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840163" cy="16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314" d="100"/>
          <a:sy n="314" d="100"/>
        </p:scale>
        <p:origin x="1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21" y="261885"/>
            <a:ext cx="2880122" cy="557107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840476"/>
            <a:ext cx="2880122" cy="386344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85196"/>
            <a:ext cx="828035" cy="1356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1" y="85196"/>
            <a:ext cx="2436103" cy="1356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398939"/>
            <a:ext cx="3312141" cy="665639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1070875"/>
            <a:ext cx="3312141" cy="350044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425979"/>
            <a:ext cx="1632069" cy="101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425979"/>
            <a:ext cx="1632069" cy="101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85196"/>
            <a:ext cx="3312141" cy="309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1" y="392271"/>
            <a:ext cx="1624569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1" y="584518"/>
            <a:ext cx="1624569" cy="85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392271"/>
            <a:ext cx="1632569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584518"/>
            <a:ext cx="1632569" cy="85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2" y="106680"/>
            <a:ext cx="1238552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230399"/>
            <a:ext cx="1944083" cy="1137179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2" y="480060"/>
            <a:ext cx="1238552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2" y="106680"/>
            <a:ext cx="1238552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230399"/>
            <a:ext cx="1944083" cy="1137179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2" y="480060"/>
            <a:ext cx="1238552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85196"/>
            <a:ext cx="3312141" cy="30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425979"/>
            <a:ext cx="3312141" cy="101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1483148"/>
            <a:ext cx="864037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64DA-65D0-409B-B326-F99DEE5F4D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1483148"/>
            <a:ext cx="129605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1483148"/>
            <a:ext cx="864037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1A53-D946-4263-9E6B-CFFA1EA8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, venn diagram&#10;&#10;Description automatically generated">
            <a:extLst>
              <a:ext uri="{FF2B5EF4-FFF2-40B4-BE49-F238E27FC236}">
                <a16:creationId xmlns:a16="http://schemas.microsoft.com/office/drawing/2014/main" id="{73C06C46-74DC-46D1-B6E6-1E459B3B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65360" cy="1229095"/>
          </a:xfrm>
          <a:prstGeom prst="rect">
            <a:avLst/>
          </a:prstGeom>
        </p:spPr>
      </p:pic>
      <p:pic>
        <p:nvPicPr>
          <p:cNvPr id="15" name="Picture 14" descr="Diagram, venn diagram&#10;&#10;Description automatically generated">
            <a:extLst>
              <a:ext uri="{FF2B5EF4-FFF2-40B4-BE49-F238E27FC236}">
                <a16:creationId xmlns:a16="http://schemas.microsoft.com/office/drawing/2014/main" id="{309480A5-F077-480B-A367-AEB3BE70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83" y="0"/>
            <a:ext cx="1865360" cy="1229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5A3A95-F9D1-4B64-9173-89C6A34DFC4A}"/>
                  </a:ext>
                </a:extLst>
              </p:cNvPr>
              <p:cNvSpPr txBox="1"/>
              <p:nvPr/>
            </p:nvSpPr>
            <p:spPr>
              <a:xfrm>
                <a:off x="276154" y="1322962"/>
                <a:ext cx="13130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5A3A95-F9D1-4B64-9173-89C6A34D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4" y="1322962"/>
                <a:ext cx="1313052" cy="184666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42EE78-A9DC-4A5C-B320-D5E32E58FD18}"/>
                  </a:ext>
                </a:extLst>
              </p:cNvPr>
              <p:cNvSpPr txBox="1"/>
              <p:nvPr/>
            </p:nvSpPr>
            <p:spPr>
              <a:xfrm>
                <a:off x="2284137" y="1322962"/>
                <a:ext cx="13130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42EE78-A9DC-4A5C-B320-D5E32E58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37" y="1322962"/>
                <a:ext cx="1313052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51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Gleason</dc:creator>
  <cp:lastModifiedBy>Jim Gleason</cp:lastModifiedBy>
  <cp:revision>1</cp:revision>
  <dcterms:created xsi:type="dcterms:W3CDTF">2021-03-05T22:59:23Z</dcterms:created>
  <dcterms:modified xsi:type="dcterms:W3CDTF">2021-03-05T23:04:15Z</dcterms:modified>
</cp:coreProperties>
</file>