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486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223" d="100"/>
          <a:sy n="223" d="100"/>
        </p:scale>
        <p:origin x="427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"/>
            <a:ext cx="41148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0272"/>
            <a:ext cx="41148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3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8683"/>
            <a:ext cx="1183005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8683"/>
            <a:ext cx="3480435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27965"/>
            <a:ext cx="473202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611928"/>
            <a:ext cx="473202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3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43417"/>
            <a:ext cx="23317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43417"/>
            <a:ext cx="23317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683"/>
            <a:ext cx="473202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24155"/>
            <a:ext cx="2321004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34010"/>
            <a:ext cx="2321004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24155"/>
            <a:ext cx="233243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34010"/>
            <a:ext cx="233243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0960"/>
            <a:ext cx="1769507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31657"/>
            <a:ext cx="277749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74320"/>
            <a:ext cx="1769507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1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0960"/>
            <a:ext cx="1769507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31657"/>
            <a:ext cx="277749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74320"/>
            <a:ext cx="1769507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8683"/>
            <a:ext cx="473202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43417"/>
            <a:ext cx="473202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847514"/>
            <a:ext cx="12344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847514"/>
            <a:ext cx="18516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847514"/>
            <a:ext cx="12344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00A3978-935F-4975-8852-22FF9D8325B3}"/>
              </a:ext>
            </a:extLst>
          </p:cNvPr>
          <p:cNvGrpSpPr/>
          <p:nvPr/>
        </p:nvGrpSpPr>
        <p:grpSpPr>
          <a:xfrm>
            <a:off x="-374246" y="224874"/>
            <a:ext cx="5833248" cy="464651"/>
            <a:chOff x="-377670" y="-2988"/>
            <a:chExt cx="5833248" cy="4646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670370-2535-4729-AF20-9631D0F98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9435" y="-2988"/>
              <a:ext cx="3126143" cy="2775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52F460-2AAC-459E-9739-7444B132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7670" y="0"/>
              <a:ext cx="3011279" cy="27159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0E3BBD-1CFD-4414-BF40-373A2672C6BA}"/>
                    </a:ext>
                  </a:extLst>
                </p:cNvPr>
                <p:cNvSpPr txBox="1"/>
                <p:nvPr/>
              </p:nvSpPr>
              <p:spPr>
                <a:xfrm>
                  <a:off x="648197" y="272534"/>
                  <a:ext cx="138076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0E3BBD-1CFD-4414-BF40-373A2672C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97" y="272534"/>
                  <a:ext cx="1380761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0943DE2-B65F-48FB-8AEE-A1BC870FD80B}"/>
                    </a:ext>
                  </a:extLst>
                </p:cNvPr>
                <p:cNvSpPr txBox="1"/>
                <p:nvPr/>
              </p:nvSpPr>
              <p:spPr>
                <a:xfrm>
                  <a:off x="3457444" y="276997"/>
                  <a:ext cx="138076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0943DE2-B65F-48FB-8AEE-A1BC870FD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444" y="276997"/>
                  <a:ext cx="1380761" cy="184666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363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Gleason</dc:creator>
  <cp:lastModifiedBy>Jim Gleason</cp:lastModifiedBy>
  <cp:revision>5</cp:revision>
  <dcterms:created xsi:type="dcterms:W3CDTF">2021-03-05T20:56:50Z</dcterms:created>
  <dcterms:modified xsi:type="dcterms:W3CDTF">2021-03-05T21:23:40Z</dcterms:modified>
</cp:coreProperties>
</file>