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1148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289" d="100"/>
          <a:sy n="289" d="100"/>
        </p:scale>
        <p:origin x="24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99297"/>
            <a:ext cx="30861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960543"/>
            <a:ext cx="30861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9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97367"/>
            <a:ext cx="887254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97367"/>
            <a:ext cx="2610326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2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8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" y="455930"/>
            <a:ext cx="3549015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" y="1223857"/>
            <a:ext cx="3549015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6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486833"/>
            <a:ext cx="174879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486833"/>
            <a:ext cx="174879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97367"/>
            <a:ext cx="354901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448310"/>
            <a:ext cx="174075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668020"/>
            <a:ext cx="1740753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" y="448310"/>
            <a:ext cx="174932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" y="668020"/>
            <a:ext cx="1749326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5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6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121920"/>
            <a:ext cx="1327130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263314"/>
            <a:ext cx="208311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548640"/>
            <a:ext cx="1327130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3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121920"/>
            <a:ext cx="1327130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263314"/>
            <a:ext cx="208311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548640"/>
            <a:ext cx="1327130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4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97367"/>
            <a:ext cx="354901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486833"/>
            <a:ext cx="354901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1695027"/>
            <a:ext cx="92583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1695027"/>
            <a:ext cx="138874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1695027"/>
            <a:ext cx="92583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0A7FA-379E-4913-A423-6C58AD257AA7}"/>
              </a:ext>
            </a:extLst>
          </p:cNvPr>
          <p:cNvGrpSpPr/>
          <p:nvPr/>
        </p:nvGrpSpPr>
        <p:grpSpPr>
          <a:xfrm>
            <a:off x="158097" y="151080"/>
            <a:ext cx="3798606" cy="1480542"/>
            <a:chOff x="420640" y="37818"/>
            <a:chExt cx="3798606" cy="14805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E4E03C9-CF11-4CE0-B561-AADE24DA4C1D}"/>
                    </a:ext>
                  </a:extLst>
                </p:cNvPr>
                <p:cNvSpPr txBox="1"/>
                <p:nvPr/>
              </p:nvSpPr>
              <p:spPr>
                <a:xfrm>
                  <a:off x="1254511" y="1333694"/>
                  <a:ext cx="19761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E4E03C9-CF11-4CE0-B561-AADE24DA4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4511" y="1333694"/>
                  <a:ext cx="19761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18750" r="-3125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D8A75A-A986-471D-8126-86C398CFE6C1}"/>
                </a:ext>
              </a:extLst>
            </p:cNvPr>
            <p:cNvSpPr txBox="1"/>
            <p:nvPr/>
          </p:nvSpPr>
          <p:spPr>
            <a:xfrm>
              <a:off x="3170348" y="1333694"/>
              <a:ext cx="23243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/>
              <a:r>
                <a:rPr lang="en-US" sz="1200" dirty="0"/>
                <a:t>B\A</a:t>
              </a:r>
            </a:p>
          </p:txBody>
        </p:sp>
        <p:pic>
          <p:nvPicPr>
            <p:cNvPr id="11" name="Picture 10" descr="Diagram, venn diagram&#10;&#10;Description automatically generated">
              <a:extLst>
                <a:ext uri="{FF2B5EF4-FFF2-40B4-BE49-F238E27FC236}">
                  <a16:creationId xmlns:a16="http://schemas.microsoft.com/office/drawing/2014/main" id="{442DB3FE-CB83-46AF-A74A-33BC62059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40" y="37818"/>
              <a:ext cx="1865360" cy="1229095"/>
            </a:xfrm>
            <a:prstGeom prst="rect">
              <a:avLst/>
            </a:prstGeom>
          </p:spPr>
        </p:pic>
        <p:pic>
          <p:nvPicPr>
            <p:cNvPr id="13" name="Picture 12" descr="Diagram, venn diagram&#10;&#10;Description automatically generated">
              <a:extLst>
                <a:ext uri="{FF2B5EF4-FFF2-40B4-BE49-F238E27FC236}">
                  <a16:creationId xmlns:a16="http://schemas.microsoft.com/office/drawing/2014/main" id="{3AB32F09-F2D3-403B-A047-16574C64D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886" y="37819"/>
              <a:ext cx="1865360" cy="1229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361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Gleason</dc:creator>
  <cp:lastModifiedBy>Jim Gleason</cp:lastModifiedBy>
  <cp:revision>2</cp:revision>
  <dcterms:created xsi:type="dcterms:W3CDTF">2021-03-05T21:41:57Z</dcterms:created>
  <dcterms:modified xsi:type="dcterms:W3CDTF">2021-03-05T22:06:48Z</dcterms:modified>
</cp:coreProperties>
</file>