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11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A8B4-10F9-4BB7-8092-6C3542BDFF9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A074-A93F-4165-A8E4-4D597A79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3AC284A3-6A8B-4562-B800-10DB1FC70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" y="4470"/>
            <a:ext cx="2244832" cy="2193939"/>
          </a:xfrm>
          <a:prstGeom prst="rect">
            <a:avLst/>
          </a:prstGeom>
        </p:spPr>
      </p:pic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CE92A9BB-96AC-4CDB-851A-3D6D7A41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92" y="0"/>
            <a:ext cx="2249407" cy="2198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E03C9-CF11-4CE0-B561-AADE24DA4C1D}"/>
                  </a:ext>
                </a:extLst>
              </p:cNvPr>
              <p:cNvSpPr txBox="1"/>
              <p:nvPr/>
            </p:nvSpPr>
            <p:spPr>
              <a:xfrm>
                <a:off x="70175" y="2328776"/>
                <a:ext cx="21868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∪(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E03C9-CF11-4CE0-B561-AADE24DA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" y="2328776"/>
                <a:ext cx="2186817" cy="184666"/>
              </a:xfrm>
              <a:prstGeom prst="rect">
                <a:avLst/>
              </a:prstGeom>
              <a:blipFill>
                <a:blip r:embed="rId4"/>
                <a:stretch>
                  <a:fillRect l="-1117" t="-3333" r="-223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8A75A-A986-471D-8126-86C398CFE6C1}"/>
                  </a:ext>
                </a:extLst>
              </p:cNvPr>
              <p:cNvSpPr txBox="1"/>
              <p:nvPr/>
            </p:nvSpPr>
            <p:spPr>
              <a:xfrm>
                <a:off x="2353886" y="2328776"/>
                <a:ext cx="21868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∪(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8A75A-A986-471D-8126-86C398CFE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86" y="2328776"/>
                <a:ext cx="2186817" cy="184666"/>
              </a:xfrm>
              <a:prstGeom prst="rect">
                <a:avLst/>
              </a:prstGeom>
              <a:blipFill>
                <a:blip r:embed="rId5"/>
                <a:stretch>
                  <a:fillRect l="-1114" t="-3333" r="-222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61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Gleason</dc:creator>
  <cp:lastModifiedBy>Jim Gleason</cp:lastModifiedBy>
  <cp:revision>1</cp:revision>
  <dcterms:created xsi:type="dcterms:W3CDTF">2021-03-05T21:41:57Z</dcterms:created>
  <dcterms:modified xsi:type="dcterms:W3CDTF">2021-03-05T21:48:56Z</dcterms:modified>
</cp:coreProperties>
</file>