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20" autoAdjust="0"/>
  </p:normalViewPr>
  <p:slideViewPr>
    <p:cSldViewPr snapToGrid="0">
      <p:cViewPr>
        <p:scale>
          <a:sx n="95" d="100"/>
          <a:sy n="95" d="100"/>
        </p:scale>
        <p:origin x="1134" y="3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B176-16E5-46E9-A5D4-B11EDF370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19C690-5D47-4055-8A6F-9DABC98A7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7650A-3054-44A4-B5C2-2C1A50E18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5873F-31EF-4D25-A001-3398AA2A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D0A3-6FFB-4795-A1BA-D1547011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1A1B-7452-41FE-A3DF-091317EEF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AFF29-F475-4DE6-978D-C27FE43EC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667-5D71-473C-9101-A98DC6A4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1CB5-63ED-4DA3-A5AE-1BC1C7FF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DD8BE-8A30-4D98-8A73-7563CF73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6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384DE-ECD4-4D37-91CD-BFDAB80B7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AFF4A-1311-421D-8B44-F90C3ECE9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768BB-9043-4312-90CB-A30DFE987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A8090-2349-43BA-89D4-82C6ACB8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00126-C445-457C-999D-A8C92879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F2DD-C40C-4974-A042-F00B45FF2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497C6-68B4-488C-9197-B1FD51E1F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56D3C-C9BF-4E95-8E8B-D8E36470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A855-6390-4832-B942-2D843A84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560A-FE6A-4419-BA76-11E80850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9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777E5-50B0-484D-8539-898A43D5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0E957-3790-4CC8-940F-82BFEFD80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F10A5-E036-407C-A692-D1CFD4BA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FE8D1-7737-4B5F-B814-22655C23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6451-6427-4A74-95A8-BB1387A4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2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BF93-9815-40A7-AC49-9059C9D9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FD040-DB2B-4698-8C0E-BEB3E46D0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A27D3-EFA1-4481-8874-197451719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78839-6DDF-43E9-A5C5-4B333ECE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EA219-C67E-4498-B5D6-620D5AB8F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674E7-7BA9-40ED-813F-5072A23E5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3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F74E-6A97-47BD-A2EF-92834068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B3C8-7C95-4A23-9889-E5E4D91C8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42841-5F44-42ED-91B8-EBB8D140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A9EAD-3F6A-47B6-A59A-8D3EE96BA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32BE30-50E4-4090-8522-9251FA093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60BD9-370A-476A-83E3-3D15CC71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DDEF5-FD40-409A-B6AD-EB286A7A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8D3F7-A0BD-4DA4-9645-A87A7DB4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5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13C7-E584-44A6-8CDB-55D0B3F9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5242D-DFBD-4591-A518-01CD53432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EA807-B434-45B7-87D7-284D868C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E619F-EEE0-4E4B-95A2-1871E105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6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B4BA7-AC8D-41A1-9ADF-5DA7F109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88547-CC48-4578-8F99-2896429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69AC0-487B-4700-8F79-7D73C50F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8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FE21B-AB96-4AE8-9694-19E43C50E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CAC44-270A-4F8B-89CD-10D8776E3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48E62-83F5-4BAA-8E6D-B40AA6310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ACF48-C391-4509-9011-3B0888AA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52C83-8155-496F-9B1C-BE787FAD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C9E44-928E-495B-8C9B-902FAA2C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83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1D512-3F41-4EA5-86DE-D730EB826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65555-FA77-4459-9BB9-41393E0BAF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B163F-3819-41BE-8BAA-10B99B693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52639-A204-45BE-98C8-1B25153C0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C32D-D1A2-4A00-85CA-68FB307C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48DE6-408F-4F89-A682-79DAA075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9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F6CBB1-3C31-4430-AB73-4B9044717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D142-5892-41A7-9517-CB196309B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0D37-2797-4D07-895D-758689CF9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7E343-02F3-4AD6-8FE7-5107DF08C886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646AD-8731-4FBA-8619-02E6433CD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2C5A0-3903-4504-A92C-AAAE5F6D4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415BE-E8F3-4048-9DA4-91E28F85C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E9274-BBFF-462B-976C-B0B6AF703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30" y="1390261"/>
            <a:ext cx="6344512" cy="3173350"/>
          </a:xfrm>
        </p:spPr>
        <p:txBody>
          <a:bodyPr anchor="b">
            <a:normAutofit/>
          </a:bodyPr>
          <a:lstStyle/>
          <a:p>
            <a:r>
              <a:rPr lang="en-US" sz="6600" b="1" dirty="0"/>
              <a:t>Australia</a:t>
            </a:r>
            <a:br>
              <a:rPr lang="en-US" sz="6600" b="1" dirty="0"/>
            </a:br>
            <a:r>
              <a:rPr lang="en-US" sz="6600" b="1" dirty="0"/>
              <a:t>Ecoregion</a:t>
            </a:r>
            <a:br>
              <a:rPr lang="en-US" sz="6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6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57D06-99FD-41A2-B361-5E695F691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670958"/>
            <a:ext cx="2351015" cy="501242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Bye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Kemal </a:t>
            </a:r>
          </a:p>
          <a:p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Akiskali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06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BAA7-BFF1-403B-AF12-7BDE10B75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9DB9F-40A1-425E-BF0E-DF73A512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4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Australia Ecoregion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Australia Ecoregion </dc:title>
  <dc:creator>ict</dc:creator>
  <cp:lastModifiedBy>ict</cp:lastModifiedBy>
  <cp:revision>1</cp:revision>
  <dcterms:created xsi:type="dcterms:W3CDTF">2024-03-20T11:02:49Z</dcterms:created>
  <dcterms:modified xsi:type="dcterms:W3CDTF">2024-03-20T11:09:02Z</dcterms:modified>
</cp:coreProperties>
</file>