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056" y="-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1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78BA-8E15-F248-8231-8E5AACD47223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0516-8609-DF4D-ABDD-B7C3AA3C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6736" y="248358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0481" y="248358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>
            <a:off x="4396813" y="889636"/>
            <a:ext cx="2192886" cy="3042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03454" y="800430"/>
            <a:ext cx="739661" cy="20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BC 1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523063" y="793243"/>
            <a:ext cx="739661" cy="20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gRNA 1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396813" y="2257252"/>
            <a:ext cx="2192886" cy="3042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91909" y="2168046"/>
            <a:ext cx="739661" cy="20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BC1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523063" y="2160859"/>
            <a:ext cx="739661" cy="20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gRNA 1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918036" y="884485"/>
            <a:ext cx="2078183" cy="3042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74592" y="795279"/>
            <a:ext cx="739661" cy="2003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BC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44286" y="788092"/>
            <a:ext cx="739661" cy="2054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gRNA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74592" y="2269421"/>
            <a:ext cx="739661" cy="2003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BC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44286" y="2273779"/>
            <a:ext cx="739661" cy="2003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gRNA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8" idx="3"/>
            <a:endCxn id="27" idx="1"/>
          </p:cNvCxnSpPr>
          <p:nvPr/>
        </p:nvCxnSpPr>
        <p:spPr>
          <a:xfrm flipV="1">
            <a:off x="7783947" y="2369580"/>
            <a:ext cx="290645" cy="4358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339278" y="2126380"/>
            <a:ext cx="269056" cy="257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964851" y="3527437"/>
            <a:ext cx="3584163" cy="3406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68798" y="3436248"/>
            <a:ext cx="739661" cy="20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BC1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079930" y="3438231"/>
            <a:ext cx="739661" cy="20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gRNA 1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880506" y="3427278"/>
            <a:ext cx="739661" cy="2003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gRNA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865072" y="2376117"/>
            <a:ext cx="182880" cy="4358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13682" y="3424703"/>
            <a:ext cx="739661" cy="2003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BC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8814253" y="2357214"/>
            <a:ext cx="182880" cy="4358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9819" y="1288536"/>
            <a:ext cx="1647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Vector library digest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7168399" y="1288536"/>
            <a:ext cx="142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Insert library digest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096682" y="3047359"/>
            <a:ext cx="121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ooled digest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473806" y="1565535"/>
            <a:ext cx="0" cy="43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830838" y="2658070"/>
            <a:ext cx="453844" cy="314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067376" y="2653082"/>
            <a:ext cx="453844" cy="314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77718" y="4493926"/>
            <a:ext cx="121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Iterate</a:t>
            </a:r>
            <a:endParaRPr lang="en-US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6713485" y="4031903"/>
            <a:ext cx="10285" cy="43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946841" y="1586878"/>
            <a:ext cx="0" cy="43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celln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78" y="645502"/>
            <a:ext cx="2729873" cy="696117"/>
          </a:xfrm>
          <a:prstGeom prst="rect">
            <a:avLst/>
          </a:prstGeom>
        </p:spPr>
      </p:pic>
      <p:sp>
        <p:nvSpPr>
          <p:cNvPr id="77" name="Heptagon 76"/>
          <p:cNvSpPr/>
          <p:nvPr/>
        </p:nvSpPr>
        <p:spPr>
          <a:xfrm>
            <a:off x="1151650" y="1871340"/>
            <a:ext cx="793958" cy="452586"/>
          </a:xfrm>
          <a:prstGeom prst="hept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2269" y="2021213"/>
            <a:ext cx="387179" cy="25616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21521" y="2155586"/>
            <a:ext cx="18653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332269" y="2042851"/>
            <a:ext cx="186534" cy="4571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623209" y="2045166"/>
            <a:ext cx="186534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694794" y="2162931"/>
            <a:ext cx="186534" cy="457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eptagon 84"/>
          <p:cNvSpPr/>
          <p:nvPr/>
        </p:nvSpPr>
        <p:spPr>
          <a:xfrm>
            <a:off x="1805270" y="1521883"/>
            <a:ext cx="793958" cy="452586"/>
          </a:xfrm>
          <a:prstGeom prst="hept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85889" y="1660211"/>
            <a:ext cx="387179" cy="25616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875141" y="1794584"/>
            <a:ext cx="186534" cy="4571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985889" y="1681849"/>
            <a:ext cx="186534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276829" y="1684164"/>
            <a:ext cx="186534" cy="4571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348414" y="1801929"/>
            <a:ext cx="18653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ptagon 90"/>
          <p:cNvSpPr/>
          <p:nvPr/>
        </p:nvSpPr>
        <p:spPr>
          <a:xfrm>
            <a:off x="2597721" y="1814693"/>
            <a:ext cx="793958" cy="452586"/>
          </a:xfrm>
          <a:prstGeom prst="hept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757222" y="1922518"/>
            <a:ext cx="387179" cy="256167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646474" y="2056891"/>
            <a:ext cx="186534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57222" y="1944156"/>
            <a:ext cx="186534" cy="45719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048162" y="1946471"/>
            <a:ext cx="186534" cy="4571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119747" y="2064236"/>
            <a:ext cx="186534" cy="4571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147833" y="3501955"/>
            <a:ext cx="290939" cy="5057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65124" y="4393918"/>
            <a:ext cx="113411" cy="1358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97845" y="4461865"/>
            <a:ext cx="113411" cy="1358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15818" y="1431376"/>
            <a:ext cx="3172995" cy="0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94436" y="3211384"/>
            <a:ext cx="3172995" cy="0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50245" y="4614265"/>
            <a:ext cx="113411" cy="1358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344689" y="4430868"/>
            <a:ext cx="113411" cy="135893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77410" y="4498815"/>
            <a:ext cx="113411" cy="135893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29810" y="4651215"/>
            <a:ext cx="113411" cy="135893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970434" y="4375458"/>
            <a:ext cx="113411" cy="135893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803155" y="4443405"/>
            <a:ext cx="113411" cy="135893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955555" y="4595805"/>
            <a:ext cx="113411" cy="135893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 flipH="1">
            <a:off x="878535" y="4112268"/>
            <a:ext cx="188156" cy="209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1570634" y="4086661"/>
            <a:ext cx="184377" cy="209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1295504" y="4134483"/>
            <a:ext cx="0" cy="240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562206" y="2668828"/>
            <a:ext cx="1532013" cy="296558"/>
          </a:xfrm>
          <a:prstGeom prst="ellipse">
            <a:avLst/>
          </a:prstGeom>
          <a:solidFill>
            <a:srgbClr val="E6B9B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562143" y="2520549"/>
            <a:ext cx="1532013" cy="29655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717486" y="2817106"/>
            <a:ext cx="192024" cy="5486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408086" y="2727061"/>
            <a:ext cx="192024" cy="5486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971691" y="2856371"/>
            <a:ext cx="192024" cy="5486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124091" y="2720146"/>
            <a:ext cx="192024" cy="5486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288036" y="2861001"/>
            <a:ext cx="192024" cy="5486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/>
          <p:nvPr/>
        </p:nvCxnSpPr>
        <p:spPr>
          <a:xfrm flipV="1">
            <a:off x="2371003" y="3363784"/>
            <a:ext cx="0" cy="158921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celln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" t="14859" r="86406" b="20523"/>
          <a:stretch/>
        </p:blipFill>
        <p:spPr>
          <a:xfrm>
            <a:off x="2736706" y="3588071"/>
            <a:ext cx="622912" cy="805847"/>
          </a:xfrm>
          <a:prstGeom prst="rect">
            <a:avLst/>
          </a:prstGeom>
        </p:spPr>
      </p:pic>
      <p:sp>
        <p:nvSpPr>
          <p:cNvPr id="179" name="Curved Up Arrow 178"/>
          <p:cNvSpPr/>
          <p:nvPr/>
        </p:nvSpPr>
        <p:spPr>
          <a:xfrm rot="5400000" flipH="1">
            <a:off x="-67444" y="2723286"/>
            <a:ext cx="1290091" cy="661730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Curved Up Arrow 179"/>
          <p:cNvSpPr/>
          <p:nvPr/>
        </p:nvSpPr>
        <p:spPr>
          <a:xfrm rot="16200000">
            <a:off x="2228475" y="2330221"/>
            <a:ext cx="3320675" cy="661730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/>
          <p:nvPr/>
        </p:nvCxnSpPr>
        <p:spPr>
          <a:xfrm flipH="1">
            <a:off x="1875141" y="3105158"/>
            <a:ext cx="360149" cy="482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373068" y="3105158"/>
            <a:ext cx="347225" cy="438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97845" y="1537694"/>
            <a:ext cx="121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entiviral library</a:t>
            </a:r>
            <a:endParaRPr 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3119747" y="2612596"/>
            <a:ext cx="109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infect</a:t>
            </a:r>
            <a:endParaRPr 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027296" y="3239338"/>
            <a:ext cx="121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FACS</a:t>
            </a:r>
            <a:endParaRPr 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740647" y="3359315"/>
            <a:ext cx="1499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Expression profile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704046" y="4826184"/>
            <a:ext cx="143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Sequence barcodes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574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</Words>
  <Application>Microsoft Macintosh PowerPoint</Application>
  <PresentationFormat>On-screen Show (16:9)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Gleb Kuznetsov</dc:creator>
  <cp:lastModifiedBy>Gleb Kuznetsov</cp:lastModifiedBy>
  <cp:revision>8</cp:revision>
  <dcterms:created xsi:type="dcterms:W3CDTF">2015-04-28T08:26:47Z</dcterms:created>
  <dcterms:modified xsi:type="dcterms:W3CDTF">2015-04-28T09:37:15Z</dcterms:modified>
</cp:coreProperties>
</file>