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0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53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37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72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39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555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382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37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26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83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6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7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4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38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77C45-DDB4-4D5B-ABC5-D0CDA5402A39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299C6C-B25C-4A5D-BB41-A7F3A13DF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92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3DC0A-3B24-371F-8862-8DC3B2A4D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Конвертер единиц</a:t>
            </a:r>
            <a:br>
              <a:rPr lang="ru-RU" dirty="0">
                <a:effectLst/>
              </a:rPr>
            </a:br>
            <a:r>
              <a:rPr lang="ru-RU" dirty="0">
                <a:effectLst/>
              </a:rPr>
              <a:t>информации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6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85481-32A9-81DD-B57F-74A64C43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F0A466-0FFB-A0CD-E70D-5E1C4DDD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Цель приложения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: Конвертер единиц измерения позволяет пользователям переводить значения между различными единицами (байты, килобайты, мегабайты, гигабайты).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Целевая аудитория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: Разработчики, тестировщики, технические специалисты.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Цель презентации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: Рассказать о реализации приложения, используемых технологиях и архитектурных решениях.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4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12FD6AD9-4E5C-01DC-8C13-72995472E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Язык программирования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Kotlin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Платформа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Android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Минимальная версия SDK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API 21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Android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5.0).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Основные компоненты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Activity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Calculator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(основной экран) и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Rezult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(экран результата).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Spinner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Для выбора единиц измерения.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EditText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Для ввода числа.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TextView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Для отображения результата.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Button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Для запуска расчета.</a:t>
            </a:r>
          </a:p>
          <a:p>
            <a:endParaRPr lang="ru-RU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D2EF4C2-28CD-DE14-7E25-7702F09A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dirty="0"/>
              <a:t>Реализация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17703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1EFC8-BA7A-9D0F-8AE9-306DC26F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13D561-285D-AC46-9699-57F2085A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38" y="1591056"/>
            <a:ext cx="2435578" cy="45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6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94E40-94A4-2416-4303-68F9FB61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9514CB-9815-A6EC-5948-D2230C74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82" y="1488613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Оптимизация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Все расчеты выполняются на стороне клиента, что обеспечивает мгновенный результат.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Использование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Intent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для передачи данных между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Activity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не создает нагрузки на память.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Потребление ресурсов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Минимальное использование памяти.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Отсутствие тяжелых операций (например, сетевых запросов или работы с базой данных).</a:t>
            </a:r>
          </a:p>
          <a:p>
            <a:endParaRPr lang="ru-RU" dirty="0"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6203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E6780-9C3C-B48F-E185-852E57A7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решения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9A6E013-4A12-5EED-1A5B-4674290BA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MVC (Model-View-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Controller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Model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Логика конвертации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convertUnits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View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 XML-разметка (activity_calculator.xml, activity_rezult.xml).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Controller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Calculator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и 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Rezult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(управление логикой и отображением).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Причины выбора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Простота реализации для небольшого приложения.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Легкость поддержки и расширения.</a:t>
            </a:r>
          </a:p>
          <a:p>
            <a:endParaRPr lang="ru-RU" dirty="0"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7625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116AD-45D2-781F-ACC1-6AC96624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5F9B93-FB59-C978-931E-FAB137776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Inter"/>
              </a:rPr>
              <a:t>Использовались стандартные библиотеки </a:t>
            </a:r>
            <a:r>
              <a:rPr lang="en-US" dirty="0">
                <a:solidFill>
                  <a:schemeClr val="tx1"/>
                </a:solidFill>
                <a:latin typeface="Inter"/>
              </a:rPr>
              <a:t>Android (</a:t>
            </a:r>
            <a:r>
              <a:rPr lang="en-US" dirty="0" err="1">
                <a:solidFill>
                  <a:schemeClr val="tx1"/>
                </a:solidFill>
                <a:latin typeface="Inter"/>
              </a:rPr>
              <a:t>appcompat</a:t>
            </a:r>
            <a:r>
              <a:rPr lang="en-US" dirty="0">
                <a:solidFill>
                  <a:schemeClr val="tx1"/>
                </a:solidFill>
                <a:latin typeface="Inter"/>
              </a:rPr>
              <a:t>, core)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Inter"/>
              </a:rPr>
              <a:t>Сторонние библиотеки не используются</a:t>
            </a: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lvl="1" indent="0" algn="l">
              <a:buNone/>
            </a:pPr>
            <a:r>
              <a:rPr lang="ru-RU" sz="1800" b="0" i="0" dirty="0">
                <a:solidFill>
                  <a:schemeClr val="tx1"/>
                </a:solidFill>
                <a:effectLst/>
                <a:latin typeface="Inter"/>
              </a:rPr>
              <a:t>Причина: Приложение не требует сложных функций (например, сетевых запросов, анимаций или работы с базами данных), поэтому стандартных библиотек достаточно.</a:t>
            </a:r>
          </a:p>
          <a:p>
            <a:endParaRPr lang="ru-RU" dirty="0"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9760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0859F-D700-EA32-E129-CA1D99D3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22468-9778-483E-7446-EF7BEAF59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Приложение представляет собой простой и эффективный инструмент для конвертации единиц измерения.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Inter"/>
              </a:rPr>
              <a:t>Использование стандартных архитектурных решений и библиотек делает его легким для поддержки и расширения.</a:t>
            </a:r>
            <a:br>
              <a:rPr lang="ru-RU" dirty="0">
                <a:solidFill>
                  <a:schemeClr val="tx1"/>
                </a:solidFill>
                <a:latin typeface="Inter"/>
              </a:rPr>
            </a:br>
            <a:endParaRPr lang="ru-RU" dirty="0"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6036309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286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Inter</vt:lpstr>
      <vt:lpstr>Trebuchet MS</vt:lpstr>
      <vt:lpstr>Wingdings 3</vt:lpstr>
      <vt:lpstr>Аспект</vt:lpstr>
      <vt:lpstr>Конвертер единиц информации</vt:lpstr>
      <vt:lpstr>Введение</vt:lpstr>
      <vt:lpstr>Реализация приложения</vt:lpstr>
      <vt:lpstr>Схема классов</vt:lpstr>
      <vt:lpstr>Производительность</vt:lpstr>
      <vt:lpstr>Архитектурные решения</vt:lpstr>
      <vt:lpstr>Библиотеки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лобик</dc:creator>
  <cp:lastModifiedBy>лобик</cp:lastModifiedBy>
  <cp:revision>2</cp:revision>
  <dcterms:created xsi:type="dcterms:W3CDTF">2025-03-15T06:31:17Z</dcterms:created>
  <dcterms:modified xsi:type="dcterms:W3CDTF">2025-03-15T07:00:26Z</dcterms:modified>
</cp:coreProperties>
</file>