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1"/>
  </p:notesMasterIdLst>
  <p:sldIdLst>
    <p:sldId id="277" r:id="rId2"/>
    <p:sldId id="280" r:id="rId3"/>
    <p:sldId id="278" r:id="rId4"/>
    <p:sldId id="271" r:id="rId5"/>
    <p:sldId id="272" r:id="rId6"/>
    <p:sldId id="273" r:id="rId7"/>
    <p:sldId id="279" r:id="rId8"/>
    <p:sldId id="275" r:id="rId9"/>
    <p:sldId id="27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1009A1D6-E57D-4005-A28C-0B6FD6A74D44}">
          <p14:sldIdLst>
            <p14:sldId id="277"/>
          </p14:sldIdLst>
        </p14:section>
        <p14:section name="Раздел оглавления" id="{D294CDAE-2435-4B7B-A0A1-D47F4618026F}">
          <p14:sldIdLst>
            <p14:sldId id="280"/>
          </p14:sldIdLst>
        </p14:section>
        <p14:section name="Эксперименты с K0" id="{B78CB687-9970-4F26-970D-7E4044B66CD7}">
          <p14:sldIdLst>
            <p14:sldId id="278"/>
            <p14:sldId id="271"/>
            <p14:sldId id="272"/>
            <p14:sldId id="273"/>
          </p14:sldIdLst>
        </p14:section>
        <p14:section name="Эксперименты с K001" id="{65D3B836-AA68-45B3-A416-869DEEB27E95}">
          <p14:sldIdLst>
            <p14:sldId id="279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C4DC-B442-467E-AE25-FF0BAE9C08AE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43AA-7F93-4C6E-9322-DED84E119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98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43F32-2CE0-49F4-AFE5-CECAA3D8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B9057E-E544-4F9C-83A8-7C53C995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F008E-61E2-4308-A14D-029263A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50D10-066A-495F-9999-4E41802C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C19F15-CDD0-459F-A4AE-3ED2FBF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1C584-6D79-4C3C-AED9-6162C0CA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72B94-FA47-40DA-B5BE-264C4068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6651-88F5-4535-811D-7C0B7E0E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1D70C-403C-4E52-94F0-086BF8C5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E7FA6-FF42-44E7-A3D1-09644B7A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52DE76-2297-4C55-832E-A5D51AA5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07F10-11C1-4229-9AE5-7EC2E454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BCF50-6DE1-401E-9232-5B437298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65779-FA4F-41D0-BB25-A38E4E6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03371-667B-4392-8E92-465A42EA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A959-C4D3-406B-ABAC-CFF9ABCF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A3729-9B33-413D-AB5C-D2BDD770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BC338A-3021-4B7A-A9E6-0B5A7F98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38231-8A59-4F29-8BC2-C5927033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B4F78-EB5E-4136-8A9D-90DCF30A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6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1895B-F221-4FDB-A1BF-A2460D47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C6B382-22DE-4F03-9557-8BC6A2AE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491B0-6E15-44D4-B1F2-EE358531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BAF0F-0C8C-44A7-9DAD-E4A5E8BE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D91A3-A305-4F42-B48C-FFCCA420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6D4F8-D302-4277-9C71-1AB1D634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7A784-979B-4684-A91D-70F637095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30925-5EA7-4133-BE44-37233454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9CB97-4619-4160-91DC-82573E7E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F8FF4-1283-4DF4-9E51-4B5C584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B7F40F-0572-4A98-8D80-6B0EA98B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4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3D70-AC19-46C6-9393-EFE739A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04FC57-EA62-4A74-86A7-67DA0E29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A63D3-E17D-4A61-B65B-680A2C08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509CD3-9F3D-4E47-991E-E31277C32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7B73D-8DA2-4ECA-91D7-825831D1A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908F8F-33BC-4FD4-831C-378F762D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415D6D-E167-4FD4-9B09-00DB49D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D0537F-F6E6-4193-9F27-56431B97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4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F55F7-477A-4DB8-BD75-FC700A86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6EDE0E-FE29-42D6-BEC2-2E83DC65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866E2-BF06-431F-8C12-DED3B6C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E51DD1-CBA5-4087-853F-A8473B5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2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5BF43C-E446-4393-A254-AF660220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BB5365-30D3-434B-963F-99432B55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E96804-E141-49D6-9D33-8867E759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88A84-9B63-482C-89B5-4279AD59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EA084-8A45-4396-B363-5ED71716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9DB95-901A-413A-8099-87E02EBB7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E1F8E-40A2-4EC8-8DF6-F31841F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FB381-0513-4C4F-9272-C7428C7A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35D5-2090-41F5-A672-B87321FE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64725-2512-4974-BA64-E6A59C0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425E8-C8BE-4894-B6A8-E68154237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1B267-A1F6-4F4D-8027-58874252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0205F-4DE0-4929-BA4D-3E36B5E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E20156-F495-414A-8C24-87F8EA1E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059831-F8D7-42AB-B6EC-3AD1BF31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78844-9FBE-4F25-A507-2F546EF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3EC49E-702D-4B86-A5D7-81A2C365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E7248-33D2-4244-863F-53EB307F8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9D4A-5BEB-4BAC-84A1-96CD5E57CC37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A3CA3-1359-49BB-9ACF-41BCE79E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5231F-049D-4142-8C64-C2205B1E2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0BE5-0A63-43DC-B702-0FF7B7578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Calibri (Заголовки)"/>
              </a:rPr>
              <a:t>Результаты экспериментов с катодами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B3249-507C-48FA-8976-04C30E89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Ноябрь-декабрь 2024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7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79338-9E38-4FE1-B85A-3B7F06FD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Оглавление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5CB4677A-CD74-4EB2-83F9-6D0676BC44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850185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78CB687-9970-4F26-970D-7E4044B66CD7}">
                    <psuz:zmPr id="{BC672A95-C45C-436C-8DA6-BF4C0BC3E48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7054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5D3B836-AA68-45B3-A416-869DEEB27E95}">
                    <psuz:zmPr id="{37C9B9F2-AF35-4866-8016-00E63D5B3B7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46525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5CB4677A-CD74-4EB2-83F9-6D0676BC44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Рисунок 6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75254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4725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49199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25232-DAE6-4001-8F81-7439BB80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Результаты экспериментов с катодом K0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B5EA0-4633-4CDA-A1CA-B55187BB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Вольфрам W – 208-10, d=116um, только дужка примерно 1 см длиной без острия</a:t>
            </a:r>
          </a:p>
        </p:txBody>
      </p:sp>
    </p:spTree>
    <p:extLst>
      <p:ext uri="{BB962C8B-B14F-4D97-AF65-F5344CB8AC3E}">
        <p14:creationId xmlns:p14="http://schemas.microsoft.com/office/powerpoint/2010/main" val="185228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Измерения с помощью </a:t>
            </a:r>
            <a:r>
              <a:rPr lang="en-US" dirty="0"/>
              <a:t>KORAD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6" y="1552043"/>
            <a:ext cx="6271494" cy="479917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831"/>
            <a:ext cx="6279614" cy="480538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F78AE15-729E-412A-858E-964EB561A0D1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Результаты экспериментов с катодом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K0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8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Измерение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39" y="1825625"/>
            <a:ext cx="5688921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281657E-D21C-4907-8153-E7BC4D6EF15C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Результаты экспериментов с катодом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K0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B8937-02C2-4DAB-8819-0D9242D4A795}"/>
              </a:ext>
            </a:extLst>
          </p:cNvPr>
          <p:cNvSpPr txBox="1"/>
          <p:nvPr/>
        </p:nvSpPr>
        <p:spPr>
          <a:xfrm>
            <a:off x="1744824" y="2256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R_0 = 0.067 Ohm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91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Измерение тока эмиссии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806" y="1560265"/>
            <a:ext cx="7772400" cy="594772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59" y="1543890"/>
            <a:ext cx="6368541" cy="4873439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C52919-FB7E-4094-A372-0A0290EF4379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Результаты экспериментов с катодом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K0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0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B1EC7-8D39-445B-B8CE-775AE5D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экспериментов с катодом </a:t>
            </a:r>
            <a:r>
              <a:rPr lang="en-US" b="1" dirty="0"/>
              <a:t>K001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2E3E7-8C43-4014-B8C0-765EF376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в журнале учёта изготовленных катодов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26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06" y="1136077"/>
            <a:ext cx="7298917" cy="558539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Вольт-амперная характеристика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Результаты экспериментов с катодом K001</a:t>
            </a:r>
          </a:p>
        </p:txBody>
      </p:sp>
    </p:spTree>
    <p:extLst>
      <p:ext uri="{BB962C8B-B14F-4D97-AF65-F5344CB8AC3E}">
        <p14:creationId xmlns:p14="http://schemas.microsoft.com/office/powerpoint/2010/main" val="250842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Ток эмиссии от тока и напряжения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448"/>
            <a:ext cx="6312945" cy="48308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54" y="1597448"/>
            <a:ext cx="6312946" cy="483089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6E11054-14DA-408D-9925-3A1E02E15188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Результаты экспериментов с катодом K001</a:t>
            </a:r>
          </a:p>
        </p:txBody>
      </p:sp>
    </p:spTree>
    <p:extLst>
      <p:ext uri="{BB962C8B-B14F-4D97-AF65-F5344CB8AC3E}">
        <p14:creationId xmlns:p14="http://schemas.microsoft.com/office/powerpoint/2010/main" val="3443823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FB31502-53FE-4796-8326-AB89F37A24F5}" vid="{4BAB33C6-3A87-42CA-BE97-282548566BE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19</TotalTime>
  <Words>94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(Заголовки)</vt:lpstr>
      <vt:lpstr>Cambria Math</vt:lpstr>
      <vt:lpstr>Тема1</vt:lpstr>
      <vt:lpstr>Результаты экспериментов с катодами</vt:lpstr>
      <vt:lpstr>Оглавление</vt:lpstr>
      <vt:lpstr>Результаты экспериментов с катодом K0</vt:lpstr>
      <vt:lpstr>Измерения с помощью KORAD</vt:lpstr>
      <vt:lpstr>Измерение R_0</vt:lpstr>
      <vt:lpstr>Измерение тока эмиссии</vt:lpstr>
      <vt:lpstr>Результаты экспериментов с катодом K001</vt:lpstr>
      <vt:lpstr>Вольт-амперная характеристика</vt:lpstr>
      <vt:lpstr>Ток эмиссии от тока и напряжения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Луговцов</dc:creator>
  <cp:lastModifiedBy>Глеб Луговцов</cp:lastModifiedBy>
  <cp:revision>6</cp:revision>
  <dcterms:created xsi:type="dcterms:W3CDTF">2025-01-14T16:34:32Z</dcterms:created>
  <dcterms:modified xsi:type="dcterms:W3CDTF">2025-01-14T16:54:06Z</dcterms:modified>
</cp:coreProperties>
</file>