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0C8AB-7CFE-4458-9936-4436D17D4E99}" type="datetimeFigureOut">
              <a:rPr lang="ru-RU" smtClean="0"/>
              <a:t>06.11.2024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AF2EF-8068-4744-8613-E4D0500064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2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0AF2EF-8068-4744-8613-E4D05000641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5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9843-4F2E-43C1-B64D-2BE14DA68C12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98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FB3F5-DAC5-4F1D-82E8-B19E65884EBA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927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D764D-1372-4C51-8488-EA56A36E5D66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12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97A6-DF08-4F43-B7E1-302D6F842F69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894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04AA-78BD-47B8-AF64-37CF894A8FDD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2EB2-6A6D-45B0-9EEC-BD3CE25E2571}" type="datetime1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5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87CC-84A4-42DF-8A1E-D8521A332D13}" type="datetime1">
              <a:rPr lang="ru-RU" smtClean="0"/>
              <a:t>06.11.2024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2710-8337-4236-A3B5-BBB70CE4AB78}" type="datetime1">
              <a:rPr lang="ru-RU" smtClean="0"/>
              <a:t>06.11.2024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2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712D-05AD-4F59-976F-E7613CC977C2}" type="datetime1">
              <a:rPr lang="ru-RU" smtClean="0"/>
              <a:t>06.11.2024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0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96DA4-9F32-4ED2-B9C9-7CAEEC70C485}" type="datetime1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0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FCA-A3FD-4EFA-B054-758F77D708F7}" type="datetime1">
              <a:rPr lang="ru-RU" smtClean="0"/>
              <a:t>06.11.2024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83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27EA-C640-4A9D-914A-FEC7F8B4BB60}" type="datetime1">
              <a:rPr lang="ru-RU" smtClean="0"/>
              <a:t>06.11.2024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DEF30-EA92-4A1E-BA54-794054B9E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740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Результаты экспериментов</a:t>
            </a:r>
            <a:br>
              <a:rPr lang="ru-RU" dirty="0" smtClean="0"/>
            </a:br>
            <a:r>
              <a:rPr lang="ru-RU" dirty="0" smtClean="0"/>
              <a:t>за октябрь 2024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Вольфрамовая нить </a:t>
            </a:r>
            <a:r>
              <a:rPr lang="en-US" dirty="0" smtClean="0"/>
              <a:t>d = 116um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937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Моделирование </a:t>
            </a:r>
            <a:r>
              <a:rPr lang="en-US" b="1" dirty="0" smtClean="0"/>
              <a:t>vs </a:t>
            </a:r>
            <a:r>
              <a:rPr lang="ru-RU" b="1" dirty="0" smtClean="0"/>
              <a:t>эксперимент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1276"/>
          </a:xfrm>
        </p:spPr>
        <p:txBody>
          <a:bodyPr>
            <a:normAutofit/>
          </a:bodyPr>
          <a:lstStyle/>
          <a:p>
            <a:r>
              <a:rPr lang="en-US" dirty="0" err="1" smtClean="0"/>
              <a:t>T_amb</a:t>
            </a:r>
            <a:r>
              <a:rPr lang="en-US" dirty="0" smtClean="0"/>
              <a:t> = 300K</a:t>
            </a:r>
          </a:p>
          <a:p>
            <a:r>
              <a:rPr lang="en-US" dirty="0" smtClean="0"/>
              <a:t>d = 116e-6m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Экспериментальная температура была получена из измерения сопротивления небольшого участка проволоки (</a:t>
            </a:r>
            <a:r>
              <a:rPr lang="en-US" dirty="0" smtClean="0"/>
              <a:t>~ 3 cm</a:t>
            </a:r>
            <a:r>
              <a:rPr lang="ru-RU" dirty="0" smtClean="0"/>
              <a:t>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3092"/>
            <a:ext cx="10021699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9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1136077"/>
            <a:ext cx="7297504" cy="558107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тока от температуры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11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Моделирование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vs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эксперимент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03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Калибровка пирометра по </a:t>
            </a:r>
            <a:r>
              <a:rPr lang="en-US" b="1" dirty="0" err="1" smtClean="0"/>
              <a:t>T_real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Попытка измерять реальную температуру с помощью пирометра.</a:t>
            </a:r>
          </a:p>
          <a:p>
            <a:pPr marL="0" indent="0">
              <a:buNone/>
            </a:pPr>
            <a:r>
              <a:rPr lang="ru-RU" dirty="0" smtClean="0"/>
              <a:t>Основная проблема – пирометр измеряет объекты, размеры которых</a:t>
            </a:r>
            <a:r>
              <a:rPr lang="en-US" dirty="0" smtClean="0"/>
              <a:t> ~ 1mm, </a:t>
            </a:r>
            <a:r>
              <a:rPr lang="ru-RU" dirty="0" smtClean="0"/>
              <a:t>наша нить была 116</a:t>
            </a:r>
            <a:r>
              <a:rPr lang="en-US" dirty="0" smtClean="0"/>
              <a:t>um.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07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896" y="1136077"/>
            <a:ext cx="7297504" cy="558107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7983" cy="1325563"/>
          </a:xfrm>
        </p:spPr>
        <p:txBody>
          <a:bodyPr/>
          <a:lstStyle/>
          <a:p>
            <a:r>
              <a:rPr lang="ru-RU" dirty="0" smtClean="0"/>
              <a:t>Зависимость </a:t>
            </a:r>
            <a:r>
              <a:rPr lang="en-US" dirty="0" err="1" smtClean="0"/>
              <a:t>T_real</a:t>
            </a:r>
            <a:r>
              <a:rPr lang="en-US" dirty="0" smtClean="0"/>
              <a:t> </a:t>
            </a:r>
            <a:r>
              <a:rPr lang="ru-RU" dirty="0" smtClean="0"/>
              <a:t>от показаний пирометра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пирометра по </a:t>
            </a:r>
            <a:r>
              <a:rPr lang="en-US" sz="3200" dirty="0" err="1" smtClean="0">
                <a:solidFill>
                  <a:schemeClr val="bg1">
                    <a:lumMod val="65000"/>
                  </a:schemeClr>
                </a:solidFill>
              </a:rPr>
              <a:t>T_real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307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Калибровка </a:t>
            </a:r>
            <a:r>
              <a:rPr lang="en-US" b="1" dirty="0" smtClean="0"/>
              <a:t>KORAD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Была выполнена калибровка измерений </a:t>
            </a:r>
            <a:r>
              <a:rPr lang="en-US" dirty="0" smtClean="0"/>
              <a:t>KORAD KWR103 </a:t>
            </a:r>
            <a:r>
              <a:rPr lang="ru-RU" dirty="0" smtClean="0"/>
              <a:t>по току и напряжению. Калибровка позволила более точно определить сопротивление проволоки при комнатной температуре, так как показания для малых значений ( </a:t>
            </a:r>
            <a:r>
              <a:rPr lang="en-US" dirty="0" smtClean="0"/>
              <a:t>I ~ 1e-2 </a:t>
            </a:r>
            <a:r>
              <a:rPr lang="ru-RU" dirty="0" smtClean="0"/>
              <a:t>А, </a:t>
            </a:r>
            <a:r>
              <a:rPr lang="en-US" dirty="0" smtClean="0"/>
              <a:t>U ~ 1e-2 </a:t>
            </a:r>
            <a:r>
              <a:rPr lang="ru-RU" dirty="0" smtClean="0"/>
              <a:t>В ) сильно отличаются от реальных тока и напряжения.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0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255" y="1136077"/>
            <a:ext cx="7299489" cy="558259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 току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3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KORAD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83" y="1136077"/>
            <a:ext cx="7121234" cy="5446262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</a:t>
            </a:r>
            <a:r>
              <a:rPr lang="ru-RU" dirty="0" smtClean="0"/>
              <a:t>о напряжению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KORAD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28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Определение </a:t>
            </a:r>
            <a:r>
              <a:rPr lang="en-US" b="1" dirty="0" smtClean="0"/>
              <a:t>R_0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Точное определение сопротивления при комнатной температуре особенно важно, так как даже небольшое отклонение будет сильно влиять на расчётные значения температуры проволоки.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Для этого была построена ВАХ проволоки, а затем, с использованной ранее калибровкой, посчитана зависимость сопротивления от тока.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3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0" y="1130968"/>
            <a:ext cx="7309840" cy="5590507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вольт-амперной характеристике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6</a:t>
            </a:fld>
            <a:endParaRPr lang="ru-RU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Определение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R_0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0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240" y="1136077"/>
            <a:ext cx="7303160" cy="5585398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 зависимости сопротивления от тока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7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Определение 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R_0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4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Калибровка пирометра при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𝒄𝒐𝒏𝒔𝒕</m:t>
                    </m:r>
                  </m:oMath>
                </a14:m>
                <a:endParaRPr lang="ru-RU" b="1" dirty="0"/>
              </a:p>
            </p:txBody>
          </p:sp>
        </mc:Choice>
        <mc:Fallback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Построение зависимости температуры, показываемой пирометром, от значения </a:t>
            </a:r>
            <a:r>
              <a:rPr lang="en-US" dirty="0" smtClean="0"/>
              <a:t>emissivity</a:t>
            </a:r>
            <a:r>
              <a:rPr lang="ru-RU" dirty="0" smtClean="0"/>
              <a:t> (</a:t>
            </a:r>
            <a:r>
              <a:rPr lang="en-US" dirty="0" smtClean="0"/>
              <a:t>\eps)</a:t>
            </a:r>
            <a:r>
              <a:rPr lang="ru-RU" dirty="0" smtClean="0"/>
              <a:t> позволит точнее калибровать пирометр.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Предложенная модель</a:t>
            </a:r>
            <a:r>
              <a:rPr lang="ru-RU" dirty="0"/>
              <a:t> </a:t>
            </a:r>
            <a:r>
              <a:rPr lang="ru-RU" dirty="0" smtClean="0"/>
              <a:t>хоть и не обоснована теоретически, но позволяет с большой точностью аппроксимировать полученные экспериментальные данные.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4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374" y="1136077"/>
            <a:ext cx="7993604" cy="5584866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Зависимость температуры от </a:t>
            </a:r>
            <a:r>
              <a:rPr lang="en-US" dirty="0" smtClean="0"/>
              <a:t>emissivity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BDEF30-EA92-4A1E-BA54-794054B9ED23}" type="slidenum">
              <a:rPr lang="ru-RU" smtClean="0"/>
              <a:t>9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38200" y="-1894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Калибровка пирометра при 𝑇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bg1">
                    <a:lumMod val="65000"/>
                  </a:schemeClr>
                </a:solidFill>
              </a:rPr>
              <a:t>𝑐𝑜𝑛𝑠𝑡</a:t>
            </a:r>
            <a:endParaRPr lang="ru-RU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7932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259</Words>
  <Application>Microsoft Office PowerPoint</Application>
  <PresentationFormat>Широкоэкранный</PresentationFormat>
  <Paragraphs>50</Paragraphs>
  <Slides>13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Tw Cen MT</vt:lpstr>
      <vt:lpstr>Тема Office</vt:lpstr>
      <vt:lpstr>Результаты экспериментов за октябрь 2024</vt:lpstr>
      <vt:lpstr>Калибровка KORAD</vt:lpstr>
      <vt:lpstr>По току</vt:lpstr>
      <vt:lpstr>По напряжению</vt:lpstr>
      <vt:lpstr>Определение R_0</vt:lpstr>
      <vt:lpstr>По вольт-амперной характеристике</vt:lpstr>
      <vt:lpstr>По зависимости сопротивления от тока</vt:lpstr>
      <vt:lpstr>Калибровка пирометра при T=const</vt:lpstr>
      <vt:lpstr>Зависимость температуры от emissivity</vt:lpstr>
      <vt:lpstr>Моделирование vs эксперимент</vt:lpstr>
      <vt:lpstr>Зависимость тока от температуры</vt:lpstr>
      <vt:lpstr>Калибровка пирометра по T_real</vt:lpstr>
      <vt:lpstr>Зависимость T_real от показаний пирометра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Лектор</dc:creator>
  <cp:lastModifiedBy>Лектор</cp:lastModifiedBy>
  <cp:revision>10</cp:revision>
  <dcterms:created xsi:type="dcterms:W3CDTF">2024-11-06T09:37:16Z</dcterms:created>
  <dcterms:modified xsi:type="dcterms:W3CDTF">2024-11-06T10:57:14Z</dcterms:modified>
</cp:coreProperties>
</file>