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3455" y="635892"/>
            <a:ext cx="8960407" cy="1646302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smtClean="0"/>
              <a:t>pygame </a:t>
            </a:r>
            <a:r>
              <a:rPr lang="ru-RU" dirty="0" smtClean="0"/>
              <a:t>змейка.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194883" y="5474369"/>
            <a:ext cx="4754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Подготовил: Ефимкин Глеб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95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57" y="276728"/>
            <a:ext cx="12381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интернете много разных змеек, с препятствиями, некоторые с ускорением, другие обычные.</a:t>
            </a:r>
          </a:p>
          <a:p>
            <a:r>
              <a:rPr lang="ru-RU" dirty="0" smtClean="0"/>
              <a:t>Так вот я решил сделать змейку с препятствиями и при поедании яблока скорость змейки увеличивается на 0,5.</a:t>
            </a:r>
          </a:p>
          <a:p>
            <a:r>
              <a:rPr lang="ru-RU" dirty="0" smtClean="0"/>
              <a:t>Но не все так просто когда змейка съедает яблоко препятствия  перебегают на другое место.</a:t>
            </a:r>
          </a:p>
          <a:p>
            <a:r>
              <a:rPr lang="ru-RU" dirty="0" smtClean="0"/>
              <a:t>Так же перед входом в игру вылезет меню в котором вы можете написать своё имя или никнейм, есть кнопки</a:t>
            </a:r>
          </a:p>
          <a:p>
            <a:r>
              <a:rPr lang="ru-RU" dirty="0" smtClean="0"/>
              <a:t>Играть и выход.</a:t>
            </a:r>
            <a:r>
              <a:rPr lang="en-US" dirty="0" smtClean="0"/>
              <a:t> </a:t>
            </a:r>
          </a:p>
          <a:p>
            <a:r>
              <a:rPr lang="ru-RU" dirty="0" smtClean="0"/>
              <a:t>При нажатии на кнопку играть выскакивает заставка с мини-инструкцией, далее нажав на любую клавишу </a:t>
            </a:r>
          </a:p>
          <a:p>
            <a:r>
              <a:rPr lang="ru-RU" dirty="0" smtClean="0"/>
              <a:t>Запускается сама игра. Змейка зелёного цвета.</a:t>
            </a:r>
            <a:r>
              <a:rPr lang="en-US" dirty="0" smtClean="0"/>
              <a:t> </a:t>
            </a:r>
            <a:r>
              <a:rPr lang="ru-RU" dirty="0" smtClean="0"/>
              <a:t>Если ты врезался то у тебя появится экран </a:t>
            </a:r>
            <a:r>
              <a:rPr lang="en-US" dirty="0" smtClean="0"/>
              <a:t>game over</a:t>
            </a:r>
            <a:r>
              <a:rPr lang="ru-RU" dirty="0" smtClean="0"/>
              <a:t>, и если</a:t>
            </a:r>
          </a:p>
          <a:p>
            <a:r>
              <a:rPr lang="ru-RU" dirty="0" smtClean="0"/>
              <a:t>Нажать на любую кнопку то откроется меню и можно будет начать новую игру.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1200">
            <a:off x="212602" y="4661881"/>
            <a:ext cx="1912856" cy="19946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7375">
            <a:off x="2297993" y="4624877"/>
            <a:ext cx="1929008" cy="20114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5980">
            <a:off x="4427789" y="4502649"/>
            <a:ext cx="2029162" cy="21158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5815">
            <a:off x="6808945" y="4354438"/>
            <a:ext cx="2185572" cy="22789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9809">
            <a:off x="9255334" y="4407290"/>
            <a:ext cx="2121077" cy="22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0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6410"/>
            <a:ext cx="104070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проекте я использовал библиотеку </a:t>
            </a:r>
            <a:r>
              <a:rPr lang="en-US" u="sng" dirty="0" smtClean="0"/>
              <a:t>pygame</a:t>
            </a:r>
            <a:r>
              <a:rPr lang="ru-RU" dirty="0"/>
              <a:t> </a:t>
            </a:r>
            <a:r>
              <a:rPr lang="ru-RU" dirty="0" smtClean="0"/>
              <a:t>и для создания меню использовал </a:t>
            </a:r>
            <a:r>
              <a:rPr lang="en-US" u="sng" dirty="0" smtClean="0"/>
              <a:t>pygame_menu.</a:t>
            </a:r>
          </a:p>
          <a:p>
            <a:r>
              <a:rPr lang="ru-RU" dirty="0" smtClean="0"/>
              <a:t>Функции:</a:t>
            </a:r>
          </a:p>
          <a:p>
            <a:r>
              <a:rPr lang="ru-RU" dirty="0"/>
              <a:t> </a:t>
            </a:r>
            <a:r>
              <a:rPr lang="ru-RU" dirty="0" smtClean="0"/>
              <a:t>   1) </a:t>
            </a:r>
            <a:r>
              <a:rPr lang="en-US" dirty="0" smtClean="0"/>
              <a:t>start_the_game </a:t>
            </a:r>
            <a:r>
              <a:rPr lang="ru-RU" dirty="0" smtClean="0"/>
              <a:t>используется для запуска самой игры.</a:t>
            </a:r>
          </a:p>
          <a:p>
            <a:r>
              <a:rPr lang="ru-RU" dirty="0"/>
              <a:t> </a:t>
            </a:r>
            <a:r>
              <a:rPr lang="ru-RU" dirty="0" smtClean="0"/>
              <a:t>   2) </a:t>
            </a:r>
            <a:r>
              <a:rPr lang="en-US" dirty="0" smtClean="0"/>
              <a:t>load_image </a:t>
            </a:r>
            <a:r>
              <a:rPr lang="ru-RU" dirty="0" smtClean="0"/>
              <a:t>используется для загрузки изображения.</a:t>
            </a:r>
          </a:p>
          <a:p>
            <a:r>
              <a:rPr lang="ru-RU" dirty="0"/>
              <a:t> </a:t>
            </a:r>
            <a:r>
              <a:rPr lang="ru-RU" dirty="0" smtClean="0"/>
              <a:t>   3) </a:t>
            </a:r>
            <a:r>
              <a:rPr lang="en-US" dirty="0" smtClean="0"/>
              <a:t>start_screen </a:t>
            </a:r>
            <a:r>
              <a:rPr lang="ru-RU" dirty="0" smtClean="0"/>
              <a:t>заставка (фон сделан своими руками).</a:t>
            </a:r>
          </a:p>
          <a:p>
            <a:r>
              <a:rPr lang="ru-RU" dirty="0"/>
              <a:t> </a:t>
            </a:r>
            <a:r>
              <a:rPr lang="ru-RU" dirty="0" smtClean="0"/>
              <a:t>   4) </a:t>
            </a:r>
            <a:r>
              <a:rPr lang="en-US" dirty="0" smtClean="0"/>
              <a:t>close_game </a:t>
            </a:r>
            <a:r>
              <a:rPr lang="ru-RU" dirty="0" smtClean="0"/>
              <a:t>закрывает игру</a:t>
            </a:r>
            <a:r>
              <a:rPr lang="ru-RU" dirty="0"/>
              <a:t>.</a:t>
            </a: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2" t="39795" r="39640" b="36810"/>
          <a:stretch/>
        </p:blipFill>
        <p:spPr>
          <a:xfrm>
            <a:off x="6671148" y="1513694"/>
            <a:ext cx="4269567" cy="19852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7" t="29112" r="37040" b="41926"/>
          <a:stretch/>
        </p:blipFill>
        <p:spPr>
          <a:xfrm>
            <a:off x="0" y="1910736"/>
            <a:ext cx="3898231" cy="19852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8" t="15773" r="37632" b="58250"/>
          <a:stretch/>
        </p:blipFill>
        <p:spPr>
          <a:xfrm>
            <a:off x="-1" y="4166091"/>
            <a:ext cx="3898231" cy="18978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9" t="25778" r="43257" b="60180"/>
          <a:stretch/>
        </p:blipFill>
        <p:spPr>
          <a:xfrm>
            <a:off x="6514738" y="3720354"/>
            <a:ext cx="5408191" cy="174457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751219" y="6151302"/>
            <a:ext cx="10291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Вывод: Игра очень интересная и заклинательная очень охота побить рекорд.</a:t>
            </a:r>
          </a:p>
          <a:p>
            <a:r>
              <a:rPr lang="ru-RU" dirty="0"/>
              <a:t>Ещё можно добавить разные уровни.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79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77" y="1383633"/>
            <a:ext cx="713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Спасибо за внимание!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9" y="2715126"/>
            <a:ext cx="3927308" cy="39273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17" y="2715126"/>
            <a:ext cx="3932919" cy="39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567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206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Грань</vt:lpstr>
      <vt:lpstr>Проект по pygame змейка. 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 змейка</dc:title>
  <dc:creator>Глеб Ефимкин</dc:creator>
  <cp:lastModifiedBy>Глеб Ефимкин</cp:lastModifiedBy>
  <cp:revision>5</cp:revision>
  <dcterms:created xsi:type="dcterms:W3CDTF">2021-02-04T13:16:33Z</dcterms:created>
  <dcterms:modified xsi:type="dcterms:W3CDTF">2021-02-04T13:58:29Z</dcterms:modified>
</cp:coreProperties>
</file>