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4" r:id="rId8"/>
    <p:sldId id="265" r:id="rId9"/>
    <p:sldId id="263" r:id="rId10"/>
    <p:sldId id="261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0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00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6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62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1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9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0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89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1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78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515B-7ADB-4CF1-A144-FB246BBE939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0C68C0-FA56-4F17-BC13-6FA76465D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8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668779" y="1118432"/>
            <a:ext cx="10688781" cy="2387600"/>
          </a:xfrm>
        </p:spPr>
        <p:txBody>
          <a:bodyPr/>
          <a:lstStyle/>
          <a:p>
            <a:r>
              <a:rPr lang="en-US" dirty="0" smtClean="0"/>
              <a:t>BEST BOT (BB)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92364" y="3931228"/>
            <a:ext cx="9718963" cy="1655762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</a:t>
            </a:r>
          </a:p>
          <a:p>
            <a:r>
              <a:rPr lang="ru-RU" dirty="0" smtClean="0"/>
              <a:t>Учащийся </a:t>
            </a:r>
            <a:r>
              <a:rPr lang="ru-RU" dirty="0"/>
              <a:t>2-го года обучения</a:t>
            </a:r>
          </a:p>
          <a:p>
            <a:r>
              <a:rPr lang="en-US" dirty="0"/>
              <a:t>“</a:t>
            </a:r>
            <a:r>
              <a:rPr lang="ru-RU" dirty="0"/>
              <a:t>Лицея академии </a:t>
            </a:r>
            <a:r>
              <a:rPr lang="ru-RU" dirty="0" smtClean="0"/>
              <a:t>Яндекс</a:t>
            </a:r>
            <a:r>
              <a:rPr lang="en-US" dirty="0" smtClean="0"/>
              <a:t>”</a:t>
            </a:r>
            <a:endParaRPr lang="ru-RU" dirty="0" smtClean="0"/>
          </a:p>
          <a:p>
            <a:pPr algn="r"/>
            <a:r>
              <a:rPr lang="ru-RU" dirty="0" smtClean="0"/>
              <a:t>Киселёв Глеб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7759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 итоге я разработал бота, способного решать большое количество задач.</a:t>
            </a:r>
          </a:p>
          <a:p>
            <a:r>
              <a:rPr lang="ru-RU" sz="3200" dirty="0" smtClean="0"/>
              <a:t>В будущем планируется добавлять больше команд, реализующих различные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13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3155" y="2547217"/>
            <a:ext cx="7432963" cy="861001"/>
          </a:xfrm>
        </p:spPr>
        <p:txBody>
          <a:bodyPr>
            <a:normAutofit/>
          </a:bodyPr>
          <a:lstStyle/>
          <a:p>
            <a:r>
              <a:rPr lang="ru-RU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cap="none" dirty="0" smtClean="0">
                <a:solidFill>
                  <a:srgbClr val="000000"/>
                </a:solidFill>
                <a:latin typeface="+mj-lt"/>
              </a:rPr>
              <a:t>АКТУАЛЬНОСТЬ ПРОЕКТА</a:t>
            </a:r>
            <a:r>
              <a:rPr lang="ru-RU" b="1" dirty="0" smtClean="0">
                <a:latin typeface="+mj-lt"/>
              </a:rPr>
              <a:t/>
            </a:r>
            <a:br>
              <a:rPr lang="ru-RU" b="1" dirty="0" smtClean="0">
                <a:latin typeface="+mj-lt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7282"/>
            <a:ext cx="6093941" cy="1470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Из-за сложившейся ситуации, всё больше и больше людей пользуются социальной сетью </a:t>
            </a:r>
            <a:r>
              <a:rPr lang="en-US" sz="3200" dirty="0" smtClean="0"/>
              <a:t>“</a:t>
            </a:r>
            <a:r>
              <a:rPr lang="ru-RU" sz="3200" dirty="0" smtClean="0"/>
              <a:t>Вконтакте</a:t>
            </a:r>
            <a:r>
              <a:rPr lang="en-US" sz="3200" dirty="0" smtClean="0"/>
              <a:t>”</a:t>
            </a:r>
            <a:r>
              <a:rPr lang="ru-RU" sz="3200" dirty="0" smtClean="0"/>
              <a:t>. (Также, благодаря этому, эта профессия стала более востребованной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624905" y="5073392"/>
            <a:ext cx="5649097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 smtClean="0"/>
              <a:t>Проблема</a:t>
            </a:r>
            <a:r>
              <a:rPr lang="ru-RU" sz="3200" dirty="0" smtClean="0"/>
              <a:t> – нет одного общего инструмента для решения различных задач.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24" y="1457282"/>
            <a:ext cx="30384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ИДЕЯ ПРОЕКТА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4414"/>
            <a:ext cx="9257498" cy="2079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Идея</a:t>
            </a:r>
            <a:r>
              <a:rPr lang="ru-RU" sz="3200" dirty="0" smtClean="0"/>
              <a:t> – разработка чат-бота в социальной сети </a:t>
            </a:r>
            <a:r>
              <a:rPr lang="en-US" sz="3200" dirty="0" smtClean="0"/>
              <a:t>“</a:t>
            </a:r>
            <a:r>
              <a:rPr lang="ru-RU" sz="3200" dirty="0" smtClean="0"/>
              <a:t>Вконтакте</a:t>
            </a:r>
            <a:r>
              <a:rPr lang="en-US" sz="3200" dirty="0" smtClean="0"/>
              <a:t>”</a:t>
            </a:r>
            <a:r>
              <a:rPr lang="ru-RU" sz="3200" dirty="0" smtClean="0"/>
              <a:t>, владеющего различными навыками и решающего многие проблемы (задачи).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4040187"/>
            <a:ext cx="7193692" cy="207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 smtClean="0"/>
              <a:t>Основная задача приложения </a:t>
            </a:r>
            <a:r>
              <a:rPr lang="ru-RU" sz="3200" dirty="0" smtClean="0"/>
              <a:t>– </a:t>
            </a:r>
            <a:r>
              <a:rPr lang="ru-RU" sz="3200" dirty="0"/>
              <a:t>решающего многие </a:t>
            </a:r>
            <a:r>
              <a:rPr lang="ru-RU" sz="3200" dirty="0" smtClean="0"/>
              <a:t>задачи, предоставленные пользователем.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553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БИБЛИОТЕКИ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4260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Список библиотек при разработке приложения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vk_api</a:t>
            </a:r>
          </a:p>
          <a:p>
            <a:r>
              <a:rPr lang="en-US" sz="3200" dirty="0" smtClean="0"/>
              <a:t>threading</a:t>
            </a:r>
          </a:p>
          <a:p>
            <a:r>
              <a:rPr lang="en-US" sz="3200" dirty="0" smtClean="0"/>
              <a:t>time</a:t>
            </a:r>
          </a:p>
          <a:p>
            <a:r>
              <a:rPr lang="en-US" sz="3200" dirty="0" smtClean="0"/>
              <a:t>datetime</a:t>
            </a:r>
          </a:p>
          <a:p>
            <a:r>
              <a:rPr lang="en-US" sz="3200" dirty="0" smtClean="0"/>
              <a:t>sympy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056639" y="279832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bs4</a:t>
            </a:r>
          </a:p>
          <a:p>
            <a:r>
              <a:rPr lang="en-US" sz="3200" dirty="0"/>
              <a:t>requests</a:t>
            </a:r>
          </a:p>
          <a:p>
            <a:r>
              <a:rPr lang="en-US" sz="3200" dirty="0"/>
              <a:t>wikipedia</a:t>
            </a:r>
            <a:endParaRPr lang="ru-RU" sz="3200" dirty="0"/>
          </a:p>
          <a:p>
            <a:r>
              <a:rPr lang="en-US" sz="3200" dirty="0" smtClean="0"/>
              <a:t>json</a:t>
            </a:r>
          </a:p>
          <a:p>
            <a:r>
              <a:rPr lang="en-US" sz="3200" dirty="0" smtClean="0"/>
              <a:t>random</a:t>
            </a:r>
            <a:endParaRPr lang="ru-RU" sz="3200" dirty="0" smtClean="0"/>
          </a:p>
          <a:p>
            <a:endParaRPr lang="en-US" sz="3200" dirty="0" smtClean="0"/>
          </a:p>
          <a:p>
            <a:pPr marL="0" indent="0">
              <a:buFont typeface="Wingdings 3" charset="2"/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81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клавиатур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726822" y="5617666"/>
            <a:ext cx="44305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 недавнего времени, в компьютерной версия Вконтакте появилась тёмная тема, которая довольна распространена среди пользователей, поэтому фото интерфейса представлена и втой и в другой теме</a:t>
            </a:r>
            <a:endParaRPr lang="ru-RU" sz="1400" dirty="0"/>
          </a:p>
        </p:txBody>
      </p:sp>
      <p:pic>
        <p:nvPicPr>
          <p:cNvPr id="1026" name="Picture 2" descr="https://sun6-21.userapi.com/s/v1/if2/QPaVFPnli9oYobwKyI-q-3Z6FwJGkUdMsYLK8Zl65Rh8kny0inHPQHYnRCxrScV5pitj7Eo9s-7DecbPnzI-me_e.jpg?size=500x144&amp;quality=96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9" y="3557833"/>
            <a:ext cx="4937292" cy="14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25.userapi.com/s/v1/if2/XY9TB0_TXAK5qsH_p6H-69YS0ZPCpLKGJwMmophg1RHxn0vXgpQXNTTYAVg1ESERhHdv2kq2JCB_5GioI4MxB2w6.jpg?size=496x193&amp;quality=9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31" y="3557833"/>
            <a:ext cx="47244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18" y="1270000"/>
            <a:ext cx="4276725" cy="1857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1" y="1688058"/>
            <a:ext cx="4400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603721" cy="1320800"/>
          </a:xfrm>
        </p:spPr>
        <p:txBody>
          <a:bodyPr/>
          <a:lstStyle/>
          <a:p>
            <a:r>
              <a:rPr lang="ru-RU" dirty="0" smtClean="0"/>
              <a:t>Магазин зданий в игре </a:t>
            </a:r>
            <a:r>
              <a:rPr lang="en-US" dirty="0" smtClean="0"/>
              <a:t>“</a:t>
            </a:r>
            <a:r>
              <a:rPr lang="ru-RU" dirty="0" smtClean="0"/>
              <a:t>богачи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98" y="2808602"/>
            <a:ext cx="4600575" cy="3133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00" y="327944"/>
            <a:ext cx="4457700" cy="30956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73" y="3423569"/>
            <a:ext cx="4495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7" y="1515971"/>
            <a:ext cx="3924300" cy="44100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03" y="2878046"/>
            <a:ext cx="3286125" cy="12573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803" y="1515971"/>
            <a:ext cx="1905000" cy="136207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026969" y="45986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Некоторые функции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80" y="4364182"/>
            <a:ext cx="2190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8" y="666750"/>
            <a:ext cx="2943225" cy="39243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1118017"/>
            <a:ext cx="4629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БАЗЫ ДАННЫХ</a:t>
            </a:r>
            <a:endParaRPr lang="ru-RU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6" y="1510701"/>
            <a:ext cx="5200650" cy="21907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81" y="2710693"/>
            <a:ext cx="2724150" cy="24003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7984" y="850178"/>
            <a:ext cx="5133975" cy="2515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500" dirty="0" smtClean="0"/>
              <a:t>3 Базы данных</a:t>
            </a:r>
            <a:r>
              <a:rPr lang="en-US" sz="35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jokes(</a:t>
            </a:r>
            <a:r>
              <a:rPr lang="ru-RU" sz="3500" dirty="0" smtClean="0"/>
              <a:t>бд с анекдотами)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top(</a:t>
            </a:r>
            <a:r>
              <a:rPr lang="ru-RU" sz="3500" dirty="0" smtClean="0"/>
              <a:t>бд с количеством сообщений)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 smtClean="0"/>
              <a:t>Rich</a:t>
            </a:r>
            <a:r>
              <a:rPr lang="ru-RU" sz="3500" dirty="0" smtClean="0"/>
              <a:t>(бд с данными из </a:t>
            </a:r>
            <a:r>
              <a:rPr lang="en-US" sz="3500" dirty="0" smtClean="0"/>
              <a:t>“</a:t>
            </a:r>
            <a:r>
              <a:rPr lang="ru-RU" sz="3500" dirty="0" smtClean="0"/>
              <a:t>богачей)</a:t>
            </a:r>
            <a:r>
              <a:rPr lang="en-US" sz="3500" dirty="0" smtClean="0"/>
              <a:t>”</a:t>
            </a:r>
            <a:endParaRPr lang="ru-RU" sz="3500" dirty="0" smtClean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86" y="3701451"/>
            <a:ext cx="5257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201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Грань</vt:lpstr>
      <vt:lpstr>BEST BOT (BB)</vt:lpstr>
      <vt:lpstr>АКТУАЛЬНОСТЬ ПРОЕКТА </vt:lpstr>
      <vt:lpstr>ИДЕЯ ПРОЕКТА </vt:lpstr>
      <vt:lpstr>БИБЛИОТЕКИ</vt:lpstr>
      <vt:lpstr>Вид клавиатур</vt:lpstr>
      <vt:lpstr>Магазин зданий в игре “богачи” </vt:lpstr>
      <vt:lpstr>Презентация PowerPoint</vt:lpstr>
      <vt:lpstr>Презентация PowerPoint</vt:lpstr>
      <vt:lpstr>БАЗЫ ДАННЫХ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Название(я ещё не придумал)</dc:title>
  <dc:creator>Home</dc:creator>
  <cp:lastModifiedBy>Home</cp:lastModifiedBy>
  <cp:revision>35</cp:revision>
  <dcterms:created xsi:type="dcterms:W3CDTF">2021-11-05T15:07:29Z</dcterms:created>
  <dcterms:modified xsi:type="dcterms:W3CDTF">2022-05-03T14:44:13Z</dcterms:modified>
</cp:coreProperties>
</file>