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02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70" r:id="rId12"/>
    <p:sldId id="269" r:id="rId13"/>
    <p:sldId id="271" r:id="rId14"/>
    <p:sldId id="272" r:id="rId15"/>
    <p:sldId id="273" r:id="rId16"/>
    <p:sldId id="275" r:id="rId17"/>
    <p:sldId id="276" r:id="rId18"/>
    <p:sldId id="277" r:id="rId19"/>
    <p:sldId id="280" r:id="rId20"/>
    <p:sldId id="301" r:id="rId21"/>
    <p:sldId id="278" r:id="rId22"/>
    <p:sldId id="282" r:id="rId23"/>
    <p:sldId id="285" r:id="rId24"/>
    <p:sldId id="286" r:id="rId25"/>
    <p:sldId id="283" r:id="rId26"/>
    <p:sldId id="284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9" r:id="rId39"/>
    <p:sldId id="30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9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BB21-5100-48EC-A3BE-C5137E3DF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9EAE8-8979-402D-B8D5-0D12D56F6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80F1A-F779-4B35-A807-3D6F2E5D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739D-FA2E-457C-9F9E-460769DFB460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BA984-B3E5-4419-8EF7-2BB261D9F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5740E-59F5-4120-BA9F-3109665E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E8BB-107E-4F7D-9820-45FFAEB75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8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6EAF-F6C3-40E1-B589-C2C8AD2C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32C12-BEFF-4BDF-8177-3CBC0B28C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5E06C-4960-4749-AAE9-8522654D7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739D-FA2E-457C-9F9E-460769DFB460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CFA49-FDAD-4941-890D-4C1715B3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A21BB-964C-40D9-A587-B3002616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E8BB-107E-4F7D-9820-45FFAEB75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5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1A324F-E953-4889-AF8B-2354A7766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3F7BE-E325-4FDA-A988-E76D68236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06E2B-9F96-4726-830A-B5D5446CB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739D-FA2E-457C-9F9E-460769DFB460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61CB3-4D53-4854-A53F-D921A98F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9F498-03B0-45C9-BBF3-C1D40810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E8BB-107E-4F7D-9820-45FFAEB75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2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DC3A-7A85-4121-9544-143124019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7F3C5-9E82-4CCD-93FE-D44D5AC66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3BAF3-B05C-42B7-82C8-7C6C3DAB1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739D-FA2E-457C-9F9E-460769DFB460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1C203-D136-470D-A2C4-20725D50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B70CE-EBD1-4939-BCEE-5107B724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E8BB-107E-4F7D-9820-45FFAEB75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70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0C61-A65F-44A6-87E6-805D33751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D5259-EB6A-44E3-8D56-41BCD7BD5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178FC-5436-4DA2-A88E-B1197F957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739D-FA2E-457C-9F9E-460769DFB460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3A5BB-5C63-42C2-9B1C-17D9F990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66D41-27A3-493D-9D79-E67CF239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E8BB-107E-4F7D-9820-45FFAEB75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8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2A47-EF77-4D29-9C09-5FC0802C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A9ACC-DCB0-4E9B-8248-DB920046C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CD4E0-B949-4C83-B865-E91F89616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FEABE-5380-4619-8A52-294BD2C4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739D-FA2E-457C-9F9E-460769DFB460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69A06-E1CA-40FF-BF7B-D892B639F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7455B-FFD1-49E6-A3FD-AA65DE5C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E8BB-107E-4F7D-9820-45FFAEB75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0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70A6A-F8CA-4158-A418-13B2916D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EA280-A318-4083-905B-ECF2FC6EE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576B1-F655-4E55-AB9D-A9A1CBC60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A8DDD-EB2E-4ABF-8C5D-23C9E3515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15A85E-971E-4F6F-B710-771CD4689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0BEA9-7A08-49BB-9C27-D259198B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739D-FA2E-457C-9F9E-460769DFB460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93A4F-D981-42F1-9341-7EF3C081F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0EBA3-9825-4A5A-990B-3A20152F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E8BB-107E-4F7D-9820-45FFAEB75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0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2BDEC-D21C-49F3-BEC3-8AE5C38D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0F53B1-0009-4526-9AAF-10D490803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739D-FA2E-457C-9F9E-460769DFB460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0FAB0-8F21-4B82-ACCE-4AD8DC56B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8D0BA-B48B-4C39-800E-5F019FE28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E8BB-107E-4F7D-9820-45FFAEB75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31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60483D-8D33-4C84-9DFB-E70D8F3AB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739D-FA2E-457C-9F9E-460769DFB460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BB1E4A-BAFE-48C8-B2A9-BDAEFDD7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D7CC0-D26B-4B08-9075-0DCB1D47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E8BB-107E-4F7D-9820-45FFAEB75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3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002B-CC24-42D3-8A9C-ECDEBFACE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093F0-8482-4803-BEF1-D23989989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1D589-DD18-4296-93C6-13AFBF889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41468-41F0-4C21-A757-99F54CB78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739D-FA2E-457C-9F9E-460769DFB460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7A2A3-889D-4975-A551-BDD993FFD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5D9A0-544A-4436-B74E-D07B17B1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E8BB-107E-4F7D-9820-45FFAEB75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2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9F612-75D0-40E3-801F-E7BDDE83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9081-A963-4945-9A31-F1E206CC3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F2F12-CBF9-46DE-985E-5791E4412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03D5D-A880-4260-A4B5-98357873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739D-FA2E-457C-9F9E-460769DFB460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8EBFD-B9F8-4F6E-8D2A-AC6E375F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119D6-20A6-4AB5-BA7A-96A2FCFA4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E8BB-107E-4F7D-9820-45FFAEB75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9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E7A6BF-B33C-41EE-BF8A-D62648D99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2DA6A-5745-476E-9A45-3F079FBD7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921D8-0406-4C9C-8B63-96941902E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9739D-FA2E-457C-9F9E-460769DFB460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B7BC2-41EF-403A-BEF6-D1854DA89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91D47-B03C-43DB-B8D2-8501B6B96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3E8BB-107E-4F7D-9820-45FFAEB75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8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CE1C7B2A-1630-4393-9101-8BC775FFA57D}"/>
              </a:ext>
            </a:extLst>
          </p:cNvPr>
          <p:cNvGrpSpPr/>
          <p:nvPr/>
        </p:nvGrpSpPr>
        <p:grpSpPr>
          <a:xfrm>
            <a:off x="1763783" y="278907"/>
            <a:ext cx="7864763" cy="6300186"/>
            <a:chOff x="1172940" y="-185327"/>
            <a:chExt cx="7864763" cy="630018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211E162-CD79-409F-A395-AAD8D5BFD151}"/>
                </a:ext>
              </a:extLst>
            </p:cNvPr>
            <p:cNvGrpSpPr/>
            <p:nvPr/>
          </p:nvGrpSpPr>
          <p:grpSpPr>
            <a:xfrm>
              <a:off x="1172940" y="-185327"/>
              <a:ext cx="7864763" cy="6300186"/>
              <a:chOff x="2063578" y="278907"/>
              <a:chExt cx="7864763" cy="6300186"/>
            </a:xfrm>
          </p:grpSpPr>
          <p:pic>
            <p:nvPicPr>
              <p:cNvPr id="5" name="Picture 4" descr="A close up of a device&#10;&#10;Description automatically generated">
                <a:extLst>
                  <a:ext uri="{FF2B5EF4-FFF2-40B4-BE49-F238E27FC236}">
                    <a16:creationId xmlns:a16="http://schemas.microsoft.com/office/drawing/2014/main" id="{276D423A-C729-4002-A087-4988BAADF0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57"/>
              <a:stretch/>
            </p:blipFill>
            <p:spPr>
              <a:xfrm>
                <a:off x="2236122" y="278907"/>
                <a:ext cx="7692219" cy="6300186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DB62300-3648-46D3-88DC-49F8F7E64E4D}"/>
                  </a:ext>
                </a:extLst>
              </p:cNvPr>
              <p:cNvSpPr/>
              <p:nvPr/>
            </p:nvSpPr>
            <p:spPr>
              <a:xfrm>
                <a:off x="2063578" y="543697"/>
                <a:ext cx="2051222" cy="268141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6E384AC-132E-482C-8768-0D159CA9848A}"/>
                  </a:ext>
                </a:extLst>
              </p:cNvPr>
              <p:cNvSpPr/>
              <p:nvPr/>
            </p:nvSpPr>
            <p:spPr>
              <a:xfrm>
                <a:off x="5980096" y="3341961"/>
                <a:ext cx="1411288" cy="4674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3A6B6B8-6C5D-4AAB-991F-CA149C96795B}"/>
                </a:ext>
              </a:extLst>
            </p:cNvPr>
            <p:cNvSpPr/>
            <p:nvPr/>
          </p:nvSpPr>
          <p:spPr>
            <a:xfrm rot="3563525">
              <a:off x="2405025" y="3231096"/>
              <a:ext cx="430403" cy="2092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7169EE-509F-403A-9409-323865C88EDF}"/>
                </a:ext>
              </a:extLst>
            </p:cNvPr>
            <p:cNvSpPr/>
            <p:nvPr/>
          </p:nvSpPr>
          <p:spPr>
            <a:xfrm rot="3563525">
              <a:off x="2961961" y="5726246"/>
              <a:ext cx="430403" cy="2092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51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0CA69E2-A69B-4CA0-B742-BFB652E01A68}"/>
                </a:ext>
              </a:extLst>
            </p:cNvPr>
            <p:cNvSpPr/>
            <p:nvPr/>
          </p:nvSpPr>
          <p:spPr>
            <a:xfrm rot="3563525">
              <a:off x="4033127" y="5720784"/>
              <a:ext cx="430403" cy="2092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52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0E7D07B-A32B-47BD-B589-045DE36B746A}"/>
                </a:ext>
              </a:extLst>
            </p:cNvPr>
            <p:cNvSpPr/>
            <p:nvPr/>
          </p:nvSpPr>
          <p:spPr>
            <a:xfrm rot="3563525">
              <a:off x="5096674" y="5720784"/>
              <a:ext cx="430403" cy="2092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C40A87-C3C7-4EC2-BB8B-34849B84C15C}"/>
                </a:ext>
              </a:extLst>
            </p:cNvPr>
            <p:cNvSpPr/>
            <p:nvPr/>
          </p:nvSpPr>
          <p:spPr>
            <a:xfrm>
              <a:off x="3660513" y="1638886"/>
              <a:ext cx="429376" cy="3371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E78821-45E5-4647-B447-5A95082A29C3}"/>
                </a:ext>
              </a:extLst>
            </p:cNvPr>
            <p:cNvSpPr/>
            <p:nvPr/>
          </p:nvSpPr>
          <p:spPr>
            <a:xfrm>
              <a:off x="5026395" y="2082702"/>
              <a:ext cx="349245" cy="4388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31F811D-7898-4652-BD1A-06BA5E989029}"/>
                </a:ext>
              </a:extLst>
            </p:cNvPr>
            <p:cNvSpPr/>
            <p:nvPr/>
          </p:nvSpPr>
          <p:spPr>
            <a:xfrm>
              <a:off x="2010779" y="4022041"/>
              <a:ext cx="410431" cy="3371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23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5737CEF-85ED-42F3-9882-95569A80CED4}"/>
                </a:ext>
              </a:extLst>
            </p:cNvPr>
            <p:cNvSpPr/>
            <p:nvPr/>
          </p:nvSpPr>
          <p:spPr>
            <a:xfrm>
              <a:off x="1765788" y="5191721"/>
              <a:ext cx="1680360" cy="3371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27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9FF9E46-1DE1-49DE-BE0F-6C35E314AA6E}"/>
                </a:ext>
              </a:extLst>
            </p:cNvPr>
            <p:cNvSpPr/>
            <p:nvPr/>
          </p:nvSpPr>
          <p:spPr>
            <a:xfrm>
              <a:off x="6024030" y="1591262"/>
              <a:ext cx="1072380" cy="3371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44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C2F4F81-7B00-4859-B2BB-EC2CA75D7ACA}"/>
                </a:ext>
              </a:extLst>
            </p:cNvPr>
            <p:cNvSpPr/>
            <p:nvPr/>
          </p:nvSpPr>
          <p:spPr>
            <a:xfrm>
              <a:off x="4599068" y="1638886"/>
              <a:ext cx="1027587" cy="3371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16F8172-3E1F-4F9E-A389-B8F9E95C607C}"/>
                </a:ext>
              </a:extLst>
            </p:cNvPr>
            <p:cNvSpPr/>
            <p:nvPr/>
          </p:nvSpPr>
          <p:spPr>
            <a:xfrm>
              <a:off x="4130699" y="1638886"/>
              <a:ext cx="429376" cy="3371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E81EDDD-528E-45AA-B02E-34D230301CD5}"/>
                </a:ext>
              </a:extLst>
            </p:cNvPr>
            <p:cNvSpPr/>
            <p:nvPr/>
          </p:nvSpPr>
          <p:spPr>
            <a:xfrm>
              <a:off x="4940076" y="1734602"/>
              <a:ext cx="381383" cy="4361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9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A2DB8D4-CA7C-4D0C-84CA-644B5057360D}"/>
                </a:ext>
              </a:extLst>
            </p:cNvPr>
            <p:cNvSpPr/>
            <p:nvPr/>
          </p:nvSpPr>
          <p:spPr>
            <a:xfrm>
              <a:off x="5018929" y="3022146"/>
              <a:ext cx="349245" cy="4388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DA02D64-03DE-4D1B-9307-1830544C8D8E}"/>
                </a:ext>
              </a:extLst>
            </p:cNvPr>
            <p:cNvSpPr/>
            <p:nvPr/>
          </p:nvSpPr>
          <p:spPr>
            <a:xfrm>
              <a:off x="5026395" y="2549950"/>
              <a:ext cx="349245" cy="4388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11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F1CF827-B15C-4C33-BA23-BA267E776A82}"/>
                </a:ext>
              </a:extLst>
            </p:cNvPr>
            <p:cNvSpPr/>
            <p:nvPr/>
          </p:nvSpPr>
          <p:spPr>
            <a:xfrm>
              <a:off x="2446825" y="4480070"/>
              <a:ext cx="2600325" cy="1643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E8098C-A717-47E3-92CF-2B1B554495F6}"/>
                </a:ext>
              </a:extLst>
            </p:cNvPr>
            <p:cNvSpPr/>
            <p:nvPr/>
          </p:nvSpPr>
          <p:spPr>
            <a:xfrm>
              <a:off x="5121197" y="4480070"/>
              <a:ext cx="655142" cy="1772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55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0E4BB25-61E5-4A7E-BFE0-0E78D18E4C38}"/>
                </a:ext>
              </a:extLst>
            </p:cNvPr>
            <p:cNvSpPr/>
            <p:nvPr/>
          </p:nvSpPr>
          <p:spPr>
            <a:xfrm>
              <a:off x="1564475" y="4022041"/>
              <a:ext cx="410431" cy="3371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18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89806CF-3B1B-415D-877E-142FCE13C799}"/>
                </a:ext>
              </a:extLst>
            </p:cNvPr>
            <p:cNvSpPr/>
            <p:nvPr/>
          </p:nvSpPr>
          <p:spPr>
            <a:xfrm>
              <a:off x="1765788" y="3598191"/>
              <a:ext cx="1437567" cy="3371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16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D3A4C87-8E3F-46C4-A179-5DF343BAB812}"/>
                </a:ext>
              </a:extLst>
            </p:cNvPr>
            <p:cNvSpPr/>
            <p:nvPr/>
          </p:nvSpPr>
          <p:spPr>
            <a:xfrm>
              <a:off x="4261621" y="3595628"/>
              <a:ext cx="1365034" cy="3371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73BE5BE-CF49-404A-A2C3-A5B0C0CCCBEF}"/>
                </a:ext>
              </a:extLst>
            </p:cNvPr>
            <p:cNvSpPr/>
            <p:nvPr/>
          </p:nvSpPr>
          <p:spPr>
            <a:xfrm>
              <a:off x="3252270" y="3598181"/>
              <a:ext cx="961968" cy="3371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B14C438-6FF5-4CC4-9C2D-66F7E1C6DCB8}"/>
                </a:ext>
              </a:extLst>
            </p:cNvPr>
            <p:cNvSpPr/>
            <p:nvPr/>
          </p:nvSpPr>
          <p:spPr>
            <a:xfrm>
              <a:off x="4955021" y="3362655"/>
              <a:ext cx="373548" cy="4388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13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81DA05F-C1A6-4A5F-A302-A512EC8D508E}"/>
                </a:ext>
              </a:extLst>
            </p:cNvPr>
            <p:cNvSpPr/>
            <p:nvPr/>
          </p:nvSpPr>
          <p:spPr>
            <a:xfrm>
              <a:off x="2074593" y="3765812"/>
              <a:ext cx="379851" cy="3371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22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4363E6D-094B-49AD-A1D1-86E3D9CB5836}"/>
                </a:ext>
              </a:extLst>
            </p:cNvPr>
            <p:cNvSpPr/>
            <p:nvPr/>
          </p:nvSpPr>
          <p:spPr>
            <a:xfrm rot="3563525">
              <a:off x="3484501" y="3220340"/>
              <a:ext cx="430403" cy="2092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49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75F641F-C5BB-4B64-BB73-F47229712410}"/>
                </a:ext>
              </a:extLst>
            </p:cNvPr>
            <p:cNvSpPr/>
            <p:nvPr/>
          </p:nvSpPr>
          <p:spPr>
            <a:xfrm rot="3563525">
              <a:off x="4279183" y="3202046"/>
              <a:ext cx="430403" cy="2092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48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26BFC6C-C701-4EBC-9317-C3C1E03FE27D}"/>
                </a:ext>
              </a:extLst>
            </p:cNvPr>
            <p:cNvSpPr/>
            <p:nvPr/>
          </p:nvSpPr>
          <p:spPr>
            <a:xfrm>
              <a:off x="2010779" y="4742127"/>
              <a:ext cx="404295" cy="3371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25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F8A4A31-ED71-40D7-8953-6B5A63BA95AF}"/>
                </a:ext>
              </a:extLst>
            </p:cNvPr>
            <p:cNvSpPr/>
            <p:nvPr/>
          </p:nvSpPr>
          <p:spPr>
            <a:xfrm>
              <a:off x="1564475" y="4742127"/>
              <a:ext cx="404295" cy="3371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20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2093208-5944-43FE-A46F-E461D9F8ED95}"/>
                </a:ext>
              </a:extLst>
            </p:cNvPr>
            <p:cNvSpPr/>
            <p:nvPr/>
          </p:nvSpPr>
          <p:spPr>
            <a:xfrm>
              <a:off x="2010779" y="4382084"/>
              <a:ext cx="404295" cy="3371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24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B4418F8-50A4-4F05-A9CB-B08754E0C662}"/>
                </a:ext>
              </a:extLst>
            </p:cNvPr>
            <p:cNvSpPr/>
            <p:nvPr/>
          </p:nvSpPr>
          <p:spPr>
            <a:xfrm>
              <a:off x="1564475" y="4382084"/>
              <a:ext cx="404295" cy="3371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19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7A013D0-06DE-4137-9FD6-5237CBFD1B8B}"/>
                </a:ext>
              </a:extLst>
            </p:cNvPr>
            <p:cNvSpPr/>
            <p:nvPr/>
          </p:nvSpPr>
          <p:spPr>
            <a:xfrm>
              <a:off x="3489954" y="5191721"/>
              <a:ext cx="1486909" cy="3371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28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FFAF5F3-5154-4CA4-980E-5D7480F2F06C}"/>
                </a:ext>
              </a:extLst>
            </p:cNvPr>
            <p:cNvSpPr/>
            <p:nvPr/>
          </p:nvSpPr>
          <p:spPr>
            <a:xfrm>
              <a:off x="5039094" y="5329328"/>
              <a:ext cx="1411288" cy="2061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292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242CBC8-C5EC-478F-8570-8A7F252FF302}"/>
                </a:ext>
              </a:extLst>
            </p:cNvPr>
            <p:cNvSpPr/>
            <p:nvPr/>
          </p:nvSpPr>
          <p:spPr>
            <a:xfrm>
              <a:off x="1615267" y="3763431"/>
              <a:ext cx="373981" cy="3371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17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FA489CA-7666-4385-A12C-FEEAD929AC48}"/>
                </a:ext>
              </a:extLst>
            </p:cNvPr>
            <p:cNvSpPr/>
            <p:nvPr/>
          </p:nvSpPr>
          <p:spPr>
            <a:xfrm>
              <a:off x="5471616" y="2082702"/>
              <a:ext cx="349245" cy="4388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2DE6D73-23C6-4272-A3A0-323254936C3A}"/>
                </a:ext>
              </a:extLst>
            </p:cNvPr>
            <p:cNvSpPr/>
            <p:nvPr/>
          </p:nvSpPr>
          <p:spPr>
            <a:xfrm>
              <a:off x="5464150" y="3022146"/>
              <a:ext cx="349245" cy="4388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7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4E24187-9C68-497B-82FB-653D259F1EE1}"/>
                </a:ext>
              </a:extLst>
            </p:cNvPr>
            <p:cNvSpPr/>
            <p:nvPr/>
          </p:nvSpPr>
          <p:spPr>
            <a:xfrm>
              <a:off x="5471616" y="2549950"/>
              <a:ext cx="349245" cy="4388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6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B398A25-744A-49FE-93AF-5300575DCE64}"/>
                </a:ext>
              </a:extLst>
            </p:cNvPr>
            <p:cNvSpPr/>
            <p:nvPr/>
          </p:nvSpPr>
          <p:spPr>
            <a:xfrm>
              <a:off x="5394956" y="1734602"/>
              <a:ext cx="381383" cy="4361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4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6EA9F0D-5F8D-4792-8D0E-E53CE54110A0}"/>
                </a:ext>
              </a:extLst>
            </p:cNvPr>
            <p:cNvSpPr/>
            <p:nvPr/>
          </p:nvSpPr>
          <p:spPr>
            <a:xfrm>
              <a:off x="7191402" y="4473657"/>
              <a:ext cx="432262" cy="17721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56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7EECFDC-AF70-44AE-B1D5-AE0DEE818E13}"/>
                </a:ext>
              </a:extLst>
            </p:cNvPr>
            <p:cNvSpPr/>
            <p:nvPr/>
          </p:nvSpPr>
          <p:spPr>
            <a:xfrm>
              <a:off x="8432323" y="1591262"/>
              <a:ext cx="466634" cy="3371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47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4327E9-3066-405E-9BB3-74649E58858D}"/>
                </a:ext>
              </a:extLst>
            </p:cNvPr>
            <p:cNvSpPr/>
            <p:nvPr/>
          </p:nvSpPr>
          <p:spPr>
            <a:xfrm>
              <a:off x="5861698" y="4480070"/>
              <a:ext cx="352473" cy="1772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39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1BB6BD5-229D-4DC1-BCAF-9B5620BB6C28}"/>
                </a:ext>
              </a:extLst>
            </p:cNvPr>
            <p:cNvSpPr/>
            <p:nvPr/>
          </p:nvSpPr>
          <p:spPr>
            <a:xfrm>
              <a:off x="6288218" y="4480070"/>
              <a:ext cx="345455" cy="1772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32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7AF3D43-3901-45F5-B341-0FF877E79D75}"/>
                </a:ext>
              </a:extLst>
            </p:cNvPr>
            <p:cNvSpPr/>
            <p:nvPr/>
          </p:nvSpPr>
          <p:spPr>
            <a:xfrm>
              <a:off x="1615267" y="5014546"/>
              <a:ext cx="377078" cy="3371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21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7B455DC-E0D3-4923-BF1C-BC81B6BB89D5}"/>
                </a:ext>
              </a:extLst>
            </p:cNvPr>
            <p:cNvSpPr/>
            <p:nvPr/>
          </p:nvSpPr>
          <p:spPr>
            <a:xfrm>
              <a:off x="2079831" y="5011692"/>
              <a:ext cx="379851" cy="3371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26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0F44614-B9DC-4B83-BA84-AB046C1D2BB0}"/>
                </a:ext>
              </a:extLst>
            </p:cNvPr>
            <p:cNvSpPr/>
            <p:nvPr/>
          </p:nvSpPr>
          <p:spPr>
            <a:xfrm>
              <a:off x="5880501" y="1968401"/>
              <a:ext cx="349245" cy="65558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42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3B29548-1578-48E1-B7B6-63F98054EDDF}"/>
                </a:ext>
              </a:extLst>
            </p:cNvPr>
            <p:cNvSpPr/>
            <p:nvPr/>
          </p:nvSpPr>
          <p:spPr>
            <a:xfrm>
              <a:off x="5873035" y="3334565"/>
              <a:ext cx="349245" cy="10466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40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16506D4-E55C-4761-9E10-9A1A70FCCF87}"/>
                </a:ext>
              </a:extLst>
            </p:cNvPr>
            <p:cNvSpPr/>
            <p:nvPr/>
          </p:nvSpPr>
          <p:spPr>
            <a:xfrm>
              <a:off x="5880501" y="2649009"/>
              <a:ext cx="349245" cy="65558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41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F4BDC3E-4356-4694-A289-15431D15BABB}"/>
                </a:ext>
              </a:extLst>
            </p:cNvPr>
            <p:cNvSpPr/>
            <p:nvPr/>
          </p:nvSpPr>
          <p:spPr>
            <a:xfrm>
              <a:off x="6280002" y="1960781"/>
              <a:ext cx="349245" cy="65558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35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A5B678C-EEF3-4AC5-90C5-65A6FF641C01}"/>
                </a:ext>
              </a:extLst>
            </p:cNvPr>
            <p:cNvSpPr/>
            <p:nvPr/>
          </p:nvSpPr>
          <p:spPr>
            <a:xfrm>
              <a:off x="6272536" y="3334565"/>
              <a:ext cx="349245" cy="10466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33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4AAE99C-6EA5-4442-AB39-839C8591365C}"/>
                </a:ext>
              </a:extLst>
            </p:cNvPr>
            <p:cNvSpPr/>
            <p:nvPr/>
          </p:nvSpPr>
          <p:spPr>
            <a:xfrm>
              <a:off x="6274834" y="2648294"/>
              <a:ext cx="349245" cy="65558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34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13CD39D5-32FB-4346-89ED-5F956F261A08}"/>
                </a:ext>
              </a:extLst>
            </p:cNvPr>
            <p:cNvSpPr/>
            <p:nvPr/>
          </p:nvSpPr>
          <p:spPr>
            <a:xfrm>
              <a:off x="5945465" y="1734359"/>
              <a:ext cx="297301" cy="4361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43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328E729-A7D2-4079-A92F-EA734F9EA384}"/>
                </a:ext>
              </a:extLst>
            </p:cNvPr>
            <p:cNvSpPr/>
            <p:nvPr/>
          </p:nvSpPr>
          <p:spPr>
            <a:xfrm>
              <a:off x="6354626" y="1734359"/>
              <a:ext cx="292556" cy="4361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36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080BB6A-F2E2-4E33-99A9-A16269741E6C}"/>
                </a:ext>
              </a:extLst>
            </p:cNvPr>
            <p:cNvSpPr/>
            <p:nvPr/>
          </p:nvSpPr>
          <p:spPr>
            <a:xfrm>
              <a:off x="7125726" y="1591262"/>
              <a:ext cx="497938" cy="3371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45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74DE7B9-1C65-46C0-B2C0-56E860059EBE}"/>
                </a:ext>
              </a:extLst>
            </p:cNvPr>
            <p:cNvSpPr/>
            <p:nvPr/>
          </p:nvSpPr>
          <p:spPr>
            <a:xfrm>
              <a:off x="7656100" y="1591262"/>
              <a:ext cx="497938" cy="3371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46</a:t>
              </a:r>
            </a:p>
          </p:txBody>
        </p:sp>
        <p:pic>
          <p:nvPicPr>
            <p:cNvPr id="25" name="Picture 24" descr="A picture containing mug, glass&#10;&#10;Description automatically generated">
              <a:extLst>
                <a:ext uri="{FF2B5EF4-FFF2-40B4-BE49-F238E27FC236}">
                  <a16:creationId xmlns:a16="http://schemas.microsoft.com/office/drawing/2014/main" id="{4263E956-6323-4F54-A331-C0FA564C07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95" r="6290" b="3983"/>
            <a:stretch/>
          </p:blipFill>
          <p:spPr>
            <a:xfrm rot="10800000">
              <a:off x="3670427" y="1711051"/>
              <a:ext cx="401666" cy="193675"/>
            </a:xfrm>
            <a:prstGeom prst="rect">
              <a:avLst/>
            </a:prstGeom>
          </p:spPr>
        </p:pic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2D3E07B-33FC-46DB-8677-0B2BC81E12AB}"/>
                </a:ext>
              </a:extLst>
            </p:cNvPr>
            <p:cNvSpPr/>
            <p:nvPr/>
          </p:nvSpPr>
          <p:spPr>
            <a:xfrm>
              <a:off x="5033849" y="5091388"/>
              <a:ext cx="1411288" cy="2061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291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6A7837B-018A-412A-83A4-FD40E176603D}"/>
                </a:ext>
              </a:extLst>
            </p:cNvPr>
            <p:cNvSpPr/>
            <p:nvPr/>
          </p:nvSpPr>
          <p:spPr>
            <a:xfrm>
              <a:off x="6240078" y="5035454"/>
              <a:ext cx="349245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30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40CFC78-8635-42CC-B320-52D60BFC5B87}"/>
                </a:ext>
              </a:extLst>
            </p:cNvPr>
            <p:cNvSpPr/>
            <p:nvPr/>
          </p:nvSpPr>
          <p:spPr>
            <a:xfrm>
              <a:off x="5817349" y="5035454"/>
              <a:ext cx="346481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37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71574E09-48BE-4596-B127-4E0B54E12382}"/>
                </a:ext>
              </a:extLst>
            </p:cNvPr>
            <p:cNvSpPr/>
            <p:nvPr/>
          </p:nvSpPr>
          <p:spPr>
            <a:xfrm>
              <a:off x="6289608" y="4871552"/>
              <a:ext cx="349245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31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614528A-3C7B-4263-B986-2500AB1AC0E6}"/>
                </a:ext>
              </a:extLst>
            </p:cNvPr>
            <p:cNvSpPr/>
            <p:nvPr/>
          </p:nvSpPr>
          <p:spPr>
            <a:xfrm>
              <a:off x="5866879" y="4871552"/>
              <a:ext cx="346481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38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147844B-3A40-41BE-B7D9-7A47457F81AD}"/>
                </a:ext>
              </a:extLst>
            </p:cNvPr>
            <p:cNvSpPr/>
            <p:nvPr/>
          </p:nvSpPr>
          <p:spPr>
            <a:xfrm>
              <a:off x="5402967" y="3362655"/>
              <a:ext cx="373548" cy="4388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8</a:t>
              </a:r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D6C26DB8-408D-4DB3-BB68-D63CF6823154}"/>
              </a:ext>
            </a:extLst>
          </p:cNvPr>
          <p:cNvSpPr txBox="1"/>
          <p:nvPr/>
        </p:nvSpPr>
        <p:spPr>
          <a:xfrm>
            <a:off x="8125810" y="3592796"/>
            <a:ext cx="957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Critical state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328679E-D0C0-44DE-A8D6-781701B70AAC}"/>
              </a:ext>
            </a:extLst>
          </p:cNvPr>
          <p:cNvSpPr txBox="1"/>
          <p:nvPr/>
        </p:nvSpPr>
        <p:spPr>
          <a:xfrm>
            <a:off x="8125810" y="4019995"/>
            <a:ext cx="1478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Failure tolerant state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974426C0-F0E3-4846-B0B9-8E7DE6A2F04E}"/>
              </a:ext>
            </a:extLst>
          </p:cNvPr>
          <p:cNvSpPr txBox="1"/>
          <p:nvPr/>
        </p:nvSpPr>
        <p:spPr>
          <a:xfrm>
            <a:off x="8124355" y="4421402"/>
            <a:ext cx="822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Final state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351BE782-FD7C-4029-989F-B197252B21EF}"/>
              </a:ext>
            </a:extLst>
          </p:cNvPr>
          <p:cNvSpPr/>
          <p:nvPr/>
        </p:nvSpPr>
        <p:spPr>
          <a:xfrm>
            <a:off x="7479810" y="3564221"/>
            <a:ext cx="534671" cy="33718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684D460E-EC53-4D2F-B80A-EAABFB6493B3}"/>
              </a:ext>
            </a:extLst>
          </p:cNvPr>
          <p:cNvSpPr/>
          <p:nvPr/>
        </p:nvSpPr>
        <p:spPr>
          <a:xfrm>
            <a:off x="7483942" y="3973812"/>
            <a:ext cx="534670" cy="3371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8E7956F-6729-4F69-8C20-2EC6BD277C49}"/>
              </a:ext>
            </a:extLst>
          </p:cNvPr>
          <p:cNvSpPr/>
          <p:nvPr/>
        </p:nvSpPr>
        <p:spPr>
          <a:xfrm>
            <a:off x="7486880" y="4381300"/>
            <a:ext cx="525233" cy="33718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1557263-7CA6-48CD-BBA9-9498572AE0AA}"/>
              </a:ext>
            </a:extLst>
          </p:cNvPr>
          <p:cNvSpPr txBox="1"/>
          <p:nvPr/>
        </p:nvSpPr>
        <p:spPr>
          <a:xfrm>
            <a:off x="508000" y="543697"/>
            <a:ext cx="16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AVP discretized</a:t>
            </a:r>
          </a:p>
        </p:txBody>
      </p:sp>
    </p:spTree>
    <p:extLst>
      <p:ext uri="{BB962C8B-B14F-4D97-AF65-F5344CB8AC3E}">
        <p14:creationId xmlns:p14="http://schemas.microsoft.com/office/powerpoint/2010/main" val="2335967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25723A57-391F-459F-8E28-9AB432F6AB53}"/>
              </a:ext>
            </a:extLst>
          </p:cNvPr>
          <p:cNvGrpSpPr/>
          <p:nvPr/>
        </p:nvGrpSpPr>
        <p:grpSpPr>
          <a:xfrm>
            <a:off x="1763783" y="278907"/>
            <a:ext cx="7864763" cy="6300186"/>
            <a:chOff x="1763783" y="278907"/>
            <a:chExt cx="7864763" cy="6300186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25AC162-DF1B-4338-89B7-C36A259A8209}"/>
                </a:ext>
              </a:extLst>
            </p:cNvPr>
            <p:cNvGrpSpPr/>
            <p:nvPr/>
          </p:nvGrpSpPr>
          <p:grpSpPr>
            <a:xfrm>
              <a:off x="1763783" y="278907"/>
              <a:ext cx="7864763" cy="6300186"/>
              <a:chOff x="1172940" y="-185327"/>
              <a:chExt cx="7864763" cy="6300186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D7B199A8-0728-4CE6-BE8C-82D75C6B7A5D}"/>
                  </a:ext>
                </a:extLst>
              </p:cNvPr>
              <p:cNvGrpSpPr/>
              <p:nvPr/>
            </p:nvGrpSpPr>
            <p:grpSpPr>
              <a:xfrm>
                <a:off x="1172940" y="-185327"/>
                <a:ext cx="7864763" cy="6300186"/>
                <a:chOff x="2063578" y="278907"/>
                <a:chExt cx="7864763" cy="6300186"/>
              </a:xfrm>
            </p:grpSpPr>
            <p:pic>
              <p:nvPicPr>
                <p:cNvPr id="177" name="Picture 176" descr="A close up of a device&#10;&#10;Description automatically generated">
                  <a:extLst>
                    <a:ext uri="{FF2B5EF4-FFF2-40B4-BE49-F238E27FC236}">
                      <a16:creationId xmlns:a16="http://schemas.microsoft.com/office/drawing/2014/main" id="{DCD8B0FD-8639-413A-8170-277B7FFCEA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357"/>
                <a:stretch/>
              </p:blipFill>
              <p:spPr>
                <a:xfrm>
                  <a:off x="2236122" y="278907"/>
                  <a:ext cx="7692219" cy="6300186"/>
                </a:xfrm>
                <a:prstGeom prst="rect">
                  <a:avLst/>
                </a:prstGeom>
              </p:spPr>
            </p:pic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9DA2D4BF-AFDE-4FC3-8F46-13A2CBF51B9B}"/>
                    </a:ext>
                  </a:extLst>
                </p:cNvPr>
                <p:cNvSpPr/>
                <p:nvPr/>
              </p:nvSpPr>
              <p:spPr>
                <a:xfrm>
                  <a:off x="2063578" y="543697"/>
                  <a:ext cx="2051222" cy="26814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731E76F4-E189-46BE-8464-35F6FAD47338}"/>
                    </a:ext>
                  </a:extLst>
                </p:cNvPr>
                <p:cNvSpPr/>
                <p:nvPr/>
              </p:nvSpPr>
              <p:spPr>
                <a:xfrm>
                  <a:off x="5980096" y="3341961"/>
                  <a:ext cx="1411288" cy="4674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3401A4FD-A05D-4077-9005-1C96A4366333}"/>
                  </a:ext>
                </a:extLst>
              </p:cNvPr>
              <p:cNvSpPr/>
              <p:nvPr/>
            </p:nvSpPr>
            <p:spPr>
              <a:xfrm rot="3563525">
                <a:off x="2405025" y="323109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12F0142F-B7A4-46B4-B9B1-7842F73E3953}"/>
                  </a:ext>
                </a:extLst>
              </p:cNvPr>
              <p:cNvSpPr/>
              <p:nvPr/>
            </p:nvSpPr>
            <p:spPr>
              <a:xfrm rot="3563525">
                <a:off x="2961961" y="57262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51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6A3A4CF6-3744-4656-889E-9A2D1995B831}"/>
                  </a:ext>
                </a:extLst>
              </p:cNvPr>
              <p:cNvSpPr/>
              <p:nvPr/>
            </p:nvSpPr>
            <p:spPr>
              <a:xfrm rot="3563525">
                <a:off x="4033127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52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4656FBA-3A85-48B3-8259-42A3C9907FB0}"/>
                  </a:ext>
                </a:extLst>
              </p:cNvPr>
              <p:cNvSpPr/>
              <p:nvPr/>
            </p:nvSpPr>
            <p:spPr>
              <a:xfrm rot="3563525">
                <a:off x="5096674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AC3E033-BCFB-4F8D-9FE8-C18C767095E9}"/>
                  </a:ext>
                </a:extLst>
              </p:cNvPr>
              <p:cNvSpPr txBox="1"/>
              <p:nvPr/>
            </p:nvSpPr>
            <p:spPr>
              <a:xfrm>
                <a:off x="7534967" y="3128562"/>
                <a:ext cx="957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Critical state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72EFB769-478F-48FA-A47D-A01F3DF20AA6}"/>
                  </a:ext>
                </a:extLst>
              </p:cNvPr>
              <p:cNvSpPr txBox="1"/>
              <p:nvPr/>
            </p:nvSpPr>
            <p:spPr>
              <a:xfrm>
                <a:off x="7534967" y="3555761"/>
                <a:ext cx="14786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Failure tolerant state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8F834BD9-D3C7-4FEC-B8E0-FA589933A658}"/>
                  </a:ext>
                </a:extLst>
              </p:cNvPr>
              <p:cNvSpPr txBox="1"/>
              <p:nvPr/>
            </p:nvSpPr>
            <p:spPr>
              <a:xfrm>
                <a:off x="7533512" y="3957168"/>
                <a:ext cx="8224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Final state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B3E96AD4-F9F4-481C-A1D6-C4CBCAFA23CC}"/>
                  </a:ext>
                </a:extLst>
              </p:cNvPr>
              <p:cNvSpPr/>
              <p:nvPr/>
            </p:nvSpPr>
            <p:spPr>
              <a:xfrm>
                <a:off x="3660513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9A309EF3-C314-4DB6-AB70-A7AFF02E5420}"/>
                  </a:ext>
                </a:extLst>
              </p:cNvPr>
              <p:cNvSpPr/>
              <p:nvPr/>
            </p:nvSpPr>
            <p:spPr>
              <a:xfrm>
                <a:off x="5026395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6982710B-59B4-482D-86BC-EF3EEF9F5B30}"/>
                  </a:ext>
                </a:extLst>
              </p:cNvPr>
              <p:cNvSpPr/>
              <p:nvPr/>
            </p:nvSpPr>
            <p:spPr>
              <a:xfrm>
                <a:off x="2010779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23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92A66C-D14F-497C-96DA-5233A97E774F}"/>
                  </a:ext>
                </a:extLst>
              </p:cNvPr>
              <p:cNvSpPr/>
              <p:nvPr/>
            </p:nvSpPr>
            <p:spPr>
              <a:xfrm>
                <a:off x="1765788" y="5191721"/>
                <a:ext cx="168036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27</a:t>
                </a: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B8DCE54F-67D3-4FD5-9566-6E8F28E80BA9}"/>
                  </a:ext>
                </a:extLst>
              </p:cNvPr>
              <p:cNvSpPr/>
              <p:nvPr/>
            </p:nvSpPr>
            <p:spPr>
              <a:xfrm>
                <a:off x="6024030" y="1591262"/>
                <a:ext cx="107238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44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C4FC7B68-F484-42EA-80CE-5F09F3A1D86D}"/>
                  </a:ext>
                </a:extLst>
              </p:cNvPr>
              <p:cNvSpPr/>
              <p:nvPr/>
            </p:nvSpPr>
            <p:spPr>
              <a:xfrm>
                <a:off x="4599068" y="1638886"/>
                <a:ext cx="102758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0F36ADD-FD58-4F41-B775-2A415F284C45}"/>
                  </a:ext>
                </a:extLst>
              </p:cNvPr>
              <p:cNvSpPr/>
              <p:nvPr/>
            </p:nvSpPr>
            <p:spPr>
              <a:xfrm>
                <a:off x="4130699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31126CAF-F137-49DC-8F7F-FDB9C6CDDBF7}"/>
                  </a:ext>
                </a:extLst>
              </p:cNvPr>
              <p:cNvSpPr/>
              <p:nvPr/>
            </p:nvSpPr>
            <p:spPr>
              <a:xfrm>
                <a:off x="494007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9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EFDCAA1A-E254-41A6-AAAD-94518E1A7CBD}"/>
                  </a:ext>
                </a:extLst>
              </p:cNvPr>
              <p:cNvSpPr/>
              <p:nvPr/>
            </p:nvSpPr>
            <p:spPr>
              <a:xfrm>
                <a:off x="5018929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12</a:t>
                </a: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77F1C1C5-8B3B-4BA7-A28B-82C883051CD0}"/>
                  </a:ext>
                </a:extLst>
              </p:cNvPr>
              <p:cNvSpPr/>
              <p:nvPr/>
            </p:nvSpPr>
            <p:spPr>
              <a:xfrm>
                <a:off x="5026395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11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3225AF97-A39C-4536-A904-40AA43821AF8}"/>
                  </a:ext>
                </a:extLst>
              </p:cNvPr>
              <p:cNvSpPr/>
              <p:nvPr/>
            </p:nvSpPr>
            <p:spPr>
              <a:xfrm>
                <a:off x="2446825" y="4480070"/>
                <a:ext cx="2600325" cy="1643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54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83CBB087-B933-4485-9A78-800E5265A569}"/>
                  </a:ext>
                </a:extLst>
              </p:cNvPr>
              <p:cNvSpPr/>
              <p:nvPr/>
            </p:nvSpPr>
            <p:spPr>
              <a:xfrm>
                <a:off x="5121197" y="4480070"/>
                <a:ext cx="655142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55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7228E07A-3A1C-4A32-AE6E-314DD858973B}"/>
                  </a:ext>
                </a:extLst>
              </p:cNvPr>
              <p:cNvSpPr/>
              <p:nvPr/>
            </p:nvSpPr>
            <p:spPr>
              <a:xfrm>
                <a:off x="1564475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18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DB0B4DCE-597E-4A07-AFD7-566BC828C9D7}"/>
                  </a:ext>
                </a:extLst>
              </p:cNvPr>
              <p:cNvSpPr/>
              <p:nvPr/>
            </p:nvSpPr>
            <p:spPr>
              <a:xfrm>
                <a:off x="6888967" y="3099987"/>
                <a:ext cx="534671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83A57D53-76DD-4942-B729-3EA4010EDB6E}"/>
                  </a:ext>
                </a:extLst>
              </p:cNvPr>
              <p:cNvSpPr/>
              <p:nvPr/>
            </p:nvSpPr>
            <p:spPr>
              <a:xfrm>
                <a:off x="6893099" y="3509578"/>
                <a:ext cx="534670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08D2EC35-1A6F-4B94-A3C3-B59E091AF9DF}"/>
                  </a:ext>
                </a:extLst>
              </p:cNvPr>
              <p:cNvSpPr/>
              <p:nvPr/>
            </p:nvSpPr>
            <p:spPr>
              <a:xfrm>
                <a:off x="1765788" y="3598191"/>
                <a:ext cx="143756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16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3213B699-A9D6-4044-81CF-24107DC83C9C}"/>
                  </a:ext>
                </a:extLst>
              </p:cNvPr>
              <p:cNvSpPr/>
              <p:nvPr/>
            </p:nvSpPr>
            <p:spPr>
              <a:xfrm>
                <a:off x="4261621" y="3595628"/>
                <a:ext cx="1365034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FDEB665-5878-44D8-8669-4215C0F56B8F}"/>
                  </a:ext>
                </a:extLst>
              </p:cNvPr>
              <p:cNvSpPr/>
              <p:nvPr/>
            </p:nvSpPr>
            <p:spPr>
              <a:xfrm>
                <a:off x="3252270" y="3598181"/>
                <a:ext cx="96196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79DE179F-6A33-466C-A8A3-A3D367DA9DC6}"/>
                  </a:ext>
                </a:extLst>
              </p:cNvPr>
              <p:cNvSpPr/>
              <p:nvPr/>
            </p:nvSpPr>
            <p:spPr>
              <a:xfrm>
                <a:off x="4955021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13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47440899-F706-4132-B6D6-D0FF3AE6848B}"/>
                  </a:ext>
                </a:extLst>
              </p:cNvPr>
              <p:cNvSpPr/>
              <p:nvPr/>
            </p:nvSpPr>
            <p:spPr>
              <a:xfrm>
                <a:off x="2074593" y="376581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22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57192AB6-EF64-4692-978A-050A26E89069}"/>
                  </a:ext>
                </a:extLst>
              </p:cNvPr>
              <p:cNvSpPr/>
              <p:nvPr/>
            </p:nvSpPr>
            <p:spPr>
              <a:xfrm rot="3563525">
                <a:off x="4279183" y="3202046"/>
                <a:ext cx="430403" cy="209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48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3C6CDCDB-1D8F-4B4C-A61D-3A15337A1BB0}"/>
                  </a:ext>
                </a:extLst>
              </p:cNvPr>
              <p:cNvSpPr/>
              <p:nvPr/>
            </p:nvSpPr>
            <p:spPr>
              <a:xfrm>
                <a:off x="2010779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25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40C7EFB2-B8E4-420A-8FD7-2E05F4260051}"/>
                  </a:ext>
                </a:extLst>
              </p:cNvPr>
              <p:cNvSpPr/>
              <p:nvPr/>
            </p:nvSpPr>
            <p:spPr>
              <a:xfrm>
                <a:off x="1564475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20</a:t>
                </a: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4F4DBAC7-943B-4187-907A-EE387E75530A}"/>
                  </a:ext>
                </a:extLst>
              </p:cNvPr>
              <p:cNvSpPr/>
              <p:nvPr/>
            </p:nvSpPr>
            <p:spPr>
              <a:xfrm>
                <a:off x="2010779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24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C58F5571-EEA0-402D-A38D-9625D8619337}"/>
                  </a:ext>
                </a:extLst>
              </p:cNvPr>
              <p:cNvSpPr/>
              <p:nvPr/>
            </p:nvSpPr>
            <p:spPr>
              <a:xfrm>
                <a:off x="1564475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19</a:t>
                </a: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B29AD954-750D-45C3-96FC-C391CFD17B97}"/>
                  </a:ext>
                </a:extLst>
              </p:cNvPr>
              <p:cNvSpPr/>
              <p:nvPr/>
            </p:nvSpPr>
            <p:spPr>
              <a:xfrm>
                <a:off x="3489954" y="5191721"/>
                <a:ext cx="1486909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28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228C0868-2755-4B85-8E9D-FB8ECA35E875}"/>
                  </a:ext>
                </a:extLst>
              </p:cNvPr>
              <p:cNvSpPr/>
              <p:nvPr/>
            </p:nvSpPr>
            <p:spPr>
              <a:xfrm>
                <a:off x="1615267" y="3763431"/>
                <a:ext cx="37398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17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26CF6AAB-61F7-4E43-AB53-0D83E45CF82C}"/>
                  </a:ext>
                </a:extLst>
              </p:cNvPr>
              <p:cNvSpPr/>
              <p:nvPr/>
            </p:nvSpPr>
            <p:spPr>
              <a:xfrm>
                <a:off x="5471616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B70EC8DD-77F9-4301-AE2F-58EC31421C41}"/>
                  </a:ext>
                </a:extLst>
              </p:cNvPr>
              <p:cNvSpPr/>
              <p:nvPr/>
            </p:nvSpPr>
            <p:spPr>
              <a:xfrm>
                <a:off x="5464150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7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86774B87-B4D5-4C51-9C08-0D29FF83088E}"/>
                  </a:ext>
                </a:extLst>
              </p:cNvPr>
              <p:cNvSpPr/>
              <p:nvPr/>
            </p:nvSpPr>
            <p:spPr>
              <a:xfrm>
                <a:off x="5471616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6</a:t>
                </a: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52BDDEC3-166A-4DF1-B1C8-1CA52DC35F27}"/>
                  </a:ext>
                </a:extLst>
              </p:cNvPr>
              <p:cNvSpPr/>
              <p:nvPr/>
            </p:nvSpPr>
            <p:spPr>
              <a:xfrm>
                <a:off x="5402967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8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D2D79FB8-5F36-4319-A5C0-C205BB299E08}"/>
                  </a:ext>
                </a:extLst>
              </p:cNvPr>
              <p:cNvSpPr/>
              <p:nvPr/>
            </p:nvSpPr>
            <p:spPr>
              <a:xfrm>
                <a:off x="539495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4</a:t>
                </a: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56ECBA68-AA2D-4C4B-BC16-34A2105C812E}"/>
                  </a:ext>
                </a:extLst>
              </p:cNvPr>
              <p:cNvSpPr/>
              <p:nvPr/>
            </p:nvSpPr>
            <p:spPr>
              <a:xfrm>
                <a:off x="7191402" y="4473657"/>
                <a:ext cx="432262" cy="17721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56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DF3CAAFE-9A9B-494E-9A08-9725F8DE13AF}"/>
                  </a:ext>
                </a:extLst>
              </p:cNvPr>
              <p:cNvSpPr/>
              <p:nvPr/>
            </p:nvSpPr>
            <p:spPr>
              <a:xfrm>
                <a:off x="8432323" y="1591262"/>
                <a:ext cx="466634" cy="33718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47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58094498-5F32-4D3D-8259-68A610A02C36}"/>
                  </a:ext>
                </a:extLst>
              </p:cNvPr>
              <p:cNvSpPr/>
              <p:nvPr/>
            </p:nvSpPr>
            <p:spPr>
              <a:xfrm>
                <a:off x="6896037" y="3917066"/>
                <a:ext cx="525233" cy="33718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19B7577-3CCF-4EE2-91D2-CE57ED87BF6F}"/>
                  </a:ext>
                </a:extLst>
              </p:cNvPr>
              <p:cNvSpPr/>
              <p:nvPr/>
            </p:nvSpPr>
            <p:spPr>
              <a:xfrm>
                <a:off x="5861698" y="4480070"/>
                <a:ext cx="352473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39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42C953FE-CB5E-4587-B2EB-A35279D369B0}"/>
                  </a:ext>
                </a:extLst>
              </p:cNvPr>
              <p:cNvSpPr/>
              <p:nvPr/>
            </p:nvSpPr>
            <p:spPr>
              <a:xfrm>
                <a:off x="6288218" y="4480070"/>
                <a:ext cx="345455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32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1208EAD-6A05-4EC6-BDB9-E5635BF8C4B9}"/>
                  </a:ext>
                </a:extLst>
              </p:cNvPr>
              <p:cNvSpPr/>
              <p:nvPr/>
            </p:nvSpPr>
            <p:spPr>
              <a:xfrm>
                <a:off x="1615267" y="5014546"/>
                <a:ext cx="377078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21</a:t>
                </a: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B135AE2C-A184-499C-BA77-08ED4E7A7C32}"/>
                  </a:ext>
                </a:extLst>
              </p:cNvPr>
              <p:cNvSpPr/>
              <p:nvPr/>
            </p:nvSpPr>
            <p:spPr>
              <a:xfrm>
                <a:off x="2079831" y="501169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26</a:t>
                </a: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E04D58D0-E5DC-417F-8827-F12075A4C053}"/>
                  </a:ext>
                </a:extLst>
              </p:cNvPr>
              <p:cNvSpPr/>
              <p:nvPr/>
            </p:nvSpPr>
            <p:spPr>
              <a:xfrm>
                <a:off x="5880501" y="196840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42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64CB9763-01C4-4F9D-BDD9-24B9F00C150B}"/>
                  </a:ext>
                </a:extLst>
              </p:cNvPr>
              <p:cNvSpPr/>
              <p:nvPr/>
            </p:nvSpPr>
            <p:spPr>
              <a:xfrm>
                <a:off x="5873035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40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E552450D-56A6-491F-A641-21CB27405A3C}"/>
                  </a:ext>
                </a:extLst>
              </p:cNvPr>
              <p:cNvSpPr/>
              <p:nvPr/>
            </p:nvSpPr>
            <p:spPr>
              <a:xfrm>
                <a:off x="5880501" y="2649009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41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B17A1E9A-5B6B-4FFD-A8B5-A8C2D0DC8676}"/>
                  </a:ext>
                </a:extLst>
              </p:cNvPr>
              <p:cNvSpPr/>
              <p:nvPr/>
            </p:nvSpPr>
            <p:spPr>
              <a:xfrm>
                <a:off x="6280002" y="196078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35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6007D741-8BFC-49BF-BD7C-87B652D208BA}"/>
                  </a:ext>
                </a:extLst>
              </p:cNvPr>
              <p:cNvSpPr/>
              <p:nvPr/>
            </p:nvSpPr>
            <p:spPr>
              <a:xfrm>
                <a:off x="6272536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33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0FEF07DC-1D54-4725-BDF9-363C587AE895}"/>
                  </a:ext>
                </a:extLst>
              </p:cNvPr>
              <p:cNvSpPr/>
              <p:nvPr/>
            </p:nvSpPr>
            <p:spPr>
              <a:xfrm>
                <a:off x="6274834" y="2648294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34</a:t>
                </a: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83673362-FDFF-4C4C-8D9D-EFEA0AA3C77E}"/>
                  </a:ext>
                </a:extLst>
              </p:cNvPr>
              <p:cNvSpPr/>
              <p:nvPr/>
            </p:nvSpPr>
            <p:spPr>
              <a:xfrm>
                <a:off x="5945465" y="1734359"/>
                <a:ext cx="297301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43</a:t>
                </a: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AFF0CA13-A393-42AC-82C8-399DC24D49C6}"/>
                  </a:ext>
                </a:extLst>
              </p:cNvPr>
              <p:cNvSpPr/>
              <p:nvPr/>
            </p:nvSpPr>
            <p:spPr>
              <a:xfrm>
                <a:off x="6354626" y="1734359"/>
                <a:ext cx="292556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36</a:t>
                </a: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CA454A17-1376-490D-8F54-2CD3936255D3}"/>
                  </a:ext>
                </a:extLst>
              </p:cNvPr>
              <p:cNvSpPr/>
              <p:nvPr/>
            </p:nvSpPr>
            <p:spPr>
              <a:xfrm>
                <a:off x="7125726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45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C1464B82-B481-47CB-A15E-7B8E5660C90D}"/>
                  </a:ext>
                </a:extLst>
              </p:cNvPr>
              <p:cNvSpPr/>
              <p:nvPr/>
            </p:nvSpPr>
            <p:spPr>
              <a:xfrm>
                <a:off x="7656100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46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6B606874-7A56-4840-8470-8298275CF06F}"/>
                  </a:ext>
                </a:extLst>
              </p:cNvPr>
              <p:cNvSpPr/>
              <p:nvPr/>
            </p:nvSpPr>
            <p:spPr>
              <a:xfrm>
                <a:off x="5033849" y="5091388"/>
                <a:ext cx="1411288" cy="20613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291</a:t>
                </a:r>
              </a:p>
            </p:txBody>
          </p: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9CEF44D-E946-4A92-BBA9-20663EBFE6C5}"/>
                </a:ext>
              </a:extLst>
            </p:cNvPr>
            <p:cNvSpPr/>
            <p:nvPr/>
          </p:nvSpPr>
          <p:spPr>
            <a:xfrm>
              <a:off x="5629937" y="5793562"/>
              <a:ext cx="1411288" cy="2061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292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FFF9231-3449-4902-BC1D-DBC11B295DB1}"/>
                </a:ext>
              </a:extLst>
            </p:cNvPr>
            <p:cNvSpPr/>
            <p:nvPr/>
          </p:nvSpPr>
          <p:spPr>
            <a:xfrm>
              <a:off x="6830921" y="5499688"/>
              <a:ext cx="349245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40612AD-690D-48C5-BF2E-1603A0E9302C}"/>
                </a:ext>
              </a:extLst>
            </p:cNvPr>
            <p:cNvSpPr/>
            <p:nvPr/>
          </p:nvSpPr>
          <p:spPr>
            <a:xfrm>
              <a:off x="6408192" y="5499688"/>
              <a:ext cx="346481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37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CF46E62-9327-4035-8A88-80835E6E73C7}"/>
                </a:ext>
              </a:extLst>
            </p:cNvPr>
            <p:cNvSpPr/>
            <p:nvPr/>
          </p:nvSpPr>
          <p:spPr>
            <a:xfrm>
              <a:off x="6880451" y="5335786"/>
              <a:ext cx="349245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31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0869ACB-0A9A-4621-9225-C2205C6BF5F8}"/>
                </a:ext>
              </a:extLst>
            </p:cNvPr>
            <p:cNvSpPr/>
            <p:nvPr/>
          </p:nvSpPr>
          <p:spPr>
            <a:xfrm>
              <a:off x="6457722" y="5335786"/>
              <a:ext cx="346481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38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86DC0CF-000C-46E6-BB9E-E622E2720E6A}"/>
              </a:ext>
            </a:extLst>
          </p:cNvPr>
          <p:cNvSpPr txBox="1"/>
          <p:nvPr/>
        </p:nvSpPr>
        <p:spPr>
          <a:xfrm>
            <a:off x="7782476" y="3188728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Unhealthy car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D9F10F-B072-4FA3-B56F-106706B779A0}"/>
              </a:ext>
            </a:extLst>
          </p:cNvPr>
          <p:cNvGrpSpPr/>
          <p:nvPr/>
        </p:nvGrpSpPr>
        <p:grpSpPr>
          <a:xfrm>
            <a:off x="7440296" y="3222972"/>
            <a:ext cx="406398" cy="200025"/>
            <a:chOff x="7440296" y="3222972"/>
            <a:chExt cx="406398" cy="2000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E01949-EF6E-47DC-A704-3704EA56F6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76F2B2-7E16-4245-9346-162827A950A0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A4157B8-82A8-4FF3-AE3B-F3AED3856E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Picture 2" descr="Walking Man Black clip art | Clipart Panda - Free Clipart Images">
            <a:extLst>
              <a:ext uri="{FF2B5EF4-FFF2-40B4-BE49-F238E27FC236}">
                <a16:creationId xmlns:a16="http://schemas.microsoft.com/office/drawing/2014/main" id="{018179AD-EFE5-4394-88CB-D1C216D57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4" t="5072" r="8712" b="7204"/>
          <a:stretch/>
        </p:blipFill>
        <p:spPr bwMode="auto">
          <a:xfrm>
            <a:off x="9886058" y="2741769"/>
            <a:ext cx="210698" cy="3346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F6BF0AA0-CE05-4E78-AB51-C87E715BF0A2}"/>
              </a:ext>
            </a:extLst>
          </p:cNvPr>
          <p:cNvSpPr txBox="1"/>
          <p:nvPr/>
        </p:nvSpPr>
        <p:spPr>
          <a:xfrm>
            <a:off x="10166581" y="2778577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Pedestrian</a:t>
            </a:r>
          </a:p>
        </p:txBody>
      </p:sp>
      <p:pic>
        <p:nvPicPr>
          <p:cNvPr id="108" name="Picture 107" descr="A picture containing mug, glass&#10;&#10;Description automatically generated">
            <a:extLst>
              <a:ext uri="{FF2B5EF4-FFF2-40B4-BE49-F238E27FC236}">
                <a16:creationId xmlns:a16="http://schemas.microsoft.com/office/drawing/2014/main" id="{43815143-2BB6-43B3-BBCA-D081B3B274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5" r="6290" b="3983"/>
          <a:stretch/>
        </p:blipFill>
        <p:spPr>
          <a:xfrm>
            <a:off x="5433646" y="4132027"/>
            <a:ext cx="401666" cy="193675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6B4CF67D-E540-4F8B-89F3-C739FE5C60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9" t="10811" r="4681" b="11410"/>
          <a:stretch/>
        </p:blipFill>
        <p:spPr>
          <a:xfrm rot="3225058">
            <a:off x="5012563" y="3869966"/>
            <a:ext cx="406398" cy="200025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B42CBDA4-BE02-42A1-9CB1-B9B23F3DB594}"/>
              </a:ext>
            </a:extLst>
          </p:cNvPr>
          <p:cNvSpPr txBox="1"/>
          <p:nvPr/>
        </p:nvSpPr>
        <p:spPr>
          <a:xfrm>
            <a:off x="508000" y="543697"/>
            <a:ext cx="2516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driven cars</a:t>
            </a:r>
          </a:p>
          <a:p>
            <a:r>
              <a:rPr lang="en-US" dirty="0"/>
              <a:t>Corner case #2: bad park</a:t>
            </a:r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53166EDD-0135-4034-A15E-DFCC0CCE86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9" t="10811" r="4681" b="11410"/>
          <a:stretch/>
        </p:blipFill>
        <p:spPr>
          <a:xfrm rot="17977322">
            <a:off x="4329002" y="4611803"/>
            <a:ext cx="406398" cy="200025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17A490CF-D7CE-4380-B739-B964663BF4ED}"/>
              </a:ext>
            </a:extLst>
          </p:cNvPr>
          <p:cNvSpPr/>
          <p:nvPr/>
        </p:nvSpPr>
        <p:spPr>
          <a:xfrm rot="17922083">
            <a:off x="4066408" y="4549880"/>
            <a:ext cx="430403" cy="2092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48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3717AA4-187C-4C4F-8C98-FAFFCBBDC682}"/>
              </a:ext>
            </a:extLst>
          </p:cNvPr>
          <p:cNvSpPr/>
          <p:nvPr/>
        </p:nvSpPr>
        <p:spPr>
          <a:xfrm rot="17977824">
            <a:off x="3818230" y="4558480"/>
            <a:ext cx="430403" cy="2092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49</a:t>
            </a:r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0CEF2D9D-ABAC-48B9-B2F3-A0FAEC6C3B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9" t="10811" r="4681" b="11410"/>
          <a:stretch/>
        </p:blipFill>
        <p:spPr>
          <a:xfrm rot="17977322">
            <a:off x="3935564" y="4582183"/>
            <a:ext cx="406398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74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102644B6-F4A1-4DC8-B0EB-B8AB48E5D74B}"/>
              </a:ext>
            </a:extLst>
          </p:cNvPr>
          <p:cNvGrpSpPr/>
          <p:nvPr/>
        </p:nvGrpSpPr>
        <p:grpSpPr>
          <a:xfrm>
            <a:off x="1763783" y="278907"/>
            <a:ext cx="7864763" cy="6300186"/>
            <a:chOff x="1763783" y="278907"/>
            <a:chExt cx="7864763" cy="6300186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6232335-98D9-429B-8234-9B575E54DC08}"/>
                </a:ext>
              </a:extLst>
            </p:cNvPr>
            <p:cNvGrpSpPr/>
            <p:nvPr/>
          </p:nvGrpSpPr>
          <p:grpSpPr>
            <a:xfrm>
              <a:off x="1763783" y="278907"/>
              <a:ext cx="7864763" cy="6300186"/>
              <a:chOff x="1172940" y="-185327"/>
              <a:chExt cx="7864763" cy="6300186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8D9FD538-15B5-4E03-A458-7F021ADAEF8B}"/>
                  </a:ext>
                </a:extLst>
              </p:cNvPr>
              <p:cNvGrpSpPr/>
              <p:nvPr/>
            </p:nvGrpSpPr>
            <p:grpSpPr>
              <a:xfrm>
                <a:off x="1172940" y="-185327"/>
                <a:ext cx="7864763" cy="6300186"/>
                <a:chOff x="2063578" y="278907"/>
                <a:chExt cx="7864763" cy="6300186"/>
              </a:xfrm>
            </p:grpSpPr>
            <p:pic>
              <p:nvPicPr>
                <p:cNvPr id="176" name="Picture 175" descr="A close up of a device&#10;&#10;Description automatically generated">
                  <a:extLst>
                    <a:ext uri="{FF2B5EF4-FFF2-40B4-BE49-F238E27FC236}">
                      <a16:creationId xmlns:a16="http://schemas.microsoft.com/office/drawing/2014/main" id="{BEDD59C7-DDEC-4B97-8CF1-04CB516D5A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357"/>
                <a:stretch/>
              </p:blipFill>
              <p:spPr>
                <a:xfrm>
                  <a:off x="2236122" y="278907"/>
                  <a:ext cx="7692219" cy="6300186"/>
                </a:xfrm>
                <a:prstGeom prst="rect">
                  <a:avLst/>
                </a:prstGeom>
              </p:spPr>
            </p:pic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36B504F7-A2C9-4D87-8CC6-2718770853AB}"/>
                    </a:ext>
                  </a:extLst>
                </p:cNvPr>
                <p:cNvSpPr/>
                <p:nvPr/>
              </p:nvSpPr>
              <p:spPr>
                <a:xfrm>
                  <a:off x="2063578" y="543697"/>
                  <a:ext cx="2051222" cy="26814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324B5E93-D132-4CFC-8E7E-2D5D6A6A05CF}"/>
                    </a:ext>
                  </a:extLst>
                </p:cNvPr>
                <p:cNvSpPr/>
                <p:nvPr/>
              </p:nvSpPr>
              <p:spPr>
                <a:xfrm>
                  <a:off x="5980096" y="3341961"/>
                  <a:ext cx="1411288" cy="4674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2D6D1DE7-2942-4360-82B0-B6A68CF7C328}"/>
                  </a:ext>
                </a:extLst>
              </p:cNvPr>
              <p:cNvSpPr/>
              <p:nvPr/>
            </p:nvSpPr>
            <p:spPr>
              <a:xfrm rot="3563525">
                <a:off x="2405025" y="323109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8D35510F-D738-42EA-A8D2-704D31C80CB8}"/>
                  </a:ext>
                </a:extLst>
              </p:cNvPr>
              <p:cNvSpPr/>
              <p:nvPr/>
            </p:nvSpPr>
            <p:spPr>
              <a:xfrm rot="3563525">
                <a:off x="2961961" y="57262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51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78AF097C-46AB-4477-9DC5-5DEEF93EE307}"/>
                  </a:ext>
                </a:extLst>
              </p:cNvPr>
              <p:cNvSpPr/>
              <p:nvPr/>
            </p:nvSpPr>
            <p:spPr>
              <a:xfrm rot="3563525">
                <a:off x="4033127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52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72C2140B-0389-4FA5-B486-9339D6ADD831}"/>
                  </a:ext>
                </a:extLst>
              </p:cNvPr>
              <p:cNvSpPr/>
              <p:nvPr/>
            </p:nvSpPr>
            <p:spPr>
              <a:xfrm rot="3563525">
                <a:off x="5096674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36CBE76-3E87-4CF1-8A1F-0D3C32D8698D}"/>
                  </a:ext>
                </a:extLst>
              </p:cNvPr>
              <p:cNvSpPr txBox="1"/>
              <p:nvPr/>
            </p:nvSpPr>
            <p:spPr>
              <a:xfrm>
                <a:off x="7534967" y="3128562"/>
                <a:ext cx="957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Critical state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54C78F3-9A49-4BB7-8E56-734585368160}"/>
                  </a:ext>
                </a:extLst>
              </p:cNvPr>
              <p:cNvSpPr txBox="1"/>
              <p:nvPr/>
            </p:nvSpPr>
            <p:spPr>
              <a:xfrm>
                <a:off x="7534967" y="3555761"/>
                <a:ext cx="14786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Failure tolerant state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B11E680-9793-46E0-9076-299DE8EFC73B}"/>
                  </a:ext>
                </a:extLst>
              </p:cNvPr>
              <p:cNvSpPr txBox="1"/>
              <p:nvPr/>
            </p:nvSpPr>
            <p:spPr>
              <a:xfrm>
                <a:off x="7533512" y="3957168"/>
                <a:ext cx="8224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Final state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B1E3B80E-EF77-4031-BB7A-0432E7A10995}"/>
                  </a:ext>
                </a:extLst>
              </p:cNvPr>
              <p:cNvSpPr/>
              <p:nvPr/>
            </p:nvSpPr>
            <p:spPr>
              <a:xfrm>
                <a:off x="3660513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B30B3239-EDBF-455A-A909-9567D1334233}"/>
                  </a:ext>
                </a:extLst>
              </p:cNvPr>
              <p:cNvSpPr/>
              <p:nvPr/>
            </p:nvSpPr>
            <p:spPr>
              <a:xfrm>
                <a:off x="5026395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48A3D2E7-4BF2-47C1-ABDE-DD42FCA3FFC9}"/>
                  </a:ext>
                </a:extLst>
              </p:cNvPr>
              <p:cNvSpPr/>
              <p:nvPr/>
            </p:nvSpPr>
            <p:spPr>
              <a:xfrm>
                <a:off x="2010779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23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A46035DB-3AB1-457D-B8BE-91691C8C90A2}"/>
                  </a:ext>
                </a:extLst>
              </p:cNvPr>
              <p:cNvSpPr/>
              <p:nvPr/>
            </p:nvSpPr>
            <p:spPr>
              <a:xfrm>
                <a:off x="1765788" y="5191721"/>
                <a:ext cx="168036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27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D10C1EBF-8CB6-4C8A-A83F-06A9BFE115E7}"/>
                  </a:ext>
                </a:extLst>
              </p:cNvPr>
              <p:cNvSpPr/>
              <p:nvPr/>
            </p:nvSpPr>
            <p:spPr>
              <a:xfrm>
                <a:off x="6024030" y="1591262"/>
                <a:ext cx="107238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44</a:t>
                </a: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D4F19009-E3B6-4249-B00B-92F1E2B869DC}"/>
                  </a:ext>
                </a:extLst>
              </p:cNvPr>
              <p:cNvSpPr/>
              <p:nvPr/>
            </p:nvSpPr>
            <p:spPr>
              <a:xfrm>
                <a:off x="4599068" y="1638886"/>
                <a:ext cx="102758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27106B67-3CC3-471D-9086-3B55007667AC}"/>
                  </a:ext>
                </a:extLst>
              </p:cNvPr>
              <p:cNvSpPr/>
              <p:nvPr/>
            </p:nvSpPr>
            <p:spPr>
              <a:xfrm>
                <a:off x="4130699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60FB2295-61F2-4433-BC80-02B9A73FB8D8}"/>
                  </a:ext>
                </a:extLst>
              </p:cNvPr>
              <p:cNvSpPr/>
              <p:nvPr/>
            </p:nvSpPr>
            <p:spPr>
              <a:xfrm>
                <a:off x="494007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9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77235E3-A4C6-44CB-81D1-2D270BDE3581}"/>
                  </a:ext>
                </a:extLst>
              </p:cNvPr>
              <p:cNvSpPr/>
              <p:nvPr/>
            </p:nvSpPr>
            <p:spPr>
              <a:xfrm>
                <a:off x="5018929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12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9A99B77E-F3D7-461A-90B1-F215F4A55B4B}"/>
                  </a:ext>
                </a:extLst>
              </p:cNvPr>
              <p:cNvSpPr/>
              <p:nvPr/>
            </p:nvSpPr>
            <p:spPr>
              <a:xfrm>
                <a:off x="5026395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11</a:t>
                </a: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177AF956-429B-4204-88B1-10B87541D696}"/>
                  </a:ext>
                </a:extLst>
              </p:cNvPr>
              <p:cNvSpPr/>
              <p:nvPr/>
            </p:nvSpPr>
            <p:spPr>
              <a:xfrm>
                <a:off x="2446825" y="4480070"/>
                <a:ext cx="2600325" cy="1643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54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DDB07B10-57B3-431D-9665-0E990C3C3159}"/>
                  </a:ext>
                </a:extLst>
              </p:cNvPr>
              <p:cNvSpPr/>
              <p:nvPr/>
            </p:nvSpPr>
            <p:spPr>
              <a:xfrm>
                <a:off x="5121197" y="4480070"/>
                <a:ext cx="655142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55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651C168C-D79F-46BB-8369-9606676F5008}"/>
                  </a:ext>
                </a:extLst>
              </p:cNvPr>
              <p:cNvSpPr/>
              <p:nvPr/>
            </p:nvSpPr>
            <p:spPr>
              <a:xfrm>
                <a:off x="1564475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18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106CC0D6-183C-4604-82D9-237626556973}"/>
                  </a:ext>
                </a:extLst>
              </p:cNvPr>
              <p:cNvSpPr/>
              <p:nvPr/>
            </p:nvSpPr>
            <p:spPr>
              <a:xfrm>
                <a:off x="6888967" y="3099987"/>
                <a:ext cx="534671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D35DCDB0-57A4-4E43-8B89-A87CD6593479}"/>
                  </a:ext>
                </a:extLst>
              </p:cNvPr>
              <p:cNvSpPr/>
              <p:nvPr/>
            </p:nvSpPr>
            <p:spPr>
              <a:xfrm>
                <a:off x="6893099" y="3509578"/>
                <a:ext cx="534670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81FF9A20-91E0-44C0-B875-6615E30A0FB0}"/>
                  </a:ext>
                </a:extLst>
              </p:cNvPr>
              <p:cNvSpPr/>
              <p:nvPr/>
            </p:nvSpPr>
            <p:spPr>
              <a:xfrm>
                <a:off x="1765788" y="3598191"/>
                <a:ext cx="143756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16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B57CA1FF-1FAE-44DD-9F69-8729C40B236E}"/>
                  </a:ext>
                </a:extLst>
              </p:cNvPr>
              <p:cNvSpPr/>
              <p:nvPr/>
            </p:nvSpPr>
            <p:spPr>
              <a:xfrm>
                <a:off x="4261621" y="3595628"/>
                <a:ext cx="1365034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D1AB1896-316D-4D9E-83B3-A40B7A7E9313}"/>
                  </a:ext>
                </a:extLst>
              </p:cNvPr>
              <p:cNvSpPr/>
              <p:nvPr/>
            </p:nvSpPr>
            <p:spPr>
              <a:xfrm>
                <a:off x="3252270" y="3598181"/>
                <a:ext cx="96196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4038E3E4-C0C5-484C-BC81-48748BB664D8}"/>
                  </a:ext>
                </a:extLst>
              </p:cNvPr>
              <p:cNvSpPr/>
              <p:nvPr/>
            </p:nvSpPr>
            <p:spPr>
              <a:xfrm>
                <a:off x="4955021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13</a:t>
                </a: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FDFF2BDE-D3F8-4A2D-8FBB-6ACC0C2F8C2A}"/>
                  </a:ext>
                </a:extLst>
              </p:cNvPr>
              <p:cNvSpPr/>
              <p:nvPr/>
            </p:nvSpPr>
            <p:spPr>
              <a:xfrm>
                <a:off x="2074593" y="376581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22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6BDE50F0-2AB5-465A-9D37-FB61F0CA9C49}"/>
                  </a:ext>
                </a:extLst>
              </p:cNvPr>
              <p:cNvSpPr/>
              <p:nvPr/>
            </p:nvSpPr>
            <p:spPr>
              <a:xfrm>
                <a:off x="2010779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25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1B41CD21-5A28-4DF2-9CCF-A4A132C1F8DB}"/>
                  </a:ext>
                </a:extLst>
              </p:cNvPr>
              <p:cNvSpPr/>
              <p:nvPr/>
            </p:nvSpPr>
            <p:spPr>
              <a:xfrm>
                <a:off x="1564475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20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30296329-1F02-4F35-B2A6-64F06777145E}"/>
                  </a:ext>
                </a:extLst>
              </p:cNvPr>
              <p:cNvSpPr/>
              <p:nvPr/>
            </p:nvSpPr>
            <p:spPr>
              <a:xfrm>
                <a:off x="2010779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24</a:t>
                </a: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DF63CEEE-7EDE-4762-B41E-49AFE9B3B47D}"/>
                  </a:ext>
                </a:extLst>
              </p:cNvPr>
              <p:cNvSpPr/>
              <p:nvPr/>
            </p:nvSpPr>
            <p:spPr>
              <a:xfrm>
                <a:off x="1564475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19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96D3ACA0-D0AD-493E-B45D-648E58E37F2E}"/>
                  </a:ext>
                </a:extLst>
              </p:cNvPr>
              <p:cNvSpPr/>
              <p:nvPr/>
            </p:nvSpPr>
            <p:spPr>
              <a:xfrm>
                <a:off x="3489954" y="5191721"/>
                <a:ext cx="1486909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28</a:t>
                </a: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A51C284A-0011-4750-BA21-FEB2C47EAFFA}"/>
                  </a:ext>
                </a:extLst>
              </p:cNvPr>
              <p:cNvSpPr/>
              <p:nvPr/>
            </p:nvSpPr>
            <p:spPr>
              <a:xfrm>
                <a:off x="1615267" y="3763431"/>
                <a:ext cx="37398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17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46A5F3DB-AC25-4923-AC62-FA0D3F36F98E}"/>
                  </a:ext>
                </a:extLst>
              </p:cNvPr>
              <p:cNvSpPr/>
              <p:nvPr/>
            </p:nvSpPr>
            <p:spPr>
              <a:xfrm>
                <a:off x="5471616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928E0A6E-1C20-4106-9843-097B11E82FEF}"/>
                  </a:ext>
                </a:extLst>
              </p:cNvPr>
              <p:cNvSpPr/>
              <p:nvPr/>
            </p:nvSpPr>
            <p:spPr>
              <a:xfrm>
                <a:off x="5464150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7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0ECE9C7E-C43F-4536-9979-F78197D00D14}"/>
                  </a:ext>
                </a:extLst>
              </p:cNvPr>
              <p:cNvSpPr/>
              <p:nvPr/>
            </p:nvSpPr>
            <p:spPr>
              <a:xfrm>
                <a:off x="5471616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6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0041CCBE-E572-4C0E-A68A-AA173053FD7C}"/>
                  </a:ext>
                </a:extLst>
              </p:cNvPr>
              <p:cNvSpPr/>
              <p:nvPr/>
            </p:nvSpPr>
            <p:spPr>
              <a:xfrm>
                <a:off x="5402967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8</a:t>
                </a: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7037F398-802B-4114-87F9-9451B9EDE608}"/>
                  </a:ext>
                </a:extLst>
              </p:cNvPr>
              <p:cNvSpPr/>
              <p:nvPr/>
            </p:nvSpPr>
            <p:spPr>
              <a:xfrm>
                <a:off x="539495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4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E136EB0C-8FB6-46CB-AD70-F03EE6B7FA69}"/>
                  </a:ext>
                </a:extLst>
              </p:cNvPr>
              <p:cNvSpPr/>
              <p:nvPr/>
            </p:nvSpPr>
            <p:spPr>
              <a:xfrm>
                <a:off x="7191402" y="4473657"/>
                <a:ext cx="432262" cy="17721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56</a:t>
                </a: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F3DA5DCE-9A0A-4B14-8B41-608BFB216EE3}"/>
                  </a:ext>
                </a:extLst>
              </p:cNvPr>
              <p:cNvSpPr/>
              <p:nvPr/>
            </p:nvSpPr>
            <p:spPr>
              <a:xfrm>
                <a:off x="8432323" y="1591262"/>
                <a:ext cx="466634" cy="33718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47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DE3B11E9-6101-49D2-978C-9CA489B8FA33}"/>
                  </a:ext>
                </a:extLst>
              </p:cNvPr>
              <p:cNvSpPr/>
              <p:nvPr/>
            </p:nvSpPr>
            <p:spPr>
              <a:xfrm>
                <a:off x="6896037" y="3917066"/>
                <a:ext cx="525233" cy="33718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EA9ED4C9-B11D-4050-B06D-49A5C7BF1E9E}"/>
                  </a:ext>
                </a:extLst>
              </p:cNvPr>
              <p:cNvSpPr/>
              <p:nvPr/>
            </p:nvSpPr>
            <p:spPr>
              <a:xfrm>
                <a:off x="5861698" y="4480070"/>
                <a:ext cx="352473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39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C545D8BB-C8E8-4699-94EE-98C810FA8861}"/>
                  </a:ext>
                </a:extLst>
              </p:cNvPr>
              <p:cNvSpPr/>
              <p:nvPr/>
            </p:nvSpPr>
            <p:spPr>
              <a:xfrm>
                <a:off x="6288218" y="4480070"/>
                <a:ext cx="345455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32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357AFAD4-1885-4A9C-A7A0-57B3783CC2A5}"/>
                  </a:ext>
                </a:extLst>
              </p:cNvPr>
              <p:cNvSpPr/>
              <p:nvPr/>
            </p:nvSpPr>
            <p:spPr>
              <a:xfrm>
                <a:off x="1615267" y="5014546"/>
                <a:ext cx="377078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21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8DDDC289-B5F9-4DF3-9DFD-FE6D79643BA2}"/>
                  </a:ext>
                </a:extLst>
              </p:cNvPr>
              <p:cNvSpPr/>
              <p:nvPr/>
            </p:nvSpPr>
            <p:spPr>
              <a:xfrm>
                <a:off x="2079831" y="501169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26</a:t>
                </a: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E79DB33A-7E42-4D0C-B4C0-FC19B44D9C9E}"/>
                  </a:ext>
                </a:extLst>
              </p:cNvPr>
              <p:cNvSpPr/>
              <p:nvPr/>
            </p:nvSpPr>
            <p:spPr>
              <a:xfrm>
                <a:off x="5880501" y="196840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42</a:t>
                </a: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75E2B3E1-ADD1-464A-AA72-09100F8070FA}"/>
                  </a:ext>
                </a:extLst>
              </p:cNvPr>
              <p:cNvSpPr/>
              <p:nvPr/>
            </p:nvSpPr>
            <p:spPr>
              <a:xfrm>
                <a:off x="5873035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40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F7BC947D-73DB-4BCE-AA6E-63CDD5CF2DBE}"/>
                  </a:ext>
                </a:extLst>
              </p:cNvPr>
              <p:cNvSpPr/>
              <p:nvPr/>
            </p:nvSpPr>
            <p:spPr>
              <a:xfrm>
                <a:off x="5880501" y="2649009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41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2F943F47-5D48-4FAE-829C-7B6B908C77C4}"/>
                  </a:ext>
                </a:extLst>
              </p:cNvPr>
              <p:cNvSpPr/>
              <p:nvPr/>
            </p:nvSpPr>
            <p:spPr>
              <a:xfrm>
                <a:off x="6280002" y="196078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35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1A6B3BA5-BA79-4838-8B81-CB9403C221BF}"/>
                  </a:ext>
                </a:extLst>
              </p:cNvPr>
              <p:cNvSpPr/>
              <p:nvPr/>
            </p:nvSpPr>
            <p:spPr>
              <a:xfrm>
                <a:off x="6272536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33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F2EBDA30-4C18-4D04-9C60-24F6C5C8669E}"/>
                  </a:ext>
                </a:extLst>
              </p:cNvPr>
              <p:cNvSpPr/>
              <p:nvPr/>
            </p:nvSpPr>
            <p:spPr>
              <a:xfrm>
                <a:off x="6274834" y="2648294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34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43CBC95C-6485-405E-AA23-E310B349C9BF}"/>
                  </a:ext>
                </a:extLst>
              </p:cNvPr>
              <p:cNvSpPr/>
              <p:nvPr/>
            </p:nvSpPr>
            <p:spPr>
              <a:xfrm>
                <a:off x="5945465" y="1734359"/>
                <a:ext cx="297301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43</a:t>
                </a: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0DDD3425-2C49-4C04-BB28-165850D5DA13}"/>
                  </a:ext>
                </a:extLst>
              </p:cNvPr>
              <p:cNvSpPr/>
              <p:nvPr/>
            </p:nvSpPr>
            <p:spPr>
              <a:xfrm>
                <a:off x="6354626" y="1734359"/>
                <a:ext cx="292556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36</a:t>
                </a: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1B9CA83A-283B-4A04-81C0-39736308E618}"/>
                  </a:ext>
                </a:extLst>
              </p:cNvPr>
              <p:cNvSpPr/>
              <p:nvPr/>
            </p:nvSpPr>
            <p:spPr>
              <a:xfrm>
                <a:off x="7125726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45</a:t>
                </a: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F0AC5766-D8B0-4CDA-A736-5F74E4D501FC}"/>
                  </a:ext>
                </a:extLst>
              </p:cNvPr>
              <p:cNvSpPr/>
              <p:nvPr/>
            </p:nvSpPr>
            <p:spPr>
              <a:xfrm>
                <a:off x="7656100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46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FFB560B-7DB8-4822-AEAE-0E0EE1D7B627}"/>
                  </a:ext>
                </a:extLst>
              </p:cNvPr>
              <p:cNvSpPr/>
              <p:nvPr/>
            </p:nvSpPr>
            <p:spPr>
              <a:xfrm>
                <a:off x="5033849" y="5091388"/>
                <a:ext cx="1411288" cy="20613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291</a:t>
                </a:r>
              </a:p>
            </p:txBody>
          </p: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FB4F744-404C-41F8-93FD-3153866F2DC2}"/>
                </a:ext>
              </a:extLst>
            </p:cNvPr>
            <p:cNvSpPr/>
            <p:nvPr/>
          </p:nvSpPr>
          <p:spPr>
            <a:xfrm>
              <a:off x="5629937" y="5793562"/>
              <a:ext cx="1411288" cy="2061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292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DA38673-8A80-4DD9-8ED6-FAC0A6C9B78E}"/>
                </a:ext>
              </a:extLst>
            </p:cNvPr>
            <p:cNvSpPr/>
            <p:nvPr/>
          </p:nvSpPr>
          <p:spPr>
            <a:xfrm>
              <a:off x="6830921" y="5499688"/>
              <a:ext cx="349245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30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91312DA-45E2-457B-AB5D-DB9BAA68F4D6}"/>
                </a:ext>
              </a:extLst>
            </p:cNvPr>
            <p:cNvSpPr/>
            <p:nvPr/>
          </p:nvSpPr>
          <p:spPr>
            <a:xfrm>
              <a:off x="6408192" y="5499688"/>
              <a:ext cx="346481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37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5FA98AC-BEBE-455A-BEDC-77AC92F519D1}"/>
                </a:ext>
              </a:extLst>
            </p:cNvPr>
            <p:cNvSpPr/>
            <p:nvPr/>
          </p:nvSpPr>
          <p:spPr>
            <a:xfrm>
              <a:off x="6880451" y="5335786"/>
              <a:ext cx="349245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31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6B370DA-41CF-4EFA-8ED2-229A4C3566DD}"/>
                </a:ext>
              </a:extLst>
            </p:cNvPr>
            <p:cNvSpPr/>
            <p:nvPr/>
          </p:nvSpPr>
          <p:spPr>
            <a:xfrm>
              <a:off x="6457722" y="5335786"/>
              <a:ext cx="346481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38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86DC0CF-000C-46E6-BB9E-E622E2720E6A}"/>
              </a:ext>
            </a:extLst>
          </p:cNvPr>
          <p:cNvSpPr txBox="1"/>
          <p:nvPr/>
        </p:nvSpPr>
        <p:spPr>
          <a:xfrm>
            <a:off x="7782476" y="3188728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Unhealthy car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D9F10F-B072-4FA3-B56F-106706B779A0}"/>
              </a:ext>
            </a:extLst>
          </p:cNvPr>
          <p:cNvGrpSpPr/>
          <p:nvPr/>
        </p:nvGrpSpPr>
        <p:grpSpPr>
          <a:xfrm>
            <a:off x="7440296" y="3222972"/>
            <a:ext cx="406398" cy="200025"/>
            <a:chOff x="7440296" y="3222972"/>
            <a:chExt cx="406398" cy="2000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E01949-EF6E-47DC-A704-3704EA56F6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76F2B2-7E16-4245-9346-162827A950A0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A4157B8-82A8-4FF3-AE3B-F3AED3856E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Picture 2" descr="Walking Man Black clip art | Clipart Panda - Free Clipart Images">
            <a:extLst>
              <a:ext uri="{FF2B5EF4-FFF2-40B4-BE49-F238E27FC236}">
                <a16:creationId xmlns:a16="http://schemas.microsoft.com/office/drawing/2014/main" id="{018179AD-EFE5-4394-88CB-D1C216D57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4" t="5072" r="8712" b="7204"/>
          <a:stretch/>
        </p:blipFill>
        <p:spPr bwMode="auto">
          <a:xfrm>
            <a:off x="9886058" y="2741769"/>
            <a:ext cx="210698" cy="3346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F6BF0AA0-CE05-4E78-AB51-C87E715BF0A2}"/>
              </a:ext>
            </a:extLst>
          </p:cNvPr>
          <p:cNvSpPr txBox="1"/>
          <p:nvPr/>
        </p:nvSpPr>
        <p:spPr>
          <a:xfrm>
            <a:off x="10166581" y="2778577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Pedestrian</a:t>
            </a:r>
          </a:p>
        </p:txBody>
      </p:sp>
      <p:pic>
        <p:nvPicPr>
          <p:cNvPr id="108" name="Picture 107" descr="A picture containing mug, glass&#10;&#10;Description automatically generated">
            <a:extLst>
              <a:ext uri="{FF2B5EF4-FFF2-40B4-BE49-F238E27FC236}">
                <a16:creationId xmlns:a16="http://schemas.microsoft.com/office/drawing/2014/main" id="{43815143-2BB6-43B3-BBCA-D081B3B274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5" r="6290" b="3983"/>
          <a:stretch/>
        </p:blipFill>
        <p:spPr>
          <a:xfrm>
            <a:off x="5433646" y="4132027"/>
            <a:ext cx="401666" cy="193675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B42CBDA4-BE02-42A1-9CB1-B9B23F3DB594}"/>
              </a:ext>
            </a:extLst>
          </p:cNvPr>
          <p:cNvSpPr txBox="1"/>
          <p:nvPr/>
        </p:nvSpPr>
        <p:spPr>
          <a:xfrm>
            <a:off x="508000" y="543697"/>
            <a:ext cx="2516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driven cars</a:t>
            </a:r>
          </a:p>
          <a:p>
            <a:r>
              <a:rPr lang="en-US" dirty="0"/>
              <a:t>Corner case #2: bad park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1AC7C0F5-A5B2-4A5B-B94F-69D3CA381A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9" t="10811" r="4681" b="11410"/>
          <a:stretch/>
        </p:blipFill>
        <p:spPr>
          <a:xfrm rot="17977322">
            <a:off x="4329002" y="4611803"/>
            <a:ext cx="406398" cy="200025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65C8D399-FBF0-40AE-B85C-48D29E40160A}"/>
              </a:ext>
            </a:extLst>
          </p:cNvPr>
          <p:cNvSpPr/>
          <p:nvPr/>
        </p:nvSpPr>
        <p:spPr>
          <a:xfrm rot="17922083">
            <a:off x="4066408" y="4549880"/>
            <a:ext cx="430403" cy="2092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48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277232E-D0BB-4D59-8092-4FBB90F35827}"/>
              </a:ext>
            </a:extLst>
          </p:cNvPr>
          <p:cNvSpPr/>
          <p:nvPr/>
        </p:nvSpPr>
        <p:spPr>
          <a:xfrm rot="17977824">
            <a:off x="3818230" y="4558480"/>
            <a:ext cx="430403" cy="2092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49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259F1E17-41F1-4E5F-8DD1-CA299399CE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9" t="10811" r="4681" b="11410"/>
          <a:stretch/>
        </p:blipFill>
        <p:spPr>
          <a:xfrm rot="17977322">
            <a:off x="3935564" y="4582183"/>
            <a:ext cx="406398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66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2987295F-5E2E-4467-8959-3D14AC728562}"/>
              </a:ext>
            </a:extLst>
          </p:cNvPr>
          <p:cNvGrpSpPr/>
          <p:nvPr/>
        </p:nvGrpSpPr>
        <p:grpSpPr>
          <a:xfrm>
            <a:off x="1763783" y="278907"/>
            <a:ext cx="7864763" cy="6300186"/>
            <a:chOff x="1763783" y="278907"/>
            <a:chExt cx="7864763" cy="6300186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49D512FB-9AB0-4028-8D2E-8E0B59B077B6}"/>
                </a:ext>
              </a:extLst>
            </p:cNvPr>
            <p:cNvGrpSpPr/>
            <p:nvPr/>
          </p:nvGrpSpPr>
          <p:grpSpPr>
            <a:xfrm>
              <a:off x="1763783" y="278907"/>
              <a:ext cx="7864763" cy="6300186"/>
              <a:chOff x="1172940" y="-185327"/>
              <a:chExt cx="7864763" cy="6300186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FBE53E26-C553-4008-A8EB-457DF0B536CD}"/>
                  </a:ext>
                </a:extLst>
              </p:cNvPr>
              <p:cNvGrpSpPr/>
              <p:nvPr/>
            </p:nvGrpSpPr>
            <p:grpSpPr>
              <a:xfrm>
                <a:off x="1172940" y="-185327"/>
                <a:ext cx="7864763" cy="6300186"/>
                <a:chOff x="2063578" y="278907"/>
                <a:chExt cx="7864763" cy="6300186"/>
              </a:xfrm>
            </p:grpSpPr>
            <p:pic>
              <p:nvPicPr>
                <p:cNvPr id="176" name="Picture 175" descr="A close up of a device&#10;&#10;Description automatically generated">
                  <a:extLst>
                    <a:ext uri="{FF2B5EF4-FFF2-40B4-BE49-F238E27FC236}">
                      <a16:creationId xmlns:a16="http://schemas.microsoft.com/office/drawing/2014/main" id="{F2B6A951-CB04-4B5B-882E-FD58ACA261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357"/>
                <a:stretch/>
              </p:blipFill>
              <p:spPr>
                <a:xfrm>
                  <a:off x="2236122" y="278907"/>
                  <a:ext cx="7692219" cy="6300186"/>
                </a:xfrm>
                <a:prstGeom prst="rect">
                  <a:avLst/>
                </a:prstGeom>
              </p:spPr>
            </p:pic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8B969BC9-D7E3-4328-BCA8-DF39913EBC6A}"/>
                    </a:ext>
                  </a:extLst>
                </p:cNvPr>
                <p:cNvSpPr/>
                <p:nvPr/>
              </p:nvSpPr>
              <p:spPr>
                <a:xfrm>
                  <a:off x="2063578" y="543697"/>
                  <a:ext cx="2051222" cy="26814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6472877E-4E9C-4CC7-90E5-6771071F0B6C}"/>
                    </a:ext>
                  </a:extLst>
                </p:cNvPr>
                <p:cNvSpPr/>
                <p:nvPr/>
              </p:nvSpPr>
              <p:spPr>
                <a:xfrm>
                  <a:off x="5980096" y="3341961"/>
                  <a:ext cx="1411288" cy="4674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E9593014-7248-4082-A86F-F4BB1FD044FC}"/>
                  </a:ext>
                </a:extLst>
              </p:cNvPr>
              <p:cNvSpPr/>
              <p:nvPr/>
            </p:nvSpPr>
            <p:spPr>
              <a:xfrm rot="3563525">
                <a:off x="2405025" y="323109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A677752A-8712-4CB1-A125-09C367320A4A}"/>
                  </a:ext>
                </a:extLst>
              </p:cNvPr>
              <p:cNvSpPr/>
              <p:nvPr/>
            </p:nvSpPr>
            <p:spPr>
              <a:xfrm rot="3563525">
                <a:off x="2961961" y="57262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51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3432F33-63D9-4E85-AB5E-0BB85ED4C30D}"/>
                  </a:ext>
                </a:extLst>
              </p:cNvPr>
              <p:cNvSpPr/>
              <p:nvPr/>
            </p:nvSpPr>
            <p:spPr>
              <a:xfrm rot="3563525">
                <a:off x="4033127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52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932B1403-4BF6-4B8D-BCD5-E5883D5B2145}"/>
                  </a:ext>
                </a:extLst>
              </p:cNvPr>
              <p:cNvSpPr/>
              <p:nvPr/>
            </p:nvSpPr>
            <p:spPr>
              <a:xfrm rot="3563525">
                <a:off x="5096674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EF7A51C-6F9B-40D5-8339-4859ECB1B169}"/>
                  </a:ext>
                </a:extLst>
              </p:cNvPr>
              <p:cNvSpPr txBox="1"/>
              <p:nvPr/>
            </p:nvSpPr>
            <p:spPr>
              <a:xfrm>
                <a:off x="7534967" y="3128562"/>
                <a:ext cx="957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Critical state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3F3E615A-0CD5-41DA-AC05-56392B04223F}"/>
                  </a:ext>
                </a:extLst>
              </p:cNvPr>
              <p:cNvSpPr txBox="1"/>
              <p:nvPr/>
            </p:nvSpPr>
            <p:spPr>
              <a:xfrm>
                <a:off x="7534967" y="3555761"/>
                <a:ext cx="14786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Failure tolerant state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9970A412-69A8-4C5D-B662-5E8D1076CF89}"/>
                  </a:ext>
                </a:extLst>
              </p:cNvPr>
              <p:cNvSpPr txBox="1"/>
              <p:nvPr/>
            </p:nvSpPr>
            <p:spPr>
              <a:xfrm>
                <a:off x="7533512" y="3957168"/>
                <a:ext cx="8224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Final state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C7D1609D-166F-4E20-AA3A-1B5818551AEF}"/>
                  </a:ext>
                </a:extLst>
              </p:cNvPr>
              <p:cNvSpPr/>
              <p:nvPr/>
            </p:nvSpPr>
            <p:spPr>
              <a:xfrm>
                <a:off x="3660513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252241B0-E07F-42D6-95BC-A135F2A5FD04}"/>
                  </a:ext>
                </a:extLst>
              </p:cNvPr>
              <p:cNvSpPr/>
              <p:nvPr/>
            </p:nvSpPr>
            <p:spPr>
              <a:xfrm>
                <a:off x="5026395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BD63CDFB-FF60-4834-AC06-169490972B48}"/>
                  </a:ext>
                </a:extLst>
              </p:cNvPr>
              <p:cNvSpPr/>
              <p:nvPr/>
            </p:nvSpPr>
            <p:spPr>
              <a:xfrm>
                <a:off x="2010779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23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092712EF-DC4E-4159-A5F6-52AA9B2362E1}"/>
                  </a:ext>
                </a:extLst>
              </p:cNvPr>
              <p:cNvSpPr/>
              <p:nvPr/>
            </p:nvSpPr>
            <p:spPr>
              <a:xfrm>
                <a:off x="1765788" y="5191721"/>
                <a:ext cx="168036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27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6D4DE510-9E7A-426B-AAE0-85A508ECFDDD}"/>
                  </a:ext>
                </a:extLst>
              </p:cNvPr>
              <p:cNvSpPr/>
              <p:nvPr/>
            </p:nvSpPr>
            <p:spPr>
              <a:xfrm>
                <a:off x="6024030" y="1591262"/>
                <a:ext cx="107238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44</a:t>
                </a: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CCB261CD-994A-441C-9325-F11E467F40AE}"/>
                  </a:ext>
                </a:extLst>
              </p:cNvPr>
              <p:cNvSpPr/>
              <p:nvPr/>
            </p:nvSpPr>
            <p:spPr>
              <a:xfrm>
                <a:off x="4599068" y="1638886"/>
                <a:ext cx="102758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F30373FA-3625-4D16-B47D-8BB251AD008C}"/>
                  </a:ext>
                </a:extLst>
              </p:cNvPr>
              <p:cNvSpPr/>
              <p:nvPr/>
            </p:nvSpPr>
            <p:spPr>
              <a:xfrm>
                <a:off x="4130699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11B4AB30-E3DF-4140-A22E-82039B77890D}"/>
                  </a:ext>
                </a:extLst>
              </p:cNvPr>
              <p:cNvSpPr/>
              <p:nvPr/>
            </p:nvSpPr>
            <p:spPr>
              <a:xfrm>
                <a:off x="494007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9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A4295B0D-4FCF-4DB6-954A-3F5DF2D45FC3}"/>
                  </a:ext>
                </a:extLst>
              </p:cNvPr>
              <p:cNvSpPr/>
              <p:nvPr/>
            </p:nvSpPr>
            <p:spPr>
              <a:xfrm>
                <a:off x="5018929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12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CA85D6A8-BDF3-447F-AEA6-13EDB191A3A4}"/>
                  </a:ext>
                </a:extLst>
              </p:cNvPr>
              <p:cNvSpPr/>
              <p:nvPr/>
            </p:nvSpPr>
            <p:spPr>
              <a:xfrm>
                <a:off x="5026395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11</a:t>
                </a: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C940D1D-A8F2-4870-9C7B-EBF2CA9EA971}"/>
                  </a:ext>
                </a:extLst>
              </p:cNvPr>
              <p:cNvSpPr/>
              <p:nvPr/>
            </p:nvSpPr>
            <p:spPr>
              <a:xfrm>
                <a:off x="2446825" y="4480070"/>
                <a:ext cx="2600325" cy="1643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54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CCFD4058-0D26-4780-BED0-0CEBE1E49AEF}"/>
                  </a:ext>
                </a:extLst>
              </p:cNvPr>
              <p:cNvSpPr/>
              <p:nvPr/>
            </p:nvSpPr>
            <p:spPr>
              <a:xfrm>
                <a:off x="5121197" y="4480070"/>
                <a:ext cx="655142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55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EC4C5664-632F-4B65-872D-DF66D0B509CE}"/>
                  </a:ext>
                </a:extLst>
              </p:cNvPr>
              <p:cNvSpPr/>
              <p:nvPr/>
            </p:nvSpPr>
            <p:spPr>
              <a:xfrm>
                <a:off x="1564475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18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436A762-C048-4CF9-A6BE-2F6C1479F02A}"/>
                  </a:ext>
                </a:extLst>
              </p:cNvPr>
              <p:cNvSpPr/>
              <p:nvPr/>
            </p:nvSpPr>
            <p:spPr>
              <a:xfrm>
                <a:off x="6888967" y="3099987"/>
                <a:ext cx="534671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205AE78-5A27-4695-AA6A-3F7F477A0675}"/>
                  </a:ext>
                </a:extLst>
              </p:cNvPr>
              <p:cNvSpPr/>
              <p:nvPr/>
            </p:nvSpPr>
            <p:spPr>
              <a:xfrm>
                <a:off x="6893099" y="3509578"/>
                <a:ext cx="534670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95BD54C1-DA68-4D3B-932B-E660E975BF56}"/>
                  </a:ext>
                </a:extLst>
              </p:cNvPr>
              <p:cNvSpPr/>
              <p:nvPr/>
            </p:nvSpPr>
            <p:spPr>
              <a:xfrm>
                <a:off x="1765788" y="3598191"/>
                <a:ext cx="143756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16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AC44BB10-1F67-4C98-AF7F-7D15A110FDC9}"/>
                  </a:ext>
                </a:extLst>
              </p:cNvPr>
              <p:cNvSpPr/>
              <p:nvPr/>
            </p:nvSpPr>
            <p:spPr>
              <a:xfrm>
                <a:off x="4261621" y="3595628"/>
                <a:ext cx="1365034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DBA97240-D2F1-438B-894D-B044FCCBEAD9}"/>
                  </a:ext>
                </a:extLst>
              </p:cNvPr>
              <p:cNvSpPr/>
              <p:nvPr/>
            </p:nvSpPr>
            <p:spPr>
              <a:xfrm>
                <a:off x="3252270" y="3598181"/>
                <a:ext cx="96196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E91932D4-6C72-4677-9353-878402EF2A97}"/>
                  </a:ext>
                </a:extLst>
              </p:cNvPr>
              <p:cNvSpPr/>
              <p:nvPr/>
            </p:nvSpPr>
            <p:spPr>
              <a:xfrm>
                <a:off x="4955021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13</a:t>
                </a: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EF7D58F3-2D66-4C76-B990-B330DFA361A7}"/>
                  </a:ext>
                </a:extLst>
              </p:cNvPr>
              <p:cNvSpPr/>
              <p:nvPr/>
            </p:nvSpPr>
            <p:spPr>
              <a:xfrm>
                <a:off x="2074593" y="376581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22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9468CE38-2E45-422C-A772-342BC071D8AD}"/>
                  </a:ext>
                </a:extLst>
              </p:cNvPr>
              <p:cNvSpPr/>
              <p:nvPr/>
            </p:nvSpPr>
            <p:spPr>
              <a:xfrm>
                <a:off x="2010779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25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89E34089-85F7-432C-A99D-9643A94AC9AD}"/>
                  </a:ext>
                </a:extLst>
              </p:cNvPr>
              <p:cNvSpPr/>
              <p:nvPr/>
            </p:nvSpPr>
            <p:spPr>
              <a:xfrm>
                <a:off x="1564475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20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223748A0-4FBB-40A3-BA78-28672FEA3238}"/>
                  </a:ext>
                </a:extLst>
              </p:cNvPr>
              <p:cNvSpPr/>
              <p:nvPr/>
            </p:nvSpPr>
            <p:spPr>
              <a:xfrm>
                <a:off x="2010779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24</a:t>
                </a: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939B3CC4-B32C-4270-A5F0-8F38D03A10FC}"/>
                  </a:ext>
                </a:extLst>
              </p:cNvPr>
              <p:cNvSpPr/>
              <p:nvPr/>
            </p:nvSpPr>
            <p:spPr>
              <a:xfrm>
                <a:off x="1564475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19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73BCC58E-7B77-4B89-938A-4FE242FB306D}"/>
                  </a:ext>
                </a:extLst>
              </p:cNvPr>
              <p:cNvSpPr/>
              <p:nvPr/>
            </p:nvSpPr>
            <p:spPr>
              <a:xfrm>
                <a:off x="3489954" y="5191721"/>
                <a:ext cx="1486909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28</a:t>
                </a: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C317276-C815-420D-A86B-495615E82CA2}"/>
                  </a:ext>
                </a:extLst>
              </p:cNvPr>
              <p:cNvSpPr/>
              <p:nvPr/>
            </p:nvSpPr>
            <p:spPr>
              <a:xfrm>
                <a:off x="1615267" y="3763431"/>
                <a:ext cx="37398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17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94721E02-F7F1-4CEC-9A9D-64600EA2FC19}"/>
                  </a:ext>
                </a:extLst>
              </p:cNvPr>
              <p:cNvSpPr/>
              <p:nvPr/>
            </p:nvSpPr>
            <p:spPr>
              <a:xfrm>
                <a:off x="5471616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868ACC92-4B8C-497C-8CAC-6C0BB1672E0B}"/>
                  </a:ext>
                </a:extLst>
              </p:cNvPr>
              <p:cNvSpPr/>
              <p:nvPr/>
            </p:nvSpPr>
            <p:spPr>
              <a:xfrm>
                <a:off x="5464150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7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EF6BB3A9-2A63-4FDF-B728-59CB6B6B329D}"/>
                  </a:ext>
                </a:extLst>
              </p:cNvPr>
              <p:cNvSpPr/>
              <p:nvPr/>
            </p:nvSpPr>
            <p:spPr>
              <a:xfrm>
                <a:off x="5471616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6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DEB5E955-559D-4765-8933-3A1F7F3291E3}"/>
                  </a:ext>
                </a:extLst>
              </p:cNvPr>
              <p:cNvSpPr/>
              <p:nvPr/>
            </p:nvSpPr>
            <p:spPr>
              <a:xfrm>
                <a:off x="5402967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8</a:t>
                </a: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8ACCFB51-46FE-4015-9E6A-91F6E9CC73F4}"/>
                  </a:ext>
                </a:extLst>
              </p:cNvPr>
              <p:cNvSpPr/>
              <p:nvPr/>
            </p:nvSpPr>
            <p:spPr>
              <a:xfrm>
                <a:off x="539495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4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139C14B-BAAD-4AED-A0B0-1EB50977B056}"/>
                  </a:ext>
                </a:extLst>
              </p:cNvPr>
              <p:cNvSpPr/>
              <p:nvPr/>
            </p:nvSpPr>
            <p:spPr>
              <a:xfrm>
                <a:off x="7191402" y="4473657"/>
                <a:ext cx="432262" cy="17721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56</a:t>
                </a: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EB2B3A89-695E-4284-8EC4-D0304B6C80D8}"/>
                  </a:ext>
                </a:extLst>
              </p:cNvPr>
              <p:cNvSpPr/>
              <p:nvPr/>
            </p:nvSpPr>
            <p:spPr>
              <a:xfrm>
                <a:off x="8432323" y="1591262"/>
                <a:ext cx="466634" cy="33718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47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FC20BBA0-14B0-4ADA-AD5D-17AD57677534}"/>
                  </a:ext>
                </a:extLst>
              </p:cNvPr>
              <p:cNvSpPr/>
              <p:nvPr/>
            </p:nvSpPr>
            <p:spPr>
              <a:xfrm>
                <a:off x="6896037" y="3917066"/>
                <a:ext cx="525233" cy="33718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64AF33CD-228D-473D-86A3-25ACDF3457BD}"/>
                  </a:ext>
                </a:extLst>
              </p:cNvPr>
              <p:cNvSpPr/>
              <p:nvPr/>
            </p:nvSpPr>
            <p:spPr>
              <a:xfrm>
                <a:off x="5861698" y="4480070"/>
                <a:ext cx="352473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39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D787982-B766-4CBA-84D3-032B5E2AA116}"/>
                  </a:ext>
                </a:extLst>
              </p:cNvPr>
              <p:cNvSpPr/>
              <p:nvPr/>
            </p:nvSpPr>
            <p:spPr>
              <a:xfrm>
                <a:off x="6288218" y="4480070"/>
                <a:ext cx="345455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32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1258CA7D-FDDC-4FB2-A907-E7FCD63AB649}"/>
                  </a:ext>
                </a:extLst>
              </p:cNvPr>
              <p:cNvSpPr/>
              <p:nvPr/>
            </p:nvSpPr>
            <p:spPr>
              <a:xfrm>
                <a:off x="1615267" y="5014546"/>
                <a:ext cx="377078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21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65C5DDDD-52BB-4DA7-AC34-A475FEA998B5}"/>
                  </a:ext>
                </a:extLst>
              </p:cNvPr>
              <p:cNvSpPr/>
              <p:nvPr/>
            </p:nvSpPr>
            <p:spPr>
              <a:xfrm>
                <a:off x="2079831" y="501169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26</a:t>
                </a: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D0EE3B99-06CA-401E-8636-8946395F8535}"/>
                  </a:ext>
                </a:extLst>
              </p:cNvPr>
              <p:cNvSpPr/>
              <p:nvPr/>
            </p:nvSpPr>
            <p:spPr>
              <a:xfrm>
                <a:off x="5880501" y="196840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42</a:t>
                </a: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2D4EAD2C-45D5-483C-838D-3A27643B0B98}"/>
                  </a:ext>
                </a:extLst>
              </p:cNvPr>
              <p:cNvSpPr/>
              <p:nvPr/>
            </p:nvSpPr>
            <p:spPr>
              <a:xfrm>
                <a:off x="5873035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40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77701694-A754-465D-B652-4CD65919CC9A}"/>
                  </a:ext>
                </a:extLst>
              </p:cNvPr>
              <p:cNvSpPr/>
              <p:nvPr/>
            </p:nvSpPr>
            <p:spPr>
              <a:xfrm>
                <a:off x="5880501" y="2649009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41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DDE14A93-BC4A-4452-8397-7AFC5AE0B0C7}"/>
                  </a:ext>
                </a:extLst>
              </p:cNvPr>
              <p:cNvSpPr/>
              <p:nvPr/>
            </p:nvSpPr>
            <p:spPr>
              <a:xfrm>
                <a:off x="6280002" y="196078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35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65383ED8-8365-4066-B61F-3466947DD6E9}"/>
                  </a:ext>
                </a:extLst>
              </p:cNvPr>
              <p:cNvSpPr/>
              <p:nvPr/>
            </p:nvSpPr>
            <p:spPr>
              <a:xfrm>
                <a:off x="6272536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33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890B5E50-AD32-46E3-9DBD-D3E3CDA88A83}"/>
                  </a:ext>
                </a:extLst>
              </p:cNvPr>
              <p:cNvSpPr/>
              <p:nvPr/>
            </p:nvSpPr>
            <p:spPr>
              <a:xfrm>
                <a:off x="6274834" y="2648294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34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81FBE043-052A-4558-8C9D-AD63B78D8472}"/>
                  </a:ext>
                </a:extLst>
              </p:cNvPr>
              <p:cNvSpPr/>
              <p:nvPr/>
            </p:nvSpPr>
            <p:spPr>
              <a:xfrm>
                <a:off x="5945465" y="1734359"/>
                <a:ext cx="297301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43</a:t>
                </a: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6132AA24-5549-4830-9D79-C35A027E04F8}"/>
                  </a:ext>
                </a:extLst>
              </p:cNvPr>
              <p:cNvSpPr/>
              <p:nvPr/>
            </p:nvSpPr>
            <p:spPr>
              <a:xfrm>
                <a:off x="6354626" y="1734359"/>
                <a:ext cx="292556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36</a:t>
                </a: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CA5A7533-16C3-423B-BD54-47C41F31D92E}"/>
                  </a:ext>
                </a:extLst>
              </p:cNvPr>
              <p:cNvSpPr/>
              <p:nvPr/>
            </p:nvSpPr>
            <p:spPr>
              <a:xfrm>
                <a:off x="7125726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45</a:t>
                </a: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9142C4A4-E675-4D99-8CB0-98EEBFB078E5}"/>
                  </a:ext>
                </a:extLst>
              </p:cNvPr>
              <p:cNvSpPr/>
              <p:nvPr/>
            </p:nvSpPr>
            <p:spPr>
              <a:xfrm>
                <a:off x="7656100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46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947DDFA6-48FE-4012-AFA4-5AA5A49742F2}"/>
                  </a:ext>
                </a:extLst>
              </p:cNvPr>
              <p:cNvSpPr/>
              <p:nvPr/>
            </p:nvSpPr>
            <p:spPr>
              <a:xfrm>
                <a:off x="5033849" y="5091388"/>
                <a:ext cx="1411288" cy="20613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291</a:t>
                </a:r>
              </a:p>
            </p:txBody>
          </p: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F8A3BCB-AAD4-4807-8556-460FCDB91C09}"/>
                </a:ext>
              </a:extLst>
            </p:cNvPr>
            <p:cNvSpPr/>
            <p:nvPr/>
          </p:nvSpPr>
          <p:spPr>
            <a:xfrm>
              <a:off x="5629937" y="5793562"/>
              <a:ext cx="1411288" cy="2061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292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9558E01-037E-4E0D-A8B2-16E0B59A230D}"/>
                </a:ext>
              </a:extLst>
            </p:cNvPr>
            <p:cNvSpPr/>
            <p:nvPr/>
          </p:nvSpPr>
          <p:spPr>
            <a:xfrm>
              <a:off x="6830921" y="5499688"/>
              <a:ext cx="349245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30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7D20060-95D5-4096-B4BD-60BB6A6125DF}"/>
                </a:ext>
              </a:extLst>
            </p:cNvPr>
            <p:cNvSpPr/>
            <p:nvPr/>
          </p:nvSpPr>
          <p:spPr>
            <a:xfrm>
              <a:off x="6408192" y="5499688"/>
              <a:ext cx="346481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37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471B3E7-F29F-46A4-B036-8100F8BA7873}"/>
                </a:ext>
              </a:extLst>
            </p:cNvPr>
            <p:cNvSpPr/>
            <p:nvPr/>
          </p:nvSpPr>
          <p:spPr>
            <a:xfrm>
              <a:off x="6880451" y="5335786"/>
              <a:ext cx="349245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31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8DCCCC4-AECC-436D-829E-2545F43EA418}"/>
                </a:ext>
              </a:extLst>
            </p:cNvPr>
            <p:cNvSpPr/>
            <p:nvPr/>
          </p:nvSpPr>
          <p:spPr>
            <a:xfrm>
              <a:off x="6457722" y="5335786"/>
              <a:ext cx="346481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38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86DC0CF-000C-46E6-BB9E-E622E2720E6A}"/>
              </a:ext>
            </a:extLst>
          </p:cNvPr>
          <p:cNvSpPr txBox="1"/>
          <p:nvPr/>
        </p:nvSpPr>
        <p:spPr>
          <a:xfrm>
            <a:off x="7782476" y="3188728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Unhealthy car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D9F10F-B072-4FA3-B56F-106706B779A0}"/>
              </a:ext>
            </a:extLst>
          </p:cNvPr>
          <p:cNvGrpSpPr/>
          <p:nvPr/>
        </p:nvGrpSpPr>
        <p:grpSpPr>
          <a:xfrm>
            <a:off x="7440296" y="3222972"/>
            <a:ext cx="406398" cy="200025"/>
            <a:chOff x="7440296" y="3222972"/>
            <a:chExt cx="406398" cy="2000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E01949-EF6E-47DC-A704-3704EA56F6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76F2B2-7E16-4245-9346-162827A950A0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A4157B8-82A8-4FF3-AE3B-F3AED3856E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Picture 2" descr="Walking Man Black clip art | Clipart Panda - Free Clipart Images">
            <a:extLst>
              <a:ext uri="{FF2B5EF4-FFF2-40B4-BE49-F238E27FC236}">
                <a16:creationId xmlns:a16="http://schemas.microsoft.com/office/drawing/2014/main" id="{018179AD-EFE5-4394-88CB-D1C216D57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4" t="5072" r="8712" b="7204"/>
          <a:stretch/>
        </p:blipFill>
        <p:spPr bwMode="auto">
          <a:xfrm>
            <a:off x="9886058" y="2741769"/>
            <a:ext cx="210698" cy="3346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F6BF0AA0-CE05-4E78-AB51-C87E715BF0A2}"/>
              </a:ext>
            </a:extLst>
          </p:cNvPr>
          <p:cNvSpPr txBox="1"/>
          <p:nvPr/>
        </p:nvSpPr>
        <p:spPr>
          <a:xfrm>
            <a:off x="10166581" y="2778577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Pedestrian</a:t>
            </a:r>
          </a:p>
        </p:txBody>
      </p:sp>
      <p:pic>
        <p:nvPicPr>
          <p:cNvPr id="108" name="Picture 107" descr="A picture containing mug, glass&#10;&#10;Description automatically generated">
            <a:extLst>
              <a:ext uri="{FF2B5EF4-FFF2-40B4-BE49-F238E27FC236}">
                <a16:creationId xmlns:a16="http://schemas.microsoft.com/office/drawing/2014/main" id="{43815143-2BB6-43B3-BBCA-D081B3B274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5" r="6290" b="3983"/>
          <a:stretch/>
        </p:blipFill>
        <p:spPr>
          <a:xfrm>
            <a:off x="4937333" y="4129705"/>
            <a:ext cx="401666" cy="193675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B42CBDA4-BE02-42A1-9CB1-B9B23F3DB594}"/>
              </a:ext>
            </a:extLst>
          </p:cNvPr>
          <p:cNvSpPr txBox="1"/>
          <p:nvPr/>
        </p:nvSpPr>
        <p:spPr>
          <a:xfrm>
            <a:off x="508000" y="543697"/>
            <a:ext cx="2516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driven cars</a:t>
            </a:r>
          </a:p>
          <a:p>
            <a:r>
              <a:rPr lang="en-US" dirty="0"/>
              <a:t>Corner case #2: bad park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D578CC29-8A4E-4DCD-B9C5-BB2B3EA5F8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9" t="10811" r="4681" b="11410"/>
          <a:stretch/>
        </p:blipFill>
        <p:spPr>
          <a:xfrm rot="17977322">
            <a:off x="4329002" y="4611803"/>
            <a:ext cx="406398" cy="200025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C651443E-6C3B-4913-B8B2-649A23C07E0C}"/>
              </a:ext>
            </a:extLst>
          </p:cNvPr>
          <p:cNvSpPr/>
          <p:nvPr/>
        </p:nvSpPr>
        <p:spPr>
          <a:xfrm rot="17922083">
            <a:off x="4066408" y="4549880"/>
            <a:ext cx="430403" cy="2092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48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6E98954-0124-4C29-A64C-EA862E2E916B}"/>
              </a:ext>
            </a:extLst>
          </p:cNvPr>
          <p:cNvSpPr/>
          <p:nvPr/>
        </p:nvSpPr>
        <p:spPr>
          <a:xfrm rot="17977824">
            <a:off x="3818230" y="4558480"/>
            <a:ext cx="430403" cy="2092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49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3AF79EE8-0E46-48B4-9B05-8ECB4E8DBD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9" t="10811" r="4681" b="11410"/>
          <a:stretch/>
        </p:blipFill>
        <p:spPr>
          <a:xfrm rot="17977322">
            <a:off x="3935564" y="4582183"/>
            <a:ext cx="406398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494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A68A7D6D-257E-4FDF-AA5E-2105CDB6803C}"/>
              </a:ext>
            </a:extLst>
          </p:cNvPr>
          <p:cNvGrpSpPr/>
          <p:nvPr/>
        </p:nvGrpSpPr>
        <p:grpSpPr>
          <a:xfrm>
            <a:off x="1763783" y="278907"/>
            <a:ext cx="7864763" cy="6300186"/>
            <a:chOff x="1763783" y="278907"/>
            <a:chExt cx="7864763" cy="6300186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2864057-5069-47A8-A18F-F6B00EF03099}"/>
                </a:ext>
              </a:extLst>
            </p:cNvPr>
            <p:cNvGrpSpPr/>
            <p:nvPr/>
          </p:nvGrpSpPr>
          <p:grpSpPr>
            <a:xfrm>
              <a:off x="1763783" y="278907"/>
              <a:ext cx="7864763" cy="6300186"/>
              <a:chOff x="1172940" y="-185327"/>
              <a:chExt cx="7864763" cy="6300186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895EB959-EAC1-4E9C-8084-98B6E2A5D645}"/>
                  </a:ext>
                </a:extLst>
              </p:cNvPr>
              <p:cNvGrpSpPr/>
              <p:nvPr/>
            </p:nvGrpSpPr>
            <p:grpSpPr>
              <a:xfrm>
                <a:off x="1172940" y="-185327"/>
                <a:ext cx="7864763" cy="6300186"/>
                <a:chOff x="2063578" y="278907"/>
                <a:chExt cx="7864763" cy="6300186"/>
              </a:xfrm>
            </p:grpSpPr>
            <p:pic>
              <p:nvPicPr>
                <p:cNvPr id="176" name="Picture 175" descr="A close up of a device&#10;&#10;Description automatically generated">
                  <a:extLst>
                    <a:ext uri="{FF2B5EF4-FFF2-40B4-BE49-F238E27FC236}">
                      <a16:creationId xmlns:a16="http://schemas.microsoft.com/office/drawing/2014/main" id="{E8F81BCA-1422-44AD-9C63-8775E07C90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357"/>
                <a:stretch/>
              </p:blipFill>
              <p:spPr>
                <a:xfrm>
                  <a:off x="2236122" y="278907"/>
                  <a:ext cx="7692219" cy="6300186"/>
                </a:xfrm>
                <a:prstGeom prst="rect">
                  <a:avLst/>
                </a:prstGeom>
              </p:spPr>
            </p:pic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0A891FEF-4475-47F4-BD15-B2B166E5E061}"/>
                    </a:ext>
                  </a:extLst>
                </p:cNvPr>
                <p:cNvSpPr/>
                <p:nvPr/>
              </p:nvSpPr>
              <p:spPr>
                <a:xfrm>
                  <a:off x="2063578" y="543697"/>
                  <a:ext cx="2051222" cy="26814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C89067B0-8A30-418F-BF83-1739F610DEBC}"/>
                    </a:ext>
                  </a:extLst>
                </p:cNvPr>
                <p:cNvSpPr/>
                <p:nvPr/>
              </p:nvSpPr>
              <p:spPr>
                <a:xfrm>
                  <a:off x="5980096" y="3341961"/>
                  <a:ext cx="1411288" cy="4674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CFC029A9-CA07-4CE0-BBB0-5470D2960D28}"/>
                  </a:ext>
                </a:extLst>
              </p:cNvPr>
              <p:cNvSpPr/>
              <p:nvPr/>
            </p:nvSpPr>
            <p:spPr>
              <a:xfrm rot="3563525">
                <a:off x="2405025" y="323109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4A7A213A-874F-42D3-8439-7978707638EF}"/>
                  </a:ext>
                </a:extLst>
              </p:cNvPr>
              <p:cNvSpPr/>
              <p:nvPr/>
            </p:nvSpPr>
            <p:spPr>
              <a:xfrm rot="3563525">
                <a:off x="2961961" y="57262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51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F4DCA3F1-9F5D-4314-B9F9-F5635C6C484C}"/>
                  </a:ext>
                </a:extLst>
              </p:cNvPr>
              <p:cNvSpPr/>
              <p:nvPr/>
            </p:nvSpPr>
            <p:spPr>
              <a:xfrm rot="3563525">
                <a:off x="4033127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52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ED7C5B31-3183-44E5-A87A-C77FF9712139}"/>
                  </a:ext>
                </a:extLst>
              </p:cNvPr>
              <p:cNvSpPr/>
              <p:nvPr/>
            </p:nvSpPr>
            <p:spPr>
              <a:xfrm rot="3563525">
                <a:off x="5096674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314D69E-B30B-4C83-A501-B09E2C7C75C4}"/>
                  </a:ext>
                </a:extLst>
              </p:cNvPr>
              <p:cNvSpPr txBox="1"/>
              <p:nvPr/>
            </p:nvSpPr>
            <p:spPr>
              <a:xfrm>
                <a:off x="7534967" y="3128562"/>
                <a:ext cx="957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Critical state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6D852CF-072E-4221-A224-41154CB8786F}"/>
                  </a:ext>
                </a:extLst>
              </p:cNvPr>
              <p:cNvSpPr txBox="1"/>
              <p:nvPr/>
            </p:nvSpPr>
            <p:spPr>
              <a:xfrm>
                <a:off x="7534967" y="3555761"/>
                <a:ext cx="14786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Failure tolerant state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6604FC8-ECE5-4057-B382-EEEE5168B80C}"/>
                  </a:ext>
                </a:extLst>
              </p:cNvPr>
              <p:cNvSpPr txBox="1"/>
              <p:nvPr/>
            </p:nvSpPr>
            <p:spPr>
              <a:xfrm>
                <a:off x="7533512" y="3957168"/>
                <a:ext cx="8224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Final state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DBD6D83-C502-445A-B595-057B499F6A7B}"/>
                  </a:ext>
                </a:extLst>
              </p:cNvPr>
              <p:cNvSpPr/>
              <p:nvPr/>
            </p:nvSpPr>
            <p:spPr>
              <a:xfrm>
                <a:off x="3660513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CD5AC3E7-FA13-4C6A-A638-C25E46870990}"/>
                  </a:ext>
                </a:extLst>
              </p:cNvPr>
              <p:cNvSpPr/>
              <p:nvPr/>
            </p:nvSpPr>
            <p:spPr>
              <a:xfrm>
                <a:off x="5026395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BF92B768-30F3-4697-8A42-104BAAA68B03}"/>
                  </a:ext>
                </a:extLst>
              </p:cNvPr>
              <p:cNvSpPr/>
              <p:nvPr/>
            </p:nvSpPr>
            <p:spPr>
              <a:xfrm>
                <a:off x="2010779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23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BA43903E-BC82-4601-B138-08CA0E9D0CB7}"/>
                  </a:ext>
                </a:extLst>
              </p:cNvPr>
              <p:cNvSpPr/>
              <p:nvPr/>
            </p:nvSpPr>
            <p:spPr>
              <a:xfrm>
                <a:off x="1765788" y="5191721"/>
                <a:ext cx="168036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27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F809BD33-4B69-4147-9B1D-D657EB213B02}"/>
                  </a:ext>
                </a:extLst>
              </p:cNvPr>
              <p:cNvSpPr/>
              <p:nvPr/>
            </p:nvSpPr>
            <p:spPr>
              <a:xfrm>
                <a:off x="6024030" y="1591262"/>
                <a:ext cx="107238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44</a:t>
                </a: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CB11F55F-CCBF-410A-BFDD-A28E7D1E56F1}"/>
                  </a:ext>
                </a:extLst>
              </p:cNvPr>
              <p:cNvSpPr/>
              <p:nvPr/>
            </p:nvSpPr>
            <p:spPr>
              <a:xfrm>
                <a:off x="4599068" y="1638886"/>
                <a:ext cx="102758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50F39630-6AAE-44B8-A0E5-E0DDF6D75DA6}"/>
                  </a:ext>
                </a:extLst>
              </p:cNvPr>
              <p:cNvSpPr/>
              <p:nvPr/>
            </p:nvSpPr>
            <p:spPr>
              <a:xfrm>
                <a:off x="4130699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BBFF7380-8804-44B7-B576-BDF798C39950}"/>
                  </a:ext>
                </a:extLst>
              </p:cNvPr>
              <p:cNvSpPr/>
              <p:nvPr/>
            </p:nvSpPr>
            <p:spPr>
              <a:xfrm>
                <a:off x="494007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9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E4423CD5-F95E-4CCD-AC6E-57A72EA09585}"/>
                  </a:ext>
                </a:extLst>
              </p:cNvPr>
              <p:cNvSpPr/>
              <p:nvPr/>
            </p:nvSpPr>
            <p:spPr>
              <a:xfrm>
                <a:off x="5018929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12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7C272CEB-278B-410A-AE20-2154BC695EB1}"/>
                  </a:ext>
                </a:extLst>
              </p:cNvPr>
              <p:cNvSpPr/>
              <p:nvPr/>
            </p:nvSpPr>
            <p:spPr>
              <a:xfrm>
                <a:off x="5026395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11</a:t>
                </a: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A48D120A-DEEF-406C-BDAC-E942D4C5945E}"/>
                  </a:ext>
                </a:extLst>
              </p:cNvPr>
              <p:cNvSpPr/>
              <p:nvPr/>
            </p:nvSpPr>
            <p:spPr>
              <a:xfrm>
                <a:off x="2446825" y="4480070"/>
                <a:ext cx="2600325" cy="1643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54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7A6B9D5C-BF78-4CD7-ABC4-20C5052F4C93}"/>
                  </a:ext>
                </a:extLst>
              </p:cNvPr>
              <p:cNvSpPr/>
              <p:nvPr/>
            </p:nvSpPr>
            <p:spPr>
              <a:xfrm>
                <a:off x="5121197" y="4480070"/>
                <a:ext cx="655142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55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6DAB6AEB-DE49-4C31-880B-42C87EDDCDA3}"/>
                  </a:ext>
                </a:extLst>
              </p:cNvPr>
              <p:cNvSpPr/>
              <p:nvPr/>
            </p:nvSpPr>
            <p:spPr>
              <a:xfrm>
                <a:off x="1564475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18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5B4CFEEA-B795-4FB9-A467-A9BDA2B1E558}"/>
                  </a:ext>
                </a:extLst>
              </p:cNvPr>
              <p:cNvSpPr/>
              <p:nvPr/>
            </p:nvSpPr>
            <p:spPr>
              <a:xfrm>
                <a:off x="6888967" y="3099987"/>
                <a:ext cx="534671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BD17E7A-4B95-4502-8B9A-A49B04E9342B}"/>
                  </a:ext>
                </a:extLst>
              </p:cNvPr>
              <p:cNvSpPr/>
              <p:nvPr/>
            </p:nvSpPr>
            <p:spPr>
              <a:xfrm>
                <a:off x="6893099" y="3509578"/>
                <a:ext cx="534670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C7292543-B219-4602-AF89-9B1327A251D6}"/>
                  </a:ext>
                </a:extLst>
              </p:cNvPr>
              <p:cNvSpPr/>
              <p:nvPr/>
            </p:nvSpPr>
            <p:spPr>
              <a:xfrm>
                <a:off x="1765788" y="3598191"/>
                <a:ext cx="143756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16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6DB79008-3932-4E26-9715-F91ED06285E3}"/>
                  </a:ext>
                </a:extLst>
              </p:cNvPr>
              <p:cNvSpPr/>
              <p:nvPr/>
            </p:nvSpPr>
            <p:spPr>
              <a:xfrm>
                <a:off x="4261621" y="3595628"/>
                <a:ext cx="1365034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F69E58D8-E1BE-41C9-AD78-0C50DE0D4018}"/>
                  </a:ext>
                </a:extLst>
              </p:cNvPr>
              <p:cNvSpPr/>
              <p:nvPr/>
            </p:nvSpPr>
            <p:spPr>
              <a:xfrm>
                <a:off x="3252270" y="3598181"/>
                <a:ext cx="96196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DBF5D26F-98D2-4BEA-8008-421B9719A2FF}"/>
                  </a:ext>
                </a:extLst>
              </p:cNvPr>
              <p:cNvSpPr/>
              <p:nvPr/>
            </p:nvSpPr>
            <p:spPr>
              <a:xfrm>
                <a:off x="4955021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13</a:t>
                </a: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A17F7EAA-7952-4104-B581-09E53AC53D47}"/>
                  </a:ext>
                </a:extLst>
              </p:cNvPr>
              <p:cNvSpPr/>
              <p:nvPr/>
            </p:nvSpPr>
            <p:spPr>
              <a:xfrm>
                <a:off x="2074593" y="376581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22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6762FEF4-04C7-4147-8220-98DA916EF196}"/>
                  </a:ext>
                </a:extLst>
              </p:cNvPr>
              <p:cNvSpPr/>
              <p:nvPr/>
            </p:nvSpPr>
            <p:spPr>
              <a:xfrm>
                <a:off x="2010779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25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066B4740-FED2-4617-8A9E-46FCD53915CB}"/>
                  </a:ext>
                </a:extLst>
              </p:cNvPr>
              <p:cNvSpPr/>
              <p:nvPr/>
            </p:nvSpPr>
            <p:spPr>
              <a:xfrm>
                <a:off x="1564475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20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012E25BC-41F0-4668-8AFE-3F4F308C7AD4}"/>
                  </a:ext>
                </a:extLst>
              </p:cNvPr>
              <p:cNvSpPr/>
              <p:nvPr/>
            </p:nvSpPr>
            <p:spPr>
              <a:xfrm>
                <a:off x="2010779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24</a:t>
                </a: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BE969EB-61AE-4A14-8423-D2260CA5DDA2}"/>
                  </a:ext>
                </a:extLst>
              </p:cNvPr>
              <p:cNvSpPr/>
              <p:nvPr/>
            </p:nvSpPr>
            <p:spPr>
              <a:xfrm>
                <a:off x="1564475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19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770376B5-CA82-479E-A119-9578BA0DB80C}"/>
                  </a:ext>
                </a:extLst>
              </p:cNvPr>
              <p:cNvSpPr/>
              <p:nvPr/>
            </p:nvSpPr>
            <p:spPr>
              <a:xfrm>
                <a:off x="3489954" y="5191721"/>
                <a:ext cx="1486909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28</a:t>
                </a: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AA15F6FF-5FAA-4A40-BEFF-488B7673338E}"/>
                  </a:ext>
                </a:extLst>
              </p:cNvPr>
              <p:cNvSpPr/>
              <p:nvPr/>
            </p:nvSpPr>
            <p:spPr>
              <a:xfrm>
                <a:off x="1615267" y="3763431"/>
                <a:ext cx="37398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17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B48407EB-19F2-49AF-BFD5-118204BBED71}"/>
                  </a:ext>
                </a:extLst>
              </p:cNvPr>
              <p:cNvSpPr/>
              <p:nvPr/>
            </p:nvSpPr>
            <p:spPr>
              <a:xfrm>
                <a:off x="5471616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099021FE-3E3B-41A6-B235-79D0037CBF16}"/>
                  </a:ext>
                </a:extLst>
              </p:cNvPr>
              <p:cNvSpPr/>
              <p:nvPr/>
            </p:nvSpPr>
            <p:spPr>
              <a:xfrm>
                <a:off x="5464150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7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E5789B96-66C6-4A3F-89BD-8DFC01698E0B}"/>
                  </a:ext>
                </a:extLst>
              </p:cNvPr>
              <p:cNvSpPr/>
              <p:nvPr/>
            </p:nvSpPr>
            <p:spPr>
              <a:xfrm>
                <a:off x="5471616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6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DCE5ECCD-B53C-4A0B-A9B9-F9BAE10988A8}"/>
                  </a:ext>
                </a:extLst>
              </p:cNvPr>
              <p:cNvSpPr/>
              <p:nvPr/>
            </p:nvSpPr>
            <p:spPr>
              <a:xfrm>
                <a:off x="5402967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8</a:t>
                </a: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C243E2AA-8CC4-44D7-ACCE-22E8479BECE0}"/>
                  </a:ext>
                </a:extLst>
              </p:cNvPr>
              <p:cNvSpPr/>
              <p:nvPr/>
            </p:nvSpPr>
            <p:spPr>
              <a:xfrm>
                <a:off x="539495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4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2B9C174B-B5AB-4044-B14A-CBB9F74D7939}"/>
                  </a:ext>
                </a:extLst>
              </p:cNvPr>
              <p:cNvSpPr/>
              <p:nvPr/>
            </p:nvSpPr>
            <p:spPr>
              <a:xfrm>
                <a:off x="7191402" y="4473657"/>
                <a:ext cx="432262" cy="17721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56</a:t>
                </a: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5590284A-C11D-4C80-9A8F-1F6397E020A4}"/>
                  </a:ext>
                </a:extLst>
              </p:cNvPr>
              <p:cNvSpPr/>
              <p:nvPr/>
            </p:nvSpPr>
            <p:spPr>
              <a:xfrm>
                <a:off x="8432323" y="1591262"/>
                <a:ext cx="466634" cy="33718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47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96446DD6-8C32-46D0-B727-D8667F7B339C}"/>
                  </a:ext>
                </a:extLst>
              </p:cNvPr>
              <p:cNvSpPr/>
              <p:nvPr/>
            </p:nvSpPr>
            <p:spPr>
              <a:xfrm>
                <a:off x="6896037" y="3917066"/>
                <a:ext cx="525233" cy="33718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1B54E975-3E6B-49D9-A137-F4110BAA4AAB}"/>
                  </a:ext>
                </a:extLst>
              </p:cNvPr>
              <p:cNvSpPr/>
              <p:nvPr/>
            </p:nvSpPr>
            <p:spPr>
              <a:xfrm>
                <a:off x="5861698" y="4480070"/>
                <a:ext cx="352473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39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33C35DFC-077E-4DBB-8FD9-63A94500876D}"/>
                  </a:ext>
                </a:extLst>
              </p:cNvPr>
              <p:cNvSpPr/>
              <p:nvPr/>
            </p:nvSpPr>
            <p:spPr>
              <a:xfrm>
                <a:off x="6288218" y="4480070"/>
                <a:ext cx="345455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32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0932D6D6-7438-48DE-9B04-ED7E912DA4CF}"/>
                  </a:ext>
                </a:extLst>
              </p:cNvPr>
              <p:cNvSpPr/>
              <p:nvPr/>
            </p:nvSpPr>
            <p:spPr>
              <a:xfrm>
                <a:off x="1615267" y="5014546"/>
                <a:ext cx="377078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21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9E667964-EDDB-4FD7-B926-61B3BF7C861C}"/>
                  </a:ext>
                </a:extLst>
              </p:cNvPr>
              <p:cNvSpPr/>
              <p:nvPr/>
            </p:nvSpPr>
            <p:spPr>
              <a:xfrm>
                <a:off x="2079831" y="501169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26</a:t>
                </a: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CAD8182C-E496-44B7-98C3-1FFA5DE76B2B}"/>
                  </a:ext>
                </a:extLst>
              </p:cNvPr>
              <p:cNvSpPr/>
              <p:nvPr/>
            </p:nvSpPr>
            <p:spPr>
              <a:xfrm>
                <a:off x="5880501" y="196840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42</a:t>
                </a: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8574C999-844F-4548-B783-2781C0C73A30}"/>
                  </a:ext>
                </a:extLst>
              </p:cNvPr>
              <p:cNvSpPr/>
              <p:nvPr/>
            </p:nvSpPr>
            <p:spPr>
              <a:xfrm>
                <a:off x="5873035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40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6FA6409F-6816-4AF4-94C4-8C64E8D072E2}"/>
                  </a:ext>
                </a:extLst>
              </p:cNvPr>
              <p:cNvSpPr/>
              <p:nvPr/>
            </p:nvSpPr>
            <p:spPr>
              <a:xfrm>
                <a:off x="5880501" y="2649009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41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F23DDF58-F66C-4D5E-8C83-E0880BFC0CAE}"/>
                  </a:ext>
                </a:extLst>
              </p:cNvPr>
              <p:cNvSpPr/>
              <p:nvPr/>
            </p:nvSpPr>
            <p:spPr>
              <a:xfrm>
                <a:off x="6280002" y="196078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35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AD836893-E90A-40F8-92F2-F5F5DB5B69C6}"/>
                  </a:ext>
                </a:extLst>
              </p:cNvPr>
              <p:cNvSpPr/>
              <p:nvPr/>
            </p:nvSpPr>
            <p:spPr>
              <a:xfrm>
                <a:off x="6272536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33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03101A58-8CE7-4109-94B3-532134BAE334}"/>
                  </a:ext>
                </a:extLst>
              </p:cNvPr>
              <p:cNvSpPr/>
              <p:nvPr/>
            </p:nvSpPr>
            <p:spPr>
              <a:xfrm>
                <a:off x="6274834" y="2648294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34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F10032FB-1648-4BB0-8B86-1FC07D5A2C0E}"/>
                  </a:ext>
                </a:extLst>
              </p:cNvPr>
              <p:cNvSpPr/>
              <p:nvPr/>
            </p:nvSpPr>
            <p:spPr>
              <a:xfrm>
                <a:off x="5945465" y="1734359"/>
                <a:ext cx="297301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43</a:t>
                </a: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2BDD3AFE-5F1A-40C9-9F0E-378538280898}"/>
                  </a:ext>
                </a:extLst>
              </p:cNvPr>
              <p:cNvSpPr/>
              <p:nvPr/>
            </p:nvSpPr>
            <p:spPr>
              <a:xfrm>
                <a:off x="6354626" y="1734359"/>
                <a:ext cx="292556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36</a:t>
                </a: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C1921442-8A39-4879-9C33-1A04E9C9B247}"/>
                  </a:ext>
                </a:extLst>
              </p:cNvPr>
              <p:cNvSpPr/>
              <p:nvPr/>
            </p:nvSpPr>
            <p:spPr>
              <a:xfrm>
                <a:off x="7125726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45</a:t>
                </a: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7767C7E2-B7F9-4F7F-A2F6-D5166F966B79}"/>
                  </a:ext>
                </a:extLst>
              </p:cNvPr>
              <p:cNvSpPr/>
              <p:nvPr/>
            </p:nvSpPr>
            <p:spPr>
              <a:xfrm>
                <a:off x="7656100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46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E372D594-903D-4C46-B4A4-F3AAD03C6455}"/>
                  </a:ext>
                </a:extLst>
              </p:cNvPr>
              <p:cNvSpPr/>
              <p:nvPr/>
            </p:nvSpPr>
            <p:spPr>
              <a:xfrm>
                <a:off x="5033849" y="5091388"/>
                <a:ext cx="1411288" cy="20613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291</a:t>
                </a:r>
              </a:p>
            </p:txBody>
          </p: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02CD05F-DAC1-4248-918D-39575D1C3EF1}"/>
                </a:ext>
              </a:extLst>
            </p:cNvPr>
            <p:cNvSpPr/>
            <p:nvPr/>
          </p:nvSpPr>
          <p:spPr>
            <a:xfrm>
              <a:off x="5629937" y="5793562"/>
              <a:ext cx="1411288" cy="2061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292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8B2B23F-E82C-4042-995B-C7B0E4DB120B}"/>
                </a:ext>
              </a:extLst>
            </p:cNvPr>
            <p:cNvSpPr/>
            <p:nvPr/>
          </p:nvSpPr>
          <p:spPr>
            <a:xfrm>
              <a:off x="6830921" y="5499688"/>
              <a:ext cx="349245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30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443CEC8-AAB2-4C45-8D28-EDF9DD37B1FA}"/>
                </a:ext>
              </a:extLst>
            </p:cNvPr>
            <p:cNvSpPr/>
            <p:nvPr/>
          </p:nvSpPr>
          <p:spPr>
            <a:xfrm>
              <a:off x="6408192" y="5499688"/>
              <a:ext cx="346481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37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05599A2D-1792-4AEF-AF58-42670DD4832C}"/>
                </a:ext>
              </a:extLst>
            </p:cNvPr>
            <p:cNvSpPr/>
            <p:nvPr/>
          </p:nvSpPr>
          <p:spPr>
            <a:xfrm>
              <a:off x="6880451" y="5335786"/>
              <a:ext cx="349245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31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FAA838A-C896-43A5-90BE-494A3B40CBB3}"/>
                </a:ext>
              </a:extLst>
            </p:cNvPr>
            <p:cNvSpPr/>
            <p:nvPr/>
          </p:nvSpPr>
          <p:spPr>
            <a:xfrm>
              <a:off x="6457722" y="5335786"/>
              <a:ext cx="346481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38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86DC0CF-000C-46E6-BB9E-E622E2720E6A}"/>
              </a:ext>
            </a:extLst>
          </p:cNvPr>
          <p:cNvSpPr txBox="1"/>
          <p:nvPr/>
        </p:nvSpPr>
        <p:spPr>
          <a:xfrm>
            <a:off x="7782476" y="3188728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Unhealthy car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D9F10F-B072-4FA3-B56F-106706B779A0}"/>
              </a:ext>
            </a:extLst>
          </p:cNvPr>
          <p:cNvGrpSpPr/>
          <p:nvPr/>
        </p:nvGrpSpPr>
        <p:grpSpPr>
          <a:xfrm>
            <a:off x="7440296" y="3222972"/>
            <a:ext cx="406398" cy="200025"/>
            <a:chOff x="7440296" y="3222972"/>
            <a:chExt cx="406398" cy="2000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E01949-EF6E-47DC-A704-3704EA56F6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76F2B2-7E16-4245-9346-162827A950A0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A4157B8-82A8-4FF3-AE3B-F3AED3856E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Picture 2" descr="Walking Man Black clip art | Clipart Panda - Free Clipart Images">
            <a:extLst>
              <a:ext uri="{FF2B5EF4-FFF2-40B4-BE49-F238E27FC236}">
                <a16:creationId xmlns:a16="http://schemas.microsoft.com/office/drawing/2014/main" id="{018179AD-EFE5-4394-88CB-D1C216D57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4" t="5072" r="8712" b="7204"/>
          <a:stretch/>
        </p:blipFill>
        <p:spPr bwMode="auto">
          <a:xfrm>
            <a:off x="9886058" y="2741769"/>
            <a:ext cx="210698" cy="3346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F6BF0AA0-CE05-4E78-AB51-C87E715BF0A2}"/>
              </a:ext>
            </a:extLst>
          </p:cNvPr>
          <p:cNvSpPr txBox="1"/>
          <p:nvPr/>
        </p:nvSpPr>
        <p:spPr>
          <a:xfrm>
            <a:off x="10166581" y="2778577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Pedestrian</a:t>
            </a:r>
          </a:p>
        </p:txBody>
      </p:sp>
      <p:pic>
        <p:nvPicPr>
          <p:cNvPr id="108" name="Picture 107" descr="A picture containing mug, glass&#10;&#10;Description automatically generated">
            <a:extLst>
              <a:ext uri="{FF2B5EF4-FFF2-40B4-BE49-F238E27FC236}">
                <a16:creationId xmlns:a16="http://schemas.microsoft.com/office/drawing/2014/main" id="{43815143-2BB6-43B3-BBCA-D081B3B274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5" r="6290" b="3983"/>
          <a:stretch/>
        </p:blipFill>
        <p:spPr>
          <a:xfrm>
            <a:off x="4099164" y="4130118"/>
            <a:ext cx="401666" cy="193675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B42CBDA4-BE02-42A1-9CB1-B9B23F3DB594}"/>
              </a:ext>
            </a:extLst>
          </p:cNvPr>
          <p:cNvSpPr txBox="1"/>
          <p:nvPr/>
        </p:nvSpPr>
        <p:spPr>
          <a:xfrm>
            <a:off x="508000" y="543697"/>
            <a:ext cx="2516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driven cars</a:t>
            </a:r>
          </a:p>
          <a:p>
            <a:r>
              <a:rPr lang="en-US" dirty="0"/>
              <a:t>Corner case #2: bad park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D578CC29-8A4E-4DCD-B9C5-BB2B3EA5F8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9" t="10811" r="4681" b="11410"/>
          <a:stretch/>
        </p:blipFill>
        <p:spPr>
          <a:xfrm rot="17977322">
            <a:off x="4329002" y="4611803"/>
            <a:ext cx="406398" cy="200025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C651443E-6C3B-4913-B8B2-649A23C07E0C}"/>
              </a:ext>
            </a:extLst>
          </p:cNvPr>
          <p:cNvSpPr/>
          <p:nvPr/>
        </p:nvSpPr>
        <p:spPr>
          <a:xfrm rot="17922083">
            <a:off x="4066408" y="4549880"/>
            <a:ext cx="430403" cy="2092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48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6E98954-0124-4C29-A64C-EA862E2E916B}"/>
              </a:ext>
            </a:extLst>
          </p:cNvPr>
          <p:cNvSpPr/>
          <p:nvPr/>
        </p:nvSpPr>
        <p:spPr>
          <a:xfrm rot="17977824">
            <a:off x="3818230" y="4558480"/>
            <a:ext cx="430403" cy="2092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49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3AF79EE8-0E46-48B4-9B05-8ECB4E8DBD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9" t="10811" r="4681" b="11410"/>
          <a:stretch/>
        </p:blipFill>
        <p:spPr>
          <a:xfrm rot="17977322">
            <a:off x="3935564" y="4582183"/>
            <a:ext cx="406398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070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>
            <a:extLst>
              <a:ext uri="{FF2B5EF4-FFF2-40B4-BE49-F238E27FC236}">
                <a16:creationId xmlns:a16="http://schemas.microsoft.com/office/drawing/2014/main" id="{973DC9F0-0E7E-45CC-B492-4FA2B67B1B8B}"/>
              </a:ext>
            </a:extLst>
          </p:cNvPr>
          <p:cNvGrpSpPr/>
          <p:nvPr/>
        </p:nvGrpSpPr>
        <p:grpSpPr>
          <a:xfrm>
            <a:off x="1763783" y="278907"/>
            <a:ext cx="7864763" cy="6300186"/>
            <a:chOff x="1763783" y="278907"/>
            <a:chExt cx="7864763" cy="6300186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5EB6F6A7-32F0-4B0E-BBA0-7846FB363538}"/>
                </a:ext>
              </a:extLst>
            </p:cNvPr>
            <p:cNvGrpSpPr/>
            <p:nvPr/>
          </p:nvGrpSpPr>
          <p:grpSpPr>
            <a:xfrm>
              <a:off x="1763783" y="278907"/>
              <a:ext cx="7864763" cy="6300186"/>
              <a:chOff x="1172940" y="-185327"/>
              <a:chExt cx="7864763" cy="6300186"/>
            </a:xfrm>
          </p:grpSpPr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77A7F04B-0E37-4921-8355-822304F25DA2}"/>
                  </a:ext>
                </a:extLst>
              </p:cNvPr>
              <p:cNvGrpSpPr/>
              <p:nvPr/>
            </p:nvGrpSpPr>
            <p:grpSpPr>
              <a:xfrm>
                <a:off x="1172940" y="-185327"/>
                <a:ext cx="7864763" cy="6300186"/>
                <a:chOff x="2063578" y="278907"/>
                <a:chExt cx="7864763" cy="6300186"/>
              </a:xfrm>
            </p:grpSpPr>
            <p:pic>
              <p:nvPicPr>
                <p:cNvPr id="245" name="Picture 244" descr="A close up of a device&#10;&#10;Description automatically generated">
                  <a:extLst>
                    <a:ext uri="{FF2B5EF4-FFF2-40B4-BE49-F238E27FC236}">
                      <a16:creationId xmlns:a16="http://schemas.microsoft.com/office/drawing/2014/main" id="{B7632A33-DE4D-4690-A388-25E6CF79AC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357"/>
                <a:stretch/>
              </p:blipFill>
              <p:spPr>
                <a:xfrm>
                  <a:off x="2236122" y="278907"/>
                  <a:ext cx="7692219" cy="6300186"/>
                </a:xfrm>
                <a:prstGeom prst="rect">
                  <a:avLst/>
                </a:prstGeom>
              </p:spPr>
            </p:pic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F60ABA08-DB86-4279-8C41-06755EB0E123}"/>
                    </a:ext>
                  </a:extLst>
                </p:cNvPr>
                <p:cNvSpPr/>
                <p:nvPr/>
              </p:nvSpPr>
              <p:spPr>
                <a:xfrm>
                  <a:off x="2063578" y="543697"/>
                  <a:ext cx="2051222" cy="26814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EB4DC592-BD4B-433A-87C3-27440EA08383}"/>
                    </a:ext>
                  </a:extLst>
                </p:cNvPr>
                <p:cNvSpPr/>
                <p:nvPr/>
              </p:nvSpPr>
              <p:spPr>
                <a:xfrm>
                  <a:off x="5980096" y="3341961"/>
                  <a:ext cx="1411288" cy="4674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4D8DD119-4C62-4A05-B5E9-321B5AF83707}"/>
                  </a:ext>
                </a:extLst>
              </p:cNvPr>
              <p:cNvSpPr/>
              <p:nvPr/>
            </p:nvSpPr>
            <p:spPr>
              <a:xfrm rot="3563525">
                <a:off x="2405025" y="323109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4E3E9D07-6F31-4992-A4E4-DD8FB117071F}"/>
                  </a:ext>
                </a:extLst>
              </p:cNvPr>
              <p:cNvSpPr/>
              <p:nvPr/>
            </p:nvSpPr>
            <p:spPr>
              <a:xfrm rot="3563525">
                <a:off x="2961961" y="57262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51</a:t>
                </a: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A02D6A15-DAAD-434A-A29E-4370611899D5}"/>
                  </a:ext>
                </a:extLst>
              </p:cNvPr>
              <p:cNvSpPr/>
              <p:nvPr/>
            </p:nvSpPr>
            <p:spPr>
              <a:xfrm rot="3563525">
                <a:off x="4033127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52</a:t>
                </a: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50569727-C660-41EF-95BE-AA1937BA1A9B}"/>
                  </a:ext>
                </a:extLst>
              </p:cNvPr>
              <p:cNvSpPr/>
              <p:nvPr/>
            </p:nvSpPr>
            <p:spPr>
              <a:xfrm rot="3563525">
                <a:off x="5096674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A15D672F-96A0-4DC4-A5E3-C5A9EC7BC252}"/>
                  </a:ext>
                </a:extLst>
              </p:cNvPr>
              <p:cNvSpPr txBox="1"/>
              <p:nvPr/>
            </p:nvSpPr>
            <p:spPr>
              <a:xfrm>
                <a:off x="7534967" y="3128562"/>
                <a:ext cx="957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Critical state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D26CDAA8-A664-408B-9249-479D43421B06}"/>
                  </a:ext>
                </a:extLst>
              </p:cNvPr>
              <p:cNvSpPr txBox="1"/>
              <p:nvPr/>
            </p:nvSpPr>
            <p:spPr>
              <a:xfrm>
                <a:off x="7534967" y="3555761"/>
                <a:ext cx="14786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Failure tolerant state</a:t>
                </a: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3E185A65-1C7B-4B67-A3A2-12EDD6AF1F02}"/>
                  </a:ext>
                </a:extLst>
              </p:cNvPr>
              <p:cNvSpPr txBox="1"/>
              <p:nvPr/>
            </p:nvSpPr>
            <p:spPr>
              <a:xfrm>
                <a:off x="7533512" y="3957168"/>
                <a:ext cx="8224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Final state</a:t>
                </a: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9CB310A8-57D1-43F3-81C4-556005EEFD92}"/>
                  </a:ext>
                </a:extLst>
              </p:cNvPr>
              <p:cNvSpPr/>
              <p:nvPr/>
            </p:nvSpPr>
            <p:spPr>
              <a:xfrm>
                <a:off x="3660513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79E71252-9AAA-465D-8812-061E6F7AAA60}"/>
                  </a:ext>
                </a:extLst>
              </p:cNvPr>
              <p:cNvSpPr/>
              <p:nvPr/>
            </p:nvSpPr>
            <p:spPr>
              <a:xfrm>
                <a:off x="5026395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E170E323-B985-4CBA-B80D-0395958ED0C9}"/>
                  </a:ext>
                </a:extLst>
              </p:cNvPr>
              <p:cNvSpPr/>
              <p:nvPr/>
            </p:nvSpPr>
            <p:spPr>
              <a:xfrm>
                <a:off x="2010779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23</a:t>
                </a: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1FC88DDF-4E63-4A06-AA1B-DDA5113056D4}"/>
                  </a:ext>
                </a:extLst>
              </p:cNvPr>
              <p:cNvSpPr/>
              <p:nvPr/>
            </p:nvSpPr>
            <p:spPr>
              <a:xfrm>
                <a:off x="1765788" y="5191721"/>
                <a:ext cx="168036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27</a:t>
                </a: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C784F0A8-93C2-4922-BBB3-16A1985E0C41}"/>
                  </a:ext>
                </a:extLst>
              </p:cNvPr>
              <p:cNvSpPr/>
              <p:nvPr/>
            </p:nvSpPr>
            <p:spPr>
              <a:xfrm>
                <a:off x="6024030" y="1591262"/>
                <a:ext cx="107238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44</a:t>
                </a:r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16B2E7D9-D7B4-43B0-9F2E-DEEF3726FD17}"/>
                  </a:ext>
                </a:extLst>
              </p:cNvPr>
              <p:cNvSpPr/>
              <p:nvPr/>
            </p:nvSpPr>
            <p:spPr>
              <a:xfrm>
                <a:off x="4599068" y="1638886"/>
                <a:ext cx="102758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ADDB78F4-727B-4B89-B807-0B74250DA152}"/>
                  </a:ext>
                </a:extLst>
              </p:cNvPr>
              <p:cNvSpPr/>
              <p:nvPr/>
            </p:nvSpPr>
            <p:spPr>
              <a:xfrm>
                <a:off x="4130699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65F80102-CC58-469C-AA5B-84A1DF1271EF}"/>
                  </a:ext>
                </a:extLst>
              </p:cNvPr>
              <p:cNvSpPr/>
              <p:nvPr/>
            </p:nvSpPr>
            <p:spPr>
              <a:xfrm>
                <a:off x="494007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9</a:t>
                </a: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2D85A4CE-F695-4A19-A7D4-87262034A628}"/>
                  </a:ext>
                </a:extLst>
              </p:cNvPr>
              <p:cNvSpPr/>
              <p:nvPr/>
            </p:nvSpPr>
            <p:spPr>
              <a:xfrm>
                <a:off x="5018929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12</a:t>
                </a: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5AC00604-4EAB-41A9-8D55-DDBAD7FDFB62}"/>
                  </a:ext>
                </a:extLst>
              </p:cNvPr>
              <p:cNvSpPr/>
              <p:nvPr/>
            </p:nvSpPr>
            <p:spPr>
              <a:xfrm>
                <a:off x="5026395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11</a:t>
                </a: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87639361-D8D8-4532-9B1F-2696A426223F}"/>
                  </a:ext>
                </a:extLst>
              </p:cNvPr>
              <p:cNvSpPr/>
              <p:nvPr/>
            </p:nvSpPr>
            <p:spPr>
              <a:xfrm>
                <a:off x="2446825" y="4480070"/>
                <a:ext cx="2600325" cy="1643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54</a:t>
                </a: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6951F6CC-0B8E-456F-A805-D666A292E7ED}"/>
                  </a:ext>
                </a:extLst>
              </p:cNvPr>
              <p:cNvSpPr/>
              <p:nvPr/>
            </p:nvSpPr>
            <p:spPr>
              <a:xfrm>
                <a:off x="5121197" y="4480070"/>
                <a:ext cx="655142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55</a:t>
                </a: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A351CCBA-A338-4A65-A954-AC11F516FCD0}"/>
                  </a:ext>
                </a:extLst>
              </p:cNvPr>
              <p:cNvSpPr/>
              <p:nvPr/>
            </p:nvSpPr>
            <p:spPr>
              <a:xfrm>
                <a:off x="1564475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18</a:t>
                </a: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C0B0411E-14C2-49D1-AC26-1BF3D8B85989}"/>
                  </a:ext>
                </a:extLst>
              </p:cNvPr>
              <p:cNvSpPr/>
              <p:nvPr/>
            </p:nvSpPr>
            <p:spPr>
              <a:xfrm>
                <a:off x="6888967" y="3099987"/>
                <a:ext cx="534671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85AB29B6-6CD4-425F-83EE-9893E5C4703F}"/>
                  </a:ext>
                </a:extLst>
              </p:cNvPr>
              <p:cNvSpPr/>
              <p:nvPr/>
            </p:nvSpPr>
            <p:spPr>
              <a:xfrm>
                <a:off x="6893099" y="3509578"/>
                <a:ext cx="534670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7555152C-03DA-4BFB-A068-9C364D296045}"/>
                  </a:ext>
                </a:extLst>
              </p:cNvPr>
              <p:cNvSpPr/>
              <p:nvPr/>
            </p:nvSpPr>
            <p:spPr>
              <a:xfrm>
                <a:off x="1765788" y="3598191"/>
                <a:ext cx="143756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16</a:t>
                </a: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54FA4B87-91DB-4831-AFD1-6AD2EA8B5B7B}"/>
                  </a:ext>
                </a:extLst>
              </p:cNvPr>
              <p:cNvSpPr/>
              <p:nvPr/>
            </p:nvSpPr>
            <p:spPr>
              <a:xfrm>
                <a:off x="4261621" y="3595628"/>
                <a:ext cx="1365034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DE8A5EE8-BBDA-4CD4-9A5A-81543EDEC905}"/>
                  </a:ext>
                </a:extLst>
              </p:cNvPr>
              <p:cNvSpPr/>
              <p:nvPr/>
            </p:nvSpPr>
            <p:spPr>
              <a:xfrm>
                <a:off x="3252270" y="3598181"/>
                <a:ext cx="96196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83F52603-274D-4152-824C-69795195CDF5}"/>
                  </a:ext>
                </a:extLst>
              </p:cNvPr>
              <p:cNvSpPr/>
              <p:nvPr/>
            </p:nvSpPr>
            <p:spPr>
              <a:xfrm>
                <a:off x="4955021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13</a:t>
                </a: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FF5A4961-2ED0-47D0-B380-F58DE70F63E9}"/>
                  </a:ext>
                </a:extLst>
              </p:cNvPr>
              <p:cNvSpPr/>
              <p:nvPr/>
            </p:nvSpPr>
            <p:spPr>
              <a:xfrm>
                <a:off x="2074593" y="376581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22</a:t>
                </a: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F96E0FEE-294F-4FAE-9662-6352589CBEC2}"/>
                  </a:ext>
                </a:extLst>
              </p:cNvPr>
              <p:cNvSpPr/>
              <p:nvPr/>
            </p:nvSpPr>
            <p:spPr>
              <a:xfrm>
                <a:off x="2010779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25</a:t>
                </a: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A17FEE1E-C4DE-4A92-831C-655064058927}"/>
                  </a:ext>
                </a:extLst>
              </p:cNvPr>
              <p:cNvSpPr/>
              <p:nvPr/>
            </p:nvSpPr>
            <p:spPr>
              <a:xfrm>
                <a:off x="1564475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20</a:t>
                </a: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DA23CB32-ED66-4D59-A824-736C318DCCC3}"/>
                  </a:ext>
                </a:extLst>
              </p:cNvPr>
              <p:cNvSpPr/>
              <p:nvPr/>
            </p:nvSpPr>
            <p:spPr>
              <a:xfrm>
                <a:off x="2010779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24</a:t>
                </a: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15F116A-A9DA-4CA0-BE21-8FF06EFD1490}"/>
                  </a:ext>
                </a:extLst>
              </p:cNvPr>
              <p:cNvSpPr/>
              <p:nvPr/>
            </p:nvSpPr>
            <p:spPr>
              <a:xfrm>
                <a:off x="1564475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19</a:t>
                </a: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772A66DE-26B7-4BC1-8CE9-B6F42EFCCF0D}"/>
                  </a:ext>
                </a:extLst>
              </p:cNvPr>
              <p:cNvSpPr/>
              <p:nvPr/>
            </p:nvSpPr>
            <p:spPr>
              <a:xfrm>
                <a:off x="3489954" y="5191721"/>
                <a:ext cx="1486909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28</a:t>
                </a:r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0B1288CA-2CF1-43E4-B1EE-09C2EB35B57C}"/>
                  </a:ext>
                </a:extLst>
              </p:cNvPr>
              <p:cNvSpPr/>
              <p:nvPr/>
            </p:nvSpPr>
            <p:spPr>
              <a:xfrm>
                <a:off x="1615267" y="3763431"/>
                <a:ext cx="37398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17</a:t>
                </a: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38262ECC-B136-414E-8F5D-5FAE37DF242B}"/>
                  </a:ext>
                </a:extLst>
              </p:cNvPr>
              <p:cNvSpPr/>
              <p:nvPr/>
            </p:nvSpPr>
            <p:spPr>
              <a:xfrm>
                <a:off x="5471616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A0B81557-D9B6-47F2-9765-0E351A53032A}"/>
                  </a:ext>
                </a:extLst>
              </p:cNvPr>
              <p:cNvSpPr/>
              <p:nvPr/>
            </p:nvSpPr>
            <p:spPr>
              <a:xfrm>
                <a:off x="5464150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7</a:t>
                </a: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40FD3485-DDD2-40D5-9037-20DCDB0F08A5}"/>
                  </a:ext>
                </a:extLst>
              </p:cNvPr>
              <p:cNvSpPr/>
              <p:nvPr/>
            </p:nvSpPr>
            <p:spPr>
              <a:xfrm>
                <a:off x="5471616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6</a:t>
                </a: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388B4D55-F16F-4025-B00B-7001BBCDD991}"/>
                  </a:ext>
                </a:extLst>
              </p:cNvPr>
              <p:cNvSpPr/>
              <p:nvPr/>
            </p:nvSpPr>
            <p:spPr>
              <a:xfrm>
                <a:off x="5402967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8</a:t>
                </a: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6342ACBF-238C-4082-83E1-DDDA6D126872}"/>
                  </a:ext>
                </a:extLst>
              </p:cNvPr>
              <p:cNvSpPr/>
              <p:nvPr/>
            </p:nvSpPr>
            <p:spPr>
              <a:xfrm>
                <a:off x="539495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4</a:t>
                </a: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A81026E2-5EAE-4C8A-8BC2-273948B6FDED}"/>
                  </a:ext>
                </a:extLst>
              </p:cNvPr>
              <p:cNvSpPr/>
              <p:nvPr/>
            </p:nvSpPr>
            <p:spPr>
              <a:xfrm>
                <a:off x="7191402" y="4473657"/>
                <a:ext cx="432262" cy="17721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56</a:t>
                </a:r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E6D1D39D-4D39-4266-8A20-550A16050DD3}"/>
                  </a:ext>
                </a:extLst>
              </p:cNvPr>
              <p:cNvSpPr/>
              <p:nvPr/>
            </p:nvSpPr>
            <p:spPr>
              <a:xfrm>
                <a:off x="8432323" y="1591262"/>
                <a:ext cx="466634" cy="33718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47</a:t>
                </a: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89504A12-745C-4B7F-82AA-F283352440D0}"/>
                  </a:ext>
                </a:extLst>
              </p:cNvPr>
              <p:cNvSpPr/>
              <p:nvPr/>
            </p:nvSpPr>
            <p:spPr>
              <a:xfrm>
                <a:off x="6896037" y="3917066"/>
                <a:ext cx="525233" cy="33718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735C5EA9-F45D-483E-8D13-EFAB2C4084D2}"/>
                  </a:ext>
                </a:extLst>
              </p:cNvPr>
              <p:cNvSpPr/>
              <p:nvPr/>
            </p:nvSpPr>
            <p:spPr>
              <a:xfrm>
                <a:off x="5861698" y="4480070"/>
                <a:ext cx="352473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39</a:t>
                </a: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50A82642-D897-475A-80A2-562C81B6C325}"/>
                  </a:ext>
                </a:extLst>
              </p:cNvPr>
              <p:cNvSpPr/>
              <p:nvPr/>
            </p:nvSpPr>
            <p:spPr>
              <a:xfrm>
                <a:off x="6288218" y="4480070"/>
                <a:ext cx="345455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32</a:t>
                </a: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79808015-D9E1-4382-8A57-18D3B473BA28}"/>
                  </a:ext>
                </a:extLst>
              </p:cNvPr>
              <p:cNvSpPr/>
              <p:nvPr/>
            </p:nvSpPr>
            <p:spPr>
              <a:xfrm>
                <a:off x="1615267" y="5014546"/>
                <a:ext cx="377078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21</a:t>
                </a: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D1F04DFD-EF9E-4369-BCD5-268BA053F3BA}"/>
                  </a:ext>
                </a:extLst>
              </p:cNvPr>
              <p:cNvSpPr/>
              <p:nvPr/>
            </p:nvSpPr>
            <p:spPr>
              <a:xfrm>
                <a:off x="2079831" y="501169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26</a:t>
                </a: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1A6E9F66-BAE4-4E81-8E65-191FAD176C6C}"/>
                  </a:ext>
                </a:extLst>
              </p:cNvPr>
              <p:cNvSpPr/>
              <p:nvPr/>
            </p:nvSpPr>
            <p:spPr>
              <a:xfrm>
                <a:off x="5880501" y="196840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42</a:t>
                </a:r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BB404767-63AE-4AB8-B847-FFB3C20578AF}"/>
                  </a:ext>
                </a:extLst>
              </p:cNvPr>
              <p:cNvSpPr/>
              <p:nvPr/>
            </p:nvSpPr>
            <p:spPr>
              <a:xfrm>
                <a:off x="5873035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40</a:t>
                </a:r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1415FAEC-B33C-4BF8-AE12-4C23136A237F}"/>
                  </a:ext>
                </a:extLst>
              </p:cNvPr>
              <p:cNvSpPr/>
              <p:nvPr/>
            </p:nvSpPr>
            <p:spPr>
              <a:xfrm>
                <a:off x="5880501" y="2649009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41</a:t>
                </a:r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3EA7229C-742D-4C0D-A9A8-81366D1FEA8A}"/>
                  </a:ext>
                </a:extLst>
              </p:cNvPr>
              <p:cNvSpPr/>
              <p:nvPr/>
            </p:nvSpPr>
            <p:spPr>
              <a:xfrm>
                <a:off x="6280002" y="196078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35</a:t>
                </a: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DFECFBC6-24F4-4062-BA79-50915845E9DE}"/>
                  </a:ext>
                </a:extLst>
              </p:cNvPr>
              <p:cNvSpPr/>
              <p:nvPr/>
            </p:nvSpPr>
            <p:spPr>
              <a:xfrm>
                <a:off x="6272536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33</a:t>
                </a: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B4017EB8-FF46-4BE7-81A3-52877D5AF9B5}"/>
                  </a:ext>
                </a:extLst>
              </p:cNvPr>
              <p:cNvSpPr/>
              <p:nvPr/>
            </p:nvSpPr>
            <p:spPr>
              <a:xfrm>
                <a:off x="6274834" y="2648294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34</a:t>
                </a:r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361984D8-FA94-4670-9B2F-480DAC28B693}"/>
                  </a:ext>
                </a:extLst>
              </p:cNvPr>
              <p:cNvSpPr/>
              <p:nvPr/>
            </p:nvSpPr>
            <p:spPr>
              <a:xfrm>
                <a:off x="5945465" y="1734359"/>
                <a:ext cx="297301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43</a:t>
                </a: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792F2029-EF06-4D5D-8C3D-BD207C306D81}"/>
                  </a:ext>
                </a:extLst>
              </p:cNvPr>
              <p:cNvSpPr/>
              <p:nvPr/>
            </p:nvSpPr>
            <p:spPr>
              <a:xfrm>
                <a:off x="6354626" y="1734359"/>
                <a:ext cx="292556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36</a:t>
                </a:r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235DE8AD-38D3-4252-B2C8-494C2D48520F}"/>
                  </a:ext>
                </a:extLst>
              </p:cNvPr>
              <p:cNvSpPr/>
              <p:nvPr/>
            </p:nvSpPr>
            <p:spPr>
              <a:xfrm>
                <a:off x="7125726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45</a:t>
                </a: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C25FB34A-3C05-4724-AB53-4B7D5F5EDC00}"/>
                  </a:ext>
                </a:extLst>
              </p:cNvPr>
              <p:cNvSpPr/>
              <p:nvPr/>
            </p:nvSpPr>
            <p:spPr>
              <a:xfrm>
                <a:off x="7656100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46</a:t>
                </a:r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933134E6-676D-4C60-A8D8-9B6F48D2272E}"/>
                  </a:ext>
                </a:extLst>
              </p:cNvPr>
              <p:cNvSpPr/>
              <p:nvPr/>
            </p:nvSpPr>
            <p:spPr>
              <a:xfrm>
                <a:off x="5033849" y="5091388"/>
                <a:ext cx="1411288" cy="20613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291</a:t>
                </a:r>
              </a:p>
            </p:txBody>
          </p:sp>
        </p:grp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2A5EAB12-B505-4FE3-95C9-5D99ECE6FB88}"/>
                </a:ext>
              </a:extLst>
            </p:cNvPr>
            <p:cNvSpPr/>
            <p:nvPr/>
          </p:nvSpPr>
          <p:spPr>
            <a:xfrm>
              <a:off x="5629937" y="5793562"/>
              <a:ext cx="1411288" cy="2061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292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BD32B34-A2B4-4B7F-9D34-3B0EC1168252}"/>
                </a:ext>
              </a:extLst>
            </p:cNvPr>
            <p:cNvSpPr/>
            <p:nvPr/>
          </p:nvSpPr>
          <p:spPr>
            <a:xfrm>
              <a:off x="6830921" y="5499688"/>
              <a:ext cx="349245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30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99B9FF71-AB6C-4F69-B258-80D41723D68F}"/>
                </a:ext>
              </a:extLst>
            </p:cNvPr>
            <p:cNvSpPr/>
            <p:nvPr/>
          </p:nvSpPr>
          <p:spPr>
            <a:xfrm>
              <a:off x="6408192" y="5499688"/>
              <a:ext cx="346481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37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93C4FD3B-D32F-47BF-91B2-0CC61E856876}"/>
                </a:ext>
              </a:extLst>
            </p:cNvPr>
            <p:cNvSpPr/>
            <p:nvPr/>
          </p:nvSpPr>
          <p:spPr>
            <a:xfrm>
              <a:off x="6880451" y="5335786"/>
              <a:ext cx="349245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31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58BDC2E3-A4AD-42A3-B1F1-543ABC917168}"/>
                </a:ext>
              </a:extLst>
            </p:cNvPr>
            <p:cNvSpPr/>
            <p:nvPr/>
          </p:nvSpPr>
          <p:spPr>
            <a:xfrm>
              <a:off x="6457722" y="5335786"/>
              <a:ext cx="346481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38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86DC0CF-000C-46E6-BB9E-E622E2720E6A}"/>
              </a:ext>
            </a:extLst>
          </p:cNvPr>
          <p:cNvSpPr txBox="1"/>
          <p:nvPr/>
        </p:nvSpPr>
        <p:spPr>
          <a:xfrm>
            <a:off x="7782476" y="3188728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Unhealthy car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D9F10F-B072-4FA3-B56F-106706B779A0}"/>
              </a:ext>
            </a:extLst>
          </p:cNvPr>
          <p:cNvGrpSpPr/>
          <p:nvPr/>
        </p:nvGrpSpPr>
        <p:grpSpPr>
          <a:xfrm>
            <a:off x="7440296" y="3222972"/>
            <a:ext cx="406398" cy="200025"/>
            <a:chOff x="7440296" y="3222972"/>
            <a:chExt cx="406398" cy="2000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E01949-EF6E-47DC-A704-3704EA56F6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76F2B2-7E16-4245-9346-162827A950A0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A4157B8-82A8-4FF3-AE3B-F3AED3856E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Picture 2" descr="Walking Man Black clip art | Clipart Panda - Free Clipart Images">
            <a:extLst>
              <a:ext uri="{FF2B5EF4-FFF2-40B4-BE49-F238E27FC236}">
                <a16:creationId xmlns:a16="http://schemas.microsoft.com/office/drawing/2014/main" id="{018179AD-EFE5-4394-88CB-D1C216D57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4" t="5072" r="8712" b="7204"/>
          <a:stretch/>
        </p:blipFill>
        <p:spPr bwMode="auto">
          <a:xfrm>
            <a:off x="9886058" y="2741769"/>
            <a:ext cx="210698" cy="3346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F6BF0AA0-CE05-4E78-AB51-C87E715BF0A2}"/>
              </a:ext>
            </a:extLst>
          </p:cNvPr>
          <p:cNvSpPr txBox="1"/>
          <p:nvPr/>
        </p:nvSpPr>
        <p:spPr>
          <a:xfrm>
            <a:off x="10166581" y="2778577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Pedestrian</a:t>
            </a:r>
          </a:p>
        </p:txBody>
      </p:sp>
      <p:pic>
        <p:nvPicPr>
          <p:cNvPr id="108" name="Picture 107" descr="A picture containing mug, glass&#10;&#10;Description automatically generated">
            <a:extLst>
              <a:ext uri="{FF2B5EF4-FFF2-40B4-BE49-F238E27FC236}">
                <a16:creationId xmlns:a16="http://schemas.microsoft.com/office/drawing/2014/main" id="{43815143-2BB6-43B3-BBCA-D081B3B274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5" r="6290" b="3983"/>
          <a:stretch/>
        </p:blipFill>
        <p:spPr>
          <a:xfrm rot="1816798">
            <a:off x="3339430" y="4117323"/>
            <a:ext cx="401666" cy="193675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B42CBDA4-BE02-42A1-9CB1-B9B23F3DB594}"/>
              </a:ext>
            </a:extLst>
          </p:cNvPr>
          <p:cNvSpPr txBox="1"/>
          <p:nvPr/>
        </p:nvSpPr>
        <p:spPr>
          <a:xfrm>
            <a:off x="508000" y="543697"/>
            <a:ext cx="2516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driven cars</a:t>
            </a:r>
          </a:p>
          <a:p>
            <a:r>
              <a:rPr lang="en-US" dirty="0"/>
              <a:t>Corner case #2: bad park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D578CC29-8A4E-4DCD-B9C5-BB2B3EA5F8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9" t="10811" r="4681" b="11410"/>
          <a:stretch/>
        </p:blipFill>
        <p:spPr>
          <a:xfrm rot="17977322">
            <a:off x="4329002" y="4611803"/>
            <a:ext cx="406398" cy="200025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C651443E-6C3B-4913-B8B2-649A23C07E0C}"/>
              </a:ext>
            </a:extLst>
          </p:cNvPr>
          <p:cNvSpPr/>
          <p:nvPr/>
        </p:nvSpPr>
        <p:spPr>
          <a:xfrm rot="17922083">
            <a:off x="4066408" y="4549880"/>
            <a:ext cx="430403" cy="2092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48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6E98954-0124-4C29-A64C-EA862E2E916B}"/>
              </a:ext>
            </a:extLst>
          </p:cNvPr>
          <p:cNvSpPr/>
          <p:nvPr/>
        </p:nvSpPr>
        <p:spPr>
          <a:xfrm rot="17977824">
            <a:off x="3818230" y="4558480"/>
            <a:ext cx="430403" cy="2092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49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3AF79EE8-0E46-48B4-9B05-8ECB4E8DBD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9" t="10811" r="4681" b="11410"/>
          <a:stretch/>
        </p:blipFill>
        <p:spPr>
          <a:xfrm rot="17977322">
            <a:off x="3935564" y="4582183"/>
            <a:ext cx="406398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11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B4D900DB-82D3-49AD-BD6A-CD3C0C0D65BE}"/>
              </a:ext>
            </a:extLst>
          </p:cNvPr>
          <p:cNvGrpSpPr/>
          <p:nvPr/>
        </p:nvGrpSpPr>
        <p:grpSpPr>
          <a:xfrm>
            <a:off x="1763783" y="278907"/>
            <a:ext cx="7864763" cy="6300186"/>
            <a:chOff x="1763783" y="278907"/>
            <a:chExt cx="7864763" cy="6300186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D336445-81B5-4FCC-929C-7ACBB5961316}"/>
                </a:ext>
              </a:extLst>
            </p:cNvPr>
            <p:cNvGrpSpPr/>
            <p:nvPr/>
          </p:nvGrpSpPr>
          <p:grpSpPr>
            <a:xfrm>
              <a:off x="1763783" y="278907"/>
              <a:ext cx="7864763" cy="6300186"/>
              <a:chOff x="1172940" y="-185327"/>
              <a:chExt cx="7864763" cy="6300186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080C70B5-6728-4890-B1DC-411CBB66AFF3}"/>
                  </a:ext>
                </a:extLst>
              </p:cNvPr>
              <p:cNvGrpSpPr/>
              <p:nvPr/>
            </p:nvGrpSpPr>
            <p:grpSpPr>
              <a:xfrm>
                <a:off x="1172940" y="-185327"/>
                <a:ext cx="7864763" cy="6300186"/>
                <a:chOff x="2063578" y="278907"/>
                <a:chExt cx="7864763" cy="6300186"/>
              </a:xfrm>
            </p:grpSpPr>
            <p:pic>
              <p:nvPicPr>
                <p:cNvPr id="176" name="Picture 175" descr="A close up of a device&#10;&#10;Description automatically generated">
                  <a:extLst>
                    <a:ext uri="{FF2B5EF4-FFF2-40B4-BE49-F238E27FC236}">
                      <a16:creationId xmlns:a16="http://schemas.microsoft.com/office/drawing/2014/main" id="{817F0603-34E0-4F2E-92ED-01AD0BB934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357"/>
                <a:stretch/>
              </p:blipFill>
              <p:spPr>
                <a:xfrm>
                  <a:off x="2236122" y="278907"/>
                  <a:ext cx="7692219" cy="6300186"/>
                </a:xfrm>
                <a:prstGeom prst="rect">
                  <a:avLst/>
                </a:prstGeom>
              </p:spPr>
            </p:pic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F0DEAEEC-C5A0-4D7C-8A0D-E11682E29839}"/>
                    </a:ext>
                  </a:extLst>
                </p:cNvPr>
                <p:cNvSpPr/>
                <p:nvPr/>
              </p:nvSpPr>
              <p:spPr>
                <a:xfrm>
                  <a:off x="2063578" y="543697"/>
                  <a:ext cx="2051222" cy="26814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2C689343-EC3A-4C2F-9223-78ED944AB10D}"/>
                    </a:ext>
                  </a:extLst>
                </p:cNvPr>
                <p:cNvSpPr/>
                <p:nvPr/>
              </p:nvSpPr>
              <p:spPr>
                <a:xfrm>
                  <a:off x="5980096" y="3341961"/>
                  <a:ext cx="1411288" cy="4674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67BFFD06-7102-4E83-A00B-61C70725439D}"/>
                  </a:ext>
                </a:extLst>
              </p:cNvPr>
              <p:cNvSpPr/>
              <p:nvPr/>
            </p:nvSpPr>
            <p:spPr>
              <a:xfrm rot="3563525">
                <a:off x="2961961" y="57262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51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D8E0701-8B76-4FA6-BD02-72E21CB44E72}"/>
                  </a:ext>
                </a:extLst>
              </p:cNvPr>
              <p:cNvSpPr/>
              <p:nvPr/>
            </p:nvSpPr>
            <p:spPr>
              <a:xfrm rot="3563525">
                <a:off x="4033127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52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DE0B4CE6-78EA-4419-A68D-32E74B0B8720}"/>
                  </a:ext>
                </a:extLst>
              </p:cNvPr>
              <p:cNvSpPr/>
              <p:nvPr/>
            </p:nvSpPr>
            <p:spPr>
              <a:xfrm rot="3563525">
                <a:off x="5096674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533F039-258B-4A55-91A9-3E9545CC7012}"/>
                  </a:ext>
                </a:extLst>
              </p:cNvPr>
              <p:cNvSpPr txBox="1"/>
              <p:nvPr/>
            </p:nvSpPr>
            <p:spPr>
              <a:xfrm>
                <a:off x="7534967" y="3128562"/>
                <a:ext cx="957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Critical state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7B982BA-AC9D-4229-B100-94B6EF1EEEF0}"/>
                  </a:ext>
                </a:extLst>
              </p:cNvPr>
              <p:cNvSpPr txBox="1"/>
              <p:nvPr/>
            </p:nvSpPr>
            <p:spPr>
              <a:xfrm>
                <a:off x="7534967" y="3555761"/>
                <a:ext cx="14786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Failure tolerant state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3D71C86-85C2-4001-9263-A816993EE4FC}"/>
                  </a:ext>
                </a:extLst>
              </p:cNvPr>
              <p:cNvSpPr txBox="1"/>
              <p:nvPr/>
            </p:nvSpPr>
            <p:spPr>
              <a:xfrm>
                <a:off x="7533512" y="3957168"/>
                <a:ext cx="8224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Final state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B90B3CF9-9C8D-49F6-AC8E-93D61C23A4F0}"/>
                  </a:ext>
                </a:extLst>
              </p:cNvPr>
              <p:cNvSpPr/>
              <p:nvPr/>
            </p:nvSpPr>
            <p:spPr>
              <a:xfrm>
                <a:off x="3660513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1BEA6AD7-5426-47D2-900F-7ABD29F4BBBB}"/>
                  </a:ext>
                </a:extLst>
              </p:cNvPr>
              <p:cNvSpPr/>
              <p:nvPr/>
            </p:nvSpPr>
            <p:spPr>
              <a:xfrm>
                <a:off x="5026395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B5FD2472-6A3A-468D-935B-DB9B9955C551}"/>
                  </a:ext>
                </a:extLst>
              </p:cNvPr>
              <p:cNvSpPr/>
              <p:nvPr/>
            </p:nvSpPr>
            <p:spPr>
              <a:xfrm>
                <a:off x="2010779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23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706EE06A-13E7-4369-92A0-EDA686582A09}"/>
                  </a:ext>
                </a:extLst>
              </p:cNvPr>
              <p:cNvSpPr/>
              <p:nvPr/>
            </p:nvSpPr>
            <p:spPr>
              <a:xfrm>
                <a:off x="1765788" y="5191721"/>
                <a:ext cx="168036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27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13476292-4169-4998-829B-71DE6009B115}"/>
                  </a:ext>
                </a:extLst>
              </p:cNvPr>
              <p:cNvSpPr/>
              <p:nvPr/>
            </p:nvSpPr>
            <p:spPr>
              <a:xfrm>
                <a:off x="6024030" y="1591262"/>
                <a:ext cx="107238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44</a:t>
                </a: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BBE94117-9E4C-4E23-8F55-4C5D9A65C881}"/>
                  </a:ext>
                </a:extLst>
              </p:cNvPr>
              <p:cNvSpPr/>
              <p:nvPr/>
            </p:nvSpPr>
            <p:spPr>
              <a:xfrm>
                <a:off x="4599068" y="1638886"/>
                <a:ext cx="102758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83B367DF-074D-4BB4-94BD-7B34A161F0B6}"/>
                  </a:ext>
                </a:extLst>
              </p:cNvPr>
              <p:cNvSpPr/>
              <p:nvPr/>
            </p:nvSpPr>
            <p:spPr>
              <a:xfrm>
                <a:off x="4130699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647EA739-75C8-48DE-8CF8-2B5AB753BF3F}"/>
                  </a:ext>
                </a:extLst>
              </p:cNvPr>
              <p:cNvSpPr/>
              <p:nvPr/>
            </p:nvSpPr>
            <p:spPr>
              <a:xfrm>
                <a:off x="494007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9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31037DB5-9DFF-4038-B913-71938C67B5B1}"/>
                  </a:ext>
                </a:extLst>
              </p:cNvPr>
              <p:cNvSpPr/>
              <p:nvPr/>
            </p:nvSpPr>
            <p:spPr>
              <a:xfrm>
                <a:off x="5018929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12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6FA832A5-4C3A-429C-B27A-857DE49D8F77}"/>
                  </a:ext>
                </a:extLst>
              </p:cNvPr>
              <p:cNvSpPr/>
              <p:nvPr/>
            </p:nvSpPr>
            <p:spPr>
              <a:xfrm>
                <a:off x="5026395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11</a:t>
                </a: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5EE87734-D9EC-4F51-9112-016A7D6034BB}"/>
                  </a:ext>
                </a:extLst>
              </p:cNvPr>
              <p:cNvSpPr/>
              <p:nvPr/>
            </p:nvSpPr>
            <p:spPr>
              <a:xfrm>
                <a:off x="2446825" y="4480070"/>
                <a:ext cx="2600325" cy="1643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54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0AC55692-6B03-4F4D-8657-F0B26648EE9B}"/>
                  </a:ext>
                </a:extLst>
              </p:cNvPr>
              <p:cNvSpPr/>
              <p:nvPr/>
            </p:nvSpPr>
            <p:spPr>
              <a:xfrm>
                <a:off x="5121197" y="4480070"/>
                <a:ext cx="655142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55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3D22A644-999D-443F-8B59-277B895F2C2B}"/>
                  </a:ext>
                </a:extLst>
              </p:cNvPr>
              <p:cNvSpPr/>
              <p:nvPr/>
            </p:nvSpPr>
            <p:spPr>
              <a:xfrm>
                <a:off x="1564475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18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20510676-3626-4573-929E-36B2F1BCA61D}"/>
                  </a:ext>
                </a:extLst>
              </p:cNvPr>
              <p:cNvSpPr/>
              <p:nvPr/>
            </p:nvSpPr>
            <p:spPr>
              <a:xfrm>
                <a:off x="6888967" y="3099987"/>
                <a:ext cx="534671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E65CBB27-B78D-4171-A663-2BDCC8576FCD}"/>
                  </a:ext>
                </a:extLst>
              </p:cNvPr>
              <p:cNvSpPr/>
              <p:nvPr/>
            </p:nvSpPr>
            <p:spPr>
              <a:xfrm>
                <a:off x="6893099" y="3509578"/>
                <a:ext cx="534670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85EC19EA-C397-4D67-B91A-CC99D0E3DCF5}"/>
                  </a:ext>
                </a:extLst>
              </p:cNvPr>
              <p:cNvSpPr/>
              <p:nvPr/>
            </p:nvSpPr>
            <p:spPr>
              <a:xfrm>
                <a:off x="1765788" y="3598191"/>
                <a:ext cx="143756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16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9348A558-CB3A-48C0-A64E-817F7C62B6EF}"/>
                  </a:ext>
                </a:extLst>
              </p:cNvPr>
              <p:cNvSpPr/>
              <p:nvPr/>
            </p:nvSpPr>
            <p:spPr>
              <a:xfrm>
                <a:off x="4261621" y="3595628"/>
                <a:ext cx="1365034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EE98044D-D70B-46ED-A8AA-A95871078782}"/>
                  </a:ext>
                </a:extLst>
              </p:cNvPr>
              <p:cNvSpPr/>
              <p:nvPr/>
            </p:nvSpPr>
            <p:spPr>
              <a:xfrm>
                <a:off x="3252270" y="3598181"/>
                <a:ext cx="96196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5707C98F-895E-4443-9AAA-685D8A5EECAA}"/>
                  </a:ext>
                </a:extLst>
              </p:cNvPr>
              <p:cNvSpPr/>
              <p:nvPr/>
            </p:nvSpPr>
            <p:spPr>
              <a:xfrm>
                <a:off x="4955021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13</a:t>
                </a: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F45A4D5D-45D0-4E6B-AC67-D9C91D10790C}"/>
                  </a:ext>
                </a:extLst>
              </p:cNvPr>
              <p:cNvSpPr/>
              <p:nvPr/>
            </p:nvSpPr>
            <p:spPr>
              <a:xfrm>
                <a:off x="2074593" y="376581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22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E0B5D17-7A97-4AC9-BCC9-36769E0165DA}"/>
                  </a:ext>
                </a:extLst>
              </p:cNvPr>
              <p:cNvSpPr/>
              <p:nvPr/>
            </p:nvSpPr>
            <p:spPr>
              <a:xfrm>
                <a:off x="2010779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25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24923A5A-005E-468C-9E5A-193E611D06B6}"/>
                  </a:ext>
                </a:extLst>
              </p:cNvPr>
              <p:cNvSpPr/>
              <p:nvPr/>
            </p:nvSpPr>
            <p:spPr>
              <a:xfrm>
                <a:off x="1564475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20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C2B7C00C-0102-4F01-A607-00890089C336}"/>
                  </a:ext>
                </a:extLst>
              </p:cNvPr>
              <p:cNvSpPr/>
              <p:nvPr/>
            </p:nvSpPr>
            <p:spPr>
              <a:xfrm>
                <a:off x="2010779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24</a:t>
                </a: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1B33E4B4-295C-4DC4-A3DE-23099414C8C8}"/>
                  </a:ext>
                </a:extLst>
              </p:cNvPr>
              <p:cNvSpPr/>
              <p:nvPr/>
            </p:nvSpPr>
            <p:spPr>
              <a:xfrm>
                <a:off x="1564475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19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3CEF159E-1B22-4763-BFA4-DE2D689A67DE}"/>
                  </a:ext>
                </a:extLst>
              </p:cNvPr>
              <p:cNvSpPr/>
              <p:nvPr/>
            </p:nvSpPr>
            <p:spPr>
              <a:xfrm>
                <a:off x="3489954" y="5191721"/>
                <a:ext cx="1486909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28</a:t>
                </a: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D6FB4805-5DEC-4463-8A36-550F91838076}"/>
                  </a:ext>
                </a:extLst>
              </p:cNvPr>
              <p:cNvSpPr/>
              <p:nvPr/>
            </p:nvSpPr>
            <p:spPr>
              <a:xfrm>
                <a:off x="1615267" y="3763431"/>
                <a:ext cx="37398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17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91CC7D41-FAEB-4744-8280-4D0721B932CA}"/>
                  </a:ext>
                </a:extLst>
              </p:cNvPr>
              <p:cNvSpPr/>
              <p:nvPr/>
            </p:nvSpPr>
            <p:spPr>
              <a:xfrm>
                <a:off x="5471616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B4D7990B-2A54-4B22-B71C-1F5E7B7F8897}"/>
                  </a:ext>
                </a:extLst>
              </p:cNvPr>
              <p:cNvSpPr/>
              <p:nvPr/>
            </p:nvSpPr>
            <p:spPr>
              <a:xfrm>
                <a:off x="5464150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7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07EA7775-7323-4E1F-A7FB-8A8A1F1793E9}"/>
                  </a:ext>
                </a:extLst>
              </p:cNvPr>
              <p:cNvSpPr/>
              <p:nvPr/>
            </p:nvSpPr>
            <p:spPr>
              <a:xfrm>
                <a:off x="5471616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6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0B28300B-1C83-4AE5-A041-260C93515499}"/>
                  </a:ext>
                </a:extLst>
              </p:cNvPr>
              <p:cNvSpPr/>
              <p:nvPr/>
            </p:nvSpPr>
            <p:spPr>
              <a:xfrm>
                <a:off x="5402967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8</a:t>
                </a: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6DA4C2B9-181E-4FAB-88C9-0BB02287ECFF}"/>
                  </a:ext>
                </a:extLst>
              </p:cNvPr>
              <p:cNvSpPr/>
              <p:nvPr/>
            </p:nvSpPr>
            <p:spPr>
              <a:xfrm>
                <a:off x="539495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4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6C6C1B90-ECB5-4B11-84CF-C57634CFF474}"/>
                  </a:ext>
                </a:extLst>
              </p:cNvPr>
              <p:cNvSpPr/>
              <p:nvPr/>
            </p:nvSpPr>
            <p:spPr>
              <a:xfrm>
                <a:off x="7191402" y="4473657"/>
                <a:ext cx="432262" cy="17721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56</a:t>
                </a: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7A09CE4B-9A7E-40CD-93FB-E4D01AF059CC}"/>
                  </a:ext>
                </a:extLst>
              </p:cNvPr>
              <p:cNvSpPr/>
              <p:nvPr/>
            </p:nvSpPr>
            <p:spPr>
              <a:xfrm>
                <a:off x="8432323" y="1591262"/>
                <a:ext cx="466634" cy="33718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47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4BAB6492-9A40-486F-89B0-ADC3C8E06447}"/>
                  </a:ext>
                </a:extLst>
              </p:cNvPr>
              <p:cNvSpPr/>
              <p:nvPr/>
            </p:nvSpPr>
            <p:spPr>
              <a:xfrm>
                <a:off x="6896037" y="3917066"/>
                <a:ext cx="525233" cy="33718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2972F08A-B0F1-4288-91E9-89BE559B49AC}"/>
                  </a:ext>
                </a:extLst>
              </p:cNvPr>
              <p:cNvSpPr/>
              <p:nvPr/>
            </p:nvSpPr>
            <p:spPr>
              <a:xfrm>
                <a:off x="5861698" y="4480070"/>
                <a:ext cx="352473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39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B647D75E-C57A-4483-AA35-98642F19CDC4}"/>
                  </a:ext>
                </a:extLst>
              </p:cNvPr>
              <p:cNvSpPr/>
              <p:nvPr/>
            </p:nvSpPr>
            <p:spPr>
              <a:xfrm>
                <a:off x="6288218" y="4480070"/>
                <a:ext cx="345455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32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879D4C4D-8D48-43EF-8FCE-E26CACDCEBBD}"/>
                  </a:ext>
                </a:extLst>
              </p:cNvPr>
              <p:cNvSpPr/>
              <p:nvPr/>
            </p:nvSpPr>
            <p:spPr>
              <a:xfrm>
                <a:off x="1615267" y="5014546"/>
                <a:ext cx="377078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21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EB613E4A-596D-491F-9220-E7F9664E4EAF}"/>
                  </a:ext>
                </a:extLst>
              </p:cNvPr>
              <p:cNvSpPr/>
              <p:nvPr/>
            </p:nvSpPr>
            <p:spPr>
              <a:xfrm>
                <a:off x="2079831" y="501169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26</a:t>
                </a: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278BFCD0-FD72-4607-92B7-747B2460D974}"/>
                  </a:ext>
                </a:extLst>
              </p:cNvPr>
              <p:cNvSpPr/>
              <p:nvPr/>
            </p:nvSpPr>
            <p:spPr>
              <a:xfrm>
                <a:off x="5880501" y="196840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42</a:t>
                </a: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17F76A26-C731-4D4F-8889-F9B4E0803596}"/>
                  </a:ext>
                </a:extLst>
              </p:cNvPr>
              <p:cNvSpPr/>
              <p:nvPr/>
            </p:nvSpPr>
            <p:spPr>
              <a:xfrm>
                <a:off x="5873035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40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E87369C-1305-4BF5-9679-6B84D9A7B38E}"/>
                  </a:ext>
                </a:extLst>
              </p:cNvPr>
              <p:cNvSpPr/>
              <p:nvPr/>
            </p:nvSpPr>
            <p:spPr>
              <a:xfrm>
                <a:off x="5880501" y="2649009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41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32D2D66B-8123-48C2-A1C0-FB7465D53953}"/>
                  </a:ext>
                </a:extLst>
              </p:cNvPr>
              <p:cNvSpPr/>
              <p:nvPr/>
            </p:nvSpPr>
            <p:spPr>
              <a:xfrm>
                <a:off x="6280002" y="196078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35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D4D8B337-3929-4BC9-B2DF-7C10A05DE2D6}"/>
                  </a:ext>
                </a:extLst>
              </p:cNvPr>
              <p:cNvSpPr/>
              <p:nvPr/>
            </p:nvSpPr>
            <p:spPr>
              <a:xfrm>
                <a:off x="6272536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33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F1AC9EBB-F498-4B4F-8F54-BFA160FFF0B0}"/>
                  </a:ext>
                </a:extLst>
              </p:cNvPr>
              <p:cNvSpPr/>
              <p:nvPr/>
            </p:nvSpPr>
            <p:spPr>
              <a:xfrm>
                <a:off x="6274834" y="2648294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34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5A77469D-86AB-4E0A-B891-335C73A55417}"/>
                  </a:ext>
                </a:extLst>
              </p:cNvPr>
              <p:cNvSpPr/>
              <p:nvPr/>
            </p:nvSpPr>
            <p:spPr>
              <a:xfrm>
                <a:off x="5945465" y="1734359"/>
                <a:ext cx="297301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43</a:t>
                </a: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9AA6FEC0-024B-44E7-A0AF-A658EEF50BBB}"/>
                  </a:ext>
                </a:extLst>
              </p:cNvPr>
              <p:cNvSpPr/>
              <p:nvPr/>
            </p:nvSpPr>
            <p:spPr>
              <a:xfrm>
                <a:off x="6354626" y="1734359"/>
                <a:ext cx="292556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36</a:t>
                </a: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A3A2F6F8-FE25-43D3-A328-C9BDEC60C6C0}"/>
                  </a:ext>
                </a:extLst>
              </p:cNvPr>
              <p:cNvSpPr/>
              <p:nvPr/>
            </p:nvSpPr>
            <p:spPr>
              <a:xfrm>
                <a:off x="7125726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45</a:t>
                </a: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E725538A-D8CF-435B-977E-7C34EDC50A90}"/>
                  </a:ext>
                </a:extLst>
              </p:cNvPr>
              <p:cNvSpPr/>
              <p:nvPr/>
            </p:nvSpPr>
            <p:spPr>
              <a:xfrm>
                <a:off x="7656100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46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4EC5F9ED-6252-4359-8B56-0E726A1AC30B}"/>
                  </a:ext>
                </a:extLst>
              </p:cNvPr>
              <p:cNvSpPr/>
              <p:nvPr/>
            </p:nvSpPr>
            <p:spPr>
              <a:xfrm>
                <a:off x="5033849" y="5091388"/>
                <a:ext cx="1411288" cy="20613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291</a:t>
                </a:r>
              </a:p>
            </p:txBody>
          </p: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F8365D1-EAB5-47BB-AFD1-898852046074}"/>
                </a:ext>
              </a:extLst>
            </p:cNvPr>
            <p:cNvSpPr/>
            <p:nvPr/>
          </p:nvSpPr>
          <p:spPr>
            <a:xfrm>
              <a:off x="5629937" y="5793562"/>
              <a:ext cx="1411288" cy="2061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292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A26E9AF-60B8-4D67-83C7-AA2FC2EB6DDC}"/>
                </a:ext>
              </a:extLst>
            </p:cNvPr>
            <p:cNvSpPr/>
            <p:nvPr/>
          </p:nvSpPr>
          <p:spPr>
            <a:xfrm>
              <a:off x="6830921" y="5499688"/>
              <a:ext cx="349245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30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6693742-7BF9-4FDD-B52A-B9BE63786F75}"/>
                </a:ext>
              </a:extLst>
            </p:cNvPr>
            <p:cNvSpPr/>
            <p:nvPr/>
          </p:nvSpPr>
          <p:spPr>
            <a:xfrm>
              <a:off x="6408192" y="5499688"/>
              <a:ext cx="346481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37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04E95BB-499F-42B9-A3CA-562A19575459}"/>
                </a:ext>
              </a:extLst>
            </p:cNvPr>
            <p:cNvSpPr/>
            <p:nvPr/>
          </p:nvSpPr>
          <p:spPr>
            <a:xfrm>
              <a:off x="6880451" y="5335786"/>
              <a:ext cx="349245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31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867889C-EB42-413D-B8AB-63422B54FC22}"/>
                </a:ext>
              </a:extLst>
            </p:cNvPr>
            <p:cNvSpPr/>
            <p:nvPr/>
          </p:nvSpPr>
          <p:spPr>
            <a:xfrm>
              <a:off x="6457722" y="5335786"/>
              <a:ext cx="346481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38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86DC0CF-000C-46E6-BB9E-E622E2720E6A}"/>
              </a:ext>
            </a:extLst>
          </p:cNvPr>
          <p:cNvSpPr txBox="1"/>
          <p:nvPr/>
        </p:nvSpPr>
        <p:spPr>
          <a:xfrm>
            <a:off x="7782476" y="3188728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Unhealthy car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D9F10F-B072-4FA3-B56F-106706B779A0}"/>
              </a:ext>
            </a:extLst>
          </p:cNvPr>
          <p:cNvGrpSpPr/>
          <p:nvPr/>
        </p:nvGrpSpPr>
        <p:grpSpPr>
          <a:xfrm>
            <a:off x="7440296" y="3222972"/>
            <a:ext cx="406398" cy="200025"/>
            <a:chOff x="7440296" y="3222972"/>
            <a:chExt cx="406398" cy="2000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E01949-EF6E-47DC-A704-3704EA56F6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76F2B2-7E16-4245-9346-162827A950A0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A4157B8-82A8-4FF3-AE3B-F3AED3856E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Picture 2" descr="Walking Man Black clip art | Clipart Panda - Free Clipart Images">
            <a:extLst>
              <a:ext uri="{FF2B5EF4-FFF2-40B4-BE49-F238E27FC236}">
                <a16:creationId xmlns:a16="http://schemas.microsoft.com/office/drawing/2014/main" id="{018179AD-EFE5-4394-88CB-D1C216D57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4" t="5072" r="8712" b="7204"/>
          <a:stretch/>
        </p:blipFill>
        <p:spPr bwMode="auto">
          <a:xfrm>
            <a:off x="9886058" y="2741769"/>
            <a:ext cx="210698" cy="3346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F6BF0AA0-CE05-4E78-AB51-C87E715BF0A2}"/>
              </a:ext>
            </a:extLst>
          </p:cNvPr>
          <p:cNvSpPr txBox="1"/>
          <p:nvPr/>
        </p:nvSpPr>
        <p:spPr>
          <a:xfrm>
            <a:off x="10166581" y="2778577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Pedestrian</a:t>
            </a:r>
          </a:p>
        </p:txBody>
      </p:sp>
      <p:pic>
        <p:nvPicPr>
          <p:cNvPr id="108" name="Picture 107" descr="A picture containing mug, glass&#10;&#10;Description automatically generated">
            <a:extLst>
              <a:ext uri="{FF2B5EF4-FFF2-40B4-BE49-F238E27FC236}">
                <a16:creationId xmlns:a16="http://schemas.microsoft.com/office/drawing/2014/main" id="{43815143-2BB6-43B3-BBCA-D081B3B274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5" r="6290" b="3983"/>
          <a:stretch/>
        </p:blipFill>
        <p:spPr>
          <a:xfrm rot="3477689">
            <a:off x="3008516" y="3669269"/>
            <a:ext cx="401666" cy="193675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B42CBDA4-BE02-42A1-9CB1-B9B23F3DB594}"/>
              </a:ext>
            </a:extLst>
          </p:cNvPr>
          <p:cNvSpPr txBox="1"/>
          <p:nvPr/>
        </p:nvSpPr>
        <p:spPr>
          <a:xfrm>
            <a:off x="508000" y="543697"/>
            <a:ext cx="2516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driven cars</a:t>
            </a:r>
          </a:p>
          <a:p>
            <a:r>
              <a:rPr lang="en-US" dirty="0"/>
              <a:t>Corner case #2: bad park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D578CC29-8A4E-4DCD-B9C5-BB2B3EA5F8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9" t="10811" r="4681" b="11410"/>
          <a:stretch/>
        </p:blipFill>
        <p:spPr>
          <a:xfrm rot="17977322">
            <a:off x="4329002" y="4611803"/>
            <a:ext cx="406398" cy="200025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C651443E-6C3B-4913-B8B2-649A23C07E0C}"/>
              </a:ext>
            </a:extLst>
          </p:cNvPr>
          <p:cNvSpPr/>
          <p:nvPr/>
        </p:nvSpPr>
        <p:spPr>
          <a:xfrm rot="17922083">
            <a:off x="4066408" y="4549880"/>
            <a:ext cx="430403" cy="2092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48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6E98954-0124-4C29-A64C-EA862E2E916B}"/>
              </a:ext>
            </a:extLst>
          </p:cNvPr>
          <p:cNvSpPr/>
          <p:nvPr/>
        </p:nvSpPr>
        <p:spPr>
          <a:xfrm rot="17977824">
            <a:off x="3818230" y="4558480"/>
            <a:ext cx="430403" cy="2092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49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3AF79EE8-0E46-48B4-9B05-8ECB4E8DBD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9" t="10811" r="4681" b="11410"/>
          <a:stretch/>
        </p:blipFill>
        <p:spPr>
          <a:xfrm rot="17977322">
            <a:off x="3935564" y="4582183"/>
            <a:ext cx="406398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82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C4894824-50DC-44C1-A372-BA55F253CCB4}"/>
              </a:ext>
            </a:extLst>
          </p:cNvPr>
          <p:cNvGrpSpPr/>
          <p:nvPr/>
        </p:nvGrpSpPr>
        <p:grpSpPr>
          <a:xfrm>
            <a:off x="1763783" y="278907"/>
            <a:ext cx="7864763" cy="6300186"/>
            <a:chOff x="1763783" y="278907"/>
            <a:chExt cx="7864763" cy="6300186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90A5DB69-F9BF-4F17-B8B0-DB059521A17B}"/>
                </a:ext>
              </a:extLst>
            </p:cNvPr>
            <p:cNvGrpSpPr/>
            <p:nvPr/>
          </p:nvGrpSpPr>
          <p:grpSpPr>
            <a:xfrm>
              <a:off x="1763783" y="278907"/>
              <a:ext cx="7864763" cy="6300186"/>
              <a:chOff x="1172940" y="-185327"/>
              <a:chExt cx="7864763" cy="6300186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24776AD-2366-4571-8617-EB3C0991675E}"/>
                  </a:ext>
                </a:extLst>
              </p:cNvPr>
              <p:cNvGrpSpPr/>
              <p:nvPr/>
            </p:nvGrpSpPr>
            <p:grpSpPr>
              <a:xfrm>
                <a:off x="1172940" y="-185327"/>
                <a:ext cx="7864763" cy="6300186"/>
                <a:chOff x="2063578" y="278907"/>
                <a:chExt cx="7864763" cy="6300186"/>
              </a:xfrm>
            </p:grpSpPr>
            <p:pic>
              <p:nvPicPr>
                <p:cNvPr id="175" name="Picture 174" descr="A close up of a device&#10;&#10;Description automatically generated">
                  <a:extLst>
                    <a:ext uri="{FF2B5EF4-FFF2-40B4-BE49-F238E27FC236}">
                      <a16:creationId xmlns:a16="http://schemas.microsoft.com/office/drawing/2014/main" id="{F4E411FF-11BC-4BD7-8457-8255248D58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357"/>
                <a:stretch/>
              </p:blipFill>
              <p:spPr>
                <a:xfrm>
                  <a:off x="2236122" y="278907"/>
                  <a:ext cx="7692219" cy="6300186"/>
                </a:xfrm>
                <a:prstGeom prst="rect">
                  <a:avLst/>
                </a:prstGeom>
              </p:spPr>
            </p:pic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F7366ED3-543D-435C-B900-C8C7DF825A08}"/>
                    </a:ext>
                  </a:extLst>
                </p:cNvPr>
                <p:cNvSpPr/>
                <p:nvPr/>
              </p:nvSpPr>
              <p:spPr>
                <a:xfrm>
                  <a:off x="2063578" y="543697"/>
                  <a:ext cx="2051222" cy="26814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431B64C5-58EE-4CE2-97F2-3D45299B4418}"/>
                    </a:ext>
                  </a:extLst>
                </p:cNvPr>
                <p:cNvSpPr/>
                <p:nvPr/>
              </p:nvSpPr>
              <p:spPr>
                <a:xfrm>
                  <a:off x="5980096" y="3341961"/>
                  <a:ext cx="1411288" cy="4674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DB16FDEC-500D-4A87-A959-23F944E2E149}"/>
                  </a:ext>
                </a:extLst>
              </p:cNvPr>
              <p:cNvSpPr/>
              <p:nvPr/>
            </p:nvSpPr>
            <p:spPr>
              <a:xfrm rot="3563525">
                <a:off x="2405025" y="323109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9D15D0C-DF3E-4359-AC40-393FA3C5A009}"/>
                  </a:ext>
                </a:extLst>
              </p:cNvPr>
              <p:cNvSpPr/>
              <p:nvPr/>
            </p:nvSpPr>
            <p:spPr>
              <a:xfrm rot="3563525">
                <a:off x="2961961" y="57262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51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2B4E7651-9D90-46BB-B1CA-53A105A82727}"/>
                  </a:ext>
                </a:extLst>
              </p:cNvPr>
              <p:cNvSpPr/>
              <p:nvPr/>
            </p:nvSpPr>
            <p:spPr>
              <a:xfrm rot="3563525">
                <a:off x="4033127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52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EFADB4C3-AE67-42BF-98C2-472FD19FE253}"/>
                  </a:ext>
                </a:extLst>
              </p:cNvPr>
              <p:cNvSpPr/>
              <p:nvPr/>
            </p:nvSpPr>
            <p:spPr>
              <a:xfrm rot="3563525">
                <a:off x="5096674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EBB43B8-7315-47DC-AAEA-E9243677AD8E}"/>
                  </a:ext>
                </a:extLst>
              </p:cNvPr>
              <p:cNvSpPr txBox="1"/>
              <p:nvPr/>
            </p:nvSpPr>
            <p:spPr>
              <a:xfrm>
                <a:off x="7534967" y="3128562"/>
                <a:ext cx="957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Critical state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1403740-3BEA-4BD5-BBFC-2C3ACD9C733C}"/>
                  </a:ext>
                </a:extLst>
              </p:cNvPr>
              <p:cNvSpPr txBox="1"/>
              <p:nvPr/>
            </p:nvSpPr>
            <p:spPr>
              <a:xfrm>
                <a:off x="7534967" y="3555761"/>
                <a:ext cx="14786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Failure tolerant state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D4555CD8-8A43-4F7F-B373-3DC0CE4054CE}"/>
                  </a:ext>
                </a:extLst>
              </p:cNvPr>
              <p:cNvSpPr txBox="1"/>
              <p:nvPr/>
            </p:nvSpPr>
            <p:spPr>
              <a:xfrm>
                <a:off x="7533512" y="3957168"/>
                <a:ext cx="8224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Final state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F5E98C65-B925-45A0-9E8B-829EB95E53B9}"/>
                  </a:ext>
                </a:extLst>
              </p:cNvPr>
              <p:cNvSpPr/>
              <p:nvPr/>
            </p:nvSpPr>
            <p:spPr>
              <a:xfrm>
                <a:off x="3660513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65B3A851-9F03-414C-887A-7BAE1922BBA8}"/>
                  </a:ext>
                </a:extLst>
              </p:cNvPr>
              <p:cNvSpPr/>
              <p:nvPr/>
            </p:nvSpPr>
            <p:spPr>
              <a:xfrm>
                <a:off x="5026395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7BE320EF-7A75-4D45-AF01-E4C81C00A3E5}"/>
                  </a:ext>
                </a:extLst>
              </p:cNvPr>
              <p:cNvSpPr/>
              <p:nvPr/>
            </p:nvSpPr>
            <p:spPr>
              <a:xfrm>
                <a:off x="2010779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23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9C15BB6B-B90F-409B-9DED-376E1757A1FF}"/>
                  </a:ext>
                </a:extLst>
              </p:cNvPr>
              <p:cNvSpPr/>
              <p:nvPr/>
            </p:nvSpPr>
            <p:spPr>
              <a:xfrm>
                <a:off x="1765788" y="5191721"/>
                <a:ext cx="168036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27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BA7D6519-A1E3-4FB9-8630-FC03BC8C48BF}"/>
                  </a:ext>
                </a:extLst>
              </p:cNvPr>
              <p:cNvSpPr/>
              <p:nvPr/>
            </p:nvSpPr>
            <p:spPr>
              <a:xfrm>
                <a:off x="6024030" y="1591262"/>
                <a:ext cx="107238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44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071A4CE9-F1B8-43B2-8581-CCBFE1412F6B}"/>
                  </a:ext>
                </a:extLst>
              </p:cNvPr>
              <p:cNvSpPr/>
              <p:nvPr/>
            </p:nvSpPr>
            <p:spPr>
              <a:xfrm>
                <a:off x="4599068" y="1638886"/>
                <a:ext cx="102758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2B0AF408-D45F-4952-82C6-C5D9FF16B5F7}"/>
                  </a:ext>
                </a:extLst>
              </p:cNvPr>
              <p:cNvSpPr/>
              <p:nvPr/>
            </p:nvSpPr>
            <p:spPr>
              <a:xfrm>
                <a:off x="4130699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77773E94-AE97-44DB-960C-0E3CAFA186D3}"/>
                  </a:ext>
                </a:extLst>
              </p:cNvPr>
              <p:cNvSpPr/>
              <p:nvPr/>
            </p:nvSpPr>
            <p:spPr>
              <a:xfrm>
                <a:off x="494007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9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F71E6C4C-3765-4BC1-9678-68A970092F0B}"/>
                  </a:ext>
                </a:extLst>
              </p:cNvPr>
              <p:cNvSpPr/>
              <p:nvPr/>
            </p:nvSpPr>
            <p:spPr>
              <a:xfrm>
                <a:off x="5018929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12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92AFE3BC-803F-4C1F-89E6-1075519BED85}"/>
                  </a:ext>
                </a:extLst>
              </p:cNvPr>
              <p:cNvSpPr/>
              <p:nvPr/>
            </p:nvSpPr>
            <p:spPr>
              <a:xfrm>
                <a:off x="5026395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11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D8A37C8F-303C-49FD-ABD9-FF9936A6880B}"/>
                  </a:ext>
                </a:extLst>
              </p:cNvPr>
              <p:cNvSpPr/>
              <p:nvPr/>
            </p:nvSpPr>
            <p:spPr>
              <a:xfrm>
                <a:off x="2446825" y="4480070"/>
                <a:ext cx="2600325" cy="1643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54</a:t>
                </a: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77C35C7-423C-4F69-8113-F044569BDB93}"/>
                  </a:ext>
                </a:extLst>
              </p:cNvPr>
              <p:cNvSpPr/>
              <p:nvPr/>
            </p:nvSpPr>
            <p:spPr>
              <a:xfrm>
                <a:off x="5121197" y="4480070"/>
                <a:ext cx="655142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55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EF694430-AE91-42AF-8FB9-D1B8F2EBF676}"/>
                  </a:ext>
                </a:extLst>
              </p:cNvPr>
              <p:cNvSpPr/>
              <p:nvPr/>
            </p:nvSpPr>
            <p:spPr>
              <a:xfrm>
                <a:off x="1564475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18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E2802012-D018-44A5-B7D1-0C81593921A7}"/>
                  </a:ext>
                </a:extLst>
              </p:cNvPr>
              <p:cNvSpPr/>
              <p:nvPr/>
            </p:nvSpPr>
            <p:spPr>
              <a:xfrm>
                <a:off x="6888967" y="3099987"/>
                <a:ext cx="534671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39EC7F6A-5851-4968-AFD3-94890A63E620}"/>
                  </a:ext>
                </a:extLst>
              </p:cNvPr>
              <p:cNvSpPr/>
              <p:nvPr/>
            </p:nvSpPr>
            <p:spPr>
              <a:xfrm>
                <a:off x="6893099" y="3509578"/>
                <a:ext cx="534670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9011A1D8-138A-49C7-88BD-1624B3E084BE}"/>
                  </a:ext>
                </a:extLst>
              </p:cNvPr>
              <p:cNvSpPr/>
              <p:nvPr/>
            </p:nvSpPr>
            <p:spPr>
              <a:xfrm>
                <a:off x="1765788" y="3598191"/>
                <a:ext cx="143756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16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3594AD5A-03B6-408B-9460-2C0D14DDFDEE}"/>
                  </a:ext>
                </a:extLst>
              </p:cNvPr>
              <p:cNvSpPr/>
              <p:nvPr/>
            </p:nvSpPr>
            <p:spPr>
              <a:xfrm>
                <a:off x="4261621" y="3595628"/>
                <a:ext cx="1365034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8511F03-16D2-4E71-998A-8A37514AEFE5}"/>
                  </a:ext>
                </a:extLst>
              </p:cNvPr>
              <p:cNvSpPr/>
              <p:nvPr/>
            </p:nvSpPr>
            <p:spPr>
              <a:xfrm>
                <a:off x="3252270" y="3598181"/>
                <a:ext cx="96196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B42EA7F8-B2C5-482C-A62D-5230B79A01C9}"/>
                  </a:ext>
                </a:extLst>
              </p:cNvPr>
              <p:cNvSpPr/>
              <p:nvPr/>
            </p:nvSpPr>
            <p:spPr>
              <a:xfrm>
                <a:off x="4955021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13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FDDE472D-C6C9-404F-8E82-2F746361676F}"/>
                  </a:ext>
                </a:extLst>
              </p:cNvPr>
              <p:cNvSpPr/>
              <p:nvPr/>
            </p:nvSpPr>
            <p:spPr>
              <a:xfrm>
                <a:off x="2074593" y="376581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22</a:t>
                </a: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205A4187-7ECA-4BF8-94CC-7ED4A4F0D076}"/>
                  </a:ext>
                </a:extLst>
              </p:cNvPr>
              <p:cNvSpPr/>
              <p:nvPr/>
            </p:nvSpPr>
            <p:spPr>
              <a:xfrm rot="3563525">
                <a:off x="3484501" y="3220340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49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10DF093E-4A7C-4042-8E9D-3F215CC6D711}"/>
                  </a:ext>
                </a:extLst>
              </p:cNvPr>
              <p:cNvSpPr/>
              <p:nvPr/>
            </p:nvSpPr>
            <p:spPr>
              <a:xfrm rot="3563525">
                <a:off x="4279183" y="32020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48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1637AB95-206B-439B-B2AA-F337BBF30CAC}"/>
                  </a:ext>
                </a:extLst>
              </p:cNvPr>
              <p:cNvSpPr/>
              <p:nvPr/>
            </p:nvSpPr>
            <p:spPr>
              <a:xfrm>
                <a:off x="2010779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25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AAFDDC0B-C9C8-45B0-905C-3EDFB9B541C7}"/>
                  </a:ext>
                </a:extLst>
              </p:cNvPr>
              <p:cNvSpPr/>
              <p:nvPr/>
            </p:nvSpPr>
            <p:spPr>
              <a:xfrm>
                <a:off x="1564475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20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9BBAE50A-D312-4350-BA03-6B16F4FAD8FF}"/>
                  </a:ext>
                </a:extLst>
              </p:cNvPr>
              <p:cNvSpPr/>
              <p:nvPr/>
            </p:nvSpPr>
            <p:spPr>
              <a:xfrm>
                <a:off x="2010779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24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20D2821C-D0DC-4DB1-B8E6-CF991855857A}"/>
                  </a:ext>
                </a:extLst>
              </p:cNvPr>
              <p:cNvSpPr/>
              <p:nvPr/>
            </p:nvSpPr>
            <p:spPr>
              <a:xfrm>
                <a:off x="1564475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19</a:t>
                </a: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B822C632-842B-4FD2-9C06-C0EA9F402E6B}"/>
                  </a:ext>
                </a:extLst>
              </p:cNvPr>
              <p:cNvSpPr/>
              <p:nvPr/>
            </p:nvSpPr>
            <p:spPr>
              <a:xfrm>
                <a:off x="3489954" y="5191721"/>
                <a:ext cx="1486909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28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7AAAB738-FFDF-4A27-8FF6-39A2036B0D7E}"/>
                  </a:ext>
                </a:extLst>
              </p:cNvPr>
              <p:cNvSpPr/>
              <p:nvPr/>
            </p:nvSpPr>
            <p:spPr>
              <a:xfrm>
                <a:off x="1615267" y="3763431"/>
                <a:ext cx="37398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17</a:t>
                </a: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A753BAC-A1E8-4027-A9F2-BBA58E25F4D0}"/>
                  </a:ext>
                </a:extLst>
              </p:cNvPr>
              <p:cNvSpPr/>
              <p:nvPr/>
            </p:nvSpPr>
            <p:spPr>
              <a:xfrm>
                <a:off x="5471616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E9E9F126-BCA3-4D4F-9C22-001EE3CB260C}"/>
                  </a:ext>
                </a:extLst>
              </p:cNvPr>
              <p:cNvSpPr/>
              <p:nvPr/>
            </p:nvSpPr>
            <p:spPr>
              <a:xfrm>
                <a:off x="5464150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7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63957CFA-34B1-4078-975E-D0F26BB590FE}"/>
                  </a:ext>
                </a:extLst>
              </p:cNvPr>
              <p:cNvSpPr/>
              <p:nvPr/>
            </p:nvSpPr>
            <p:spPr>
              <a:xfrm>
                <a:off x="5471616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6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816AE460-5AFA-445D-8E24-4156F04CD8AE}"/>
                  </a:ext>
                </a:extLst>
              </p:cNvPr>
              <p:cNvSpPr/>
              <p:nvPr/>
            </p:nvSpPr>
            <p:spPr>
              <a:xfrm>
                <a:off x="5402967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8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61219522-B5AB-4D12-9C8D-DAA657C19391}"/>
                  </a:ext>
                </a:extLst>
              </p:cNvPr>
              <p:cNvSpPr/>
              <p:nvPr/>
            </p:nvSpPr>
            <p:spPr>
              <a:xfrm>
                <a:off x="539495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4</a:t>
                </a: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4BA0AD62-14EF-4327-B85C-1371D378BA52}"/>
                  </a:ext>
                </a:extLst>
              </p:cNvPr>
              <p:cNvSpPr/>
              <p:nvPr/>
            </p:nvSpPr>
            <p:spPr>
              <a:xfrm>
                <a:off x="7191402" y="4473657"/>
                <a:ext cx="432262" cy="17721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56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8DF46C17-B371-4228-AA97-647D32AE7793}"/>
                  </a:ext>
                </a:extLst>
              </p:cNvPr>
              <p:cNvSpPr/>
              <p:nvPr/>
            </p:nvSpPr>
            <p:spPr>
              <a:xfrm>
                <a:off x="8432323" y="1591262"/>
                <a:ext cx="466634" cy="33718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47</a:t>
                </a: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CB1D00E1-DCCB-46C2-AB2D-FF5E9DD72D1A}"/>
                  </a:ext>
                </a:extLst>
              </p:cNvPr>
              <p:cNvSpPr/>
              <p:nvPr/>
            </p:nvSpPr>
            <p:spPr>
              <a:xfrm>
                <a:off x="6896037" y="3917066"/>
                <a:ext cx="525233" cy="33718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A3116121-C3BA-4DDB-9E0C-D1ABF9A35C6C}"/>
                  </a:ext>
                </a:extLst>
              </p:cNvPr>
              <p:cNvSpPr/>
              <p:nvPr/>
            </p:nvSpPr>
            <p:spPr>
              <a:xfrm>
                <a:off x="5861698" y="4480070"/>
                <a:ext cx="352473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39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1567FC54-990D-48F6-86CD-F7497A28AD5B}"/>
                  </a:ext>
                </a:extLst>
              </p:cNvPr>
              <p:cNvSpPr/>
              <p:nvPr/>
            </p:nvSpPr>
            <p:spPr>
              <a:xfrm>
                <a:off x="6288218" y="4480070"/>
                <a:ext cx="345455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32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FA43C59A-BBE0-4709-993C-BC1BB8C0EE11}"/>
                  </a:ext>
                </a:extLst>
              </p:cNvPr>
              <p:cNvSpPr/>
              <p:nvPr/>
            </p:nvSpPr>
            <p:spPr>
              <a:xfrm>
                <a:off x="1615267" y="5014546"/>
                <a:ext cx="377078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21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C066DB2F-7861-4296-B823-2C424DB70199}"/>
                  </a:ext>
                </a:extLst>
              </p:cNvPr>
              <p:cNvSpPr/>
              <p:nvPr/>
            </p:nvSpPr>
            <p:spPr>
              <a:xfrm>
                <a:off x="2079831" y="501169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26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14ACDFD5-0533-4337-AF75-4CD5C56A6B21}"/>
                  </a:ext>
                </a:extLst>
              </p:cNvPr>
              <p:cNvSpPr/>
              <p:nvPr/>
            </p:nvSpPr>
            <p:spPr>
              <a:xfrm>
                <a:off x="5880501" y="196840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42</a:t>
                </a: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A65613D1-D070-476D-8974-180D1252AB88}"/>
                  </a:ext>
                </a:extLst>
              </p:cNvPr>
              <p:cNvSpPr/>
              <p:nvPr/>
            </p:nvSpPr>
            <p:spPr>
              <a:xfrm>
                <a:off x="5873035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40</a:t>
                </a: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FFB7090C-9136-4AE9-A238-B7DD0CC80915}"/>
                  </a:ext>
                </a:extLst>
              </p:cNvPr>
              <p:cNvSpPr/>
              <p:nvPr/>
            </p:nvSpPr>
            <p:spPr>
              <a:xfrm>
                <a:off x="5880501" y="2649009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41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1260051C-22DF-49A7-B10C-4973ADAFEA14}"/>
                  </a:ext>
                </a:extLst>
              </p:cNvPr>
              <p:cNvSpPr/>
              <p:nvPr/>
            </p:nvSpPr>
            <p:spPr>
              <a:xfrm>
                <a:off x="6280002" y="196078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35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16993F10-31E8-4148-9B8A-967595B9277B}"/>
                  </a:ext>
                </a:extLst>
              </p:cNvPr>
              <p:cNvSpPr/>
              <p:nvPr/>
            </p:nvSpPr>
            <p:spPr>
              <a:xfrm>
                <a:off x="6272536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33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7B1C4494-7D13-4AD7-A01B-60330A3F2FE9}"/>
                  </a:ext>
                </a:extLst>
              </p:cNvPr>
              <p:cNvSpPr/>
              <p:nvPr/>
            </p:nvSpPr>
            <p:spPr>
              <a:xfrm>
                <a:off x="6274834" y="2648294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34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AB6AAD0E-2340-430E-BBA1-C12A0599656C}"/>
                  </a:ext>
                </a:extLst>
              </p:cNvPr>
              <p:cNvSpPr/>
              <p:nvPr/>
            </p:nvSpPr>
            <p:spPr>
              <a:xfrm>
                <a:off x="5945465" y="1734359"/>
                <a:ext cx="297301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43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4A8E2B5D-9ACC-488D-98CD-C16D2466FC60}"/>
                  </a:ext>
                </a:extLst>
              </p:cNvPr>
              <p:cNvSpPr/>
              <p:nvPr/>
            </p:nvSpPr>
            <p:spPr>
              <a:xfrm>
                <a:off x="6354626" y="1734359"/>
                <a:ext cx="292556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36</a:t>
                </a: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C52F53EC-1683-4AA9-AAEB-4D8530F3B97E}"/>
                  </a:ext>
                </a:extLst>
              </p:cNvPr>
              <p:cNvSpPr/>
              <p:nvPr/>
            </p:nvSpPr>
            <p:spPr>
              <a:xfrm>
                <a:off x="7125726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45</a:t>
                </a: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91525AD7-794E-44E5-9EB1-7D8538D72DF2}"/>
                  </a:ext>
                </a:extLst>
              </p:cNvPr>
              <p:cNvSpPr/>
              <p:nvPr/>
            </p:nvSpPr>
            <p:spPr>
              <a:xfrm>
                <a:off x="7656100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46</a:t>
                </a: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3060B9BF-96BF-4300-A5D9-7BD3BE83AF58}"/>
                  </a:ext>
                </a:extLst>
              </p:cNvPr>
              <p:cNvSpPr/>
              <p:nvPr/>
            </p:nvSpPr>
            <p:spPr>
              <a:xfrm>
                <a:off x="5033849" y="5091388"/>
                <a:ext cx="1411288" cy="20613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291</a:t>
                </a:r>
              </a:p>
            </p:txBody>
          </p:sp>
        </p:grp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EFAD765-96D8-4A9C-8A0A-2606D6458BAC}"/>
                </a:ext>
              </a:extLst>
            </p:cNvPr>
            <p:cNvSpPr/>
            <p:nvPr/>
          </p:nvSpPr>
          <p:spPr>
            <a:xfrm>
              <a:off x="5629937" y="5793562"/>
              <a:ext cx="1411288" cy="2061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292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A63C36F-3877-4F47-A863-8E577C703595}"/>
                </a:ext>
              </a:extLst>
            </p:cNvPr>
            <p:cNvSpPr/>
            <p:nvPr/>
          </p:nvSpPr>
          <p:spPr>
            <a:xfrm>
              <a:off x="6830921" y="5499688"/>
              <a:ext cx="349245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30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3DD39FB-CB6A-4FE1-A5BD-9F26FD2FD690}"/>
                </a:ext>
              </a:extLst>
            </p:cNvPr>
            <p:cNvSpPr/>
            <p:nvPr/>
          </p:nvSpPr>
          <p:spPr>
            <a:xfrm>
              <a:off x="6408192" y="5499688"/>
              <a:ext cx="346481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37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69FDF87-B89B-41B1-92B5-5EB71D522B4D}"/>
                </a:ext>
              </a:extLst>
            </p:cNvPr>
            <p:cNvSpPr/>
            <p:nvPr/>
          </p:nvSpPr>
          <p:spPr>
            <a:xfrm>
              <a:off x="6880451" y="5335786"/>
              <a:ext cx="349245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31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E6703F2-A925-4526-AA9F-669473183EBD}"/>
                </a:ext>
              </a:extLst>
            </p:cNvPr>
            <p:cNvSpPr/>
            <p:nvPr/>
          </p:nvSpPr>
          <p:spPr>
            <a:xfrm>
              <a:off x="6457722" y="5335786"/>
              <a:ext cx="346481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38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86DC0CF-000C-46E6-BB9E-E622E2720E6A}"/>
              </a:ext>
            </a:extLst>
          </p:cNvPr>
          <p:cNvSpPr txBox="1"/>
          <p:nvPr/>
        </p:nvSpPr>
        <p:spPr>
          <a:xfrm>
            <a:off x="7782476" y="3188728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Unhealthy car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D9F10F-B072-4FA3-B56F-106706B779A0}"/>
              </a:ext>
            </a:extLst>
          </p:cNvPr>
          <p:cNvGrpSpPr/>
          <p:nvPr/>
        </p:nvGrpSpPr>
        <p:grpSpPr>
          <a:xfrm>
            <a:off x="7440296" y="3222972"/>
            <a:ext cx="406398" cy="200025"/>
            <a:chOff x="7440296" y="3222972"/>
            <a:chExt cx="406398" cy="2000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E01949-EF6E-47DC-A704-3704EA56F6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76F2B2-7E16-4245-9346-162827A950A0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A4157B8-82A8-4FF3-AE3B-F3AED3856E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Picture 2" descr="Walking Man Black clip art | Clipart Panda - Free Clipart Images">
            <a:extLst>
              <a:ext uri="{FF2B5EF4-FFF2-40B4-BE49-F238E27FC236}">
                <a16:creationId xmlns:a16="http://schemas.microsoft.com/office/drawing/2014/main" id="{018179AD-EFE5-4394-88CB-D1C216D57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4" t="5072" r="8712" b="7204"/>
          <a:stretch/>
        </p:blipFill>
        <p:spPr bwMode="auto">
          <a:xfrm>
            <a:off x="9886058" y="2741769"/>
            <a:ext cx="210698" cy="3346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F6BF0AA0-CE05-4E78-AB51-C87E715BF0A2}"/>
              </a:ext>
            </a:extLst>
          </p:cNvPr>
          <p:cNvSpPr txBox="1"/>
          <p:nvPr/>
        </p:nvSpPr>
        <p:spPr>
          <a:xfrm>
            <a:off x="10166581" y="2778577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Pedestrian</a:t>
            </a:r>
          </a:p>
        </p:txBody>
      </p:sp>
      <p:pic>
        <p:nvPicPr>
          <p:cNvPr id="108" name="Picture 107" descr="A picture containing mug, glass&#10;&#10;Description automatically generated">
            <a:extLst>
              <a:ext uri="{FF2B5EF4-FFF2-40B4-BE49-F238E27FC236}">
                <a16:creationId xmlns:a16="http://schemas.microsoft.com/office/drawing/2014/main" id="{43815143-2BB6-43B3-BBCA-D081B3B274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5" r="6290" b="3983"/>
          <a:stretch/>
        </p:blipFill>
        <p:spPr>
          <a:xfrm>
            <a:off x="4921789" y="4117323"/>
            <a:ext cx="401666" cy="193675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EBE782EB-5AF4-4FA6-8316-4182CBE0F5DB}"/>
              </a:ext>
            </a:extLst>
          </p:cNvPr>
          <p:cNvSpPr txBox="1"/>
          <p:nvPr/>
        </p:nvSpPr>
        <p:spPr>
          <a:xfrm>
            <a:off x="508000" y="543697"/>
            <a:ext cx="2786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driven cars</a:t>
            </a:r>
          </a:p>
          <a:p>
            <a:r>
              <a:rPr lang="en-US" dirty="0"/>
              <a:t>Corner case #3: pedestrians</a:t>
            </a:r>
          </a:p>
        </p:txBody>
      </p:sp>
      <p:pic>
        <p:nvPicPr>
          <p:cNvPr id="5122" name="Picture 2" descr="Suitcase Line Icon - IconBunny">
            <a:extLst>
              <a:ext uri="{FF2B5EF4-FFF2-40B4-BE49-F238E27FC236}">
                <a16:creationId xmlns:a16="http://schemas.microsoft.com/office/drawing/2014/main" id="{5002854B-302C-464A-AC1F-3D563EF7CB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5" t="22592" r="15270" b="23570"/>
          <a:stretch/>
        </p:blipFill>
        <p:spPr bwMode="auto">
          <a:xfrm flipH="1">
            <a:off x="3716297" y="3699951"/>
            <a:ext cx="291420" cy="22647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 descr="Walking Man Black clip art | Clipart Panda - Free Clipart Images">
            <a:extLst>
              <a:ext uri="{FF2B5EF4-FFF2-40B4-BE49-F238E27FC236}">
                <a16:creationId xmlns:a16="http://schemas.microsoft.com/office/drawing/2014/main" id="{AD088AAA-C3B2-4460-95C2-6698704CE5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4" t="5072" r="8712" b="7204"/>
          <a:stretch/>
        </p:blipFill>
        <p:spPr bwMode="auto">
          <a:xfrm>
            <a:off x="3483757" y="3590102"/>
            <a:ext cx="210698" cy="3346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307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5BA5D6E-5D09-46F5-A653-6BF2D112C428}"/>
              </a:ext>
            </a:extLst>
          </p:cNvPr>
          <p:cNvGrpSpPr/>
          <p:nvPr/>
        </p:nvGrpSpPr>
        <p:grpSpPr>
          <a:xfrm>
            <a:off x="1763783" y="278907"/>
            <a:ext cx="7864763" cy="6300186"/>
            <a:chOff x="1763783" y="278907"/>
            <a:chExt cx="7864763" cy="6300186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3E985BF-4895-4E42-8756-EA5B95754A2D}"/>
                </a:ext>
              </a:extLst>
            </p:cNvPr>
            <p:cNvGrpSpPr/>
            <p:nvPr/>
          </p:nvGrpSpPr>
          <p:grpSpPr>
            <a:xfrm>
              <a:off x="1763783" y="278907"/>
              <a:ext cx="7864763" cy="6300186"/>
              <a:chOff x="1172940" y="-185327"/>
              <a:chExt cx="7864763" cy="6300186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CA0640AF-1146-49AF-930F-C8DFD794DBE4}"/>
                  </a:ext>
                </a:extLst>
              </p:cNvPr>
              <p:cNvGrpSpPr/>
              <p:nvPr/>
            </p:nvGrpSpPr>
            <p:grpSpPr>
              <a:xfrm>
                <a:off x="1172940" y="-185327"/>
                <a:ext cx="7864763" cy="6300186"/>
                <a:chOff x="2063578" y="278907"/>
                <a:chExt cx="7864763" cy="6300186"/>
              </a:xfrm>
            </p:grpSpPr>
            <p:pic>
              <p:nvPicPr>
                <p:cNvPr id="176" name="Picture 175" descr="A close up of a device&#10;&#10;Description automatically generated">
                  <a:extLst>
                    <a:ext uri="{FF2B5EF4-FFF2-40B4-BE49-F238E27FC236}">
                      <a16:creationId xmlns:a16="http://schemas.microsoft.com/office/drawing/2014/main" id="{35A043CC-32CC-48BA-8FDD-3DE66D3E3C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357"/>
                <a:stretch/>
              </p:blipFill>
              <p:spPr>
                <a:xfrm>
                  <a:off x="2236122" y="278907"/>
                  <a:ext cx="7692219" cy="6300186"/>
                </a:xfrm>
                <a:prstGeom prst="rect">
                  <a:avLst/>
                </a:prstGeom>
              </p:spPr>
            </p:pic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3E9132BC-2804-4BB1-9414-0B28A2656458}"/>
                    </a:ext>
                  </a:extLst>
                </p:cNvPr>
                <p:cNvSpPr/>
                <p:nvPr/>
              </p:nvSpPr>
              <p:spPr>
                <a:xfrm>
                  <a:off x="2063578" y="543697"/>
                  <a:ext cx="2051222" cy="26814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9767B3D7-BDB0-4290-9AA5-6CFF5B4D07C1}"/>
                    </a:ext>
                  </a:extLst>
                </p:cNvPr>
                <p:cNvSpPr/>
                <p:nvPr/>
              </p:nvSpPr>
              <p:spPr>
                <a:xfrm>
                  <a:off x="5980096" y="3341961"/>
                  <a:ext cx="1411288" cy="4674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2B3BE01F-2BB6-4032-96F0-4A13362BEE04}"/>
                  </a:ext>
                </a:extLst>
              </p:cNvPr>
              <p:cNvSpPr/>
              <p:nvPr/>
            </p:nvSpPr>
            <p:spPr>
              <a:xfrm rot="3563525">
                <a:off x="2405025" y="323109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C7F447B2-09DB-45A3-88C1-87A592FA41B2}"/>
                  </a:ext>
                </a:extLst>
              </p:cNvPr>
              <p:cNvSpPr/>
              <p:nvPr/>
            </p:nvSpPr>
            <p:spPr>
              <a:xfrm rot="3563525">
                <a:off x="2961961" y="57262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51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EC8C3E6E-9917-4350-B2C0-8D6037035EA5}"/>
                  </a:ext>
                </a:extLst>
              </p:cNvPr>
              <p:cNvSpPr/>
              <p:nvPr/>
            </p:nvSpPr>
            <p:spPr>
              <a:xfrm rot="3563525">
                <a:off x="4033127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52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C109966E-1960-491A-89A9-8438E60AA241}"/>
                  </a:ext>
                </a:extLst>
              </p:cNvPr>
              <p:cNvSpPr/>
              <p:nvPr/>
            </p:nvSpPr>
            <p:spPr>
              <a:xfrm rot="3563525">
                <a:off x="5096674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B708F6E-2876-4550-AB90-A1B3256722E8}"/>
                  </a:ext>
                </a:extLst>
              </p:cNvPr>
              <p:cNvSpPr txBox="1"/>
              <p:nvPr/>
            </p:nvSpPr>
            <p:spPr>
              <a:xfrm>
                <a:off x="7534967" y="3128562"/>
                <a:ext cx="957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Critical state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FE71118-9DB5-486C-857B-44952E2DA034}"/>
                  </a:ext>
                </a:extLst>
              </p:cNvPr>
              <p:cNvSpPr txBox="1"/>
              <p:nvPr/>
            </p:nvSpPr>
            <p:spPr>
              <a:xfrm>
                <a:off x="7534967" y="3555761"/>
                <a:ext cx="14786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Failure tolerant state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984970B5-507F-4414-A946-117B1005AFC8}"/>
                  </a:ext>
                </a:extLst>
              </p:cNvPr>
              <p:cNvSpPr txBox="1"/>
              <p:nvPr/>
            </p:nvSpPr>
            <p:spPr>
              <a:xfrm>
                <a:off x="7533512" y="3957168"/>
                <a:ext cx="8224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Final state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3578AD5-2121-4E1C-9DAC-20C4D4A5F352}"/>
                  </a:ext>
                </a:extLst>
              </p:cNvPr>
              <p:cNvSpPr/>
              <p:nvPr/>
            </p:nvSpPr>
            <p:spPr>
              <a:xfrm>
                <a:off x="3660513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FF309CB6-0006-4258-B081-DDDC191F9812}"/>
                  </a:ext>
                </a:extLst>
              </p:cNvPr>
              <p:cNvSpPr/>
              <p:nvPr/>
            </p:nvSpPr>
            <p:spPr>
              <a:xfrm>
                <a:off x="5026395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DDFFB024-CE9F-44D2-B178-60BE51BC4F97}"/>
                  </a:ext>
                </a:extLst>
              </p:cNvPr>
              <p:cNvSpPr/>
              <p:nvPr/>
            </p:nvSpPr>
            <p:spPr>
              <a:xfrm>
                <a:off x="2010779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23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097E5B97-3D7A-4515-B352-CCF46916D4A9}"/>
                  </a:ext>
                </a:extLst>
              </p:cNvPr>
              <p:cNvSpPr/>
              <p:nvPr/>
            </p:nvSpPr>
            <p:spPr>
              <a:xfrm>
                <a:off x="1765788" y="5191721"/>
                <a:ext cx="168036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27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E550731D-D9F8-4777-8426-D0FA4940A89D}"/>
                  </a:ext>
                </a:extLst>
              </p:cNvPr>
              <p:cNvSpPr/>
              <p:nvPr/>
            </p:nvSpPr>
            <p:spPr>
              <a:xfrm>
                <a:off x="6024030" y="1591262"/>
                <a:ext cx="107238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44</a:t>
                </a: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27C21266-B9D8-492E-9085-8D4A38FC1D3F}"/>
                  </a:ext>
                </a:extLst>
              </p:cNvPr>
              <p:cNvSpPr/>
              <p:nvPr/>
            </p:nvSpPr>
            <p:spPr>
              <a:xfrm>
                <a:off x="4599068" y="1638886"/>
                <a:ext cx="102758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6EAB18E9-7BDB-4123-8CA0-435537050C1F}"/>
                  </a:ext>
                </a:extLst>
              </p:cNvPr>
              <p:cNvSpPr/>
              <p:nvPr/>
            </p:nvSpPr>
            <p:spPr>
              <a:xfrm>
                <a:off x="4130699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784D06DA-2553-46F2-B349-11033015B55F}"/>
                  </a:ext>
                </a:extLst>
              </p:cNvPr>
              <p:cNvSpPr/>
              <p:nvPr/>
            </p:nvSpPr>
            <p:spPr>
              <a:xfrm>
                <a:off x="494007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9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48F282AA-C1E0-4CAF-BB78-0A8CA278CBC1}"/>
                  </a:ext>
                </a:extLst>
              </p:cNvPr>
              <p:cNvSpPr/>
              <p:nvPr/>
            </p:nvSpPr>
            <p:spPr>
              <a:xfrm>
                <a:off x="5018929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12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89065731-575F-40A5-A11F-B1E355156042}"/>
                  </a:ext>
                </a:extLst>
              </p:cNvPr>
              <p:cNvSpPr/>
              <p:nvPr/>
            </p:nvSpPr>
            <p:spPr>
              <a:xfrm>
                <a:off x="5026395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11</a:t>
                </a: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E6E7E6B4-A981-48A9-8EFB-881A32D2C12A}"/>
                  </a:ext>
                </a:extLst>
              </p:cNvPr>
              <p:cNvSpPr/>
              <p:nvPr/>
            </p:nvSpPr>
            <p:spPr>
              <a:xfrm>
                <a:off x="2446825" y="4480070"/>
                <a:ext cx="2600325" cy="1643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54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61E31DDC-592B-4A9D-B053-713A495CFA94}"/>
                  </a:ext>
                </a:extLst>
              </p:cNvPr>
              <p:cNvSpPr/>
              <p:nvPr/>
            </p:nvSpPr>
            <p:spPr>
              <a:xfrm>
                <a:off x="5121197" y="4480070"/>
                <a:ext cx="655142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55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EEC1DC15-F031-4830-8FB5-7D4F47C345EC}"/>
                  </a:ext>
                </a:extLst>
              </p:cNvPr>
              <p:cNvSpPr/>
              <p:nvPr/>
            </p:nvSpPr>
            <p:spPr>
              <a:xfrm>
                <a:off x="1564475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18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C8349C25-35C5-4ED8-823C-8A8C96EB9BD5}"/>
                  </a:ext>
                </a:extLst>
              </p:cNvPr>
              <p:cNvSpPr/>
              <p:nvPr/>
            </p:nvSpPr>
            <p:spPr>
              <a:xfrm>
                <a:off x="6888967" y="3099987"/>
                <a:ext cx="534671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C6578B50-871A-4A03-8C1D-0B3CBA2AE04B}"/>
                  </a:ext>
                </a:extLst>
              </p:cNvPr>
              <p:cNvSpPr/>
              <p:nvPr/>
            </p:nvSpPr>
            <p:spPr>
              <a:xfrm>
                <a:off x="6893099" y="3509578"/>
                <a:ext cx="534670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BDFD22D6-7851-4A0B-8440-23E17BABBF9C}"/>
                  </a:ext>
                </a:extLst>
              </p:cNvPr>
              <p:cNvSpPr/>
              <p:nvPr/>
            </p:nvSpPr>
            <p:spPr>
              <a:xfrm>
                <a:off x="1765788" y="3598191"/>
                <a:ext cx="143756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16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E6D3B0BE-0A14-4336-AC49-BAD6263FFA45}"/>
                  </a:ext>
                </a:extLst>
              </p:cNvPr>
              <p:cNvSpPr/>
              <p:nvPr/>
            </p:nvSpPr>
            <p:spPr>
              <a:xfrm>
                <a:off x="4261621" y="3595628"/>
                <a:ext cx="1365034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C265BC84-23F6-403E-BE51-9975C018D9D8}"/>
                  </a:ext>
                </a:extLst>
              </p:cNvPr>
              <p:cNvSpPr/>
              <p:nvPr/>
            </p:nvSpPr>
            <p:spPr>
              <a:xfrm>
                <a:off x="3252270" y="3598181"/>
                <a:ext cx="96196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4EBAF64B-BB9A-4126-88CC-A745065E4B0E}"/>
                  </a:ext>
                </a:extLst>
              </p:cNvPr>
              <p:cNvSpPr/>
              <p:nvPr/>
            </p:nvSpPr>
            <p:spPr>
              <a:xfrm>
                <a:off x="4955021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13</a:t>
                </a: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0D0E721-42CB-4936-9D0B-3D56E954CDEF}"/>
                  </a:ext>
                </a:extLst>
              </p:cNvPr>
              <p:cNvSpPr/>
              <p:nvPr/>
            </p:nvSpPr>
            <p:spPr>
              <a:xfrm>
                <a:off x="2074593" y="376581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22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EC29979B-DD0F-444E-8D91-7687590B5EB6}"/>
                  </a:ext>
                </a:extLst>
              </p:cNvPr>
              <p:cNvSpPr/>
              <p:nvPr/>
            </p:nvSpPr>
            <p:spPr>
              <a:xfrm rot="3563525">
                <a:off x="3484501" y="3220340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49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802C82D7-C39E-4A2D-BE72-8404E7144DFF}"/>
                  </a:ext>
                </a:extLst>
              </p:cNvPr>
              <p:cNvSpPr/>
              <p:nvPr/>
            </p:nvSpPr>
            <p:spPr>
              <a:xfrm rot="3563525">
                <a:off x="4279183" y="32020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48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94D4F0FF-44E8-4403-BC6A-A4D321FDBBFA}"/>
                  </a:ext>
                </a:extLst>
              </p:cNvPr>
              <p:cNvSpPr/>
              <p:nvPr/>
            </p:nvSpPr>
            <p:spPr>
              <a:xfrm>
                <a:off x="2010779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25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B4BA3CE1-D3DC-41CC-B75D-93ED79BD5F10}"/>
                  </a:ext>
                </a:extLst>
              </p:cNvPr>
              <p:cNvSpPr/>
              <p:nvPr/>
            </p:nvSpPr>
            <p:spPr>
              <a:xfrm>
                <a:off x="1564475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20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B0741E41-9250-4122-9B34-1AF8D7C2BA4C}"/>
                  </a:ext>
                </a:extLst>
              </p:cNvPr>
              <p:cNvSpPr/>
              <p:nvPr/>
            </p:nvSpPr>
            <p:spPr>
              <a:xfrm>
                <a:off x="2010779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24</a:t>
                </a: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7BC49A93-CC15-4224-83F0-BEA4DA46DF43}"/>
                  </a:ext>
                </a:extLst>
              </p:cNvPr>
              <p:cNvSpPr/>
              <p:nvPr/>
            </p:nvSpPr>
            <p:spPr>
              <a:xfrm>
                <a:off x="1564475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19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C4EC30A0-D93B-4625-9EDE-F9A1FEB9C87F}"/>
                  </a:ext>
                </a:extLst>
              </p:cNvPr>
              <p:cNvSpPr/>
              <p:nvPr/>
            </p:nvSpPr>
            <p:spPr>
              <a:xfrm>
                <a:off x="3489954" y="5191721"/>
                <a:ext cx="1486909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28</a:t>
                </a: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0A7C8B7-6E9A-4D2A-9508-6899A7B4F0F4}"/>
                  </a:ext>
                </a:extLst>
              </p:cNvPr>
              <p:cNvSpPr/>
              <p:nvPr/>
            </p:nvSpPr>
            <p:spPr>
              <a:xfrm>
                <a:off x="1615267" y="3763431"/>
                <a:ext cx="37398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17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826F1942-AE5F-424C-BAD5-C2A7DB351522}"/>
                  </a:ext>
                </a:extLst>
              </p:cNvPr>
              <p:cNvSpPr/>
              <p:nvPr/>
            </p:nvSpPr>
            <p:spPr>
              <a:xfrm>
                <a:off x="5471616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552A3850-793D-45E6-9836-BA17264C8FE7}"/>
                  </a:ext>
                </a:extLst>
              </p:cNvPr>
              <p:cNvSpPr/>
              <p:nvPr/>
            </p:nvSpPr>
            <p:spPr>
              <a:xfrm>
                <a:off x="5464150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7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F15889AE-45B8-4553-B6DF-48511135BF8D}"/>
                  </a:ext>
                </a:extLst>
              </p:cNvPr>
              <p:cNvSpPr/>
              <p:nvPr/>
            </p:nvSpPr>
            <p:spPr>
              <a:xfrm>
                <a:off x="5471616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6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3CE85921-737F-42B0-A4DC-745C87A576A9}"/>
                  </a:ext>
                </a:extLst>
              </p:cNvPr>
              <p:cNvSpPr/>
              <p:nvPr/>
            </p:nvSpPr>
            <p:spPr>
              <a:xfrm>
                <a:off x="5402967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8</a:t>
                </a: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C72F6E19-FC8F-45B2-A145-E7F2A5335B21}"/>
                  </a:ext>
                </a:extLst>
              </p:cNvPr>
              <p:cNvSpPr/>
              <p:nvPr/>
            </p:nvSpPr>
            <p:spPr>
              <a:xfrm>
                <a:off x="539495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4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A976018E-1049-456A-9041-CB742526C497}"/>
                  </a:ext>
                </a:extLst>
              </p:cNvPr>
              <p:cNvSpPr/>
              <p:nvPr/>
            </p:nvSpPr>
            <p:spPr>
              <a:xfrm>
                <a:off x="7191402" y="4473657"/>
                <a:ext cx="432262" cy="17721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56</a:t>
                </a: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1275458F-02A7-49AD-B687-4FFA79994E02}"/>
                  </a:ext>
                </a:extLst>
              </p:cNvPr>
              <p:cNvSpPr/>
              <p:nvPr/>
            </p:nvSpPr>
            <p:spPr>
              <a:xfrm>
                <a:off x="8432323" y="1591262"/>
                <a:ext cx="466634" cy="33718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47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E01BC459-5F59-4D24-BB11-1FC27C37CDC7}"/>
                  </a:ext>
                </a:extLst>
              </p:cNvPr>
              <p:cNvSpPr/>
              <p:nvPr/>
            </p:nvSpPr>
            <p:spPr>
              <a:xfrm>
                <a:off x="6896037" y="3917066"/>
                <a:ext cx="525233" cy="33718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C9D7A4C8-77D9-4316-A22E-B7E598B679A7}"/>
                  </a:ext>
                </a:extLst>
              </p:cNvPr>
              <p:cNvSpPr/>
              <p:nvPr/>
            </p:nvSpPr>
            <p:spPr>
              <a:xfrm>
                <a:off x="5861698" y="4480070"/>
                <a:ext cx="352473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39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7916B00B-8FE6-4126-9AA3-758C62480815}"/>
                  </a:ext>
                </a:extLst>
              </p:cNvPr>
              <p:cNvSpPr/>
              <p:nvPr/>
            </p:nvSpPr>
            <p:spPr>
              <a:xfrm>
                <a:off x="6288218" y="4480070"/>
                <a:ext cx="345455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32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82C97950-1DDB-4988-8142-BA94AE6245C4}"/>
                  </a:ext>
                </a:extLst>
              </p:cNvPr>
              <p:cNvSpPr/>
              <p:nvPr/>
            </p:nvSpPr>
            <p:spPr>
              <a:xfrm>
                <a:off x="1615267" y="5014546"/>
                <a:ext cx="377078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21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97027355-2ED9-446B-81A9-2E49F16743AC}"/>
                  </a:ext>
                </a:extLst>
              </p:cNvPr>
              <p:cNvSpPr/>
              <p:nvPr/>
            </p:nvSpPr>
            <p:spPr>
              <a:xfrm>
                <a:off x="2079831" y="501169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26</a:t>
                </a: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54F855DE-05F3-4BD3-BD8B-36D89B6251B5}"/>
                  </a:ext>
                </a:extLst>
              </p:cNvPr>
              <p:cNvSpPr/>
              <p:nvPr/>
            </p:nvSpPr>
            <p:spPr>
              <a:xfrm>
                <a:off x="5880501" y="196840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42</a:t>
                </a: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E2DE9307-5E1B-4CA8-BFBA-DD0EB290F47E}"/>
                  </a:ext>
                </a:extLst>
              </p:cNvPr>
              <p:cNvSpPr/>
              <p:nvPr/>
            </p:nvSpPr>
            <p:spPr>
              <a:xfrm>
                <a:off x="5873035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40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6812C362-B092-45FC-AF95-F8B699264272}"/>
                  </a:ext>
                </a:extLst>
              </p:cNvPr>
              <p:cNvSpPr/>
              <p:nvPr/>
            </p:nvSpPr>
            <p:spPr>
              <a:xfrm>
                <a:off x="5880501" y="2649009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41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87E1848E-EAF9-4882-8A53-EA84FC32DEC5}"/>
                  </a:ext>
                </a:extLst>
              </p:cNvPr>
              <p:cNvSpPr/>
              <p:nvPr/>
            </p:nvSpPr>
            <p:spPr>
              <a:xfrm>
                <a:off x="6280002" y="196078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35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A37B791C-CCF8-4BD3-B6B4-89E5D736F258}"/>
                  </a:ext>
                </a:extLst>
              </p:cNvPr>
              <p:cNvSpPr/>
              <p:nvPr/>
            </p:nvSpPr>
            <p:spPr>
              <a:xfrm>
                <a:off x="6272536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33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D37DD2BC-D1AB-4913-AE5F-FDCFED3868F9}"/>
                  </a:ext>
                </a:extLst>
              </p:cNvPr>
              <p:cNvSpPr/>
              <p:nvPr/>
            </p:nvSpPr>
            <p:spPr>
              <a:xfrm>
                <a:off x="6274834" y="2648294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34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18869815-72F3-4EF0-A053-61F8AD3BE74A}"/>
                  </a:ext>
                </a:extLst>
              </p:cNvPr>
              <p:cNvSpPr/>
              <p:nvPr/>
            </p:nvSpPr>
            <p:spPr>
              <a:xfrm>
                <a:off x="5945465" y="1734359"/>
                <a:ext cx="297301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43</a:t>
                </a: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3AD1B383-B10A-40BF-B4F3-43EE70CF6E59}"/>
                  </a:ext>
                </a:extLst>
              </p:cNvPr>
              <p:cNvSpPr/>
              <p:nvPr/>
            </p:nvSpPr>
            <p:spPr>
              <a:xfrm>
                <a:off x="6354626" y="1734359"/>
                <a:ext cx="292556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36</a:t>
                </a: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19072F5C-1F0A-4C6F-A2C0-9BF93B244706}"/>
                  </a:ext>
                </a:extLst>
              </p:cNvPr>
              <p:cNvSpPr/>
              <p:nvPr/>
            </p:nvSpPr>
            <p:spPr>
              <a:xfrm>
                <a:off x="7125726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45</a:t>
                </a: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355B101F-8D5D-4E31-A634-D10C50B10DFC}"/>
                  </a:ext>
                </a:extLst>
              </p:cNvPr>
              <p:cNvSpPr/>
              <p:nvPr/>
            </p:nvSpPr>
            <p:spPr>
              <a:xfrm>
                <a:off x="7656100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46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CCE73F0F-77B5-4FB6-846D-634B68568245}"/>
                  </a:ext>
                </a:extLst>
              </p:cNvPr>
              <p:cNvSpPr/>
              <p:nvPr/>
            </p:nvSpPr>
            <p:spPr>
              <a:xfrm>
                <a:off x="5033849" y="5091388"/>
                <a:ext cx="1411288" cy="20613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291</a:t>
                </a:r>
              </a:p>
            </p:txBody>
          </p:sp>
        </p:grp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C166D35-AE4E-4FA4-BAA2-C7701FC5AAA5}"/>
                </a:ext>
              </a:extLst>
            </p:cNvPr>
            <p:cNvSpPr/>
            <p:nvPr/>
          </p:nvSpPr>
          <p:spPr>
            <a:xfrm>
              <a:off x="5629937" y="5793562"/>
              <a:ext cx="1411288" cy="2061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292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6956A43-898E-4A0E-8DAE-DBA00E89C140}"/>
                </a:ext>
              </a:extLst>
            </p:cNvPr>
            <p:cNvSpPr/>
            <p:nvPr/>
          </p:nvSpPr>
          <p:spPr>
            <a:xfrm>
              <a:off x="6830921" y="5499688"/>
              <a:ext cx="349245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30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05A4F16-1E86-4CAA-A6A8-7B91732BC6AB}"/>
                </a:ext>
              </a:extLst>
            </p:cNvPr>
            <p:cNvSpPr/>
            <p:nvPr/>
          </p:nvSpPr>
          <p:spPr>
            <a:xfrm>
              <a:off x="6408192" y="5499688"/>
              <a:ext cx="346481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37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2604355-C263-42DD-A8BA-0038BD61A341}"/>
                </a:ext>
              </a:extLst>
            </p:cNvPr>
            <p:cNvSpPr/>
            <p:nvPr/>
          </p:nvSpPr>
          <p:spPr>
            <a:xfrm>
              <a:off x="6880451" y="5335786"/>
              <a:ext cx="349245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31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D313919-A281-4014-9876-EE6EE2D947BB}"/>
                </a:ext>
              </a:extLst>
            </p:cNvPr>
            <p:cNvSpPr/>
            <p:nvPr/>
          </p:nvSpPr>
          <p:spPr>
            <a:xfrm>
              <a:off x="6457722" y="5335786"/>
              <a:ext cx="346481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38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86DC0CF-000C-46E6-BB9E-E622E2720E6A}"/>
              </a:ext>
            </a:extLst>
          </p:cNvPr>
          <p:cNvSpPr txBox="1"/>
          <p:nvPr/>
        </p:nvSpPr>
        <p:spPr>
          <a:xfrm>
            <a:off x="7782476" y="3188728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Unhealthy car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D9F10F-B072-4FA3-B56F-106706B779A0}"/>
              </a:ext>
            </a:extLst>
          </p:cNvPr>
          <p:cNvGrpSpPr/>
          <p:nvPr/>
        </p:nvGrpSpPr>
        <p:grpSpPr>
          <a:xfrm>
            <a:off x="7440296" y="3222972"/>
            <a:ext cx="406398" cy="200025"/>
            <a:chOff x="7440296" y="3222972"/>
            <a:chExt cx="406398" cy="2000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E01949-EF6E-47DC-A704-3704EA56F6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76F2B2-7E16-4245-9346-162827A950A0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A4157B8-82A8-4FF3-AE3B-F3AED3856E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Picture 2" descr="Walking Man Black clip art | Clipart Panda - Free Clipart Images">
            <a:extLst>
              <a:ext uri="{FF2B5EF4-FFF2-40B4-BE49-F238E27FC236}">
                <a16:creationId xmlns:a16="http://schemas.microsoft.com/office/drawing/2014/main" id="{018179AD-EFE5-4394-88CB-D1C216D57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4" t="5072" r="8712" b="7204"/>
          <a:stretch/>
        </p:blipFill>
        <p:spPr bwMode="auto">
          <a:xfrm>
            <a:off x="9886058" y="2741769"/>
            <a:ext cx="210698" cy="3346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F6BF0AA0-CE05-4E78-AB51-C87E715BF0A2}"/>
              </a:ext>
            </a:extLst>
          </p:cNvPr>
          <p:cNvSpPr txBox="1"/>
          <p:nvPr/>
        </p:nvSpPr>
        <p:spPr>
          <a:xfrm>
            <a:off x="10166581" y="2778577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Pedestrian</a:t>
            </a:r>
          </a:p>
        </p:txBody>
      </p:sp>
      <p:pic>
        <p:nvPicPr>
          <p:cNvPr id="108" name="Picture 107" descr="A picture containing mug, glass&#10;&#10;Description automatically generated">
            <a:extLst>
              <a:ext uri="{FF2B5EF4-FFF2-40B4-BE49-F238E27FC236}">
                <a16:creationId xmlns:a16="http://schemas.microsoft.com/office/drawing/2014/main" id="{43815143-2BB6-43B3-BBCA-D081B3B274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5" r="6290" b="3983"/>
          <a:stretch/>
        </p:blipFill>
        <p:spPr>
          <a:xfrm>
            <a:off x="4084084" y="4142405"/>
            <a:ext cx="401666" cy="193675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EBE782EB-5AF4-4FA6-8316-4182CBE0F5DB}"/>
              </a:ext>
            </a:extLst>
          </p:cNvPr>
          <p:cNvSpPr txBox="1"/>
          <p:nvPr/>
        </p:nvSpPr>
        <p:spPr>
          <a:xfrm>
            <a:off x="508000" y="543697"/>
            <a:ext cx="2786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driven cars</a:t>
            </a:r>
          </a:p>
          <a:p>
            <a:r>
              <a:rPr lang="en-US" dirty="0"/>
              <a:t>Corner case #3: pedestrians</a:t>
            </a:r>
          </a:p>
        </p:txBody>
      </p:sp>
      <p:pic>
        <p:nvPicPr>
          <p:cNvPr id="89" name="Picture 2" descr="Suitcase Line Icon - IconBunny">
            <a:extLst>
              <a:ext uri="{FF2B5EF4-FFF2-40B4-BE49-F238E27FC236}">
                <a16:creationId xmlns:a16="http://schemas.microsoft.com/office/drawing/2014/main" id="{660D56B7-77AE-468A-9D4E-B25853BF16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5" t="22592" r="15270" b="23570"/>
          <a:stretch/>
        </p:blipFill>
        <p:spPr bwMode="auto">
          <a:xfrm flipH="1">
            <a:off x="3489897" y="4181339"/>
            <a:ext cx="291420" cy="22647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Walking Man Black clip art | Clipart Panda - Free Clipart Images">
            <a:extLst>
              <a:ext uri="{FF2B5EF4-FFF2-40B4-BE49-F238E27FC236}">
                <a16:creationId xmlns:a16="http://schemas.microsoft.com/office/drawing/2014/main" id="{51F32DF0-2E30-41D7-84A0-AE04969AD7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4" t="5072" r="8712" b="7204"/>
          <a:stretch/>
        </p:blipFill>
        <p:spPr bwMode="auto">
          <a:xfrm>
            <a:off x="3257357" y="4071490"/>
            <a:ext cx="210698" cy="3346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900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F83AF93-5A44-48E1-9959-B5819246164B}"/>
              </a:ext>
            </a:extLst>
          </p:cNvPr>
          <p:cNvGrpSpPr/>
          <p:nvPr/>
        </p:nvGrpSpPr>
        <p:grpSpPr>
          <a:xfrm>
            <a:off x="1763783" y="278907"/>
            <a:ext cx="7864763" cy="6300186"/>
            <a:chOff x="1763783" y="278907"/>
            <a:chExt cx="7864763" cy="6300186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A7C49E27-7858-4322-A4BF-D9CC98E66F3F}"/>
                </a:ext>
              </a:extLst>
            </p:cNvPr>
            <p:cNvGrpSpPr/>
            <p:nvPr/>
          </p:nvGrpSpPr>
          <p:grpSpPr>
            <a:xfrm>
              <a:off x="1763783" y="278907"/>
              <a:ext cx="7864763" cy="6300186"/>
              <a:chOff x="1172940" y="-185327"/>
              <a:chExt cx="7864763" cy="6300186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19AD529E-5ACC-4884-9986-FF2E7219D812}"/>
                  </a:ext>
                </a:extLst>
              </p:cNvPr>
              <p:cNvGrpSpPr/>
              <p:nvPr/>
            </p:nvGrpSpPr>
            <p:grpSpPr>
              <a:xfrm>
                <a:off x="1172940" y="-185327"/>
                <a:ext cx="7864763" cy="6300186"/>
                <a:chOff x="2063578" y="278907"/>
                <a:chExt cx="7864763" cy="6300186"/>
              </a:xfrm>
            </p:grpSpPr>
            <p:pic>
              <p:nvPicPr>
                <p:cNvPr id="176" name="Picture 175" descr="A close up of a device&#10;&#10;Description automatically generated">
                  <a:extLst>
                    <a:ext uri="{FF2B5EF4-FFF2-40B4-BE49-F238E27FC236}">
                      <a16:creationId xmlns:a16="http://schemas.microsoft.com/office/drawing/2014/main" id="{82DBBE75-A3E9-4D0B-BCB7-4513D0FA4E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357"/>
                <a:stretch/>
              </p:blipFill>
              <p:spPr>
                <a:xfrm>
                  <a:off x="2236122" y="278907"/>
                  <a:ext cx="7692219" cy="6300186"/>
                </a:xfrm>
                <a:prstGeom prst="rect">
                  <a:avLst/>
                </a:prstGeom>
              </p:spPr>
            </p:pic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EB02268A-EAD0-4E31-9581-5BCEAAA32B67}"/>
                    </a:ext>
                  </a:extLst>
                </p:cNvPr>
                <p:cNvSpPr/>
                <p:nvPr/>
              </p:nvSpPr>
              <p:spPr>
                <a:xfrm>
                  <a:off x="2063578" y="543697"/>
                  <a:ext cx="2051222" cy="26814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C146A709-E39E-4EA3-BA7D-B81F49421328}"/>
                    </a:ext>
                  </a:extLst>
                </p:cNvPr>
                <p:cNvSpPr/>
                <p:nvPr/>
              </p:nvSpPr>
              <p:spPr>
                <a:xfrm>
                  <a:off x="5980096" y="3341961"/>
                  <a:ext cx="1411288" cy="4674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4033D457-62A5-4602-BAAD-CCA8734DC916}"/>
                  </a:ext>
                </a:extLst>
              </p:cNvPr>
              <p:cNvSpPr/>
              <p:nvPr/>
            </p:nvSpPr>
            <p:spPr>
              <a:xfrm rot="3563525">
                <a:off x="2405025" y="323109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A2401E2-6940-4FB8-8A1F-9E17F26B293B}"/>
                  </a:ext>
                </a:extLst>
              </p:cNvPr>
              <p:cNvSpPr/>
              <p:nvPr/>
            </p:nvSpPr>
            <p:spPr>
              <a:xfrm rot="3563525">
                <a:off x="2961961" y="57262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51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1F1CA667-2DAF-41C8-9791-AE3053939F45}"/>
                  </a:ext>
                </a:extLst>
              </p:cNvPr>
              <p:cNvSpPr/>
              <p:nvPr/>
            </p:nvSpPr>
            <p:spPr>
              <a:xfrm rot="3563525">
                <a:off x="4033127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52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8384B1F-EBDB-44FD-89A8-12B017BCA353}"/>
                  </a:ext>
                </a:extLst>
              </p:cNvPr>
              <p:cNvSpPr/>
              <p:nvPr/>
            </p:nvSpPr>
            <p:spPr>
              <a:xfrm rot="3563525">
                <a:off x="5096674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C00DFBD-9205-4F8F-A66B-B29363024460}"/>
                  </a:ext>
                </a:extLst>
              </p:cNvPr>
              <p:cNvSpPr txBox="1"/>
              <p:nvPr/>
            </p:nvSpPr>
            <p:spPr>
              <a:xfrm>
                <a:off x="7534967" y="3128562"/>
                <a:ext cx="957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Critical state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68C4B11-9E49-4A83-BD58-958C5ACCDFD6}"/>
                  </a:ext>
                </a:extLst>
              </p:cNvPr>
              <p:cNvSpPr txBox="1"/>
              <p:nvPr/>
            </p:nvSpPr>
            <p:spPr>
              <a:xfrm>
                <a:off x="7534967" y="3555761"/>
                <a:ext cx="14786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Failure tolerant state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61A86B8-F1A3-4EF9-9F23-DB7D75C1838E}"/>
                  </a:ext>
                </a:extLst>
              </p:cNvPr>
              <p:cNvSpPr txBox="1"/>
              <p:nvPr/>
            </p:nvSpPr>
            <p:spPr>
              <a:xfrm>
                <a:off x="7533512" y="3957168"/>
                <a:ext cx="8224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Final state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B03C5175-2AED-4731-B2F3-723808669ABA}"/>
                  </a:ext>
                </a:extLst>
              </p:cNvPr>
              <p:cNvSpPr/>
              <p:nvPr/>
            </p:nvSpPr>
            <p:spPr>
              <a:xfrm>
                <a:off x="3660513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503F5425-1875-40C0-874D-248FE841A210}"/>
                  </a:ext>
                </a:extLst>
              </p:cNvPr>
              <p:cNvSpPr/>
              <p:nvPr/>
            </p:nvSpPr>
            <p:spPr>
              <a:xfrm>
                <a:off x="5026395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F2E94F75-A42D-4D45-A4BD-68C8CFD50137}"/>
                  </a:ext>
                </a:extLst>
              </p:cNvPr>
              <p:cNvSpPr/>
              <p:nvPr/>
            </p:nvSpPr>
            <p:spPr>
              <a:xfrm>
                <a:off x="2010779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23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2D7DF25A-DA4D-4B5A-B892-32D0937F66BE}"/>
                  </a:ext>
                </a:extLst>
              </p:cNvPr>
              <p:cNvSpPr/>
              <p:nvPr/>
            </p:nvSpPr>
            <p:spPr>
              <a:xfrm>
                <a:off x="1765788" y="5191721"/>
                <a:ext cx="168036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27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AC26DB5B-4F73-43B6-A8CD-8F211E17E344}"/>
                  </a:ext>
                </a:extLst>
              </p:cNvPr>
              <p:cNvSpPr/>
              <p:nvPr/>
            </p:nvSpPr>
            <p:spPr>
              <a:xfrm>
                <a:off x="6024030" y="1591262"/>
                <a:ext cx="107238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44</a:t>
                </a: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04642346-1AD4-411C-AD9F-41AB96D74FCC}"/>
                  </a:ext>
                </a:extLst>
              </p:cNvPr>
              <p:cNvSpPr/>
              <p:nvPr/>
            </p:nvSpPr>
            <p:spPr>
              <a:xfrm>
                <a:off x="4599068" y="1638886"/>
                <a:ext cx="102758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0908FE09-C70B-4C00-871D-ADC23DE21357}"/>
                  </a:ext>
                </a:extLst>
              </p:cNvPr>
              <p:cNvSpPr/>
              <p:nvPr/>
            </p:nvSpPr>
            <p:spPr>
              <a:xfrm>
                <a:off x="4130699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BDC405FA-1C0C-4200-9CEB-15F27894B740}"/>
                  </a:ext>
                </a:extLst>
              </p:cNvPr>
              <p:cNvSpPr/>
              <p:nvPr/>
            </p:nvSpPr>
            <p:spPr>
              <a:xfrm>
                <a:off x="494007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9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D4EE53AB-D84B-448E-A883-21A90439B263}"/>
                  </a:ext>
                </a:extLst>
              </p:cNvPr>
              <p:cNvSpPr/>
              <p:nvPr/>
            </p:nvSpPr>
            <p:spPr>
              <a:xfrm>
                <a:off x="5018929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12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3E83FBB4-117E-43EC-A84F-6F4991C12E25}"/>
                  </a:ext>
                </a:extLst>
              </p:cNvPr>
              <p:cNvSpPr/>
              <p:nvPr/>
            </p:nvSpPr>
            <p:spPr>
              <a:xfrm>
                <a:off x="5026395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11</a:t>
                </a: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EBCBAF1-A839-491D-A647-31927D0037D8}"/>
                  </a:ext>
                </a:extLst>
              </p:cNvPr>
              <p:cNvSpPr/>
              <p:nvPr/>
            </p:nvSpPr>
            <p:spPr>
              <a:xfrm>
                <a:off x="2446825" y="4480070"/>
                <a:ext cx="2600325" cy="1643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54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458BF554-4ADB-45F7-A490-9ADBA740C693}"/>
                  </a:ext>
                </a:extLst>
              </p:cNvPr>
              <p:cNvSpPr/>
              <p:nvPr/>
            </p:nvSpPr>
            <p:spPr>
              <a:xfrm>
                <a:off x="5121197" y="4480070"/>
                <a:ext cx="655142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55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4A60ED6B-F2A2-49A8-86AA-310E238ED20D}"/>
                  </a:ext>
                </a:extLst>
              </p:cNvPr>
              <p:cNvSpPr/>
              <p:nvPr/>
            </p:nvSpPr>
            <p:spPr>
              <a:xfrm>
                <a:off x="1564475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18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E5D2A03E-006C-4786-936E-FAC4BD115004}"/>
                  </a:ext>
                </a:extLst>
              </p:cNvPr>
              <p:cNvSpPr/>
              <p:nvPr/>
            </p:nvSpPr>
            <p:spPr>
              <a:xfrm>
                <a:off x="6888967" y="3099987"/>
                <a:ext cx="534671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AD1AF664-F8AE-456B-BCC4-E6AC13D7ABD5}"/>
                  </a:ext>
                </a:extLst>
              </p:cNvPr>
              <p:cNvSpPr/>
              <p:nvPr/>
            </p:nvSpPr>
            <p:spPr>
              <a:xfrm>
                <a:off x="6893099" y="3509578"/>
                <a:ext cx="534670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58BF6999-386B-4492-90EE-4A7E94CC1D42}"/>
                  </a:ext>
                </a:extLst>
              </p:cNvPr>
              <p:cNvSpPr/>
              <p:nvPr/>
            </p:nvSpPr>
            <p:spPr>
              <a:xfrm>
                <a:off x="1765788" y="3598191"/>
                <a:ext cx="143756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16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03E732EB-11CB-4771-B896-780DA873C922}"/>
                  </a:ext>
                </a:extLst>
              </p:cNvPr>
              <p:cNvSpPr/>
              <p:nvPr/>
            </p:nvSpPr>
            <p:spPr>
              <a:xfrm>
                <a:off x="4261621" y="3595628"/>
                <a:ext cx="1365034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75306F14-BE20-49E4-AA7B-5AFCD16D751D}"/>
                  </a:ext>
                </a:extLst>
              </p:cNvPr>
              <p:cNvSpPr/>
              <p:nvPr/>
            </p:nvSpPr>
            <p:spPr>
              <a:xfrm>
                <a:off x="3252270" y="3598181"/>
                <a:ext cx="96196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E8C6E781-2DBF-435D-8C43-0DCBA858A2BF}"/>
                  </a:ext>
                </a:extLst>
              </p:cNvPr>
              <p:cNvSpPr/>
              <p:nvPr/>
            </p:nvSpPr>
            <p:spPr>
              <a:xfrm>
                <a:off x="4955021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13</a:t>
                </a: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E51246AB-A458-412D-869D-B3B0BD086A85}"/>
                  </a:ext>
                </a:extLst>
              </p:cNvPr>
              <p:cNvSpPr/>
              <p:nvPr/>
            </p:nvSpPr>
            <p:spPr>
              <a:xfrm>
                <a:off x="2074593" y="376581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22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45AADBD0-F97E-43FE-A652-42559A76573F}"/>
                  </a:ext>
                </a:extLst>
              </p:cNvPr>
              <p:cNvSpPr/>
              <p:nvPr/>
            </p:nvSpPr>
            <p:spPr>
              <a:xfrm rot="3563525">
                <a:off x="3484501" y="3220340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49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7B875147-D82F-4DE8-8C82-52F44F0B99B2}"/>
                  </a:ext>
                </a:extLst>
              </p:cNvPr>
              <p:cNvSpPr/>
              <p:nvPr/>
            </p:nvSpPr>
            <p:spPr>
              <a:xfrm rot="3563525">
                <a:off x="4279183" y="32020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48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DF9202F-AB75-4829-A176-805046620154}"/>
                  </a:ext>
                </a:extLst>
              </p:cNvPr>
              <p:cNvSpPr/>
              <p:nvPr/>
            </p:nvSpPr>
            <p:spPr>
              <a:xfrm>
                <a:off x="2010779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25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F94AF589-3B74-4349-AADD-FE311C173DD0}"/>
                  </a:ext>
                </a:extLst>
              </p:cNvPr>
              <p:cNvSpPr/>
              <p:nvPr/>
            </p:nvSpPr>
            <p:spPr>
              <a:xfrm>
                <a:off x="1564475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20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D5AF4D92-5B2C-4EF1-9DB2-E22A43773BFF}"/>
                  </a:ext>
                </a:extLst>
              </p:cNvPr>
              <p:cNvSpPr/>
              <p:nvPr/>
            </p:nvSpPr>
            <p:spPr>
              <a:xfrm>
                <a:off x="2010779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24</a:t>
                </a: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5B149435-C093-4930-A7BA-96A18A16CFBD}"/>
                  </a:ext>
                </a:extLst>
              </p:cNvPr>
              <p:cNvSpPr/>
              <p:nvPr/>
            </p:nvSpPr>
            <p:spPr>
              <a:xfrm>
                <a:off x="1564475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19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C04684C7-0A50-42AD-9ACD-1BCC7CF49114}"/>
                  </a:ext>
                </a:extLst>
              </p:cNvPr>
              <p:cNvSpPr/>
              <p:nvPr/>
            </p:nvSpPr>
            <p:spPr>
              <a:xfrm>
                <a:off x="3489954" y="5191721"/>
                <a:ext cx="1486909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28</a:t>
                </a: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FF6D2B0F-4AF2-4E1A-BB10-756DB740B5D5}"/>
                  </a:ext>
                </a:extLst>
              </p:cNvPr>
              <p:cNvSpPr/>
              <p:nvPr/>
            </p:nvSpPr>
            <p:spPr>
              <a:xfrm>
                <a:off x="1615267" y="3763431"/>
                <a:ext cx="37398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17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BBFE795C-04C2-4D04-B28A-13B37937EFAF}"/>
                  </a:ext>
                </a:extLst>
              </p:cNvPr>
              <p:cNvSpPr/>
              <p:nvPr/>
            </p:nvSpPr>
            <p:spPr>
              <a:xfrm>
                <a:off x="5471616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48206DED-8004-497C-9C25-C38D51295EBF}"/>
                  </a:ext>
                </a:extLst>
              </p:cNvPr>
              <p:cNvSpPr/>
              <p:nvPr/>
            </p:nvSpPr>
            <p:spPr>
              <a:xfrm>
                <a:off x="5464150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7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A78DCCBB-3323-4E82-8A6D-7CC3743BE1AE}"/>
                  </a:ext>
                </a:extLst>
              </p:cNvPr>
              <p:cNvSpPr/>
              <p:nvPr/>
            </p:nvSpPr>
            <p:spPr>
              <a:xfrm>
                <a:off x="5471616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6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58F3E082-ECDF-48FB-AE76-29D7B634694B}"/>
                  </a:ext>
                </a:extLst>
              </p:cNvPr>
              <p:cNvSpPr/>
              <p:nvPr/>
            </p:nvSpPr>
            <p:spPr>
              <a:xfrm>
                <a:off x="5402967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8</a:t>
                </a: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5AB7FFCD-4CC5-4107-8009-E30CF40F2AA3}"/>
                  </a:ext>
                </a:extLst>
              </p:cNvPr>
              <p:cNvSpPr/>
              <p:nvPr/>
            </p:nvSpPr>
            <p:spPr>
              <a:xfrm>
                <a:off x="539495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4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0109718-DC93-4DE7-87E9-259E2AC15BF5}"/>
                  </a:ext>
                </a:extLst>
              </p:cNvPr>
              <p:cNvSpPr/>
              <p:nvPr/>
            </p:nvSpPr>
            <p:spPr>
              <a:xfrm>
                <a:off x="7191402" y="4473657"/>
                <a:ext cx="432262" cy="17721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56</a:t>
                </a: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CE97F4F6-2240-49FE-BC3B-D14F66744D40}"/>
                  </a:ext>
                </a:extLst>
              </p:cNvPr>
              <p:cNvSpPr/>
              <p:nvPr/>
            </p:nvSpPr>
            <p:spPr>
              <a:xfrm>
                <a:off x="8432323" y="1591262"/>
                <a:ext cx="466634" cy="33718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47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16334DC5-91C0-45C0-8DC9-9B7B8385245E}"/>
                  </a:ext>
                </a:extLst>
              </p:cNvPr>
              <p:cNvSpPr/>
              <p:nvPr/>
            </p:nvSpPr>
            <p:spPr>
              <a:xfrm>
                <a:off x="6896037" y="3917066"/>
                <a:ext cx="525233" cy="33718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CB2802D4-FA85-4826-BC84-D5DC87B51CFB}"/>
                  </a:ext>
                </a:extLst>
              </p:cNvPr>
              <p:cNvSpPr/>
              <p:nvPr/>
            </p:nvSpPr>
            <p:spPr>
              <a:xfrm>
                <a:off x="5861698" y="4480070"/>
                <a:ext cx="352473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39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612D7960-2807-4B67-995D-54ACA1FFADC1}"/>
                  </a:ext>
                </a:extLst>
              </p:cNvPr>
              <p:cNvSpPr/>
              <p:nvPr/>
            </p:nvSpPr>
            <p:spPr>
              <a:xfrm>
                <a:off x="6288218" y="4480070"/>
                <a:ext cx="345455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32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EE322B84-8CA2-4BE1-966A-E040CBB868BB}"/>
                  </a:ext>
                </a:extLst>
              </p:cNvPr>
              <p:cNvSpPr/>
              <p:nvPr/>
            </p:nvSpPr>
            <p:spPr>
              <a:xfrm>
                <a:off x="1615267" y="5014546"/>
                <a:ext cx="377078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21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80F4ED97-8657-4206-A2A0-4F38CF825D25}"/>
                  </a:ext>
                </a:extLst>
              </p:cNvPr>
              <p:cNvSpPr/>
              <p:nvPr/>
            </p:nvSpPr>
            <p:spPr>
              <a:xfrm>
                <a:off x="2079831" y="501169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26</a:t>
                </a: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28A27D30-81F7-44FC-B20E-87476C923AE1}"/>
                  </a:ext>
                </a:extLst>
              </p:cNvPr>
              <p:cNvSpPr/>
              <p:nvPr/>
            </p:nvSpPr>
            <p:spPr>
              <a:xfrm>
                <a:off x="5880501" y="196840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42</a:t>
                </a: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63FD9BA0-030E-4F5E-8AD9-35E34A801E0C}"/>
                  </a:ext>
                </a:extLst>
              </p:cNvPr>
              <p:cNvSpPr/>
              <p:nvPr/>
            </p:nvSpPr>
            <p:spPr>
              <a:xfrm>
                <a:off x="5873035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40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BC738597-DF08-44D6-BB7B-9E60857DF2CC}"/>
                  </a:ext>
                </a:extLst>
              </p:cNvPr>
              <p:cNvSpPr/>
              <p:nvPr/>
            </p:nvSpPr>
            <p:spPr>
              <a:xfrm>
                <a:off x="5880501" y="2649009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41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122AC40B-4118-4191-8056-D08D54D624AD}"/>
                  </a:ext>
                </a:extLst>
              </p:cNvPr>
              <p:cNvSpPr/>
              <p:nvPr/>
            </p:nvSpPr>
            <p:spPr>
              <a:xfrm>
                <a:off x="6280002" y="196078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35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84B48CE7-1058-403C-AF02-2EDA0D44E3E3}"/>
                  </a:ext>
                </a:extLst>
              </p:cNvPr>
              <p:cNvSpPr/>
              <p:nvPr/>
            </p:nvSpPr>
            <p:spPr>
              <a:xfrm>
                <a:off x="6272536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33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42256544-C859-4FCF-8D22-2900C2768960}"/>
                  </a:ext>
                </a:extLst>
              </p:cNvPr>
              <p:cNvSpPr/>
              <p:nvPr/>
            </p:nvSpPr>
            <p:spPr>
              <a:xfrm>
                <a:off x="6274834" y="2648294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34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A50A6F2-CC8F-4818-B575-484B262BDBB3}"/>
                  </a:ext>
                </a:extLst>
              </p:cNvPr>
              <p:cNvSpPr/>
              <p:nvPr/>
            </p:nvSpPr>
            <p:spPr>
              <a:xfrm>
                <a:off x="5945465" y="1734359"/>
                <a:ext cx="297301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43</a:t>
                </a: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8CBBA71F-4694-41B8-AA2B-0A4E0129C66E}"/>
                  </a:ext>
                </a:extLst>
              </p:cNvPr>
              <p:cNvSpPr/>
              <p:nvPr/>
            </p:nvSpPr>
            <p:spPr>
              <a:xfrm>
                <a:off x="6354626" y="1734359"/>
                <a:ext cx="292556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36</a:t>
                </a: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1C32B13A-0960-4ECD-9E29-38FD9DD2F631}"/>
                  </a:ext>
                </a:extLst>
              </p:cNvPr>
              <p:cNvSpPr/>
              <p:nvPr/>
            </p:nvSpPr>
            <p:spPr>
              <a:xfrm>
                <a:off x="7125726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45</a:t>
                </a: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1BB59188-47D1-42FF-BA51-63232BC458B8}"/>
                  </a:ext>
                </a:extLst>
              </p:cNvPr>
              <p:cNvSpPr/>
              <p:nvPr/>
            </p:nvSpPr>
            <p:spPr>
              <a:xfrm>
                <a:off x="7656100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46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5E268984-4E72-4044-A29D-34B7E80655EB}"/>
                  </a:ext>
                </a:extLst>
              </p:cNvPr>
              <p:cNvSpPr/>
              <p:nvPr/>
            </p:nvSpPr>
            <p:spPr>
              <a:xfrm>
                <a:off x="5033849" y="5091388"/>
                <a:ext cx="1411288" cy="20613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291</a:t>
                </a:r>
              </a:p>
            </p:txBody>
          </p:sp>
        </p:grp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6A3E092-37A1-4A12-9E29-D534B0523D09}"/>
                </a:ext>
              </a:extLst>
            </p:cNvPr>
            <p:cNvSpPr/>
            <p:nvPr/>
          </p:nvSpPr>
          <p:spPr>
            <a:xfrm>
              <a:off x="5629937" y="5793562"/>
              <a:ext cx="1411288" cy="2061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292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B5C91F1-BC12-416B-9592-08D1B915BFAD}"/>
                </a:ext>
              </a:extLst>
            </p:cNvPr>
            <p:cNvSpPr/>
            <p:nvPr/>
          </p:nvSpPr>
          <p:spPr>
            <a:xfrm>
              <a:off x="6830921" y="5499688"/>
              <a:ext cx="349245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30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EB03165-17DD-4B0D-8C2F-77418BD24D12}"/>
                </a:ext>
              </a:extLst>
            </p:cNvPr>
            <p:cNvSpPr/>
            <p:nvPr/>
          </p:nvSpPr>
          <p:spPr>
            <a:xfrm>
              <a:off x="6408192" y="5499688"/>
              <a:ext cx="346481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37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DA2126F-604B-4C2B-B92A-77582263F59B}"/>
                </a:ext>
              </a:extLst>
            </p:cNvPr>
            <p:cNvSpPr/>
            <p:nvPr/>
          </p:nvSpPr>
          <p:spPr>
            <a:xfrm>
              <a:off x="6880451" y="5335786"/>
              <a:ext cx="349245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31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A1534FB-A20F-469C-99DF-7ED38A2AE0CE}"/>
                </a:ext>
              </a:extLst>
            </p:cNvPr>
            <p:cNvSpPr/>
            <p:nvPr/>
          </p:nvSpPr>
          <p:spPr>
            <a:xfrm>
              <a:off x="6457722" y="5335786"/>
              <a:ext cx="346481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38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86DC0CF-000C-46E6-BB9E-E622E2720E6A}"/>
              </a:ext>
            </a:extLst>
          </p:cNvPr>
          <p:cNvSpPr txBox="1"/>
          <p:nvPr/>
        </p:nvSpPr>
        <p:spPr>
          <a:xfrm>
            <a:off x="7782476" y="3188728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Unhealthy car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D9F10F-B072-4FA3-B56F-106706B779A0}"/>
              </a:ext>
            </a:extLst>
          </p:cNvPr>
          <p:cNvGrpSpPr/>
          <p:nvPr/>
        </p:nvGrpSpPr>
        <p:grpSpPr>
          <a:xfrm>
            <a:off x="7440296" y="3222972"/>
            <a:ext cx="406398" cy="200025"/>
            <a:chOff x="7440296" y="3222972"/>
            <a:chExt cx="406398" cy="2000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E01949-EF6E-47DC-A704-3704EA56F6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76F2B2-7E16-4245-9346-162827A950A0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A4157B8-82A8-4FF3-AE3B-F3AED3856E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Picture 2" descr="Walking Man Black clip art | Clipart Panda - Free Clipart Images">
            <a:extLst>
              <a:ext uri="{FF2B5EF4-FFF2-40B4-BE49-F238E27FC236}">
                <a16:creationId xmlns:a16="http://schemas.microsoft.com/office/drawing/2014/main" id="{018179AD-EFE5-4394-88CB-D1C216D57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4" t="5072" r="8712" b="7204"/>
          <a:stretch/>
        </p:blipFill>
        <p:spPr bwMode="auto">
          <a:xfrm>
            <a:off x="9886058" y="2741769"/>
            <a:ext cx="210698" cy="3346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F6BF0AA0-CE05-4E78-AB51-C87E715BF0A2}"/>
              </a:ext>
            </a:extLst>
          </p:cNvPr>
          <p:cNvSpPr txBox="1"/>
          <p:nvPr/>
        </p:nvSpPr>
        <p:spPr>
          <a:xfrm>
            <a:off x="10166581" y="2778577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Pedestrian</a:t>
            </a:r>
          </a:p>
        </p:txBody>
      </p:sp>
      <p:pic>
        <p:nvPicPr>
          <p:cNvPr id="108" name="Picture 107" descr="A picture containing mug, glass&#10;&#10;Description automatically generated">
            <a:extLst>
              <a:ext uri="{FF2B5EF4-FFF2-40B4-BE49-F238E27FC236}">
                <a16:creationId xmlns:a16="http://schemas.microsoft.com/office/drawing/2014/main" id="{43815143-2BB6-43B3-BBCA-D081B3B274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5" r="6290" b="3983"/>
          <a:stretch/>
        </p:blipFill>
        <p:spPr>
          <a:xfrm>
            <a:off x="4084084" y="4142405"/>
            <a:ext cx="401666" cy="193675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EBE782EB-5AF4-4FA6-8316-4182CBE0F5DB}"/>
              </a:ext>
            </a:extLst>
          </p:cNvPr>
          <p:cNvSpPr txBox="1"/>
          <p:nvPr/>
        </p:nvSpPr>
        <p:spPr>
          <a:xfrm>
            <a:off x="508000" y="543697"/>
            <a:ext cx="2786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driven cars</a:t>
            </a:r>
          </a:p>
          <a:p>
            <a:r>
              <a:rPr lang="en-US" dirty="0"/>
              <a:t>Corner case #3: pedestrians</a:t>
            </a:r>
          </a:p>
        </p:txBody>
      </p:sp>
      <p:pic>
        <p:nvPicPr>
          <p:cNvPr id="105" name="Picture 2" descr="Walking Man Black clip art | Clipart Panda - Free Clipart Images">
            <a:extLst>
              <a:ext uri="{FF2B5EF4-FFF2-40B4-BE49-F238E27FC236}">
                <a16:creationId xmlns:a16="http://schemas.microsoft.com/office/drawing/2014/main" id="{AD088AAA-C3B2-4460-95C2-6698704CE5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4" t="5072" r="8712" b="7204"/>
          <a:stretch/>
        </p:blipFill>
        <p:spPr bwMode="auto">
          <a:xfrm>
            <a:off x="3479831" y="4504620"/>
            <a:ext cx="210698" cy="3346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Suitcase Line Icon - IconBunny">
            <a:extLst>
              <a:ext uri="{FF2B5EF4-FFF2-40B4-BE49-F238E27FC236}">
                <a16:creationId xmlns:a16="http://schemas.microsoft.com/office/drawing/2014/main" id="{E2834350-E480-47B1-830C-852DFDE4AC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5" t="22592" r="15270" b="23570"/>
          <a:stretch/>
        </p:blipFill>
        <p:spPr bwMode="auto">
          <a:xfrm flipH="1">
            <a:off x="3434631" y="4135711"/>
            <a:ext cx="291420" cy="22647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860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90A9F39-EBAF-45D3-B25E-525EEF1DBC6E}"/>
              </a:ext>
            </a:extLst>
          </p:cNvPr>
          <p:cNvGrpSpPr/>
          <p:nvPr/>
        </p:nvGrpSpPr>
        <p:grpSpPr>
          <a:xfrm>
            <a:off x="1763783" y="278907"/>
            <a:ext cx="7864763" cy="6300186"/>
            <a:chOff x="1763783" y="278907"/>
            <a:chExt cx="7864763" cy="6300186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2FEFBE92-4CE4-4A3B-A9FC-F4734F8FE2A7}"/>
                </a:ext>
              </a:extLst>
            </p:cNvPr>
            <p:cNvGrpSpPr/>
            <p:nvPr/>
          </p:nvGrpSpPr>
          <p:grpSpPr>
            <a:xfrm>
              <a:off x="1763783" y="278907"/>
              <a:ext cx="7864763" cy="6300186"/>
              <a:chOff x="1172940" y="-185327"/>
              <a:chExt cx="7864763" cy="6300186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CF21A15D-9041-4E4D-B440-E33B701E361A}"/>
                  </a:ext>
                </a:extLst>
              </p:cNvPr>
              <p:cNvGrpSpPr/>
              <p:nvPr/>
            </p:nvGrpSpPr>
            <p:grpSpPr>
              <a:xfrm>
                <a:off x="1172940" y="-185327"/>
                <a:ext cx="7864763" cy="6300186"/>
                <a:chOff x="2063578" y="278907"/>
                <a:chExt cx="7864763" cy="6300186"/>
              </a:xfrm>
            </p:grpSpPr>
            <p:pic>
              <p:nvPicPr>
                <p:cNvPr id="176" name="Picture 175" descr="A close up of a device&#10;&#10;Description automatically generated">
                  <a:extLst>
                    <a:ext uri="{FF2B5EF4-FFF2-40B4-BE49-F238E27FC236}">
                      <a16:creationId xmlns:a16="http://schemas.microsoft.com/office/drawing/2014/main" id="{4F0B35C3-EC7E-460F-9190-0C8CF59B8E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357"/>
                <a:stretch/>
              </p:blipFill>
              <p:spPr>
                <a:xfrm>
                  <a:off x="2236122" y="278907"/>
                  <a:ext cx="7692219" cy="6300186"/>
                </a:xfrm>
                <a:prstGeom prst="rect">
                  <a:avLst/>
                </a:prstGeom>
              </p:spPr>
            </p:pic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A6A460C4-FDF4-4F25-85A6-610825DEAAA7}"/>
                    </a:ext>
                  </a:extLst>
                </p:cNvPr>
                <p:cNvSpPr/>
                <p:nvPr/>
              </p:nvSpPr>
              <p:spPr>
                <a:xfrm>
                  <a:off x="2063578" y="543697"/>
                  <a:ext cx="2051222" cy="26814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F8B3BB7C-F8D2-4F88-AAB2-5D4B0F875C79}"/>
                    </a:ext>
                  </a:extLst>
                </p:cNvPr>
                <p:cNvSpPr/>
                <p:nvPr/>
              </p:nvSpPr>
              <p:spPr>
                <a:xfrm>
                  <a:off x="5980096" y="3341961"/>
                  <a:ext cx="1411288" cy="4674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A13B9F0A-10B3-40B8-80A8-BEFB593F0F42}"/>
                  </a:ext>
                </a:extLst>
              </p:cNvPr>
              <p:cNvSpPr/>
              <p:nvPr/>
            </p:nvSpPr>
            <p:spPr>
              <a:xfrm rot="3563525">
                <a:off x="2405025" y="323109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8B5E345E-CF23-49CA-8B74-BAE8FB97D8F7}"/>
                  </a:ext>
                </a:extLst>
              </p:cNvPr>
              <p:cNvSpPr/>
              <p:nvPr/>
            </p:nvSpPr>
            <p:spPr>
              <a:xfrm rot="3563525">
                <a:off x="2961961" y="57262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51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7DB48414-A9F1-44ED-AE29-3F3F26E83991}"/>
                  </a:ext>
                </a:extLst>
              </p:cNvPr>
              <p:cNvSpPr/>
              <p:nvPr/>
            </p:nvSpPr>
            <p:spPr>
              <a:xfrm rot="3563525">
                <a:off x="4033127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52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233DD64D-CF7A-4C8B-A3D8-64B2F0CFA4FE}"/>
                  </a:ext>
                </a:extLst>
              </p:cNvPr>
              <p:cNvSpPr/>
              <p:nvPr/>
            </p:nvSpPr>
            <p:spPr>
              <a:xfrm rot="3563525">
                <a:off x="5096674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0112944-C331-4B23-89E9-23D6869636C5}"/>
                  </a:ext>
                </a:extLst>
              </p:cNvPr>
              <p:cNvSpPr txBox="1"/>
              <p:nvPr/>
            </p:nvSpPr>
            <p:spPr>
              <a:xfrm>
                <a:off x="7534967" y="3128562"/>
                <a:ext cx="957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Critical state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3A6C8C9-B22F-4702-86C3-C4A9851F7D1A}"/>
                  </a:ext>
                </a:extLst>
              </p:cNvPr>
              <p:cNvSpPr txBox="1"/>
              <p:nvPr/>
            </p:nvSpPr>
            <p:spPr>
              <a:xfrm>
                <a:off x="7534967" y="3555761"/>
                <a:ext cx="14786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Failure tolerant state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C15B7F8-C2B8-4115-A84E-E7E4E70FE2C5}"/>
                  </a:ext>
                </a:extLst>
              </p:cNvPr>
              <p:cNvSpPr txBox="1"/>
              <p:nvPr/>
            </p:nvSpPr>
            <p:spPr>
              <a:xfrm>
                <a:off x="7533512" y="3957168"/>
                <a:ext cx="8224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Final state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88696E1C-29C4-43BC-A871-7F920081E8D3}"/>
                  </a:ext>
                </a:extLst>
              </p:cNvPr>
              <p:cNvSpPr/>
              <p:nvPr/>
            </p:nvSpPr>
            <p:spPr>
              <a:xfrm>
                <a:off x="3660513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4370A1E-F99A-4D6A-9990-0808BEC53055}"/>
                  </a:ext>
                </a:extLst>
              </p:cNvPr>
              <p:cNvSpPr/>
              <p:nvPr/>
            </p:nvSpPr>
            <p:spPr>
              <a:xfrm>
                <a:off x="5026395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9EB5C5AB-EA87-46FA-8C7C-2269703BA2E1}"/>
                  </a:ext>
                </a:extLst>
              </p:cNvPr>
              <p:cNvSpPr/>
              <p:nvPr/>
            </p:nvSpPr>
            <p:spPr>
              <a:xfrm>
                <a:off x="2010779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23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BDA7CB5A-6C69-4B6D-B505-694BCC5741E3}"/>
                  </a:ext>
                </a:extLst>
              </p:cNvPr>
              <p:cNvSpPr/>
              <p:nvPr/>
            </p:nvSpPr>
            <p:spPr>
              <a:xfrm>
                <a:off x="1765788" y="5191721"/>
                <a:ext cx="168036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27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DE22B15D-9DD8-4B11-89C4-3A0A4273BB7C}"/>
                  </a:ext>
                </a:extLst>
              </p:cNvPr>
              <p:cNvSpPr/>
              <p:nvPr/>
            </p:nvSpPr>
            <p:spPr>
              <a:xfrm>
                <a:off x="6024030" y="1591262"/>
                <a:ext cx="107238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44</a:t>
                </a: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C85CF266-8D4C-403C-A923-48EC1CB92B16}"/>
                  </a:ext>
                </a:extLst>
              </p:cNvPr>
              <p:cNvSpPr/>
              <p:nvPr/>
            </p:nvSpPr>
            <p:spPr>
              <a:xfrm>
                <a:off x="4599068" y="1638886"/>
                <a:ext cx="102758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54DFA7C7-4625-43CA-8ABA-D4D5AF2FFBFF}"/>
                  </a:ext>
                </a:extLst>
              </p:cNvPr>
              <p:cNvSpPr/>
              <p:nvPr/>
            </p:nvSpPr>
            <p:spPr>
              <a:xfrm>
                <a:off x="4130699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36FA23F2-D842-4582-862F-A5B7B4112940}"/>
                  </a:ext>
                </a:extLst>
              </p:cNvPr>
              <p:cNvSpPr/>
              <p:nvPr/>
            </p:nvSpPr>
            <p:spPr>
              <a:xfrm>
                <a:off x="494007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9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B9AC1B96-02F5-4322-8746-72F5849A4C2A}"/>
                  </a:ext>
                </a:extLst>
              </p:cNvPr>
              <p:cNvSpPr/>
              <p:nvPr/>
            </p:nvSpPr>
            <p:spPr>
              <a:xfrm>
                <a:off x="5018929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12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0264ECA2-FBCA-459C-8CB3-4E09F3B222A5}"/>
                  </a:ext>
                </a:extLst>
              </p:cNvPr>
              <p:cNvSpPr/>
              <p:nvPr/>
            </p:nvSpPr>
            <p:spPr>
              <a:xfrm>
                <a:off x="5026395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11</a:t>
                </a: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1C3B5717-6E67-43AC-A327-5CD28A74FE17}"/>
                  </a:ext>
                </a:extLst>
              </p:cNvPr>
              <p:cNvSpPr/>
              <p:nvPr/>
            </p:nvSpPr>
            <p:spPr>
              <a:xfrm>
                <a:off x="2446825" y="4480070"/>
                <a:ext cx="2600325" cy="1643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54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0048BADE-7844-46DC-ABDD-5EDC3E61BB89}"/>
                  </a:ext>
                </a:extLst>
              </p:cNvPr>
              <p:cNvSpPr/>
              <p:nvPr/>
            </p:nvSpPr>
            <p:spPr>
              <a:xfrm>
                <a:off x="5121197" y="4480070"/>
                <a:ext cx="655142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55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A9F2D95E-D51E-4FC6-81AE-C1D7E037EDC1}"/>
                  </a:ext>
                </a:extLst>
              </p:cNvPr>
              <p:cNvSpPr/>
              <p:nvPr/>
            </p:nvSpPr>
            <p:spPr>
              <a:xfrm>
                <a:off x="1564475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18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248B53A6-A79E-4474-966F-12EFDA38B8F8}"/>
                  </a:ext>
                </a:extLst>
              </p:cNvPr>
              <p:cNvSpPr/>
              <p:nvPr/>
            </p:nvSpPr>
            <p:spPr>
              <a:xfrm>
                <a:off x="6888967" y="3099987"/>
                <a:ext cx="534671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ECA8E9D4-7D66-443E-A0D4-68B2E5A02D5A}"/>
                  </a:ext>
                </a:extLst>
              </p:cNvPr>
              <p:cNvSpPr/>
              <p:nvPr/>
            </p:nvSpPr>
            <p:spPr>
              <a:xfrm>
                <a:off x="6893099" y="3509578"/>
                <a:ext cx="534670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303C4CEC-BE70-4AD7-A077-E473D91BB0A3}"/>
                  </a:ext>
                </a:extLst>
              </p:cNvPr>
              <p:cNvSpPr/>
              <p:nvPr/>
            </p:nvSpPr>
            <p:spPr>
              <a:xfrm>
                <a:off x="1765788" y="3598191"/>
                <a:ext cx="143756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16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A4DA8F71-EC93-4251-98FB-C3A7482DDFD5}"/>
                  </a:ext>
                </a:extLst>
              </p:cNvPr>
              <p:cNvSpPr/>
              <p:nvPr/>
            </p:nvSpPr>
            <p:spPr>
              <a:xfrm>
                <a:off x="4261621" y="3595628"/>
                <a:ext cx="1365034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36122DA9-CEE5-43A8-9E26-84258E2A5942}"/>
                  </a:ext>
                </a:extLst>
              </p:cNvPr>
              <p:cNvSpPr/>
              <p:nvPr/>
            </p:nvSpPr>
            <p:spPr>
              <a:xfrm>
                <a:off x="3252270" y="3598181"/>
                <a:ext cx="96196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00FC9468-0341-4113-9141-54FAEA3A3E57}"/>
                  </a:ext>
                </a:extLst>
              </p:cNvPr>
              <p:cNvSpPr/>
              <p:nvPr/>
            </p:nvSpPr>
            <p:spPr>
              <a:xfrm>
                <a:off x="4955021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13</a:t>
                </a: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71F71151-E562-456F-BBA6-CD12987FA634}"/>
                  </a:ext>
                </a:extLst>
              </p:cNvPr>
              <p:cNvSpPr/>
              <p:nvPr/>
            </p:nvSpPr>
            <p:spPr>
              <a:xfrm>
                <a:off x="2074593" y="376581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22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3FAE38AF-093E-44E3-9B4D-C0AD9803B323}"/>
                  </a:ext>
                </a:extLst>
              </p:cNvPr>
              <p:cNvSpPr/>
              <p:nvPr/>
            </p:nvSpPr>
            <p:spPr>
              <a:xfrm rot="3563525">
                <a:off x="3484501" y="3220340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49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68E0E762-DCF5-4F7A-B149-373F677F8EAB}"/>
                  </a:ext>
                </a:extLst>
              </p:cNvPr>
              <p:cNvSpPr/>
              <p:nvPr/>
            </p:nvSpPr>
            <p:spPr>
              <a:xfrm rot="3563525">
                <a:off x="4279183" y="32020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48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EAB67921-B797-4CBA-B1D2-91A248D94092}"/>
                  </a:ext>
                </a:extLst>
              </p:cNvPr>
              <p:cNvSpPr/>
              <p:nvPr/>
            </p:nvSpPr>
            <p:spPr>
              <a:xfrm>
                <a:off x="2010779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25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3AE4E706-E5FE-498E-BD02-4FEED4BDB72D}"/>
                  </a:ext>
                </a:extLst>
              </p:cNvPr>
              <p:cNvSpPr/>
              <p:nvPr/>
            </p:nvSpPr>
            <p:spPr>
              <a:xfrm>
                <a:off x="1564475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20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7C4CB295-D5F7-4129-8D89-0E2EC2C78E1F}"/>
                  </a:ext>
                </a:extLst>
              </p:cNvPr>
              <p:cNvSpPr/>
              <p:nvPr/>
            </p:nvSpPr>
            <p:spPr>
              <a:xfrm>
                <a:off x="2010779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24</a:t>
                </a: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D2BDE8E-4522-432E-8BFE-BB16B34DA780}"/>
                  </a:ext>
                </a:extLst>
              </p:cNvPr>
              <p:cNvSpPr/>
              <p:nvPr/>
            </p:nvSpPr>
            <p:spPr>
              <a:xfrm>
                <a:off x="1564475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19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FAECDAE6-58A4-4430-B627-129759F2B6CB}"/>
                  </a:ext>
                </a:extLst>
              </p:cNvPr>
              <p:cNvSpPr/>
              <p:nvPr/>
            </p:nvSpPr>
            <p:spPr>
              <a:xfrm>
                <a:off x="3489954" y="5191721"/>
                <a:ext cx="1486909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28</a:t>
                </a: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7DCA7917-E26E-4C84-BB0F-E68BFED96105}"/>
                  </a:ext>
                </a:extLst>
              </p:cNvPr>
              <p:cNvSpPr/>
              <p:nvPr/>
            </p:nvSpPr>
            <p:spPr>
              <a:xfrm>
                <a:off x="1615267" y="3763431"/>
                <a:ext cx="37398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17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F3BD51F9-067D-41AD-9A67-C860BF039BAB}"/>
                  </a:ext>
                </a:extLst>
              </p:cNvPr>
              <p:cNvSpPr/>
              <p:nvPr/>
            </p:nvSpPr>
            <p:spPr>
              <a:xfrm>
                <a:off x="5471616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7F9C740D-D95B-465A-A339-1D77B1D06E86}"/>
                  </a:ext>
                </a:extLst>
              </p:cNvPr>
              <p:cNvSpPr/>
              <p:nvPr/>
            </p:nvSpPr>
            <p:spPr>
              <a:xfrm>
                <a:off x="5464150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7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0222F280-007F-41CA-B1C2-64BECD0640E1}"/>
                  </a:ext>
                </a:extLst>
              </p:cNvPr>
              <p:cNvSpPr/>
              <p:nvPr/>
            </p:nvSpPr>
            <p:spPr>
              <a:xfrm>
                <a:off x="5471616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6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B5E6340-74B7-4134-847F-258E88C14034}"/>
                  </a:ext>
                </a:extLst>
              </p:cNvPr>
              <p:cNvSpPr/>
              <p:nvPr/>
            </p:nvSpPr>
            <p:spPr>
              <a:xfrm>
                <a:off x="5402967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8</a:t>
                </a: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FE80B198-58FF-46E1-979D-8EBA4B17DA2D}"/>
                  </a:ext>
                </a:extLst>
              </p:cNvPr>
              <p:cNvSpPr/>
              <p:nvPr/>
            </p:nvSpPr>
            <p:spPr>
              <a:xfrm>
                <a:off x="539495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4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88B7C455-8D4A-4034-85CA-A4D46FDA3B11}"/>
                  </a:ext>
                </a:extLst>
              </p:cNvPr>
              <p:cNvSpPr/>
              <p:nvPr/>
            </p:nvSpPr>
            <p:spPr>
              <a:xfrm>
                <a:off x="7191402" y="4473657"/>
                <a:ext cx="432262" cy="17721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56</a:t>
                </a: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25DA4EC7-C93D-4F7E-9FB9-7EA9D93A805E}"/>
                  </a:ext>
                </a:extLst>
              </p:cNvPr>
              <p:cNvSpPr/>
              <p:nvPr/>
            </p:nvSpPr>
            <p:spPr>
              <a:xfrm>
                <a:off x="8432323" y="1591262"/>
                <a:ext cx="466634" cy="33718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47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776E5951-1DC7-4AC7-AD9B-5D90F87A5F2A}"/>
                  </a:ext>
                </a:extLst>
              </p:cNvPr>
              <p:cNvSpPr/>
              <p:nvPr/>
            </p:nvSpPr>
            <p:spPr>
              <a:xfrm>
                <a:off x="6896037" y="3917066"/>
                <a:ext cx="525233" cy="33718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E946B92B-4E1A-487E-903C-F926F9031629}"/>
                  </a:ext>
                </a:extLst>
              </p:cNvPr>
              <p:cNvSpPr/>
              <p:nvPr/>
            </p:nvSpPr>
            <p:spPr>
              <a:xfrm>
                <a:off x="5861698" y="4480070"/>
                <a:ext cx="352473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39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A8E32803-BADA-4693-B90E-0A4CEECDD666}"/>
                  </a:ext>
                </a:extLst>
              </p:cNvPr>
              <p:cNvSpPr/>
              <p:nvPr/>
            </p:nvSpPr>
            <p:spPr>
              <a:xfrm>
                <a:off x="6288218" y="4480070"/>
                <a:ext cx="345455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32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5DA91140-0152-4FD8-8EE9-98480D044DE6}"/>
                  </a:ext>
                </a:extLst>
              </p:cNvPr>
              <p:cNvSpPr/>
              <p:nvPr/>
            </p:nvSpPr>
            <p:spPr>
              <a:xfrm>
                <a:off x="1615267" y="5014546"/>
                <a:ext cx="377078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21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E54B7671-6957-48AB-ACA5-5185C32ACD30}"/>
                  </a:ext>
                </a:extLst>
              </p:cNvPr>
              <p:cNvSpPr/>
              <p:nvPr/>
            </p:nvSpPr>
            <p:spPr>
              <a:xfrm>
                <a:off x="2079831" y="501169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26</a:t>
                </a: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8925EF78-8A9B-44AD-AED6-E9EE97651B4C}"/>
                  </a:ext>
                </a:extLst>
              </p:cNvPr>
              <p:cNvSpPr/>
              <p:nvPr/>
            </p:nvSpPr>
            <p:spPr>
              <a:xfrm>
                <a:off x="5880501" y="196840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42</a:t>
                </a: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581088EB-EE57-4D7F-9F3E-E41733D05B3B}"/>
                  </a:ext>
                </a:extLst>
              </p:cNvPr>
              <p:cNvSpPr/>
              <p:nvPr/>
            </p:nvSpPr>
            <p:spPr>
              <a:xfrm>
                <a:off x="5873035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40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E150AD66-0202-4B5D-80D2-D7488150EABC}"/>
                  </a:ext>
                </a:extLst>
              </p:cNvPr>
              <p:cNvSpPr/>
              <p:nvPr/>
            </p:nvSpPr>
            <p:spPr>
              <a:xfrm>
                <a:off x="5880501" y="2649009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41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B13FCFF9-0BF3-4915-AF72-A43FE8F17984}"/>
                  </a:ext>
                </a:extLst>
              </p:cNvPr>
              <p:cNvSpPr/>
              <p:nvPr/>
            </p:nvSpPr>
            <p:spPr>
              <a:xfrm>
                <a:off x="6280002" y="196078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35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71BA2FA7-D58B-46E5-94B7-D4E385AEBC55}"/>
                  </a:ext>
                </a:extLst>
              </p:cNvPr>
              <p:cNvSpPr/>
              <p:nvPr/>
            </p:nvSpPr>
            <p:spPr>
              <a:xfrm>
                <a:off x="6272536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33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415D4BA9-7BC1-43CD-B121-D9A8C17AF2FE}"/>
                  </a:ext>
                </a:extLst>
              </p:cNvPr>
              <p:cNvSpPr/>
              <p:nvPr/>
            </p:nvSpPr>
            <p:spPr>
              <a:xfrm>
                <a:off x="6274834" y="2648294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34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61F38FAC-B8FD-4BB6-A140-F5B6383B8D11}"/>
                  </a:ext>
                </a:extLst>
              </p:cNvPr>
              <p:cNvSpPr/>
              <p:nvPr/>
            </p:nvSpPr>
            <p:spPr>
              <a:xfrm>
                <a:off x="5945465" y="1734359"/>
                <a:ext cx="297301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43</a:t>
                </a: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0C416095-1055-407C-A2C9-8C06B7485BC2}"/>
                  </a:ext>
                </a:extLst>
              </p:cNvPr>
              <p:cNvSpPr/>
              <p:nvPr/>
            </p:nvSpPr>
            <p:spPr>
              <a:xfrm>
                <a:off x="6354626" y="1734359"/>
                <a:ext cx="292556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36</a:t>
                </a: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855AB77F-A21B-4D56-A7E0-02764CAFD1BE}"/>
                  </a:ext>
                </a:extLst>
              </p:cNvPr>
              <p:cNvSpPr/>
              <p:nvPr/>
            </p:nvSpPr>
            <p:spPr>
              <a:xfrm>
                <a:off x="7125726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45</a:t>
                </a: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2E763D39-1A2E-4E32-87FA-D70CFDF486AB}"/>
                  </a:ext>
                </a:extLst>
              </p:cNvPr>
              <p:cNvSpPr/>
              <p:nvPr/>
            </p:nvSpPr>
            <p:spPr>
              <a:xfrm>
                <a:off x="7656100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46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BF30AA68-FDE0-4467-B3BF-5D33FC7FF216}"/>
                  </a:ext>
                </a:extLst>
              </p:cNvPr>
              <p:cNvSpPr/>
              <p:nvPr/>
            </p:nvSpPr>
            <p:spPr>
              <a:xfrm>
                <a:off x="5033849" y="5091388"/>
                <a:ext cx="1411288" cy="20613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291</a:t>
                </a:r>
              </a:p>
            </p:txBody>
          </p:sp>
        </p:grp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7A29A5B-6896-425E-BC6F-317A3A6389B6}"/>
                </a:ext>
              </a:extLst>
            </p:cNvPr>
            <p:cNvSpPr/>
            <p:nvPr/>
          </p:nvSpPr>
          <p:spPr>
            <a:xfrm>
              <a:off x="5629937" y="5793562"/>
              <a:ext cx="1411288" cy="2061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292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6B3B4AB-5033-4731-81A5-AE5DE948A78A}"/>
                </a:ext>
              </a:extLst>
            </p:cNvPr>
            <p:cNvSpPr/>
            <p:nvPr/>
          </p:nvSpPr>
          <p:spPr>
            <a:xfrm>
              <a:off x="6830921" y="5499688"/>
              <a:ext cx="349245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30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0E7DCD2-F25E-4853-B372-86A97A108904}"/>
                </a:ext>
              </a:extLst>
            </p:cNvPr>
            <p:cNvSpPr/>
            <p:nvPr/>
          </p:nvSpPr>
          <p:spPr>
            <a:xfrm>
              <a:off x="6408192" y="5499688"/>
              <a:ext cx="346481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37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6D171A1-6359-424A-96DE-E42BE72682B0}"/>
                </a:ext>
              </a:extLst>
            </p:cNvPr>
            <p:cNvSpPr/>
            <p:nvPr/>
          </p:nvSpPr>
          <p:spPr>
            <a:xfrm>
              <a:off x="6880451" y="5335786"/>
              <a:ext cx="349245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31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65E5B6F-1D53-47DF-9972-D3864D1233BC}"/>
                </a:ext>
              </a:extLst>
            </p:cNvPr>
            <p:cNvSpPr/>
            <p:nvPr/>
          </p:nvSpPr>
          <p:spPr>
            <a:xfrm>
              <a:off x="6457722" y="5335786"/>
              <a:ext cx="346481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38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86DC0CF-000C-46E6-BB9E-E622E2720E6A}"/>
              </a:ext>
            </a:extLst>
          </p:cNvPr>
          <p:cNvSpPr txBox="1"/>
          <p:nvPr/>
        </p:nvSpPr>
        <p:spPr>
          <a:xfrm>
            <a:off x="7782476" y="3188728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Unhealthy car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D9F10F-B072-4FA3-B56F-106706B779A0}"/>
              </a:ext>
            </a:extLst>
          </p:cNvPr>
          <p:cNvGrpSpPr/>
          <p:nvPr/>
        </p:nvGrpSpPr>
        <p:grpSpPr>
          <a:xfrm>
            <a:off x="7440296" y="3222972"/>
            <a:ext cx="406398" cy="200025"/>
            <a:chOff x="7440296" y="3222972"/>
            <a:chExt cx="406398" cy="2000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E01949-EF6E-47DC-A704-3704EA56F6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76F2B2-7E16-4245-9346-162827A950A0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A4157B8-82A8-4FF3-AE3B-F3AED3856E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Picture 2" descr="Walking Man Black clip art | Clipart Panda - Free Clipart Images">
            <a:extLst>
              <a:ext uri="{FF2B5EF4-FFF2-40B4-BE49-F238E27FC236}">
                <a16:creationId xmlns:a16="http://schemas.microsoft.com/office/drawing/2014/main" id="{018179AD-EFE5-4394-88CB-D1C216D57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4" t="5072" r="8712" b="7204"/>
          <a:stretch/>
        </p:blipFill>
        <p:spPr bwMode="auto">
          <a:xfrm>
            <a:off x="9886058" y="2741769"/>
            <a:ext cx="210698" cy="3346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F6BF0AA0-CE05-4E78-AB51-C87E715BF0A2}"/>
              </a:ext>
            </a:extLst>
          </p:cNvPr>
          <p:cNvSpPr txBox="1"/>
          <p:nvPr/>
        </p:nvSpPr>
        <p:spPr>
          <a:xfrm>
            <a:off x="10166581" y="2778577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Pedestrian</a:t>
            </a:r>
          </a:p>
        </p:txBody>
      </p:sp>
      <p:pic>
        <p:nvPicPr>
          <p:cNvPr id="108" name="Picture 107" descr="A picture containing mug, glass&#10;&#10;Description automatically generated">
            <a:extLst>
              <a:ext uri="{FF2B5EF4-FFF2-40B4-BE49-F238E27FC236}">
                <a16:creationId xmlns:a16="http://schemas.microsoft.com/office/drawing/2014/main" id="{43815143-2BB6-43B3-BBCA-D081B3B274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5" r="6290" b="3983"/>
          <a:stretch/>
        </p:blipFill>
        <p:spPr>
          <a:xfrm>
            <a:off x="4084084" y="4142405"/>
            <a:ext cx="401666" cy="193675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EBE782EB-5AF4-4FA6-8316-4182CBE0F5DB}"/>
              </a:ext>
            </a:extLst>
          </p:cNvPr>
          <p:cNvSpPr txBox="1"/>
          <p:nvPr/>
        </p:nvSpPr>
        <p:spPr>
          <a:xfrm>
            <a:off x="508000" y="543697"/>
            <a:ext cx="2786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driven cars</a:t>
            </a:r>
          </a:p>
          <a:p>
            <a:r>
              <a:rPr lang="en-US" dirty="0"/>
              <a:t>Corner case #3: pedestrians</a:t>
            </a:r>
          </a:p>
        </p:txBody>
      </p:sp>
      <p:pic>
        <p:nvPicPr>
          <p:cNvPr id="89" name="Picture 2" descr="Suitcase Line Icon - IconBunny">
            <a:extLst>
              <a:ext uri="{FF2B5EF4-FFF2-40B4-BE49-F238E27FC236}">
                <a16:creationId xmlns:a16="http://schemas.microsoft.com/office/drawing/2014/main" id="{660D56B7-77AE-468A-9D4E-B25853BF16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5" t="22592" r="15270" b="23570"/>
          <a:stretch/>
        </p:blipFill>
        <p:spPr bwMode="auto">
          <a:xfrm flipH="1">
            <a:off x="3489897" y="4181339"/>
            <a:ext cx="291420" cy="22647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Walking Man Black clip art | Clipart Panda - Free Clipart Images">
            <a:extLst>
              <a:ext uri="{FF2B5EF4-FFF2-40B4-BE49-F238E27FC236}">
                <a16:creationId xmlns:a16="http://schemas.microsoft.com/office/drawing/2014/main" id="{51F32DF0-2E30-41D7-84A0-AE04969AD7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4" t="5072" r="8712" b="7204"/>
          <a:stretch/>
        </p:blipFill>
        <p:spPr bwMode="auto">
          <a:xfrm>
            <a:off x="3257357" y="4071490"/>
            <a:ext cx="210698" cy="3346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26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CE1C7B2A-1630-4393-9101-8BC775FFA57D}"/>
              </a:ext>
            </a:extLst>
          </p:cNvPr>
          <p:cNvGrpSpPr/>
          <p:nvPr/>
        </p:nvGrpSpPr>
        <p:grpSpPr>
          <a:xfrm>
            <a:off x="1763783" y="278907"/>
            <a:ext cx="7864763" cy="6300186"/>
            <a:chOff x="1172940" y="-185327"/>
            <a:chExt cx="7864763" cy="630018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211E162-CD79-409F-A395-AAD8D5BFD151}"/>
                </a:ext>
              </a:extLst>
            </p:cNvPr>
            <p:cNvGrpSpPr/>
            <p:nvPr/>
          </p:nvGrpSpPr>
          <p:grpSpPr>
            <a:xfrm>
              <a:off x="1172940" y="-185327"/>
              <a:ext cx="7864763" cy="6300186"/>
              <a:chOff x="2063578" y="278907"/>
              <a:chExt cx="7864763" cy="6300186"/>
            </a:xfrm>
          </p:grpSpPr>
          <p:pic>
            <p:nvPicPr>
              <p:cNvPr id="5" name="Picture 4" descr="A close up of a device&#10;&#10;Description automatically generated">
                <a:extLst>
                  <a:ext uri="{FF2B5EF4-FFF2-40B4-BE49-F238E27FC236}">
                    <a16:creationId xmlns:a16="http://schemas.microsoft.com/office/drawing/2014/main" id="{276D423A-C729-4002-A087-4988BAADF0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57"/>
              <a:stretch/>
            </p:blipFill>
            <p:spPr>
              <a:xfrm>
                <a:off x="2236122" y="278907"/>
                <a:ext cx="7692219" cy="6300186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DB62300-3648-46D3-88DC-49F8F7E64E4D}"/>
                  </a:ext>
                </a:extLst>
              </p:cNvPr>
              <p:cNvSpPr/>
              <p:nvPr/>
            </p:nvSpPr>
            <p:spPr>
              <a:xfrm>
                <a:off x="2063578" y="543697"/>
                <a:ext cx="2051222" cy="268141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6E384AC-132E-482C-8768-0D159CA9848A}"/>
                  </a:ext>
                </a:extLst>
              </p:cNvPr>
              <p:cNvSpPr/>
              <p:nvPr/>
            </p:nvSpPr>
            <p:spPr>
              <a:xfrm>
                <a:off x="5980096" y="3341961"/>
                <a:ext cx="1411288" cy="4674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3A6B6B8-6C5D-4AAB-991F-CA149C96795B}"/>
                </a:ext>
              </a:extLst>
            </p:cNvPr>
            <p:cNvSpPr/>
            <p:nvPr/>
          </p:nvSpPr>
          <p:spPr>
            <a:xfrm rot="3563525">
              <a:off x="2405025" y="3231096"/>
              <a:ext cx="430403" cy="2092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7169EE-509F-403A-9409-323865C88EDF}"/>
                </a:ext>
              </a:extLst>
            </p:cNvPr>
            <p:cNvSpPr/>
            <p:nvPr/>
          </p:nvSpPr>
          <p:spPr>
            <a:xfrm rot="3563525">
              <a:off x="2961961" y="5726246"/>
              <a:ext cx="430403" cy="2092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51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0CA69E2-A69B-4CA0-B742-BFB652E01A68}"/>
                </a:ext>
              </a:extLst>
            </p:cNvPr>
            <p:cNvSpPr/>
            <p:nvPr/>
          </p:nvSpPr>
          <p:spPr>
            <a:xfrm rot="3563525">
              <a:off x="4033127" y="5720784"/>
              <a:ext cx="430403" cy="2092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52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0E7D07B-A32B-47BD-B589-045DE36B746A}"/>
                </a:ext>
              </a:extLst>
            </p:cNvPr>
            <p:cNvSpPr/>
            <p:nvPr/>
          </p:nvSpPr>
          <p:spPr>
            <a:xfrm rot="3563525">
              <a:off x="5096674" y="5720784"/>
              <a:ext cx="430403" cy="2092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C40A87-C3C7-4EC2-BB8B-34849B84C15C}"/>
                </a:ext>
              </a:extLst>
            </p:cNvPr>
            <p:cNvSpPr/>
            <p:nvPr/>
          </p:nvSpPr>
          <p:spPr>
            <a:xfrm>
              <a:off x="3660513" y="1638886"/>
              <a:ext cx="429376" cy="3371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E78821-45E5-4647-B447-5A95082A29C3}"/>
                </a:ext>
              </a:extLst>
            </p:cNvPr>
            <p:cNvSpPr/>
            <p:nvPr/>
          </p:nvSpPr>
          <p:spPr>
            <a:xfrm>
              <a:off x="5026395" y="2082702"/>
              <a:ext cx="349245" cy="4388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31F811D-7898-4652-BD1A-06BA5E989029}"/>
                </a:ext>
              </a:extLst>
            </p:cNvPr>
            <p:cNvSpPr/>
            <p:nvPr/>
          </p:nvSpPr>
          <p:spPr>
            <a:xfrm>
              <a:off x="2010779" y="4022041"/>
              <a:ext cx="410431" cy="3371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23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5737CEF-85ED-42F3-9882-95569A80CED4}"/>
                </a:ext>
              </a:extLst>
            </p:cNvPr>
            <p:cNvSpPr/>
            <p:nvPr/>
          </p:nvSpPr>
          <p:spPr>
            <a:xfrm>
              <a:off x="1765788" y="5191721"/>
              <a:ext cx="1680360" cy="3371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27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9FF9E46-1DE1-49DE-BE0F-6C35E314AA6E}"/>
                </a:ext>
              </a:extLst>
            </p:cNvPr>
            <p:cNvSpPr/>
            <p:nvPr/>
          </p:nvSpPr>
          <p:spPr>
            <a:xfrm>
              <a:off x="6024030" y="1591262"/>
              <a:ext cx="1072380" cy="3371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44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C2F4F81-7B00-4859-B2BB-EC2CA75D7ACA}"/>
                </a:ext>
              </a:extLst>
            </p:cNvPr>
            <p:cNvSpPr/>
            <p:nvPr/>
          </p:nvSpPr>
          <p:spPr>
            <a:xfrm>
              <a:off x="4599068" y="1638886"/>
              <a:ext cx="1027587" cy="3371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16F8172-3E1F-4F9E-A389-B8F9E95C607C}"/>
                </a:ext>
              </a:extLst>
            </p:cNvPr>
            <p:cNvSpPr/>
            <p:nvPr/>
          </p:nvSpPr>
          <p:spPr>
            <a:xfrm>
              <a:off x="4130699" y="1638886"/>
              <a:ext cx="429376" cy="3371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E81EDDD-528E-45AA-B02E-34D230301CD5}"/>
                </a:ext>
              </a:extLst>
            </p:cNvPr>
            <p:cNvSpPr/>
            <p:nvPr/>
          </p:nvSpPr>
          <p:spPr>
            <a:xfrm>
              <a:off x="4940076" y="1734602"/>
              <a:ext cx="381383" cy="4361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9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A2DB8D4-CA7C-4D0C-84CA-644B5057360D}"/>
                </a:ext>
              </a:extLst>
            </p:cNvPr>
            <p:cNvSpPr/>
            <p:nvPr/>
          </p:nvSpPr>
          <p:spPr>
            <a:xfrm>
              <a:off x="5018929" y="3022146"/>
              <a:ext cx="349245" cy="4388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DA02D64-03DE-4D1B-9307-1830544C8D8E}"/>
                </a:ext>
              </a:extLst>
            </p:cNvPr>
            <p:cNvSpPr/>
            <p:nvPr/>
          </p:nvSpPr>
          <p:spPr>
            <a:xfrm>
              <a:off x="5026395" y="2549950"/>
              <a:ext cx="349245" cy="4388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11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F1CF827-B15C-4C33-BA23-BA267E776A82}"/>
                </a:ext>
              </a:extLst>
            </p:cNvPr>
            <p:cNvSpPr/>
            <p:nvPr/>
          </p:nvSpPr>
          <p:spPr>
            <a:xfrm>
              <a:off x="2446825" y="4480070"/>
              <a:ext cx="2600325" cy="1643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E8098C-A717-47E3-92CF-2B1B554495F6}"/>
                </a:ext>
              </a:extLst>
            </p:cNvPr>
            <p:cNvSpPr/>
            <p:nvPr/>
          </p:nvSpPr>
          <p:spPr>
            <a:xfrm>
              <a:off x="5121197" y="4480070"/>
              <a:ext cx="655142" cy="1772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55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0E4BB25-61E5-4A7E-BFE0-0E78D18E4C38}"/>
                </a:ext>
              </a:extLst>
            </p:cNvPr>
            <p:cNvSpPr/>
            <p:nvPr/>
          </p:nvSpPr>
          <p:spPr>
            <a:xfrm>
              <a:off x="1564475" y="4022041"/>
              <a:ext cx="410431" cy="3371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18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89806CF-3B1B-415D-877E-142FCE13C799}"/>
                </a:ext>
              </a:extLst>
            </p:cNvPr>
            <p:cNvSpPr/>
            <p:nvPr/>
          </p:nvSpPr>
          <p:spPr>
            <a:xfrm>
              <a:off x="1765788" y="3598191"/>
              <a:ext cx="1437567" cy="3371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16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D3A4C87-8E3F-46C4-A179-5DF343BAB812}"/>
                </a:ext>
              </a:extLst>
            </p:cNvPr>
            <p:cNvSpPr/>
            <p:nvPr/>
          </p:nvSpPr>
          <p:spPr>
            <a:xfrm>
              <a:off x="4261621" y="3595628"/>
              <a:ext cx="1365034" cy="3371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73BE5BE-CF49-404A-A2C3-A5B0C0CCCBEF}"/>
                </a:ext>
              </a:extLst>
            </p:cNvPr>
            <p:cNvSpPr/>
            <p:nvPr/>
          </p:nvSpPr>
          <p:spPr>
            <a:xfrm>
              <a:off x="3252270" y="3598181"/>
              <a:ext cx="961968" cy="3371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B14C438-6FF5-4CC4-9C2D-66F7E1C6DCB8}"/>
                </a:ext>
              </a:extLst>
            </p:cNvPr>
            <p:cNvSpPr/>
            <p:nvPr/>
          </p:nvSpPr>
          <p:spPr>
            <a:xfrm>
              <a:off x="4955021" y="3362655"/>
              <a:ext cx="373548" cy="4388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13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81DA05F-C1A6-4A5F-A302-A512EC8D508E}"/>
                </a:ext>
              </a:extLst>
            </p:cNvPr>
            <p:cNvSpPr/>
            <p:nvPr/>
          </p:nvSpPr>
          <p:spPr>
            <a:xfrm>
              <a:off x="2074593" y="3765812"/>
              <a:ext cx="379851" cy="3371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22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4363E6D-094B-49AD-A1D1-86E3D9CB5836}"/>
                </a:ext>
              </a:extLst>
            </p:cNvPr>
            <p:cNvSpPr/>
            <p:nvPr/>
          </p:nvSpPr>
          <p:spPr>
            <a:xfrm rot="3563525">
              <a:off x="3484501" y="3220340"/>
              <a:ext cx="430403" cy="2092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49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75F641F-C5BB-4B64-BB73-F47229712410}"/>
                </a:ext>
              </a:extLst>
            </p:cNvPr>
            <p:cNvSpPr/>
            <p:nvPr/>
          </p:nvSpPr>
          <p:spPr>
            <a:xfrm rot="3563525">
              <a:off x="4279183" y="3202046"/>
              <a:ext cx="430403" cy="2092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48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26BFC6C-C701-4EBC-9317-C3C1E03FE27D}"/>
                </a:ext>
              </a:extLst>
            </p:cNvPr>
            <p:cNvSpPr/>
            <p:nvPr/>
          </p:nvSpPr>
          <p:spPr>
            <a:xfrm>
              <a:off x="2010779" y="4742127"/>
              <a:ext cx="404295" cy="3371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25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F8A4A31-ED71-40D7-8953-6B5A63BA95AF}"/>
                </a:ext>
              </a:extLst>
            </p:cNvPr>
            <p:cNvSpPr/>
            <p:nvPr/>
          </p:nvSpPr>
          <p:spPr>
            <a:xfrm>
              <a:off x="1564475" y="4742127"/>
              <a:ext cx="404295" cy="3371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20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2093208-5944-43FE-A46F-E461D9F8ED95}"/>
                </a:ext>
              </a:extLst>
            </p:cNvPr>
            <p:cNvSpPr/>
            <p:nvPr/>
          </p:nvSpPr>
          <p:spPr>
            <a:xfrm>
              <a:off x="2010779" y="4382084"/>
              <a:ext cx="404295" cy="3371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24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B4418F8-50A4-4F05-A9CB-B08754E0C662}"/>
                </a:ext>
              </a:extLst>
            </p:cNvPr>
            <p:cNvSpPr/>
            <p:nvPr/>
          </p:nvSpPr>
          <p:spPr>
            <a:xfrm>
              <a:off x="1564475" y="4382084"/>
              <a:ext cx="404295" cy="3371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19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7A013D0-06DE-4137-9FD6-5237CBFD1B8B}"/>
                </a:ext>
              </a:extLst>
            </p:cNvPr>
            <p:cNvSpPr/>
            <p:nvPr/>
          </p:nvSpPr>
          <p:spPr>
            <a:xfrm>
              <a:off x="3489954" y="5191721"/>
              <a:ext cx="1486909" cy="3371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28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FFAF5F3-5154-4CA4-980E-5D7480F2F06C}"/>
                </a:ext>
              </a:extLst>
            </p:cNvPr>
            <p:cNvSpPr/>
            <p:nvPr/>
          </p:nvSpPr>
          <p:spPr>
            <a:xfrm>
              <a:off x="5039094" y="5329328"/>
              <a:ext cx="1411288" cy="2061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292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242CBC8-C5EC-478F-8570-8A7F252FF302}"/>
                </a:ext>
              </a:extLst>
            </p:cNvPr>
            <p:cNvSpPr/>
            <p:nvPr/>
          </p:nvSpPr>
          <p:spPr>
            <a:xfrm>
              <a:off x="1615267" y="3763431"/>
              <a:ext cx="373981" cy="3371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17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FA489CA-7666-4385-A12C-FEEAD929AC48}"/>
                </a:ext>
              </a:extLst>
            </p:cNvPr>
            <p:cNvSpPr/>
            <p:nvPr/>
          </p:nvSpPr>
          <p:spPr>
            <a:xfrm>
              <a:off x="5471616" y="2082702"/>
              <a:ext cx="349245" cy="4388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2DE6D73-23C6-4272-A3A0-323254936C3A}"/>
                </a:ext>
              </a:extLst>
            </p:cNvPr>
            <p:cNvSpPr/>
            <p:nvPr/>
          </p:nvSpPr>
          <p:spPr>
            <a:xfrm>
              <a:off x="5464150" y="3022146"/>
              <a:ext cx="349245" cy="4388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7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4E24187-9C68-497B-82FB-653D259F1EE1}"/>
                </a:ext>
              </a:extLst>
            </p:cNvPr>
            <p:cNvSpPr/>
            <p:nvPr/>
          </p:nvSpPr>
          <p:spPr>
            <a:xfrm>
              <a:off x="5471616" y="2549950"/>
              <a:ext cx="349245" cy="4388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6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B398A25-744A-49FE-93AF-5300575DCE64}"/>
                </a:ext>
              </a:extLst>
            </p:cNvPr>
            <p:cNvSpPr/>
            <p:nvPr/>
          </p:nvSpPr>
          <p:spPr>
            <a:xfrm>
              <a:off x="5394956" y="1734602"/>
              <a:ext cx="381383" cy="4361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4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6EA9F0D-5F8D-4792-8D0E-E53CE54110A0}"/>
                </a:ext>
              </a:extLst>
            </p:cNvPr>
            <p:cNvSpPr/>
            <p:nvPr/>
          </p:nvSpPr>
          <p:spPr>
            <a:xfrm>
              <a:off x="7191402" y="4473657"/>
              <a:ext cx="432262" cy="17721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56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7EECFDC-AF70-44AE-B1D5-AE0DEE818E13}"/>
                </a:ext>
              </a:extLst>
            </p:cNvPr>
            <p:cNvSpPr/>
            <p:nvPr/>
          </p:nvSpPr>
          <p:spPr>
            <a:xfrm>
              <a:off x="8432323" y="1591262"/>
              <a:ext cx="466634" cy="3371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47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4327E9-3066-405E-9BB3-74649E58858D}"/>
                </a:ext>
              </a:extLst>
            </p:cNvPr>
            <p:cNvSpPr/>
            <p:nvPr/>
          </p:nvSpPr>
          <p:spPr>
            <a:xfrm>
              <a:off x="5861698" y="4480070"/>
              <a:ext cx="352473" cy="1772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39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1BB6BD5-229D-4DC1-BCAF-9B5620BB6C28}"/>
                </a:ext>
              </a:extLst>
            </p:cNvPr>
            <p:cNvSpPr/>
            <p:nvPr/>
          </p:nvSpPr>
          <p:spPr>
            <a:xfrm>
              <a:off x="6288218" y="4480070"/>
              <a:ext cx="345455" cy="1772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32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7AF3D43-3901-45F5-B341-0FF877E79D75}"/>
                </a:ext>
              </a:extLst>
            </p:cNvPr>
            <p:cNvSpPr/>
            <p:nvPr/>
          </p:nvSpPr>
          <p:spPr>
            <a:xfrm>
              <a:off x="1615267" y="5014546"/>
              <a:ext cx="377078" cy="3371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21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7B455DC-E0D3-4923-BF1C-BC81B6BB89D5}"/>
                </a:ext>
              </a:extLst>
            </p:cNvPr>
            <p:cNvSpPr/>
            <p:nvPr/>
          </p:nvSpPr>
          <p:spPr>
            <a:xfrm>
              <a:off x="2079831" y="5011692"/>
              <a:ext cx="379851" cy="3371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26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0F44614-B9DC-4B83-BA84-AB046C1D2BB0}"/>
                </a:ext>
              </a:extLst>
            </p:cNvPr>
            <p:cNvSpPr/>
            <p:nvPr/>
          </p:nvSpPr>
          <p:spPr>
            <a:xfrm>
              <a:off x="5880501" y="1968401"/>
              <a:ext cx="349245" cy="65558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42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3B29548-1578-48E1-B7B6-63F98054EDDF}"/>
                </a:ext>
              </a:extLst>
            </p:cNvPr>
            <p:cNvSpPr/>
            <p:nvPr/>
          </p:nvSpPr>
          <p:spPr>
            <a:xfrm>
              <a:off x="5873035" y="3334565"/>
              <a:ext cx="349245" cy="10466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40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16506D4-E55C-4761-9E10-9A1A70FCCF87}"/>
                </a:ext>
              </a:extLst>
            </p:cNvPr>
            <p:cNvSpPr/>
            <p:nvPr/>
          </p:nvSpPr>
          <p:spPr>
            <a:xfrm>
              <a:off x="5880501" y="2649009"/>
              <a:ext cx="349245" cy="65558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41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F4BDC3E-4356-4694-A289-15431D15BABB}"/>
                </a:ext>
              </a:extLst>
            </p:cNvPr>
            <p:cNvSpPr/>
            <p:nvPr/>
          </p:nvSpPr>
          <p:spPr>
            <a:xfrm>
              <a:off x="6280002" y="1960781"/>
              <a:ext cx="349245" cy="65558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35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A5B678C-EEF3-4AC5-90C5-65A6FF641C01}"/>
                </a:ext>
              </a:extLst>
            </p:cNvPr>
            <p:cNvSpPr/>
            <p:nvPr/>
          </p:nvSpPr>
          <p:spPr>
            <a:xfrm>
              <a:off x="6272536" y="3334565"/>
              <a:ext cx="349245" cy="10466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33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4AAE99C-6EA5-4442-AB39-839C8591365C}"/>
                </a:ext>
              </a:extLst>
            </p:cNvPr>
            <p:cNvSpPr/>
            <p:nvPr/>
          </p:nvSpPr>
          <p:spPr>
            <a:xfrm>
              <a:off x="6274834" y="2648294"/>
              <a:ext cx="349245" cy="65558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34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13CD39D5-32FB-4346-89ED-5F956F261A08}"/>
                </a:ext>
              </a:extLst>
            </p:cNvPr>
            <p:cNvSpPr/>
            <p:nvPr/>
          </p:nvSpPr>
          <p:spPr>
            <a:xfrm>
              <a:off x="5945465" y="1734359"/>
              <a:ext cx="297301" cy="4361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43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328E729-A7D2-4079-A92F-EA734F9EA384}"/>
                </a:ext>
              </a:extLst>
            </p:cNvPr>
            <p:cNvSpPr/>
            <p:nvPr/>
          </p:nvSpPr>
          <p:spPr>
            <a:xfrm>
              <a:off x="6354626" y="1734359"/>
              <a:ext cx="292556" cy="4361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36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080BB6A-F2E2-4E33-99A9-A16269741E6C}"/>
                </a:ext>
              </a:extLst>
            </p:cNvPr>
            <p:cNvSpPr/>
            <p:nvPr/>
          </p:nvSpPr>
          <p:spPr>
            <a:xfrm>
              <a:off x="7125726" y="1591262"/>
              <a:ext cx="497938" cy="3371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45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74DE7B9-1C65-46C0-B2C0-56E860059EBE}"/>
                </a:ext>
              </a:extLst>
            </p:cNvPr>
            <p:cNvSpPr/>
            <p:nvPr/>
          </p:nvSpPr>
          <p:spPr>
            <a:xfrm>
              <a:off x="7656100" y="1591262"/>
              <a:ext cx="497938" cy="3371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46</a:t>
              </a:r>
            </a:p>
          </p:txBody>
        </p:sp>
        <p:pic>
          <p:nvPicPr>
            <p:cNvPr id="25" name="Picture 24" descr="A picture containing mug, glass&#10;&#10;Description automatically generated">
              <a:extLst>
                <a:ext uri="{FF2B5EF4-FFF2-40B4-BE49-F238E27FC236}">
                  <a16:creationId xmlns:a16="http://schemas.microsoft.com/office/drawing/2014/main" id="{4263E956-6323-4F54-A331-C0FA564C07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95" r="6290" b="3983"/>
            <a:stretch/>
          </p:blipFill>
          <p:spPr>
            <a:xfrm rot="10800000">
              <a:off x="3670427" y="1711051"/>
              <a:ext cx="401666" cy="193675"/>
            </a:xfrm>
            <a:prstGeom prst="rect">
              <a:avLst/>
            </a:prstGeom>
          </p:spPr>
        </p:pic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2D3E07B-33FC-46DB-8677-0B2BC81E12AB}"/>
                </a:ext>
              </a:extLst>
            </p:cNvPr>
            <p:cNvSpPr/>
            <p:nvPr/>
          </p:nvSpPr>
          <p:spPr>
            <a:xfrm>
              <a:off x="5033849" y="5091388"/>
              <a:ext cx="1411288" cy="2061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291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6A7837B-018A-412A-83A4-FD40E176603D}"/>
                </a:ext>
              </a:extLst>
            </p:cNvPr>
            <p:cNvSpPr/>
            <p:nvPr/>
          </p:nvSpPr>
          <p:spPr>
            <a:xfrm>
              <a:off x="6240078" y="5035454"/>
              <a:ext cx="349245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30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40CFC78-8635-42CC-B320-52D60BFC5B87}"/>
                </a:ext>
              </a:extLst>
            </p:cNvPr>
            <p:cNvSpPr/>
            <p:nvPr/>
          </p:nvSpPr>
          <p:spPr>
            <a:xfrm>
              <a:off x="5817349" y="5035454"/>
              <a:ext cx="346481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37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71574E09-48BE-4596-B127-4E0B54E12382}"/>
                </a:ext>
              </a:extLst>
            </p:cNvPr>
            <p:cNvSpPr/>
            <p:nvPr/>
          </p:nvSpPr>
          <p:spPr>
            <a:xfrm>
              <a:off x="6289608" y="4871552"/>
              <a:ext cx="349245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31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614528A-3C7B-4263-B986-2500AB1AC0E6}"/>
                </a:ext>
              </a:extLst>
            </p:cNvPr>
            <p:cNvSpPr/>
            <p:nvPr/>
          </p:nvSpPr>
          <p:spPr>
            <a:xfrm>
              <a:off x="5866879" y="4871552"/>
              <a:ext cx="346481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38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147844B-3A40-41BE-B7D9-7A47457F81AD}"/>
                </a:ext>
              </a:extLst>
            </p:cNvPr>
            <p:cNvSpPr/>
            <p:nvPr/>
          </p:nvSpPr>
          <p:spPr>
            <a:xfrm>
              <a:off x="5402967" y="3362655"/>
              <a:ext cx="373548" cy="4388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8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4301BE0-E398-42C1-9E66-4B4FC4AA8E49}"/>
              </a:ext>
            </a:extLst>
          </p:cNvPr>
          <p:cNvGrpSpPr/>
          <p:nvPr/>
        </p:nvGrpSpPr>
        <p:grpSpPr>
          <a:xfrm rot="7432061">
            <a:off x="6796035" y="5605169"/>
            <a:ext cx="406398" cy="200025"/>
            <a:chOff x="7440296" y="3222972"/>
            <a:chExt cx="406398" cy="200025"/>
          </a:xfrm>
        </p:grpSpPr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4527B41F-6394-422D-B42B-B1B3B08456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5603A86-7446-4D0A-ABEF-B6A91FF611DB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773C42C8-F857-42C4-B301-2B5DA1B8C4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0DD8771-EA37-4AD8-9945-F2565754685B}"/>
              </a:ext>
            </a:extLst>
          </p:cNvPr>
          <p:cNvGrpSpPr/>
          <p:nvPr/>
        </p:nvGrpSpPr>
        <p:grpSpPr>
          <a:xfrm rot="13896849">
            <a:off x="5535712" y="2322737"/>
            <a:ext cx="406398" cy="200025"/>
            <a:chOff x="7440296" y="3222972"/>
            <a:chExt cx="406398" cy="200025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7BDD4217-09DC-4BD8-99FB-94E5226BFB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E6C27C7-CFEB-4FD6-A7FC-6A73C528E515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8045A71-C5E7-4378-9F64-9D35156D23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80F0CF9-8F15-437F-880B-3659E4CC43B9}"/>
              </a:ext>
            </a:extLst>
          </p:cNvPr>
          <p:cNvGrpSpPr/>
          <p:nvPr/>
        </p:nvGrpSpPr>
        <p:grpSpPr>
          <a:xfrm rot="16200000">
            <a:off x="6022496" y="2674938"/>
            <a:ext cx="406398" cy="200025"/>
            <a:chOff x="7440296" y="3222972"/>
            <a:chExt cx="406398" cy="200025"/>
          </a:xfrm>
        </p:grpSpPr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E250EFF3-5B4C-4C34-AF80-FA9954513A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42FD669-4E31-4CE8-A1A8-73CD23E26934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F35CD506-2252-4523-8FE8-8DF246316D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3753A24-94C5-482D-ADFD-EADAD34E74CA}"/>
              </a:ext>
            </a:extLst>
          </p:cNvPr>
          <p:cNvGrpSpPr/>
          <p:nvPr/>
        </p:nvGrpSpPr>
        <p:grpSpPr>
          <a:xfrm rot="16200000">
            <a:off x="5585804" y="3131719"/>
            <a:ext cx="406398" cy="200025"/>
            <a:chOff x="7440296" y="3222972"/>
            <a:chExt cx="406398" cy="200025"/>
          </a:xfrm>
        </p:grpSpPr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B85EE566-8BA2-4B48-9115-39CDEF1B2F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D869BB-E6BF-48C4-8019-CEEA4D2291B9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DA86FD7-9E4A-4E1D-8E2E-DD7669B52F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DBBDCD6-8A63-4F5D-A4FA-02B6CD0C5B84}"/>
              </a:ext>
            </a:extLst>
          </p:cNvPr>
          <p:cNvGrpSpPr/>
          <p:nvPr/>
        </p:nvGrpSpPr>
        <p:grpSpPr>
          <a:xfrm rot="16200000">
            <a:off x="6034856" y="3606251"/>
            <a:ext cx="406398" cy="200025"/>
            <a:chOff x="7440296" y="3222972"/>
            <a:chExt cx="406398" cy="200025"/>
          </a:xfrm>
        </p:grpSpPr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15EB2ADD-177C-4356-A442-07628210F1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157D1D4-2AB0-4E62-9E6B-1719AA806AC2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52B17984-EFAC-4B9C-8553-63842D9A9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511E0583-28A8-4264-AAA7-438F2050EEAA}"/>
              </a:ext>
            </a:extLst>
          </p:cNvPr>
          <p:cNvGrpSpPr/>
          <p:nvPr/>
        </p:nvGrpSpPr>
        <p:grpSpPr>
          <a:xfrm rot="18478933">
            <a:off x="5512460" y="3938522"/>
            <a:ext cx="406398" cy="200025"/>
            <a:chOff x="7440296" y="3222972"/>
            <a:chExt cx="406398" cy="200025"/>
          </a:xfrm>
        </p:grpSpPr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1F361E71-8F51-43C9-8653-3BCE149668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50B2B7A-8BF5-496C-9EEE-E90F102D1402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27AEEA3-1B61-4081-ADAB-783FCE391F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2FDDE9D-A2E1-4C5A-B633-F4B06A060510}"/>
              </a:ext>
            </a:extLst>
          </p:cNvPr>
          <p:cNvGrpSpPr/>
          <p:nvPr/>
        </p:nvGrpSpPr>
        <p:grpSpPr>
          <a:xfrm rot="18952569">
            <a:off x="2654562" y="4283703"/>
            <a:ext cx="406398" cy="200025"/>
            <a:chOff x="7440296" y="3222972"/>
            <a:chExt cx="406398" cy="200025"/>
          </a:xfrm>
        </p:grpSpPr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E6875C19-B94F-4641-9FC9-0AF789BE93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8F9C49D-196A-48DD-BF4F-8B15E778ABB5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8E77CEE-517B-4CEB-B6FE-D66D675ADB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9BC64362-DB0E-4D6B-A9A1-A4457EB3E793}"/>
              </a:ext>
            </a:extLst>
          </p:cNvPr>
          <p:cNvGrpSpPr/>
          <p:nvPr/>
        </p:nvGrpSpPr>
        <p:grpSpPr>
          <a:xfrm rot="16200000">
            <a:off x="2166492" y="4589617"/>
            <a:ext cx="406398" cy="200025"/>
            <a:chOff x="7440296" y="3222972"/>
            <a:chExt cx="406398" cy="200025"/>
          </a:xfrm>
        </p:grpSpPr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C509D76C-CF6B-4EC5-B5F4-9309859B2E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9357CA2-56AD-4668-A7E5-76C2A606D471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DF0F015-FFC5-44D5-8E22-798679AEB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57A5E8B-F46A-46BC-B6C2-56EDF257411B}"/>
              </a:ext>
            </a:extLst>
          </p:cNvPr>
          <p:cNvGrpSpPr/>
          <p:nvPr/>
        </p:nvGrpSpPr>
        <p:grpSpPr>
          <a:xfrm rot="16200000">
            <a:off x="2612898" y="4894455"/>
            <a:ext cx="406398" cy="200025"/>
            <a:chOff x="7440296" y="3222972"/>
            <a:chExt cx="406398" cy="200025"/>
          </a:xfrm>
        </p:grpSpPr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3506B6D5-8B3F-4337-A46B-C757B6ADE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4AE01448-7799-41CC-8917-5CB37147935D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6F36AB2F-6A22-4DA6-B181-AF6E917DA8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A5674BD9-7D4F-4C17-A457-D634DD8E9AFB}"/>
              </a:ext>
            </a:extLst>
          </p:cNvPr>
          <p:cNvGrpSpPr/>
          <p:nvPr/>
        </p:nvGrpSpPr>
        <p:grpSpPr>
          <a:xfrm rot="16200000">
            <a:off x="2154225" y="5286248"/>
            <a:ext cx="406398" cy="200025"/>
            <a:chOff x="7440296" y="3222972"/>
            <a:chExt cx="406398" cy="200025"/>
          </a:xfrm>
        </p:grpSpPr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372D86E5-B0FB-423E-B581-F844736D65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230AB22-135F-4B69-A2D9-BB7048B6566F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4C47F9A-2163-44AB-B350-3072718F05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8736052-C862-408C-AEFA-D25BBB81A710}"/>
              </a:ext>
            </a:extLst>
          </p:cNvPr>
          <p:cNvGrpSpPr/>
          <p:nvPr/>
        </p:nvGrpSpPr>
        <p:grpSpPr>
          <a:xfrm rot="13123388">
            <a:off x="2647054" y="5555501"/>
            <a:ext cx="406398" cy="200025"/>
            <a:chOff x="7440296" y="3222972"/>
            <a:chExt cx="406398" cy="200025"/>
          </a:xfrm>
        </p:grpSpPr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5FC150CE-4BBD-4A9B-8FEF-0DAC4A992D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78838F3-F094-4C0D-9908-D49822CE883E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9512E194-B090-4AAB-93A5-9739046D84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6700AF7F-2189-43D4-9D9B-FCD22AEE80F5}"/>
              </a:ext>
            </a:extLst>
          </p:cNvPr>
          <p:cNvGrpSpPr/>
          <p:nvPr/>
        </p:nvGrpSpPr>
        <p:grpSpPr>
          <a:xfrm rot="10800000">
            <a:off x="5988435" y="5796118"/>
            <a:ext cx="406398" cy="200025"/>
            <a:chOff x="7440296" y="3222972"/>
            <a:chExt cx="406398" cy="200025"/>
          </a:xfrm>
        </p:grpSpPr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D8E4A7BC-7279-4442-A296-B58C621786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781B667C-A63A-476A-8FF2-E933A46CD91B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8EA40A7-D45B-4F19-BFCA-A117FF5E56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9449A11-F72B-4F73-AB97-C8C3EA51A6CE}"/>
              </a:ext>
            </a:extLst>
          </p:cNvPr>
          <p:cNvGrpSpPr/>
          <p:nvPr/>
        </p:nvGrpSpPr>
        <p:grpSpPr>
          <a:xfrm rot="5400000">
            <a:off x="6442766" y="5339744"/>
            <a:ext cx="406398" cy="200025"/>
            <a:chOff x="7440296" y="3222972"/>
            <a:chExt cx="406398" cy="200025"/>
          </a:xfrm>
        </p:grpSpPr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2BBCC04E-BA24-4792-B8A7-AF03AEEE6C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C0D0748-263A-45E9-92D1-C6BC31E78CED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6F6E2B31-9BAE-46FD-BA61-BE2401DC2F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CA88D0C7-42E5-4597-99C0-F227D7907C4E}"/>
              </a:ext>
            </a:extLst>
          </p:cNvPr>
          <p:cNvGrpSpPr/>
          <p:nvPr/>
        </p:nvGrpSpPr>
        <p:grpSpPr>
          <a:xfrm rot="5400000">
            <a:off x="6442766" y="4232489"/>
            <a:ext cx="406398" cy="200025"/>
            <a:chOff x="7440296" y="3222972"/>
            <a:chExt cx="406398" cy="200025"/>
          </a:xfrm>
        </p:grpSpPr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6AC35FC5-813A-469F-A511-A2CA8E1D2B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06D4626-FC88-4D31-84CA-D1A22982552F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374AAFB-22F4-4BDB-B592-1863788DAB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ECFA8692-05B0-4294-8B09-1BA233FD1BDC}"/>
              </a:ext>
            </a:extLst>
          </p:cNvPr>
          <p:cNvGrpSpPr/>
          <p:nvPr/>
        </p:nvGrpSpPr>
        <p:grpSpPr>
          <a:xfrm rot="5400000">
            <a:off x="6842282" y="3361733"/>
            <a:ext cx="406398" cy="200025"/>
            <a:chOff x="7440296" y="3222972"/>
            <a:chExt cx="406398" cy="200025"/>
          </a:xfrm>
        </p:grpSpPr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969B0DF6-48F1-4221-8A6E-5C827A3ED2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163831E1-04CF-4036-8681-EE3FB6645C9A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DC91890B-CD1F-4BDB-878D-69281A0E5C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5275B81A-0DFD-4284-BED3-EB510C93D3A1}"/>
              </a:ext>
            </a:extLst>
          </p:cNvPr>
          <p:cNvGrpSpPr/>
          <p:nvPr/>
        </p:nvGrpSpPr>
        <p:grpSpPr>
          <a:xfrm rot="5400000">
            <a:off x="6459407" y="2660416"/>
            <a:ext cx="406398" cy="200025"/>
            <a:chOff x="7440296" y="3222972"/>
            <a:chExt cx="406398" cy="200025"/>
          </a:xfrm>
        </p:grpSpPr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id="{C92D24AE-83D0-4099-B8C1-3B7B03CAE1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B2E0AB3B-1E25-4CE0-BC93-F62F4EC5BCBB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4338C7CA-0D97-4C49-9A17-6F9E92A47A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0A3E05E1-145B-4A0D-B85E-BC39765A5863}"/>
              </a:ext>
            </a:extLst>
          </p:cNvPr>
          <p:cNvGrpSpPr/>
          <p:nvPr/>
        </p:nvGrpSpPr>
        <p:grpSpPr>
          <a:xfrm rot="7573743">
            <a:off x="6886239" y="2292670"/>
            <a:ext cx="406398" cy="200025"/>
            <a:chOff x="7440296" y="3222972"/>
            <a:chExt cx="406398" cy="200025"/>
          </a:xfrm>
        </p:grpSpPr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525CA1E5-AF34-46D1-86BF-34F941F93C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E2707F68-5078-4D02-8BB9-A655A9792765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C6EE6967-AF23-408E-923D-8965EEC0DB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Walking Man Black clip art | Clipart Panda - Free Clipart Images">
            <a:extLst>
              <a:ext uri="{FF2B5EF4-FFF2-40B4-BE49-F238E27FC236}">
                <a16:creationId xmlns:a16="http://schemas.microsoft.com/office/drawing/2014/main" id="{17020B13-324B-4C3C-A95C-4DF9F3C024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4" t="5072" r="8712" b="7204"/>
          <a:stretch/>
        </p:blipFill>
        <p:spPr bwMode="auto">
          <a:xfrm>
            <a:off x="6937304" y="4842691"/>
            <a:ext cx="210698" cy="3346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D6C26DB8-408D-4DB3-BB68-D63CF6823154}"/>
              </a:ext>
            </a:extLst>
          </p:cNvPr>
          <p:cNvSpPr txBox="1"/>
          <p:nvPr/>
        </p:nvSpPr>
        <p:spPr>
          <a:xfrm>
            <a:off x="8125810" y="3592796"/>
            <a:ext cx="957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Critical state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328679E-D0C0-44DE-A8D6-781701B70AAC}"/>
              </a:ext>
            </a:extLst>
          </p:cNvPr>
          <p:cNvSpPr txBox="1"/>
          <p:nvPr/>
        </p:nvSpPr>
        <p:spPr>
          <a:xfrm>
            <a:off x="8125810" y="4019995"/>
            <a:ext cx="1478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Failure tolerant state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974426C0-F0E3-4846-B0B9-8E7DE6A2F04E}"/>
              </a:ext>
            </a:extLst>
          </p:cNvPr>
          <p:cNvSpPr txBox="1"/>
          <p:nvPr/>
        </p:nvSpPr>
        <p:spPr>
          <a:xfrm>
            <a:off x="8124355" y="4421402"/>
            <a:ext cx="822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Final state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351BE782-FD7C-4029-989F-B197252B21EF}"/>
              </a:ext>
            </a:extLst>
          </p:cNvPr>
          <p:cNvSpPr/>
          <p:nvPr/>
        </p:nvSpPr>
        <p:spPr>
          <a:xfrm>
            <a:off x="7479810" y="3564221"/>
            <a:ext cx="534671" cy="33718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684D460E-EC53-4D2F-B80A-EAABFB6493B3}"/>
              </a:ext>
            </a:extLst>
          </p:cNvPr>
          <p:cNvSpPr/>
          <p:nvPr/>
        </p:nvSpPr>
        <p:spPr>
          <a:xfrm>
            <a:off x="7483942" y="3973812"/>
            <a:ext cx="534670" cy="3371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8E7956F-6729-4F69-8C20-2EC6BD277C49}"/>
              </a:ext>
            </a:extLst>
          </p:cNvPr>
          <p:cNvSpPr/>
          <p:nvPr/>
        </p:nvSpPr>
        <p:spPr>
          <a:xfrm>
            <a:off x="7486880" y="4381300"/>
            <a:ext cx="525233" cy="33718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6D14EF3-8817-4D6D-9B8F-4E5D9740F7E0}"/>
              </a:ext>
            </a:extLst>
          </p:cNvPr>
          <p:cNvSpPr txBox="1"/>
          <p:nvPr/>
        </p:nvSpPr>
        <p:spPr>
          <a:xfrm>
            <a:off x="508000" y="543697"/>
            <a:ext cx="2394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human driven cars</a:t>
            </a:r>
          </a:p>
          <a:p>
            <a:r>
              <a:rPr lang="en-US" dirty="0"/>
              <a:t>Corner case #1: slaloms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483C22DE-3A0C-4F96-B23F-70219DD1DDB9}"/>
              </a:ext>
            </a:extLst>
          </p:cNvPr>
          <p:cNvGrpSpPr/>
          <p:nvPr/>
        </p:nvGrpSpPr>
        <p:grpSpPr>
          <a:xfrm>
            <a:off x="9886058" y="2741769"/>
            <a:ext cx="1146466" cy="334665"/>
            <a:chOff x="7523629" y="3177204"/>
            <a:chExt cx="1146466" cy="334665"/>
          </a:xfrm>
        </p:grpSpPr>
        <p:pic>
          <p:nvPicPr>
            <p:cNvPr id="196" name="Picture 2" descr="Walking Man Black clip art | Clipart Panda - Free Clipart Images">
              <a:extLst>
                <a:ext uri="{FF2B5EF4-FFF2-40B4-BE49-F238E27FC236}">
                  <a16:creationId xmlns:a16="http://schemas.microsoft.com/office/drawing/2014/main" id="{70AD0B39-CA62-4C65-A998-3A5901F433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64" t="5072" r="8712" b="7204"/>
            <a:stretch/>
          </p:blipFill>
          <p:spPr bwMode="auto">
            <a:xfrm>
              <a:off x="7523629" y="3177204"/>
              <a:ext cx="210698" cy="3346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05F904B8-A729-4C8D-AE2A-13D98211B9DA}"/>
                </a:ext>
              </a:extLst>
            </p:cNvPr>
            <p:cNvSpPr txBox="1"/>
            <p:nvPr/>
          </p:nvSpPr>
          <p:spPr>
            <a:xfrm>
              <a:off x="7804152" y="3214012"/>
              <a:ext cx="8659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: Pedestrian</a:t>
              </a:r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DDAA254C-013F-46C4-9FA0-AA88CB1DC634}"/>
              </a:ext>
            </a:extLst>
          </p:cNvPr>
          <p:cNvSpPr txBox="1"/>
          <p:nvPr/>
        </p:nvSpPr>
        <p:spPr>
          <a:xfrm>
            <a:off x="7782476" y="3188728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Unhealthy car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B2D53A6-6010-478B-8F92-7AB5DC4EF43B}"/>
              </a:ext>
            </a:extLst>
          </p:cNvPr>
          <p:cNvGrpSpPr/>
          <p:nvPr/>
        </p:nvGrpSpPr>
        <p:grpSpPr>
          <a:xfrm>
            <a:off x="7440296" y="3222972"/>
            <a:ext cx="406398" cy="200025"/>
            <a:chOff x="7440296" y="3222972"/>
            <a:chExt cx="406398" cy="200025"/>
          </a:xfrm>
        </p:grpSpPr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B9E10076-1B27-494D-A0A2-0F0989CB72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385BE93-45D5-45ED-99E1-D9D6D95CD396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5DC7B5AC-E841-44B7-B317-24335A5C51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682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4A27C64E-71DC-4837-9112-5EED2A07CF05}"/>
              </a:ext>
            </a:extLst>
          </p:cNvPr>
          <p:cNvGrpSpPr/>
          <p:nvPr/>
        </p:nvGrpSpPr>
        <p:grpSpPr>
          <a:xfrm>
            <a:off x="1763783" y="278907"/>
            <a:ext cx="7864763" cy="6300186"/>
            <a:chOff x="1763783" y="278907"/>
            <a:chExt cx="7864763" cy="6300186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80EC1D9B-991E-450F-9FFF-2523F89645DA}"/>
                </a:ext>
              </a:extLst>
            </p:cNvPr>
            <p:cNvGrpSpPr/>
            <p:nvPr/>
          </p:nvGrpSpPr>
          <p:grpSpPr>
            <a:xfrm>
              <a:off x="1763783" y="278907"/>
              <a:ext cx="7864763" cy="6300186"/>
              <a:chOff x="1172940" y="-185327"/>
              <a:chExt cx="7864763" cy="6300186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8D40BCE6-D705-4D36-B9F3-7B531765D2D1}"/>
                  </a:ext>
                </a:extLst>
              </p:cNvPr>
              <p:cNvGrpSpPr/>
              <p:nvPr/>
            </p:nvGrpSpPr>
            <p:grpSpPr>
              <a:xfrm>
                <a:off x="1172940" y="-185327"/>
                <a:ext cx="7864763" cy="6300186"/>
                <a:chOff x="2063578" y="278907"/>
                <a:chExt cx="7864763" cy="6300186"/>
              </a:xfrm>
            </p:grpSpPr>
            <p:pic>
              <p:nvPicPr>
                <p:cNvPr id="176" name="Picture 175" descr="A close up of a device&#10;&#10;Description automatically generated">
                  <a:extLst>
                    <a:ext uri="{FF2B5EF4-FFF2-40B4-BE49-F238E27FC236}">
                      <a16:creationId xmlns:a16="http://schemas.microsoft.com/office/drawing/2014/main" id="{774B8FA2-4922-4A8E-B0BD-0689BF46F4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357"/>
                <a:stretch/>
              </p:blipFill>
              <p:spPr>
                <a:xfrm>
                  <a:off x="2236122" y="278907"/>
                  <a:ext cx="7692219" cy="6300186"/>
                </a:xfrm>
                <a:prstGeom prst="rect">
                  <a:avLst/>
                </a:prstGeom>
              </p:spPr>
            </p:pic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A8839F29-83DA-4C70-AF55-70EF12925CE5}"/>
                    </a:ext>
                  </a:extLst>
                </p:cNvPr>
                <p:cNvSpPr/>
                <p:nvPr/>
              </p:nvSpPr>
              <p:spPr>
                <a:xfrm>
                  <a:off x="2063578" y="543697"/>
                  <a:ext cx="2051222" cy="26814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1F816244-FC25-4535-BB3F-8BFAA361EE62}"/>
                    </a:ext>
                  </a:extLst>
                </p:cNvPr>
                <p:cNvSpPr/>
                <p:nvPr/>
              </p:nvSpPr>
              <p:spPr>
                <a:xfrm>
                  <a:off x="5980096" y="3341961"/>
                  <a:ext cx="1411288" cy="4674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0A67545-E81B-4FDF-8D98-B096301EF304}"/>
                  </a:ext>
                </a:extLst>
              </p:cNvPr>
              <p:cNvSpPr/>
              <p:nvPr/>
            </p:nvSpPr>
            <p:spPr>
              <a:xfrm rot="3563525">
                <a:off x="2405025" y="323109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DA3B3256-E18C-4722-B1C3-23E5C88097C7}"/>
                  </a:ext>
                </a:extLst>
              </p:cNvPr>
              <p:cNvSpPr/>
              <p:nvPr/>
            </p:nvSpPr>
            <p:spPr>
              <a:xfrm rot="3563525">
                <a:off x="2961961" y="57262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51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634BBD20-7E41-4947-A17F-59EB1C3A034A}"/>
                  </a:ext>
                </a:extLst>
              </p:cNvPr>
              <p:cNvSpPr/>
              <p:nvPr/>
            </p:nvSpPr>
            <p:spPr>
              <a:xfrm rot="3563525">
                <a:off x="4033127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52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556231A0-C0B3-40DE-9058-E2839B1C4989}"/>
                  </a:ext>
                </a:extLst>
              </p:cNvPr>
              <p:cNvSpPr/>
              <p:nvPr/>
            </p:nvSpPr>
            <p:spPr>
              <a:xfrm rot="3563525">
                <a:off x="5096674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C8FF3BC-D55D-4A6A-9F3D-06CB0A94BDB4}"/>
                  </a:ext>
                </a:extLst>
              </p:cNvPr>
              <p:cNvSpPr txBox="1"/>
              <p:nvPr/>
            </p:nvSpPr>
            <p:spPr>
              <a:xfrm>
                <a:off x="7534967" y="3128562"/>
                <a:ext cx="957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Critical state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978892D-7467-45BC-A9DD-8233EC045921}"/>
                  </a:ext>
                </a:extLst>
              </p:cNvPr>
              <p:cNvSpPr txBox="1"/>
              <p:nvPr/>
            </p:nvSpPr>
            <p:spPr>
              <a:xfrm>
                <a:off x="7534967" y="3555761"/>
                <a:ext cx="14786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Failure tolerant state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361F070-C2FD-4EF1-8468-5EA11029A0FB}"/>
                  </a:ext>
                </a:extLst>
              </p:cNvPr>
              <p:cNvSpPr txBox="1"/>
              <p:nvPr/>
            </p:nvSpPr>
            <p:spPr>
              <a:xfrm>
                <a:off x="7533512" y="3957168"/>
                <a:ext cx="8224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Final state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CCD3AA8-1C28-4965-A0F8-7456B17198C9}"/>
                  </a:ext>
                </a:extLst>
              </p:cNvPr>
              <p:cNvSpPr/>
              <p:nvPr/>
            </p:nvSpPr>
            <p:spPr>
              <a:xfrm>
                <a:off x="3660513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5103858F-11E4-4D32-8BE6-C0F21FC9B60D}"/>
                  </a:ext>
                </a:extLst>
              </p:cNvPr>
              <p:cNvSpPr/>
              <p:nvPr/>
            </p:nvSpPr>
            <p:spPr>
              <a:xfrm>
                <a:off x="5026395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FC7952B6-228F-42DD-92EF-3B5D6A83DDD0}"/>
                  </a:ext>
                </a:extLst>
              </p:cNvPr>
              <p:cNvSpPr/>
              <p:nvPr/>
            </p:nvSpPr>
            <p:spPr>
              <a:xfrm>
                <a:off x="2010779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23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0570FB6E-978F-4E86-9E41-F776707EB10C}"/>
                  </a:ext>
                </a:extLst>
              </p:cNvPr>
              <p:cNvSpPr/>
              <p:nvPr/>
            </p:nvSpPr>
            <p:spPr>
              <a:xfrm>
                <a:off x="1765788" y="5191721"/>
                <a:ext cx="168036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27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2F4A8866-D39A-4F5E-9656-13A8390F9A56}"/>
                  </a:ext>
                </a:extLst>
              </p:cNvPr>
              <p:cNvSpPr/>
              <p:nvPr/>
            </p:nvSpPr>
            <p:spPr>
              <a:xfrm>
                <a:off x="6024030" y="1591262"/>
                <a:ext cx="107238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44</a:t>
                </a: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1C911B06-C065-4A7D-A7B7-A18019592A27}"/>
                  </a:ext>
                </a:extLst>
              </p:cNvPr>
              <p:cNvSpPr/>
              <p:nvPr/>
            </p:nvSpPr>
            <p:spPr>
              <a:xfrm>
                <a:off x="4599068" y="1638886"/>
                <a:ext cx="102758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90D9D54C-CECC-4A34-B69A-6FBC3A6AE154}"/>
                  </a:ext>
                </a:extLst>
              </p:cNvPr>
              <p:cNvSpPr/>
              <p:nvPr/>
            </p:nvSpPr>
            <p:spPr>
              <a:xfrm>
                <a:off x="4130699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2F06E215-96A7-40FD-95F2-15BADCC0E707}"/>
                  </a:ext>
                </a:extLst>
              </p:cNvPr>
              <p:cNvSpPr/>
              <p:nvPr/>
            </p:nvSpPr>
            <p:spPr>
              <a:xfrm>
                <a:off x="494007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9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0A15751-4373-4A8D-921B-18806AC94B53}"/>
                  </a:ext>
                </a:extLst>
              </p:cNvPr>
              <p:cNvSpPr/>
              <p:nvPr/>
            </p:nvSpPr>
            <p:spPr>
              <a:xfrm>
                <a:off x="5018929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12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23F03C2D-D037-4946-8213-2E10CAEFE445}"/>
                  </a:ext>
                </a:extLst>
              </p:cNvPr>
              <p:cNvSpPr/>
              <p:nvPr/>
            </p:nvSpPr>
            <p:spPr>
              <a:xfrm>
                <a:off x="5026395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11</a:t>
                </a: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424B8D1-FD13-4A29-ADCA-88823491975E}"/>
                  </a:ext>
                </a:extLst>
              </p:cNvPr>
              <p:cNvSpPr/>
              <p:nvPr/>
            </p:nvSpPr>
            <p:spPr>
              <a:xfrm>
                <a:off x="2446825" y="4480070"/>
                <a:ext cx="2600325" cy="1643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54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EC65B41-2990-41BB-A5E6-554CE9526D20}"/>
                  </a:ext>
                </a:extLst>
              </p:cNvPr>
              <p:cNvSpPr/>
              <p:nvPr/>
            </p:nvSpPr>
            <p:spPr>
              <a:xfrm>
                <a:off x="5121197" y="4480070"/>
                <a:ext cx="655142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55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F020C494-0FE4-471E-A6B7-CB9D976D1D70}"/>
                  </a:ext>
                </a:extLst>
              </p:cNvPr>
              <p:cNvSpPr/>
              <p:nvPr/>
            </p:nvSpPr>
            <p:spPr>
              <a:xfrm>
                <a:off x="1564475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18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F1FC207F-2ABD-4F91-A9A6-AF8E7A6D4D30}"/>
                  </a:ext>
                </a:extLst>
              </p:cNvPr>
              <p:cNvSpPr/>
              <p:nvPr/>
            </p:nvSpPr>
            <p:spPr>
              <a:xfrm>
                <a:off x="6888967" y="3099987"/>
                <a:ext cx="534671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C983CC97-9FA3-4F98-93DC-FD1DB82E56E1}"/>
                  </a:ext>
                </a:extLst>
              </p:cNvPr>
              <p:cNvSpPr/>
              <p:nvPr/>
            </p:nvSpPr>
            <p:spPr>
              <a:xfrm>
                <a:off x="6893099" y="3509578"/>
                <a:ext cx="534670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862C44CA-BFF1-4873-A8BB-052E99432B20}"/>
                  </a:ext>
                </a:extLst>
              </p:cNvPr>
              <p:cNvSpPr/>
              <p:nvPr/>
            </p:nvSpPr>
            <p:spPr>
              <a:xfrm>
                <a:off x="1765788" y="3598191"/>
                <a:ext cx="143756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16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30769122-C018-4A95-9D77-DD16FD13D122}"/>
                  </a:ext>
                </a:extLst>
              </p:cNvPr>
              <p:cNvSpPr/>
              <p:nvPr/>
            </p:nvSpPr>
            <p:spPr>
              <a:xfrm>
                <a:off x="4261621" y="3595628"/>
                <a:ext cx="1365034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12FCADDC-E645-41CA-BE59-0FA0E7B0EEF8}"/>
                  </a:ext>
                </a:extLst>
              </p:cNvPr>
              <p:cNvSpPr/>
              <p:nvPr/>
            </p:nvSpPr>
            <p:spPr>
              <a:xfrm>
                <a:off x="3252270" y="3598181"/>
                <a:ext cx="96196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5246633C-21A8-4D39-8391-D6FEA4847C81}"/>
                  </a:ext>
                </a:extLst>
              </p:cNvPr>
              <p:cNvSpPr/>
              <p:nvPr/>
            </p:nvSpPr>
            <p:spPr>
              <a:xfrm>
                <a:off x="4955021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13</a:t>
                </a: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43F1693C-9AE2-4B47-A441-5CD59E53200A}"/>
                  </a:ext>
                </a:extLst>
              </p:cNvPr>
              <p:cNvSpPr/>
              <p:nvPr/>
            </p:nvSpPr>
            <p:spPr>
              <a:xfrm>
                <a:off x="2074593" y="376581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22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A2231775-B97E-480D-AD82-B7F711A62061}"/>
                  </a:ext>
                </a:extLst>
              </p:cNvPr>
              <p:cNvSpPr/>
              <p:nvPr/>
            </p:nvSpPr>
            <p:spPr>
              <a:xfrm rot="3563525">
                <a:off x="3484501" y="3220340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49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64EFB55E-C2A1-468D-A9AA-2893842E6802}"/>
                  </a:ext>
                </a:extLst>
              </p:cNvPr>
              <p:cNvSpPr/>
              <p:nvPr/>
            </p:nvSpPr>
            <p:spPr>
              <a:xfrm rot="3563525">
                <a:off x="4279183" y="32020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48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F69FAE2F-8A90-4911-85B5-18988758089B}"/>
                  </a:ext>
                </a:extLst>
              </p:cNvPr>
              <p:cNvSpPr/>
              <p:nvPr/>
            </p:nvSpPr>
            <p:spPr>
              <a:xfrm>
                <a:off x="2010779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25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D85D3208-9670-4297-9346-F818465F77A7}"/>
                  </a:ext>
                </a:extLst>
              </p:cNvPr>
              <p:cNvSpPr/>
              <p:nvPr/>
            </p:nvSpPr>
            <p:spPr>
              <a:xfrm>
                <a:off x="1564475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20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D07685F1-F6E1-486E-B7DC-191C07B9CD01}"/>
                  </a:ext>
                </a:extLst>
              </p:cNvPr>
              <p:cNvSpPr/>
              <p:nvPr/>
            </p:nvSpPr>
            <p:spPr>
              <a:xfrm>
                <a:off x="2010779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24</a:t>
                </a: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8337892-78E9-42A1-8FA8-CF782893B91A}"/>
                  </a:ext>
                </a:extLst>
              </p:cNvPr>
              <p:cNvSpPr/>
              <p:nvPr/>
            </p:nvSpPr>
            <p:spPr>
              <a:xfrm>
                <a:off x="1564475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19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0E7EDA0E-61A3-41DF-A8D5-6697ED0181E3}"/>
                  </a:ext>
                </a:extLst>
              </p:cNvPr>
              <p:cNvSpPr/>
              <p:nvPr/>
            </p:nvSpPr>
            <p:spPr>
              <a:xfrm>
                <a:off x="3489954" y="5191721"/>
                <a:ext cx="1486909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28</a:t>
                </a: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2DDE615F-6452-46BF-82C3-CCEFC48B10DB}"/>
                  </a:ext>
                </a:extLst>
              </p:cNvPr>
              <p:cNvSpPr/>
              <p:nvPr/>
            </p:nvSpPr>
            <p:spPr>
              <a:xfrm>
                <a:off x="1615267" y="3763431"/>
                <a:ext cx="37398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17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7E055541-F9E5-4C1E-8CA7-913C3B04C6FD}"/>
                  </a:ext>
                </a:extLst>
              </p:cNvPr>
              <p:cNvSpPr/>
              <p:nvPr/>
            </p:nvSpPr>
            <p:spPr>
              <a:xfrm>
                <a:off x="5471616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71B6DE1B-D768-4216-94BB-F127C813BFCA}"/>
                  </a:ext>
                </a:extLst>
              </p:cNvPr>
              <p:cNvSpPr/>
              <p:nvPr/>
            </p:nvSpPr>
            <p:spPr>
              <a:xfrm>
                <a:off x="5464150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7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B253C79E-A352-4B60-8058-60E9098C9D3C}"/>
                  </a:ext>
                </a:extLst>
              </p:cNvPr>
              <p:cNvSpPr/>
              <p:nvPr/>
            </p:nvSpPr>
            <p:spPr>
              <a:xfrm>
                <a:off x="5471616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6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B6C71AB6-E687-433B-AFB9-8E5FB5A6ADEB}"/>
                  </a:ext>
                </a:extLst>
              </p:cNvPr>
              <p:cNvSpPr/>
              <p:nvPr/>
            </p:nvSpPr>
            <p:spPr>
              <a:xfrm>
                <a:off x="5402967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8</a:t>
                </a: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26857897-CBBF-44C2-AFDF-18D4CA531B34}"/>
                  </a:ext>
                </a:extLst>
              </p:cNvPr>
              <p:cNvSpPr/>
              <p:nvPr/>
            </p:nvSpPr>
            <p:spPr>
              <a:xfrm>
                <a:off x="539495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4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E3A153E2-6DA1-4B5F-B534-6C1684BB4AA2}"/>
                  </a:ext>
                </a:extLst>
              </p:cNvPr>
              <p:cNvSpPr/>
              <p:nvPr/>
            </p:nvSpPr>
            <p:spPr>
              <a:xfrm>
                <a:off x="7191402" y="4473657"/>
                <a:ext cx="432262" cy="17721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56</a:t>
                </a: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BC24A7A4-1514-4139-B509-FBB1624A30E6}"/>
                  </a:ext>
                </a:extLst>
              </p:cNvPr>
              <p:cNvSpPr/>
              <p:nvPr/>
            </p:nvSpPr>
            <p:spPr>
              <a:xfrm>
                <a:off x="8432323" y="1591262"/>
                <a:ext cx="466634" cy="33718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47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A81E5E2-4EE0-4F85-9EAF-864EF469A055}"/>
                  </a:ext>
                </a:extLst>
              </p:cNvPr>
              <p:cNvSpPr/>
              <p:nvPr/>
            </p:nvSpPr>
            <p:spPr>
              <a:xfrm>
                <a:off x="6896037" y="3917066"/>
                <a:ext cx="525233" cy="33718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5450B5EE-D530-4182-B776-B1A70FDADD6B}"/>
                  </a:ext>
                </a:extLst>
              </p:cNvPr>
              <p:cNvSpPr/>
              <p:nvPr/>
            </p:nvSpPr>
            <p:spPr>
              <a:xfrm>
                <a:off x="5861698" y="4480070"/>
                <a:ext cx="352473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39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BF888AF0-8C1F-4F3B-B503-C65EE1495C67}"/>
                  </a:ext>
                </a:extLst>
              </p:cNvPr>
              <p:cNvSpPr/>
              <p:nvPr/>
            </p:nvSpPr>
            <p:spPr>
              <a:xfrm>
                <a:off x="6288218" y="4480070"/>
                <a:ext cx="345455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32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0FF026A9-040E-45CD-8DAF-10FE6C535C41}"/>
                  </a:ext>
                </a:extLst>
              </p:cNvPr>
              <p:cNvSpPr/>
              <p:nvPr/>
            </p:nvSpPr>
            <p:spPr>
              <a:xfrm>
                <a:off x="1615267" y="5014546"/>
                <a:ext cx="377078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21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2E0A77AC-E09B-416D-9D3F-920369F1975F}"/>
                  </a:ext>
                </a:extLst>
              </p:cNvPr>
              <p:cNvSpPr/>
              <p:nvPr/>
            </p:nvSpPr>
            <p:spPr>
              <a:xfrm>
                <a:off x="2079831" y="501169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26</a:t>
                </a: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4B3BB0BC-BE65-4E92-B7B8-77B4537F2180}"/>
                  </a:ext>
                </a:extLst>
              </p:cNvPr>
              <p:cNvSpPr/>
              <p:nvPr/>
            </p:nvSpPr>
            <p:spPr>
              <a:xfrm>
                <a:off x="5880501" y="196840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42</a:t>
                </a: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4E65C86A-9A55-4F7A-828F-2EA7ECA2D275}"/>
                  </a:ext>
                </a:extLst>
              </p:cNvPr>
              <p:cNvSpPr/>
              <p:nvPr/>
            </p:nvSpPr>
            <p:spPr>
              <a:xfrm>
                <a:off x="5873035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40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6DB70FD3-90C7-41D0-B599-AC2D9BB98255}"/>
                  </a:ext>
                </a:extLst>
              </p:cNvPr>
              <p:cNvSpPr/>
              <p:nvPr/>
            </p:nvSpPr>
            <p:spPr>
              <a:xfrm>
                <a:off x="5880501" y="2649009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41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09FFC218-55C8-435E-94A6-55336AB777F4}"/>
                  </a:ext>
                </a:extLst>
              </p:cNvPr>
              <p:cNvSpPr/>
              <p:nvPr/>
            </p:nvSpPr>
            <p:spPr>
              <a:xfrm>
                <a:off x="6280002" y="196078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35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8CBF3498-188D-4267-A5A2-64925637A97D}"/>
                  </a:ext>
                </a:extLst>
              </p:cNvPr>
              <p:cNvSpPr/>
              <p:nvPr/>
            </p:nvSpPr>
            <p:spPr>
              <a:xfrm>
                <a:off x="6272536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33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0028ED8B-05EE-47E8-B292-524E4CBEEDAF}"/>
                  </a:ext>
                </a:extLst>
              </p:cNvPr>
              <p:cNvSpPr/>
              <p:nvPr/>
            </p:nvSpPr>
            <p:spPr>
              <a:xfrm>
                <a:off x="6274834" y="2648294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34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10E4F73C-0150-4315-A068-22DFE52AF33B}"/>
                  </a:ext>
                </a:extLst>
              </p:cNvPr>
              <p:cNvSpPr/>
              <p:nvPr/>
            </p:nvSpPr>
            <p:spPr>
              <a:xfrm>
                <a:off x="5945465" y="1734359"/>
                <a:ext cx="297301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43</a:t>
                </a: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2F5FBB2B-03DC-469F-8519-9A6457CB9398}"/>
                  </a:ext>
                </a:extLst>
              </p:cNvPr>
              <p:cNvSpPr/>
              <p:nvPr/>
            </p:nvSpPr>
            <p:spPr>
              <a:xfrm>
                <a:off x="6354626" y="1734359"/>
                <a:ext cx="292556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36</a:t>
                </a: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AC28BD47-BCA4-46CE-A22D-3E893C7A8B66}"/>
                  </a:ext>
                </a:extLst>
              </p:cNvPr>
              <p:cNvSpPr/>
              <p:nvPr/>
            </p:nvSpPr>
            <p:spPr>
              <a:xfrm>
                <a:off x="7125726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45</a:t>
                </a: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DEB2E8E4-0532-4266-8169-CD7F69A2C54F}"/>
                  </a:ext>
                </a:extLst>
              </p:cNvPr>
              <p:cNvSpPr/>
              <p:nvPr/>
            </p:nvSpPr>
            <p:spPr>
              <a:xfrm>
                <a:off x="7656100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46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1E6B7669-B223-49C2-964D-781B544FC89F}"/>
                  </a:ext>
                </a:extLst>
              </p:cNvPr>
              <p:cNvSpPr/>
              <p:nvPr/>
            </p:nvSpPr>
            <p:spPr>
              <a:xfrm>
                <a:off x="5033849" y="5091388"/>
                <a:ext cx="1411288" cy="20613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291</a:t>
                </a:r>
              </a:p>
            </p:txBody>
          </p:sp>
        </p:grp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65CB07D-278D-431D-88A3-4FFB0D81019C}"/>
                </a:ext>
              </a:extLst>
            </p:cNvPr>
            <p:cNvSpPr/>
            <p:nvPr/>
          </p:nvSpPr>
          <p:spPr>
            <a:xfrm>
              <a:off x="5629937" y="5793562"/>
              <a:ext cx="1411288" cy="2061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292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B290D00-6325-4FB2-BEF8-8E1C4DD272FF}"/>
                </a:ext>
              </a:extLst>
            </p:cNvPr>
            <p:cNvSpPr/>
            <p:nvPr/>
          </p:nvSpPr>
          <p:spPr>
            <a:xfrm>
              <a:off x="6830921" y="5499688"/>
              <a:ext cx="349245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30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9181B76-C986-4D31-A7DF-E93F36D593C4}"/>
                </a:ext>
              </a:extLst>
            </p:cNvPr>
            <p:cNvSpPr/>
            <p:nvPr/>
          </p:nvSpPr>
          <p:spPr>
            <a:xfrm>
              <a:off x="6408192" y="5499688"/>
              <a:ext cx="346481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37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529C8E0-BF4B-41E0-9038-7F613BC4EB6B}"/>
                </a:ext>
              </a:extLst>
            </p:cNvPr>
            <p:cNvSpPr/>
            <p:nvPr/>
          </p:nvSpPr>
          <p:spPr>
            <a:xfrm>
              <a:off x="6880451" y="5335786"/>
              <a:ext cx="349245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31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90BBB28-B999-45CF-83BA-F31C6AE1C6C0}"/>
                </a:ext>
              </a:extLst>
            </p:cNvPr>
            <p:cNvSpPr/>
            <p:nvPr/>
          </p:nvSpPr>
          <p:spPr>
            <a:xfrm>
              <a:off x="6457722" y="5335786"/>
              <a:ext cx="346481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38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86DC0CF-000C-46E6-BB9E-E622E2720E6A}"/>
              </a:ext>
            </a:extLst>
          </p:cNvPr>
          <p:cNvSpPr txBox="1"/>
          <p:nvPr/>
        </p:nvSpPr>
        <p:spPr>
          <a:xfrm>
            <a:off x="7782476" y="3188728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Unhealthy car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D9F10F-B072-4FA3-B56F-106706B779A0}"/>
              </a:ext>
            </a:extLst>
          </p:cNvPr>
          <p:cNvGrpSpPr/>
          <p:nvPr/>
        </p:nvGrpSpPr>
        <p:grpSpPr>
          <a:xfrm>
            <a:off x="7440296" y="3222972"/>
            <a:ext cx="406398" cy="200025"/>
            <a:chOff x="7440296" y="3222972"/>
            <a:chExt cx="406398" cy="2000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E01949-EF6E-47DC-A704-3704EA56F6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76F2B2-7E16-4245-9346-162827A950A0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A4157B8-82A8-4FF3-AE3B-F3AED3856E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Picture 2" descr="Walking Man Black clip art | Clipart Panda - Free Clipart Images">
            <a:extLst>
              <a:ext uri="{FF2B5EF4-FFF2-40B4-BE49-F238E27FC236}">
                <a16:creationId xmlns:a16="http://schemas.microsoft.com/office/drawing/2014/main" id="{018179AD-EFE5-4394-88CB-D1C216D57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4" t="5072" r="8712" b="7204"/>
          <a:stretch/>
        </p:blipFill>
        <p:spPr bwMode="auto">
          <a:xfrm>
            <a:off x="9886058" y="2741769"/>
            <a:ext cx="210698" cy="3346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F6BF0AA0-CE05-4E78-AB51-C87E715BF0A2}"/>
              </a:ext>
            </a:extLst>
          </p:cNvPr>
          <p:cNvSpPr txBox="1"/>
          <p:nvPr/>
        </p:nvSpPr>
        <p:spPr>
          <a:xfrm>
            <a:off x="10166581" y="2778577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Pedestrian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BE782EB-5AF4-4FA6-8316-4182CBE0F5DB}"/>
              </a:ext>
            </a:extLst>
          </p:cNvPr>
          <p:cNvSpPr txBox="1"/>
          <p:nvPr/>
        </p:nvSpPr>
        <p:spPr>
          <a:xfrm>
            <a:off x="508000" y="543697"/>
            <a:ext cx="2786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driven cars</a:t>
            </a:r>
          </a:p>
          <a:p>
            <a:r>
              <a:rPr lang="en-US" dirty="0"/>
              <a:t>Corner case #3: pedestrians</a:t>
            </a:r>
          </a:p>
        </p:txBody>
      </p:sp>
      <p:pic>
        <p:nvPicPr>
          <p:cNvPr id="109" name="Picture 2" descr="Suitcase Line Icon - IconBunny">
            <a:extLst>
              <a:ext uri="{FF2B5EF4-FFF2-40B4-BE49-F238E27FC236}">
                <a16:creationId xmlns:a16="http://schemas.microsoft.com/office/drawing/2014/main" id="{07976B94-E5DC-4669-9FEC-DA13FDC46F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5" t="22592" r="15270" b="23570"/>
          <a:stretch/>
        </p:blipFill>
        <p:spPr bwMode="auto">
          <a:xfrm flipH="1">
            <a:off x="3568397" y="4631031"/>
            <a:ext cx="291420" cy="22647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" descr="Walking Man Black clip art | Clipart Panda - Free Clipart Images">
            <a:extLst>
              <a:ext uri="{FF2B5EF4-FFF2-40B4-BE49-F238E27FC236}">
                <a16:creationId xmlns:a16="http://schemas.microsoft.com/office/drawing/2014/main" id="{E52908B8-1B4F-4360-8BA5-EE9C8BA416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4" t="5072" r="8712" b="7204"/>
          <a:stretch/>
        </p:blipFill>
        <p:spPr bwMode="auto">
          <a:xfrm>
            <a:off x="3335857" y="4521182"/>
            <a:ext cx="210698" cy="3346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 descr="A picture containing mug, glass&#10;&#10;Description automatically generated">
            <a:extLst>
              <a:ext uri="{FF2B5EF4-FFF2-40B4-BE49-F238E27FC236}">
                <a16:creationId xmlns:a16="http://schemas.microsoft.com/office/drawing/2014/main" id="{32B032C8-277B-40EA-ABAC-5DF0DF39A54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5" r="6290" b="3983"/>
          <a:stretch/>
        </p:blipFill>
        <p:spPr>
          <a:xfrm>
            <a:off x="4084084" y="4142405"/>
            <a:ext cx="401666" cy="19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6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ECD7A0D-5F18-4CD7-93F2-FCE84F811F1C}"/>
              </a:ext>
            </a:extLst>
          </p:cNvPr>
          <p:cNvGrpSpPr/>
          <p:nvPr/>
        </p:nvGrpSpPr>
        <p:grpSpPr>
          <a:xfrm>
            <a:off x="1763783" y="278907"/>
            <a:ext cx="7864763" cy="6300186"/>
            <a:chOff x="1763783" y="278907"/>
            <a:chExt cx="7864763" cy="6300186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4103237-B7AE-4EE1-A1EB-890523DCDB9B}"/>
                </a:ext>
              </a:extLst>
            </p:cNvPr>
            <p:cNvGrpSpPr/>
            <p:nvPr/>
          </p:nvGrpSpPr>
          <p:grpSpPr>
            <a:xfrm>
              <a:off x="1763783" y="278907"/>
              <a:ext cx="7864763" cy="6300186"/>
              <a:chOff x="1172940" y="-185327"/>
              <a:chExt cx="7864763" cy="6300186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B704E83F-5151-4BE0-B97E-BAE059494D83}"/>
                  </a:ext>
                </a:extLst>
              </p:cNvPr>
              <p:cNvGrpSpPr/>
              <p:nvPr/>
            </p:nvGrpSpPr>
            <p:grpSpPr>
              <a:xfrm>
                <a:off x="1172940" y="-185327"/>
                <a:ext cx="7864763" cy="6300186"/>
                <a:chOff x="2063578" y="278907"/>
                <a:chExt cx="7864763" cy="6300186"/>
              </a:xfrm>
            </p:grpSpPr>
            <p:pic>
              <p:nvPicPr>
                <p:cNvPr id="176" name="Picture 175" descr="A close up of a device&#10;&#10;Description automatically generated">
                  <a:extLst>
                    <a:ext uri="{FF2B5EF4-FFF2-40B4-BE49-F238E27FC236}">
                      <a16:creationId xmlns:a16="http://schemas.microsoft.com/office/drawing/2014/main" id="{FBC59A72-B0E1-45F5-A9B5-8339D40CD8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357"/>
                <a:stretch/>
              </p:blipFill>
              <p:spPr>
                <a:xfrm>
                  <a:off x="2236122" y="278907"/>
                  <a:ext cx="7692219" cy="6300186"/>
                </a:xfrm>
                <a:prstGeom prst="rect">
                  <a:avLst/>
                </a:prstGeom>
              </p:spPr>
            </p:pic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2052E525-D76E-4833-907E-A7ECB7D67EE1}"/>
                    </a:ext>
                  </a:extLst>
                </p:cNvPr>
                <p:cNvSpPr/>
                <p:nvPr/>
              </p:nvSpPr>
              <p:spPr>
                <a:xfrm>
                  <a:off x="2063578" y="543697"/>
                  <a:ext cx="2051222" cy="26814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ABFBF2B7-2589-44BF-9E0F-DFB17BAFB566}"/>
                    </a:ext>
                  </a:extLst>
                </p:cNvPr>
                <p:cNvSpPr/>
                <p:nvPr/>
              </p:nvSpPr>
              <p:spPr>
                <a:xfrm>
                  <a:off x="5980096" y="3341961"/>
                  <a:ext cx="1411288" cy="4674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B03081C-0CBA-4696-AD7F-AD12A1281425}"/>
                  </a:ext>
                </a:extLst>
              </p:cNvPr>
              <p:cNvSpPr/>
              <p:nvPr/>
            </p:nvSpPr>
            <p:spPr>
              <a:xfrm rot="3563525">
                <a:off x="2405025" y="323109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561AC261-F5A5-4C99-BF31-91508BA33417}"/>
                  </a:ext>
                </a:extLst>
              </p:cNvPr>
              <p:cNvSpPr/>
              <p:nvPr/>
            </p:nvSpPr>
            <p:spPr>
              <a:xfrm rot="3563525">
                <a:off x="2961961" y="57262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51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EAC740CB-D545-4CE4-B396-702FA5300926}"/>
                  </a:ext>
                </a:extLst>
              </p:cNvPr>
              <p:cNvSpPr/>
              <p:nvPr/>
            </p:nvSpPr>
            <p:spPr>
              <a:xfrm rot="3563525">
                <a:off x="4033127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52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5E0E345B-D592-444E-9F92-8BB0023188DD}"/>
                  </a:ext>
                </a:extLst>
              </p:cNvPr>
              <p:cNvSpPr/>
              <p:nvPr/>
            </p:nvSpPr>
            <p:spPr>
              <a:xfrm rot="3563525">
                <a:off x="5096674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916DB99-A005-4521-93B1-C83B57F97C32}"/>
                  </a:ext>
                </a:extLst>
              </p:cNvPr>
              <p:cNvSpPr txBox="1"/>
              <p:nvPr/>
            </p:nvSpPr>
            <p:spPr>
              <a:xfrm>
                <a:off x="7534967" y="3128562"/>
                <a:ext cx="957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Critical state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D661B96-8229-4B0C-8D15-A3BAFEE1F395}"/>
                  </a:ext>
                </a:extLst>
              </p:cNvPr>
              <p:cNvSpPr txBox="1"/>
              <p:nvPr/>
            </p:nvSpPr>
            <p:spPr>
              <a:xfrm>
                <a:off x="7534967" y="3555761"/>
                <a:ext cx="14786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Failure tolerant state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7CFC8F5-99FB-45CE-B779-F9C4EFDBE5F0}"/>
                  </a:ext>
                </a:extLst>
              </p:cNvPr>
              <p:cNvSpPr txBox="1"/>
              <p:nvPr/>
            </p:nvSpPr>
            <p:spPr>
              <a:xfrm>
                <a:off x="7533512" y="3957168"/>
                <a:ext cx="8224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Final state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1C4BA54D-690B-4205-8000-10192AA59060}"/>
                  </a:ext>
                </a:extLst>
              </p:cNvPr>
              <p:cNvSpPr/>
              <p:nvPr/>
            </p:nvSpPr>
            <p:spPr>
              <a:xfrm>
                <a:off x="3660513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6B71B31-7DF0-4FC9-B815-18CE14B8378B}"/>
                  </a:ext>
                </a:extLst>
              </p:cNvPr>
              <p:cNvSpPr/>
              <p:nvPr/>
            </p:nvSpPr>
            <p:spPr>
              <a:xfrm>
                <a:off x="5026395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448175CD-B7F0-425F-B47A-3932E2AB9D7C}"/>
                  </a:ext>
                </a:extLst>
              </p:cNvPr>
              <p:cNvSpPr/>
              <p:nvPr/>
            </p:nvSpPr>
            <p:spPr>
              <a:xfrm>
                <a:off x="2010779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23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1969038F-3864-4D2A-9B21-1EB7D31FF41F}"/>
                  </a:ext>
                </a:extLst>
              </p:cNvPr>
              <p:cNvSpPr/>
              <p:nvPr/>
            </p:nvSpPr>
            <p:spPr>
              <a:xfrm>
                <a:off x="1765788" y="5191721"/>
                <a:ext cx="168036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27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D91532D0-9EA8-4B8D-A472-F0672D6F489A}"/>
                  </a:ext>
                </a:extLst>
              </p:cNvPr>
              <p:cNvSpPr/>
              <p:nvPr/>
            </p:nvSpPr>
            <p:spPr>
              <a:xfrm>
                <a:off x="6024030" y="1591262"/>
                <a:ext cx="107238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44</a:t>
                </a: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DB5AA33-0E0A-434F-BE70-5A5FDAB3FE8B}"/>
                  </a:ext>
                </a:extLst>
              </p:cNvPr>
              <p:cNvSpPr/>
              <p:nvPr/>
            </p:nvSpPr>
            <p:spPr>
              <a:xfrm>
                <a:off x="4599068" y="1638886"/>
                <a:ext cx="102758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8A96F018-7EFA-4789-9CA1-BD7DA944D1DE}"/>
                  </a:ext>
                </a:extLst>
              </p:cNvPr>
              <p:cNvSpPr/>
              <p:nvPr/>
            </p:nvSpPr>
            <p:spPr>
              <a:xfrm>
                <a:off x="4130699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8866C1C-C796-44ED-BEA9-33764EA855AD}"/>
                  </a:ext>
                </a:extLst>
              </p:cNvPr>
              <p:cNvSpPr/>
              <p:nvPr/>
            </p:nvSpPr>
            <p:spPr>
              <a:xfrm>
                <a:off x="494007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9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DE733BF7-F9CD-4E62-98CB-7015FA9CA5A7}"/>
                  </a:ext>
                </a:extLst>
              </p:cNvPr>
              <p:cNvSpPr/>
              <p:nvPr/>
            </p:nvSpPr>
            <p:spPr>
              <a:xfrm>
                <a:off x="5018929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12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6787FB3A-9328-4318-9E01-BE50A8228837}"/>
                  </a:ext>
                </a:extLst>
              </p:cNvPr>
              <p:cNvSpPr/>
              <p:nvPr/>
            </p:nvSpPr>
            <p:spPr>
              <a:xfrm>
                <a:off x="5026395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11</a:t>
                </a: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0EEA972A-4718-44EB-B1AC-91F24CB6B8D6}"/>
                  </a:ext>
                </a:extLst>
              </p:cNvPr>
              <p:cNvSpPr/>
              <p:nvPr/>
            </p:nvSpPr>
            <p:spPr>
              <a:xfrm>
                <a:off x="2446825" y="4480070"/>
                <a:ext cx="2600325" cy="1643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54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2BCB2B5B-38E8-4AD3-B5C6-3A338334C23F}"/>
                  </a:ext>
                </a:extLst>
              </p:cNvPr>
              <p:cNvSpPr/>
              <p:nvPr/>
            </p:nvSpPr>
            <p:spPr>
              <a:xfrm>
                <a:off x="5121197" y="4480070"/>
                <a:ext cx="655142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55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328E3F68-FC79-44A3-A536-E75BAEC9AB4B}"/>
                  </a:ext>
                </a:extLst>
              </p:cNvPr>
              <p:cNvSpPr/>
              <p:nvPr/>
            </p:nvSpPr>
            <p:spPr>
              <a:xfrm>
                <a:off x="1564475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18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CE216D9-43F0-4E04-BC48-E7AF2413DA30}"/>
                  </a:ext>
                </a:extLst>
              </p:cNvPr>
              <p:cNvSpPr/>
              <p:nvPr/>
            </p:nvSpPr>
            <p:spPr>
              <a:xfrm>
                <a:off x="6888967" y="3099987"/>
                <a:ext cx="534671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997BBECC-D5F7-4CC0-8E6E-0692BB3CB45F}"/>
                  </a:ext>
                </a:extLst>
              </p:cNvPr>
              <p:cNvSpPr/>
              <p:nvPr/>
            </p:nvSpPr>
            <p:spPr>
              <a:xfrm>
                <a:off x="6893099" y="3509578"/>
                <a:ext cx="534670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4B323AC6-37CD-4181-BB11-9A6EC7882D86}"/>
                  </a:ext>
                </a:extLst>
              </p:cNvPr>
              <p:cNvSpPr/>
              <p:nvPr/>
            </p:nvSpPr>
            <p:spPr>
              <a:xfrm>
                <a:off x="1765788" y="3598191"/>
                <a:ext cx="143756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16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6E53768B-14BA-43B9-B160-DCA4EF9B6589}"/>
                  </a:ext>
                </a:extLst>
              </p:cNvPr>
              <p:cNvSpPr/>
              <p:nvPr/>
            </p:nvSpPr>
            <p:spPr>
              <a:xfrm>
                <a:off x="4261621" y="3595628"/>
                <a:ext cx="1365034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028E8460-CD22-4E51-B1EC-0AF51FCA910E}"/>
                  </a:ext>
                </a:extLst>
              </p:cNvPr>
              <p:cNvSpPr/>
              <p:nvPr/>
            </p:nvSpPr>
            <p:spPr>
              <a:xfrm>
                <a:off x="3252270" y="3598181"/>
                <a:ext cx="96196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B3667598-C0D3-4F32-8A00-E7959F61A31C}"/>
                  </a:ext>
                </a:extLst>
              </p:cNvPr>
              <p:cNvSpPr/>
              <p:nvPr/>
            </p:nvSpPr>
            <p:spPr>
              <a:xfrm>
                <a:off x="4955021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13</a:t>
                </a: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72F54162-D500-4DCC-B327-CEFC6C985BDF}"/>
                  </a:ext>
                </a:extLst>
              </p:cNvPr>
              <p:cNvSpPr/>
              <p:nvPr/>
            </p:nvSpPr>
            <p:spPr>
              <a:xfrm>
                <a:off x="2074593" y="376581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22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D509D204-ABD3-40BC-ADFF-DF9D122BC829}"/>
                  </a:ext>
                </a:extLst>
              </p:cNvPr>
              <p:cNvSpPr/>
              <p:nvPr/>
            </p:nvSpPr>
            <p:spPr>
              <a:xfrm rot="3563525">
                <a:off x="3484501" y="3220340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49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2BBBFFE5-F5AA-4C4C-AE56-7CE832C0BE02}"/>
                  </a:ext>
                </a:extLst>
              </p:cNvPr>
              <p:cNvSpPr/>
              <p:nvPr/>
            </p:nvSpPr>
            <p:spPr>
              <a:xfrm rot="3563525">
                <a:off x="4279183" y="32020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48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A2447057-84ED-4762-87FD-1464D79B9A3D}"/>
                  </a:ext>
                </a:extLst>
              </p:cNvPr>
              <p:cNvSpPr/>
              <p:nvPr/>
            </p:nvSpPr>
            <p:spPr>
              <a:xfrm>
                <a:off x="2010779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25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372F3B10-F0E6-4C9D-BB53-2DAAB4F2DDF5}"/>
                  </a:ext>
                </a:extLst>
              </p:cNvPr>
              <p:cNvSpPr/>
              <p:nvPr/>
            </p:nvSpPr>
            <p:spPr>
              <a:xfrm>
                <a:off x="1564475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20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A8094040-A554-4456-B24A-438412A31568}"/>
                  </a:ext>
                </a:extLst>
              </p:cNvPr>
              <p:cNvSpPr/>
              <p:nvPr/>
            </p:nvSpPr>
            <p:spPr>
              <a:xfrm>
                <a:off x="2010779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24</a:t>
                </a: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6D3AD419-C747-4EDA-A552-E00BB0A97097}"/>
                  </a:ext>
                </a:extLst>
              </p:cNvPr>
              <p:cNvSpPr/>
              <p:nvPr/>
            </p:nvSpPr>
            <p:spPr>
              <a:xfrm>
                <a:off x="1564475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19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CD8D0AC0-D0CF-42E7-9E04-B1CE8A41E827}"/>
                  </a:ext>
                </a:extLst>
              </p:cNvPr>
              <p:cNvSpPr/>
              <p:nvPr/>
            </p:nvSpPr>
            <p:spPr>
              <a:xfrm>
                <a:off x="3489954" y="5191721"/>
                <a:ext cx="1486909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28</a:t>
                </a: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2BB858BA-522E-473D-BB50-C8CE0CC26012}"/>
                  </a:ext>
                </a:extLst>
              </p:cNvPr>
              <p:cNvSpPr/>
              <p:nvPr/>
            </p:nvSpPr>
            <p:spPr>
              <a:xfrm>
                <a:off x="1615267" y="3763431"/>
                <a:ext cx="37398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17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E1090731-B8EF-4098-88C8-4843F43F0ECF}"/>
                  </a:ext>
                </a:extLst>
              </p:cNvPr>
              <p:cNvSpPr/>
              <p:nvPr/>
            </p:nvSpPr>
            <p:spPr>
              <a:xfrm>
                <a:off x="5471616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786F94A7-F25C-42E7-9BFA-1964E9D8CE01}"/>
                  </a:ext>
                </a:extLst>
              </p:cNvPr>
              <p:cNvSpPr/>
              <p:nvPr/>
            </p:nvSpPr>
            <p:spPr>
              <a:xfrm>
                <a:off x="5464150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7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6396EB92-021F-41F4-B1E0-5CE1041D803C}"/>
                  </a:ext>
                </a:extLst>
              </p:cNvPr>
              <p:cNvSpPr/>
              <p:nvPr/>
            </p:nvSpPr>
            <p:spPr>
              <a:xfrm>
                <a:off x="5471616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6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AA721969-0D14-4F7C-B6A8-9F479E269334}"/>
                  </a:ext>
                </a:extLst>
              </p:cNvPr>
              <p:cNvSpPr/>
              <p:nvPr/>
            </p:nvSpPr>
            <p:spPr>
              <a:xfrm>
                <a:off x="5402967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8</a:t>
                </a: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1138F095-D543-4506-84AD-143FC350D696}"/>
                  </a:ext>
                </a:extLst>
              </p:cNvPr>
              <p:cNvSpPr/>
              <p:nvPr/>
            </p:nvSpPr>
            <p:spPr>
              <a:xfrm>
                <a:off x="539495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4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1AE06BC4-50B7-452B-8114-817EB45AF7E3}"/>
                  </a:ext>
                </a:extLst>
              </p:cNvPr>
              <p:cNvSpPr/>
              <p:nvPr/>
            </p:nvSpPr>
            <p:spPr>
              <a:xfrm>
                <a:off x="7191402" y="4473657"/>
                <a:ext cx="432262" cy="17721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56</a:t>
                </a: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23ABDF6A-1975-44B5-9BC4-8B0623D3B2F9}"/>
                  </a:ext>
                </a:extLst>
              </p:cNvPr>
              <p:cNvSpPr/>
              <p:nvPr/>
            </p:nvSpPr>
            <p:spPr>
              <a:xfrm>
                <a:off x="8432323" y="1591262"/>
                <a:ext cx="466634" cy="33718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47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A3609728-6D4F-4335-99D9-95F232EE574D}"/>
                  </a:ext>
                </a:extLst>
              </p:cNvPr>
              <p:cNvSpPr/>
              <p:nvPr/>
            </p:nvSpPr>
            <p:spPr>
              <a:xfrm>
                <a:off x="6896037" y="3917066"/>
                <a:ext cx="525233" cy="33718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479C32C2-9131-4629-ADF4-B67763E5A721}"/>
                  </a:ext>
                </a:extLst>
              </p:cNvPr>
              <p:cNvSpPr/>
              <p:nvPr/>
            </p:nvSpPr>
            <p:spPr>
              <a:xfrm>
                <a:off x="5861698" y="4480070"/>
                <a:ext cx="352473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39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4FF6706A-8067-40AC-ABB4-328643D82CE7}"/>
                  </a:ext>
                </a:extLst>
              </p:cNvPr>
              <p:cNvSpPr/>
              <p:nvPr/>
            </p:nvSpPr>
            <p:spPr>
              <a:xfrm>
                <a:off x="6288218" y="4480070"/>
                <a:ext cx="345455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32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75D11EEA-2F7E-4A97-ADA4-4A49AF9DCDC7}"/>
                  </a:ext>
                </a:extLst>
              </p:cNvPr>
              <p:cNvSpPr/>
              <p:nvPr/>
            </p:nvSpPr>
            <p:spPr>
              <a:xfrm>
                <a:off x="1615267" y="5014546"/>
                <a:ext cx="377078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21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3C1BDA9E-520E-4218-870E-CF5D216FCBAF}"/>
                  </a:ext>
                </a:extLst>
              </p:cNvPr>
              <p:cNvSpPr/>
              <p:nvPr/>
            </p:nvSpPr>
            <p:spPr>
              <a:xfrm>
                <a:off x="2079831" y="501169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26</a:t>
                </a: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DF28C710-97D1-4BB9-BFCE-25DD86A4A150}"/>
                  </a:ext>
                </a:extLst>
              </p:cNvPr>
              <p:cNvSpPr/>
              <p:nvPr/>
            </p:nvSpPr>
            <p:spPr>
              <a:xfrm>
                <a:off x="5880501" y="196840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42</a:t>
                </a: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2FDD6AEF-E0E3-4FEA-87DB-C8326ABA40FE}"/>
                  </a:ext>
                </a:extLst>
              </p:cNvPr>
              <p:cNvSpPr/>
              <p:nvPr/>
            </p:nvSpPr>
            <p:spPr>
              <a:xfrm>
                <a:off x="5873035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40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1D92EE5A-0CF2-41BC-B92C-BC756088A064}"/>
                  </a:ext>
                </a:extLst>
              </p:cNvPr>
              <p:cNvSpPr/>
              <p:nvPr/>
            </p:nvSpPr>
            <p:spPr>
              <a:xfrm>
                <a:off x="5880501" y="2649009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41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5399642A-55C7-4CB5-9E9E-D3BA8B034F69}"/>
                  </a:ext>
                </a:extLst>
              </p:cNvPr>
              <p:cNvSpPr/>
              <p:nvPr/>
            </p:nvSpPr>
            <p:spPr>
              <a:xfrm>
                <a:off x="6280002" y="196078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35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C256731-B5AE-43F0-B987-F5BF110D22FA}"/>
                  </a:ext>
                </a:extLst>
              </p:cNvPr>
              <p:cNvSpPr/>
              <p:nvPr/>
            </p:nvSpPr>
            <p:spPr>
              <a:xfrm>
                <a:off x="6272536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33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5EC75306-04EC-4483-9314-8D454B5F7942}"/>
                  </a:ext>
                </a:extLst>
              </p:cNvPr>
              <p:cNvSpPr/>
              <p:nvPr/>
            </p:nvSpPr>
            <p:spPr>
              <a:xfrm>
                <a:off x="6274834" y="2648294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34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DABA9C9D-7955-495A-A777-6A71D03525BD}"/>
                  </a:ext>
                </a:extLst>
              </p:cNvPr>
              <p:cNvSpPr/>
              <p:nvPr/>
            </p:nvSpPr>
            <p:spPr>
              <a:xfrm>
                <a:off x="5945465" y="1734359"/>
                <a:ext cx="297301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43</a:t>
                </a: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902BC9EC-08EF-49E2-AC03-36D7BB046F88}"/>
                  </a:ext>
                </a:extLst>
              </p:cNvPr>
              <p:cNvSpPr/>
              <p:nvPr/>
            </p:nvSpPr>
            <p:spPr>
              <a:xfrm>
                <a:off x="6354626" y="1734359"/>
                <a:ext cx="292556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36</a:t>
                </a: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3C21CC10-4F35-4E5C-9E5A-1FA137250F11}"/>
                  </a:ext>
                </a:extLst>
              </p:cNvPr>
              <p:cNvSpPr/>
              <p:nvPr/>
            </p:nvSpPr>
            <p:spPr>
              <a:xfrm>
                <a:off x="7125726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45</a:t>
                </a: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C2A27A69-43F4-4CD9-B7DC-A2042715FD8A}"/>
                  </a:ext>
                </a:extLst>
              </p:cNvPr>
              <p:cNvSpPr/>
              <p:nvPr/>
            </p:nvSpPr>
            <p:spPr>
              <a:xfrm>
                <a:off x="7656100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46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8AF648C-6EE0-4111-A860-BAE8D778B20D}"/>
                  </a:ext>
                </a:extLst>
              </p:cNvPr>
              <p:cNvSpPr/>
              <p:nvPr/>
            </p:nvSpPr>
            <p:spPr>
              <a:xfrm>
                <a:off x="5033849" y="5091388"/>
                <a:ext cx="1411288" cy="20613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291</a:t>
                </a:r>
              </a:p>
            </p:txBody>
          </p:sp>
        </p:grp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AC64F15-53F4-4F14-8729-C7825DDAA721}"/>
                </a:ext>
              </a:extLst>
            </p:cNvPr>
            <p:cNvSpPr/>
            <p:nvPr/>
          </p:nvSpPr>
          <p:spPr>
            <a:xfrm>
              <a:off x="5629937" y="5793562"/>
              <a:ext cx="1411288" cy="2061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292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B2EBAB3D-D9A0-48C3-ACA6-4123FD3B898E}"/>
                </a:ext>
              </a:extLst>
            </p:cNvPr>
            <p:cNvSpPr/>
            <p:nvPr/>
          </p:nvSpPr>
          <p:spPr>
            <a:xfrm>
              <a:off x="6830921" y="5499688"/>
              <a:ext cx="349245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30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7C4A388-C6F6-4643-846D-BE298F826641}"/>
                </a:ext>
              </a:extLst>
            </p:cNvPr>
            <p:cNvSpPr/>
            <p:nvPr/>
          </p:nvSpPr>
          <p:spPr>
            <a:xfrm>
              <a:off x="6408192" y="5499688"/>
              <a:ext cx="346481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37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C7523DF-B113-46BA-9846-A74E4616F732}"/>
                </a:ext>
              </a:extLst>
            </p:cNvPr>
            <p:cNvSpPr/>
            <p:nvPr/>
          </p:nvSpPr>
          <p:spPr>
            <a:xfrm>
              <a:off x="6880451" y="5335786"/>
              <a:ext cx="349245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31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8C754603-88EA-4F98-945A-F6B3C6C61586}"/>
                </a:ext>
              </a:extLst>
            </p:cNvPr>
            <p:cNvSpPr/>
            <p:nvPr/>
          </p:nvSpPr>
          <p:spPr>
            <a:xfrm>
              <a:off x="6457722" y="5335786"/>
              <a:ext cx="346481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38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86DC0CF-000C-46E6-BB9E-E622E2720E6A}"/>
              </a:ext>
            </a:extLst>
          </p:cNvPr>
          <p:cNvSpPr txBox="1"/>
          <p:nvPr/>
        </p:nvSpPr>
        <p:spPr>
          <a:xfrm>
            <a:off x="7782476" y="3188728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Unhealthy car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D9F10F-B072-4FA3-B56F-106706B779A0}"/>
              </a:ext>
            </a:extLst>
          </p:cNvPr>
          <p:cNvGrpSpPr/>
          <p:nvPr/>
        </p:nvGrpSpPr>
        <p:grpSpPr>
          <a:xfrm>
            <a:off x="7440296" y="3222972"/>
            <a:ext cx="406398" cy="200025"/>
            <a:chOff x="7440296" y="3222972"/>
            <a:chExt cx="406398" cy="2000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E01949-EF6E-47DC-A704-3704EA56F6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76F2B2-7E16-4245-9346-162827A950A0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A4157B8-82A8-4FF3-AE3B-F3AED3856E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Picture 2" descr="Walking Man Black clip art | Clipart Panda - Free Clipart Images">
            <a:extLst>
              <a:ext uri="{FF2B5EF4-FFF2-40B4-BE49-F238E27FC236}">
                <a16:creationId xmlns:a16="http://schemas.microsoft.com/office/drawing/2014/main" id="{018179AD-EFE5-4394-88CB-D1C216D57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4" t="5072" r="8712" b="7204"/>
          <a:stretch/>
        </p:blipFill>
        <p:spPr bwMode="auto">
          <a:xfrm>
            <a:off x="9886058" y="2741769"/>
            <a:ext cx="210698" cy="3346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F6BF0AA0-CE05-4E78-AB51-C87E715BF0A2}"/>
              </a:ext>
            </a:extLst>
          </p:cNvPr>
          <p:cNvSpPr txBox="1"/>
          <p:nvPr/>
        </p:nvSpPr>
        <p:spPr>
          <a:xfrm>
            <a:off x="10166581" y="2778577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Pedestrian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BE782EB-5AF4-4FA6-8316-4182CBE0F5DB}"/>
              </a:ext>
            </a:extLst>
          </p:cNvPr>
          <p:cNvSpPr txBox="1"/>
          <p:nvPr/>
        </p:nvSpPr>
        <p:spPr>
          <a:xfrm>
            <a:off x="508000" y="543697"/>
            <a:ext cx="2786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driven cars</a:t>
            </a:r>
          </a:p>
          <a:p>
            <a:r>
              <a:rPr lang="en-US" dirty="0"/>
              <a:t>Corner case #3: pedestrians</a:t>
            </a:r>
          </a:p>
        </p:txBody>
      </p:sp>
      <p:pic>
        <p:nvPicPr>
          <p:cNvPr id="110" name="Picture 2" descr="Suitcase Line Icon - IconBunny">
            <a:extLst>
              <a:ext uri="{FF2B5EF4-FFF2-40B4-BE49-F238E27FC236}">
                <a16:creationId xmlns:a16="http://schemas.microsoft.com/office/drawing/2014/main" id="{49C9CA13-F9DB-41CD-9D51-2465410F28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5" t="22592" r="15270" b="23570"/>
          <a:stretch/>
        </p:blipFill>
        <p:spPr bwMode="auto">
          <a:xfrm flipH="1">
            <a:off x="4224546" y="4918902"/>
            <a:ext cx="291420" cy="22647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" descr="Walking Man Black clip art | Clipart Panda - Free Clipart Images">
            <a:extLst>
              <a:ext uri="{FF2B5EF4-FFF2-40B4-BE49-F238E27FC236}">
                <a16:creationId xmlns:a16="http://schemas.microsoft.com/office/drawing/2014/main" id="{E49ADBA2-8231-41DF-81A5-532EB879E7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4" t="5072" r="8712" b="7204"/>
          <a:stretch/>
        </p:blipFill>
        <p:spPr bwMode="auto">
          <a:xfrm>
            <a:off x="3992006" y="4809053"/>
            <a:ext cx="210698" cy="3346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 descr="A picture containing mug, glass&#10;&#10;Description automatically generated">
            <a:extLst>
              <a:ext uri="{FF2B5EF4-FFF2-40B4-BE49-F238E27FC236}">
                <a16:creationId xmlns:a16="http://schemas.microsoft.com/office/drawing/2014/main" id="{206BEB7F-7E02-45C2-B008-21C742395D9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5" r="6290" b="3983"/>
          <a:stretch/>
        </p:blipFill>
        <p:spPr>
          <a:xfrm>
            <a:off x="3339430" y="4142405"/>
            <a:ext cx="401666" cy="19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7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6D062055-A2A5-4093-8ED8-D2ABBAA9AF0A}"/>
              </a:ext>
            </a:extLst>
          </p:cNvPr>
          <p:cNvGrpSpPr/>
          <p:nvPr/>
        </p:nvGrpSpPr>
        <p:grpSpPr>
          <a:xfrm>
            <a:off x="1763783" y="278907"/>
            <a:ext cx="7864763" cy="6300186"/>
            <a:chOff x="1763783" y="278907"/>
            <a:chExt cx="7864763" cy="6300186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EE11D838-2E53-4661-ABAD-B83E9F727737}"/>
                </a:ext>
              </a:extLst>
            </p:cNvPr>
            <p:cNvGrpSpPr/>
            <p:nvPr/>
          </p:nvGrpSpPr>
          <p:grpSpPr>
            <a:xfrm>
              <a:off x="1763783" y="278907"/>
              <a:ext cx="7864763" cy="6300186"/>
              <a:chOff x="1172940" y="-185327"/>
              <a:chExt cx="7864763" cy="6300186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68F57A01-18BE-413E-9BAD-82E354E560DE}"/>
                  </a:ext>
                </a:extLst>
              </p:cNvPr>
              <p:cNvGrpSpPr/>
              <p:nvPr/>
            </p:nvGrpSpPr>
            <p:grpSpPr>
              <a:xfrm>
                <a:off x="1172940" y="-185327"/>
                <a:ext cx="7864763" cy="6300186"/>
                <a:chOff x="2063578" y="278907"/>
                <a:chExt cx="7864763" cy="6300186"/>
              </a:xfrm>
            </p:grpSpPr>
            <p:pic>
              <p:nvPicPr>
                <p:cNvPr id="175" name="Picture 174" descr="A close up of a device&#10;&#10;Description automatically generated">
                  <a:extLst>
                    <a:ext uri="{FF2B5EF4-FFF2-40B4-BE49-F238E27FC236}">
                      <a16:creationId xmlns:a16="http://schemas.microsoft.com/office/drawing/2014/main" id="{93C866F5-125E-4A80-9EEE-5C8FD25A8C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357"/>
                <a:stretch/>
              </p:blipFill>
              <p:spPr>
                <a:xfrm>
                  <a:off x="2236122" y="278907"/>
                  <a:ext cx="7692219" cy="6300186"/>
                </a:xfrm>
                <a:prstGeom prst="rect">
                  <a:avLst/>
                </a:prstGeom>
              </p:spPr>
            </p:pic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E1D894B5-B898-4BBE-8F82-E4B47315697B}"/>
                    </a:ext>
                  </a:extLst>
                </p:cNvPr>
                <p:cNvSpPr/>
                <p:nvPr/>
              </p:nvSpPr>
              <p:spPr>
                <a:xfrm>
                  <a:off x="2063578" y="543697"/>
                  <a:ext cx="2051222" cy="26814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3B42BC25-77BE-4263-A13B-5C26947F7ACB}"/>
                    </a:ext>
                  </a:extLst>
                </p:cNvPr>
                <p:cNvSpPr/>
                <p:nvPr/>
              </p:nvSpPr>
              <p:spPr>
                <a:xfrm>
                  <a:off x="5980096" y="3341961"/>
                  <a:ext cx="1411288" cy="4674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240D3AFB-4F47-4358-B002-736ED58025D3}"/>
                  </a:ext>
                </a:extLst>
              </p:cNvPr>
              <p:cNvSpPr/>
              <p:nvPr/>
            </p:nvSpPr>
            <p:spPr>
              <a:xfrm rot="3563525">
                <a:off x="2405025" y="323109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43FB554E-C4DF-4C6D-91EC-CCC74DB2CE5F}"/>
                  </a:ext>
                </a:extLst>
              </p:cNvPr>
              <p:cNvSpPr/>
              <p:nvPr/>
            </p:nvSpPr>
            <p:spPr>
              <a:xfrm rot="3563525">
                <a:off x="2961961" y="57262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51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B96F84CE-3C38-4665-A4CB-55B556EBC6BC}"/>
                  </a:ext>
                </a:extLst>
              </p:cNvPr>
              <p:cNvSpPr/>
              <p:nvPr/>
            </p:nvSpPr>
            <p:spPr>
              <a:xfrm rot="3563525">
                <a:off x="4033127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52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AE7FD63D-6DD0-47AC-952A-4EC95801392C}"/>
                  </a:ext>
                </a:extLst>
              </p:cNvPr>
              <p:cNvSpPr/>
              <p:nvPr/>
            </p:nvSpPr>
            <p:spPr>
              <a:xfrm rot="3563525">
                <a:off x="5096674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EE6284C-F386-449B-9452-C2D42B15DE39}"/>
                  </a:ext>
                </a:extLst>
              </p:cNvPr>
              <p:cNvSpPr txBox="1"/>
              <p:nvPr/>
            </p:nvSpPr>
            <p:spPr>
              <a:xfrm>
                <a:off x="7534967" y="3128562"/>
                <a:ext cx="957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Critical state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F3A99663-2D02-447C-AC28-12554CE93BC4}"/>
                  </a:ext>
                </a:extLst>
              </p:cNvPr>
              <p:cNvSpPr txBox="1"/>
              <p:nvPr/>
            </p:nvSpPr>
            <p:spPr>
              <a:xfrm>
                <a:off x="7534967" y="3555761"/>
                <a:ext cx="14786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Failure tolerant state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92476E3-1ED8-41F5-9297-8443EB3496B8}"/>
                  </a:ext>
                </a:extLst>
              </p:cNvPr>
              <p:cNvSpPr txBox="1"/>
              <p:nvPr/>
            </p:nvSpPr>
            <p:spPr>
              <a:xfrm>
                <a:off x="7533512" y="3957168"/>
                <a:ext cx="8224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Final state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DAC4A68E-C1F5-4019-B357-2C1411E004D2}"/>
                  </a:ext>
                </a:extLst>
              </p:cNvPr>
              <p:cNvSpPr/>
              <p:nvPr/>
            </p:nvSpPr>
            <p:spPr>
              <a:xfrm>
                <a:off x="3660513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64C4E7F4-6269-4050-ABD8-F8B8ECC98278}"/>
                  </a:ext>
                </a:extLst>
              </p:cNvPr>
              <p:cNvSpPr/>
              <p:nvPr/>
            </p:nvSpPr>
            <p:spPr>
              <a:xfrm>
                <a:off x="5026395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4C863D12-9FE7-4760-821D-910AA4F610E8}"/>
                  </a:ext>
                </a:extLst>
              </p:cNvPr>
              <p:cNvSpPr/>
              <p:nvPr/>
            </p:nvSpPr>
            <p:spPr>
              <a:xfrm>
                <a:off x="2010779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23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CDE96345-2874-4A22-810A-65903412ED02}"/>
                  </a:ext>
                </a:extLst>
              </p:cNvPr>
              <p:cNvSpPr/>
              <p:nvPr/>
            </p:nvSpPr>
            <p:spPr>
              <a:xfrm>
                <a:off x="1765788" y="5191721"/>
                <a:ext cx="168036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27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6D427666-D5DB-467F-9AB3-714404E8A5A1}"/>
                  </a:ext>
                </a:extLst>
              </p:cNvPr>
              <p:cNvSpPr/>
              <p:nvPr/>
            </p:nvSpPr>
            <p:spPr>
              <a:xfrm>
                <a:off x="6024030" y="1591262"/>
                <a:ext cx="107238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44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BFF73EE3-D725-4DC6-8C08-60836DE7C8F2}"/>
                  </a:ext>
                </a:extLst>
              </p:cNvPr>
              <p:cNvSpPr/>
              <p:nvPr/>
            </p:nvSpPr>
            <p:spPr>
              <a:xfrm>
                <a:off x="4599068" y="1638886"/>
                <a:ext cx="102758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DA75231D-6DF0-4EDE-A86A-EB85C17642D8}"/>
                  </a:ext>
                </a:extLst>
              </p:cNvPr>
              <p:cNvSpPr/>
              <p:nvPr/>
            </p:nvSpPr>
            <p:spPr>
              <a:xfrm>
                <a:off x="4130699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9B01FF80-7559-455E-BBE1-BEB36737508B}"/>
                  </a:ext>
                </a:extLst>
              </p:cNvPr>
              <p:cNvSpPr/>
              <p:nvPr/>
            </p:nvSpPr>
            <p:spPr>
              <a:xfrm>
                <a:off x="494007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9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E5B54F1B-A2FD-4FAF-BF58-AB2B77BBF1C5}"/>
                  </a:ext>
                </a:extLst>
              </p:cNvPr>
              <p:cNvSpPr/>
              <p:nvPr/>
            </p:nvSpPr>
            <p:spPr>
              <a:xfrm>
                <a:off x="5018929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12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C657303-DBDF-47AA-A77D-9072A3D6B978}"/>
                  </a:ext>
                </a:extLst>
              </p:cNvPr>
              <p:cNvSpPr/>
              <p:nvPr/>
            </p:nvSpPr>
            <p:spPr>
              <a:xfrm>
                <a:off x="5026395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11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58AC1DC2-207F-4353-A215-0E2AA8418FB3}"/>
                  </a:ext>
                </a:extLst>
              </p:cNvPr>
              <p:cNvSpPr/>
              <p:nvPr/>
            </p:nvSpPr>
            <p:spPr>
              <a:xfrm>
                <a:off x="2446825" y="4480070"/>
                <a:ext cx="2600325" cy="1643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54</a:t>
                </a: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09133BA6-EB36-4299-8DB4-E5181EF5E992}"/>
                  </a:ext>
                </a:extLst>
              </p:cNvPr>
              <p:cNvSpPr/>
              <p:nvPr/>
            </p:nvSpPr>
            <p:spPr>
              <a:xfrm>
                <a:off x="5121197" y="4480070"/>
                <a:ext cx="655142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55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84B13365-A1E9-40E2-A456-9C7EDD1CF7D8}"/>
                  </a:ext>
                </a:extLst>
              </p:cNvPr>
              <p:cNvSpPr/>
              <p:nvPr/>
            </p:nvSpPr>
            <p:spPr>
              <a:xfrm>
                <a:off x="1564475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18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E4693302-E90A-4E57-B983-3D41244FC623}"/>
                  </a:ext>
                </a:extLst>
              </p:cNvPr>
              <p:cNvSpPr/>
              <p:nvPr/>
            </p:nvSpPr>
            <p:spPr>
              <a:xfrm>
                <a:off x="6888967" y="3099987"/>
                <a:ext cx="534671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E4E44888-A070-4726-B76D-6BCBAFE4960E}"/>
                  </a:ext>
                </a:extLst>
              </p:cNvPr>
              <p:cNvSpPr/>
              <p:nvPr/>
            </p:nvSpPr>
            <p:spPr>
              <a:xfrm>
                <a:off x="6893099" y="3509578"/>
                <a:ext cx="534670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19ACEA3-0000-42E5-BA11-FA35E30A41A4}"/>
                  </a:ext>
                </a:extLst>
              </p:cNvPr>
              <p:cNvSpPr/>
              <p:nvPr/>
            </p:nvSpPr>
            <p:spPr>
              <a:xfrm>
                <a:off x="1765788" y="3598191"/>
                <a:ext cx="143756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16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5DF110BD-BA26-4BBE-A465-3076698B3261}"/>
                  </a:ext>
                </a:extLst>
              </p:cNvPr>
              <p:cNvSpPr/>
              <p:nvPr/>
            </p:nvSpPr>
            <p:spPr>
              <a:xfrm>
                <a:off x="4261621" y="3595628"/>
                <a:ext cx="1365034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94B9012E-5F57-4C97-BC2C-2EB87D7F72F5}"/>
                  </a:ext>
                </a:extLst>
              </p:cNvPr>
              <p:cNvSpPr/>
              <p:nvPr/>
            </p:nvSpPr>
            <p:spPr>
              <a:xfrm>
                <a:off x="3252270" y="3598181"/>
                <a:ext cx="96196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666672F6-F78E-4DD8-87D4-D004518A6FA9}"/>
                  </a:ext>
                </a:extLst>
              </p:cNvPr>
              <p:cNvSpPr/>
              <p:nvPr/>
            </p:nvSpPr>
            <p:spPr>
              <a:xfrm>
                <a:off x="4955021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13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C8A106D2-275E-4F54-80D8-D2EE2355531A}"/>
                  </a:ext>
                </a:extLst>
              </p:cNvPr>
              <p:cNvSpPr/>
              <p:nvPr/>
            </p:nvSpPr>
            <p:spPr>
              <a:xfrm>
                <a:off x="2074593" y="376581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22</a:t>
                </a: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2596FFCF-F544-46BD-9634-9B5D182A4916}"/>
                  </a:ext>
                </a:extLst>
              </p:cNvPr>
              <p:cNvSpPr/>
              <p:nvPr/>
            </p:nvSpPr>
            <p:spPr>
              <a:xfrm rot="3563525">
                <a:off x="3484501" y="3220340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49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528C2120-650E-427A-B4F7-46D133F4A542}"/>
                  </a:ext>
                </a:extLst>
              </p:cNvPr>
              <p:cNvSpPr/>
              <p:nvPr/>
            </p:nvSpPr>
            <p:spPr>
              <a:xfrm rot="3563525">
                <a:off x="4279183" y="32020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48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25FBF715-A0A9-4DB5-AAE7-3CF52BAF91F8}"/>
                  </a:ext>
                </a:extLst>
              </p:cNvPr>
              <p:cNvSpPr/>
              <p:nvPr/>
            </p:nvSpPr>
            <p:spPr>
              <a:xfrm>
                <a:off x="2010779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25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F09CAE9-FF13-4F74-A678-9E70A6D84501}"/>
                  </a:ext>
                </a:extLst>
              </p:cNvPr>
              <p:cNvSpPr/>
              <p:nvPr/>
            </p:nvSpPr>
            <p:spPr>
              <a:xfrm>
                <a:off x="1564475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20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0F5C61FD-A8FA-41F1-801E-974CA42B821F}"/>
                  </a:ext>
                </a:extLst>
              </p:cNvPr>
              <p:cNvSpPr/>
              <p:nvPr/>
            </p:nvSpPr>
            <p:spPr>
              <a:xfrm>
                <a:off x="2010779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24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BD454BFD-4A73-4688-9E98-C880E2881968}"/>
                  </a:ext>
                </a:extLst>
              </p:cNvPr>
              <p:cNvSpPr/>
              <p:nvPr/>
            </p:nvSpPr>
            <p:spPr>
              <a:xfrm>
                <a:off x="1564475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19</a:t>
                </a: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14AAB884-0848-42C1-9FB5-4CD90DFA8763}"/>
                  </a:ext>
                </a:extLst>
              </p:cNvPr>
              <p:cNvSpPr/>
              <p:nvPr/>
            </p:nvSpPr>
            <p:spPr>
              <a:xfrm>
                <a:off x="3489954" y="5191721"/>
                <a:ext cx="1486909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28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EFC83D97-7F63-4E29-B025-67E133CD28EE}"/>
                  </a:ext>
                </a:extLst>
              </p:cNvPr>
              <p:cNvSpPr/>
              <p:nvPr/>
            </p:nvSpPr>
            <p:spPr>
              <a:xfrm>
                <a:off x="1615267" y="3763431"/>
                <a:ext cx="37398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17</a:t>
                </a: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C3485145-F96E-40CD-A935-193631ECA0FC}"/>
                  </a:ext>
                </a:extLst>
              </p:cNvPr>
              <p:cNvSpPr/>
              <p:nvPr/>
            </p:nvSpPr>
            <p:spPr>
              <a:xfrm>
                <a:off x="5471616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E775CD47-38E4-4FA5-BCCB-1A364BCEDB32}"/>
                  </a:ext>
                </a:extLst>
              </p:cNvPr>
              <p:cNvSpPr/>
              <p:nvPr/>
            </p:nvSpPr>
            <p:spPr>
              <a:xfrm>
                <a:off x="5464150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7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57A09C78-C2A3-4A19-B3CD-8885AABC5089}"/>
                  </a:ext>
                </a:extLst>
              </p:cNvPr>
              <p:cNvSpPr/>
              <p:nvPr/>
            </p:nvSpPr>
            <p:spPr>
              <a:xfrm>
                <a:off x="5471616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6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56C66696-98C9-43CA-9CFD-7972952A94C0}"/>
                  </a:ext>
                </a:extLst>
              </p:cNvPr>
              <p:cNvSpPr/>
              <p:nvPr/>
            </p:nvSpPr>
            <p:spPr>
              <a:xfrm>
                <a:off x="5402967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8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75CA26EB-9984-478C-852B-74706D9694B5}"/>
                  </a:ext>
                </a:extLst>
              </p:cNvPr>
              <p:cNvSpPr/>
              <p:nvPr/>
            </p:nvSpPr>
            <p:spPr>
              <a:xfrm>
                <a:off x="539495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4</a:t>
                </a: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C86FAD99-0880-4E2F-8F4D-FAC170136821}"/>
                  </a:ext>
                </a:extLst>
              </p:cNvPr>
              <p:cNvSpPr/>
              <p:nvPr/>
            </p:nvSpPr>
            <p:spPr>
              <a:xfrm>
                <a:off x="7191402" y="4473657"/>
                <a:ext cx="432262" cy="17721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56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345A06A4-6644-435F-9E8E-173DC8EBEC10}"/>
                  </a:ext>
                </a:extLst>
              </p:cNvPr>
              <p:cNvSpPr/>
              <p:nvPr/>
            </p:nvSpPr>
            <p:spPr>
              <a:xfrm>
                <a:off x="8432323" y="1591262"/>
                <a:ext cx="466634" cy="33718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47</a:t>
                </a: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A9577116-1F3E-4093-822E-E9C6D7065970}"/>
                  </a:ext>
                </a:extLst>
              </p:cNvPr>
              <p:cNvSpPr/>
              <p:nvPr/>
            </p:nvSpPr>
            <p:spPr>
              <a:xfrm>
                <a:off x="6896037" y="3917066"/>
                <a:ext cx="525233" cy="33718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833336E2-4694-42C8-962A-6F91201518A1}"/>
                  </a:ext>
                </a:extLst>
              </p:cNvPr>
              <p:cNvSpPr/>
              <p:nvPr/>
            </p:nvSpPr>
            <p:spPr>
              <a:xfrm>
                <a:off x="5861698" y="4480070"/>
                <a:ext cx="352473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39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C85DA6EC-FFBF-41C5-A44B-13E1257DD0AC}"/>
                  </a:ext>
                </a:extLst>
              </p:cNvPr>
              <p:cNvSpPr/>
              <p:nvPr/>
            </p:nvSpPr>
            <p:spPr>
              <a:xfrm>
                <a:off x="6288218" y="4480070"/>
                <a:ext cx="345455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32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89648C17-9894-44D6-9E74-65891421795B}"/>
                  </a:ext>
                </a:extLst>
              </p:cNvPr>
              <p:cNvSpPr/>
              <p:nvPr/>
            </p:nvSpPr>
            <p:spPr>
              <a:xfrm>
                <a:off x="1615267" y="5014546"/>
                <a:ext cx="377078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21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18747231-E411-4B82-933E-C23D7588BBF1}"/>
                  </a:ext>
                </a:extLst>
              </p:cNvPr>
              <p:cNvSpPr/>
              <p:nvPr/>
            </p:nvSpPr>
            <p:spPr>
              <a:xfrm>
                <a:off x="2079831" y="501169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26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741C0C4B-3E1C-495F-9161-D40FEE73898B}"/>
                  </a:ext>
                </a:extLst>
              </p:cNvPr>
              <p:cNvSpPr/>
              <p:nvPr/>
            </p:nvSpPr>
            <p:spPr>
              <a:xfrm>
                <a:off x="5880501" y="196840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42</a:t>
                </a: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2FD9E8E7-7C47-45A4-8887-792AAF0AD8EE}"/>
                  </a:ext>
                </a:extLst>
              </p:cNvPr>
              <p:cNvSpPr/>
              <p:nvPr/>
            </p:nvSpPr>
            <p:spPr>
              <a:xfrm>
                <a:off x="5873035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40</a:t>
                </a: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79A0EBC1-091B-49EC-B7EB-125A03AE684E}"/>
                  </a:ext>
                </a:extLst>
              </p:cNvPr>
              <p:cNvSpPr/>
              <p:nvPr/>
            </p:nvSpPr>
            <p:spPr>
              <a:xfrm>
                <a:off x="5880501" y="2649009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41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AC480E35-F8F7-4856-8067-1126B9A2E388}"/>
                  </a:ext>
                </a:extLst>
              </p:cNvPr>
              <p:cNvSpPr/>
              <p:nvPr/>
            </p:nvSpPr>
            <p:spPr>
              <a:xfrm>
                <a:off x="6280002" y="196078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35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4FEFBFA7-39A6-490B-BCB5-F0CD1E339426}"/>
                  </a:ext>
                </a:extLst>
              </p:cNvPr>
              <p:cNvSpPr/>
              <p:nvPr/>
            </p:nvSpPr>
            <p:spPr>
              <a:xfrm>
                <a:off x="6272536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33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28040CA5-C566-4966-9F8C-87AE24041327}"/>
                  </a:ext>
                </a:extLst>
              </p:cNvPr>
              <p:cNvSpPr/>
              <p:nvPr/>
            </p:nvSpPr>
            <p:spPr>
              <a:xfrm>
                <a:off x="6274834" y="2648294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34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524F56B8-B926-43F5-89C1-DB4A0BA294F5}"/>
                  </a:ext>
                </a:extLst>
              </p:cNvPr>
              <p:cNvSpPr/>
              <p:nvPr/>
            </p:nvSpPr>
            <p:spPr>
              <a:xfrm>
                <a:off x="5945465" y="1734359"/>
                <a:ext cx="297301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43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A6AB14F0-D935-42A2-A850-3C85F211368F}"/>
                  </a:ext>
                </a:extLst>
              </p:cNvPr>
              <p:cNvSpPr/>
              <p:nvPr/>
            </p:nvSpPr>
            <p:spPr>
              <a:xfrm>
                <a:off x="6354626" y="1734359"/>
                <a:ext cx="292556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36</a:t>
                </a: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CBC277DE-3C40-465D-A95A-DE15A5BCD024}"/>
                  </a:ext>
                </a:extLst>
              </p:cNvPr>
              <p:cNvSpPr/>
              <p:nvPr/>
            </p:nvSpPr>
            <p:spPr>
              <a:xfrm>
                <a:off x="7125726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45</a:t>
                </a: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7703BFAB-CCF7-497F-A763-5AB06B4AAA89}"/>
                  </a:ext>
                </a:extLst>
              </p:cNvPr>
              <p:cNvSpPr/>
              <p:nvPr/>
            </p:nvSpPr>
            <p:spPr>
              <a:xfrm>
                <a:off x="7656100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46</a:t>
                </a: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D1D766D7-915B-4A62-AFC8-61D19CF5C5FE}"/>
                  </a:ext>
                </a:extLst>
              </p:cNvPr>
              <p:cNvSpPr/>
              <p:nvPr/>
            </p:nvSpPr>
            <p:spPr>
              <a:xfrm>
                <a:off x="5033849" y="5091388"/>
                <a:ext cx="1411288" cy="20613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291</a:t>
                </a:r>
              </a:p>
            </p:txBody>
          </p:sp>
        </p:grp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84A2D79-6BD7-4DB9-93CF-076C0A17BEA5}"/>
                </a:ext>
              </a:extLst>
            </p:cNvPr>
            <p:cNvSpPr/>
            <p:nvPr/>
          </p:nvSpPr>
          <p:spPr>
            <a:xfrm>
              <a:off x="5629937" y="5793562"/>
              <a:ext cx="1411288" cy="2061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292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6BDD549-F470-4E2D-9425-0B0F5E87344D}"/>
                </a:ext>
              </a:extLst>
            </p:cNvPr>
            <p:cNvSpPr/>
            <p:nvPr/>
          </p:nvSpPr>
          <p:spPr>
            <a:xfrm>
              <a:off x="6830921" y="5499688"/>
              <a:ext cx="349245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30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5D7E65B-13EA-4276-BE15-96B1C8774D90}"/>
                </a:ext>
              </a:extLst>
            </p:cNvPr>
            <p:cNvSpPr/>
            <p:nvPr/>
          </p:nvSpPr>
          <p:spPr>
            <a:xfrm>
              <a:off x="6408192" y="5499688"/>
              <a:ext cx="346481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37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73BA0A9-7488-450F-B7ED-5146BDD4E250}"/>
                </a:ext>
              </a:extLst>
            </p:cNvPr>
            <p:cNvSpPr/>
            <p:nvPr/>
          </p:nvSpPr>
          <p:spPr>
            <a:xfrm>
              <a:off x="6880451" y="5335786"/>
              <a:ext cx="349245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31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4A9707E-FA80-4D5A-B64B-909045181794}"/>
                </a:ext>
              </a:extLst>
            </p:cNvPr>
            <p:cNvSpPr/>
            <p:nvPr/>
          </p:nvSpPr>
          <p:spPr>
            <a:xfrm>
              <a:off x="6457722" y="5335786"/>
              <a:ext cx="346481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38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86DC0CF-000C-46E6-BB9E-E622E2720E6A}"/>
              </a:ext>
            </a:extLst>
          </p:cNvPr>
          <p:cNvSpPr txBox="1"/>
          <p:nvPr/>
        </p:nvSpPr>
        <p:spPr>
          <a:xfrm>
            <a:off x="7782476" y="3188728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Unhealthy car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D9F10F-B072-4FA3-B56F-106706B779A0}"/>
              </a:ext>
            </a:extLst>
          </p:cNvPr>
          <p:cNvGrpSpPr/>
          <p:nvPr/>
        </p:nvGrpSpPr>
        <p:grpSpPr>
          <a:xfrm>
            <a:off x="7440296" y="3222972"/>
            <a:ext cx="406398" cy="200025"/>
            <a:chOff x="7440296" y="3222972"/>
            <a:chExt cx="406398" cy="2000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E01949-EF6E-47DC-A704-3704EA56F6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76F2B2-7E16-4245-9346-162827A950A0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A4157B8-82A8-4FF3-AE3B-F3AED3856E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Picture 2" descr="Walking Man Black clip art | Clipart Panda - Free Clipart Images">
            <a:extLst>
              <a:ext uri="{FF2B5EF4-FFF2-40B4-BE49-F238E27FC236}">
                <a16:creationId xmlns:a16="http://schemas.microsoft.com/office/drawing/2014/main" id="{018179AD-EFE5-4394-88CB-D1C216D57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4" t="5072" r="8712" b="7204"/>
          <a:stretch/>
        </p:blipFill>
        <p:spPr bwMode="auto">
          <a:xfrm>
            <a:off x="9886058" y="2741769"/>
            <a:ext cx="210698" cy="3346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F6BF0AA0-CE05-4E78-AB51-C87E715BF0A2}"/>
              </a:ext>
            </a:extLst>
          </p:cNvPr>
          <p:cNvSpPr txBox="1"/>
          <p:nvPr/>
        </p:nvSpPr>
        <p:spPr>
          <a:xfrm>
            <a:off x="10166581" y="2778577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Pedestrian</a:t>
            </a:r>
          </a:p>
        </p:txBody>
      </p:sp>
      <p:pic>
        <p:nvPicPr>
          <p:cNvPr id="108" name="Picture 107" descr="A picture containing mug, glass&#10;&#10;Description automatically generated">
            <a:extLst>
              <a:ext uri="{FF2B5EF4-FFF2-40B4-BE49-F238E27FC236}">
                <a16:creationId xmlns:a16="http://schemas.microsoft.com/office/drawing/2014/main" id="{43815143-2BB6-43B3-BBCA-D081B3B274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5" r="6290" b="3983"/>
          <a:stretch/>
        </p:blipFill>
        <p:spPr>
          <a:xfrm>
            <a:off x="4906166" y="4142405"/>
            <a:ext cx="401666" cy="193675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6B4CF67D-E540-4F8B-89F3-C739FE5C60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9" t="10811" r="4681" b="11410"/>
          <a:stretch/>
        </p:blipFill>
        <p:spPr>
          <a:xfrm rot="18740638">
            <a:off x="2657306" y="4284125"/>
            <a:ext cx="406398" cy="200025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0493FC8F-D1BF-418D-95D0-6BE5647CC901}"/>
              </a:ext>
            </a:extLst>
          </p:cNvPr>
          <p:cNvSpPr txBox="1"/>
          <p:nvPr/>
        </p:nvSpPr>
        <p:spPr>
          <a:xfrm>
            <a:off x="508000" y="543697"/>
            <a:ext cx="297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driven cars</a:t>
            </a:r>
          </a:p>
          <a:p>
            <a:r>
              <a:rPr lang="en-US" dirty="0"/>
              <a:t>Corner case #4: unhealthy car</a:t>
            </a:r>
          </a:p>
        </p:txBody>
      </p:sp>
    </p:spTree>
    <p:extLst>
      <p:ext uri="{BB962C8B-B14F-4D97-AF65-F5344CB8AC3E}">
        <p14:creationId xmlns:p14="http://schemas.microsoft.com/office/powerpoint/2010/main" val="4144578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21E95C0C-FC37-41DA-9DD2-DAC1C268F491}"/>
              </a:ext>
            </a:extLst>
          </p:cNvPr>
          <p:cNvGrpSpPr/>
          <p:nvPr/>
        </p:nvGrpSpPr>
        <p:grpSpPr>
          <a:xfrm>
            <a:off x="1763783" y="278907"/>
            <a:ext cx="7864763" cy="6300186"/>
            <a:chOff x="1763783" y="278907"/>
            <a:chExt cx="7864763" cy="6300186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07C698EC-4535-4142-B258-27D903FE4238}"/>
                </a:ext>
              </a:extLst>
            </p:cNvPr>
            <p:cNvGrpSpPr/>
            <p:nvPr/>
          </p:nvGrpSpPr>
          <p:grpSpPr>
            <a:xfrm>
              <a:off x="1763783" y="278907"/>
              <a:ext cx="7864763" cy="6300186"/>
              <a:chOff x="1172940" y="-185327"/>
              <a:chExt cx="7864763" cy="6300186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F1912C1E-B2C4-4067-BA5B-427F780CA22F}"/>
                  </a:ext>
                </a:extLst>
              </p:cNvPr>
              <p:cNvGrpSpPr/>
              <p:nvPr/>
            </p:nvGrpSpPr>
            <p:grpSpPr>
              <a:xfrm>
                <a:off x="1172940" y="-185327"/>
                <a:ext cx="7864763" cy="6300186"/>
                <a:chOff x="2063578" y="278907"/>
                <a:chExt cx="7864763" cy="6300186"/>
              </a:xfrm>
            </p:grpSpPr>
            <p:pic>
              <p:nvPicPr>
                <p:cNvPr id="175" name="Picture 174" descr="A close up of a device&#10;&#10;Description automatically generated">
                  <a:extLst>
                    <a:ext uri="{FF2B5EF4-FFF2-40B4-BE49-F238E27FC236}">
                      <a16:creationId xmlns:a16="http://schemas.microsoft.com/office/drawing/2014/main" id="{5270C5D1-2C72-46DD-8BA9-557C97D20D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357"/>
                <a:stretch/>
              </p:blipFill>
              <p:spPr>
                <a:xfrm>
                  <a:off x="2236122" y="278907"/>
                  <a:ext cx="7692219" cy="6300186"/>
                </a:xfrm>
                <a:prstGeom prst="rect">
                  <a:avLst/>
                </a:prstGeom>
              </p:spPr>
            </p:pic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767AD526-55C6-4FC2-94D6-FAB2AB42E81A}"/>
                    </a:ext>
                  </a:extLst>
                </p:cNvPr>
                <p:cNvSpPr/>
                <p:nvPr/>
              </p:nvSpPr>
              <p:spPr>
                <a:xfrm>
                  <a:off x="2063578" y="543697"/>
                  <a:ext cx="2051222" cy="26814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5FAB0682-F578-4086-BF0E-E9782262FD67}"/>
                    </a:ext>
                  </a:extLst>
                </p:cNvPr>
                <p:cNvSpPr/>
                <p:nvPr/>
              </p:nvSpPr>
              <p:spPr>
                <a:xfrm>
                  <a:off x="5980096" y="3341961"/>
                  <a:ext cx="1411288" cy="4674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F581174-16A3-4025-91A0-D7D59AEEF49A}"/>
                  </a:ext>
                </a:extLst>
              </p:cNvPr>
              <p:cNvSpPr/>
              <p:nvPr/>
            </p:nvSpPr>
            <p:spPr>
              <a:xfrm rot="3563525">
                <a:off x="2405025" y="323109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3F407A4-9C38-4661-92D7-B190B2E47BC3}"/>
                  </a:ext>
                </a:extLst>
              </p:cNvPr>
              <p:cNvSpPr/>
              <p:nvPr/>
            </p:nvSpPr>
            <p:spPr>
              <a:xfrm rot="3563525">
                <a:off x="2961961" y="57262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51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FA8A53C7-C9F0-4159-BCEC-24775ED44AB7}"/>
                  </a:ext>
                </a:extLst>
              </p:cNvPr>
              <p:cNvSpPr/>
              <p:nvPr/>
            </p:nvSpPr>
            <p:spPr>
              <a:xfrm rot="3563525">
                <a:off x="4033127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52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276EA91E-3E13-4D85-87AE-32C61FE03AF6}"/>
                  </a:ext>
                </a:extLst>
              </p:cNvPr>
              <p:cNvSpPr/>
              <p:nvPr/>
            </p:nvSpPr>
            <p:spPr>
              <a:xfrm rot="3563525">
                <a:off x="5096674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95677B0-A7B5-4EDC-9F2D-F5D93702D0E5}"/>
                  </a:ext>
                </a:extLst>
              </p:cNvPr>
              <p:cNvSpPr txBox="1"/>
              <p:nvPr/>
            </p:nvSpPr>
            <p:spPr>
              <a:xfrm>
                <a:off x="7534967" y="3128562"/>
                <a:ext cx="957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Critical state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782EE067-BB60-4D30-89B0-DC1263462CAB}"/>
                  </a:ext>
                </a:extLst>
              </p:cNvPr>
              <p:cNvSpPr txBox="1"/>
              <p:nvPr/>
            </p:nvSpPr>
            <p:spPr>
              <a:xfrm>
                <a:off x="7534967" y="3555761"/>
                <a:ext cx="14786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Failure tolerant state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AAFD2601-9F04-481F-9E7D-7080493F297E}"/>
                  </a:ext>
                </a:extLst>
              </p:cNvPr>
              <p:cNvSpPr txBox="1"/>
              <p:nvPr/>
            </p:nvSpPr>
            <p:spPr>
              <a:xfrm>
                <a:off x="7533512" y="3957168"/>
                <a:ext cx="8224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Final state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CAA4F95C-B229-400B-A191-D06A0D1C5A44}"/>
                  </a:ext>
                </a:extLst>
              </p:cNvPr>
              <p:cNvSpPr/>
              <p:nvPr/>
            </p:nvSpPr>
            <p:spPr>
              <a:xfrm>
                <a:off x="3660513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1AC6DFB-5A94-4AE5-AF3E-D48C6F364136}"/>
                  </a:ext>
                </a:extLst>
              </p:cNvPr>
              <p:cNvSpPr/>
              <p:nvPr/>
            </p:nvSpPr>
            <p:spPr>
              <a:xfrm>
                <a:off x="5026395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53811C59-B8E0-4974-B41D-13691A22DC18}"/>
                  </a:ext>
                </a:extLst>
              </p:cNvPr>
              <p:cNvSpPr/>
              <p:nvPr/>
            </p:nvSpPr>
            <p:spPr>
              <a:xfrm>
                <a:off x="2010779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23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C4BAE8D8-E3EE-4B13-B566-B75D3A45D266}"/>
                  </a:ext>
                </a:extLst>
              </p:cNvPr>
              <p:cNvSpPr/>
              <p:nvPr/>
            </p:nvSpPr>
            <p:spPr>
              <a:xfrm>
                <a:off x="1765788" y="5191721"/>
                <a:ext cx="168036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27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965EB164-2C88-46CC-9EF5-2B57DAE741EE}"/>
                  </a:ext>
                </a:extLst>
              </p:cNvPr>
              <p:cNvSpPr/>
              <p:nvPr/>
            </p:nvSpPr>
            <p:spPr>
              <a:xfrm>
                <a:off x="6024030" y="1591262"/>
                <a:ext cx="107238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44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29E8282C-65A5-449C-8B4F-5735AADA2812}"/>
                  </a:ext>
                </a:extLst>
              </p:cNvPr>
              <p:cNvSpPr/>
              <p:nvPr/>
            </p:nvSpPr>
            <p:spPr>
              <a:xfrm>
                <a:off x="4599068" y="1638886"/>
                <a:ext cx="102758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A20DBB82-2A9B-4D0A-9360-DAE1A4A4CE65}"/>
                  </a:ext>
                </a:extLst>
              </p:cNvPr>
              <p:cNvSpPr/>
              <p:nvPr/>
            </p:nvSpPr>
            <p:spPr>
              <a:xfrm>
                <a:off x="4130699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6B35A199-E594-4C81-A69D-02FA2A1C013A}"/>
                  </a:ext>
                </a:extLst>
              </p:cNvPr>
              <p:cNvSpPr/>
              <p:nvPr/>
            </p:nvSpPr>
            <p:spPr>
              <a:xfrm>
                <a:off x="494007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9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3E347535-C88B-4875-9663-A0B5572543C0}"/>
                  </a:ext>
                </a:extLst>
              </p:cNvPr>
              <p:cNvSpPr/>
              <p:nvPr/>
            </p:nvSpPr>
            <p:spPr>
              <a:xfrm>
                <a:off x="5018929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12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E07893D4-9AAA-46C1-BA82-FFFA895544C0}"/>
                  </a:ext>
                </a:extLst>
              </p:cNvPr>
              <p:cNvSpPr/>
              <p:nvPr/>
            </p:nvSpPr>
            <p:spPr>
              <a:xfrm>
                <a:off x="5026395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11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42F5C590-EF0B-408C-99F3-09BE40F29E5C}"/>
                  </a:ext>
                </a:extLst>
              </p:cNvPr>
              <p:cNvSpPr/>
              <p:nvPr/>
            </p:nvSpPr>
            <p:spPr>
              <a:xfrm>
                <a:off x="2446825" y="4480070"/>
                <a:ext cx="2600325" cy="1643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54</a:t>
                </a: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8C2FE22D-00B4-4692-8A37-981F2FCBDCE2}"/>
                  </a:ext>
                </a:extLst>
              </p:cNvPr>
              <p:cNvSpPr/>
              <p:nvPr/>
            </p:nvSpPr>
            <p:spPr>
              <a:xfrm>
                <a:off x="5121197" y="4480070"/>
                <a:ext cx="655142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55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B14E384-CDAD-4257-A63A-FCB5A3C11348}"/>
                  </a:ext>
                </a:extLst>
              </p:cNvPr>
              <p:cNvSpPr/>
              <p:nvPr/>
            </p:nvSpPr>
            <p:spPr>
              <a:xfrm>
                <a:off x="1564475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18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75BF0650-1613-4BB8-ACDE-29B403E8DF09}"/>
                  </a:ext>
                </a:extLst>
              </p:cNvPr>
              <p:cNvSpPr/>
              <p:nvPr/>
            </p:nvSpPr>
            <p:spPr>
              <a:xfrm>
                <a:off x="6888967" y="3099987"/>
                <a:ext cx="534671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04F344A1-6A49-4D23-90AA-7D3E13F50AE9}"/>
                  </a:ext>
                </a:extLst>
              </p:cNvPr>
              <p:cNvSpPr/>
              <p:nvPr/>
            </p:nvSpPr>
            <p:spPr>
              <a:xfrm>
                <a:off x="6893099" y="3509578"/>
                <a:ext cx="534670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3EC7B898-E0EC-4B76-9684-7046170CA6ED}"/>
                  </a:ext>
                </a:extLst>
              </p:cNvPr>
              <p:cNvSpPr/>
              <p:nvPr/>
            </p:nvSpPr>
            <p:spPr>
              <a:xfrm>
                <a:off x="1765788" y="3598191"/>
                <a:ext cx="143756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16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66EB5D31-1E9A-4D06-9EFF-20A2146F118C}"/>
                  </a:ext>
                </a:extLst>
              </p:cNvPr>
              <p:cNvSpPr/>
              <p:nvPr/>
            </p:nvSpPr>
            <p:spPr>
              <a:xfrm>
                <a:off x="4261621" y="3595628"/>
                <a:ext cx="1365034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D5BF8458-ED46-4617-BEEF-50FBE026D718}"/>
                  </a:ext>
                </a:extLst>
              </p:cNvPr>
              <p:cNvSpPr/>
              <p:nvPr/>
            </p:nvSpPr>
            <p:spPr>
              <a:xfrm>
                <a:off x="3252270" y="3598181"/>
                <a:ext cx="96196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E55E3FC1-79C9-45A3-B38E-8CD5D764CC8E}"/>
                  </a:ext>
                </a:extLst>
              </p:cNvPr>
              <p:cNvSpPr/>
              <p:nvPr/>
            </p:nvSpPr>
            <p:spPr>
              <a:xfrm>
                <a:off x="4955021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13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6A5ED4D3-C23C-4AEB-89A1-3D9EEF2BCBC8}"/>
                  </a:ext>
                </a:extLst>
              </p:cNvPr>
              <p:cNvSpPr/>
              <p:nvPr/>
            </p:nvSpPr>
            <p:spPr>
              <a:xfrm>
                <a:off x="2074593" y="376581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22</a:t>
                </a: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9DF3AE70-513D-4AC9-9A50-230A3F825264}"/>
                  </a:ext>
                </a:extLst>
              </p:cNvPr>
              <p:cNvSpPr/>
              <p:nvPr/>
            </p:nvSpPr>
            <p:spPr>
              <a:xfrm rot="3563525">
                <a:off x="3484501" y="3220340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49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2BD49CF7-AF09-4DB3-8705-C95931638285}"/>
                  </a:ext>
                </a:extLst>
              </p:cNvPr>
              <p:cNvSpPr/>
              <p:nvPr/>
            </p:nvSpPr>
            <p:spPr>
              <a:xfrm rot="3563525">
                <a:off x="4279183" y="32020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48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4B94637C-50FA-46BE-BE70-1D6D8B8B1ECA}"/>
                  </a:ext>
                </a:extLst>
              </p:cNvPr>
              <p:cNvSpPr/>
              <p:nvPr/>
            </p:nvSpPr>
            <p:spPr>
              <a:xfrm>
                <a:off x="2010779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25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98F5994E-A315-48A9-92F5-D9F01245582A}"/>
                  </a:ext>
                </a:extLst>
              </p:cNvPr>
              <p:cNvSpPr/>
              <p:nvPr/>
            </p:nvSpPr>
            <p:spPr>
              <a:xfrm>
                <a:off x="1564475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20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551958E9-D378-4C89-AC41-CB58E8AE62E8}"/>
                  </a:ext>
                </a:extLst>
              </p:cNvPr>
              <p:cNvSpPr/>
              <p:nvPr/>
            </p:nvSpPr>
            <p:spPr>
              <a:xfrm>
                <a:off x="2010779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24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1653A371-9B5E-4452-90A2-8D180569DA1C}"/>
                  </a:ext>
                </a:extLst>
              </p:cNvPr>
              <p:cNvSpPr/>
              <p:nvPr/>
            </p:nvSpPr>
            <p:spPr>
              <a:xfrm>
                <a:off x="1564475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19</a:t>
                </a: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D14BAAC8-7218-4BC6-92BF-05E7ECD0A9AC}"/>
                  </a:ext>
                </a:extLst>
              </p:cNvPr>
              <p:cNvSpPr/>
              <p:nvPr/>
            </p:nvSpPr>
            <p:spPr>
              <a:xfrm>
                <a:off x="3489954" y="5191721"/>
                <a:ext cx="1486909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28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53CDCAAA-ED24-45D1-BAD3-D813817F7114}"/>
                  </a:ext>
                </a:extLst>
              </p:cNvPr>
              <p:cNvSpPr/>
              <p:nvPr/>
            </p:nvSpPr>
            <p:spPr>
              <a:xfrm>
                <a:off x="1615267" y="3763431"/>
                <a:ext cx="37398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17</a:t>
                </a: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023087EB-36D4-479E-B8F0-5B1C4D484AFB}"/>
                  </a:ext>
                </a:extLst>
              </p:cNvPr>
              <p:cNvSpPr/>
              <p:nvPr/>
            </p:nvSpPr>
            <p:spPr>
              <a:xfrm>
                <a:off x="5471616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0C0BA2C8-0973-4BCE-BFCF-2239ECA1FB03}"/>
                  </a:ext>
                </a:extLst>
              </p:cNvPr>
              <p:cNvSpPr/>
              <p:nvPr/>
            </p:nvSpPr>
            <p:spPr>
              <a:xfrm>
                <a:off x="5464150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7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8354316B-C642-472F-9AAA-4E91868C0B20}"/>
                  </a:ext>
                </a:extLst>
              </p:cNvPr>
              <p:cNvSpPr/>
              <p:nvPr/>
            </p:nvSpPr>
            <p:spPr>
              <a:xfrm>
                <a:off x="5471616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6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0F01B90D-D276-4FFD-8CCA-02DB52CDF731}"/>
                  </a:ext>
                </a:extLst>
              </p:cNvPr>
              <p:cNvSpPr/>
              <p:nvPr/>
            </p:nvSpPr>
            <p:spPr>
              <a:xfrm>
                <a:off x="5402967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8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11073D5E-F3AE-4099-B177-C8D05C6414BA}"/>
                  </a:ext>
                </a:extLst>
              </p:cNvPr>
              <p:cNvSpPr/>
              <p:nvPr/>
            </p:nvSpPr>
            <p:spPr>
              <a:xfrm>
                <a:off x="539495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4</a:t>
                </a: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65184CAC-963C-464E-A773-50D69FE1F517}"/>
                  </a:ext>
                </a:extLst>
              </p:cNvPr>
              <p:cNvSpPr/>
              <p:nvPr/>
            </p:nvSpPr>
            <p:spPr>
              <a:xfrm>
                <a:off x="7191402" y="4473657"/>
                <a:ext cx="432262" cy="17721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56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8BAAB3E3-0240-4B6E-9913-5DFFDC561145}"/>
                  </a:ext>
                </a:extLst>
              </p:cNvPr>
              <p:cNvSpPr/>
              <p:nvPr/>
            </p:nvSpPr>
            <p:spPr>
              <a:xfrm>
                <a:off x="8432323" y="1591262"/>
                <a:ext cx="466634" cy="33718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47</a:t>
                </a: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CBC92A89-137C-4CFC-A3F1-02404E6ED127}"/>
                  </a:ext>
                </a:extLst>
              </p:cNvPr>
              <p:cNvSpPr/>
              <p:nvPr/>
            </p:nvSpPr>
            <p:spPr>
              <a:xfrm>
                <a:off x="6896037" y="3917066"/>
                <a:ext cx="525233" cy="33718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D209C14F-A0ED-402F-AC99-8FC188DC220E}"/>
                  </a:ext>
                </a:extLst>
              </p:cNvPr>
              <p:cNvSpPr/>
              <p:nvPr/>
            </p:nvSpPr>
            <p:spPr>
              <a:xfrm>
                <a:off x="5861698" y="4480070"/>
                <a:ext cx="352473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39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0EDA4BCE-7F05-4DEF-A77C-2F82DC658B3A}"/>
                  </a:ext>
                </a:extLst>
              </p:cNvPr>
              <p:cNvSpPr/>
              <p:nvPr/>
            </p:nvSpPr>
            <p:spPr>
              <a:xfrm>
                <a:off x="6288218" y="4480070"/>
                <a:ext cx="345455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32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33B1793F-6C96-4D21-A527-8F8B15120A7D}"/>
                  </a:ext>
                </a:extLst>
              </p:cNvPr>
              <p:cNvSpPr/>
              <p:nvPr/>
            </p:nvSpPr>
            <p:spPr>
              <a:xfrm>
                <a:off x="1615267" y="5014546"/>
                <a:ext cx="377078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21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912DC9AD-F18F-4ECD-A658-54C35319E99F}"/>
                  </a:ext>
                </a:extLst>
              </p:cNvPr>
              <p:cNvSpPr/>
              <p:nvPr/>
            </p:nvSpPr>
            <p:spPr>
              <a:xfrm>
                <a:off x="2079831" y="501169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26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CA87F0D-D714-48E9-A530-E8A075EE0747}"/>
                  </a:ext>
                </a:extLst>
              </p:cNvPr>
              <p:cNvSpPr/>
              <p:nvPr/>
            </p:nvSpPr>
            <p:spPr>
              <a:xfrm>
                <a:off x="5880501" y="196840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42</a:t>
                </a: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A2214F9F-6BA7-40F8-BBF1-B62E30D4403D}"/>
                  </a:ext>
                </a:extLst>
              </p:cNvPr>
              <p:cNvSpPr/>
              <p:nvPr/>
            </p:nvSpPr>
            <p:spPr>
              <a:xfrm>
                <a:off x="5873035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40</a:t>
                </a: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27DD2CE7-A57C-4359-85CC-03B6D58D4A01}"/>
                  </a:ext>
                </a:extLst>
              </p:cNvPr>
              <p:cNvSpPr/>
              <p:nvPr/>
            </p:nvSpPr>
            <p:spPr>
              <a:xfrm>
                <a:off x="5880501" y="2649009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41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C8342067-7FC4-4275-B12A-D052F8B1D5F0}"/>
                  </a:ext>
                </a:extLst>
              </p:cNvPr>
              <p:cNvSpPr/>
              <p:nvPr/>
            </p:nvSpPr>
            <p:spPr>
              <a:xfrm>
                <a:off x="6280002" y="196078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35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C2462760-3383-4D48-B534-F27993776A20}"/>
                  </a:ext>
                </a:extLst>
              </p:cNvPr>
              <p:cNvSpPr/>
              <p:nvPr/>
            </p:nvSpPr>
            <p:spPr>
              <a:xfrm>
                <a:off x="6272536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33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DB7E7AD5-3ECA-4422-82DC-99D8A5B68052}"/>
                  </a:ext>
                </a:extLst>
              </p:cNvPr>
              <p:cNvSpPr/>
              <p:nvPr/>
            </p:nvSpPr>
            <p:spPr>
              <a:xfrm>
                <a:off x="6274834" y="2648294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34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85B1A9B0-43A4-4A6B-838A-8CC80DBB4500}"/>
                  </a:ext>
                </a:extLst>
              </p:cNvPr>
              <p:cNvSpPr/>
              <p:nvPr/>
            </p:nvSpPr>
            <p:spPr>
              <a:xfrm>
                <a:off x="5945465" y="1734359"/>
                <a:ext cx="297301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43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0A1EC5C3-78A2-4937-85D3-0B062A2F3BAD}"/>
                  </a:ext>
                </a:extLst>
              </p:cNvPr>
              <p:cNvSpPr/>
              <p:nvPr/>
            </p:nvSpPr>
            <p:spPr>
              <a:xfrm>
                <a:off x="6354626" y="1734359"/>
                <a:ext cx="292556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36</a:t>
                </a: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61C8D18B-8BC9-4014-842A-F8A01D929DF2}"/>
                  </a:ext>
                </a:extLst>
              </p:cNvPr>
              <p:cNvSpPr/>
              <p:nvPr/>
            </p:nvSpPr>
            <p:spPr>
              <a:xfrm>
                <a:off x="7125726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45</a:t>
                </a: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D0654E59-88C9-4937-A71E-577FCBE0E8F1}"/>
                  </a:ext>
                </a:extLst>
              </p:cNvPr>
              <p:cNvSpPr/>
              <p:nvPr/>
            </p:nvSpPr>
            <p:spPr>
              <a:xfrm>
                <a:off x="7656100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46</a:t>
                </a: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126553BC-0B29-4A3E-9DF2-F828178930A4}"/>
                  </a:ext>
                </a:extLst>
              </p:cNvPr>
              <p:cNvSpPr/>
              <p:nvPr/>
            </p:nvSpPr>
            <p:spPr>
              <a:xfrm>
                <a:off x="5033849" y="5091388"/>
                <a:ext cx="1411288" cy="20613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291</a:t>
                </a:r>
              </a:p>
            </p:txBody>
          </p:sp>
        </p:grp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B45993C-16C6-40DA-B813-6087FF673426}"/>
                </a:ext>
              </a:extLst>
            </p:cNvPr>
            <p:cNvSpPr/>
            <p:nvPr/>
          </p:nvSpPr>
          <p:spPr>
            <a:xfrm>
              <a:off x="5629937" y="5793562"/>
              <a:ext cx="1411288" cy="2061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292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421945A-4F54-4A90-9956-95DA06272FBC}"/>
                </a:ext>
              </a:extLst>
            </p:cNvPr>
            <p:cNvSpPr/>
            <p:nvPr/>
          </p:nvSpPr>
          <p:spPr>
            <a:xfrm>
              <a:off x="6830921" y="5499688"/>
              <a:ext cx="349245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30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EE2072F-3342-412F-952F-90FFAE9DB76B}"/>
                </a:ext>
              </a:extLst>
            </p:cNvPr>
            <p:cNvSpPr/>
            <p:nvPr/>
          </p:nvSpPr>
          <p:spPr>
            <a:xfrm>
              <a:off x="6408192" y="5499688"/>
              <a:ext cx="346481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37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86D8CB3-F98F-4CDC-9D71-2E141DFB3DE4}"/>
                </a:ext>
              </a:extLst>
            </p:cNvPr>
            <p:cNvSpPr/>
            <p:nvPr/>
          </p:nvSpPr>
          <p:spPr>
            <a:xfrm>
              <a:off x="6880451" y="5335786"/>
              <a:ext cx="349245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31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43CDEFB-063A-478C-9519-35441C65AF35}"/>
                </a:ext>
              </a:extLst>
            </p:cNvPr>
            <p:cNvSpPr/>
            <p:nvPr/>
          </p:nvSpPr>
          <p:spPr>
            <a:xfrm>
              <a:off x="6457722" y="5335786"/>
              <a:ext cx="346481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38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86DC0CF-000C-46E6-BB9E-E622E2720E6A}"/>
              </a:ext>
            </a:extLst>
          </p:cNvPr>
          <p:cNvSpPr txBox="1"/>
          <p:nvPr/>
        </p:nvSpPr>
        <p:spPr>
          <a:xfrm>
            <a:off x="7782476" y="3188728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Unhealthy car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D9F10F-B072-4FA3-B56F-106706B779A0}"/>
              </a:ext>
            </a:extLst>
          </p:cNvPr>
          <p:cNvGrpSpPr/>
          <p:nvPr/>
        </p:nvGrpSpPr>
        <p:grpSpPr>
          <a:xfrm>
            <a:off x="7440296" y="3222972"/>
            <a:ext cx="406398" cy="200025"/>
            <a:chOff x="7440296" y="3222972"/>
            <a:chExt cx="406398" cy="2000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E01949-EF6E-47DC-A704-3704EA56F6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76F2B2-7E16-4245-9346-162827A950A0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A4157B8-82A8-4FF3-AE3B-F3AED3856E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Picture 2" descr="Walking Man Black clip art | Clipart Panda - Free Clipart Images">
            <a:extLst>
              <a:ext uri="{FF2B5EF4-FFF2-40B4-BE49-F238E27FC236}">
                <a16:creationId xmlns:a16="http://schemas.microsoft.com/office/drawing/2014/main" id="{018179AD-EFE5-4394-88CB-D1C216D57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4" t="5072" r="8712" b="7204"/>
          <a:stretch/>
        </p:blipFill>
        <p:spPr bwMode="auto">
          <a:xfrm>
            <a:off x="9886058" y="2741769"/>
            <a:ext cx="210698" cy="3346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F6BF0AA0-CE05-4E78-AB51-C87E715BF0A2}"/>
              </a:ext>
            </a:extLst>
          </p:cNvPr>
          <p:cNvSpPr txBox="1"/>
          <p:nvPr/>
        </p:nvSpPr>
        <p:spPr>
          <a:xfrm>
            <a:off x="10166581" y="2778577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Pedestrian</a:t>
            </a:r>
          </a:p>
        </p:txBody>
      </p:sp>
      <p:pic>
        <p:nvPicPr>
          <p:cNvPr id="108" name="Picture 107" descr="A picture containing mug, glass&#10;&#10;Description automatically generated">
            <a:extLst>
              <a:ext uri="{FF2B5EF4-FFF2-40B4-BE49-F238E27FC236}">
                <a16:creationId xmlns:a16="http://schemas.microsoft.com/office/drawing/2014/main" id="{43815143-2BB6-43B3-BBCA-D081B3B274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5" r="6290" b="3983"/>
          <a:stretch/>
        </p:blipFill>
        <p:spPr>
          <a:xfrm>
            <a:off x="4129909" y="4132034"/>
            <a:ext cx="401666" cy="193675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6B4CF67D-E540-4F8B-89F3-C739FE5C60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9" t="10811" r="4681" b="11410"/>
          <a:stretch/>
        </p:blipFill>
        <p:spPr>
          <a:xfrm rot="16200000">
            <a:off x="2608930" y="4541801"/>
            <a:ext cx="406398" cy="200025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0493FC8F-D1BF-418D-95D0-6BE5647CC901}"/>
              </a:ext>
            </a:extLst>
          </p:cNvPr>
          <p:cNvSpPr txBox="1"/>
          <p:nvPr/>
        </p:nvSpPr>
        <p:spPr>
          <a:xfrm>
            <a:off x="508000" y="543697"/>
            <a:ext cx="297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driven cars</a:t>
            </a:r>
          </a:p>
          <a:p>
            <a:r>
              <a:rPr lang="en-US" dirty="0"/>
              <a:t>Corner case #4: unhealthy car</a:t>
            </a:r>
          </a:p>
        </p:txBody>
      </p:sp>
    </p:spTree>
    <p:extLst>
      <p:ext uri="{BB962C8B-B14F-4D97-AF65-F5344CB8AC3E}">
        <p14:creationId xmlns:p14="http://schemas.microsoft.com/office/powerpoint/2010/main" val="1246249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58397600-A8F8-4C58-AE7D-66188A23279F}"/>
              </a:ext>
            </a:extLst>
          </p:cNvPr>
          <p:cNvGrpSpPr/>
          <p:nvPr/>
        </p:nvGrpSpPr>
        <p:grpSpPr>
          <a:xfrm>
            <a:off x="1763783" y="278907"/>
            <a:ext cx="7864763" cy="6300186"/>
            <a:chOff x="1763783" y="278907"/>
            <a:chExt cx="7864763" cy="6300186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954048EC-94B2-4215-B620-CE580DE1CB71}"/>
                </a:ext>
              </a:extLst>
            </p:cNvPr>
            <p:cNvGrpSpPr/>
            <p:nvPr/>
          </p:nvGrpSpPr>
          <p:grpSpPr>
            <a:xfrm>
              <a:off x="1763783" y="278907"/>
              <a:ext cx="7864763" cy="6300186"/>
              <a:chOff x="1172940" y="-185327"/>
              <a:chExt cx="7864763" cy="6300186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B0B377F0-A7ED-4FE5-9983-9C1B7EC3A12D}"/>
                  </a:ext>
                </a:extLst>
              </p:cNvPr>
              <p:cNvGrpSpPr/>
              <p:nvPr/>
            </p:nvGrpSpPr>
            <p:grpSpPr>
              <a:xfrm>
                <a:off x="1172940" y="-185327"/>
                <a:ext cx="7864763" cy="6300186"/>
                <a:chOff x="2063578" y="278907"/>
                <a:chExt cx="7864763" cy="6300186"/>
              </a:xfrm>
            </p:grpSpPr>
            <p:pic>
              <p:nvPicPr>
                <p:cNvPr id="175" name="Picture 174" descr="A close up of a device&#10;&#10;Description automatically generated">
                  <a:extLst>
                    <a:ext uri="{FF2B5EF4-FFF2-40B4-BE49-F238E27FC236}">
                      <a16:creationId xmlns:a16="http://schemas.microsoft.com/office/drawing/2014/main" id="{C94142C5-0DD2-44BB-862F-1897056247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357"/>
                <a:stretch/>
              </p:blipFill>
              <p:spPr>
                <a:xfrm>
                  <a:off x="2236122" y="278907"/>
                  <a:ext cx="7692219" cy="6300186"/>
                </a:xfrm>
                <a:prstGeom prst="rect">
                  <a:avLst/>
                </a:prstGeom>
              </p:spPr>
            </p:pic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7F2220C8-EE42-4D0A-BE15-D21BA1803D05}"/>
                    </a:ext>
                  </a:extLst>
                </p:cNvPr>
                <p:cNvSpPr/>
                <p:nvPr/>
              </p:nvSpPr>
              <p:spPr>
                <a:xfrm>
                  <a:off x="2063578" y="543697"/>
                  <a:ext cx="2051222" cy="26814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73802B09-6FAC-4C1B-ADAB-6156FB858417}"/>
                    </a:ext>
                  </a:extLst>
                </p:cNvPr>
                <p:cNvSpPr/>
                <p:nvPr/>
              </p:nvSpPr>
              <p:spPr>
                <a:xfrm>
                  <a:off x="5980096" y="3341961"/>
                  <a:ext cx="1411288" cy="4674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ECE6ED76-9F2E-41E9-93D9-1549B00F21A5}"/>
                  </a:ext>
                </a:extLst>
              </p:cNvPr>
              <p:cNvSpPr/>
              <p:nvPr/>
            </p:nvSpPr>
            <p:spPr>
              <a:xfrm rot="3563525">
                <a:off x="2405025" y="323109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3CD02FB-285C-4DD0-86B9-50970011A0E7}"/>
                  </a:ext>
                </a:extLst>
              </p:cNvPr>
              <p:cNvSpPr/>
              <p:nvPr/>
            </p:nvSpPr>
            <p:spPr>
              <a:xfrm rot="3563525">
                <a:off x="2961961" y="57262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51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457412FD-B045-4184-883F-E59427A314D6}"/>
                  </a:ext>
                </a:extLst>
              </p:cNvPr>
              <p:cNvSpPr/>
              <p:nvPr/>
            </p:nvSpPr>
            <p:spPr>
              <a:xfrm rot="3563525">
                <a:off x="4033127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52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12D6F7E-B07A-4CFF-8D72-A3886CA10271}"/>
                  </a:ext>
                </a:extLst>
              </p:cNvPr>
              <p:cNvSpPr/>
              <p:nvPr/>
            </p:nvSpPr>
            <p:spPr>
              <a:xfrm rot="3563525">
                <a:off x="5096674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C4079FA-5FB7-4987-8249-A4F2F8925E36}"/>
                  </a:ext>
                </a:extLst>
              </p:cNvPr>
              <p:cNvSpPr txBox="1"/>
              <p:nvPr/>
            </p:nvSpPr>
            <p:spPr>
              <a:xfrm>
                <a:off x="7534967" y="3128562"/>
                <a:ext cx="957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Critical state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0135166-ABCC-4477-B341-35BD5C9209C0}"/>
                  </a:ext>
                </a:extLst>
              </p:cNvPr>
              <p:cNvSpPr txBox="1"/>
              <p:nvPr/>
            </p:nvSpPr>
            <p:spPr>
              <a:xfrm>
                <a:off x="7534967" y="3555761"/>
                <a:ext cx="14786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Failure tolerant state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46EAD25-DCDA-418B-8C8E-391034B4A237}"/>
                  </a:ext>
                </a:extLst>
              </p:cNvPr>
              <p:cNvSpPr txBox="1"/>
              <p:nvPr/>
            </p:nvSpPr>
            <p:spPr>
              <a:xfrm>
                <a:off x="7533512" y="3957168"/>
                <a:ext cx="8224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Final state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0A1216F8-FAD9-487C-8E94-B00CB6C5D939}"/>
                  </a:ext>
                </a:extLst>
              </p:cNvPr>
              <p:cNvSpPr/>
              <p:nvPr/>
            </p:nvSpPr>
            <p:spPr>
              <a:xfrm>
                <a:off x="3660513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76BE7B60-22ED-45FE-B5EF-345257432AB1}"/>
                  </a:ext>
                </a:extLst>
              </p:cNvPr>
              <p:cNvSpPr/>
              <p:nvPr/>
            </p:nvSpPr>
            <p:spPr>
              <a:xfrm>
                <a:off x="5026395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0F2BD361-77BF-46A9-9A1D-C15C260D2125}"/>
                  </a:ext>
                </a:extLst>
              </p:cNvPr>
              <p:cNvSpPr/>
              <p:nvPr/>
            </p:nvSpPr>
            <p:spPr>
              <a:xfrm>
                <a:off x="2010779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23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09947EEB-3B32-440C-858F-F81CD5257386}"/>
                  </a:ext>
                </a:extLst>
              </p:cNvPr>
              <p:cNvSpPr/>
              <p:nvPr/>
            </p:nvSpPr>
            <p:spPr>
              <a:xfrm>
                <a:off x="1765788" y="5191721"/>
                <a:ext cx="168036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27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2BF9BD93-D6AD-4FE2-BADF-2C74C793E2A4}"/>
                  </a:ext>
                </a:extLst>
              </p:cNvPr>
              <p:cNvSpPr/>
              <p:nvPr/>
            </p:nvSpPr>
            <p:spPr>
              <a:xfrm>
                <a:off x="6024030" y="1591262"/>
                <a:ext cx="107238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44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EF69A1A4-4A6A-40AB-815C-0EF37400FBEC}"/>
                  </a:ext>
                </a:extLst>
              </p:cNvPr>
              <p:cNvSpPr/>
              <p:nvPr/>
            </p:nvSpPr>
            <p:spPr>
              <a:xfrm>
                <a:off x="4599068" y="1638886"/>
                <a:ext cx="102758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564EED7D-B5CF-4E68-950A-863AD5B50C20}"/>
                  </a:ext>
                </a:extLst>
              </p:cNvPr>
              <p:cNvSpPr/>
              <p:nvPr/>
            </p:nvSpPr>
            <p:spPr>
              <a:xfrm>
                <a:off x="4130699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E4DEA166-6214-4C35-BA22-7894E4D6D962}"/>
                  </a:ext>
                </a:extLst>
              </p:cNvPr>
              <p:cNvSpPr/>
              <p:nvPr/>
            </p:nvSpPr>
            <p:spPr>
              <a:xfrm>
                <a:off x="494007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9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60616F93-F589-421E-8DDE-03D51893B408}"/>
                  </a:ext>
                </a:extLst>
              </p:cNvPr>
              <p:cNvSpPr/>
              <p:nvPr/>
            </p:nvSpPr>
            <p:spPr>
              <a:xfrm>
                <a:off x="5018929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12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6D8FF478-4607-4FBF-A93C-2E8B717C8429}"/>
                  </a:ext>
                </a:extLst>
              </p:cNvPr>
              <p:cNvSpPr/>
              <p:nvPr/>
            </p:nvSpPr>
            <p:spPr>
              <a:xfrm>
                <a:off x="5026395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11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5929FAE2-D9E5-427E-A59A-BD83A0C75EB5}"/>
                  </a:ext>
                </a:extLst>
              </p:cNvPr>
              <p:cNvSpPr/>
              <p:nvPr/>
            </p:nvSpPr>
            <p:spPr>
              <a:xfrm>
                <a:off x="2446825" y="4480070"/>
                <a:ext cx="2600325" cy="1643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54</a:t>
                </a: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8C9C3C59-AC65-4679-B444-C6583E9132B1}"/>
                  </a:ext>
                </a:extLst>
              </p:cNvPr>
              <p:cNvSpPr/>
              <p:nvPr/>
            </p:nvSpPr>
            <p:spPr>
              <a:xfrm>
                <a:off x="5121197" y="4480070"/>
                <a:ext cx="655142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55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810FB625-1FBD-4AF7-B8CC-E1F1ECC89A03}"/>
                  </a:ext>
                </a:extLst>
              </p:cNvPr>
              <p:cNvSpPr/>
              <p:nvPr/>
            </p:nvSpPr>
            <p:spPr>
              <a:xfrm>
                <a:off x="1564475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18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70C3625D-0F76-4DC3-99FB-5BF823567F3E}"/>
                  </a:ext>
                </a:extLst>
              </p:cNvPr>
              <p:cNvSpPr/>
              <p:nvPr/>
            </p:nvSpPr>
            <p:spPr>
              <a:xfrm>
                <a:off x="6888967" y="3099987"/>
                <a:ext cx="534671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52EC3C0A-D03C-4F6D-A142-6F7738E4A2F6}"/>
                  </a:ext>
                </a:extLst>
              </p:cNvPr>
              <p:cNvSpPr/>
              <p:nvPr/>
            </p:nvSpPr>
            <p:spPr>
              <a:xfrm>
                <a:off x="6893099" y="3509578"/>
                <a:ext cx="534670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D473182B-F83F-44FB-8DC5-E1BAECB12636}"/>
                  </a:ext>
                </a:extLst>
              </p:cNvPr>
              <p:cNvSpPr/>
              <p:nvPr/>
            </p:nvSpPr>
            <p:spPr>
              <a:xfrm>
                <a:off x="1765788" y="3598191"/>
                <a:ext cx="143756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16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8792017B-5259-4D37-ABE0-2CFD2A832B7C}"/>
                  </a:ext>
                </a:extLst>
              </p:cNvPr>
              <p:cNvSpPr/>
              <p:nvPr/>
            </p:nvSpPr>
            <p:spPr>
              <a:xfrm>
                <a:off x="4261621" y="3595628"/>
                <a:ext cx="1365034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19EBBC62-8606-48D8-A438-F7BC38255843}"/>
                  </a:ext>
                </a:extLst>
              </p:cNvPr>
              <p:cNvSpPr/>
              <p:nvPr/>
            </p:nvSpPr>
            <p:spPr>
              <a:xfrm>
                <a:off x="3252270" y="3598181"/>
                <a:ext cx="96196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C282E8B4-BC14-4BB0-9BF9-E3DDD27EF54F}"/>
                  </a:ext>
                </a:extLst>
              </p:cNvPr>
              <p:cNvSpPr/>
              <p:nvPr/>
            </p:nvSpPr>
            <p:spPr>
              <a:xfrm>
                <a:off x="4955021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13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E2CFC461-41A1-406A-9860-5161BBAF7E15}"/>
                  </a:ext>
                </a:extLst>
              </p:cNvPr>
              <p:cNvSpPr/>
              <p:nvPr/>
            </p:nvSpPr>
            <p:spPr>
              <a:xfrm>
                <a:off x="2074593" y="376581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22</a:t>
                </a: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5F5B8F89-3019-47B6-9379-24F81820D7F8}"/>
                  </a:ext>
                </a:extLst>
              </p:cNvPr>
              <p:cNvSpPr/>
              <p:nvPr/>
            </p:nvSpPr>
            <p:spPr>
              <a:xfrm rot="3563525">
                <a:off x="3484501" y="3220340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49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422E3320-B2A1-4830-A184-EF8199FECDEB}"/>
                  </a:ext>
                </a:extLst>
              </p:cNvPr>
              <p:cNvSpPr/>
              <p:nvPr/>
            </p:nvSpPr>
            <p:spPr>
              <a:xfrm rot="3563525">
                <a:off x="4279183" y="32020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48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12963858-9B0D-46FB-A679-04D4936BD0C1}"/>
                  </a:ext>
                </a:extLst>
              </p:cNvPr>
              <p:cNvSpPr/>
              <p:nvPr/>
            </p:nvSpPr>
            <p:spPr>
              <a:xfrm>
                <a:off x="2010779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25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96FF684B-8E00-40C0-A8C0-BA1A1C1866FE}"/>
                  </a:ext>
                </a:extLst>
              </p:cNvPr>
              <p:cNvSpPr/>
              <p:nvPr/>
            </p:nvSpPr>
            <p:spPr>
              <a:xfrm>
                <a:off x="1564475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20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F6E5EE08-F23B-4229-B7E2-CF236F6A187F}"/>
                  </a:ext>
                </a:extLst>
              </p:cNvPr>
              <p:cNvSpPr/>
              <p:nvPr/>
            </p:nvSpPr>
            <p:spPr>
              <a:xfrm>
                <a:off x="2010779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24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B18FE54D-791E-4164-B75A-72A82EAA7C7A}"/>
                  </a:ext>
                </a:extLst>
              </p:cNvPr>
              <p:cNvSpPr/>
              <p:nvPr/>
            </p:nvSpPr>
            <p:spPr>
              <a:xfrm>
                <a:off x="1564475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19</a:t>
                </a: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D7BB789A-F973-4387-B535-A8E20FC97E10}"/>
                  </a:ext>
                </a:extLst>
              </p:cNvPr>
              <p:cNvSpPr/>
              <p:nvPr/>
            </p:nvSpPr>
            <p:spPr>
              <a:xfrm>
                <a:off x="3489954" y="5191721"/>
                <a:ext cx="1486909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28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0FC42550-E191-4030-AF57-439CF47B6C17}"/>
                  </a:ext>
                </a:extLst>
              </p:cNvPr>
              <p:cNvSpPr/>
              <p:nvPr/>
            </p:nvSpPr>
            <p:spPr>
              <a:xfrm>
                <a:off x="1615267" y="3763431"/>
                <a:ext cx="37398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17</a:t>
                </a: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AC63FC5C-0CFE-4139-9BE4-0672AB815F8D}"/>
                  </a:ext>
                </a:extLst>
              </p:cNvPr>
              <p:cNvSpPr/>
              <p:nvPr/>
            </p:nvSpPr>
            <p:spPr>
              <a:xfrm>
                <a:off x="5471616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CC9EBCD0-D9DE-4327-9681-6DEE2E88BD58}"/>
                  </a:ext>
                </a:extLst>
              </p:cNvPr>
              <p:cNvSpPr/>
              <p:nvPr/>
            </p:nvSpPr>
            <p:spPr>
              <a:xfrm>
                <a:off x="5464150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7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7073CF17-F73E-43D1-B97E-B56DE26EF10E}"/>
                  </a:ext>
                </a:extLst>
              </p:cNvPr>
              <p:cNvSpPr/>
              <p:nvPr/>
            </p:nvSpPr>
            <p:spPr>
              <a:xfrm>
                <a:off x="5471616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6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C33E1C7A-45DF-4465-B939-798D0ECBF3F6}"/>
                  </a:ext>
                </a:extLst>
              </p:cNvPr>
              <p:cNvSpPr/>
              <p:nvPr/>
            </p:nvSpPr>
            <p:spPr>
              <a:xfrm>
                <a:off x="5402967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8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F5349A0C-A011-4397-850E-DA7CE1F07030}"/>
                  </a:ext>
                </a:extLst>
              </p:cNvPr>
              <p:cNvSpPr/>
              <p:nvPr/>
            </p:nvSpPr>
            <p:spPr>
              <a:xfrm>
                <a:off x="539495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4</a:t>
                </a: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97F3CAEC-5B74-4731-A0DD-D3DFB7D9E3A1}"/>
                  </a:ext>
                </a:extLst>
              </p:cNvPr>
              <p:cNvSpPr/>
              <p:nvPr/>
            </p:nvSpPr>
            <p:spPr>
              <a:xfrm>
                <a:off x="7191402" y="4473657"/>
                <a:ext cx="432262" cy="17721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56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30719E3-3427-46F2-AEBB-3385E042E5B4}"/>
                  </a:ext>
                </a:extLst>
              </p:cNvPr>
              <p:cNvSpPr/>
              <p:nvPr/>
            </p:nvSpPr>
            <p:spPr>
              <a:xfrm>
                <a:off x="8432323" y="1591262"/>
                <a:ext cx="466634" cy="33718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47</a:t>
                </a: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B27D1DE5-CAA1-442F-B693-5C95C187ED72}"/>
                  </a:ext>
                </a:extLst>
              </p:cNvPr>
              <p:cNvSpPr/>
              <p:nvPr/>
            </p:nvSpPr>
            <p:spPr>
              <a:xfrm>
                <a:off x="6896037" y="3917066"/>
                <a:ext cx="525233" cy="33718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F995D838-8F12-4AC3-A884-2B0D66AE6CAB}"/>
                  </a:ext>
                </a:extLst>
              </p:cNvPr>
              <p:cNvSpPr/>
              <p:nvPr/>
            </p:nvSpPr>
            <p:spPr>
              <a:xfrm>
                <a:off x="5861698" y="4480070"/>
                <a:ext cx="352473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39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C44568F0-4CE6-48D3-95FC-4212FEFA3E33}"/>
                  </a:ext>
                </a:extLst>
              </p:cNvPr>
              <p:cNvSpPr/>
              <p:nvPr/>
            </p:nvSpPr>
            <p:spPr>
              <a:xfrm>
                <a:off x="6288218" y="4480070"/>
                <a:ext cx="345455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32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A921086D-3399-4BB9-80D6-CFE13EBD2E0F}"/>
                  </a:ext>
                </a:extLst>
              </p:cNvPr>
              <p:cNvSpPr/>
              <p:nvPr/>
            </p:nvSpPr>
            <p:spPr>
              <a:xfrm>
                <a:off x="1615267" y="5014546"/>
                <a:ext cx="377078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21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9AD011F3-0EA2-4543-92E1-19B8750AEF92}"/>
                  </a:ext>
                </a:extLst>
              </p:cNvPr>
              <p:cNvSpPr/>
              <p:nvPr/>
            </p:nvSpPr>
            <p:spPr>
              <a:xfrm>
                <a:off x="2079831" y="501169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26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5F4CAEC5-9388-491C-AC55-3E5E8598121B}"/>
                  </a:ext>
                </a:extLst>
              </p:cNvPr>
              <p:cNvSpPr/>
              <p:nvPr/>
            </p:nvSpPr>
            <p:spPr>
              <a:xfrm>
                <a:off x="5880501" y="196840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42</a:t>
                </a: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4CE71A20-CFCB-4841-9B9C-1D7101562CB8}"/>
                  </a:ext>
                </a:extLst>
              </p:cNvPr>
              <p:cNvSpPr/>
              <p:nvPr/>
            </p:nvSpPr>
            <p:spPr>
              <a:xfrm>
                <a:off x="5873035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40</a:t>
                </a: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764EF659-450E-4C3F-B9F5-F2C6C7FFE788}"/>
                  </a:ext>
                </a:extLst>
              </p:cNvPr>
              <p:cNvSpPr/>
              <p:nvPr/>
            </p:nvSpPr>
            <p:spPr>
              <a:xfrm>
                <a:off x="5880501" y="2649009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41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2ADEACC2-AE02-4B7A-AC09-1481EECA12E7}"/>
                  </a:ext>
                </a:extLst>
              </p:cNvPr>
              <p:cNvSpPr/>
              <p:nvPr/>
            </p:nvSpPr>
            <p:spPr>
              <a:xfrm>
                <a:off x="6280002" y="196078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35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3384520A-82B8-439C-9D39-0299F73EFACA}"/>
                  </a:ext>
                </a:extLst>
              </p:cNvPr>
              <p:cNvSpPr/>
              <p:nvPr/>
            </p:nvSpPr>
            <p:spPr>
              <a:xfrm>
                <a:off x="6272536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33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596E7241-6C0F-4959-8168-0C638F77A486}"/>
                  </a:ext>
                </a:extLst>
              </p:cNvPr>
              <p:cNvSpPr/>
              <p:nvPr/>
            </p:nvSpPr>
            <p:spPr>
              <a:xfrm>
                <a:off x="6274834" y="2648294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34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ABBDDCFD-B6B4-42CC-8CE7-8AC3ABF7FC0E}"/>
                  </a:ext>
                </a:extLst>
              </p:cNvPr>
              <p:cNvSpPr/>
              <p:nvPr/>
            </p:nvSpPr>
            <p:spPr>
              <a:xfrm>
                <a:off x="5945465" y="1734359"/>
                <a:ext cx="297301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43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287E696B-18AC-44D1-8CD9-3E2E9CB95AAB}"/>
                  </a:ext>
                </a:extLst>
              </p:cNvPr>
              <p:cNvSpPr/>
              <p:nvPr/>
            </p:nvSpPr>
            <p:spPr>
              <a:xfrm>
                <a:off x="6354626" y="1734359"/>
                <a:ext cx="292556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36</a:t>
                </a: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401C3D6B-F63B-44FD-B369-F6F0FC059A7F}"/>
                  </a:ext>
                </a:extLst>
              </p:cNvPr>
              <p:cNvSpPr/>
              <p:nvPr/>
            </p:nvSpPr>
            <p:spPr>
              <a:xfrm>
                <a:off x="7125726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45</a:t>
                </a: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C6447DD2-F778-4D6B-BA10-E9F6BAFB104D}"/>
                  </a:ext>
                </a:extLst>
              </p:cNvPr>
              <p:cNvSpPr/>
              <p:nvPr/>
            </p:nvSpPr>
            <p:spPr>
              <a:xfrm>
                <a:off x="7656100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46</a:t>
                </a: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85E2CA55-3067-42E6-BA06-34ADBFAD08A8}"/>
                  </a:ext>
                </a:extLst>
              </p:cNvPr>
              <p:cNvSpPr/>
              <p:nvPr/>
            </p:nvSpPr>
            <p:spPr>
              <a:xfrm>
                <a:off x="5033849" y="5091388"/>
                <a:ext cx="1411288" cy="20613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291</a:t>
                </a:r>
              </a:p>
            </p:txBody>
          </p:sp>
        </p:grp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5B1A6A8-F5D0-4B23-BBBC-3C455C0EDE20}"/>
                </a:ext>
              </a:extLst>
            </p:cNvPr>
            <p:cNvSpPr/>
            <p:nvPr/>
          </p:nvSpPr>
          <p:spPr>
            <a:xfrm>
              <a:off x="5629937" y="5793562"/>
              <a:ext cx="1411288" cy="2061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292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3DD1946-09DB-48DF-8B18-6788733CC955}"/>
                </a:ext>
              </a:extLst>
            </p:cNvPr>
            <p:cNvSpPr/>
            <p:nvPr/>
          </p:nvSpPr>
          <p:spPr>
            <a:xfrm>
              <a:off x="6830921" y="5499688"/>
              <a:ext cx="349245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30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97DF7DC-DF53-4742-BB72-7B405FE39875}"/>
                </a:ext>
              </a:extLst>
            </p:cNvPr>
            <p:cNvSpPr/>
            <p:nvPr/>
          </p:nvSpPr>
          <p:spPr>
            <a:xfrm>
              <a:off x="6408192" y="5499688"/>
              <a:ext cx="346481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37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1213469-825D-494F-A0C3-215D3A0DD123}"/>
                </a:ext>
              </a:extLst>
            </p:cNvPr>
            <p:cNvSpPr/>
            <p:nvPr/>
          </p:nvSpPr>
          <p:spPr>
            <a:xfrm>
              <a:off x="6880451" y="5335786"/>
              <a:ext cx="349245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31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1C8B44C-D33F-4FED-B0D6-79E60B3A4192}"/>
                </a:ext>
              </a:extLst>
            </p:cNvPr>
            <p:cNvSpPr/>
            <p:nvPr/>
          </p:nvSpPr>
          <p:spPr>
            <a:xfrm>
              <a:off x="6457722" y="5335786"/>
              <a:ext cx="346481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38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86DC0CF-000C-46E6-BB9E-E622E2720E6A}"/>
              </a:ext>
            </a:extLst>
          </p:cNvPr>
          <p:cNvSpPr txBox="1"/>
          <p:nvPr/>
        </p:nvSpPr>
        <p:spPr>
          <a:xfrm>
            <a:off x="7782476" y="3188728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Unhealthy car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D9F10F-B072-4FA3-B56F-106706B779A0}"/>
              </a:ext>
            </a:extLst>
          </p:cNvPr>
          <p:cNvGrpSpPr/>
          <p:nvPr/>
        </p:nvGrpSpPr>
        <p:grpSpPr>
          <a:xfrm>
            <a:off x="7440296" y="3222972"/>
            <a:ext cx="406398" cy="200025"/>
            <a:chOff x="7440296" y="3222972"/>
            <a:chExt cx="406398" cy="2000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E01949-EF6E-47DC-A704-3704EA56F6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76F2B2-7E16-4245-9346-162827A950A0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A4157B8-82A8-4FF3-AE3B-F3AED3856E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Picture 2" descr="Walking Man Black clip art | Clipart Panda - Free Clipart Images">
            <a:extLst>
              <a:ext uri="{FF2B5EF4-FFF2-40B4-BE49-F238E27FC236}">
                <a16:creationId xmlns:a16="http://schemas.microsoft.com/office/drawing/2014/main" id="{018179AD-EFE5-4394-88CB-D1C216D57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4" t="5072" r="8712" b="7204"/>
          <a:stretch/>
        </p:blipFill>
        <p:spPr bwMode="auto">
          <a:xfrm>
            <a:off x="9886058" y="2741769"/>
            <a:ext cx="210698" cy="3346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F6BF0AA0-CE05-4E78-AB51-C87E715BF0A2}"/>
              </a:ext>
            </a:extLst>
          </p:cNvPr>
          <p:cNvSpPr txBox="1"/>
          <p:nvPr/>
        </p:nvSpPr>
        <p:spPr>
          <a:xfrm>
            <a:off x="10166581" y="2778577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Pedestrian</a:t>
            </a:r>
          </a:p>
        </p:txBody>
      </p:sp>
      <p:pic>
        <p:nvPicPr>
          <p:cNvPr id="108" name="Picture 107" descr="A picture containing mug, glass&#10;&#10;Description automatically generated">
            <a:extLst>
              <a:ext uri="{FF2B5EF4-FFF2-40B4-BE49-F238E27FC236}">
                <a16:creationId xmlns:a16="http://schemas.microsoft.com/office/drawing/2014/main" id="{43815143-2BB6-43B3-BBCA-D081B3B274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5" r="6290" b="3983"/>
          <a:stretch/>
        </p:blipFill>
        <p:spPr>
          <a:xfrm>
            <a:off x="3320134" y="4147026"/>
            <a:ext cx="401666" cy="193675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0493FC8F-D1BF-418D-95D0-6BE5647CC901}"/>
              </a:ext>
            </a:extLst>
          </p:cNvPr>
          <p:cNvSpPr txBox="1"/>
          <p:nvPr/>
        </p:nvSpPr>
        <p:spPr>
          <a:xfrm>
            <a:off x="508000" y="543697"/>
            <a:ext cx="297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driven cars</a:t>
            </a:r>
          </a:p>
          <a:p>
            <a:r>
              <a:rPr lang="en-US" dirty="0"/>
              <a:t>Corner case #4: unhealthy car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5B05A39B-657B-4A6A-B110-C139E4DF2D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9" t="10811" r="4681" b="11410"/>
          <a:stretch/>
        </p:blipFill>
        <p:spPr>
          <a:xfrm rot="16200000">
            <a:off x="2600570" y="4905091"/>
            <a:ext cx="406398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48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oup 181">
            <a:extLst>
              <a:ext uri="{FF2B5EF4-FFF2-40B4-BE49-F238E27FC236}">
                <a16:creationId xmlns:a16="http://schemas.microsoft.com/office/drawing/2014/main" id="{6FEC2073-6B98-411F-B563-A554A6BC61C8}"/>
              </a:ext>
            </a:extLst>
          </p:cNvPr>
          <p:cNvGrpSpPr/>
          <p:nvPr/>
        </p:nvGrpSpPr>
        <p:grpSpPr>
          <a:xfrm>
            <a:off x="1763783" y="278907"/>
            <a:ext cx="7864763" cy="6300186"/>
            <a:chOff x="1763783" y="278907"/>
            <a:chExt cx="7864763" cy="6300186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F5CC989C-DC33-4387-90BA-7379E060739A}"/>
                </a:ext>
              </a:extLst>
            </p:cNvPr>
            <p:cNvGrpSpPr/>
            <p:nvPr/>
          </p:nvGrpSpPr>
          <p:grpSpPr>
            <a:xfrm>
              <a:off x="1763783" y="278907"/>
              <a:ext cx="7864763" cy="6300186"/>
              <a:chOff x="1172940" y="-185327"/>
              <a:chExt cx="7864763" cy="6300186"/>
            </a:xfrm>
          </p:grpSpPr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53561A36-73F4-4953-A870-1EB1BD94DA5D}"/>
                  </a:ext>
                </a:extLst>
              </p:cNvPr>
              <p:cNvGrpSpPr/>
              <p:nvPr/>
            </p:nvGrpSpPr>
            <p:grpSpPr>
              <a:xfrm>
                <a:off x="1172940" y="-185327"/>
                <a:ext cx="7864763" cy="6300186"/>
                <a:chOff x="2063578" y="278907"/>
                <a:chExt cx="7864763" cy="6300186"/>
              </a:xfrm>
            </p:grpSpPr>
            <p:pic>
              <p:nvPicPr>
                <p:cNvPr id="248" name="Picture 247" descr="A close up of a device&#10;&#10;Description automatically generated">
                  <a:extLst>
                    <a:ext uri="{FF2B5EF4-FFF2-40B4-BE49-F238E27FC236}">
                      <a16:creationId xmlns:a16="http://schemas.microsoft.com/office/drawing/2014/main" id="{30B89FF1-8ED0-4B91-8949-AD45FFAEB7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357"/>
                <a:stretch/>
              </p:blipFill>
              <p:spPr>
                <a:xfrm>
                  <a:off x="2236122" y="278907"/>
                  <a:ext cx="7692219" cy="6300186"/>
                </a:xfrm>
                <a:prstGeom prst="rect">
                  <a:avLst/>
                </a:prstGeom>
              </p:spPr>
            </p:pic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C287D2DC-7DD7-4853-A2DE-4C89F885D760}"/>
                    </a:ext>
                  </a:extLst>
                </p:cNvPr>
                <p:cNvSpPr/>
                <p:nvPr/>
              </p:nvSpPr>
              <p:spPr>
                <a:xfrm>
                  <a:off x="2063578" y="543697"/>
                  <a:ext cx="2051222" cy="26814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C51C30BF-513E-4FA0-8B02-4BB3055C07C2}"/>
                    </a:ext>
                  </a:extLst>
                </p:cNvPr>
                <p:cNvSpPr/>
                <p:nvPr/>
              </p:nvSpPr>
              <p:spPr>
                <a:xfrm>
                  <a:off x="5980096" y="3341961"/>
                  <a:ext cx="1411288" cy="4674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979AE9B2-26D8-4CF7-9A74-DF7D0866A12D}"/>
                  </a:ext>
                </a:extLst>
              </p:cNvPr>
              <p:cNvSpPr/>
              <p:nvPr/>
            </p:nvSpPr>
            <p:spPr>
              <a:xfrm rot="3563525">
                <a:off x="2405025" y="323109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0867441D-7036-413F-9DD0-BF8189D4654F}"/>
                  </a:ext>
                </a:extLst>
              </p:cNvPr>
              <p:cNvSpPr/>
              <p:nvPr/>
            </p:nvSpPr>
            <p:spPr>
              <a:xfrm rot="3563525">
                <a:off x="2961961" y="57262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51</a:t>
                </a: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0E10E5EC-1ACB-4A5F-94AC-471283E67944}"/>
                  </a:ext>
                </a:extLst>
              </p:cNvPr>
              <p:cNvSpPr/>
              <p:nvPr/>
            </p:nvSpPr>
            <p:spPr>
              <a:xfrm rot="3563525">
                <a:off x="4033127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52</a:t>
                </a: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295DDE47-1927-472F-B1C3-09ACC53757C2}"/>
                  </a:ext>
                </a:extLst>
              </p:cNvPr>
              <p:cNvSpPr/>
              <p:nvPr/>
            </p:nvSpPr>
            <p:spPr>
              <a:xfrm rot="3563525">
                <a:off x="5096674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4FA400B3-77B6-4A54-B76D-862E368FD85C}"/>
                  </a:ext>
                </a:extLst>
              </p:cNvPr>
              <p:cNvSpPr txBox="1"/>
              <p:nvPr/>
            </p:nvSpPr>
            <p:spPr>
              <a:xfrm>
                <a:off x="7534967" y="3128562"/>
                <a:ext cx="957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Critical state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7A0FD2CB-F849-4869-B74E-9AA7274A812C}"/>
                  </a:ext>
                </a:extLst>
              </p:cNvPr>
              <p:cNvSpPr txBox="1"/>
              <p:nvPr/>
            </p:nvSpPr>
            <p:spPr>
              <a:xfrm>
                <a:off x="7534967" y="3555761"/>
                <a:ext cx="14786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Failure tolerant state</a:t>
                </a: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347B2224-0D5C-47E8-A7B9-EFD8C1CDE500}"/>
                  </a:ext>
                </a:extLst>
              </p:cNvPr>
              <p:cNvSpPr txBox="1"/>
              <p:nvPr/>
            </p:nvSpPr>
            <p:spPr>
              <a:xfrm>
                <a:off x="7533512" y="3957168"/>
                <a:ext cx="8224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Final state</a:t>
                </a: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3BA8819D-C89E-4467-ADAF-CF26E9ECBC3D}"/>
                  </a:ext>
                </a:extLst>
              </p:cNvPr>
              <p:cNvSpPr/>
              <p:nvPr/>
            </p:nvSpPr>
            <p:spPr>
              <a:xfrm>
                <a:off x="3660513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9AA05D72-8343-4790-BA46-B44EC912ECD4}"/>
                  </a:ext>
                </a:extLst>
              </p:cNvPr>
              <p:cNvSpPr/>
              <p:nvPr/>
            </p:nvSpPr>
            <p:spPr>
              <a:xfrm>
                <a:off x="5026395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ACC5EF9B-E696-49FA-9C28-64C49B1E3B4F}"/>
                  </a:ext>
                </a:extLst>
              </p:cNvPr>
              <p:cNvSpPr/>
              <p:nvPr/>
            </p:nvSpPr>
            <p:spPr>
              <a:xfrm>
                <a:off x="2010779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23</a:t>
                </a: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9AAE2D97-747E-497E-BCD2-122EC6BF5261}"/>
                  </a:ext>
                </a:extLst>
              </p:cNvPr>
              <p:cNvSpPr/>
              <p:nvPr/>
            </p:nvSpPr>
            <p:spPr>
              <a:xfrm>
                <a:off x="1765788" y="5191721"/>
                <a:ext cx="168036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27</a:t>
                </a: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B6B7C7E6-CD4C-4CB2-9470-2BF8DD34A161}"/>
                  </a:ext>
                </a:extLst>
              </p:cNvPr>
              <p:cNvSpPr/>
              <p:nvPr/>
            </p:nvSpPr>
            <p:spPr>
              <a:xfrm>
                <a:off x="6024030" y="1591262"/>
                <a:ext cx="107238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44</a:t>
                </a: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35C12605-B07B-4694-8FAA-269018FF74D8}"/>
                  </a:ext>
                </a:extLst>
              </p:cNvPr>
              <p:cNvSpPr/>
              <p:nvPr/>
            </p:nvSpPr>
            <p:spPr>
              <a:xfrm>
                <a:off x="4599068" y="1638886"/>
                <a:ext cx="102758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5731ED85-3450-4FBF-B5A3-70BE90E5A378}"/>
                  </a:ext>
                </a:extLst>
              </p:cNvPr>
              <p:cNvSpPr/>
              <p:nvPr/>
            </p:nvSpPr>
            <p:spPr>
              <a:xfrm>
                <a:off x="4130699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DA43C312-63CB-4B52-A574-28DC2D76CED8}"/>
                  </a:ext>
                </a:extLst>
              </p:cNvPr>
              <p:cNvSpPr/>
              <p:nvPr/>
            </p:nvSpPr>
            <p:spPr>
              <a:xfrm>
                <a:off x="494007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9</a:t>
                </a: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487ECB91-1F7F-4D03-AB05-A57EC0341C3B}"/>
                  </a:ext>
                </a:extLst>
              </p:cNvPr>
              <p:cNvSpPr/>
              <p:nvPr/>
            </p:nvSpPr>
            <p:spPr>
              <a:xfrm>
                <a:off x="5018929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12</a:t>
                </a: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F873070B-4366-49B9-B428-C624BE7A3BE5}"/>
                  </a:ext>
                </a:extLst>
              </p:cNvPr>
              <p:cNvSpPr/>
              <p:nvPr/>
            </p:nvSpPr>
            <p:spPr>
              <a:xfrm>
                <a:off x="5026395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11</a:t>
                </a: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CAC3C750-309C-4D08-95FE-796DC435C0F6}"/>
                  </a:ext>
                </a:extLst>
              </p:cNvPr>
              <p:cNvSpPr/>
              <p:nvPr/>
            </p:nvSpPr>
            <p:spPr>
              <a:xfrm>
                <a:off x="2446825" y="4480070"/>
                <a:ext cx="2600325" cy="1643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54</a:t>
                </a: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0E60B31B-BEE8-4D19-80BA-11245794FD40}"/>
                  </a:ext>
                </a:extLst>
              </p:cNvPr>
              <p:cNvSpPr/>
              <p:nvPr/>
            </p:nvSpPr>
            <p:spPr>
              <a:xfrm>
                <a:off x="5121197" y="4480070"/>
                <a:ext cx="655142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55</a:t>
                </a: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FACE864-F7AD-43E5-A625-A32F0AEFF052}"/>
                  </a:ext>
                </a:extLst>
              </p:cNvPr>
              <p:cNvSpPr/>
              <p:nvPr/>
            </p:nvSpPr>
            <p:spPr>
              <a:xfrm>
                <a:off x="1564475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18</a:t>
                </a: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964D53CE-716A-4D99-BCF2-D6D8B35DDE6A}"/>
                  </a:ext>
                </a:extLst>
              </p:cNvPr>
              <p:cNvSpPr/>
              <p:nvPr/>
            </p:nvSpPr>
            <p:spPr>
              <a:xfrm>
                <a:off x="6888967" y="3099987"/>
                <a:ext cx="534671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DA25D3F8-7745-4E56-ADB3-165CB94FF6EB}"/>
                  </a:ext>
                </a:extLst>
              </p:cNvPr>
              <p:cNvSpPr/>
              <p:nvPr/>
            </p:nvSpPr>
            <p:spPr>
              <a:xfrm>
                <a:off x="6893099" y="3509578"/>
                <a:ext cx="534670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40E53E7D-F697-4C44-98F9-1075743FFCF8}"/>
                  </a:ext>
                </a:extLst>
              </p:cNvPr>
              <p:cNvSpPr/>
              <p:nvPr/>
            </p:nvSpPr>
            <p:spPr>
              <a:xfrm>
                <a:off x="1765788" y="3598191"/>
                <a:ext cx="143756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16</a:t>
                </a: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19B54F8F-472F-49E4-91D4-FF5B5CCB4283}"/>
                  </a:ext>
                </a:extLst>
              </p:cNvPr>
              <p:cNvSpPr/>
              <p:nvPr/>
            </p:nvSpPr>
            <p:spPr>
              <a:xfrm>
                <a:off x="4261621" y="3595628"/>
                <a:ext cx="1365034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7022FC66-3E28-4C27-B158-1050E7E88695}"/>
                  </a:ext>
                </a:extLst>
              </p:cNvPr>
              <p:cNvSpPr/>
              <p:nvPr/>
            </p:nvSpPr>
            <p:spPr>
              <a:xfrm>
                <a:off x="3252270" y="3598181"/>
                <a:ext cx="96196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882A32F-5072-4ADC-A5AA-9E4990270A8D}"/>
                  </a:ext>
                </a:extLst>
              </p:cNvPr>
              <p:cNvSpPr/>
              <p:nvPr/>
            </p:nvSpPr>
            <p:spPr>
              <a:xfrm>
                <a:off x="4955021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13</a:t>
                </a: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FB0769F1-CDB6-4E02-832D-191CC9E3FBCD}"/>
                  </a:ext>
                </a:extLst>
              </p:cNvPr>
              <p:cNvSpPr/>
              <p:nvPr/>
            </p:nvSpPr>
            <p:spPr>
              <a:xfrm>
                <a:off x="2074593" y="376581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22</a:t>
                </a: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9C310EE1-4DDA-44ED-900D-010C297265DA}"/>
                  </a:ext>
                </a:extLst>
              </p:cNvPr>
              <p:cNvSpPr/>
              <p:nvPr/>
            </p:nvSpPr>
            <p:spPr>
              <a:xfrm rot="3563525">
                <a:off x="3484501" y="3220340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49</a:t>
                </a: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1BC5E11F-98CF-4511-978C-C76C500BFC6E}"/>
                  </a:ext>
                </a:extLst>
              </p:cNvPr>
              <p:cNvSpPr/>
              <p:nvPr/>
            </p:nvSpPr>
            <p:spPr>
              <a:xfrm rot="3563525">
                <a:off x="4279183" y="32020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48</a:t>
                </a: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CE21E090-C19E-416E-AF85-D1934B47BA94}"/>
                  </a:ext>
                </a:extLst>
              </p:cNvPr>
              <p:cNvSpPr/>
              <p:nvPr/>
            </p:nvSpPr>
            <p:spPr>
              <a:xfrm>
                <a:off x="2010779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25</a:t>
                </a: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FC064FE1-0D1E-48E5-A198-D368FB4FCDAD}"/>
                  </a:ext>
                </a:extLst>
              </p:cNvPr>
              <p:cNvSpPr/>
              <p:nvPr/>
            </p:nvSpPr>
            <p:spPr>
              <a:xfrm>
                <a:off x="1564475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20</a:t>
                </a:r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9B9FD669-8A2F-493B-9842-2E5461304EAB}"/>
                  </a:ext>
                </a:extLst>
              </p:cNvPr>
              <p:cNvSpPr/>
              <p:nvPr/>
            </p:nvSpPr>
            <p:spPr>
              <a:xfrm>
                <a:off x="2010779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24</a:t>
                </a: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D150C531-5AC5-425E-92FB-EDA212C7E564}"/>
                  </a:ext>
                </a:extLst>
              </p:cNvPr>
              <p:cNvSpPr/>
              <p:nvPr/>
            </p:nvSpPr>
            <p:spPr>
              <a:xfrm>
                <a:off x="1564475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19</a:t>
                </a: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60B14A58-2F1B-41B5-AA1B-D182BD305965}"/>
                  </a:ext>
                </a:extLst>
              </p:cNvPr>
              <p:cNvSpPr/>
              <p:nvPr/>
            </p:nvSpPr>
            <p:spPr>
              <a:xfrm>
                <a:off x="3489954" y="5191721"/>
                <a:ext cx="1486909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28</a:t>
                </a: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A9660062-B66B-4B0B-A471-7D08AA293149}"/>
                  </a:ext>
                </a:extLst>
              </p:cNvPr>
              <p:cNvSpPr/>
              <p:nvPr/>
            </p:nvSpPr>
            <p:spPr>
              <a:xfrm>
                <a:off x="1615267" y="3763431"/>
                <a:ext cx="37398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17</a:t>
                </a: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E62D1D33-5184-4896-83D7-A0D1C5BF7194}"/>
                  </a:ext>
                </a:extLst>
              </p:cNvPr>
              <p:cNvSpPr/>
              <p:nvPr/>
            </p:nvSpPr>
            <p:spPr>
              <a:xfrm>
                <a:off x="5471616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45EA24A5-023A-4BCD-8101-8FB9896E8F23}"/>
                  </a:ext>
                </a:extLst>
              </p:cNvPr>
              <p:cNvSpPr/>
              <p:nvPr/>
            </p:nvSpPr>
            <p:spPr>
              <a:xfrm>
                <a:off x="5464150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7</a:t>
                </a: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A68D97F2-3E5D-428D-ACA8-1FEBE10C54D7}"/>
                  </a:ext>
                </a:extLst>
              </p:cNvPr>
              <p:cNvSpPr/>
              <p:nvPr/>
            </p:nvSpPr>
            <p:spPr>
              <a:xfrm>
                <a:off x="5471616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6</a:t>
                </a:r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C11B53DF-168D-4612-BD1F-5EFC2607F158}"/>
                  </a:ext>
                </a:extLst>
              </p:cNvPr>
              <p:cNvSpPr/>
              <p:nvPr/>
            </p:nvSpPr>
            <p:spPr>
              <a:xfrm>
                <a:off x="5402967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8</a:t>
                </a: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ED3149FB-138A-4F64-868C-2D438980F090}"/>
                  </a:ext>
                </a:extLst>
              </p:cNvPr>
              <p:cNvSpPr/>
              <p:nvPr/>
            </p:nvSpPr>
            <p:spPr>
              <a:xfrm>
                <a:off x="539495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4</a:t>
                </a:r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D113EBDF-2A2B-4631-9359-271B3DFF4303}"/>
                  </a:ext>
                </a:extLst>
              </p:cNvPr>
              <p:cNvSpPr/>
              <p:nvPr/>
            </p:nvSpPr>
            <p:spPr>
              <a:xfrm>
                <a:off x="7191402" y="4473657"/>
                <a:ext cx="432262" cy="17721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56</a:t>
                </a: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92886B91-BC11-4437-955C-E3BCFC64F6B5}"/>
                  </a:ext>
                </a:extLst>
              </p:cNvPr>
              <p:cNvSpPr/>
              <p:nvPr/>
            </p:nvSpPr>
            <p:spPr>
              <a:xfrm>
                <a:off x="8432323" y="1591262"/>
                <a:ext cx="466634" cy="33718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47</a:t>
                </a: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57F8901D-CBD6-4AD6-9FD2-D4E9CF23B928}"/>
                  </a:ext>
                </a:extLst>
              </p:cNvPr>
              <p:cNvSpPr/>
              <p:nvPr/>
            </p:nvSpPr>
            <p:spPr>
              <a:xfrm>
                <a:off x="6896037" y="3917066"/>
                <a:ext cx="525233" cy="33718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CE4075B5-BD24-469B-9050-38A11EE7E319}"/>
                  </a:ext>
                </a:extLst>
              </p:cNvPr>
              <p:cNvSpPr/>
              <p:nvPr/>
            </p:nvSpPr>
            <p:spPr>
              <a:xfrm>
                <a:off x="5861698" y="4480070"/>
                <a:ext cx="352473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39</a:t>
                </a: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CC31537-2278-4D29-843C-BAF11A1FE3B5}"/>
                  </a:ext>
                </a:extLst>
              </p:cNvPr>
              <p:cNvSpPr/>
              <p:nvPr/>
            </p:nvSpPr>
            <p:spPr>
              <a:xfrm>
                <a:off x="6288218" y="4480070"/>
                <a:ext cx="345455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32</a:t>
                </a:r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16638B81-6AC2-433A-9EE0-C5F7B6733F0D}"/>
                  </a:ext>
                </a:extLst>
              </p:cNvPr>
              <p:cNvSpPr/>
              <p:nvPr/>
            </p:nvSpPr>
            <p:spPr>
              <a:xfrm>
                <a:off x="1615267" y="5014546"/>
                <a:ext cx="377078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21</a:t>
                </a:r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C0374041-F421-436D-A427-690F90E14BD9}"/>
                  </a:ext>
                </a:extLst>
              </p:cNvPr>
              <p:cNvSpPr/>
              <p:nvPr/>
            </p:nvSpPr>
            <p:spPr>
              <a:xfrm>
                <a:off x="2079831" y="501169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26</a:t>
                </a:r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8419AEDE-5078-4474-B09D-1E8126D8D03E}"/>
                  </a:ext>
                </a:extLst>
              </p:cNvPr>
              <p:cNvSpPr/>
              <p:nvPr/>
            </p:nvSpPr>
            <p:spPr>
              <a:xfrm>
                <a:off x="5880501" y="196840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42</a:t>
                </a: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11BA3BEC-4F85-4A7C-91E5-D75D93261138}"/>
                  </a:ext>
                </a:extLst>
              </p:cNvPr>
              <p:cNvSpPr/>
              <p:nvPr/>
            </p:nvSpPr>
            <p:spPr>
              <a:xfrm>
                <a:off x="5873035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40</a:t>
                </a: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5744C08-4C9C-47F0-BAAA-329C66DC5CBB}"/>
                  </a:ext>
                </a:extLst>
              </p:cNvPr>
              <p:cNvSpPr/>
              <p:nvPr/>
            </p:nvSpPr>
            <p:spPr>
              <a:xfrm>
                <a:off x="5880501" y="2649009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41</a:t>
                </a:r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B2172DC2-9822-405D-948F-2D0FAA3D1C0C}"/>
                  </a:ext>
                </a:extLst>
              </p:cNvPr>
              <p:cNvSpPr/>
              <p:nvPr/>
            </p:nvSpPr>
            <p:spPr>
              <a:xfrm>
                <a:off x="6280002" y="196078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35</a:t>
                </a: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96F62326-249B-4D17-9213-D09D4940FB18}"/>
                  </a:ext>
                </a:extLst>
              </p:cNvPr>
              <p:cNvSpPr/>
              <p:nvPr/>
            </p:nvSpPr>
            <p:spPr>
              <a:xfrm>
                <a:off x="6272536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33</a:t>
                </a:r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92988F04-E1A3-4D23-B0DA-27462CADE7A4}"/>
                  </a:ext>
                </a:extLst>
              </p:cNvPr>
              <p:cNvSpPr/>
              <p:nvPr/>
            </p:nvSpPr>
            <p:spPr>
              <a:xfrm>
                <a:off x="6274834" y="2648294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34</a:t>
                </a: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7D2D7A88-D087-4924-80C0-AB90E2A8DD7F}"/>
                  </a:ext>
                </a:extLst>
              </p:cNvPr>
              <p:cNvSpPr/>
              <p:nvPr/>
            </p:nvSpPr>
            <p:spPr>
              <a:xfrm>
                <a:off x="5945465" y="1734359"/>
                <a:ext cx="297301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43</a:t>
                </a:r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9A602345-D41B-4FEF-813B-5BD68E46DE96}"/>
                  </a:ext>
                </a:extLst>
              </p:cNvPr>
              <p:cNvSpPr/>
              <p:nvPr/>
            </p:nvSpPr>
            <p:spPr>
              <a:xfrm>
                <a:off x="6354626" y="1734359"/>
                <a:ext cx="292556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36</a:t>
                </a:r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995ECA05-3480-4210-88F4-CD8E894DA195}"/>
                  </a:ext>
                </a:extLst>
              </p:cNvPr>
              <p:cNvSpPr/>
              <p:nvPr/>
            </p:nvSpPr>
            <p:spPr>
              <a:xfrm>
                <a:off x="7125726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45</a:t>
                </a:r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4BBFBE7F-0B31-4EEC-8B20-0BD751E3A1A2}"/>
                  </a:ext>
                </a:extLst>
              </p:cNvPr>
              <p:cNvSpPr/>
              <p:nvPr/>
            </p:nvSpPr>
            <p:spPr>
              <a:xfrm>
                <a:off x="7656100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46</a:t>
                </a: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FDE0133F-EBFA-4657-9EEF-2F208224372D}"/>
                  </a:ext>
                </a:extLst>
              </p:cNvPr>
              <p:cNvSpPr/>
              <p:nvPr/>
            </p:nvSpPr>
            <p:spPr>
              <a:xfrm>
                <a:off x="5033849" y="5091388"/>
                <a:ext cx="1411288" cy="20613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291</a:t>
                </a:r>
              </a:p>
            </p:txBody>
          </p:sp>
        </p:grp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05CCB4B-7B7F-4309-A5DF-7952CB270A23}"/>
                </a:ext>
              </a:extLst>
            </p:cNvPr>
            <p:cNvSpPr/>
            <p:nvPr/>
          </p:nvSpPr>
          <p:spPr>
            <a:xfrm>
              <a:off x="5629937" y="5793562"/>
              <a:ext cx="1411288" cy="2061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292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5B864D0A-383C-442D-9689-B5A2A0F94266}"/>
                </a:ext>
              </a:extLst>
            </p:cNvPr>
            <p:cNvSpPr/>
            <p:nvPr/>
          </p:nvSpPr>
          <p:spPr>
            <a:xfrm>
              <a:off x="6830921" y="5499688"/>
              <a:ext cx="349245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30</a:t>
              </a: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DF88F4F2-AA14-41C2-B5D9-14FF58E2DCD0}"/>
                </a:ext>
              </a:extLst>
            </p:cNvPr>
            <p:cNvSpPr/>
            <p:nvPr/>
          </p:nvSpPr>
          <p:spPr>
            <a:xfrm>
              <a:off x="6408192" y="5499688"/>
              <a:ext cx="346481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37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DE55FA82-4CC2-47F3-B3EB-5D8C66EF617C}"/>
                </a:ext>
              </a:extLst>
            </p:cNvPr>
            <p:cNvSpPr/>
            <p:nvPr/>
          </p:nvSpPr>
          <p:spPr>
            <a:xfrm>
              <a:off x="6880451" y="5335786"/>
              <a:ext cx="349245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31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5ACA9525-7924-4804-9DFC-617223A899F7}"/>
                </a:ext>
              </a:extLst>
            </p:cNvPr>
            <p:cNvSpPr/>
            <p:nvPr/>
          </p:nvSpPr>
          <p:spPr>
            <a:xfrm>
              <a:off x="6457722" y="5335786"/>
              <a:ext cx="346481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38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86DC0CF-000C-46E6-BB9E-E622E2720E6A}"/>
              </a:ext>
            </a:extLst>
          </p:cNvPr>
          <p:cNvSpPr txBox="1"/>
          <p:nvPr/>
        </p:nvSpPr>
        <p:spPr>
          <a:xfrm>
            <a:off x="7782476" y="3188728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Unhealthy car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D9F10F-B072-4FA3-B56F-106706B779A0}"/>
              </a:ext>
            </a:extLst>
          </p:cNvPr>
          <p:cNvGrpSpPr/>
          <p:nvPr/>
        </p:nvGrpSpPr>
        <p:grpSpPr>
          <a:xfrm>
            <a:off x="7440296" y="3222972"/>
            <a:ext cx="406398" cy="200025"/>
            <a:chOff x="7440296" y="3222972"/>
            <a:chExt cx="406398" cy="2000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E01949-EF6E-47DC-A704-3704EA56F6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76F2B2-7E16-4245-9346-162827A950A0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A4157B8-82A8-4FF3-AE3B-F3AED3856E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Picture 2" descr="Walking Man Black clip art | Clipart Panda - Free Clipart Images">
            <a:extLst>
              <a:ext uri="{FF2B5EF4-FFF2-40B4-BE49-F238E27FC236}">
                <a16:creationId xmlns:a16="http://schemas.microsoft.com/office/drawing/2014/main" id="{018179AD-EFE5-4394-88CB-D1C216D57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4" t="5072" r="8712" b="7204"/>
          <a:stretch/>
        </p:blipFill>
        <p:spPr bwMode="auto">
          <a:xfrm>
            <a:off x="9886058" y="2741769"/>
            <a:ext cx="210698" cy="3346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F6BF0AA0-CE05-4E78-AB51-C87E715BF0A2}"/>
              </a:ext>
            </a:extLst>
          </p:cNvPr>
          <p:cNvSpPr txBox="1"/>
          <p:nvPr/>
        </p:nvSpPr>
        <p:spPr>
          <a:xfrm>
            <a:off x="10166581" y="2778577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Pedestrian</a:t>
            </a:r>
          </a:p>
        </p:txBody>
      </p:sp>
      <p:pic>
        <p:nvPicPr>
          <p:cNvPr id="108" name="Picture 107" descr="A picture containing mug, glass&#10;&#10;Description automatically generated">
            <a:extLst>
              <a:ext uri="{FF2B5EF4-FFF2-40B4-BE49-F238E27FC236}">
                <a16:creationId xmlns:a16="http://schemas.microsoft.com/office/drawing/2014/main" id="{43815143-2BB6-43B3-BBCA-D081B3B274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5" r="6290" b="3983"/>
          <a:stretch/>
        </p:blipFill>
        <p:spPr>
          <a:xfrm rot="19408586">
            <a:off x="2659767" y="4295134"/>
            <a:ext cx="401666" cy="193675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0493FC8F-D1BF-418D-95D0-6BE5647CC901}"/>
              </a:ext>
            </a:extLst>
          </p:cNvPr>
          <p:cNvSpPr txBox="1"/>
          <p:nvPr/>
        </p:nvSpPr>
        <p:spPr>
          <a:xfrm>
            <a:off x="508000" y="543697"/>
            <a:ext cx="297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driven cars</a:t>
            </a:r>
          </a:p>
          <a:p>
            <a:r>
              <a:rPr lang="en-US" dirty="0"/>
              <a:t>Corner case #4: unhealthy car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9EC5E96-9412-4C36-AA81-FFBABD210013}"/>
              </a:ext>
            </a:extLst>
          </p:cNvPr>
          <p:cNvGrpSpPr/>
          <p:nvPr/>
        </p:nvGrpSpPr>
        <p:grpSpPr>
          <a:xfrm rot="16200000">
            <a:off x="2600570" y="4905091"/>
            <a:ext cx="406398" cy="200025"/>
            <a:chOff x="7440296" y="3222972"/>
            <a:chExt cx="406398" cy="200025"/>
          </a:xfrm>
        </p:grpSpPr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5B05A39B-657B-4A6A-B110-C139E4DF2D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DF51959-3714-445F-8AC8-AEC644EBE928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B1621DCB-F219-4809-98D4-E406785446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8356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E519FA8-C203-473F-95E9-53568835694B}"/>
              </a:ext>
            </a:extLst>
          </p:cNvPr>
          <p:cNvGrpSpPr/>
          <p:nvPr/>
        </p:nvGrpSpPr>
        <p:grpSpPr>
          <a:xfrm>
            <a:off x="1763783" y="278907"/>
            <a:ext cx="7864763" cy="6300186"/>
            <a:chOff x="1763783" y="278907"/>
            <a:chExt cx="7864763" cy="6300186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3EFEB15F-8A4B-4866-954F-E9D7F9BA8B1E}"/>
                </a:ext>
              </a:extLst>
            </p:cNvPr>
            <p:cNvGrpSpPr/>
            <p:nvPr/>
          </p:nvGrpSpPr>
          <p:grpSpPr>
            <a:xfrm>
              <a:off x="1763783" y="278907"/>
              <a:ext cx="7864763" cy="6300186"/>
              <a:chOff x="1172940" y="-185327"/>
              <a:chExt cx="7864763" cy="6300186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51DA774B-FC89-4EA5-9C28-26653EF83A54}"/>
                  </a:ext>
                </a:extLst>
              </p:cNvPr>
              <p:cNvGrpSpPr/>
              <p:nvPr/>
            </p:nvGrpSpPr>
            <p:grpSpPr>
              <a:xfrm>
                <a:off x="1172940" y="-185327"/>
                <a:ext cx="7864763" cy="6300186"/>
                <a:chOff x="2063578" y="278907"/>
                <a:chExt cx="7864763" cy="6300186"/>
              </a:xfrm>
            </p:grpSpPr>
            <p:pic>
              <p:nvPicPr>
                <p:cNvPr id="179" name="Picture 178" descr="A close up of a device&#10;&#10;Description automatically generated">
                  <a:extLst>
                    <a:ext uri="{FF2B5EF4-FFF2-40B4-BE49-F238E27FC236}">
                      <a16:creationId xmlns:a16="http://schemas.microsoft.com/office/drawing/2014/main" id="{C31138DD-9890-4C29-A86E-10D29E9B0F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357"/>
                <a:stretch/>
              </p:blipFill>
              <p:spPr>
                <a:xfrm>
                  <a:off x="2236122" y="278907"/>
                  <a:ext cx="7692219" cy="6300186"/>
                </a:xfrm>
                <a:prstGeom prst="rect">
                  <a:avLst/>
                </a:prstGeom>
              </p:spPr>
            </p:pic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31576774-3928-4E68-8912-3935B91DD1AC}"/>
                    </a:ext>
                  </a:extLst>
                </p:cNvPr>
                <p:cNvSpPr/>
                <p:nvPr/>
              </p:nvSpPr>
              <p:spPr>
                <a:xfrm>
                  <a:off x="2063578" y="543697"/>
                  <a:ext cx="2051222" cy="26814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1B411B95-74D9-4DE0-AB6E-22D261E23EEF}"/>
                    </a:ext>
                  </a:extLst>
                </p:cNvPr>
                <p:cNvSpPr/>
                <p:nvPr/>
              </p:nvSpPr>
              <p:spPr>
                <a:xfrm>
                  <a:off x="5980096" y="3341961"/>
                  <a:ext cx="1411288" cy="4674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6A552B13-B6A6-4008-BC4F-1F788D366D34}"/>
                  </a:ext>
                </a:extLst>
              </p:cNvPr>
              <p:cNvSpPr/>
              <p:nvPr/>
            </p:nvSpPr>
            <p:spPr>
              <a:xfrm rot="3563525">
                <a:off x="2405025" y="323109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47E0A028-ACC7-4DDB-A108-59C2B216F749}"/>
                  </a:ext>
                </a:extLst>
              </p:cNvPr>
              <p:cNvSpPr/>
              <p:nvPr/>
            </p:nvSpPr>
            <p:spPr>
              <a:xfrm rot="3563525">
                <a:off x="2961961" y="57262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51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0BD9E18-E4B7-4E2A-B477-DF6D7A1EE011}"/>
                  </a:ext>
                </a:extLst>
              </p:cNvPr>
              <p:cNvSpPr/>
              <p:nvPr/>
            </p:nvSpPr>
            <p:spPr>
              <a:xfrm rot="3563525">
                <a:off x="4033127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52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3EBA1544-2327-4DDD-9044-77F2DDCF4E01}"/>
                  </a:ext>
                </a:extLst>
              </p:cNvPr>
              <p:cNvSpPr/>
              <p:nvPr/>
            </p:nvSpPr>
            <p:spPr>
              <a:xfrm rot="3563525">
                <a:off x="5096674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D83F492-3CEC-4942-9C2D-464990709171}"/>
                  </a:ext>
                </a:extLst>
              </p:cNvPr>
              <p:cNvSpPr txBox="1"/>
              <p:nvPr/>
            </p:nvSpPr>
            <p:spPr>
              <a:xfrm>
                <a:off x="7534967" y="3128562"/>
                <a:ext cx="957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Critical state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B78F2794-D24C-4FF7-9B2C-C4697907603A}"/>
                  </a:ext>
                </a:extLst>
              </p:cNvPr>
              <p:cNvSpPr txBox="1"/>
              <p:nvPr/>
            </p:nvSpPr>
            <p:spPr>
              <a:xfrm>
                <a:off x="7534967" y="3555761"/>
                <a:ext cx="14786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Failure tolerant state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159C762-9700-48FA-886A-733D8FFE3C04}"/>
                  </a:ext>
                </a:extLst>
              </p:cNvPr>
              <p:cNvSpPr txBox="1"/>
              <p:nvPr/>
            </p:nvSpPr>
            <p:spPr>
              <a:xfrm>
                <a:off x="7533512" y="3957168"/>
                <a:ext cx="8224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Final state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EEBE91BD-2997-485A-AE73-D978E0A4FA75}"/>
                  </a:ext>
                </a:extLst>
              </p:cNvPr>
              <p:cNvSpPr/>
              <p:nvPr/>
            </p:nvSpPr>
            <p:spPr>
              <a:xfrm>
                <a:off x="3660513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D44BCE7D-672A-4EF9-987D-9075C7C8F9BC}"/>
                  </a:ext>
                </a:extLst>
              </p:cNvPr>
              <p:cNvSpPr/>
              <p:nvPr/>
            </p:nvSpPr>
            <p:spPr>
              <a:xfrm>
                <a:off x="5026395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F9E654C1-1C72-4FC0-99D0-6DFCBAE6E035}"/>
                  </a:ext>
                </a:extLst>
              </p:cNvPr>
              <p:cNvSpPr/>
              <p:nvPr/>
            </p:nvSpPr>
            <p:spPr>
              <a:xfrm>
                <a:off x="2010779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23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E4A1A84A-9200-4F8B-BFB0-C0C2C3A0CE49}"/>
                  </a:ext>
                </a:extLst>
              </p:cNvPr>
              <p:cNvSpPr/>
              <p:nvPr/>
            </p:nvSpPr>
            <p:spPr>
              <a:xfrm>
                <a:off x="1765788" y="5191721"/>
                <a:ext cx="168036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27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B19DDDEF-B7EA-4E10-9BBA-BB8C2A939527}"/>
                  </a:ext>
                </a:extLst>
              </p:cNvPr>
              <p:cNvSpPr/>
              <p:nvPr/>
            </p:nvSpPr>
            <p:spPr>
              <a:xfrm>
                <a:off x="6024030" y="1591262"/>
                <a:ext cx="107238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44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4354E159-5E4E-4BED-8756-ED5C100B8CD3}"/>
                  </a:ext>
                </a:extLst>
              </p:cNvPr>
              <p:cNvSpPr/>
              <p:nvPr/>
            </p:nvSpPr>
            <p:spPr>
              <a:xfrm>
                <a:off x="4599068" y="1638886"/>
                <a:ext cx="102758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367AAC17-80D5-43EB-96CA-E444B699C4F9}"/>
                  </a:ext>
                </a:extLst>
              </p:cNvPr>
              <p:cNvSpPr/>
              <p:nvPr/>
            </p:nvSpPr>
            <p:spPr>
              <a:xfrm>
                <a:off x="4130699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486A1CCF-FD52-4B8D-A0C9-F8683C3EF302}"/>
                  </a:ext>
                </a:extLst>
              </p:cNvPr>
              <p:cNvSpPr/>
              <p:nvPr/>
            </p:nvSpPr>
            <p:spPr>
              <a:xfrm>
                <a:off x="494007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9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31D92B8B-193F-49D9-8B98-9F20EDB79ACE}"/>
                  </a:ext>
                </a:extLst>
              </p:cNvPr>
              <p:cNvSpPr/>
              <p:nvPr/>
            </p:nvSpPr>
            <p:spPr>
              <a:xfrm>
                <a:off x="5018929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12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97CF7B89-5FF9-432A-8F8C-00CAFE8B322A}"/>
                  </a:ext>
                </a:extLst>
              </p:cNvPr>
              <p:cNvSpPr/>
              <p:nvPr/>
            </p:nvSpPr>
            <p:spPr>
              <a:xfrm>
                <a:off x="5026395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11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5FC0FA9A-C9CE-46B0-821D-3A2F679246A2}"/>
                  </a:ext>
                </a:extLst>
              </p:cNvPr>
              <p:cNvSpPr/>
              <p:nvPr/>
            </p:nvSpPr>
            <p:spPr>
              <a:xfrm>
                <a:off x="2446825" y="4480070"/>
                <a:ext cx="2600325" cy="1643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54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93587F28-E579-4DA7-A40F-08B7419DB94F}"/>
                  </a:ext>
                </a:extLst>
              </p:cNvPr>
              <p:cNvSpPr/>
              <p:nvPr/>
            </p:nvSpPr>
            <p:spPr>
              <a:xfrm>
                <a:off x="5121197" y="4480070"/>
                <a:ext cx="655142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55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53C79960-E826-42A8-BD58-AE1F5343A8EC}"/>
                  </a:ext>
                </a:extLst>
              </p:cNvPr>
              <p:cNvSpPr/>
              <p:nvPr/>
            </p:nvSpPr>
            <p:spPr>
              <a:xfrm>
                <a:off x="1564475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18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E7C174E5-E012-4B1D-A978-BFF001BD063B}"/>
                  </a:ext>
                </a:extLst>
              </p:cNvPr>
              <p:cNvSpPr/>
              <p:nvPr/>
            </p:nvSpPr>
            <p:spPr>
              <a:xfrm>
                <a:off x="6888967" y="3099987"/>
                <a:ext cx="534671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03F841FE-7E84-4AD7-86EB-E2223D5F1DA9}"/>
                  </a:ext>
                </a:extLst>
              </p:cNvPr>
              <p:cNvSpPr/>
              <p:nvPr/>
            </p:nvSpPr>
            <p:spPr>
              <a:xfrm>
                <a:off x="6893099" y="3509578"/>
                <a:ext cx="534670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2B9AE748-B006-4DB9-8258-A904ACA458D0}"/>
                  </a:ext>
                </a:extLst>
              </p:cNvPr>
              <p:cNvSpPr/>
              <p:nvPr/>
            </p:nvSpPr>
            <p:spPr>
              <a:xfrm>
                <a:off x="1765788" y="3598191"/>
                <a:ext cx="143756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16</a:t>
                </a: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F80AF5CE-1872-4C23-8580-29940CBB546C}"/>
                  </a:ext>
                </a:extLst>
              </p:cNvPr>
              <p:cNvSpPr/>
              <p:nvPr/>
            </p:nvSpPr>
            <p:spPr>
              <a:xfrm>
                <a:off x="4261621" y="3595628"/>
                <a:ext cx="1365034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C2B19ED4-2DAA-4D90-AEEE-20538A49C2DA}"/>
                  </a:ext>
                </a:extLst>
              </p:cNvPr>
              <p:cNvSpPr/>
              <p:nvPr/>
            </p:nvSpPr>
            <p:spPr>
              <a:xfrm>
                <a:off x="3252270" y="3598181"/>
                <a:ext cx="96196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FCCD955D-9E1D-4156-AB43-2B24567D2B15}"/>
                  </a:ext>
                </a:extLst>
              </p:cNvPr>
              <p:cNvSpPr/>
              <p:nvPr/>
            </p:nvSpPr>
            <p:spPr>
              <a:xfrm>
                <a:off x="4955021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13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40A6169C-3364-4894-935A-20219AB663FF}"/>
                  </a:ext>
                </a:extLst>
              </p:cNvPr>
              <p:cNvSpPr/>
              <p:nvPr/>
            </p:nvSpPr>
            <p:spPr>
              <a:xfrm>
                <a:off x="2074593" y="376581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22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72A40B71-65BD-45DE-87B2-73504C663E43}"/>
                  </a:ext>
                </a:extLst>
              </p:cNvPr>
              <p:cNvSpPr/>
              <p:nvPr/>
            </p:nvSpPr>
            <p:spPr>
              <a:xfrm rot="3563525">
                <a:off x="3484501" y="3220340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49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201BDB61-B7A9-4CE2-88C2-72C1995401AB}"/>
                  </a:ext>
                </a:extLst>
              </p:cNvPr>
              <p:cNvSpPr/>
              <p:nvPr/>
            </p:nvSpPr>
            <p:spPr>
              <a:xfrm rot="3563525">
                <a:off x="4279183" y="32020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48</a:t>
                </a: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AF309AE3-CC0B-4426-AFDB-28DC1CF1EAF3}"/>
                  </a:ext>
                </a:extLst>
              </p:cNvPr>
              <p:cNvSpPr/>
              <p:nvPr/>
            </p:nvSpPr>
            <p:spPr>
              <a:xfrm>
                <a:off x="2010779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25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7D10F95A-823B-4C36-BD7E-BCBBBB253216}"/>
                  </a:ext>
                </a:extLst>
              </p:cNvPr>
              <p:cNvSpPr/>
              <p:nvPr/>
            </p:nvSpPr>
            <p:spPr>
              <a:xfrm>
                <a:off x="1564475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20</a:t>
                </a: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720F0F06-611B-4C9E-BA9B-05A411CDC309}"/>
                  </a:ext>
                </a:extLst>
              </p:cNvPr>
              <p:cNvSpPr/>
              <p:nvPr/>
            </p:nvSpPr>
            <p:spPr>
              <a:xfrm>
                <a:off x="2010779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24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FF93A505-1C0A-446E-A1E7-D03D46D3D0C3}"/>
                  </a:ext>
                </a:extLst>
              </p:cNvPr>
              <p:cNvSpPr/>
              <p:nvPr/>
            </p:nvSpPr>
            <p:spPr>
              <a:xfrm>
                <a:off x="1564475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19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0E2C388B-4724-472E-8FE6-916050E73EC2}"/>
                  </a:ext>
                </a:extLst>
              </p:cNvPr>
              <p:cNvSpPr/>
              <p:nvPr/>
            </p:nvSpPr>
            <p:spPr>
              <a:xfrm>
                <a:off x="3489954" y="5191721"/>
                <a:ext cx="1486909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28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8410477B-0B3C-4E6B-A4B7-253E9F4A63FD}"/>
                  </a:ext>
                </a:extLst>
              </p:cNvPr>
              <p:cNvSpPr/>
              <p:nvPr/>
            </p:nvSpPr>
            <p:spPr>
              <a:xfrm>
                <a:off x="1615267" y="3763431"/>
                <a:ext cx="37398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17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92F5BA30-2415-4FBA-AC08-AAC5E3C325B0}"/>
                  </a:ext>
                </a:extLst>
              </p:cNvPr>
              <p:cNvSpPr/>
              <p:nvPr/>
            </p:nvSpPr>
            <p:spPr>
              <a:xfrm>
                <a:off x="5471616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569E00BE-0295-4FE4-9555-788B03249C41}"/>
                  </a:ext>
                </a:extLst>
              </p:cNvPr>
              <p:cNvSpPr/>
              <p:nvPr/>
            </p:nvSpPr>
            <p:spPr>
              <a:xfrm>
                <a:off x="5464150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7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B475D30-5D27-4A54-B890-C9253A4862A0}"/>
                  </a:ext>
                </a:extLst>
              </p:cNvPr>
              <p:cNvSpPr/>
              <p:nvPr/>
            </p:nvSpPr>
            <p:spPr>
              <a:xfrm>
                <a:off x="5471616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6</a:t>
                </a: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1028C7C-FFFA-4392-9F69-269F1C521E14}"/>
                  </a:ext>
                </a:extLst>
              </p:cNvPr>
              <p:cNvSpPr/>
              <p:nvPr/>
            </p:nvSpPr>
            <p:spPr>
              <a:xfrm>
                <a:off x="5402967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8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556FEC0E-A279-4DBA-A75E-4AA2114BF9D7}"/>
                  </a:ext>
                </a:extLst>
              </p:cNvPr>
              <p:cNvSpPr/>
              <p:nvPr/>
            </p:nvSpPr>
            <p:spPr>
              <a:xfrm>
                <a:off x="539495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4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DB666C62-FB5F-4D09-B9B4-8B7DF8B94A32}"/>
                  </a:ext>
                </a:extLst>
              </p:cNvPr>
              <p:cNvSpPr/>
              <p:nvPr/>
            </p:nvSpPr>
            <p:spPr>
              <a:xfrm>
                <a:off x="7191402" y="4473657"/>
                <a:ext cx="432262" cy="17721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56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293C0E7A-7F08-4FEA-B925-953B0553B3D1}"/>
                  </a:ext>
                </a:extLst>
              </p:cNvPr>
              <p:cNvSpPr/>
              <p:nvPr/>
            </p:nvSpPr>
            <p:spPr>
              <a:xfrm>
                <a:off x="8432323" y="1591262"/>
                <a:ext cx="466634" cy="33718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47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C75E1110-F43A-4442-8917-FB17795DF8D4}"/>
                  </a:ext>
                </a:extLst>
              </p:cNvPr>
              <p:cNvSpPr/>
              <p:nvPr/>
            </p:nvSpPr>
            <p:spPr>
              <a:xfrm>
                <a:off x="6896037" y="3917066"/>
                <a:ext cx="525233" cy="33718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1E8314A3-3DC9-4A50-9679-118654BD2C84}"/>
                  </a:ext>
                </a:extLst>
              </p:cNvPr>
              <p:cNvSpPr/>
              <p:nvPr/>
            </p:nvSpPr>
            <p:spPr>
              <a:xfrm>
                <a:off x="5861698" y="4480070"/>
                <a:ext cx="352473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39</a:t>
                </a: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B3BEB676-27E5-4F4F-BBFE-D0EAE1888204}"/>
                  </a:ext>
                </a:extLst>
              </p:cNvPr>
              <p:cNvSpPr/>
              <p:nvPr/>
            </p:nvSpPr>
            <p:spPr>
              <a:xfrm>
                <a:off x="6288218" y="4480070"/>
                <a:ext cx="345455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32</a:t>
                </a: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BEB95814-E876-40FF-A957-8EFD58D9A494}"/>
                  </a:ext>
                </a:extLst>
              </p:cNvPr>
              <p:cNvSpPr/>
              <p:nvPr/>
            </p:nvSpPr>
            <p:spPr>
              <a:xfrm>
                <a:off x="1615267" y="5014546"/>
                <a:ext cx="377078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21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901CE091-9902-45AF-B3AD-513DCD2A413A}"/>
                  </a:ext>
                </a:extLst>
              </p:cNvPr>
              <p:cNvSpPr/>
              <p:nvPr/>
            </p:nvSpPr>
            <p:spPr>
              <a:xfrm>
                <a:off x="2079831" y="501169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26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C00A9F25-A8DC-442F-87C1-39E26D6A874D}"/>
                  </a:ext>
                </a:extLst>
              </p:cNvPr>
              <p:cNvSpPr/>
              <p:nvPr/>
            </p:nvSpPr>
            <p:spPr>
              <a:xfrm>
                <a:off x="5880501" y="196840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42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91F6052D-7A94-497D-9EEA-0BEC77A08A23}"/>
                  </a:ext>
                </a:extLst>
              </p:cNvPr>
              <p:cNvSpPr/>
              <p:nvPr/>
            </p:nvSpPr>
            <p:spPr>
              <a:xfrm>
                <a:off x="5873035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40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2B48A25D-6702-440C-A2E7-E1BB296DFF04}"/>
                  </a:ext>
                </a:extLst>
              </p:cNvPr>
              <p:cNvSpPr/>
              <p:nvPr/>
            </p:nvSpPr>
            <p:spPr>
              <a:xfrm>
                <a:off x="5880501" y="2649009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41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443EDBE7-C4F3-446C-9AA1-8E4BA95BEC2A}"/>
                  </a:ext>
                </a:extLst>
              </p:cNvPr>
              <p:cNvSpPr/>
              <p:nvPr/>
            </p:nvSpPr>
            <p:spPr>
              <a:xfrm>
                <a:off x="6280002" y="196078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35</a:t>
                </a: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42A083E2-7518-4F0A-9475-C54B71E4237F}"/>
                  </a:ext>
                </a:extLst>
              </p:cNvPr>
              <p:cNvSpPr/>
              <p:nvPr/>
            </p:nvSpPr>
            <p:spPr>
              <a:xfrm>
                <a:off x="6272536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33</a:t>
                </a: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FA6B0D3D-41AF-45E8-A5C6-C2133FD8F9DD}"/>
                  </a:ext>
                </a:extLst>
              </p:cNvPr>
              <p:cNvSpPr/>
              <p:nvPr/>
            </p:nvSpPr>
            <p:spPr>
              <a:xfrm>
                <a:off x="6274834" y="2648294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34</a:t>
                </a: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1CD77860-6927-42C0-B8DB-1E9FF5A80E31}"/>
                  </a:ext>
                </a:extLst>
              </p:cNvPr>
              <p:cNvSpPr/>
              <p:nvPr/>
            </p:nvSpPr>
            <p:spPr>
              <a:xfrm>
                <a:off x="5945465" y="1734359"/>
                <a:ext cx="297301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43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31C803A-4C64-425A-A4E2-A524E4C56CA6}"/>
                  </a:ext>
                </a:extLst>
              </p:cNvPr>
              <p:cNvSpPr/>
              <p:nvPr/>
            </p:nvSpPr>
            <p:spPr>
              <a:xfrm>
                <a:off x="6354626" y="1734359"/>
                <a:ext cx="292556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36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F564CAA2-A4E0-4EBA-924D-B14D5ACD8DC9}"/>
                  </a:ext>
                </a:extLst>
              </p:cNvPr>
              <p:cNvSpPr/>
              <p:nvPr/>
            </p:nvSpPr>
            <p:spPr>
              <a:xfrm>
                <a:off x="7125726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45</a:t>
                </a: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2D92D1E1-DDAB-4361-8602-A4D7F11A7A08}"/>
                  </a:ext>
                </a:extLst>
              </p:cNvPr>
              <p:cNvSpPr/>
              <p:nvPr/>
            </p:nvSpPr>
            <p:spPr>
              <a:xfrm>
                <a:off x="7656100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46</a:t>
                </a: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8950E9ED-11BC-44D3-831C-4D530D1C3246}"/>
                  </a:ext>
                </a:extLst>
              </p:cNvPr>
              <p:cNvSpPr/>
              <p:nvPr/>
            </p:nvSpPr>
            <p:spPr>
              <a:xfrm>
                <a:off x="5033849" y="5091388"/>
                <a:ext cx="1411288" cy="20613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291</a:t>
                </a:r>
              </a:p>
            </p:txBody>
          </p: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0E7AADF0-B9E4-4777-9D29-A2922966F6AF}"/>
                </a:ext>
              </a:extLst>
            </p:cNvPr>
            <p:cNvSpPr/>
            <p:nvPr/>
          </p:nvSpPr>
          <p:spPr>
            <a:xfrm>
              <a:off x="5629937" y="5793562"/>
              <a:ext cx="1411288" cy="2061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292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FC4E035-22E7-4D33-B3DE-902A210EA0F7}"/>
                </a:ext>
              </a:extLst>
            </p:cNvPr>
            <p:cNvSpPr/>
            <p:nvPr/>
          </p:nvSpPr>
          <p:spPr>
            <a:xfrm>
              <a:off x="6830921" y="5499688"/>
              <a:ext cx="349245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30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110174C9-80BE-4F31-96E9-C370D782C6B6}"/>
                </a:ext>
              </a:extLst>
            </p:cNvPr>
            <p:cNvSpPr/>
            <p:nvPr/>
          </p:nvSpPr>
          <p:spPr>
            <a:xfrm>
              <a:off x="6408192" y="5499688"/>
              <a:ext cx="346481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37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48EC7FA-7B8D-48F5-B9FF-26C0686AFA20}"/>
                </a:ext>
              </a:extLst>
            </p:cNvPr>
            <p:cNvSpPr/>
            <p:nvPr/>
          </p:nvSpPr>
          <p:spPr>
            <a:xfrm>
              <a:off x="6880451" y="5335786"/>
              <a:ext cx="349245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95C80926-B808-4A2C-B7BA-5D1FC5C31F5D}"/>
                </a:ext>
              </a:extLst>
            </p:cNvPr>
            <p:cNvSpPr/>
            <p:nvPr/>
          </p:nvSpPr>
          <p:spPr>
            <a:xfrm>
              <a:off x="6457722" y="5335786"/>
              <a:ext cx="346481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38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86DC0CF-000C-46E6-BB9E-E622E2720E6A}"/>
              </a:ext>
            </a:extLst>
          </p:cNvPr>
          <p:cNvSpPr txBox="1"/>
          <p:nvPr/>
        </p:nvSpPr>
        <p:spPr>
          <a:xfrm>
            <a:off x="7782476" y="3188728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Unhealthy car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D9F10F-B072-4FA3-B56F-106706B779A0}"/>
              </a:ext>
            </a:extLst>
          </p:cNvPr>
          <p:cNvGrpSpPr/>
          <p:nvPr/>
        </p:nvGrpSpPr>
        <p:grpSpPr>
          <a:xfrm>
            <a:off x="7440296" y="3222972"/>
            <a:ext cx="406398" cy="200025"/>
            <a:chOff x="7440296" y="3222972"/>
            <a:chExt cx="406398" cy="2000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E01949-EF6E-47DC-A704-3704EA56F6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76F2B2-7E16-4245-9346-162827A950A0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A4157B8-82A8-4FF3-AE3B-F3AED3856E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Picture 2" descr="Walking Man Black clip art | Clipart Panda - Free Clipart Images">
            <a:extLst>
              <a:ext uri="{FF2B5EF4-FFF2-40B4-BE49-F238E27FC236}">
                <a16:creationId xmlns:a16="http://schemas.microsoft.com/office/drawing/2014/main" id="{018179AD-EFE5-4394-88CB-D1C216D57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4" t="5072" r="8712" b="7204"/>
          <a:stretch/>
        </p:blipFill>
        <p:spPr bwMode="auto">
          <a:xfrm>
            <a:off x="9886058" y="2741769"/>
            <a:ext cx="210698" cy="3346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F6BF0AA0-CE05-4E78-AB51-C87E715BF0A2}"/>
              </a:ext>
            </a:extLst>
          </p:cNvPr>
          <p:cNvSpPr txBox="1"/>
          <p:nvPr/>
        </p:nvSpPr>
        <p:spPr>
          <a:xfrm>
            <a:off x="10166581" y="2778577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Pedestrian</a:t>
            </a:r>
          </a:p>
        </p:txBody>
      </p:sp>
      <p:pic>
        <p:nvPicPr>
          <p:cNvPr id="108" name="Picture 107" descr="A picture containing mug, glass&#10;&#10;Description automatically generated">
            <a:extLst>
              <a:ext uri="{FF2B5EF4-FFF2-40B4-BE49-F238E27FC236}">
                <a16:creationId xmlns:a16="http://schemas.microsoft.com/office/drawing/2014/main" id="{43815143-2BB6-43B3-BBCA-D081B3B274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5" r="6290" b="3983"/>
          <a:stretch/>
        </p:blipFill>
        <p:spPr>
          <a:xfrm rot="18074475">
            <a:off x="2609497" y="4539962"/>
            <a:ext cx="401666" cy="193675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0493FC8F-D1BF-418D-95D0-6BE5647CC901}"/>
              </a:ext>
            </a:extLst>
          </p:cNvPr>
          <p:cNvSpPr txBox="1"/>
          <p:nvPr/>
        </p:nvSpPr>
        <p:spPr>
          <a:xfrm>
            <a:off x="508000" y="543697"/>
            <a:ext cx="297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driven cars</a:t>
            </a:r>
          </a:p>
          <a:p>
            <a:r>
              <a:rPr lang="en-US" dirty="0"/>
              <a:t>Corner case #4: unhealthy car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597671E-F73C-4C01-BC25-77358FE5DA79}"/>
              </a:ext>
            </a:extLst>
          </p:cNvPr>
          <p:cNvGrpSpPr/>
          <p:nvPr/>
        </p:nvGrpSpPr>
        <p:grpSpPr>
          <a:xfrm rot="16200000">
            <a:off x="2600570" y="4905091"/>
            <a:ext cx="406398" cy="200025"/>
            <a:chOff x="7440296" y="3222972"/>
            <a:chExt cx="406398" cy="200025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85CF0625-1DA2-4C93-B8CA-216EC8159A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1E3A911-92A3-4755-96E4-3CF40F503196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767C50B-7C58-4B65-AA3F-3963268EA7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0" name="Picture 2" descr="Walking Man Black clip art | Clipart Panda - Free Clipart Images">
            <a:extLst>
              <a:ext uri="{FF2B5EF4-FFF2-40B4-BE49-F238E27FC236}">
                <a16:creationId xmlns:a16="http://schemas.microsoft.com/office/drawing/2014/main" id="{D3C8A05D-406F-4887-9FE2-89DE0473F7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4" t="5072" r="8712" b="7204"/>
          <a:stretch/>
        </p:blipFill>
        <p:spPr bwMode="auto">
          <a:xfrm>
            <a:off x="2267734" y="4833303"/>
            <a:ext cx="210698" cy="3346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797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6EA229F-0AF1-4982-8E8A-8B1C845A0598}"/>
              </a:ext>
            </a:extLst>
          </p:cNvPr>
          <p:cNvGrpSpPr/>
          <p:nvPr/>
        </p:nvGrpSpPr>
        <p:grpSpPr>
          <a:xfrm>
            <a:off x="1763783" y="278907"/>
            <a:ext cx="7864763" cy="6300186"/>
            <a:chOff x="1763783" y="278907"/>
            <a:chExt cx="7864763" cy="6300186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93BBA8F-69AB-4F5D-BB2F-CF01B948371F}"/>
                </a:ext>
              </a:extLst>
            </p:cNvPr>
            <p:cNvGrpSpPr/>
            <p:nvPr/>
          </p:nvGrpSpPr>
          <p:grpSpPr>
            <a:xfrm>
              <a:off x="1763783" y="278907"/>
              <a:ext cx="7864763" cy="6300186"/>
              <a:chOff x="1172940" y="-185327"/>
              <a:chExt cx="7864763" cy="6300186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2657CFBA-474B-4406-AB3B-C2A581CD7844}"/>
                  </a:ext>
                </a:extLst>
              </p:cNvPr>
              <p:cNvGrpSpPr/>
              <p:nvPr/>
            </p:nvGrpSpPr>
            <p:grpSpPr>
              <a:xfrm>
                <a:off x="1172940" y="-185327"/>
                <a:ext cx="7864763" cy="6300186"/>
                <a:chOff x="2063578" y="278907"/>
                <a:chExt cx="7864763" cy="6300186"/>
              </a:xfrm>
            </p:grpSpPr>
            <p:pic>
              <p:nvPicPr>
                <p:cNvPr id="179" name="Picture 178" descr="A close up of a device&#10;&#10;Description automatically generated">
                  <a:extLst>
                    <a:ext uri="{FF2B5EF4-FFF2-40B4-BE49-F238E27FC236}">
                      <a16:creationId xmlns:a16="http://schemas.microsoft.com/office/drawing/2014/main" id="{CFD20E7B-7BA1-49DD-8FB6-F21DEF2422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357"/>
                <a:stretch/>
              </p:blipFill>
              <p:spPr>
                <a:xfrm>
                  <a:off x="2236122" y="278907"/>
                  <a:ext cx="7692219" cy="6300186"/>
                </a:xfrm>
                <a:prstGeom prst="rect">
                  <a:avLst/>
                </a:prstGeom>
              </p:spPr>
            </p:pic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7900DB5C-7C07-4C29-97BD-DD0862967E28}"/>
                    </a:ext>
                  </a:extLst>
                </p:cNvPr>
                <p:cNvSpPr/>
                <p:nvPr/>
              </p:nvSpPr>
              <p:spPr>
                <a:xfrm>
                  <a:off x="2063578" y="543697"/>
                  <a:ext cx="2051222" cy="26814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3AEEBF83-4E5D-443C-846D-C26BFDFE0E16}"/>
                    </a:ext>
                  </a:extLst>
                </p:cNvPr>
                <p:cNvSpPr/>
                <p:nvPr/>
              </p:nvSpPr>
              <p:spPr>
                <a:xfrm>
                  <a:off x="5980096" y="3341961"/>
                  <a:ext cx="1411288" cy="4674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DCA68F8E-071D-4AD8-9B14-F17D669E7C42}"/>
                  </a:ext>
                </a:extLst>
              </p:cNvPr>
              <p:cNvSpPr/>
              <p:nvPr/>
            </p:nvSpPr>
            <p:spPr>
              <a:xfrm rot="3563525">
                <a:off x="2405025" y="323109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7692BB7-6C3F-42CD-97B2-EB3AACD44904}"/>
                  </a:ext>
                </a:extLst>
              </p:cNvPr>
              <p:cNvSpPr/>
              <p:nvPr/>
            </p:nvSpPr>
            <p:spPr>
              <a:xfrm rot="3563525">
                <a:off x="2961961" y="57262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51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32C6EE55-1185-4904-80CB-5E378FD99332}"/>
                  </a:ext>
                </a:extLst>
              </p:cNvPr>
              <p:cNvSpPr/>
              <p:nvPr/>
            </p:nvSpPr>
            <p:spPr>
              <a:xfrm rot="3563525">
                <a:off x="4033127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52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E0A4B74C-4BB1-4875-BA74-1F1F7DEB42F2}"/>
                  </a:ext>
                </a:extLst>
              </p:cNvPr>
              <p:cNvSpPr/>
              <p:nvPr/>
            </p:nvSpPr>
            <p:spPr>
              <a:xfrm rot="3563525">
                <a:off x="5096674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996D0A11-D6E6-4611-B0D1-1F825282FC37}"/>
                  </a:ext>
                </a:extLst>
              </p:cNvPr>
              <p:cNvSpPr txBox="1"/>
              <p:nvPr/>
            </p:nvSpPr>
            <p:spPr>
              <a:xfrm>
                <a:off x="7534967" y="3128562"/>
                <a:ext cx="957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Critical state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AD53956-E8DE-4892-ADBA-7E96A8CD769C}"/>
                  </a:ext>
                </a:extLst>
              </p:cNvPr>
              <p:cNvSpPr txBox="1"/>
              <p:nvPr/>
            </p:nvSpPr>
            <p:spPr>
              <a:xfrm>
                <a:off x="7534967" y="3555761"/>
                <a:ext cx="14786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Failure tolerant state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764F301-A46E-4B74-B91D-821DD208379D}"/>
                  </a:ext>
                </a:extLst>
              </p:cNvPr>
              <p:cNvSpPr txBox="1"/>
              <p:nvPr/>
            </p:nvSpPr>
            <p:spPr>
              <a:xfrm>
                <a:off x="7533512" y="3957168"/>
                <a:ext cx="8224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Final state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BA1E0DF8-E66B-4C94-8594-75B5F3E208BC}"/>
                  </a:ext>
                </a:extLst>
              </p:cNvPr>
              <p:cNvSpPr/>
              <p:nvPr/>
            </p:nvSpPr>
            <p:spPr>
              <a:xfrm>
                <a:off x="3660513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2491777-BB90-44EF-BC87-CB27B53F6363}"/>
                  </a:ext>
                </a:extLst>
              </p:cNvPr>
              <p:cNvSpPr/>
              <p:nvPr/>
            </p:nvSpPr>
            <p:spPr>
              <a:xfrm>
                <a:off x="5026395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AB0065D5-E79F-4A91-8718-45071515519E}"/>
                  </a:ext>
                </a:extLst>
              </p:cNvPr>
              <p:cNvSpPr/>
              <p:nvPr/>
            </p:nvSpPr>
            <p:spPr>
              <a:xfrm>
                <a:off x="2010779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23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063154CD-6BC4-465E-A4E6-000C8591024F}"/>
                  </a:ext>
                </a:extLst>
              </p:cNvPr>
              <p:cNvSpPr/>
              <p:nvPr/>
            </p:nvSpPr>
            <p:spPr>
              <a:xfrm>
                <a:off x="1765788" y="5191721"/>
                <a:ext cx="168036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27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89FC3176-30C1-414E-984F-E24B528DDC42}"/>
                  </a:ext>
                </a:extLst>
              </p:cNvPr>
              <p:cNvSpPr/>
              <p:nvPr/>
            </p:nvSpPr>
            <p:spPr>
              <a:xfrm>
                <a:off x="6024030" y="1591262"/>
                <a:ext cx="107238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44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115599DA-95B2-48AD-AACD-22CB58B549D3}"/>
                  </a:ext>
                </a:extLst>
              </p:cNvPr>
              <p:cNvSpPr/>
              <p:nvPr/>
            </p:nvSpPr>
            <p:spPr>
              <a:xfrm>
                <a:off x="4599068" y="1638886"/>
                <a:ext cx="102758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951B7F8D-2E47-406A-A6B3-71E9C19FB0FA}"/>
                  </a:ext>
                </a:extLst>
              </p:cNvPr>
              <p:cNvSpPr/>
              <p:nvPr/>
            </p:nvSpPr>
            <p:spPr>
              <a:xfrm>
                <a:off x="4130699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40C2338A-6C18-4CF6-B5D6-AC42490D759D}"/>
                  </a:ext>
                </a:extLst>
              </p:cNvPr>
              <p:cNvSpPr/>
              <p:nvPr/>
            </p:nvSpPr>
            <p:spPr>
              <a:xfrm>
                <a:off x="494007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9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07BEA744-FB4E-4FDB-96FD-4E38BDD7D4E7}"/>
                  </a:ext>
                </a:extLst>
              </p:cNvPr>
              <p:cNvSpPr/>
              <p:nvPr/>
            </p:nvSpPr>
            <p:spPr>
              <a:xfrm>
                <a:off x="5018929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12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DB39EE09-D7B3-4053-9371-39A1D46C7788}"/>
                  </a:ext>
                </a:extLst>
              </p:cNvPr>
              <p:cNvSpPr/>
              <p:nvPr/>
            </p:nvSpPr>
            <p:spPr>
              <a:xfrm>
                <a:off x="5026395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11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8604CB73-7B18-4D1C-A590-8609BEA9C24A}"/>
                  </a:ext>
                </a:extLst>
              </p:cNvPr>
              <p:cNvSpPr/>
              <p:nvPr/>
            </p:nvSpPr>
            <p:spPr>
              <a:xfrm>
                <a:off x="2446825" y="4480070"/>
                <a:ext cx="2600325" cy="1643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54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D221BF0F-283F-4DD2-9E06-1EDC16E08369}"/>
                  </a:ext>
                </a:extLst>
              </p:cNvPr>
              <p:cNvSpPr/>
              <p:nvPr/>
            </p:nvSpPr>
            <p:spPr>
              <a:xfrm>
                <a:off x="5121197" y="4480070"/>
                <a:ext cx="655142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55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E9A912E0-7324-4557-BE84-C26A9194FF51}"/>
                  </a:ext>
                </a:extLst>
              </p:cNvPr>
              <p:cNvSpPr/>
              <p:nvPr/>
            </p:nvSpPr>
            <p:spPr>
              <a:xfrm>
                <a:off x="1564475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18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BFD68D54-FA0A-4BEB-99B9-FBED7B6324E2}"/>
                  </a:ext>
                </a:extLst>
              </p:cNvPr>
              <p:cNvSpPr/>
              <p:nvPr/>
            </p:nvSpPr>
            <p:spPr>
              <a:xfrm>
                <a:off x="6888967" y="3099987"/>
                <a:ext cx="534671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0EB3FD80-D28C-4D61-BBCE-D641AD7CDDF8}"/>
                  </a:ext>
                </a:extLst>
              </p:cNvPr>
              <p:cNvSpPr/>
              <p:nvPr/>
            </p:nvSpPr>
            <p:spPr>
              <a:xfrm>
                <a:off x="6893099" y="3509578"/>
                <a:ext cx="534670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60F8F7E7-D575-45AB-8997-6960B3286016}"/>
                  </a:ext>
                </a:extLst>
              </p:cNvPr>
              <p:cNvSpPr/>
              <p:nvPr/>
            </p:nvSpPr>
            <p:spPr>
              <a:xfrm>
                <a:off x="1765788" y="3598191"/>
                <a:ext cx="143756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16</a:t>
                </a: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F4FE0642-84E5-4DE4-91C7-268584C51C1F}"/>
                  </a:ext>
                </a:extLst>
              </p:cNvPr>
              <p:cNvSpPr/>
              <p:nvPr/>
            </p:nvSpPr>
            <p:spPr>
              <a:xfrm>
                <a:off x="4261621" y="3595628"/>
                <a:ext cx="1365034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11103155-B585-439D-A29A-773C5B6506A1}"/>
                  </a:ext>
                </a:extLst>
              </p:cNvPr>
              <p:cNvSpPr/>
              <p:nvPr/>
            </p:nvSpPr>
            <p:spPr>
              <a:xfrm>
                <a:off x="3252270" y="3598181"/>
                <a:ext cx="96196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7BE76E7B-DFC6-498D-8EEE-AD5FFF99D3E8}"/>
                  </a:ext>
                </a:extLst>
              </p:cNvPr>
              <p:cNvSpPr/>
              <p:nvPr/>
            </p:nvSpPr>
            <p:spPr>
              <a:xfrm>
                <a:off x="4955021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13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5942DA02-9B22-4B5B-AEAE-F56BBA3DBCF3}"/>
                  </a:ext>
                </a:extLst>
              </p:cNvPr>
              <p:cNvSpPr/>
              <p:nvPr/>
            </p:nvSpPr>
            <p:spPr>
              <a:xfrm>
                <a:off x="2074593" y="376581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22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B19A4104-5467-4EFA-A45B-B002204DEE05}"/>
                  </a:ext>
                </a:extLst>
              </p:cNvPr>
              <p:cNvSpPr/>
              <p:nvPr/>
            </p:nvSpPr>
            <p:spPr>
              <a:xfrm rot="3563525">
                <a:off x="3484501" y="3220340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49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7F86B4CD-ABC2-4D1C-9175-4554089F3041}"/>
                  </a:ext>
                </a:extLst>
              </p:cNvPr>
              <p:cNvSpPr/>
              <p:nvPr/>
            </p:nvSpPr>
            <p:spPr>
              <a:xfrm rot="3563525">
                <a:off x="4279183" y="32020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48</a:t>
                </a: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B12C47E4-0C90-4A1D-BEC5-F269D08C294E}"/>
                  </a:ext>
                </a:extLst>
              </p:cNvPr>
              <p:cNvSpPr/>
              <p:nvPr/>
            </p:nvSpPr>
            <p:spPr>
              <a:xfrm>
                <a:off x="2010779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25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54055DE1-EDD5-4DE2-B1EC-8DA1C98242C2}"/>
                  </a:ext>
                </a:extLst>
              </p:cNvPr>
              <p:cNvSpPr/>
              <p:nvPr/>
            </p:nvSpPr>
            <p:spPr>
              <a:xfrm>
                <a:off x="1564475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20</a:t>
                </a: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367A5440-14EE-498E-97EE-EE569424625A}"/>
                  </a:ext>
                </a:extLst>
              </p:cNvPr>
              <p:cNvSpPr/>
              <p:nvPr/>
            </p:nvSpPr>
            <p:spPr>
              <a:xfrm>
                <a:off x="2010779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24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094B7AB8-C85B-4E06-8129-CAF6A1A3B561}"/>
                  </a:ext>
                </a:extLst>
              </p:cNvPr>
              <p:cNvSpPr/>
              <p:nvPr/>
            </p:nvSpPr>
            <p:spPr>
              <a:xfrm>
                <a:off x="1564475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19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2E248F31-89C7-4FDF-9061-AB09CCACD380}"/>
                  </a:ext>
                </a:extLst>
              </p:cNvPr>
              <p:cNvSpPr/>
              <p:nvPr/>
            </p:nvSpPr>
            <p:spPr>
              <a:xfrm>
                <a:off x="3489954" y="5191721"/>
                <a:ext cx="1486909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28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24BD4079-0282-43CA-9A27-959A81425518}"/>
                  </a:ext>
                </a:extLst>
              </p:cNvPr>
              <p:cNvSpPr/>
              <p:nvPr/>
            </p:nvSpPr>
            <p:spPr>
              <a:xfrm>
                <a:off x="1615267" y="3763431"/>
                <a:ext cx="37398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17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F61A8729-3372-40AA-913A-9E3AC79CBF40}"/>
                  </a:ext>
                </a:extLst>
              </p:cNvPr>
              <p:cNvSpPr/>
              <p:nvPr/>
            </p:nvSpPr>
            <p:spPr>
              <a:xfrm>
                <a:off x="5471616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6C00F2FF-0AAF-44A5-854A-EF2710A19C96}"/>
                  </a:ext>
                </a:extLst>
              </p:cNvPr>
              <p:cNvSpPr/>
              <p:nvPr/>
            </p:nvSpPr>
            <p:spPr>
              <a:xfrm>
                <a:off x="5464150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7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21893CF8-48E3-44CD-8E08-3E031520C64C}"/>
                  </a:ext>
                </a:extLst>
              </p:cNvPr>
              <p:cNvSpPr/>
              <p:nvPr/>
            </p:nvSpPr>
            <p:spPr>
              <a:xfrm>
                <a:off x="5471616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6</a:t>
                </a: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DFCA04FF-272B-4A36-A2D3-BCAADEE9131B}"/>
                  </a:ext>
                </a:extLst>
              </p:cNvPr>
              <p:cNvSpPr/>
              <p:nvPr/>
            </p:nvSpPr>
            <p:spPr>
              <a:xfrm>
                <a:off x="5402967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8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3088B7E4-183C-42CB-A613-1DC6DB09C8D9}"/>
                  </a:ext>
                </a:extLst>
              </p:cNvPr>
              <p:cNvSpPr/>
              <p:nvPr/>
            </p:nvSpPr>
            <p:spPr>
              <a:xfrm>
                <a:off x="539495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4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84DBD168-A197-413A-88E7-95C61F0248E7}"/>
                  </a:ext>
                </a:extLst>
              </p:cNvPr>
              <p:cNvSpPr/>
              <p:nvPr/>
            </p:nvSpPr>
            <p:spPr>
              <a:xfrm>
                <a:off x="7191402" y="4473657"/>
                <a:ext cx="432262" cy="17721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56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4BA6C6CB-4A4C-4F5B-9DB7-500C6AB8B5AF}"/>
                  </a:ext>
                </a:extLst>
              </p:cNvPr>
              <p:cNvSpPr/>
              <p:nvPr/>
            </p:nvSpPr>
            <p:spPr>
              <a:xfrm>
                <a:off x="8432323" y="1591262"/>
                <a:ext cx="466634" cy="33718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47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A18536EF-C7AA-4D71-84EE-E5F42F2C6C23}"/>
                  </a:ext>
                </a:extLst>
              </p:cNvPr>
              <p:cNvSpPr/>
              <p:nvPr/>
            </p:nvSpPr>
            <p:spPr>
              <a:xfrm>
                <a:off x="6896037" y="3917066"/>
                <a:ext cx="525233" cy="33718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07918779-C2C2-4856-B2D2-F0D2FB20E1F9}"/>
                  </a:ext>
                </a:extLst>
              </p:cNvPr>
              <p:cNvSpPr/>
              <p:nvPr/>
            </p:nvSpPr>
            <p:spPr>
              <a:xfrm>
                <a:off x="5861698" y="4480070"/>
                <a:ext cx="352473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39</a:t>
                </a: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5E5C9A59-53E2-41AC-A612-A478B4F80796}"/>
                  </a:ext>
                </a:extLst>
              </p:cNvPr>
              <p:cNvSpPr/>
              <p:nvPr/>
            </p:nvSpPr>
            <p:spPr>
              <a:xfrm>
                <a:off x="6288218" y="4480070"/>
                <a:ext cx="345455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32</a:t>
                </a: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90387C77-F0E9-456C-8DC1-58853F488DE7}"/>
                  </a:ext>
                </a:extLst>
              </p:cNvPr>
              <p:cNvSpPr/>
              <p:nvPr/>
            </p:nvSpPr>
            <p:spPr>
              <a:xfrm>
                <a:off x="1615267" y="5014546"/>
                <a:ext cx="377078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21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80EF7DFC-9069-403C-998F-10468ECC5F6F}"/>
                  </a:ext>
                </a:extLst>
              </p:cNvPr>
              <p:cNvSpPr/>
              <p:nvPr/>
            </p:nvSpPr>
            <p:spPr>
              <a:xfrm>
                <a:off x="2079831" y="501169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26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3CFC53BE-995A-4294-A8EF-2E52CF6E3800}"/>
                  </a:ext>
                </a:extLst>
              </p:cNvPr>
              <p:cNvSpPr/>
              <p:nvPr/>
            </p:nvSpPr>
            <p:spPr>
              <a:xfrm>
                <a:off x="5880501" y="196840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42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C040360B-2AA2-4722-886A-A61FC33B21D7}"/>
                  </a:ext>
                </a:extLst>
              </p:cNvPr>
              <p:cNvSpPr/>
              <p:nvPr/>
            </p:nvSpPr>
            <p:spPr>
              <a:xfrm>
                <a:off x="5873035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40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5AF2BBAF-C27E-4BE0-A79F-4A7E42EF489C}"/>
                  </a:ext>
                </a:extLst>
              </p:cNvPr>
              <p:cNvSpPr/>
              <p:nvPr/>
            </p:nvSpPr>
            <p:spPr>
              <a:xfrm>
                <a:off x="5880501" y="2649009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41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A9789C3D-6262-46A7-96BF-7A6086652B41}"/>
                  </a:ext>
                </a:extLst>
              </p:cNvPr>
              <p:cNvSpPr/>
              <p:nvPr/>
            </p:nvSpPr>
            <p:spPr>
              <a:xfrm>
                <a:off x="6280002" y="196078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35</a:t>
                </a: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95231F5F-9266-42F3-8E23-C3057DF43C50}"/>
                  </a:ext>
                </a:extLst>
              </p:cNvPr>
              <p:cNvSpPr/>
              <p:nvPr/>
            </p:nvSpPr>
            <p:spPr>
              <a:xfrm>
                <a:off x="6272536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33</a:t>
                </a: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B43BCD4F-A652-4908-8CB8-187B78DCF29F}"/>
                  </a:ext>
                </a:extLst>
              </p:cNvPr>
              <p:cNvSpPr/>
              <p:nvPr/>
            </p:nvSpPr>
            <p:spPr>
              <a:xfrm>
                <a:off x="6274834" y="2648294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34</a:t>
                </a: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74459AF2-B913-4835-9D32-EF017B05E9ED}"/>
                  </a:ext>
                </a:extLst>
              </p:cNvPr>
              <p:cNvSpPr/>
              <p:nvPr/>
            </p:nvSpPr>
            <p:spPr>
              <a:xfrm>
                <a:off x="5945465" y="1734359"/>
                <a:ext cx="297301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43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F35BD350-01AB-4729-9AD9-2945A5CC748A}"/>
                  </a:ext>
                </a:extLst>
              </p:cNvPr>
              <p:cNvSpPr/>
              <p:nvPr/>
            </p:nvSpPr>
            <p:spPr>
              <a:xfrm>
                <a:off x="6354626" y="1734359"/>
                <a:ext cx="292556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36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3E388384-41A0-49E2-B3C7-15935B54DA16}"/>
                  </a:ext>
                </a:extLst>
              </p:cNvPr>
              <p:cNvSpPr/>
              <p:nvPr/>
            </p:nvSpPr>
            <p:spPr>
              <a:xfrm>
                <a:off x="7125726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45</a:t>
                </a: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76CE29FE-98D1-447F-9FD1-069166C1F792}"/>
                  </a:ext>
                </a:extLst>
              </p:cNvPr>
              <p:cNvSpPr/>
              <p:nvPr/>
            </p:nvSpPr>
            <p:spPr>
              <a:xfrm>
                <a:off x="7656100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46</a:t>
                </a: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B0C53F63-A821-4991-806B-07A62B7DBFD6}"/>
                  </a:ext>
                </a:extLst>
              </p:cNvPr>
              <p:cNvSpPr/>
              <p:nvPr/>
            </p:nvSpPr>
            <p:spPr>
              <a:xfrm>
                <a:off x="5033849" y="5091388"/>
                <a:ext cx="1411288" cy="20613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291</a:t>
                </a:r>
              </a:p>
            </p:txBody>
          </p: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01CCFAD3-EE79-4F2A-97DB-2A484229F43D}"/>
                </a:ext>
              </a:extLst>
            </p:cNvPr>
            <p:cNvSpPr/>
            <p:nvPr/>
          </p:nvSpPr>
          <p:spPr>
            <a:xfrm>
              <a:off x="5629937" y="5793562"/>
              <a:ext cx="1411288" cy="2061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292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8C2A3CB-DBDB-4239-9436-C3E8AD065C13}"/>
                </a:ext>
              </a:extLst>
            </p:cNvPr>
            <p:cNvSpPr/>
            <p:nvPr/>
          </p:nvSpPr>
          <p:spPr>
            <a:xfrm>
              <a:off x="6830921" y="5499688"/>
              <a:ext cx="349245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30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5EB02FE-D4A3-4C30-B123-25A40C2F6C3F}"/>
                </a:ext>
              </a:extLst>
            </p:cNvPr>
            <p:cNvSpPr/>
            <p:nvPr/>
          </p:nvSpPr>
          <p:spPr>
            <a:xfrm>
              <a:off x="6408192" y="5499688"/>
              <a:ext cx="346481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37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4FF3F7B-60C0-40D7-8B15-24ADE008A327}"/>
                </a:ext>
              </a:extLst>
            </p:cNvPr>
            <p:cNvSpPr/>
            <p:nvPr/>
          </p:nvSpPr>
          <p:spPr>
            <a:xfrm>
              <a:off x="6880451" y="5335786"/>
              <a:ext cx="349245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DEC043F-9E92-4171-ADE7-DBBA7B0C4DA3}"/>
                </a:ext>
              </a:extLst>
            </p:cNvPr>
            <p:cNvSpPr/>
            <p:nvPr/>
          </p:nvSpPr>
          <p:spPr>
            <a:xfrm>
              <a:off x="6457722" y="5335786"/>
              <a:ext cx="346481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38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86DC0CF-000C-46E6-BB9E-E622E2720E6A}"/>
              </a:ext>
            </a:extLst>
          </p:cNvPr>
          <p:cNvSpPr txBox="1"/>
          <p:nvPr/>
        </p:nvSpPr>
        <p:spPr>
          <a:xfrm>
            <a:off x="7782476" y="3188728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Unhealthy car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D9F10F-B072-4FA3-B56F-106706B779A0}"/>
              </a:ext>
            </a:extLst>
          </p:cNvPr>
          <p:cNvGrpSpPr/>
          <p:nvPr/>
        </p:nvGrpSpPr>
        <p:grpSpPr>
          <a:xfrm>
            <a:off x="7440296" y="3222972"/>
            <a:ext cx="406398" cy="200025"/>
            <a:chOff x="7440296" y="3222972"/>
            <a:chExt cx="406398" cy="2000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E01949-EF6E-47DC-A704-3704EA56F6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76F2B2-7E16-4245-9346-162827A950A0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A4157B8-82A8-4FF3-AE3B-F3AED3856E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Picture 2" descr="Walking Man Black clip art | Clipart Panda - Free Clipart Images">
            <a:extLst>
              <a:ext uri="{FF2B5EF4-FFF2-40B4-BE49-F238E27FC236}">
                <a16:creationId xmlns:a16="http://schemas.microsoft.com/office/drawing/2014/main" id="{018179AD-EFE5-4394-88CB-D1C216D57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4" t="5072" r="8712" b="7204"/>
          <a:stretch/>
        </p:blipFill>
        <p:spPr bwMode="auto">
          <a:xfrm>
            <a:off x="9886058" y="2741769"/>
            <a:ext cx="210698" cy="3346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F6BF0AA0-CE05-4E78-AB51-C87E715BF0A2}"/>
              </a:ext>
            </a:extLst>
          </p:cNvPr>
          <p:cNvSpPr txBox="1"/>
          <p:nvPr/>
        </p:nvSpPr>
        <p:spPr>
          <a:xfrm>
            <a:off x="10166581" y="2778577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Pedestrian</a:t>
            </a:r>
          </a:p>
        </p:txBody>
      </p:sp>
      <p:pic>
        <p:nvPicPr>
          <p:cNvPr id="108" name="Picture 107" descr="A picture containing mug, glass&#10;&#10;Description automatically generated">
            <a:extLst>
              <a:ext uri="{FF2B5EF4-FFF2-40B4-BE49-F238E27FC236}">
                <a16:creationId xmlns:a16="http://schemas.microsoft.com/office/drawing/2014/main" id="{43815143-2BB6-43B3-BBCA-D081B3B274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5" r="6290" b="3983"/>
          <a:stretch/>
        </p:blipFill>
        <p:spPr>
          <a:xfrm rot="18074475">
            <a:off x="2609497" y="4539962"/>
            <a:ext cx="401666" cy="193675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0493FC8F-D1BF-418D-95D0-6BE5647CC901}"/>
              </a:ext>
            </a:extLst>
          </p:cNvPr>
          <p:cNvSpPr txBox="1"/>
          <p:nvPr/>
        </p:nvSpPr>
        <p:spPr>
          <a:xfrm>
            <a:off x="508000" y="543697"/>
            <a:ext cx="297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driven cars</a:t>
            </a:r>
          </a:p>
          <a:p>
            <a:r>
              <a:rPr lang="en-US" dirty="0"/>
              <a:t>Corner case #4: unhealthy car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597671E-F73C-4C01-BC25-77358FE5DA79}"/>
              </a:ext>
            </a:extLst>
          </p:cNvPr>
          <p:cNvGrpSpPr/>
          <p:nvPr/>
        </p:nvGrpSpPr>
        <p:grpSpPr>
          <a:xfrm rot="16200000">
            <a:off x="2600570" y="4905091"/>
            <a:ext cx="406398" cy="200025"/>
            <a:chOff x="7440296" y="3222972"/>
            <a:chExt cx="406398" cy="200025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85CF0625-1DA2-4C93-B8CA-216EC8159A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1E3A911-92A3-4755-96E4-3CF40F503196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767C50B-7C58-4B65-AA3F-3963268EA7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0" name="Picture 2" descr="Walking Man Black clip art | Clipart Panda - Free Clipart Images">
            <a:extLst>
              <a:ext uri="{FF2B5EF4-FFF2-40B4-BE49-F238E27FC236}">
                <a16:creationId xmlns:a16="http://schemas.microsoft.com/office/drawing/2014/main" id="{D3C8A05D-406F-4887-9FE2-89DE0473F7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4" t="5072" r="8712" b="7204"/>
          <a:stretch/>
        </p:blipFill>
        <p:spPr bwMode="auto">
          <a:xfrm>
            <a:off x="2697660" y="5252397"/>
            <a:ext cx="210698" cy="3346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758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E96B3AF-D66E-4D94-9C74-D1A1D199FC56}"/>
              </a:ext>
            </a:extLst>
          </p:cNvPr>
          <p:cNvGrpSpPr/>
          <p:nvPr/>
        </p:nvGrpSpPr>
        <p:grpSpPr>
          <a:xfrm>
            <a:off x="1763783" y="278907"/>
            <a:ext cx="7864763" cy="6300186"/>
            <a:chOff x="1763783" y="278907"/>
            <a:chExt cx="7864763" cy="6300186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C76BEC17-8D5E-45CE-9013-AB2EA2B72736}"/>
                </a:ext>
              </a:extLst>
            </p:cNvPr>
            <p:cNvGrpSpPr/>
            <p:nvPr/>
          </p:nvGrpSpPr>
          <p:grpSpPr>
            <a:xfrm>
              <a:off x="1763783" y="278907"/>
              <a:ext cx="7864763" cy="6300186"/>
              <a:chOff x="1172940" y="-185327"/>
              <a:chExt cx="7864763" cy="6300186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C224460D-CC39-415E-8366-CEBE3DCA6CEA}"/>
                  </a:ext>
                </a:extLst>
              </p:cNvPr>
              <p:cNvGrpSpPr/>
              <p:nvPr/>
            </p:nvGrpSpPr>
            <p:grpSpPr>
              <a:xfrm>
                <a:off x="1172940" y="-185327"/>
                <a:ext cx="7864763" cy="6300186"/>
                <a:chOff x="2063578" y="278907"/>
                <a:chExt cx="7864763" cy="6300186"/>
              </a:xfrm>
            </p:grpSpPr>
            <p:pic>
              <p:nvPicPr>
                <p:cNvPr id="179" name="Picture 178" descr="A close up of a device&#10;&#10;Description automatically generated">
                  <a:extLst>
                    <a:ext uri="{FF2B5EF4-FFF2-40B4-BE49-F238E27FC236}">
                      <a16:creationId xmlns:a16="http://schemas.microsoft.com/office/drawing/2014/main" id="{27A33E73-256A-49B0-9EF6-EC99C1C78D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357"/>
                <a:stretch/>
              </p:blipFill>
              <p:spPr>
                <a:xfrm>
                  <a:off x="2236122" y="278907"/>
                  <a:ext cx="7692219" cy="6300186"/>
                </a:xfrm>
                <a:prstGeom prst="rect">
                  <a:avLst/>
                </a:prstGeom>
              </p:spPr>
            </p:pic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B1A1AC7D-9ACB-4F5B-8AA1-973C88580028}"/>
                    </a:ext>
                  </a:extLst>
                </p:cNvPr>
                <p:cNvSpPr/>
                <p:nvPr/>
              </p:nvSpPr>
              <p:spPr>
                <a:xfrm>
                  <a:off x="2063578" y="543697"/>
                  <a:ext cx="2051222" cy="26814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1380EAA9-DB9D-48C0-81A3-E3577F0A5751}"/>
                    </a:ext>
                  </a:extLst>
                </p:cNvPr>
                <p:cNvSpPr/>
                <p:nvPr/>
              </p:nvSpPr>
              <p:spPr>
                <a:xfrm>
                  <a:off x="5980096" y="3341961"/>
                  <a:ext cx="1411288" cy="4674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088ED4ED-1A22-4FFB-B98A-4AF218C195D9}"/>
                  </a:ext>
                </a:extLst>
              </p:cNvPr>
              <p:cNvSpPr/>
              <p:nvPr/>
            </p:nvSpPr>
            <p:spPr>
              <a:xfrm rot="3563525">
                <a:off x="2405025" y="323109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1965047A-449E-4EEB-A1CC-3A845C437F28}"/>
                  </a:ext>
                </a:extLst>
              </p:cNvPr>
              <p:cNvSpPr/>
              <p:nvPr/>
            </p:nvSpPr>
            <p:spPr>
              <a:xfrm rot="3563525">
                <a:off x="2961961" y="57262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51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DE086AD2-195A-43AE-BE54-2BD972F2E907}"/>
                  </a:ext>
                </a:extLst>
              </p:cNvPr>
              <p:cNvSpPr/>
              <p:nvPr/>
            </p:nvSpPr>
            <p:spPr>
              <a:xfrm rot="3563525">
                <a:off x="4033127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52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E37EC035-AE02-4851-8BBB-4A8967038B9D}"/>
                  </a:ext>
                </a:extLst>
              </p:cNvPr>
              <p:cNvSpPr/>
              <p:nvPr/>
            </p:nvSpPr>
            <p:spPr>
              <a:xfrm rot="3563525">
                <a:off x="5096674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FDEF28E-303C-4A88-B85E-696847A2F681}"/>
                  </a:ext>
                </a:extLst>
              </p:cNvPr>
              <p:cNvSpPr txBox="1"/>
              <p:nvPr/>
            </p:nvSpPr>
            <p:spPr>
              <a:xfrm>
                <a:off x="7534967" y="3128562"/>
                <a:ext cx="957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Critical state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F959198-5BCF-49AC-AE7A-0527A15104EC}"/>
                  </a:ext>
                </a:extLst>
              </p:cNvPr>
              <p:cNvSpPr txBox="1"/>
              <p:nvPr/>
            </p:nvSpPr>
            <p:spPr>
              <a:xfrm>
                <a:off x="7534967" y="3555761"/>
                <a:ext cx="14786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Failure tolerant state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1AA5782E-5C84-4543-A71C-B4436190A78A}"/>
                  </a:ext>
                </a:extLst>
              </p:cNvPr>
              <p:cNvSpPr txBox="1"/>
              <p:nvPr/>
            </p:nvSpPr>
            <p:spPr>
              <a:xfrm>
                <a:off x="7533512" y="3957168"/>
                <a:ext cx="8224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Final state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056A327B-3362-4864-9731-0E6315152B08}"/>
                  </a:ext>
                </a:extLst>
              </p:cNvPr>
              <p:cNvSpPr/>
              <p:nvPr/>
            </p:nvSpPr>
            <p:spPr>
              <a:xfrm>
                <a:off x="3660513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DBF4305E-BBB7-4F87-BAEC-6295975CBF4A}"/>
                  </a:ext>
                </a:extLst>
              </p:cNvPr>
              <p:cNvSpPr/>
              <p:nvPr/>
            </p:nvSpPr>
            <p:spPr>
              <a:xfrm>
                <a:off x="5026395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D51A9C34-3323-448D-9B62-5591EE222974}"/>
                  </a:ext>
                </a:extLst>
              </p:cNvPr>
              <p:cNvSpPr/>
              <p:nvPr/>
            </p:nvSpPr>
            <p:spPr>
              <a:xfrm>
                <a:off x="2010779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23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D4E9A629-930C-4F65-8C67-28486BF97FD6}"/>
                  </a:ext>
                </a:extLst>
              </p:cNvPr>
              <p:cNvSpPr/>
              <p:nvPr/>
            </p:nvSpPr>
            <p:spPr>
              <a:xfrm>
                <a:off x="1765788" y="5191721"/>
                <a:ext cx="168036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27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CA81AF82-0A8E-4E43-8F13-ECB6DE3C3738}"/>
                  </a:ext>
                </a:extLst>
              </p:cNvPr>
              <p:cNvSpPr/>
              <p:nvPr/>
            </p:nvSpPr>
            <p:spPr>
              <a:xfrm>
                <a:off x="6024030" y="1591262"/>
                <a:ext cx="107238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44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47ACE33D-85DF-4F36-BA46-41A670A31FE5}"/>
                  </a:ext>
                </a:extLst>
              </p:cNvPr>
              <p:cNvSpPr/>
              <p:nvPr/>
            </p:nvSpPr>
            <p:spPr>
              <a:xfrm>
                <a:off x="4599068" y="1638886"/>
                <a:ext cx="102758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7BD0C7CA-2C99-4E17-AC42-11EC3B10EACA}"/>
                  </a:ext>
                </a:extLst>
              </p:cNvPr>
              <p:cNvSpPr/>
              <p:nvPr/>
            </p:nvSpPr>
            <p:spPr>
              <a:xfrm>
                <a:off x="4130699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9F3981EF-6ADE-48A8-836D-9684A78C9CB1}"/>
                  </a:ext>
                </a:extLst>
              </p:cNvPr>
              <p:cNvSpPr/>
              <p:nvPr/>
            </p:nvSpPr>
            <p:spPr>
              <a:xfrm>
                <a:off x="494007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9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03210509-5B1F-470E-AAC5-672678DF1B40}"/>
                  </a:ext>
                </a:extLst>
              </p:cNvPr>
              <p:cNvSpPr/>
              <p:nvPr/>
            </p:nvSpPr>
            <p:spPr>
              <a:xfrm>
                <a:off x="5018929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12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844636E6-6F2F-4621-8F48-110B274615EA}"/>
                  </a:ext>
                </a:extLst>
              </p:cNvPr>
              <p:cNvSpPr/>
              <p:nvPr/>
            </p:nvSpPr>
            <p:spPr>
              <a:xfrm>
                <a:off x="5026395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11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8680386F-59AE-48B6-8207-D25800403B1B}"/>
                  </a:ext>
                </a:extLst>
              </p:cNvPr>
              <p:cNvSpPr/>
              <p:nvPr/>
            </p:nvSpPr>
            <p:spPr>
              <a:xfrm>
                <a:off x="2446825" y="4480070"/>
                <a:ext cx="2600325" cy="1643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54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230E2DA9-D8A9-46A3-B695-118D3EBD7D85}"/>
                  </a:ext>
                </a:extLst>
              </p:cNvPr>
              <p:cNvSpPr/>
              <p:nvPr/>
            </p:nvSpPr>
            <p:spPr>
              <a:xfrm>
                <a:off x="5121197" y="4480070"/>
                <a:ext cx="655142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55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E935FF0B-1A0B-44E2-B0A5-900453BFB3B0}"/>
                  </a:ext>
                </a:extLst>
              </p:cNvPr>
              <p:cNvSpPr/>
              <p:nvPr/>
            </p:nvSpPr>
            <p:spPr>
              <a:xfrm>
                <a:off x="1564475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18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47DBEFED-24E3-469F-93EF-256595F31E4A}"/>
                  </a:ext>
                </a:extLst>
              </p:cNvPr>
              <p:cNvSpPr/>
              <p:nvPr/>
            </p:nvSpPr>
            <p:spPr>
              <a:xfrm>
                <a:off x="6888967" y="3099987"/>
                <a:ext cx="534671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73394200-1BC3-47C4-A6BB-07ECBA162866}"/>
                  </a:ext>
                </a:extLst>
              </p:cNvPr>
              <p:cNvSpPr/>
              <p:nvPr/>
            </p:nvSpPr>
            <p:spPr>
              <a:xfrm>
                <a:off x="6893099" y="3509578"/>
                <a:ext cx="534670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2F6D9082-2750-4C6D-94FB-1B88AAE5BF07}"/>
                  </a:ext>
                </a:extLst>
              </p:cNvPr>
              <p:cNvSpPr/>
              <p:nvPr/>
            </p:nvSpPr>
            <p:spPr>
              <a:xfrm>
                <a:off x="1765788" y="3598191"/>
                <a:ext cx="143756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16</a:t>
                </a: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735A340-4BAF-49F1-8607-200910B94C62}"/>
                  </a:ext>
                </a:extLst>
              </p:cNvPr>
              <p:cNvSpPr/>
              <p:nvPr/>
            </p:nvSpPr>
            <p:spPr>
              <a:xfrm>
                <a:off x="4261621" y="3595628"/>
                <a:ext cx="1365034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21E898E7-D7FA-4A8B-92FC-1B81E4FB21EC}"/>
                  </a:ext>
                </a:extLst>
              </p:cNvPr>
              <p:cNvSpPr/>
              <p:nvPr/>
            </p:nvSpPr>
            <p:spPr>
              <a:xfrm>
                <a:off x="3252270" y="3598181"/>
                <a:ext cx="96196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4110BC8D-AE6C-46AF-A49E-180851BC7F06}"/>
                  </a:ext>
                </a:extLst>
              </p:cNvPr>
              <p:cNvSpPr/>
              <p:nvPr/>
            </p:nvSpPr>
            <p:spPr>
              <a:xfrm>
                <a:off x="4955021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13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73AFBC4E-627C-4DBC-9282-895C32ABE6AC}"/>
                  </a:ext>
                </a:extLst>
              </p:cNvPr>
              <p:cNvSpPr/>
              <p:nvPr/>
            </p:nvSpPr>
            <p:spPr>
              <a:xfrm>
                <a:off x="2074593" y="376581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22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2FD4C61A-AE5D-4353-BAD4-F7168DE11928}"/>
                  </a:ext>
                </a:extLst>
              </p:cNvPr>
              <p:cNvSpPr/>
              <p:nvPr/>
            </p:nvSpPr>
            <p:spPr>
              <a:xfrm rot="3563525">
                <a:off x="3484501" y="3220340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49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BA5ACB96-3FB2-420F-A4AC-4E7F7382AF07}"/>
                  </a:ext>
                </a:extLst>
              </p:cNvPr>
              <p:cNvSpPr/>
              <p:nvPr/>
            </p:nvSpPr>
            <p:spPr>
              <a:xfrm rot="3563525">
                <a:off x="4279183" y="32020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48</a:t>
                </a: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0F1636A4-1771-43BC-8BBD-33D8A2A064EB}"/>
                  </a:ext>
                </a:extLst>
              </p:cNvPr>
              <p:cNvSpPr/>
              <p:nvPr/>
            </p:nvSpPr>
            <p:spPr>
              <a:xfrm>
                <a:off x="2010779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25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13590F9B-C5E3-439F-9E99-8D5A2B82DB32}"/>
                  </a:ext>
                </a:extLst>
              </p:cNvPr>
              <p:cNvSpPr/>
              <p:nvPr/>
            </p:nvSpPr>
            <p:spPr>
              <a:xfrm>
                <a:off x="1564475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20</a:t>
                </a: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62C75B5B-B6C6-479E-BC03-6F3D7192C7F0}"/>
                  </a:ext>
                </a:extLst>
              </p:cNvPr>
              <p:cNvSpPr/>
              <p:nvPr/>
            </p:nvSpPr>
            <p:spPr>
              <a:xfrm>
                <a:off x="2010779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24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D1F55886-A181-4F4F-ACAE-E00FCBB85FE2}"/>
                  </a:ext>
                </a:extLst>
              </p:cNvPr>
              <p:cNvSpPr/>
              <p:nvPr/>
            </p:nvSpPr>
            <p:spPr>
              <a:xfrm>
                <a:off x="1564475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19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7E85D2D8-9D8D-4102-8B8A-AF027354B5D5}"/>
                  </a:ext>
                </a:extLst>
              </p:cNvPr>
              <p:cNvSpPr/>
              <p:nvPr/>
            </p:nvSpPr>
            <p:spPr>
              <a:xfrm>
                <a:off x="3489954" y="5191721"/>
                <a:ext cx="1486909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28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BF83C0D8-5ACE-4DB9-9279-71C606ED7694}"/>
                  </a:ext>
                </a:extLst>
              </p:cNvPr>
              <p:cNvSpPr/>
              <p:nvPr/>
            </p:nvSpPr>
            <p:spPr>
              <a:xfrm>
                <a:off x="1615267" y="3763431"/>
                <a:ext cx="37398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17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030D9BE3-CFE2-4BBA-84F7-7C1D4D21F58E}"/>
                  </a:ext>
                </a:extLst>
              </p:cNvPr>
              <p:cNvSpPr/>
              <p:nvPr/>
            </p:nvSpPr>
            <p:spPr>
              <a:xfrm>
                <a:off x="5471616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7B1A0A86-7232-489C-A775-C31BCAE25AF9}"/>
                  </a:ext>
                </a:extLst>
              </p:cNvPr>
              <p:cNvSpPr/>
              <p:nvPr/>
            </p:nvSpPr>
            <p:spPr>
              <a:xfrm>
                <a:off x="5464150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7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B1007990-8AC3-42DC-A57E-58194F3BF702}"/>
                  </a:ext>
                </a:extLst>
              </p:cNvPr>
              <p:cNvSpPr/>
              <p:nvPr/>
            </p:nvSpPr>
            <p:spPr>
              <a:xfrm>
                <a:off x="5471616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6</a:t>
                </a: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25FBC845-A5B4-4C1F-87D0-B381BD988691}"/>
                  </a:ext>
                </a:extLst>
              </p:cNvPr>
              <p:cNvSpPr/>
              <p:nvPr/>
            </p:nvSpPr>
            <p:spPr>
              <a:xfrm>
                <a:off x="5402967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8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19177830-B3A2-4370-8CC5-0A2CCD01C557}"/>
                  </a:ext>
                </a:extLst>
              </p:cNvPr>
              <p:cNvSpPr/>
              <p:nvPr/>
            </p:nvSpPr>
            <p:spPr>
              <a:xfrm>
                <a:off x="539495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4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7AC647EB-06F7-4CED-93B8-169C690232DB}"/>
                  </a:ext>
                </a:extLst>
              </p:cNvPr>
              <p:cNvSpPr/>
              <p:nvPr/>
            </p:nvSpPr>
            <p:spPr>
              <a:xfrm>
                <a:off x="7191402" y="4473657"/>
                <a:ext cx="432262" cy="17721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56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78F9A758-F26F-4B82-85E4-FE639740BC82}"/>
                  </a:ext>
                </a:extLst>
              </p:cNvPr>
              <p:cNvSpPr/>
              <p:nvPr/>
            </p:nvSpPr>
            <p:spPr>
              <a:xfrm>
                <a:off x="8432323" y="1591262"/>
                <a:ext cx="466634" cy="33718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47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F81AE4DC-269F-4CEE-9086-8606269D4950}"/>
                  </a:ext>
                </a:extLst>
              </p:cNvPr>
              <p:cNvSpPr/>
              <p:nvPr/>
            </p:nvSpPr>
            <p:spPr>
              <a:xfrm>
                <a:off x="6896037" y="3917066"/>
                <a:ext cx="525233" cy="33718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74A3C2CA-8822-473A-A302-14CED45CE204}"/>
                  </a:ext>
                </a:extLst>
              </p:cNvPr>
              <p:cNvSpPr/>
              <p:nvPr/>
            </p:nvSpPr>
            <p:spPr>
              <a:xfrm>
                <a:off x="5861698" y="4480070"/>
                <a:ext cx="352473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39</a:t>
                </a: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50215F88-B5B1-4BB0-95B3-C041F89C173E}"/>
                  </a:ext>
                </a:extLst>
              </p:cNvPr>
              <p:cNvSpPr/>
              <p:nvPr/>
            </p:nvSpPr>
            <p:spPr>
              <a:xfrm>
                <a:off x="6288218" y="4480070"/>
                <a:ext cx="345455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32</a:t>
                </a: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4228FFC7-06C9-4F0A-ABA2-38A3639BEBBE}"/>
                  </a:ext>
                </a:extLst>
              </p:cNvPr>
              <p:cNvSpPr/>
              <p:nvPr/>
            </p:nvSpPr>
            <p:spPr>
              <a:xfrm>
                <a:off x="1615267" y="5014546"/>
                <a:ext cx="377078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21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AE15A2EE-241B-4719-97ED-D87C61ACC5AE}"/>
                  </a:ext>
                </a:extLst>
              </p:cNvPr>
              <p:cNvSpPr/>
              <p:nvPr/>
            </p:nvSpPr>
            <p:spPr>
              <a:xfrm>
                <a:off x="2079831" y="501169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26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2AA06B67-AE59-4306-BBA0-383E39DB65D0}"/>
                  </a:ext>
                </a:extLst>
              </p:cNvPr>
              <p:cNvSpPr/>
              <p:nvPr/>
            </p:nvSpPr>
            <p:spPr>
              <a:xfrm>
                <a:off x="5880501" y="196840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42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CBB85149-30FA-4A7A-B7A4-A9EC5329C7A9}"/>
                  </a:ext>
                </a:extLst>
              </p:cNvPr>
              <p:cNvSpPr/>
              <p:nvPr/>
            </p:nvSpPr>
            <p:spPr>
              <a:xfrm>
                <a:off x="5873035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40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A12E366F-A960-4456-9E85-DD22B1695B5B}"/>
                  </a:ext>
                </a:extLst>
              </p:cNvPr>
              <p:cNvSpPr/>
              <p:nvPr/>
            </p:nvSpPr>
            <p:spPr>
              <a:xfrm>
                <a:off x="5880501" y="2649009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41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299F380-B4C8-432F-BC29-8C24876FC457}"/>
                  </a:ext>
                </a:extLst>
              </p:cNvPr>
              <p:cNvSpPr/>
              <p:nvPr/>
            </p:nvSpPr>
            <p:spPr>
              <a:xfrm>
                <a:off x="6280002" y="196078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35</a:t>
                </a: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64187FF0-593C-4020-9280-D62691F43E6E}"/>
                  </a:ext>
                </a:extLst>
              </p:cNvPr>
              <p:cNvSpPr/>
              <p:nvPr/>
            </p:nvSpPr>
            <p:spPr>
              <a:xfrm>
                <a:off x="6272536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33</a:t>
                </a: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E2760E06-77CE-46DD-A54F-37773900AC46}"/>
                  </a:ext>
                </a:extLst>
              </p:cNvPr>
              <p:cNvSpPr/>
              <p:nvPr/>
            </p:nvSpPr>
            <p:spPr>
              <a:xfrm>
                <a:off x="6274834" y="2648294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34</a:t>
                </a: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E5B8CD6B-FA83-48B6-97E9-D3D262A640AA}"/>
                  </a:ext>
                </a:extLst>
              </p:cNvPr>
              <p:cNvSpPr/>
              <p:nvPr/>
            </p:nvSpPr>
            <p:spPr>
              <a:xfrm>
                <a:off x="5945465" y="1734359"/>
                <a:ext cx="297301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43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5F00DCDE-BAD7-4567-85B9-878A26B50757}"/>
                  </a:ext>
                </a:extLst>
              </p:cNvPr>
              <p:cNvSpPr/>
              <p:nvPr/>
            </p:nvSpPr>
            <p:spPr>
              <a:xfrm>
                <a:off x="6354626" y="1734359"/>
                <a:ext cx="292556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36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77CE34D7-3F53-4E26-A4CF-41D24D517B09}"/>
                  </a:ext>
                </a:extLst>
              </p:cNvPr>
              <p:cNvSpPr/>
              <p:nvPr/>
            </p:nvSpPr>
            <p:spPr>
              <a:xfrm>
                <a:off x="7125726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45</a:t>
                </a: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A69B2AF5-C902-4748-8E11-5365EB76EF8D}"/>
                  </a:ext>
                </a:extLst>
              </p:cNvPr>
              <p:cNvSpPr/>
              <p:nvPr/>
            </p:nvSpPr>
            <p:spPr>
              <a:xfrm>
                <a:off x="7656100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46</a:t>
                </a: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79F5E902-A601-47EC-A616-738C83A08B34}"/>
                  </a:ext>
                </a:extLst>
              </p:cNvPr>
              <p:cNvSpPr/>
              <p:nvPr/>
            </p:nvSpPr>
            <p:spPr>
              <a:xfrm>
                <a:off x="5033849" y="5091388"/>
                <a:ext cx="1411288" cy="20613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291</a:t>
                </a:r>
              </a:p>
            </p:txBody>
          </p: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CA57870-8B8C-4131-8FB5-21342C5C94E8}"/>
                </a:ext>
              </a:extLst>
            </p:cNvPr>
            <p:cNvSpPr/>
            <p:nvPr/>
          </p:nvSpPr>
          <p:spPr>
            <a:xfrm>
              <a:off x="5629937" y="5793562"/>
              <a:ext cx="1411288" cy="2061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292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AB75D17-0160-4D4B-B24C-A71FC0E93F33}"/>
                </a:ext>
              </a:extLst>
            </p:cNvPr>
            <p:cNvSpPr/>
            <p:nvPr/>
          </p:nvSpPr>
          <p:spPr>
            <a:xfrm>
              <a:off x="6830921" y="5499688"/>
              <a:ext cx="349245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30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C1FBC11-A47F-412F-8301-1BD7A3C50D41}"/>
                </a:ext>
              </a:extLst>
            </p:cNvPr>
            <p:cNvSpPr/>
            <p:nvPr/>
          </p:nvSpPr>
          <p:spPr>
            <a:xfrm>
              <a:off x="6408192" y="5499688"/>
              <a:ext cx="346481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37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C2C70A1-BD66-4CF6-8CE4-215F9FE4B881}"/>
                </a:ext>
              </a:extLst>
            </p:cNvPr>
            <p:cNvSpPr/>
            <p:nvPr/>
          </p:nvSpPr>
          <p:spPr>
            <a:xfrm>
              <a:off x="6880451" y="5335786"/>
              <a:ext cx="349245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F1D1500-79A9-40DE-A1D1-8A6C3EE5CF9F}"/>
                </a:ext>
              </a:extLst>
            </p:cNvPr>
            <p:cNvSpPr/>
            <p:nvPr/>
          </p:nvSpPr>
          <p:spPr>
            <a:xfrm>
              <a:off x="6457722" y="5335786"/>
              <a:ext cx="346481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38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86DC0CF-000C-46E6-BB9E-E622E2720E6A}"/>
              </a:ext>
            </a:extLst>
          </p:cNvPr>
          <p:cNvSpPr txBox="1"/>
          <p:nvPr/>
        </p:nvSpPr>
        <p:spPr>
          <a:xfrm>
            <a:off x="7782476" y="3188728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Unhealthy car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D9F10F-B072-4FA3-B56F-106706B779A0}"/>
              </a:ext>
            </a:extLst>
          </p:cNvPr>
          <p:cNvGrpSpPr/>
          <p:nvPr/>
        </p:nvGrpSpPr>
        <p:grpSpPr>
          <a:xfrm>
            <a:off x="7440296" y="3222972"/>
            <a:ext cx="406398" cy="200025"/>
            <a:chOff x="7440296" y="3222972"/>
            <a:chExt cx="406398" cy="2000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E01949-EF6E-47DC-A704-3704EA56F6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76F2B2-7E16-4245-9346-162827A950A0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A4157B8-82A8-4FF3-AE3B-F3AED3856E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Picture 2" descr="Walking Man Black clip art | Clipart Panda - Free Clipart Images">
            <a:extLst>
              <a:ext uri="{FF2B5EF4-FFF2-40B4-BE49-F238E27FC236}">
                <a16:creationId xmlns:a16="http://schemas.microsoft.com/office/drawing/2014/main" id="{018179AD-EFE5-4394-88CB-D1C216D57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4" t="5072" r="8712" b="7204"/>
          <a:stretch/>
        </p:blipFill>
        <p:spPr bwMode="auto">
          <a:xfrm>
            <a:off x="9886058" y="2741769"/>
            <a:ext cx="210698" cy="3346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F6BF0AA0-CE05-4E78-AB51-C87E715BF0A2}"/>
              </a:ext>
            </a:extLst>
          </p:cNvPr>
          <p:cNvSpPr txBox="1"/>
          <p:nvPr/>
        </p:nvSpPr>
        <p:spPr>
          <a:xfrm>
            <a:off x="10166581" y="2778577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Pedestrian</a:t>
            </a:r>
          </a:p>
        </p:txBody>
      </p:sp>
      <p:pic>
        <p:nvPicPr>
          <p:cNvPr id="108" name="Picture 107" descr="A picture containing mug, glass&#10;&#10;Description automatically generated">
            <a:extLst>
              <a:ext uri="{FF2B5EF4-FFF2-40B4-BE49-F238E27FC236}">
                <a16:creationId xmlns:a16="http://schemas.microsoft.com/office/drawing/2014/main" id="{43815143-2BB6-43B3-BBCA-D081B3B274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5" r="6290" b="3983"/>
          <a:stretch/>
        </p:blipFill>
        <p:spPr>
          <a:xfrm rot="16200000">
            <a:off x="2154066" y="4913333"/>
            <a:ext cx="401666" cy="193675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0493FC8F-D1BF-418D-95D0-6BE5647CC901}"/>
              </a:ext>
            </a:extLst>
          </p:cNvPr>
          <p:cNvSpPr txBox="1"/>
          <p:nvPr/>
        </p:nvSpPr>
        <p:spPr>
          <a:xfrm>
            <a:off x="508000" y="543697"/>
            <a:ext cx="297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driven cars</a:t>
            </a:r>
          </a:p>
          <a:p>
            <a:r>
              <a:rPr lang="en-US" dirty="0"/>
              <a:t>Corner case #4: unhealthy car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597671E-F73C-4C01-BC25-77358FE5DA79}"/>
              </a:ext>
            </a:extLst>
          </p:cNvPr>
          <p:cNvGrpSpPr/>
          <p:nvPr/>
        </p:nvGrpSpPr>
        <p:grpSpPr>
          <a:xfrm rot="16200000">
            <a:off x="2600570" y="4905091"/>
            <a:ext cx="406398" cy="200025"/>
            <a:chOff x="7440296" y="3222972"/>
            <a:chExt cx="406398" cy="200025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85CF0625-1DA2-4C93-B8CA-216EC8159A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1E3A911-92A3-4755-96E4-3CF40F503196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767C50B-7C58-4B65-AA3F-3963268EA7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0" name="Picture 2" descr="Walking Man Black clip art | Clipart Panda - Free Clipart Images">
            <a:extLst>
              <a:ext uri="{FF2B5EF4-FFF2-40B4-BE49-F238E27FC236}">
                <a16:creationId xmlns:a16="http://schemas.microsoft.com/office/drawing/2014/main" id="{D3C8A05D-406F-4887-9FE2-89DE0473F7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4" t="5072" r="8712" b="7204"/>
          <a:stretch/>
        </p:blipFill>
        <p:spPr bwMode="auto">
          <a:xfrm>
            <a:off x="4185196" y="4854914"/>
            <a:ext cx="210698" cy="3346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721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84B5FDD-CC99-4FD0-AEE7-DD2007969ACE}"/>
              </a:ext>
            </a:extLst>
          </p:cNvPr>
          <p:cNvGrpSpPr/>
          <p:nvPr/>
        </p:nvGrpSpPr>
        <p:grpSpPr>
          <a:xfrm>
            <a:off x="1763783" y="278907"/>
            <a:ext cx="7864763" cy="6300186"/>
            <a:chOff x="1763783" y="278907"/>
            <a:chExt cx="7864763" cy="6300186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802198B-2080-4D26-A093-F1B70AD3C89A}"/>
                </a:ext>
              </a:extLst>
            </p:cNvPr>
            <p:cNvGrpSpPr/>
            <p:nvPr/>
          </p:nvGrpSpPr>
          <p:grpSpPr>
            <a:xfrm>
              <a:off x="1763783" y="278907"/>
              <a:ext cx="7864763" cy="6300186"/>
              <a:chOff x="1172940" y="-185327"/>
              <a:chExt cx="7864763" cy="6300186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B178ABFE-8063-429D-A85C-4D7D1EC2B2CC}"/>
                  </a:ext>
                </a:extLst>
              </p:cNvPr>
              <p:cNvGrpSpPr/>
              <p:nvPr/>
            </p:nvGrpSpPr>
            <p:grpSpPr>
              <a:xfrm>
                <a:off x="1172940" y="-185327"/>
                <a:ext cx="7864763" cy="6300186"/>
                <a:chOff x="2063578" y="278907"/>
                <a:chExt cx="7864763" cy="6300186"/>
              </a:xfrm>
            </p:grpSpPr>
            <p:pic>
              <p:nvPicPr>
                <p:cNvPr id="179" name="Picture 178" descr="A close up of a device&#10;&#10;Description automatically generated">
                  <a:extLst>
                    <a:ext uri="{FF2B5EF4-FFF2-40B4-BE49-F238E27FC236}">
                      <a16:creationId xmlns:a16="http://schemas.microsoft.com/office/drawing/2014/main" id="{8A02527A-D69F-4C26-9905-7DD4446D52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357"/>
                <a:stretch/>
              </p:blipFill>
              <p:spPr>
                <a:xfrm>
                  <a:off x="2236122" y="278907"/>
                  <a:ext cx="7692219" cy="6300186"/>
                </a:xfrm>
                <a:prstGeom prst="rect">
                  <a:avLst/>
                </a:prstGeom>
              </p:spPr>
            </p:pic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BCBACF73-38D8-45F1-AAC9-87EDE83C0041}"/>
                    </a:ext>
                  </a:extLst>
                </p:cNvPr>
                <p:cNvSpPr/>
                <p:nvPr/>
              </p:nvSpPr>
              <p:spPr>
                <a:xfrm>
                  <a:off x="2063578" y="543697"/>
                  <a:ext cx="2051222" cy="26814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265AD3D0-5924-417E-8CFA-F0BCAD538A1F}"/>
                    </a:ext>
                  </a:extLst>
                </p:cNvPr>
                <p:cNvSpPr/>
                <p:nvPr/>
              </p:nvSpPr>
              <p:spPr>
                <a:xfrm>
                  <a:off x="5980096" y="3341961"/>
                  <a:ext cx="1411288" cy="4674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6C0CC8A2-C991-48FF-8B16-77D3105C86D5}"/>
                  </a:ext>
                </a:extLst>
              </p:cNvPr>
              <p:cNvSpPr/>
              <p:nvPr/>
            </p:nvSpPr>
            <p:spPr>
              <a:xfrm rot="3563525">
                <a:off x="2405025" y="323109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3395926A-D3DD-4046-8C7D-E57DACA350D0}"/>
                  </a:ext>
                </a:extLst>
              </p:cNvPr>
              <p:cNvSpPr/>
              <p:nvPr/>
            </p:nvSpPr>
            <p:spPr>
              <a:xfrm rot="3563525">
                <a:off x="2961961" y="57262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51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C1FECF30-3414-4B0A-A086-11C4A62F538A}"/>
                  </a:ext>
                </a:extLst>
              </p:cNvPr>
              <p:cNvSpPr/>
              <p:nvPr/>
            </p:nvSpPr>
            <p:spPr>
              <a:xfrm rot="3563525">
                <a:off x="4033127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52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BF208B88-369C-4F53-9C4E-FE490EC391FF}"/>
                  </a:ext>
                </a:extLst>
              </p:cNvPr>
              <p:cNvSpPr/>
              <p:nvPr/>
            </p:nvSpPr>
            <p:spPr>
              <a:xfrm rot="3563525">
                <a:off x="5096674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C7781A9-8FC2-430D-913F-189FF5B5FE7F}"/>
                  </a:ext>
                </a:extLst>
              </p:cNvPr>
              <p:cNvSpPr txBox="1"/>
              <p:nvPr/>
            </p:nvSpPr>
            <p:spPr>
              <a:xfrm>
                <a:off x="7534967" y="3128562"/>
                <a:ext cx="957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Critical state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3644DC2-0F58-4E6B-90C8-9E0BA30D8932}"/>
                  </a:ext>
                </a:extLst>
              </p:cNvPr>
              <p:cNvSpPr txBox="1"/>
              <p:nvPr/>
            </p:nvSpPr>
            <p:spPr>
              <a:xfrm>
                <a:off x="7534967" y="3555761"/>
                <a:ext cx="14786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Failure tolerant state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3A178D0-ABE7-4523-8BB0-2AD0269CA1FA}"/>
                  </a:ext>
                </a:extLst>
              </p:cNvPr>
              <p:cNvSpPr txBox="1"/>
              <p:nvPr/>
            </p:nvSpPr>
            <p:spPr>
              <a:xfrm>
                <a:off x="7533512" y="3957168"/>
                <a:ext cx="8224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Final state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7E33C02E-D514-411B-AEA5-C0C027CA6429}"/>
                  </a:ext>
                </a:extLst>
              </p:cNvPr>
              <p:cNvSpPr/>
              <p:nvPr/>
            </p:nvSpPr>
            <p:spPr>
              <a:xfrm>
                <a:off x="3660513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09507D3D-AB27-4B77-BEDA-5603CE4E1D83}"/>
                  </a:ext>
                </a:extLst>
              </p:cNvPr>
              <p:cNvSpPr/>
              <p:nvPr/>
            </p:nvSpPr>
            <p:spPr>
              <a:xfrm>
                <a:off x="5026395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81E9C850-65F7-40F5-A33A-D51FEA2366C3}"/>
                  </a:ext>
                </a:extLst>
              </p:cNvPr>
              <p:cNvSpPr/>
              <p:nvPr/>
            </p:nvSpPr>
            <p:spPr>
              <a:xfrm>
                <a:off x="2010779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23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118E3FE5-6525-4590-96C6-4746A3405326}"/>
                  </a:ext>
                </a:extLst>
              </p:cNvPr>
              <p:cNvSpPr/>
              <p:nvPr/>
            </p:nvSpPr>
            <p:spPr>
              <a:xfrm>
                <a:off x="1765788" y="5191721"/>
                <a:ext cx="168036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27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8B87E388-1551-4EDF-860C-4747BBD3C668}"/>
                  </a:ext>
                </a:extLst>
              </p:cNvPr>
              <p:cNvSpPr/>
              <p:nvPr/>
            </p:nvSpPr>
            <p:spPr>
              <a:xfrm>
                <a:off x="6024030" y="1591262"/>
                <a:ext cx="107238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44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09D9A12-B4BE-412A-9C62-00C401716C66}"/>
                  </a:ext>
                </a:extLst>
              </p:cNvPr>
              <p:cNvSpPr/>
              <p:nvPr/>
            </p:nvSpPr>
            <p:spPr>
              <a:xfrm>
                <a:off x="4599068" y="1638886"/>
                <a:ext cx="102758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489F0976-CD22-4874-AB93-2E2794EB3A97}"/>
                  </a:ext>
                </a:extLst>
              </p:cNvPr>
              <p:cNvSpPr/>
              <p:nvPr/>
            </p:nvSpPr>
            <p:spPr>
              <a:xfrm>
                <a:off x="4130699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81FC5D81-EE5C-4099-8EA6-80C5B40B8677}"/>
                  </a:ext>
                </a:extLst>
              </p:cNvPr>
              <p:cNvSpPr/>
              <p:nvPr/>
            </p:nvSpPr>
            <p:spPr>
              <a:xfrm>
                <a:off x="494007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9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64D64938-41D8-4031-824B-CC120C7AD51C}"/>
                  </a:ext>
                </a:extLst>
              </p:cNvPr>
              <p:cNvSpPr/>
              <p:nvPr/>
            </p:nvSpPr>
            <p:spPr>
              <a:xfrm>
                <a:off x="5018929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12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1D424453-1EA3-4FAC-96A3-CD5E68754402}"/>
                  </a:ext>
                </a:extLst>
              </p:cNvPr>
              <p:cNvSpPr/>
              <p:nvPr/>
            </p:nvSpPr>
            <p:spPr>
              <a:xfrm>
                <a:off x="5026395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11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7A79DFAB-4932-47C3-9490-8B8FF35A41BF}"/>
                  </a:ext>
                </a:extLst>
              </p:cNvPr>
              <p:cNvSpPr/>
              <p:nvPr/>
            </p:nvSpPr>
            <p:spPr>
              <a:xfrm>
                <a:off x="2446825" y="4480070"/>
                <a:ext cx="2600325" cy="1643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54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0336673D-5004-4F0C-9525-D20A06D45174}"/>
                  </a:ext>
                </a:extLst>
              </p:cNvPr>
              <p:cNvSpPr/>
              <p:nvPr/>
            </p:nvSpPr>
            <p:spPr>
              <a:xfrm>
                <a:off x="5121197" y="4480070"/>
                <a:ext cx="655142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55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C46D71FC-833E-4167-B146-A316CFC64A04}"/>
                  </a:ext>
                </a:extLst>
              </p:cNvPr>
              <p:cNvSpPr/>
              <p:nvPr/>
            </p:nvSpPr>
            <p:spPr>
              <a:xfrm>
                <a:off x="1564475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18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0729C540-2E32-422F-963A-1C9E16293DA0}"/>
                  </a:ext>
                </a:extLst>
              </p:cNvPr>
              <p:cNvSpPr/>
              <p:nvPr/>
            </p:nvSpPr>
            <p:spPr>
              <a:xfrm>
                <a:off x="6888967" y="3099987"/>
                <a:ext cx="534671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E36F5D25-48B6-40D9-AACA-D0E2B5B3B6B1}"/>
                  </a:ext>
                </a:extLst>
              </p:cNvPr>
              <p:cNvSpPr/>
              <p:nvPr/>
            </p:nvSpPr>
            <p:spPr>
              <a:xfrm>
                <a:off x="6893099" y="3509578"/>
                <a:ext cx="534670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41FAA954-3582-4CA6-B44A-92041446CB57}"/>
                  </a:ext>
                </a:extLst>
              </p:cNvPr>
              <p:cNvSpPr/>
              <p:nvPr/>
            </p:nvSpPr>
            <p:spPr>
              <a:xfrm>
                <a:off x="1765788" y="3598191"/>
                <a:ext cx="143756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16</a:t>
                </a: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82AB066-2379-4223-A3E1-773CA5C7A376}"/>
                  </a:ext>
                </a:extLst>
              </p:cNvPr>
              <p:cNvSpPr/>
              <p:nvPr/>
            </p:nvSpPr>
            <p:spPr>
              <a:xfrm>
                <a:off x="4261621" y="3595628"/>
                <a:ext cx="1365034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5F1CBB82-F1EC-4B46-A707-F59753700303}"/>
                  </a:ext>
                </a:extLst>
              </p:cNvPr>
              <p:cNvSpPr/>
              <p:nvPr/>
            </p:nvSpPr>
            <p:spPr>
              <a:xfrm>
                <a:off x="3252270" y="3598181"/>
                <a:ext cx="96196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E930C109-3EEA-42FE-8FB7-9AA3876F72FF}"/>
                  </a:ext>
                </a:extLst>
              </p:cNvPr>
              <p:cNvSpPr/>
              <p:nvPr/>
            </p:nvSpPr>
            <p:spPr>
              <a:xfrm>
                <a:off x="4955021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13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090A8ECB-101C-4EBA-8E94-A6B727966E36}"/>
                  </a:ext>
                </a:extLst>
              </p:cNvPr>
              <p:cNvSpPr/>
              <p:nvPr/>
            </p:nvSpPr>
            <p:spPr>
              <a:xfrm>
                <a:off x="2074593" y="376581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22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11F1BE74-7028-4A89-BA65-11341918F136}"/>
                  </a:ext>
                </a:extLst>
              </p:cNvPr>
              <p:cNvSpPr/>
              <p:nvPr/>
            </p:nvSpPr>
            <p:spPr>
              <a:xfrm rot="3563525">
                <a:off x="3484501" y="3220340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49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070BFAFB-68AA-485B-BB29-BAA0A50B6BA6}"/>
                  </a:ext>
                </a:extLst>
              </p:cNvPr>
              <p:cNvSpPr/>
              <p:nvPr/>
            </p:nvSpPr>
            <p:spPr>
              <a:xfrm rot="3563525">
                <a:off x="4279183" y="32020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48</a:t>
                </a: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BC41401F-B8E2-4E99-8E8B-1A5542E25572}"/>
                  </a:ext>
                </a:extLst>
              </p:cNvPr>
              <p:cNvSpPr/>
              <p:nvPr/>
            </p:nvSpPr>
            <p:spPr>
              <a:xfrm>
                <a:off x="2010779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25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A27D838C-0360-45E3-97E4-F76BA9DDF433}"/>
                  </a:ext>
                </a:extLst>
              </p:cNvPr>
              <p:cNvSpPr/>
              <p:nvPr/>
            </p:nvSpPr>
            <p:spPr>
              <a:xfrm>
                <a:off x="1564475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20</a:t>
                </a: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1EFB264B-F90A-4DFD-8969-890AF415A9DA}"/>
                  </a:ext>
                </a:extLst>
              </p:cNvPr>
              <p:cNvSpPr/>
              <p:nvPr/>
            </p:nvSpPr>
            <p:spPr>
              <a:xfrm>
                <a:off x="2010779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24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3C987A25-4E34-48C7-944B-6B42A3F7B99B}"/>
                  </a:ext>
                </a:extLst>
              </p:cNvPr>
              <p:cNvSpPr/>
              <p:nvPr/>
            </p:nvSpPr>
            <p:spPr>
              <a:xfrm>
                <a:off x="1564475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19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A658AEA5-9C86-4321-A4DA-C2AB052498F0}"/>
                  </a:ext>
                </a:extLst>
              </p:cNvPr>
              <p:cNvSpPr/>
              <p:nvPr/>
            </p:nvSpPr>
            <p:spPr>
              <a:xfrm>
                <a:off x="3489954" y="5191721"/>
                <a:ext cx="1486909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28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0650DD48-5825-417F-A84F-A465DDD02F97}"/>
                  </a:ext>
                </a:extLst>
              </p:cNvPr>
              <p:cNvSpPr/>
              <p:nvPr/>
            </p:nvSpPr>
            <p:spPr>
              <a:xfrm>
                <a:off x="1615267" y="3763431"/>
                <a:ext cx="37398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17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4F8ABE96-4753-47FC-8CCA-50224004C36D}"/>
                  </a:ext>
                </a:extLst>
              </p:cNvPr>
              <p:cNvSpPr/>
              <p:nvPr/>
            </p:nvSpPr>
            <p:spPr>
              <a:xfrm>
                <a:off x="5471616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743CEBEF-62D3-4BB0-B1A1-B2A249488C46}"/>
                  </a:ext>
                </a:extLst>
              </p:cNvPr>
              <p:cNvSpPr/>
              <p:nvPr/>
            </p:nvSpPr>
            <p:spPr>
              <a:xfrm>
                <a:off x="5464150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7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64C5AAE3-0204-43A1-BBF4-EA16EE4DD60D}"/>
                  </a:ext>
                </a:extLst>
              </p:cNvPr>
              <p:cNvSpPr/>
              <p:nvPr/>
            </p:nvSpPr>
            <p:spPr>
              <a:xfrm>
                <a:off x="5471616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6</a:t>
                </a: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EC7C12C7-6565-45E2-9348-F1DC6B8AE295}"/>
                  </a:ext>
                </a:extLst>
              </p:cNvPr>
              <p:cNvSpPr/>
              <p:nvPr/>
            </p:nvSpPr>
            <p:spPr>
              <a:xfrm>
                <a:off x="5402967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8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90CA2FD9-80EE-4157-AA25-9763A153D7DF}"/>
                  </a:ext>
                </a:extLst>
              </p:cNvPr>
              <p:cNvSpPr/>
              <p:nvPr/>
            </p:nvSpPr>
            <p:spPr>
              <a:xfrm>
                <a:off x="539495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4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B96D42F0-037D-4B7B-A840-17C0BF6B236D}"/>
                  </a:ext>
                </a:extLst>
              </p:cNvPr>
              <p:cNvSpPr/>
              <p:nvPr/>
            </p:nvSpPr>
            <p:spPr>
              <a:xfrm>
                <a:off x="7191402" y="4473657"/>
                <a:ext cx="432262" cy="17721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56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7CA40419-EA0D-4452-BC21-3CCAF9F75684}"/>
                  </a:ext>
                </a:extLst>
              </p:cNvPr>
              <p:cNvSpPr/>
              <p:nvPr/>
            </p:nvSpPr>
            <p:spPr>
              <a:xfrm>
                <a:off x="8432323" y="1591262"/>
                <a:ext cx="466634" cy="33718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47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63831A64-AC55-48AE-A409-DF698ADAB8A7}"/>
                  </a:ext>
                </a:extLst>
              </p:cNvPr>
              <p:cNvSpPr/>
              <p:nvPr/>
            </p:nvSpPr>
            <p:spPr>
              <a:xfrm>
                <a:off x="6896037" y="3917066"/>
                <a:ext cx="525233" cy="33718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60F6EE31-B4BB-4135-A604-E98475F43685}"/>
                  </a:ext>
                </a:extLst>
              </p:cNvPr>
              <p:cNvSpPr/>
              <p:nvPr/>
            </p:nvSpPr>
            <p:spPr>
              <a:xfrm>
                <a:off x="5861698" y="4480070"/>
                <a:ext cx="352473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39</a:t>
                </a: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26E3B3FB-D0AC-4ECD-9924-F6F2DC8F404E}"/>
                  </a:ext>
                </a:extLst>
              </p:cNvPr>
              <p:cNvSpPr/>
              <p:nvPr/>
            </p:nvSpPr>
            <p:spPr>
              <a:xfrm>
                <a:off x="6288218" y="4480070"/>
                <a:ext cx="345455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32</a:t>
                </a: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21A7FE82-11C6-4E04-935F-F1ECA5762074}"/>
                  </a:ext>
                </a:extLst>
              </p:cNvPr>
              <p:cNvSpPr/>
              <p:nvPr/>
            </p:nvSpPr>
            <p:spPr>
              <a:xfrm>
                <a:off x="1615267" y="5014546"/>
                <a:ext cx="377078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21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956B26A1-7C57-4A72-8BF8-E044DD8320BA}"/>
                  </a:ext>
                </a:extLst>
              </p:cNvPr>
              <p:cNvSpPr/>
              <p:nvPr/>
            </p:nvSpPr>
            <p:spPr>
              <a:xfrm>
                <a:off x="2079831" y="501169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26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26C5A6AD-E647-492F-84C0-ED7EAE397641}"/>
                  </a:ext>
                </a:extLst>
              </p:cNvPr>
              <p:cNvSpPr/>
              <p:nvPr/>
            </p:nvSpPr>
            <p:spPr>
              <a:xfrm>
                <a:off x="5880501" y="196840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42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812626EA-3AD8-4A79-948F-4B18980A9FCE}"/>
                  </a:ext>
                </a:extLst>
              </p:cNvPr>
              <p:cNvSpPr/>
              <p:nvPr/>
            </p:nvSpPr>
            <p:spPr>
              <a:xfrm>
                <a:off x="5873035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40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BEBD8CD4-AF07-4707-9742-43B74F12C7F0}"/>
                  </a:ext>
                </a:extLst>
              </p:cNvPr>
              <p:cNvSpPr/>
              <p:nvPr/>
            </p:nvSpPr>
            <p:spPr>
              <a:xfrm>
                <a:off x="5880501" y="2649009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41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BE59912E-09D6-4C5C-BDE1-9A681AA996E0}"/>
                  </a:ext>
                </a:extLst>
              </p:cNvPr>
              <p:cNvSpPr/>
              <p:nvPr/>
            </p:nvSpPr>
            <p:spPr>
              <a:xfrm>
                <a:off x="6280002" y="196078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35</a:t>
                </a: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DFE038F9-CF6B-4ED8-99EE-2C22CBA573FA}"/>
                  </a:ext>
                </a:extLst>
              </p:cNvPr>
              <p:cNvSpPr/>
              <p:nvPr/>
            </p:nvSpPr>
            <p:spPr>
              <a:xfrm>
                <a:off x="6272536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33</a:t>
                </a: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08CE94A2-2211-4AD0-A8BC-3D4DE1A16EC4}"/>
                  </a:ext>
                </a:extLst>
              </p:cNvPr>
              <p:cNvSpPr/>
              <p:nvPr/>
            </p:nvSpPr>
            <p:spPr>
              <a:xfrm>
                <a:off x="6274834" y="2648294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34</a:t>
                </a: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83F05AAC-6886-4625-BB51-E60B9F8AFF85}"/>
                  </a:ext>
                </a:extLst>
              </p:cNvPr>
              <p:cNvSpPr/>
              <p:nvPr/>
            </p:nvSpPr>
            <p:spPr>
              <a:xfrm>
                <a:off x="5945465" y="1734359"/>
                <a:ext cx="297301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43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246CE66-1D09-4AAF-A570-C88A6B3FF98A}"/>
                  </a:ext>
                </a:extLst>
              </p:cNvPr>
              <p:cNvSpPr/>
              <p:nvPr/>
            </p:nvSpPr>
            <p:spPr>
              <a:xfrm>
                <a:off x="6354626" y="1734359"/>
                <a:ext cx="292556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36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6B0F4688-D2F0-4E68-98C1-642246609730}"/>
                  </a:ext>
                </a:extLst>
              </p:cNvPr>
              <p:cNvSpPr/>
              <p:nvPr/>
            </p:nvSpPr>
            <p:spPr>
              <a:xfrm>
                <a:off x="7125726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45</a:t>
                </a: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6821903D-CDC6-4211-BA02-4675DDC94C39}"/>
                  </a:ext>
                </a:extLst>
              </p:cNvPr>
              <p:cNvSpPr/>
              <p:nvPr/>
            </p:nvSpPr>
            <p:spPr>
              <a:xfrm>
                <a:off x="7656100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46</a:t>
                </a: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EAA8396E-9CF3-4D66-B24B-E0A6469B75A9}"/>
                  </a:ext>
                </a:extLst>
              </p:cNvPr>
              <p:cNvSpPr/>
              <p:nvPr/>
            </p:nvSpPr>
            <p:spPr>
              <a:xfrm>
                <a:off x="5033849" y="5091388"/>
                <a:ext cx="1411288" cy="20613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291</a:t>
                </a:r>
              </a:p>
            </p:txBody>
          </p: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A1ECAC4-860B-464D-9900-6516FD5B6132}"/>
                </a:ext>
              </a:extLst>
            </p:cNvPr>
            <p:cNvSpPr/>
            <p:nvPr/>
          </p:nvSpPr>
          <p:spPr>
            <a:xfrm>
              <a:off x="5629937" y="5793562"/>
              <a:ext cx="1411288" cy="2061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292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9051E83-993E-4CA8-A825-91419CE59F7C}"/>
                </a:ext>
              </a:extLst>
            </p:cNvPr>
            <p:cNvSpPr/>
            <p:nvPr/>
          </p:nvSpPr>
          <p:spPr>
            <a:xfrm>
              <a:off x="6830921" y="5499688"/>
              <a:ext cx="349245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30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FC9D439-0139-42C3-B497-CE8A73422D78}"/>
                </a:ext>
              </a:extLst>
            </p:cNvPr>
            <p:cNvSpPr/>
            <p:nvPr/>
          </p:nvSpPr>
          <p:spPr>
            <a:xfrm>
              <a:off x="6408192" y="5499688"/>
              <a:ext cx="346481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37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0972607-05B8-4233-9000-9E2DA4B30819}"/>
                </a:ext>
              </a:extLst>
            </p:cNvPr>
            <p:cNvSpPr/>
            <p:nvPr/>
          </p:nvSpPr>
          <p:spPr>
            <a:xfrm>
              <a:off x="6880451" y="5335786"/>
              <a:ext cx="349245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16D24E7-A401-4421-9310-B519E03C2CB5}"/>
                </a:ext>
              </a:extLst>
            </p:cNvPr>
            <p:cNvSpPr/>
            <p:nvPr/>
          </p:nvSpPr>
          <p:spPr>
            <a:xfrm>
              <a:off x="6457722" y="5335786"/>
              <a:ext cx="346481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38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2DDAAE47-F292-4932-885A-D12FBA439A83}"/>
              </a:ext>
            </a:extLst>
          </p:cNvPr>
          <p:cNvSpPr txBox="1"/>
          <p:nvPr/>
        </p:nvSpPr>
        <p:spPr>
          <a:xfrm>
            <a:off x="508000" y="543697"/>
            <a:ext cx="3650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driven cars</a:t>
            </a:r>
          </a:p>
          <a:p>
            <a:r>
              <a:rPr lang="en-US" dirty="0"/>
              <a:t>Corner case #5: human car overtakes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6DC0CF-000C-46E6-BB9E-E622E2720E6A}"/>
              </a:ext>
            </a:extLst>
          </p:cNvPr>
          <p:cNvSpPr txBox="1"/>
          <p:nvPr/>
        </p:nvSpPr>
        <p:spPr>
          <a:xfrm>
            <a:off x="7782476" y="3188728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Unhealthy car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D9F10F-B072-4FA3-B56F-106706B779A0}"/>
              </a:ext>
            </a:extLst>
          </p:cNvPr>
          <p:cNvGrpSpPr/>
          <p:nvPr/>
        </p:nvGrpSpPr>
        <p:grpSpPr>
          <a:xfrm>
            <a:off x="7440296" y="3222972"/>
            <a:ext cx="406398" cy="200025"/>
            <a:chOff x="7440296" y="3222972"/>
            <a:chExt cx="406398" cy="2000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E01949-EF6E-47DC-A704-3704EA56F6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76F2B2-7E16-4245-9346-162827A950A0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A4157B8-82A8-4FF3-AE3B-F3AED3856E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Picture 2" descr="Walking Man Black clip art | Clipart Panda - Free Clipart Images">
            <a:extLst>
              <a:ext uri="{FF2B5EF4-FFF2-40B4-BE49-F238E27FC236}">
                <a16:creationId xmlns:a16="http://schemas.microsoft.com/office/drawing/2014/main" id="{018179AD-EFE5-4394-88CB-D1C216D57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4" t="5072" r="8712" b="7204"/>
          <a:stretch/>
        </p:blipFill>
        <p:spPr bwMode="auto">
          <a:xfrm>
            <a:off x="9886058" y="2741769"/>
            <a:ext cx="210698" cy="3346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F6BF0AA0-CE05-4E78-AB51-C87E715BF0A2}"/>
              </a:ext>
            </a:extLst>
          </p:cNvPr>
          <p:cNvSpPr txBox="1"/>
          <p:nvPr/>
        </p:nvSpPr>
        <p:spPr>
          <a:xfrm>
            <a:off x="10166581" y="2778577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Pedestrian</a:t>
            </a:r>
          </a:p>
        </p:txBody>
      </p:sp>
      <p:pic>
        <p:nvPicPr>
          <p:cNvPr id="108" name="Picture 107" descr="A picture containing mug, glass&#10;&#10;Description automatically generated">
            <a:extLst>
              <a:ext uri="{FF2B5EF4-FFF2-40B4-BE49-F238E27FC236}">
                <a16:creationId xmlns:a16="http://schemas.microsoft.com/office/drawing/2014/main" id="{43815143-2BB6-43B3-BBCA-D081B3B274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5" r="6290" b="3983"/>
          <a:stretch/>
        </p:blipFill>
        <p:spPr>
          <a:xfrm rot="16200000">
            <a:off x="5601857" y="2679190"/>
            <a:ext cx="401666" cy="193675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6B4CF67D-E540-4F8B-89F3-C739FE5C60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9" t="10811" r="4681" b="11410"/>
          <a:stretch/>
        </p:blipFill>
        <p:spPr>
          <a:xfrm rot="16200000">
            <a:off x="6020796" y="2673933"/>
            <a:ext cx="406398" cy="200025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E1C4E437-1F8B-4BD1-AA5F-133EC0FDB743}"/>
              </a:ext>
            </a:extLst>
          </p:cNvPr>
          <p:cNvGrpSpPr/>
          <p:nvPr/>
        </p:nvGrpSpPr>
        <p:grpSpPr>
          <a:xfrm rot="16200000">
            <a:off x="5584608" y="3602267"/>
            <a:ext cx="406398" cy="200025"/>
            <a:chOff x="7440296" y="3222972"/>
            <a:chExt cx="406398" cy="200025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05547B7B-5B5C-4805-BA82-F825081AE5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30481EA-A291-41D5-81FE-7C59C86AAC74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D753FBA-F816-467F-92E8-8AB062471E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5875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CE1C7B2A-1630-4393-9101-8BC775FFA57D}"/>
              </a:ext>
            </a:extLst>
          </p:cNvPr>
          <p:cNvGrpSpPr/>
          <p:nvPr/>
        </p:nvGrpSpPr>
        <p:grpSpPr>
          <a:xfrm>
            <a:off x="1763783" y="278907"/>
            <a:ext cx="7864763" cy="6300186"/>
            <a:chOff x="1172940" y="-185327"/>
            <a:chExt cx="7864763" cy="630018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211E162-CD79-409F-A395-AAD8D5BFD151}"/>
                </a:ext>
              </a:extLst>
            </p:cNvPr>
            <p:cNvGrpSpPr/>
            <p:nvPr/>
          </p:nvGrpSpPr>
          <p:grpSpPr>
            <a:xfrm>
              <a:off x="1172940" y="-185327"/>
              <a:ext cx="7864763" cy="6300186"/>
              <a:chOff x="2063578" y="278907"/>
              <a:chExt cx="7864763" cy="6300186"/>
            </a:xfrm>
          </p:grpSpPr>
          <p:pic>
            <p:nvPicPr>
              <p:cNvPr id="5" name="Picture 4" descr="A close up of a device&#10;&#10;Description automatically generated">
                <a:extLst>
                  <a:ext uri="{FF2B5EF4-FFF2-40B4-BE49-F238E27FC236}">
                    <a16:creationId xmlns:a16="http://schemas.microsoft.com/office/drawing/2014/main" id="{276D423A-C729-4002-A087-4988BAADF0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57"/>
              <a:stretch/>
            </p:blipFill>
            <p:spPr>
              <a:xfrm>
                <a:off x="2236122" y="278907"/>
                <a:ext cx="7692219" cy="6300186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DB62300-3648-46D3-88DC-49F8F7E64E4D}"/>
                  </a:ext>
                </a:extLst>
              </p:cNvPr>
              <p:cNvSpPr/>
              <p:nvPr/>
            </p:nvSpPr>
            <p:spPr>
              <a:xfrm>
                <a:off x="2063578" y="543697"/>
                <a:ext cx="2051222" cy="268141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6E384AC-132E-482C-8768-0D159CA9848A}"/>
                  </a:ext>
                </a:extLst>
              </p:cNvPr>
              <p:cNvSpPr/>
              <p:nvPr/>
            </p:nvSpPr>
            <p:spPr>
              <a:xfrm>
                <a:off x="5980096" y="3341961"/>
                <a:ext cx="1411288" cy="4674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3A6B6B8-6C5D-4AAB-991F-CA149C96795B}"/>
                </a:ext>
              </a:extLst>
            </p:cNvPr>
            <p:cNvSpPr/>
            <p:nvPr/>
          </p:nvSpPr>
          <p:spPr>
            <a:xfrm rot="3563525">
              <a:off x="2405025" y="3231096"/>
              <a:ext cx="430403" cy="2092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7169EE-509F-403A-9409-323865C88EDF}"/>
                </a:ext>
              </a:extLst>
            </p:cNvPr>
            <p:cNvSpPr/>
            <p:nvPr/>
          </p:nvSpPr>
          <p:spPr>
            <a:xfrm rot="3563525">
              <a:off x="2961961" y="5726246"/>
              <a:ext cx="430403" cy="2092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51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0CA69E2-A69B-4CA0-B742-BFB652E01A68}"/>
                </a:ext>
              </a:extLst>
            </p:cNvPr>
            <p:cNvSpPr/>
            <p:nvPr/>
          </p:nvSpPr>
          <p:spPr>
            <a:xfrm rot="3563525">
              <a:off x="4033127" y="5720784"/>
              <a:ext cx="430403" cy="2092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52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0E7D07B-A32B-47BD-B589-045DE36B746A}"/>
                </a:ext>
              </a:extLst>
            </p:cNvPr>
            <p:cNvSpPr/>
            <p:nvPr/>
          </p:nvSpPr>
          <p:spPr>
            <a:xfrm rot="3563525">
              <a:off x="5096674" y="5720784"/>
              <a:ext cx="430403" cy="2092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BF420BD-1FA1-4299-809A-9AFAD95AB58C}"/>
                </a:ext>
              </a:extLst>
            </p:cNvPr>
            <p:cNvSpPr txBox="1"/>
            <p:nvPr/>
          </p:nvSpPr>
          <p:spPr>
            <a:xfrm>
              <a:off x="7534967" y="3128562"/>
              <a:ext cx="957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Critical state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23A06E-A0C4-4BBF-8691-C8D6ADFE2222}"/>
                </a:ext>
              </a:extLst>
            </p:cNvPr>
            <p:cNvSpPr txBox="1"/>
            <p:nvPr/>
          </p:nvSpPr>
          <p:spPr>
            <a:xfrm>
              <a:off x="7534967" y="3555761"/>
              <a:ext cx="14786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Failure tolerant state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5DAA969-E8BC-481D-AFFD-B233945A39DF}"/>
                </a:ext>
              </a:extLst>
            </p:cNvPr>
            <p:cNvSpPr txBox="1"/>
            <p:nvPr/>
          </p:nvSpPr>
          <p:spPr>
            <a:xfrm>
              <a:off x="7533512" y="3957168"/>
              <a:ext cx="8224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Final state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C40A87-C3C7-4EC2-BB8B-34849B84C15C}"/>
                </a:ext>
              </a:extLst>
            </p:cNvPr>
            <p:cNvSpPr/>
            <p:nvPr/>
          </p:nvSpPr>
          <p:spPr>
            <a:xfrm>
              <a:off x="3660513" y="1638886"/>
              <a:ext cx="429376" cy="3371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E78821-45E5-4647-B447-5A95082A29C3}"/>
                </a:ext>
              </a:extLst>
            </p:cNvPr>
            <p:cNvSpPr/>
            <p:nvPr/>
          </p:nvSpPr>
          <p:spPr>
            <a:xfrm>
              <a:off x="5026395" y="2082702"/>
              <a:ext cx="349245" cy="4388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31F811D-7898-4652-BD1A-06BA5E989029}"/>
                </a:ext>
              </a:extLst>
            </p:cNvPr>
            <p:cNvSpPr/>
            <p:nvPr/>
          </p:nvSpPr>
          <p:spPr>
            <a:xfrm>
              <a:off x="2010779" y="4022041"/>
              <a:ext cx="410431" cy="3371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23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5737CEF-85ED-42F3-9882-95569A80CED4}"/>
                </a:ext>
              </a:extLst>
            </p:cNvPr>
            <p:cNvSpPr/>
            <p:nvPr/>
          </p:nvSpPr>
          <p:spPr>
            <a:xfrm>
              <a:off x="1765788" y="5191721"/>
              <a:ext cx="1680360" cy="3371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27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9FF9E46-1DE1-49DE-BE0F-6C35E314AA6E}"/>
                </a:ext>
              </a:extLst>
            </p:cNvPr>
            <p:cNvSpPr/>
            <p:nvPr/>
          </p:nvSpPr>
          <p:spPr>
            <a:xfrm>
              <a:off x="6024030" y="1591262"/>
              <a:ext cx="1072380" cy="3371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44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C2F4F81-7B00-4859-B2BB-EC2CA75D7ACA}"/>
                </a:ext>
              </a:extLst>
            </p:cNvPr>
            <p:cNvSpPr/>
            <p:nvPr/>
          </p:nvSpPr>
          <p:spPr>
            <a:xfrm>
              <a:off x="4599068" y="1638886"/>
              <a:ext cx="1027587" cy="3371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16F8172-3E1F-4F9E-A389-B8F9E95C607C}"/>
                </a:ext>
              </a:extLst>
            </p:cNvPr>
            <p:cNvSpPr/>
            <p:nvPr/>
          </p:nvSpPr>
          <p:spPr>
            <a:xfrm>
              <a:off x="4130699" y="1638886"/>
              <a:ext cx="429376" cy="3371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E81EDDD-528E-45AA-B02E-34D230301CD5}"/>
                </a:ext>
              </a:extLst>
            </p:cNvPr>
            <p:cNvSpPr/>
            <p:nvPr/>
          </p:nvSpPr>
          <p:spPr>
            <a:xfrm>
              <a:off x="4940076" y="1734602"/>
              <a:ext cx="381383" cy="4361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9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A2DB8D4-CA7C-4D0C-84CA-644B5057360D}"/>
                </a:ext>
              </a:extLst>
            </p:cNvPr>
            <p:cNvSpPr/>
            <p:nvPr/>
          </p:nvSpPr>
          <p:spPr>
            <a:xfrm>
              <a:off x="5018929" y="3022146"/>
              <a:ext cx="349245" cy="4388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DA02D64-03DE-4D1B-9307-1830544C8D8E}"/>
                </a:ext>
              </a:extLst>
            </p:cNvPr>
            <p:cNvSpPr/>
            <p:nvPr/>
          </p:nvSpPr>
          <p:spPr>
            <a:xfrm>
              <a:off x="5026395" y="2549950"/>
              <a:ext cx="349245" cy="4388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11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F1CF827-B15C-4C33-BA23-BA267E776A82}"/>
                </a:ext>
              </a:extLst>
            </p:cNvPr>
            <p:cNvSpPr/>
            <p:nvPr/>
          </p:nvSpPr>
          <p:spPr>
            <a:xfrm>
              <a:off x="2446825" y="4480070"/>
              <a:ext cx="2600325" cy="1643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E8098C-A717-47E3-92CF-2B1B554495F6}"/>
                </a:ext>
              </a:extLst>
            </p:cNvPr>
            <p:cNvSpPr/>
            <p:nvPr/>
          </p:nvSpPr>
          <p:spPr>
            <a:xfrm>
              <a:off x="5121197" y="4480070"/>
              <a:ext cx="655142" cy="1772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55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0E4BB25-61E5-4A7E-BFE0-0E78D18E4C38}"/>
                </a:ext>
              </a:extLst>
            </p:cNvPr>
            <p:cNvSpPr/>
            <p:nvPr/>
          </p:nvSpPr>
          <p:spPr>
            <a:xfrm>
              <a:off x="1564475" y="4022041"/>
              <a:ext cx="410431" cy="3371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18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6842EE9-6319-42BD-9907-90F91C25B578}"/>
                </a:ext>
              </a:extLst>
            </p:cNvPr>
            <p:cNvSpPr/>
            <p:nvPr/>
          </p:nvSpPr>
          <p:spPr>
            <a:xfrm>
              <a:off x="6888967" y="3099987"/>
              <a:ext cx="534671" cy="3371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E73F012-6642-4384-9AA4-DE2FB6EFDAE8}"/>
                </a:ext>
              </a:extLst>
            </p:cNvPr>
            <p:cNvSpPr/>
            <p:nvPr/>
          </p:nvSpPr>
          <p:spPr>
            <a:xfrm>
              <a:off x="6893099" y="3509578"/>
              <a:ext cx="534670" cy="3371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89806CF-3B1B-415D-877E-142FCE13C799}"/>
                </a:ext>
              </a:extLst>
            </p:cNvPr>
            <p:cNvSpPr/>
            <p:nvPr/>
          </p:nvSpPr>
          <p:spPr>
            <a:xfrm>
              <a:off x="1765788" y="3598191"/>
              <a:ext cx="1437567" cy="3371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/>
                <a:t>16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D3A4C87-8E3F-46C4-A179-5DF343BAB812}"/>
                </a:ext>
              </a:extLst>
            </p:cNvPr>
            <p:cNvSpPr/>
            <p:nvPr/>
          </p:nvSpPr>
          <p:spPr>
            <a:xfrm>
              <a:off x="4261621" y="3595628"/>
              <a:ext cx="1365034" cy="3371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73BE5BE-CF49-404A-A2C3-A5B0C0CCCBEF}"/>
                </a:ext>
              </a:extLst>
            </p:cNvPr>
            <p:cNvSpPr/>
            <p:nvPr/>
          </p:nvSpPr>
          <p:spPr>
            <a:xfrm>
              <a:off x="3252270" y="3598181"/>
              <a:ext cx="961968" cy="3371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B14C438-6FF5-4CC4-9C2D-66F7E1C6DCB8}"/>
                </a:ext>
              </a:extLst>
            </p:cNvPr>
            <p:cNvSpPr/>
            <p:nvPr/>
          </p:nvSpPr>
          <p:spPr>
            <a:xfrm>
              <a:off x="4955021" y="3362655"/>
              <a:ext cx="373548" cy="4388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13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81DA05F-C1A6-4A5F-A302-A512EC8D508E}"/>
                </a:ext>
              </a:extLst>
            </p:cNvPr>
            <p:cNvSpPr/>
            <p:nvPr/>
          </p:nvSpPr>
          <p:spPr>
            <a:xfrm>
              <a:off x="2074593" y="3765812"/>
              <a:ext cx="379851" cy="3371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22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4363E6D-094B-49AD-A1D1-86E3D9CB5836}"/>
                </a:ext>
              </a:extLst>
            </p:cNvPr>
            <p:cNvSpPr/>
            <p:nvPr/>
          </p:nvSpPr>
          <p:spPr>
            <a:xfrm rot="3563525">
              <a:off x="3484501" y="3220340"/>
              <a:ext cx="430403" cy="2092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49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75F641F-C5BB-4B64-BB73-F47229712410}"/>
                </a:ext>
              </a:extLst>
            </p:cNvPr>
            <p:cNvSpPr/>
            <p:nvPr/>
          </p:nvSpPr>
          <p:spPr>
            <a:xfrm rot="3563525">
              <a:off x="4279183" y="3202046"/>
              <a:ext cx="430403" cy="2092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48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26BFC6C-C701-4EBC-9317-C3C1E03FE27D}"/>
                </a:ext>
              </a:extLst>
            </p:cNvPr>
            <p:cNvSpPr/>
            <p:nvPr/>
          </p:nvSpPr>
          <p:spPr>
            <a:xfrm>
              <a:off x="2010779" y="4742127"/>
              <a:ext cx="404295" cy="3371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25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F8A4A31-ED71-40D7-8953-6B5A63BA95AF}"/>
                </a:ext>
              </a:extLst>
            </p:cNvPr>
            <p:cNvSpPr/>
            <p:nvPr/>
          </p:nvSpPr>
          <p:spPr>
            <a:xfrm>
              <a:off x="1564475" y="4742127"/>
              <a:ext cx="404295" cy="3371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20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2093208-5944-43FE-A46F-E461D9F8ED95}"/>
                </a:ext>
              </a:extLst>
            </p:cNvPr>
            <p:cNvSpPr/>
            <p:nvPr/>
          </p:nvSpPr>
          <p:spPr>
            <a:xfrm>
              <a:off x="2010779" y="4382084"/>
              <a:ext cx="404295" cy="3371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24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B4418F8-50A4-4F05-A9CB-B08754E0C662}"/>
                </a:ext>
              </a:extLst>
            </p:cNvPr>
            <p:cNvSpPr/>
            <p:nvPr/>
          </p:nvSpPr>
          <p:spPr>
            <a:xfrm>
              <a:off x="1564475" y="4382084"/>
              <a:ext cx="404295" cy="3371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19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7A013D0-06DE-4137-9FD6-5237CBFD1B8B}"/>
                </a:ext>
              </a:extLst>
            </p:cNvPr>
            <p:cNvSpPr/>
            <p:nvPr/>
          </p:nvSpPr>
          <p:spPr>
            <a:xfrm>
              <a:off x="3489954" y="5191721"/>
              <a:ext cx="1486909" cy="3371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28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242CBC8-C5EC-478F-8570-8A7F252FF302}"/>
                </a:ext>
              </a:extLst>
            </p:cNvPr>
            <p:cNvSpPr/>
            <p:nvPr/>
          </p:nvSpPr>
          <p:spPr>
            <a:xfrm>
              <a:off x="1615267" y="3763431"/>
              <a:ext cx="373981" cy="3371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17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FA489CA-7666-4385-A12C-FEEAD929AC48}"/>
                </a:ext>
              </a:extLst>
            </p:cNvPr>
            <p:cNvSpPr/>
            <p:nvPr/>
          </p:nvSpPr>
          <p:spPr>
            <a:xfrm>
              <a:off x="5471616" y="2082702"/>
              <a:ext cx="349245" cy="4388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2DE6D73-23C6-4272-A3A0-323254936C3A}"/>
                </a:ext>
              </a:extLst>
            </p:cNvPr>
            <p:cNvSpPr/>
            <p:nvPr/>
          </p:nvSpPr>
          <p:spPr>
            <a:xfrm>
              <a:off x="5464150" y="3022146"/>
              <a:ext cx="349245" cy="4388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7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4E24187-9C68-497B-82FB-653D259F1EE1}"/>
                </a:ext>
              </a:extLst>
            </p:cNvPr>
            <p:cNvSpPr/>
            <p:nvPr/>
          </p:nvSpPr>
          <p:spPr>
            <a:xfrm>
              <a:off x="5471616" y="2549950"/>
              <a:ext cx="349245" cy="4388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6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147844B-3A40-41BE-B7D9-7A47457F81AD}"/>
                </a:ext>
              </a:extLst>
            </p:cNvPr>
            <p:cNvSpPr/>
            <p:nvPr/>
          </p:nvSpPr>
          <p:spPr>
            <a:xfrm>
              <a:off x="5402967" y="3362655"/>
              <a:ext cx="373548" cy="4388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8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B398A25-744A-49FE-93AF-5300575DCE64}"/>
                </a:ext>
              </a:extLst>
            </p:cNvPr>
            <p:cNvSpPr/>
            <p:nvPr/>
          </p:nvSpPr>
          <p:spPr>
            <a:xfrm>
              <a:off x="5394956" y="1734602"/>
              <a:ext cx="381383" cy="4361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4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6EA9F0D-5F8D-4792-8D0E-E53CE54110A0}"/>
                </a:ext>
              </a:extLst>
            </p:cNvPr>
            <p:cNvSpPr/>
            <p:nvPr/>
          </p:nvSpPr>
          <p:spPr>
            <a:xfrm>
              <a:off x="7191402" y="4473657"/>
              <a:ext cx="432262" cy="17721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56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7EECFDC-AF70-44AE-B1D5-AE0DEE818E13}"/>
                </a:ext>
              </a:extLst>
            </p:cNvPr>
            <p:cNvSpPr/>
            <p:nvPr/>
          </p:nvSpPr>
          <p:spPr>
            <a:xfrm>
              <a:off x="8432323" y="1591262"/>
              <a:ext cx="466634" cy="3371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47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587B6FA-B4AD-46E3-9878-A918E816442B}"/>
                </a:ext>
              </a:extLst>
            </p:cNvPr>
            <p:cNvSpPr/>
            <p:nvPr/>
          </p:nvSpPr>
          <p:spPr>
            <a:xfrm>
              <a:off x="6896037" y="3917066"/>
              <a:ext cx="525233" cy="33718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4327E9-3066-405E-9BB3-74649E58858D}"/>
                </a:ext>
              </a:extLst>
            </p:cNvPr>
            <p:cNvSpPr/>
            <p:nvPr/>
          </p:nvSpPr>
          <p:spPr>
            <a:xfrm>
              <a:off x="5861698" y="4480070"/>
              <a:ext cx="352473" cy="1772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39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1BB6BD5-229D-4DC1-BCAF-9B5620BB6C28}"/>
                </a:ext>
              </a:extLst>
            </p:cNvPr>
            <p:cNvSpPr/>
            <p:nvPr/>
          </p:nvSpPr>
          <p:spPr>
            <a:xfrm>
              <a:off x="6288218" y="4480070"/>
              <a:ext cx="345455" cy="1772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32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7AF3D43-3901-45F5-B341-0FF877E79D75}"/>
                </a:ext>
              </a:extLst>
            </p:cNvPr>
            <p:cNvSpPr/>
            <p:nvPr/>
          </p:nvSpPr>
          <p:spPr>
            <a:xfrm>
              <a:off x="1615267" y="5014546"/>
              <a:ext cx="377078" cy="3371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21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7B455DC-E0D3-4923-BF1C-BC81B6BB89D5}"/>
                </a:ext>
              </a:extLst>
            </p:cNvPr>
            <p:cNvSpPr/>
            <p:nvPr/>
          </p:nvSpPr>
          <p:spPr>
            <a:xfrm>
              <a:off x="2079831" y="5011692"/>
              <a:ext cx="379851" cy="3371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26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0F44614-B9DC-4B83-BA84-AB046C1D2BB0}"/>
                </a:ext>
              </a:extLst>
            </p:cNvPr>
            <p:cNvSpPr/>
            <p:nvPr/>
          </p:nvSpPr>
          <p:spPr>
            <a:xfrm>
              <a:off x="5880501" y="1968401"/>
              <a:ext cx="349245" cy="65558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42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3B29548-1578-48E1-B7B6-63F98054EDDF}"/>
                </a:ext>
              </a:extLst>
            </p:cNvPr>
            <p:cNvSpPr/>
            <p:nvPr/>
          </p:nvSpPr>
          <p:spPr>
            <a:xfrm>
              <a:off x="5873035" y="3334565"/>
              <a:ext cx="349245" cy="10466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40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16506D4-E55C-4761-9E10-9A1A70FCCF87}"/>
                </a:ext>
              </a:extLst>
            </p:cNvPr>
            <p:cNvSpPr/>
            <p:nvPr/>
          </p:nvSpPr>
          <p:spPr>
            <a:xfrm>
              <a:off x="5880501" y="2649009"/>
              <a:ext cx="349245" cy="65558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41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F4BDC3E-4356-4694-A289-15431D15BABB}"/>
                </a:ext>
              </a:extLst>
            </p:cNvPr>
            <p:cNvSpPr/>
            <p:nvPr/>
          </p:nvSpPr>
          <p:spPr>
            <a:xfrm>
              <a:off x="6280002" y="1960781"/>
              <a:ext cx="349245" cy="65558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35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A5B678C-EEF3-4AC5-90C5-65A6FF641C01}"/>
                </a:ext>
              </a:extLst>
            </p:cNvPr>
            <p:cNvSpPr/>
            <p:nvPr/>
          </p:nvSpPr>
          <p:spPr>
            <a:xfrm>
              <a:off x="6272536" y="3334565"/>
              <a:ext cx="349245" cy="10466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33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4AAE99C-6EA5-4442-AB39-839C8591365C}"/>
                </a:ext>
              </a:extLst>
            </p:cNvPr>
            <p:cNvSpPr/>
            <p:nvPr/>
          </p:nvSpPr>
          <p:spPr>
            <a:xfrm>
              <a:off x="6274834" y="2648294"/>
              <a:ext cx="349245" cy="65558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34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13CD39D5-32FB-4346-89ED-5F956F261A08}"/>
                </a:ext>
              </a:extLst>
            </p:cNvPr>
            <p:cNvSpPr/>
            <p:nvPr/>
          </p:nvSpPr>
          <p:spPr>
            <a:xfrm>
              <a:off x="5945465" y="1734359"/>
              <a:ext cx="297301" cy="4361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43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328E729-A7D2-4079-A92F-EA734F9EA384}"/>
                </a:ext>
              </a:extLst>
            </p:cNvPr>
            <p:cNvSpPr/>
            <p:nvPr/>
          </p:nvSpPr>
          <p:spPr>
            <a:xfrm>
              <a:off x="6354626" y="1734359"/>
              <a:ext cx="292556" cy="4361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36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080BB6A-F2E2-4E33-99A9-A16269741E6C}"/>
                </a:ext>
              </a:extLst>
            </p:cNvPr>
            <p:cNvSpPr/>
            <p:nvPr/>
          </p:nvSpPr>
          <p:spPr>
            <a:xfrm>
              <a:off x="7125726" y="1591262"/>
              <a:ext cx="497938" cy="3371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45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74DE7B9-1C65-46C0-B2C0-56E860059EBE}"/>
                </a:ext>
              </a:extLst>
            </p:cNvPr>
            <p:cNvSpPr/>
            <p:nvPr/>
          </p:nvSpPr>
          <p:spPr>
            <a:xfrm>
              <a:off x="7656100" y="1591262"/>
              <a:ext cx="497938" cy="3371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46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2D3E07B-33FC-46DB-8677-0B2BC81E12AB}"/>
                </a:ext>
              </a:extLst>
            </p:cNvPr>
            <p:cNvSpPr/>
            <p:nvPr/>
          </p:nvSpPr>
          <p:spPr>
            <a:xfrm>
              <a:off x="5033849" y="5091388"/>
              <a:ext cx="1411288" cy="2061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291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2DDAAE47-F292-4932-885A-D12FBA439A83}"/>
              </a:ext>
            </a:extLst>
          </p:cNvPr>
          <p:cNvSpPr txBox="1"/>
          <p:nvPr/>
        </p:nvSpPr>
        <p:spPr>
          <a:xfrm>
            <a:off x="508000" y="543697"/>
            <a:ext cx="2311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driven cars</a:t>
            </a:r>
          </a:p>
          <a:p>
            <a:r>
              <a:rPr lang="en-US" dirty="0"/>
              <a:t>Corner case #1: U-turn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6DC0CF-000C-46E6-BB9E-E622E2720E6A}"/>
              </a:ext>
            </a:extLst>
          </p:cNvPr>
          <p:cNvSpPr txBox="1"/>
          <p:nvPr/>
        </p:nvSpPr>
        <p:spPr>
          <a:xfrm>
            <a:off x="7782476" y="3188728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Unhealthy car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D9F10F-B072-4FA3-B56F-106706B779A0}"/>
              </a:ext>
            </a:extLst>
          </p:cNvPr>
          <p:cNvGrpSpPr/>
          <p:nvPr/>
        </p:nvGrpSpPr>
        <p:grpSpPr>
          <a:xfrm>
            <a:off x="7440296" y="3222972"/>
            <a:ext cx="406398" cy="200025"/>
            <a:chOff x="7440296" y="3222972"/>
            <a:chExt cx="406398" cy="2000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E01949-EF6E-47DC-A704-3704EA56F6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76F2B2-7E16-4245-9346-162827A950A0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A4157B8-82A8-4FF3-AE3B-F3AED3856E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Picture 2" descr="Walking Man Black clip art | Clipart Panda - Free Clipart Images">
            <a:extLst>
              <a:ext uri="{FF2B5EF4-FFF2-40B4-BE49-F238E27FC236}">
                <a16:creationId xmlns:a16="http://schemas.microsoft.com/office/drawing/2014/main" id="{018179AD-EFE5-4394-88CB-D1C216D57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4" t="5072" r="8712" b="7204"/>
          <a:stretch/>
        </p:blipFill>
        <p:spPr bwMode="auto">
          <a:xfrm>
            <a:off x="9886058" y="2741769"/>
            <a:ext cx="210698" cy="3346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F6BF0AA0-CE05-4E78-AB51-C87E715BF0A2}"/>
              </a:ext>
            </a:extLst>
          </p:cNvPr>
          <p:cNvSpPr txBox="1"/>
          <p:nvPr/>
        </p:nvSpPr>
        <p:spPr>
          <a:xfrm>
            <a:off x="10166581" y="2778577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Pedestrian</a:t>
            </a:r>
          </a:p>
        </p:txBody>
      </p:sp>
      <p:pic>
        <p:nvPicPr>
          <p:cNvPr id="108" name="Picture 107" descr="A picture containing mug, glass&#10;&#10;Description automatically generated">
            <a:extLst>
              <a:ext uri="{FF2B5EF4-FFF2-40B4-BE49-F238E27FC236}">
                <a16:creationId xmlns:a16="http://schemas.microsoft.com/office/drawing/2014/main" id="{43815143-2BB6-43B3-BBCA-D081B3B274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5" r="6290" b="3983"/>
          <a:stretch/>
        </p:blipFill>
        <p:spPr>
          <a:xfrm rot="10800000">
            <a:off x="4261270" y="2175285"/>
            <a:ext cx="401666" cy="193675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6B4CF67D-E540-4F8B-89F3-C739FE5C60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9" t="10811" r="4681" b="11410"/>
          <a:stretch/>
        </p:blipFill>
        <p:spPr>
          <a:xfrm rot="16200000">
            <a:off x="5585243" y="2673934"/>
            <a:ext cx="406398" cy="200025"/>
          </a:xfrm>
          <a:prstGeom prst="rect">
            <a:avLst/>
          </a:prstGeom>
        </p:spPr>
      </p:pic>
      <p:sp>
        <p:nvSpPr>
          <p:cNvPr id="113" name="Rectangle 112">
            <a:extLst>
              <a:ext uri="{FF2B5EF4-FFF2-40B4-BE49-F238E27FC236}">
                <a16:creationId xmlns:a16="http://schemas.microsoft.com/office/drawing/2014/main" id="{20390B5B-94D0-4117-9D8E-6A6621DA974A}"/>
              </a:ext>
            </a:extLst>
          </p:cNvPr>
          <p:cNvSpPr/>
          <p:nvPr/>
        </p:nvSpPr>
        <p:spPr>
          <a:xfrm>
            <a:off x="5629937" y="5793562"/>
            <a:ext cx="1411288" cy="2061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292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65DB3DE-47F2-4B97-92E9-955FD191BE06}"/>
              </a:ext>
            </a:extLst>
          </p:cNvPr>
          <p:cNvSpPr/>
          <p:nvPr/>
        </p:nvSpPr>
        <p:spPr>
          <a:xfrm>
            <a:off x="6830921" y="5499688"/>
            <a:ext cx="349245" cy="4058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30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DA40984-EDD5-4AA5-81B0-C6621F388B11}"/>
              </a:ext>
            </a:extLst>
          </p:cNvPr>
          <p:cNvSpPr/>
          <p:nvPr/>
        </p:nvSpPr>
        <p:spPr>
          <a:xfrm>
            <a:off x="6408192" y="5499688"/>
            <a:ext cx="346481" cy="4058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37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43D8762-A52A-403F-BB78-2DDB39F08FAD}"/>
              </a:ext>
            </a:extLst>
          </p:cNvPr>
          <p:cNvSpPr/>
          <p:nvPr/>
        </p:nvSpPr>
        <p:spPr>
          <a:xfrm>
            <a:off x="6880451" y="5335786"/>
            <a:ext cx="349245" cy="2828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31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81C8D80-31A1-4879-808F-33FDE80A6B3B}"/>
              </a:ext>
            </a:extLst>
          </p:cNvPr>
          <p:cNvSpPr/>
          <p:nvPr/>
        </p:nvSpPr>
        <p:spPr>
          <a:xfrm>
            <a:off x="6457722" y="5335786"/>
            <a:ext cx="346481" cy="2828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1020215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806ED08-3E7E-463A-8675-5AB71D23D52B}"/>
              </a:ext>
            </a:extLst>
          </p:cNvPr>
          <p:cNvGrpSpPr/>
          <p:nvPr/>
        </p:nvGrpSpPr>
        <p:grpSpPr>
          <a:xfrm>
            <a:off x="1763783" y="278907"/>
            <a:ext cx="7864763" cy="6300186"/>
            <a:chOff x="1763783" y="278907"/>
            <a:chExt cx="7864763" cy="6300186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79DD6A10-89E6-4E6D-BCD4-06ACD376127B}"/>
                </a:ext>
              </a:extLst>
            </p:cNvPr>
            <p:cNvGrpSpPr/>
            <p:nvPr/>
          </p:nvGrpSpPr>
          <p:grpSpPr>
            <a:xfrm>
              <a:off x="1763783" y="278907"/>
              <a:ext cx="7864763" cy="6300186"/>
              <a:chOff x="1172940" y="-185327"/>
              <a:chExt cx="7864763" cy="6300186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4596F1AA-46C6-4387-85A9-3F301A68184C}"/>
                  </a:ext>
                </a:extLst>
              </p:cNvPr>
              <p:cNvGrpSpPr/>
              <p:nvPr/>
            </p:nvGrpSpPr>
            <p:grpSpPr>
              <a:xfrm>
                <a:off x="1172940" y="-185327"/>
                <a:ext cx="7864763" cy="6300186"/>
                <a:chOff x="2063578" y="278907"/>
                <a:chExt cx="7864763" cy="6300186"/>
              </a:xfrm>
            </p:grpSpPr>
            <p:pic>
              <p:nvPicPr>
                <p:cNvPr id="179" name="Picture 178" descr="A close up of a device&#10;&#10;Description automatically generated">
                  <a:extLst>
                    <a:ext uri="{FF2B5EF4-FFF2-40B4-BE49-F238E27FC236}">
                      <a16:creationId xmlns:a16="http://schemas.microsoft.com/office/drawing/2014/main" id="{05413711-F7FB-49C0-B783-B86650C992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357"/>
                <a:stretch/>
              </p:blipFill>
              <p:spPr>
                <a:xfrm>
                  <a:off x="2236122" y="278907"/>
                  <a:ext cx="7692219" cy="6300186"/>
                </a:xfrm>
                <a:prstGeom prst="rect">
                  <a:avLst/>
                </a:prstGeom>
              </p:spPr>
            </p:pic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570B0C62-7830-47C0-AD82-BE2492B0F609}"/>
                    </a:ext>
                  </a:extLst>
                </p:cNvPr>
                <p:cNvSpPr/>
                <p:nvPr/>
              </p:nvSpPr>
              <p:spPr>
                <a:xfrm>
                  <a:off x="2063578" y="543697"/>
                  <a:ext cx="2051222" cy="26814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7A3A6F97-CD19-4EE0-8D52-2B6BB7FBF2B7}"/>
                    </a:ext>
                  </a:extLst>
                </p:cNvPr>
                <p:cNvSpPr/>
                <p:nvPr/>
              </p:nvSpPr>
              <p:spPr>
                <a:xfrm>
                  <a:off x="5980096" y="3341961"/>
                  <a:ext cx="1411288" cy="4674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15681137-40CA-481D-A415-15E8DF7DA086}"/>
                  </a:ext>
                </a:extLst>
              </p:cNvPr>
              <p:cNvSpPr/>
              <p:nvPr/>
            </p:nvSpPr>
            <p:spPr>
              <a:xfrm rot="3563525">
                <a:off x="2405025" y="323109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F6F5FDB6-568D-47C4-9502-76CCF56D9251}"/>
                  </a:ext>
                </a:extLst>
              </p:cNvPr>
              <p:cNvSpPr/>
              <p:nvPr/>
            </p:nvSpPr>
            <p:spPr>
              <a:xfrm rot="3563525">
                <a:off x="2961961" y="57262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51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35360C8-A077-4B93-99B3-18C659BAAD1A}"/>
                  </a:ext>
                </a:extLst>
              </p:cNvPr>
              <p:cNvSpPr/>
              <p:nvPr/>
            </p:nvSpPr>
            <p:spPr>
              <a:xfrm rot="3563525">
                <a:off x="4033127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52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E7F9E6C6-3B0A-4243-8F37-63A95D426F57}"/>
                  </a:ext>
                </a:extLst>
              </p:cNvPr>
              <p:cNvSpPr/>
              <p:nvPr/>
            </p:nvSpPr>
            <p:spPr>
              <a:xfrm rot="3563525">
                <a:off x="5096674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973389A-9945-4C11-8BA3-32E108552C9F}"/>
                  </a:ext>
                </a:extLst>
              </p:cNvPr>
              <p:cNvSpPr txBox="1"/>
              <p:nvPr/>
            </p:nvSpPr>
            <p:spPr>
              <a:xfrm>
                <a:off x="7534967" y="3128562"/>
                <a:ext cx="957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Critical state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3B6123E-E3BB-4514-96E0-CC0D4EB26028}"/>
                  </a:ext>
                </a:extLst>
              </p:cNvPr>
              <p:cNvSpPr txBox="1"/>
              <p:nvPr/>
            </p:nvSpPr>
            <p:spPr>
              <a:xfrm>
                <a:off x="7534967" y="3555761"/>
                <a:ext cx="14786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Failure tolerant state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34DFFEDA-DBDC-43B1-9638-7ACA9D6FB707}"/>
                  </a:ext>
                </a:extLst>
              </p:cNvPr>
              <p:cNvSpPr txBox="1"/>
              <p:nvPr/>
            </p:nvSpPr>
            <p:spPr>
              <a:xfrm>
                <a:off x="7533512" y="3957168"/>
                <a:ext cx="8224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Final state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0AAF6778-C3F5-416E-83C9-A61B852E7268}"/>
                  </a:ext>
                </a:extLst>
              </p:cNvPr>
              <p:cNvSpPr/>
              <p:nvPr/>
            </p:nvSpPr>
            <p:spPr>
              <a:xfrm>
                <a:off x="3660513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8D199D5-160B-4DA8-812D-48E57F0546D4}"/>
                  </a:ext>
                </a:extLst>
              </p:cNvPr>
              <p:cNvSpPr/>
              <p:nvPr/>
            </p:nvSpPr>
            <p:spPr>
              <a:xfrm>
                <a:off x="5026395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4BE1BF09-E7F8-4D45-958A-77899E59DBF7}"/>
                  </a:ext>
                </a:extLst>
              </p:cNvPr>
              <p:cNvSpPr/>
              <p:nvPr/>
            </p:nvSpPr>
            <p:spPr>
              <a:xfrm>
                <a:off x="2010779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23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82314998-5B8C-4EFF-8997-E3F9E29F0252}"/>
                  </a:ext>
                </a:extLst>
              </p:cNvPr>
              <p:cNvSpPr/>
              <p:nvPr/>
            </p:nvSpPr>
            <p:spPr>
              <a:xfrm>
                <a:off x="1765788" y="5191721"/>
                <a:ext cx="168036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27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3AB38CB2-6947-4E66-988A-E050B3621B31}"/>
                  </a:ext>
                </a:extLst>
              </p:cNvPr>
              <p:cNvSpPr/>
              <p:nvPr/>
            </p:nvSpPr>
            <p:spPr>
              <a:xfrm>
                <a:off x="6024030" y="1591262"/>
                <a:ext cx="107238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44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0E28E79C-F889-4479-8890-38AB48C3E440}"/>
                  </a:ext>
                </a:extLst>
              </p:cNvPr>
              <p:cNvSpPr/>
              <p:nvPr/>
            </p:nvSpPr>
            <p:spPr>
              <a:xfrm>
                <a:off x="4599068" y="1638886"/>
                <a:ext cx="102758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C421D5B-C6F6-400B-8373-DA66B3D75287}"/>
                  </a:ext>
                </a:extLst>
              </p:cNvPr>
              <p:cNvSpPr/>
              <p:nvPr/>
            </p:nvSpPr>
            <p:spPr>
              <a:xfrm>
                <a:off x="4130699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7D137CE8-AD3B-4750-A799-192763F76E08}"/>
                  </a:ext>
                </a:extLst>
              </p:cNvPr>
              <p:cNvSpPr/>
              <p:nvPr/>
            </p:nvSpPr>
            <p:spPr>
              <a:xfrm>
                <a:off x="494007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9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FB1939D9-567E-4AA2-8FDD-441F9167A173}"/>
                  </a:ext>
                </a:extLst>
              </p:cNvPr>
              <p:cNvSpPr/>
              <p:nvPr/>
            </p:nvSpPr>
            <p:spPr>
              <a:xfrm>
                <a:off x="5018929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12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B6005DDB-989A-4F89-BB16-1E4C6F8CA129}"/>
                  </a:ext>
                </a:extLst>
              </p:cNvPr>
              <p:cNvSpPr/>
              <p:nvPr/>
            </p:nvSpPr>
            <p:spPr>
              <a:xfrm>
                <a:off x="5026395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11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ECA884A0-423D-4B5E-90B5-D671A2BD72DE}"/>
                  </a:ext>
                </a:extLst>
              </p:cNvPr>
              <p:cNvSpPr/>
              <p:nvPr/>
            </p:nvSpPr>
            <p:spPr>
              <a:xfrm>
                <a:off x="2446825" y="4480070"/>
                <a:ext cx="2600325" cy="1643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54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8A83130D-DB36-4695-A867-C4A08FC2E179}"/>
                  </a:ext>
                </a:extLst>
              </p:cNvPr>
              <p:cNvSpPr/>
              <p:nvPr/>
            </p:nvSpPr>
            <p:spPr>
              <a:xfrm>
                <a:off x="5121197" y="4480070"/>
                <a:ext cx="655142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55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BD388E10-6019-4F85-AAE3-121DFB63052B}"/>
                  </a:ext>
                </a:extLst>
              </p:cNvPr>
              <p:cNvSpPr/>
              <p:nvPr/>
            </p:nvSpPr>
            <p:spPr>
              <a:xfrm>
                <a:off x="1564475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18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3ABB942-6366-42F8-ABC8-C9674A776427}"/>
                  </a:ext>
                </a:extLst>
              </p:cNvPr>
              <p:cNvSpPr/>
              <p:nvPr/>
            </p:nvSpPr>
            <p:spPr>
              <a:xfrm>
                <a:off x="6888967" y="3099987"/>
                <a:ext cx="534671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278191FB-3DAD-4AA9-8846-61A9510EBE34}"/>
                  </a:ext>
                </a:extLst>
              </p:cNvPr>
              <p:cNvSpPr/>
              <p:nvPr/>
            </p:nvSpPr>
            <p:spPr>
              <a:xfrm>
                <a:off x="6893099" y="3509578"/>
                <a:ext cx="534670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9393F25A-925F-47A4-880B-8D74B134294B}"/>
                  </a:ext>
                </a:extLst>
              </p:cNvPr>
              <p:cNvSpPr/>
              <p:nvPr/>
            </p:nvSpPr>
            <p:spPr>
              <a:xfrm>
                <a:off x="1765788" y="3598191"/>
                <a:ext cx="143756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16</a:t>
                </a: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CAFC4AE0-F9AD-4400-9539-878EC0FF4F41}"/>
                  </a:ext>
                </a:extLst>
              </p:cNvPr>
              <p:cNvSpPr/>
              <p:nvPr/>
            </p:nvSpPr>
            <p:spPr>
              <a:xfrm>
                <a:off x="4261621" y="3595628"/>
                <a:ext cx="1365034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6D6F77FB-72C5-41A3-8818-C2478C041D49}"/>
                  </a:ext>
                </a:extLst>
              </p:cNvPr>
              <p:cNvSpPr/>
              <p:nvPr/>
            </p:nvSpPr>
            <p:spPr>
              <a:xfrm>
                <a:off x="3252270" y="3598181"/>
                <a:ext cx="96196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EF8BDEE5-E352-4E73-BED3-6300D5F05612}"/>
                  </a:ext>
                </a:extLst>
              </p:cNvPr>
              <p:cNvSpPr/>
              <p:nvPr/>
            </p:nvSpPr>
            <p:spPr>
              <a:xfrm>
                <a:off x="4955021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13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CBBE5D3C-A064-4CA7-8358-AB71DE22E77E}"/>
                  </a:ext>
                </a:extLst>
              </p:cNvPr>
              <p:cNvSpPr/>
              <p:nvPr/>
            </p:nvSpPr>
            <p:spPr>
              <a:xfrm>
                <a:off x="2074593" y="376581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22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B0EA0FA6-B745-4DEF-A843-D5F48105DB2A}"/>
                  </a:ext>
                </a:extLst>
              </p:cNvPr>
              <p:cNvSpPr/>
              <p:nvPr/>
            </p:nvSpPr>
            <p:spPr>
              <a:xfrm rot="3563525">
                <a:off x="3484501" y="3220340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49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72D7196A-BF5B-431F-9C19-432F4ACA096C}"/>
                  </a:ext>
                </a:extLst>
              </p:cNvPr>
              <p:cNvSpPr/>
              <p:nvPr/>
            </p:nvSpPr>
            <p:spPr>
              <a:xfrm rot="3563525">
                <a:off x="4279183" y="32020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48</a:t>
                </a: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6B4740C9-60F0-4856-98FF-E438461CC830}"/>
                  </a:ext>
                </a:extLst>
              </p:cNvPr>
              <p:cNvSpPr/>
              <p:nvPr/>
            </p:nvSpPr>
            <p:spPr>
              <a:xfrm>
                <a:off x="2010779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25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F579315F-FB60-4C2B-A6E5-323B2CB5380E}"/>
                  </a:ext>
                </a:extLst>
              </p:cNvPr>
              <p:cNvSpPr/>
              <p:nvPr/>
            </p:nvSpPr>
            <p:spPr>
              <a:xfrm>
                <a:off x="1564475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20</a:t>
                </a: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AAAB8DF8-059D-4168-B9A4-E899D080B928}"/>
                  </a:ext>
                </a:extLst>
              </p:cNvPr>
              <p:cNvSpPr/>
              <p:nvPr/>
            </p:nvSpPr>
            <p:spPr>
              <a:xfrm>
                <a:off x="2010779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24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E9BAD357-AFE1-4BCD-AE06-F08AD07B9A4A}"/>
                  </a:ext>
                </a:extLst>
              </p:cNvPr>
              <p:cNvSpPr/>
              <p:nvPr/>
            </p:nvSpPr>
            <p:spPr>
              <a:xfrm>
                <a:off x="1564475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19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8BA1AB72-9C6B-454D-B497-985D0DACFA9D}"/>
                  </a:ext>
                </a:extLst>
              </p:cNvPr>
              <p:cNvSpPr/>
              <p:nvPr/>
            </p:nvSpPr>
            <p:spPr>
              <a:xfrm>
                <a:off x="3489954" y="5191721"/>
                <a:ext cx="1486909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28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5E961612-B526-4F18-B290-EB1D9D3FC518}"/>
                  </a:ext>
                </a:extLst>
              </p:cNvPr>
              <p:cNvSpPr/>
              <p:nvPr/>
            </p:nvSpPr>
            <p:spPr>
              <a:xfrm>
                <a:off x="1615267" y="3763431"/>
                <a:ext cx="37398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17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6316E5CD-E571-4544-940A-03F8B9052A3F}"/>
                  </a:ext>
                </a:extLst>
              </p:cNvPr>
              <p:cNvSpPr/>
              <p:nvPr/>
            </p:nvSpPr>
            <p:spPr>
              <a:xfrm>
                <a:off x="5471616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091C62E0-4D88-4439-9AFC-009A48197078}"/>
                  </a:ext>
                </a:extLst>
              </p:cNvPr>
              <p:cNvSpPr/>
              <p:nvPr/>
            </p:nvSpPr>
            <p:spPr>
              <a:xfrm>
                <a:off x="5464150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7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60EBC786-755D-4045-96BA-A182C8DF4F39}"/>
                  </a:ext>
                </a:extLst>
              </p:cNvPr>
              <p:cNvSpPr/>
              <p:nvPr/>
            </p:nvSpPr>
            <p:spPr>
              <a:xfrm>
                <a:off x="5471616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6</a:t>
                </a: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B551E471-E67C-4D70-935B-11FF6C0CFFA6}"/>
                  </a:ext>
                </a:extLst>
              </p:cNvPr>
              <p:cNvSpPr/>
              <p:nvPr/>
            </p:nvSpPr>
            <p:spPr>
              <a:xfrm>
                <a:off x="5402967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8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302D03B3-16EC-44B5-9582-C7949EBFAFE1}"/>
                  </a:ext>
                </a:extLst>
              </p:cNvPr>
              <p:cNvSpPr/>
              <p:nvPr/>
            </p:nvSpPr>
            <p:spPr>
              <a:xfrm>
                <a:off x="539495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4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A581C060-CAC1-471D-B01F-F34F3C247CB0}"/>
                  </a:ext>
                </a:extLst>
              </p:cNvPr>
              <p:cNvSpPr/>
              <p:nvPr/>
            </p:nvSpPr>
            <p:spPr>
              <a:xfrm>
                <a:off x="7191402" y="4473657"/>
                <a:ext cx="432262" cy="17721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56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21DB46F3-9EB8-4EB9-9CB1-35DA24847B63}"/>
                  </a:ext>
                </a:extLst>
              </p:cNvPr>
              <p:cNvSpPr/>
              <p:nvPr/>
            </p:nvSpPr>
            <p:spPr>
              <a:xfrm>
                <a:off x="8432323" y="1591262"/>
                <a:ext cx="466634" cy="33718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47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11F2207A-4B9C-4C16-A058-554DCE259C37}"/>
                  </a:ext>
                </a:extLst>
              </p:cNvPr>
              <p:cNvSpPr/>
              <p:nvPr/>
            </p:nvSpPr>
            <p:spPr>
              <a:xfrm>
                <a:off x="6896037" y="3917066"/>
                <a:ext cx="525233" cy="33718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5DCAFB71-CAC7-46C8-905A-31303CCAFF26}"/>
                  </a:ext>
                </a:extLst>
              </p:cNvPr>
              <p:cNvSpPr/>
              <p:nvPr/>
            </p:nvSpPr>
            <p:spPr>
              <a:xfrm>
                <a:off x="5861698" y="4480070"/>
                <a:ext cx="352473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39</a:t>
                </a: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3E8991CB-5C82-4857-824F-6CF49E2CED62}"/>
                  </a:ext>
                </a:extLst>
              </p:cNvPr>
              <p:cNvSpPr/>
              <p:nvPr/>
            </p:nvSpPr>
            <p:spPr>
              <a:xfrm>
                <a:off x="6288218" y="4480070"/>
                <a:ext cx="345455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32</a:t>
                </a: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C32A0290-7CFA-4F39-B89D-B9CEA40F996C}"/>
                  </a:ext>
                </a:extLst>
              </p:cNvPr>
              <p:cNvSpPr/>
              <p:nvPr/>
            </p:nvSpPr>
            <p:spPr>
              <a:xfrm>
                <a:off x="1615267" y="5014546"/>
                <a:ext cx="377078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21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66B2B972-35C7-4259-A2E1-F092DE0B0DE7}"/>
                  </a:ext>
                </a:extLst>
              </p:cNvPr>
              <p:cNvSpPr/>
              <p:nvPr/>
            </p:nvSpPr>
            <p:spPr>
              <a:xfrm>
                <a:off x="2079831" y="501169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26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A11A4AA2-122A-4A29-872C-757BB98BC39B}"/>
                  </a:ext>
                </a:extLst>
              </p:cNvPr>
              <p:cNvSpPr/>
              <p:nvPr/>
            </p:nvSpPr>
            <p:spPr>
              <a:xfrm>
                <a:off x="5880501" y="196840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42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C3F817E7-F138-4C60-9874-40F0F525E5E1}"/>
                  </a:ext>
                </a:extLst>
              </p:cNvPr>
              <p:cNvSpPr/>
              <p:nvPr/>
            </p:nvSpPr>
            <p:spPr>
              <a:xfrm>
                <a:off x="5873035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40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DC344BAB-D929-4A4C-B689-E6F4EF94129C}"/>
                  </a:ext>
                </a:extLst>
              </p:cNvPr>
              <p:cNvSpPr/>
              <p:nvPr/>
            </p:nvSpPr>
            <p:spPr>
              <a:xfrm>
                <a:off x="5880501" y="2649009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41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A785F483-EC09-4DDC-B18B-C382CEBAF2E6}"/>
                  </a:ext>
                </a:extLst>
              </p:cNvPr>
              <p:cNvSpPr/>
              <p:nvPr/>
            </p:nvSpPr>
            <p:spPr>
              <a:xfrm>
                <a:off x="6280002" y="196078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35</a:t>
                </a: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203BDA80-FE89-49E7-9421-5698C646D119}"/>
                  </a:ext>
                </a:extLst>
              </p:cNvPr>
              <p:cNvSpPr/>
              <p:nvPr/>
            </p:nvSpPr>
            <p:spPr>
              <a:xfrm>
                <a:off x="6272536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33</a:t>
                </a: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1959CCAC-761F-41D5-B7A4-282E41BC8846}"/>
                  </a:ext>
                </a:extLst>
              </p:cNvPr>
              <p:cNvSpPr/>
              <p:nvPr/>
            </p:nvSpPr>
            <p:spPr>
              <a:xfrm>
                <a:off x="6274834" y="2648294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34</a:t>
                </a: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D6F10108-9B72-4779-A7B8-E181C92FE905}"/>
                  </a:ext>
                </a:extLst>
              </p:cNvPr>
              <p:cNvSpPr/>
              <p:nvPr/>
            </p:nvSpPr>
            <p:spPr>
              <a:xfrm>
                <a:off x="5945465" y="1734359"/>
                <a:ext cx="297301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43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E51CA4B8-42F0-4827-8951-E7F53C4DB74C}"/>
                  </a:ext>
                </a:extLst>
              </p:cNvPr>
              <p:cNvSpPr/>
              <p:nvPr/>
            </p:nvSpPr>
            <p:spPr>
              <a:xfrm>
                <a:off x="6354626" y="1734359"/>
                <a:ext cx="292556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36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AE63CCCF-7A5C-438B-9BEC-6957DBE52469}"/>
                  </a:ext>
                </a:extLst>
              </p:cNvPr>
              <p:cNvSpPr/>
              <p:nvPr/>
            </p:nvSpPr>
            <p:spPr>
              <a:xfrm>
                <a:off x="7125726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45</a:t>
                </a: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9173CB18-3191-438F-8BB2-93ACBBF0D567}"/>
                  </a:ext>
                </a:extLst>
              </p:cNvPr>
              <p:cNvSpPr/>
              <p:nvPr/>
            </p:nvSpPr>
            <p:spPr>
              <a:xfrm>
                <a:off x="7656100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46</a:t>
                </a: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7627AB4C-E13D-4758-B1A5-135164C551CE}"/>
                  </a:ext>
                </a:extLst>
              </p:cNvPr>
              <p:cNvSpPr/>
              <p:nvPr/>
            </p:nvSpPr>
            <p:spPr>
              <a:xfrm>
                <a:off x="5033849" y="5091388"/>
                <a:ext cx="1411288" cy="20613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291</a:t>
                </a:r>
              </a:p>
            </p:txBody>
          </p: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DD771A7-F687-43EE-9B1E-16781CFB1649}"/>
                </a:ext>
              </a:extLst>
            </p:cNvPr>
            <p:cNvSpPr/>
            <p:nvPr/>
          </p:nvSpPr>
          <p:spPr>
            <a:xfrm>
              <a:off x="5629937" y="5793562"/>
              <a:ext cx="1411288" cy="2061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292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B9DF794-BB35-4280-9353-2A5A73C24E7A}"/>
                </a:ext>
              </a:extLst>
            </p:cNvPr>
            <p:cNvSpPr/>
            <p:nvPr/>
          </p:nvSpPr>
          <p:spPr>
            <a:xfrm>
              <a:off x="6830921" y="5499688"/>
              <a:ext cx="349245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30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D0C1529-094A-49ED-A032-031754B9A0DE}"/>
                </a:ext>
              </a:extLst>
            </p:cNvPr>
            <p:cNvSpPr/>
            <p:nvPr/>
          </p:nvSpPr>
          <p:spPr>
            <a:xfrm>
              <a:off x="6408192" y="5499688"/>
              <a:ext cx="346481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37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03B43092-7D01-45AA-9AA5-D695B6BB915D}"/>
                </a:ext>
              </a:extLst>
            </p:cNvPr>
            <p:cNvSpPr/>
            <p:nvPr/>
          </p:nvSpPr>
          <p:spPr>
            <a:xfrm>
              <a:off x="6880451" y="5335786"/>
              <a:ext cx="349245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35E2E4D-B439-41A7-85BF-89945BBBCE21}"/>
                </a:ext>
              </a:extLst>
            </p:cNvPr>
            <p:cNvSpPr/>
            <p:nvPr/>
          </p:nvSpPr>
          <p:spPr>
            <a:xfrm>
              <a:off x="6457722" y="5335786"/>
              <a:ext cx="346481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38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2DDAAE47-F292-4932-885A-D12FBA439A83}"/>
              </a:ext>
            </a:extLst>
          </p:cNvPr>
          <p:cNvSpPr txBox="1"/>
          <p:nvPr/>
        </p:nvSpPr>
        <p:spPr>
          <a:xfrm>
            <a:off x="508000" y="543697"/>
            <a:ext cx="3650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driven cars</a:t>
            </a:r>
          </a:p>
          <a:p>
            <a:r>
              <a:rPr lang="en-US" dirty="0"/>
              <a:t>Corner case #5: human car overtakes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6DC0CF-000C-46E6-BB9E-E622E2720E6A}"/>
              </a:ext>
            </a:extLst>
          </p:cNvPr>
          <p:cNvSpPr txBox="1"/>
          <p:nvPr/>
        </p:nvSpPr>
        <p:spPr>
          <a:xfrm>
            <a:off x="7782476" y="3188728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Unhealthy car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D9F10F-B072-4FA3-B56F-106706B779A0}"/>
              </a:ext>
            </a:extLst>
          </p:cNvPr>
          <p:cNvGrpSpPr/>
          <p:nvPr/>
        </p:nvGrpSpPr>
        <p:grpSpPr>
          <a:xfrm>
            <a:off x="7440296" y="3222972"/>
            <a:ext cx="406398" cy="200025"/>
            <a:chOff x="7440296" y="3222972"/>
            <a:chExt cx="406398" cy="2000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E01949-EF6E-47DC-A704-3704EA56F6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76F2B2-7E16-4245-9346-162827A950A0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A4157B8-82A8-4FF3-AE3B-F3AED3856E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Picture 2" descr="Walking Man Black clip art | Clipart Panda - Free Clipart Images">
            <a:extLst>
              <a:ext uri="{FF2B5EF4-FFF2-40B4-BE49-F238E27FC236}">
                <a16:creationId xmlns:a16="http://schemas.microsoft.com/office/drawing/2014/main" id="{018179AD-EFE5-4394-88CB-D1C216D57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4" t="5072" r="8712" b="7204"/>
          <a:stretch/>
        </p:blipFill>
        <p:spPr bwMode="auto">
          <a:xfrm>
            <a:off x="9886058" y="2741769"/>
            <a:ext cx="210698" cy="3346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F6BF0AA0-CE05-4E78-AB51-C87E715BF0A2}"/>
              </a:ext>
            </a:extLst>
          </p:cNvPr>
          <p:cNvSpPr txBox="1"/>
          <p:nvPr/>
        </p:nvSpPr>
        <p:spPr>
          <a:xfrm>
            <a:off x="10166581" y="2778577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Pedestrian</a:t>
            </a:r>
          </a:p>
        </p:txBody>
      </p:sp>
      <p:pic>
        <p:nvPicPr>
          <p:cNvPr id="108" name="Picture 107" descr="A picture containing mug, glass&#10;&#10;Description automatically generated">
            <a:extLst>
              <a:ext uri="{FF2B5EF4-FFF2-40B4-BE49-F238E27FC236}">
                <a16:creationId xmlns:a16="http://schemas.microsoft.com/office/drawing/2014/main" id="{43815143-2BB6-43B3-BBCA-D081B3B274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5" r="6290" b="3983"/>
          <a:stretch/>
        </p:blipFill>
        <p:spPr>
          <a:xfrm rot="16200000">
            <a:off x="5590626" y="3136772"/>
            <a:ext cx="401666" cy="193675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6B4CF67D-E540-4F8B-89F3-C739FE5C60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9" t="10811" r="4681" b="11410"/>
          <a:stretch/>
        </p:blipFill>
        <p:spPr>
          <a:xfrm rot="16200000">
            <a:off x="6042623" y="3120778"/>
            <a:ext cx="406398" cy="200025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E1C4E437-1F8B-4BD1-AA5F-133EC0FDB743}"/>
              </a:ext>
            </a:extLst>
          </p:cNvPr>
          <p:cNvGrpSpPr/>
          <p:nvPr/>
        </p:nvGrpSpPr>
        <p:grpSpPr>
          <a:xfrm rot="16200000">
            <a:off x="5582436" y="3599825"/>
            <a:ext cx="406398" cy="200025"/>
            <a:chOff x="7440296" y="3222972"/>
            <a:chExt cx="406398" cy="200025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05547B7B-5B5C-4805-BA82-F825081AE5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30481EA-A291-41D5-81FE-7C59C86AAC74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D753FBA-F816-467F-92E8-8AB062471E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2918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B684C9F-4B00-4220-95B2-0C5BD6E18373}"/>
              </a:ext>
            </a:extLst>
          </p:cNvPr>
          <p:cNvGrpSpPr/>
          <p:nvPr/>
        </p:nvGrpSpPr>
        <p:grpSpPr>
          <a:xfrm>
            <a:off x="1763783" y="278907"/>
            <a:ext cx="7864763" cy="6300186"/>
            <a:chOff x="1763783" y="278907"/>
            <a:chExt cx="7864763" cy="6300186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BAB84A52-4865-4CD3-84CB-CD9984EF5C37}"/>
                </a:ext>
              </a:extLst>
            </p:cNvPr>
            <p:cNvGrpSpPr/>
            <p:nvPr/>
          </p:nvGrpSpPr>
          <p:grpSpPr>
            <a:xfrm>
              <a:off x="1763783" y="278907"/>
              <a:ext cx="7864763" cy="6300186"/>
              <a:chOff x="1172940" y="-185327"/>
              <a:chExt cx="7864763" cy="6300186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6241980B-81F7-4D50-A419-9E0EFF46C643}"/>
                  </a:ext>
                </a:extLst>
              </p:cNvPr>
              <p:cNvGrpSpPr/>
              <p:nvPr/>
            </p:nvGrpSpPr>
            <p:grpSpPr>
              <a:xfrm>
                <a:off x="1172940" y="-185327"/>
                <a:ext cx="7864763" cy="6300186"/>
                <a:chOff x="2063578" y="278907"/>
                <a:chExt cx="7864763" cy="6300186"/>
              </a:xfrm>
            </p:grpSpPr>
            <p:pic>
              <p:nvPicPr>
                <p:cNvPr id="179" name="Picture 178" descr="A close up of a device&#10;&#10;Description automatically generated">
                  <a:extLst>
                    <a:ext uri="{FF2B5EF4-FFF2-40B4-BE49-F238E27FC236}">
                      <a16:creationId xmlns:a16="http://schemas.microsoft.com/office/drawing/2014/main" id="{13C4FC87-25EE-4648-9957-59C12766F9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357"/>
                <a:stretch/>
              </p:blipFill>
              <p:spPr>
                <a:xfrm>
                  <a:off x="2236122" y="278907"/>
                  <a:ext cx="7692219" cy="6300186"/>
                </a:xfrm>
                <a:prstGeom prst="rect">
                  <a:avLst/>
                </a:prstGeom>
              </p:spPr>
            </p:pic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D637D505-92F8-48A8-A301-FFC63ACAFDDE}"/>
                    </a:ext>
                  </a:extLst>
                </p:cNvPr>
                <p:cNvSpPr/>
                <p:nvPr/>
              </p:nvSpPr>
              <p:spPr>
                <a:xfrm>
                  <a:off x="2063578" y="543697"/>
                  <a:ext cx="2051222" cy="26814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2777A3CD-B03D-44C0-B43E-7854610ADE20}"/>
                    </a:ext>
                  </a:extLst>
                </p:cNvPr>
                <p:cNvSpPr/>
                <p:nvPr/>
              </p:nvSpPr>
              <p:spPr>
                <a:xfrm>
                  <a:off x="5980096" y="3341961"/>
                  <a:ext cx="1411288" cy="4674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577F68A-9C7D-4697-9137-A979E6888437}"/>
                  </a:ext>
                </a:extLst>
              </p:cNvPr>
              <p:cNvSpPr/>
              <p:nvPr/>
            </p:nvSpPr>
            <p:spPr>
              <a:xfrm rot="3563525">
                <a:off x="2405025" y="323109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4A41F1DB-D873-40B2-AA6E-B4EE4F094A9C}"/>
                  </a:ext>
                </a:extLst>
              </p:cNvPr>
              <p:cNvSpPr/>
              <p:nvPr/>
            </p:nvSpPr>
            <p:spPr>
              <a:xfrm rot="3563525">
                <a:off x="2961961" y="57262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51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A353401-9705-43C0-BE68-567542CA4D4E}"/>
                  </a:ext>
                </a:extLst>
              </p:cNvPr>
              <p:cNvSpPr/>
              <p:nvPr/>
            </p:nvSpPr>
            <p:spPr>
              <a:xfrm rot="3563525">
                <a:off x="4033127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52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60CD12ED-4A01-45E0-8E51-C307B1E95874}"/>
                  </a:ext>
                </a:extLst>
              </p:cNvPr>
              <p:cNvSpPr/>
              <p:nvPr/>
            </p:nvSpPr>
            <p:spPr>
              <a:xfrm rot="3563525">
                <a:off x="5096674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49CB1FF-30D7-4495-9047-471968D31156}"/>
                  </a:ext>
                </a:extLst>
              </p:cNvPr>
              <p:cNvSpPr txBox="1"/>
              <p:nvPr/>
            </p:nvSpPr>
            <p:spPr>
              <a:xfrm>
                <a:off x="7534967" y="3128562"/>
                <a:ext cx="957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Critical state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F88B37EA-824E-48CB-B9C7-D9C4B6B3F2DB}"/>
                  </a:ext>
                </a:extLst>
              </p:cNvPr>
              <p:cNvSpPr txBox="1"/>
              <p:nvPr/>
            </p:nvSpPr>
            <p:spPr>
              <a:xfrm>
                <a:off x="7534967" y="3555761"/>
                <a:ext cx="14786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Failure tolerant state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34AE451-E12C-493F-BBE4-C45679C58927}"/>
                  </a:ext>
                </a:extLst>
              </p:cNvPr>
              <p:cNvSpPr txBox="1"/>
              <p:nvPr/>
            </p:nvSpPr>
            <p:spPr>
              <a:xfrm>
                <a:off x="7533512" y="3957168"/>
                <a:ext cx="8224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Final state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C5E8964E-5137-4EEB-B69A-91B1F715B89E}"/>
                  </a:ext>
                </a:extLst>
              </p:cNvPr>
              <p:cNvSpPr/>
              <p:nvPr/>
            </p:nvSpPr>
            <p:spPr>
              <a:xfrm>
                <a:off x="3660513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89613C7C-3A69-400E-9269-99231C0F1FEB}"/>
                  </a:ext>
                </a:extLst>
              </p:cNvPr>
              <p:cNvSpPr/>
              <p:nvPr/>
            </p:nvSpPr>
            <p:spPr>
              <a:xfrm>
                <a:off x="5026395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9CE49648-5678-4C71-873E-6079D2EA434E}"/>
                  </a:ext>
                </a:extLst>
              </p:cNvPr>
              <p:cNvSpPr/>
              <p:nvPr/>
            </p:nvSpPr>
            <p:spPr>
              <a:xfrm>
                <a:off x="2010779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23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10D96492-AC21-4804-84E6-CC2B7A1129FA}"/>
                  </a:ext>
                </a:extLst>
              </p:cNvPr>
              <p:cNvSpPr/>
              <p:nvPr/>
            </p:nvSpPr>
            <p:spPr>
              <a:xfrm>
                <a:off x="1765788" y="5191721"/>
                <a:ext cx="168036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27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C1E802DA-4096-4165-BAD4-7CD10D6257F9}"/>
                  </a:ext>
                </a:extLst>
              </p:cNvPr>
              <p:cNvSpPr/>
              <p:nvPr/>
            </p:nvSpPr>
            <p:spPr>
              <a:xfrm>
                <a:off x="6024030" y="1591262"/>
                <a:ext cx="107238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44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E9E122A-DEC0-4AD6-A855-D6BC1BC751E9}"/>
                  </a:ext>
                </a:extLst>
              </p:cNvPr>
              <p:cNvSpPr/>
              <p:nvPr/>
            </p:nvSpPr>
            <p:spPr>
              <a:xfrm>
                <a:off x="4599068" y="1638886"/>
                <a:ext cx="102758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E8D1A309-D9FD-4700-AB58-DEED2B0B7DCF}"/>
                  </a:ext>
                </a:extLst>
              </p:cNvPr>
              <p:cNvSpPr/>
              <p:nvPr/>
            </p:nvSpPr>
            <p:spPr>
              <a:xfrm>
                <a:off x="4130699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7919EC29-ADA8-4C09-904E-70F748ACE3CF}"/>
                  </a:ext>
                </a:extLst>
              </p:cNvPr>
              <p:cNvSpPr/>
              <p:nvPr/>
            </p:nvSpPr>
            <p:spPr>
              <a:xfrm>
                <a:off x="494007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9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4FE4B8AA-CD7D-4E32-A03F-3CA558DB1A01}"/>
                  </a:ext>
                </a:extLst>
              </p:cNvPr>
              <p:cNvSpPr/>
              <p:nvPr/>
            </p:nvSpPr>
            <p:spPr>
              <a:xfrm>
                <a:off x="5018929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12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5020EA11-594E-4D90-9525-59E758CA8868}"/>
                  </a:ext>
                </a:extLst>
              </p:cNvPr>
              <p:cNvSpPr/>
              <p:nvPr/>
            </p:nvSpPr>
            <p:spPr>
              <a:xfrm>
                <a:off x="5026395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11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D77FD763-1BDA-423B-BE57-9F7D39C8EFE8}"/>
                  </a:ext>
                </a:extLst>
              </p:cNvPr>
              <p:cNvSpPr/>
              <p:nvPr/>
            </p:nvSpPr>
            <p:spPr>
              <a:xfrm>
                <a:off x="2446825" y="4480070"/>
                <a:ext cx="2600325" cy="1643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54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5545F8DB-A43F-4A63-B63D-6B9DE50EDBB4}"/>
                  </a:ext>
                </a:extLst>
              </p:cNvPr>
              <p:cNvSpPr/>
              <p:nvPr/>
            </p:nvSpPr>
            <p:spPr>
              <a:xfrm>
                <a:off x="5121197" y="4480070"/>
                <a:ext cx="655142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55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64FACB5D-CEC3-40F4-A851-7C82B209F01B}"/>
                  </a:ext>
                </a:extLst>
              </p:cNvPr>
              <p:cNvSpPr/>
              <p:nvPr/>
            </p:nvSpPr>
            <p:spPr>
              <a:xfrm>
                <a:off x="1564475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18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CAD64FAF-3356-4FA4-A0E1-5A02936F363B}"/>
                  </a:ext>
                </a:extLst>
              </p:cNvPr>
              <p:cNvSpPr/>
              <p:nvPr/>
            </p:nvSpPr>
            <p:spPr>
              <a:xfrm>
                <a:off x="6888967" y="3099987"/>
                <a:ext cx="534671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4B794ADE-2833-4AB3-8BC0-243B139E7EA0}"/>
                  </a:ext>
                </a:extLst>
              </p:cNvPr>
              <p:cNvSpPr/>
              <p:nvPr/>
            </p:nvSpPr>
            <p:spPr>
              <a:xfrm>
                <a:off x="6893099" y="3509578"/>
                <a:ext cx="534670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0694946-39E2-4097-AE36-9A6564C99CAC}"/>
                  </a:ext>
                </a:extLst>
              </p:cNvPr>
              <p:cNvSpPr/>
              <p:nvPr/>
            </p:nvSpPr>
            <p:spPr>
              <a:xfrm>
                <a:off x="1765788" y="3598191"/>
                <a:ext cx="143756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16</a:t>
                </a: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1CD55A1A-F1A4-407F-97FB-EF01875363E8}"/>
                  </a:ext>
                </a:extLst>
              </p:cNvPr>
              <p:cNvSpPr/>
              <p:nvPr/>
            </p:nvSpPr>
            <p:spPr>
              <a:xfrm>
                <a:off x="4261621" y="3595628"/>
                <a:ext cx="1365034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2D0A254D-4754-49D0-B4BF-1C05B0C1E9D2}"/>
                  </a:ext>
                </a:extLst>
              </p:cNvPr>
              <p:cNvSpPr/>
              <p:nvPr/>
            </p:nvSpPr>
            <p:spPr>
              <a:xfrm>
                <a:off x="3252270" y="3598181"/>
                <a:ext cx="96196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F645BEA0-FB7E-49E6-894D-DAFC5CFDD85F}"/>
                  </a:ext>
                </a:extLst>
              </p:cNvPr>
              <p:cNvSpPr/>
              <p:nvPr/>
            </p:nvSpPr>
            <p:spPr>
              <a:xfrm>
                <a:off x="4955021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13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A439CBAF-8082-4834-B7CC-5108EA7D0F72}"/>
                  </a:ext>
                </a:extLst>
              </p:cNvPr>
              <p:cNvSpPr/>
              <p:nvPr/>
            </p:nvSpPr>
            <p:spPr>
              <a:xfrm>
                <a:off x="2074593" y="376581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22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4AD67B74-1F77-4DBB-BE75-3FF5F92C84ED}"/>
                  </a:ext>
                </a:extLst>
              </p:cNvPr>
              <p:cNvSpPr/>
              <p:nvPr/>
            </p:nvSpPr>
            <p:spPr>
              <a:xfrm rot="3563525">
                <a:off x="3484501" y="3220340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49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79A4EB22-CC60-4BFF-84D5-EF879764E9ED}"/>
                  </a:ext>
                </a:extLst>
              </p:cNvPr>
              <p:cNvSpPr/>
              <p:nvPr/>
            </p:nvSpPr>
            <p:spPr>
              <a:xfrm rot="3563525">
                <a:off x="4279183" y="32020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48</a:t>
                </a: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397ABCD-90D4-42F4-AE6C-F493BFD1F963}"/>
                  </a:ext>
                </a:extLst>
              </p:cNvPr>
              <p:cNvSpPr/>
              <p:nvPr/>
            </p:nvSpPr>
            <p:spPr>
              <a:xfrm>
                <a:off x="2010779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25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F83BAD91-8171-476A-90BE-0A9756785B9C}"/>
                  </a:ext>
                </a:extLst>
              </p:cNvPr>
              <p:cNvSpPr/>
              <p:nvPr/>
            </p:nvSpPr>
            <p:spPr>
              <a:xfrm>
                <a:off x="1564475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20</a:t>
                </a: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B0502DAC-0520-4CD9-8683-7D60A4990EEC}"/>
                  </a:ext>
                </a:extLst>
              </p:cNvPr>
              <p:cNvSpPr/>
              <p:nvPr/>
            </p:nvSpPr>
            <p:spPr>
              <a:xfrm>
                <a:off x="2010779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24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269B70E2-21E7-4E0B-A01C-8ECAB1CDCD1E}"/>
                  </a:ext>
                </a:extLst>
              </p:cNvPr>
              <p:cNvSpPr/>
              <p:nvPr/>
            </p:nvSpPr>
            <p:spPr>
              <a:xfrm>
                <a:off x="1564475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19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955999E7-0F4B-485C-943F-30E81F91DE00}"/>
                  </a:ext>
                </a:extLst>
              </p:cNvPr>
              <p:cNvSpPr/>
              <p:nvPr/>
            </p:nvSpPr>
            <p:spPr>
              <a:xfrm>
                <a:off x="3489954" y="5191721"/>
                <a:ext cx="1486909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28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1BE35D7A-200C-4BFD-B9F7-F4CA78D55DC9}"/>
                  </a:ext>
                </a:extLst>
              </p:cNvPr>
              <p:cNvSpPr/>
              <p:nvPr/>
            </p:nvSpPr>
            <p:spPr>
              <a:xfrm>
                <a:off x="1615267" y="3763431"/>
                <a:ext cx="37398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17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DCE942CB-5141-4048-BEC2-2FDE15492850}"/>
                  </a:ext>
                </a:extLst>
              </p:cNvPr>
              <p:cNvSpPr/>
              <p:nvPr/>
            </p:nvSpPr>
            <p:spPr>
              <a:xfrm>
                <a:off x="5471616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65ACF58F-75AB-4B23-8A29-EE39A042EFE0}"/>
                  </a:ext>
                </a:extLst>
              </p:cNvPr>
              <p:cNvSpPr/>
              <p:nvPr/>
            </p:nvSpPr>
            <p:spPr>
              <a:xfrm>
                <a:off x="5464150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7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D5973D92-AAFB-4E5F-B427-3868DD8C4785}"/>
                  </a:ext>
                </a:extLst>
              </p:cNvPr>
              <p:cNvSpPr/>
              <p:nvPr/>
            </p:nvSpPr>
            <p:spPr>
              <a:xfrm>
                <a:off x="5471616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6</a:t>
                </a: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49121630-B018-49D0-ABBA-9376EB61A673}"/>
                  </a:ext>
                </a:extLst>
              </p:cNvPr>
              <p:cNvSpPr/>
              <p:nvPr/>
            </p:nvSpPr>
            <p:spPr>
              <a:xfrm>
                <a:off x="5402967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8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6D023775-42F0-4333-9D0A-F0652C0A69BD}"/>
                  </a:ext>
                </a:extLst>
              </p:cNvPr>
              <p:cNvSpPr/>
              <p:nvPr/>
            </p:nvSpPr>
            <p:spPr>
              <a:xfrm>
                <a:off x="539495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4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D5F788C6-CEEB-4578-A6C9-C795688F05B4}"/>
                  </a:ext>
                </a:extLst>
              </p:cNvPr>
              <p:cNvSpPr/>
              <p:nvPr/>
            </p:nvSpPr>
            <p:spPr>
              <a:xfrm>
                <a:off x="7191402" y="4473657"/>
                <a:ext cx="432262" cy="17721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56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3DAB4C80-23B7-491C-BB56-C2BAE22B4B70}"/>
                  </a:ext>
                </a:extLst>
              </p:cNvPr>
              <p:cNvSpPr/>
              <p:nvPr/>
            </p:nvSpPr>
            <p:spPr>
              <a:xfrm>
                <a:off x="8432323" y="1591262"/>
                <a:ext cx="466634" cy="33718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47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E7653298-5B35-4D00-8AA4-2B080FC7A162}"/>
                  </a:ext>
                </a:extLst>
              </p:cNvPr>
              <p:cNvSpPr/>
              <p:nvPr/>
            </p:nvSpPr>
            <p:spPr>
              <a:xfrm>
                <a:off x="6896037" y="3917066"/>
                <a:ext cx="525233" cy="33718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4012F58-9916-4210-9931-5559F09E22C8}"/>
                  </a:ext>
                </a:extLst>
              </p:cNvPr>
              <p:cNvSpPr/>
              <p:nvPr/>
            </p:nvSpPr>
            <p:spPr>
              <a:xfrm>
                <a:off x="5861698" y="4480070"/>
                <a:ext cx="352473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39</a:t>
                </a: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4B00DD7D-C32B-45F0-BAAA-0B1329D5BB24}"/>
                  </a:ext>
                </a:extLst>
              </p:cNvPr>
              <p:cNvSpPr/>
              <p:nvPr/>
            </p:nvSpPr>
            <p:spPr>
              <a:xfrm>
                <a:off x="6288218" y="4480070"/>
                <a:ext cx="345455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32</a:t>
                </a: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169AC134-7B66-402F-A75C-A5C7351B2695}"/>
                  </a:ext>
                </a:extLst>
              </p:cNvPr>
              <p:cNvSpPr/>
              <p:nvPr/>
            </p:nvSpPr>
            <p:spPr>
              <a:xfrm>
                <a:off x="1615267" y="5014546"/>
                <a:ext cx="377078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21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07D7DA89-3008-4D00-A0E5-BEDE7FC69522}"/>
                  </a:ext>
                </a:extLst>
              </p:cNvPr>
              <p:cNvSpPr/>
              <p:nvPr/>
            </p:nvSpPr>
            <p:spPr>
              <a:xfrm>
                <a:off x="2079831" y="501169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26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E5EA1156-4A2E-4279-AB4C-FEAF130587C3}"/>
                  </a:ext>
                </a:extLst>
              </p:cNvPr>
              <p:cNvSpPr/>
              <p:nvPr/>
            </p:nvSpPr>
            <p:spPr>
              <a:xfrm>
                <a:off x="5880501" y="196840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42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4099CF4C-D1B2-41C1-BDCF-FCC05F8B1145}"/>
                  </a:ext>
                </a:extLst>
              </p:cNvPr>
              <p:cNvSpPr/>
              <p:nvPr/>
            </p:nvSpPr>
            <p:spPr>
              <a:xfrm>
                <a:off x="5873035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40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20BC1ACC-2C59-404B-9E62-5376B307A4F4}"/>
                  </a:ext>
                </a:extLst>
              </p:cNvPr>
              <p:cNvSpPr/>
              <p:nvPr/>
            </p:nvSpPr>
            <p:spPr>
              <a:xfrm>
                <a:off x="5880501" y="2649009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41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2828D5B8-3BE6-4C74-86A6-C1234AF7E86E}"/>
                  </a:ext>
                </a:extLst>
              </p:cNvPr>
              <p:cNvSpPr/>
              <p:nvPr/>
            </p:nvSpPr>
            <p:spPr>
              <a:xfrm>
                <a:off x="6280002" y="196078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35</a:t>
                </a: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22DAC7AE-C74F-4ED3-BA60-6824D2DB9771}"/>
                  </a:ext>
                </a:extLst>
              </p:cNvPr>
              <p:cNvSpPr/>
              <p:nvPr/>
            </p:nvSpPr>
            <p:spPr>
              <a:xfrm>
                <a:off x="6272536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33</a:t>
                </a: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9B481B45-D0EE-4C74-B0E2-2A2AA720C653}"/>
                  </a:ext>
                </a:extLst>
              </p:cNvPr>
              <p:cNvSpPr/>
              <p:nvPr/>
            </p:nvSpPr>
            <p:spPr>
              <a:xfrm>
                <a:off x="6274834" y="2648294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34</a:t>
                </a: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3445D9A0-0D29-4EEB-AE8E-11AF85355E70}"/>
                  </a:ext>
                </a:extLst>
              </p:cNvPr>
              <p:cNvSpPr/>
              <p:nvPr/>
            </p:nvSpPr>
            <p:spPr>
              <a:xfrm>
                <a:off x="5945465" y="1734359"/>
                <a:ext cx="297301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43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F07BCFCC-330A-4C41-8228-59554F844251}"/>
                  </a:ext>
                </a:extLst>
              </p:cNvPr>
              <p:cNvSpPr/>
              <p:nvPr/>
            </p:nvSpPr>
            <p:spPr>
              <a:xfrm>
                <a:off x="6354626" y="1734359"/>
                <a:ext cx="292556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36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778E6A9F-3904-461D-AD76-C38A6EB9A314}"/>
                  </a:ext>
                </a:extLst>
              </p:cNvPr>
              <p:cNvSpPr/>
              <p:nvPr/>
            </p:nvSpPr>
            <p:spPr>
              <a:xfrm>
                <a:off x="7125726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45</a:t>
                </a: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7959C1D1-F7E7-45C0-8ED5-799FD2920C7E}"/>
                  </a:ext>
                </a:extLst>
              </p:cNvPr>
              <p:cNvSpPr/>
              <p:nvPr/>
            </p:nvSpPr>
            <p:spPr>
              <a:xfrm>
                <a:off x="7656100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46</a:t>
                </a: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75F773B6-5581-4A14-9AF1-4C69C8180ABC}"/>
                  </a:ext>
                </a:extLst>
              </p:cNvPr>
              <p:cNvSpPr/>
              <p:nvPr/>
            </p:nvSpPr>
            <p:spPr>
              <a:xfrm>
                <a:off x="5033849" y="5091388"/>
                <a:ext cx="1411288" cy="20613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291</a:t>
                </a:r>
              </a:p>
            </p:txBody>
          </p: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8CD0159-D8EF-492D-A282-A7913E907F19}"/>
                </a:ext>
              </a:extLst>
            </p:cNvPr>
            <p:cNvSpPr/>
            <p:nvPr/>
          </p:nvSpPr>
          <p:spPr>
            <a:xfrm>
              <a:off x="5629937" y="5793562"/>
              <a:ext cx="1411288" cy="2061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292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01C1098-5C95-4408-80C2-948DE5FC7F8D}"/>
                </a:ext>
              </a:extLst>
            </p:cNvPr>
            <p:cNvSpPr/>
            <p:nvPr/>
          </p:nvSpPr>
          <p:spPr>
            <a:xfrm>
              <a:off x="6830921" y="5499688"/>
              <a:ext cx="349245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30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9C01399-35B7-4489-88C9-43DB0B875CFA}"/>
                </a:ext>
              </a:extLst>
            </p:cNvPr>
            <p:cNvSpPr/>
            <p:nvPr/>
          </p:nvSpPr>
          <p:spPr>
            <a:xfrm>
              <a:off x="6408192" y="5499688"/>
              <a:ext cx="346481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37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66AAE20-C264-4582-A37B-A2B8925681AD}"/>
                </a:ext>
              </a:extLst>
            </p:cNvPr>
            <p:cNvSpPr/>
            <p:nvPr/>
          </p:nvSpPr>
          <p:spPr>
            <a:xfrm>
              <a:off x="6880451" y="5335786"/>
              <a:ext cx="349245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2B74F4C-4AAB-452E-927E-E12C8019DEED}"/>
                </a:ext>
              </a:extLst>
            </p:cNvPr>
            <p:cNvSpPr/>
            <p:nvPr/>
          </p:nvSpPr>
          <p:spPr>
            <a:xfrm>
              <a:off x="6457722" y="5335786"/>
              <a:ext cx="346481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38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2DDAAE47-F292-4932-885A-D12FBA439A83}"/>
              </a:ext>
            </a:extLst>
          </p:cNvPr>
          <p:cNvSpPr txBox="1"/>
          <p:nvPr/>
        </p:nvSpPr>
        <p:spPr>
          <a:xfrm>
            <a:off x="508000" y="543697"/>
            <a:ext cx="3650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driven cars</a:t>
            </a:r>
          </a:p>
          <a:p>
            <a:r>
              <a:rPr lang="en-US" dirty="0"/>
              <a:t>Corner case #5: human car overtakes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6DC0CF-000C-46E6-BB9E-E622E2720E6A}"/>
              </a:ext>
            </a:extLst>
          </p:cNvPr>
          <p:cNvSpPr txBox="1"/>
          <p:nvPr/>
        </p:nvSpPr>
        <p:spPr>
          <a:xfrm>
            <a:off x="7782476" y="3188728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Unhealthy car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D9F10F-B072-4FA3-B56F-106706B779A0}"/>
              </a:ext>
            </a:extLst>
          </p:cNvPr>
          <p:cNvGrpSpPr/>
          <p:nvPr/>
        </p:nvGrpSpPr>
        <p:grpSpPr>
          <a:xfrm>
            <a:off x="7440296" y="3222972"/>
            <a:ext cx="406398" cy="200025"/>
            <a:chOff x="7440296" y="3222972"/>
            <a:chExt cx="406398" cy="2000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E01949-EF6E-47DC-A704-3704EA56F6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76F2B2-7E16-4245-9346-162827A950A0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A4157B8-82A8-4FF3-AE3B-F3AED3856E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Picture 2" descr="Walking Man Black clip art | Clipart Panda - Free Clipart Images">
            <a:extLst>
              <a:ext uri="{FF2B5EF4-FFF2-40B4-BE49-F238E27FC236}">
                <a16:creationId xmlns:a16="http://schemas.microsoft.com/office/drawing/2014/main" id="{018179AD-EFE5-4394-88CB-D1C216D57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4" t="5072" r="8712" b="7204"/>
          <a:stretch/>
        </p:blipFill>
        <p:spPr bwMode="auto">
          <a:xfrm>
            <a:off x="9886058" y="2741769"/>
            <a:ext cx="210698" cy="3346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F6BF0AA0-CE05-4E78-AB51-C87E715BF0A2}"/>
              </a:ext>
            </a:extLst>
          </p:cNvPr>
          <p:cNvSpPr txBox="1"/>
          <p:nvPr/>
        </p:nvSpPr>
        <p:spPr>
          <a:xfrm>
            <a:off x="10166581" y="2778577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Pedestrian</a:t>
            </a:r>
          </a:p>
        </p:txBody>
      </p:sp>
      <p:pic>
        <p:nvPicPr>
          <p:cNvPr id="108" name="Picture 107" descr="A picture containing mug, glass&#10;&#10;Description automatically generated">
            <a:extLst>
              <a:ext uri="{FF2B5EF4-FFF2-40B4-BE49-F238E27FC236}">
                <a16:creationId xmlns:a16="http://schemas.microsoft.com/office/drawing/2014/main" id="{43815143-2BB6-43B3-BBCA-D081B3B274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5" r="6290" b="3983"/>
          <a:stretch/>
        </p:blipFill>
        <p:spPr>
          <a:xfrm rot="16200000">
            <a:off x="5589944" y="3137260"/>
            <a:ext cx="401666" cy="193675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6B4CF67D-E540-4F8B-89F3-C739FE5C60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9" t="10811" r="4681" b="11410"/>
          <a:stretch/>
        </p:blipFill>
        <p:spPr>
          <a:xfrm rot="16200000">
            <a:off x="6032425" y="3585355"/>
            <a:ext cx="406398" cy="200025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E1C4E437-1F8B-4BD1-AA5F-133EC0FDB743}"/>
              </a:ext>
            </a:extLst>
          </p:cNvPr>
          <p:cNvGrpSpPr/>
          <p:nvPr/>
        </p:nvGrpSpPr>
        <p:grpSpPr>
          <a:xfrm rot="16200000">
            <a:off x="5582436" y="3599825"/>
            <a:ext cx="406398" cy="200025"/>
            <a:chOff x="7440296" y="3222972"/>
            <a:chExt cx="406398" cy="200025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05547B7B-5B5C-4805-BA82-F825081AE5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30481EA-A291-41D5-81FE-7C59C86AAC74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D753FBA-F816-467F-92E8-8AB062471E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19156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AFC5A1F-3087-4024-98BA-7B8008C6E042}"/>
              </a:ext>
            </a:extLst>
          </p:cNvPr>
          <p:cNvGrpSpPr/>
          <p:nvPr/>
        </p:nvGrpSpPr>
        <p:grpSpPr>
          <a:xfrm>
            <a:off x="1763783" y="278907"/>
            <a:ext cx="7864763" cy="6300186"/>
            <a:chOff x="1763783" y="278907"/>
            <a:chExt cx="7864763" cy="6300186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7F284B49-4CA3-4C97-B2D4-E9CE6D7C490B}"/>
                </a:ext>
              </a:extLst>
            </p:cNvPr>
            <p:cNvGrpSpPr/>
            <p:nvPr/>
          </p:nvGrpSpPr>
          <p:grpSpPr>
            <a:xfrm>
              <a:off x="1763783" y="278907"/>
              <a:ext cx="7864763" cy="6300186"/>
              <a:chOff x="1172940" y="-185327"/>
              <a:chExt cx="7864763" cy="6300186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A3C1B325-0423-4A31-93B2-843F119C55D9}"/>
                  </a:ext>
                </a:extLst>
              </p:cNvPr>
              <p:cNvGrpSpPr/>
              <p:nvPr/>
            </p:nvGrpSpPr>
            <p:grpSpPr>
              <a:xfrm>
                <a:off x="1172940" y="-185327"/>
                <a:ext cx="7864763" cy="6300186"/>
                <a:chOff x="2063578" y="278907"/>
                <a:chExt cx="7864763" cy="6300186"/>
              </a:xfrm>
            </p:grpSpPr>
            <p:pic>
              <p:nvPicPr>
                <p:cNvPr id="179" name="Picture 178" descr="A close up of a device&#10;&#10;Description automatically generated">
                  <a:extLst>
                    <a:ext uri="{FF2B5EF4-FFF2-40B4-BE49-F238E27FC236}">
                      <a16:creationId xmlns:a16="http://schemas.microsoft.com/office/drawing/2014/main" id="{1599065B-17D5-4203-A923-89CC523C8C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357"/>
                <a:stretch/>
              </p:blipFill>
              <p:spPr>
                <a:xfrm>
                  <a:off x="2236122" y="278907"/>
                  <a:ext cx="7692219" cy="6300186"/>
                </a:xfrm>
                <a:prstGeom prst="rect">
                  <a:avLst/>
                </a:prstGeom>
              </p:spPr>
            </p:pic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7508A6A5-E4E5-4D0D-8E6D-461CD16522EE}"/>
                    </a:ext>
                  </a:extLst>
                </p:cNvPr>
                <p:cNvSpPr/>
                <p:nvPr/>
              </p:nvSpPr>
              <p:spPr>
                <a:xfrm>
                  <a:off x="2063578" y="543697"/>
                  <a:ext cx="2051222" cy="26814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F893BFCF-CEE6-4E01-904C-BBD0A1892195}"/>
                    </a:ext>
                  </a:extLst>
                </p:cNvPr>
                <p:cNvSpPr/>
                <p:nvPr/>
              </p:nvSpPr>
              <p:spPr>
                <a:xfrm>
                  <a:off x="5980096" y="3341961"/>
                  <a:ext cx="1411288" cy="4674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96CFC761-9A7A-4403-BDA2-31E6EBF99D12}"/>
                  </a:ext>
                </a:extLst>
              </p:cNvPr>
              <p:cNvSpPr/>
              <p:nvPr/>
            </p:nvSpPr>
            <p:spPr>
              <a:xfrm rot="3563525">
                <a:off x="2405025" y="323109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EF5A2220-FA7A-424A-9F32-27FAA1F02391}"/>
                  </a:ext>
                </a:extLst>
              </p:cNvPr>
              <p:cNvSpPr/>
              <p:nvPr/>
            </p:nvSpPr>
            <p:spPr>
              <a:xfrm rot="3563525">
                <a:off x="2961961" y="57262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51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E4F08581-0470-4A1E-86C5-37E6837774ED}"/>
                  </a:ext>
                </a:extLst>
              </p:cNvPr>
              <p:cNvSpPr/>
              <p:nvPr/>
            </p:nvSpPr>
            <p:spPr>
              <a:xfrm rot="3563525">
                <a:off x="4033127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52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6507DBCC-7325-4EEA-902A-E7B99F48EBFA}"/>
                  </a:ext>
                </a:extLst>
              </p:cNvPr>
              <p:cNvSpPr/>
              <p:nvPr/>
            </p:nvSpPr>
            <p:spPr>
              <a:xfrm rot="3563525">
                <a:off x="5096674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F851779-0F22-4038-9068-5209E28EAA89}"/>
                  </a:ext>
                </a:extLst>
              </p:cNvPr>
              <p:cNvSpPr txBox="1"/>
              <p:nvPr/>
            </p:nvSpPr>
            <p:spPr>
              <a:xfrm>
                <a:off x="7534967" y="3128562"/>
                <a:ext cx="957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Critical state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AB4C155A-2963-4801-90E6-D4292084C126}"/>
                  </a:ext>
                </a:extLst>
              </p:cNvPr>
              <p:cNvSpPr txBox="1"/>
              <p:nvPr/>
            </p:nvSpPr>
            <p:spPr>
              <a:xfrm>
                <a:off x="7534967" y="3555761"/>
                <a:ext cx="14786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Failure tolerant state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613EEB4-B479-4E2D-BCB7-76288E8EA2DD}"/>
                  </a:ext>
                </a:extLst>
              </p:cNvPr>
              <p:cNvSpPr txBox="1"/>
              <p:nvPr/>
            </p:nvSpPr>
            <p:spPr>
              <a:xfrm>
                <a:off x="7533512" y="3957168"/>
                <a:ext cx="8224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Final state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29B71B3C-4BC4-4C83-882C-CF9785EE6CDD}"/>
                  </a:ext>
                </a:extLst>
              </p:cNvPr>
              <p:cNvSpPr/>
              <p:nvPr/>
            </p:nvSpPr>
            <p:spPr>
              <a:xfrm>
                <a:off x="3660513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481CC9D1-7287-4335-96AB-AAEDA320D278}"/>
                  </a:ext>
                </a:extLst>
              </p:cNvPr>
              <p:cNvSpPr/>
              <p:nvPr/>
            </p:nvSpPr>
            <p:spPr>
              <a:xfrm>
                <a:off x="5026395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D1424E8D-4B0A-4128-ADCF-83DB9888B693}"/>
                  </a:ext>
                </a:extLst>
              </p:cNvPr>
              <p:cNvSpPr/>
              <p:nvPr/>
            </p:nvSpPr>
            <p:spPr>
              <a:xfrm>
                <a:off x="2010779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23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4A5129AE-0EEE-4529-8143-07FC858B9167}"/>
                  </a:ext>
                </a:extLst>
              </p:cNvPr>
              <p:cNvSpPr/>
              <p:nvPr/>
            </p:nvSpPr>
            <p:spPr>
              <a:xfrm>
                <a:off x="1765788" y="5191721"/>
                <a:ext cx="168036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27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68041A84-AFFE-4888-8E04-3D23B4022AA3}"/>
                  </a:ext>
                </a:extLst>
              </p:cNvPr>
              <p:cNvSpPr/>
              <p:nvPr/>
            </p:nvSpPr>
            <p:spPr>
              <a:xfrm>
                <a:off x="6024030" y="1591262"/>
                <a:ext cx="107238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44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B8E00C2D-F50F-492A-9755-30DFA2EEE13B}"/>
                  </a:ext>
                </a:extLst>
              </p:cNvPr>
              <p:cNvSpPr/>
              <p:nvPr/>
            </p:nvSpPr>
            <p:spPr>
              <a:xfrm>
                <a:off x="4599068" y="1638886"/>
                <a:ext cx="102758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5623CF63-B3D1-48A1-9B79-B53741F888D4}"/>
                  </a:ext>
                </a:extLst>
              </p:cNvPr>
              <p:cNvSpPr/>
              <p:nvPr/>
            </p:nvSpPr>
            <p:spPr>
              <a:xfrm>
                <a:off x="4130699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73E1ECA-FD6A-4E3A-AA1C-3CE32FA5F315}"/>
                  </a:ext>
                </a:extLst>
              </p:cNvPr>
              <p:cNvSpPr/>
              <p:nvPr/>
            </p:nvSpPr>
            <p:spPr>
              <a:xfrm>
                <a:off x="494007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9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307D19EA-DC68-4713-B1AB-0CAA407E795D}"/>
                  </a:ext>
                </a:extLst>
              </p:cNvPr>
              <p:cNvSpPr/>
              <p:nvPr/>
            </p:nvSpPr>
            <p:spPr>
              <a:xfrm>
                <a:off x="5018929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12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497F9380-1D88-4500-84BE-1B1700C2CFC1}"/>
                  </a:ext>
                </a:extLst>
              </p:cNvPr>
              <p:cNvSpPr/>
              <p:nvPr/>
            </p:nvSpPr>
            <p:spPr>
              <a:xfrm>
                <a:off x="5026395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11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86C2AEAF-A6E3-4D88-81BD-8D49274689DE}"/>
                  </a:ext>
                </a:extLst>
              </p:cNvPr>
              <p:cNvSpPr/>
              <p:nvPr/>
            </p:nvSpPr>
            <p:spPr>
              <a:xfrm>
                <a:off x="2446825" y="4480070"/>
                <a:ext cx="2600325" cy="1643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54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8319E611-B9CF-4444-9CCC-2D484E6833DA}"/>
                  </a:ext>
                </a:extLst>
              </p:cNvPr>
              <p:cNvSpPr/>
              <p:nvPr/>
            </p:nvSpPr>
            <p:spPr>
              <a:xfrm>
                <a:off x="5121197" y="4480070"/>
                <a:ext cx="655142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55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A8082AEF-00DC-46A5-923D-F721F819B0D0}"/>
                  </a:ext>
                </a:extLst>
              </p:cNvPr>
              <p:cNvSpPr/>
              <p:nvPr/>
            </p:nvSpPr>
            <p:spPr>
              <a:xfrm>
                <a:off x="1564475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18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6F98CF9F-4E55-4AEE-88EF-91C2364BFC8B}"/>
                  </a:ext>
                </a:extLst>
              </p:cNvPr>
              <p:cNvSpPr/>
              <p:nvPr/>
            </p:nvSpPr>
            <p:spPr>
              <a:xfrm>
                <a:off x="6888967" y="3099987"/>
                <a:ext cx="534671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FBA57016-F3D7-4082-9C81-843ACF6840E1}"/>
                  </a:ext>
                </a:extLst>
              </p:cNvPr>
              <p:cNvSpPr/>
              <p:nvPr/>
            </p:nvSpPr>
            <p:spPr>
              <a:xfrm>
                <a:off x="6893099" y="3509578"/>
                <a:ext cx="534670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B9A52BE2-195B-4362-B541-A11857E14D67}"/>
                  </a:ext>
                </a:extLst>
              </p:cNvPr>
              <p:cNvSpPr/>
              <p:nvPr/>
            </p:nvSpPr>
            <p:spPr>
              <a:xfrm>
                <a:off x="1765788" y="3598191"/>
                <a:ext cx="143756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16</a:t>
                </a: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34E9A1AF-D319-432E-BA39-004B6E6C7E90}"/>
                  </a:ext>
                </a:extLst>
              </p:cNvPr>
              <p:cNvSpPr/>
              <p:nvPr/>
            </p:nvSpPr>
            <p:spPr>
              <a:xfrm>
                <a:off x="4261621" y="3595628"/>
                <a:ext cx="1365034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0BE7D195-10B4-4D61-A68C-2E909B17D967}"/>
                  </a:ext>
                </a:extLst>
              </p:cNvPr>
              <p:cNvSpPr/>
              <p:nvPr/>
            </p:nvSpPr>
            <p:spPr>
              <a:xfrm>
                <a:off x="3252270" y="3598181"/>
                <a:ext cx="96196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EDCA03A4-C66B-49DC-9D1C-4C26CCD67528}"/>
                  </a:ext>
                </a:extLst>
              </p:cNvPr>
              <p:cNvSpPr/>
              <p:nvPr/>
            </p:nvSpPr>
            <p:spPr>
              <a:xfrm>
                <a:off x="4955021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13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D12D8BDD-9BDE-4F2E-8177-26974D08F8FA}"/>
                  </a:ext>
                </a:extLst>
              </p:cNvPr>
              <p:cNvSpPr/>
              <p:nvPr/>
            </p:nvSpPr>
            <p:spPr>
              <a:xfrm>
                <a:off x="2074593" y="376581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22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A407D3AE-0E16-4C72-ACB7-3BEDC3FCA30D}"/>
                  </a:ext>
                </a:extLst>
              </p:cNvPr>
              <p:cNvSpPr/>
              <p:nvPr/>
            </p:nvSpPr>
            <p:spPr>
              <a:xfrm rot="3563525">
                <a:off x="3484501" y="3220340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49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EA739276-A983-405C-9CBB-4A6919586D7D}"/>
                  </a:ext>
                </a:extLst>
              </p:cNvPr>
              <p:cNvSpPr/>
              <p:nvPr/>
            </p:nvSpPr>
            <p:spPr>
              <a:xfrm rot="3563525">
                <a:off x="4279183" y="32020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48</a:t>
                </a: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D519D8DB-06EB-4D04-96BA-F88107CD9DE5}"/>
                  </a:ext>
                </a:extLst>
              </p:cNvPr>
              <p:cNvSpPr/>
              <p:nvPr/>
            </p:nvSpPr>
            <p:spPr>
              <a:xfrm>
                <a:off x="2010779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25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750C8C73-3BAE-42EC-A590-E5995F2E0A07}"/>
                  </a:ext>
                </a:extLst>
              </p:cNvPr>
              <p:cNvSpPr/>
              <p:nvPr/>
            </p:nvSpPr>
            <p:spPr>
              <a:xfrm>
                <a:off x="1564475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20</a:t>
                </a: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814BBAC6-56F0-407C-85D4-940F0D20168E}"/>
                  </a:ext>
                </a:extLst>
              </p:cNvPr>
              <p:cNvSpPr/>
              <p:nvPr/>
            </p:nvSpPr>
            <p:spPr>
              <a:xfrm>
                <a:off x="2010779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24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6399B5D3-8436-4A95-B299-D5A256D4848C}"/>
                  </a:ext>
                </a:extLst>
              </p:cNvPr>
              <p:cNvSpPr/>
              <p:nvPr/>
            </p:nvSpPr>
            <p:spPr>
              <a:xfrm>
                <a:off x="1564475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19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BC5FE7AA-B1FA-4E9C-B9C3-46CAA1D2ACF1}"/>
                  </a:ext>
                </a:extLst>
              </p:cNvPr>
              <p:cNvSpPr/>
              <p:nvPr/>
            </p:nvSpPr>
            <p:spPr>
              <a:xfrm>
                <a:off x="3489954" y="5191721"/>
                <a:ext cx="1486909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28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6D2A043C-1145-4033-B2A4-CBB3CB34914D}"/>
                  </a:ext>
                </a:extLst>
              </p:cNvPr>
              <p:cNvSpPr/>
              <p:nvPr/>
            </p:nvSpPr>
            <p:spPr>
              <a:xfrm>
                <a:off x="1615267" y="3763431"/>
                <a:ext cx="37398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17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A787C345-FFE7-486A-935F-3F14EA71ED44}"/>
                  </a:ext>
                </a:extLst>
              </p:cNvPr>
              <p:cNvSpPr/>
              <p:nvPr/>
            </p:nvSpPr>
            <p:spPr>
              <a:xfrm>
                <a:off x="5471616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62CBC928-A84C-4AFD-9BB1-2407503C659D}"/>
                  </a:ext>
                </a:extLst>
              </p:cNvPr>
              <p:cNvSpPr/>
              <p:nvPr/>
            </p:nvSpPr>
            <p:spPr>
              <a:xfrm>
                <a:off x="5464150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7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A7BEB674-0BF4-4B40-9760-98E6A2E77B87}"/>
                  </a:ext>
                </a:extLst>
              </p:cNvPr>
              <p:cNvSpPr/>
              <p:nvPr/>
            </p:nvSpPr>
            <p:spPr>
              <a:xfrm>
                <a:off x="5471616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6</a:t>
                </a: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971536E7-572D-442E-BACB-BCF187B88E93}"/>
                  </a:ext>
                </a:extLst>
              </p:cNvPr>
              <p:cNvSpPr/>
              <p:nvPr/>
            </p:nvSpPr>
            <p:spPr>
              <a:xfrm>
                <a:off x="5402967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8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818A7693-000F-40D6-B5F5-A45DBFC55F45}"/>
                  </a:ext>
                </a:extLst>
              </p:cNvPr>
              <p:cNvSpPr/>
              <p:nvPr/>
            </p:nvSpPr>
            <p:spPr>
              <a:xfrm>
                <a:off x="539495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4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00C90A5B-F312-4B77-986A-68B83639FC4B}"/>
                  </a:ext>
                </a:extLst>
              </p:cNvPr>
              <p:cNvSpPr/>
              <p:nvPr/>
            </p:nvSpPr>
            <p:spPr>
              <a:xfrm>
                <a:off x="7191402" y="4473657"/>
                <a:ext cx="432262" cy="17721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56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B06175BA-2644-454A-B4A5-8E4CA808FB18}"/>
                  </a:ext>
                </a:extLst>
              </p:cNvPr>
              <p:cNvSpPr/>
              <p:nvPr/>
            </p:nvSpPr>
            <p:spPr>
              <a:xfrm>
                <a:off x="8432323" y="1591262"/>
                <a:ext cx="466634" cy="33718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47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77DA44A3-EFA3-419A-B945-2F9E403918CD}"/>
                  </a:ext>
                </a:extLst>
              </p:cNvPr>
              <p:cNvSpPr/>
              <p:nvPr/>
            </p:nvSpPr>
            <p:spPr>
              <a:xfrm>
                <a:off x="6896037" y="3917066"/>
                <a:ext cx="525233" cy="33718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A763F78C-5769-4F7C-B362-DD901B801E9D}"/>
                  </a:ext>
                </a:extLst>
              </p:cNvPr>
              <p:cNvSpPr/>
              <p:nvPr/>
            </p:nvSpPr>
            <p:spPr>
              <a:xfrm>
                <a:off x="5861698" y="4480070"/>
                <a:ext cx="352473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39</a:t>
                </a: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9C98BCA7-0196-4B81-B43E-F76EE8AF70FA}"/>
                  </a:ext>
                </a:extLst>
              </p:cNvPr>
              <p:cNvSpPr/>
              <p:nvPr/>
            </p:nvSpPr>
            <p:spPr>
              <a:xfrm>
                <a:off x="6288218" y="4480070"/>
                <a:ext cx="345455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32</a:t>
                </a: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7E76EF8F-BA87-4328-91B5-AFD7801CC5DA}"/>
                  </a:ext>
                </a:extLst>
              </p:cNvPr>
              <p:cNvSpPr/>
              <p:nvPr/>
            </p:nvSpPr>
            <p:spPr>
              <a:xfrm>
                <a:off x="1615267" y="5014546"/>
                <a:ext cx="377078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21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795159AA-101A-4FC0-A496-B85F304C5125}"/>
                  </a:ext>
                </a:extLst>
              </p:cNvPr>
              <p:cNvSpPr/>
              <p:nvPr/>
            </p:nvSpPr>
            <p:spPr>
              <a:xfrm>
                <a:off x="2079831" y="501169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26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8008A5BC-4335-4137-9248-3A69F280E99C}"/>
                  </a:ext>
                </a:extLst>
              </p:cNvPr>
              <p:cNvSpPr/>
              <p:nvPr/>
            </p:nvSpPr>
            <p:spPr>
              <a:xfrm>
                <a:off x="5880501" y="196840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42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9C0785E9-9D59-4551-969F-96E00CF7D242}"/>
                  </a:ext>
                </a:extLst>
              </p:cNvPr>
              <p:cNvSpPr/>
              <p:nvPr/>
            </p:nvSpPr>
            <p:spPr>
              <a:xfrm>
                <a:off x="5873035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40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EBF7C198-E414-4BDD-9DD9-93C9354F9272}"/>
                  </a:ext>
                </a:extLst>
              </p:cNvPr>
              <p:cNvSpPr/>
              <p:nvPr/>
            </p:nvSpPr>
            <p:spPr>
              <a:xfrm>
                <a:off x="5880501" y="2649009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41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62F74A4B-FD3A-4A48-BFC5-97B852BEC9F9}"/>
                  </a:ext>
                </a:extLst>
              </p:cNvPr>
              <p:cNvSpPr/>
              <p:nvPr/>
            </p:nvSpPr>
            <p:spPr>
              <a:xfrm>
                <a:off x="6280002" y="196078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35</a:t>
                </a: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DE74BFA1-0011-42C6-A9FF-422D3383C87B}"/>
                  </a:ext>
                </a:extLst>
              </p:cNvPr>
              <p:cNvSpPr/>
              <p:nvPr/>
            </p:nvSpPr>
            <p:spPr>
              <a:xfrm>
                <a:off x="6272536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33</a:t>
                </a: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D509B023-B22F-4A0C-A781-46EFF0511C2D}"/>
                  </a:ext>
                </a:extLst>
              </p:cNvPr>
              <p:cNvSpPr/>
              <p:nvPr/>
            </p:nvSpPr>
            <p:spPr>
              <a:xfrm>
                <a:off x="6274834" y="2648294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34</a:t>
                </a: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AF995028-7EC4-4ED7-B095-864EF1BEF07C}"/>
                  </a:ext>
                </a:extLst>
              </p:cNvPr>
              <p:cNvSpPr/>
              <p:nvPr/>
            </p:nvSpPr>
            <p:spPr>
              <a:xfrm>
                <a:off x="5945465" y="1734359"/>
                <a:ext cx="297301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43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9286D272-E476-4B6A-83B8-0ABBDDEFAC76}"/>
                  </a:ext>
                </a:extLst>
              </p:cNvPr>
              <p:cNvSpPr/>
              <p:nvPr/>
            </p:nvSpPr>
            <p:spPr>
              <a:xfrm>
                <a:off x="6354626" y="1734359"/>
                <a:ext cx="292556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36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602ECC67-43D4-4B5D-89FB-2C977230E724}"/>
                  </a:ext>
                </a:extLst>
              </p:cNvPr>
              <p:cNvSpPr/>
              <p:nvPr/>
            </p:nvSpPr>
            <p:spPr>
              <a:xfrm>
                <a:off x="7125726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45</a:t>
                </a: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168C57ED-F2DC-4F3F-B4E7-64945E2E9467}"/>
                  </a:ext>
                </a:extLst>
              </p:cNvPr>
              <p:cNvSpPr/>
              <p:nvPr/>
            </p:nvSpPr>
            <p:spPr>
              <a:xfrm>
                <a:off x="7656100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46</a:t>
                </a: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D9D1C89F-AE93-4C0D-97F1-3969D45108D8}"/>
                  </a:ext>
                </a:extLst>
              </p:cNvPr>
              <p:cNvSpPr/>
              <p:nvPr/>
            </p:nvSpPr>
            <p:spPr>
              <a:xfrm>
                <a:off x="5033849" y="5091388"/>
                <a:ext cx="1411288" cy="20613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291</a:t>
                </a:r>
              </a:p>
            </p:txBody>
          </p: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02F62EC7-7610-4C64-93BB-5CE0F9D4719D}"/>
                </a:ext>
              </a:extLst>
            </p:cNvPr>
            <p:cNvSpPr/>
            <p:nvPr/>
          </p:nvSpPr>
          <p:spPr>
            <a:xfrm>
              <a:off x="5629937" y="5793562"/>
              <a:ext cx="1411288" cy="2061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292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865E342A-8FB8-4CA4-B107-6791A54D4F7D}"/>
                </a:ext>
              </a:extLst>
            </p:cNvPr>
            <p:cNvSpPr/>
            <p:nvPr/>
          </p:nvSpPr>
          <p:spPr>
            <a:xfrm>
              <a:off x="6830921" y="5499688"/>
              <a:ext cx="349245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30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3EEE92D-2B7E-43EB-949A-954EE5E4C564}"/>
                </a:ext>
              </a:extLst>
            </p:cNvPr>
            <p:cNvSpPr/>
            <p:nvPr/>
          </p:nvSpPr>
          <p:spPr>
            <a:xfrm>
              <a:off x="6408192" y="5499688"/>
              <a:ext cx="346481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37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1E33B94-94D9-4D5C-B8C2-237290E0F9A3}"/>
                </a:ext>
              </a:extLst>
            </p:cNvPr>
            <p:cNvSpPr/>
            <p:nvPr/>
          </p:nvSpPr>
          <p:spPr>
            <a:xfrm>
              <a:off x="6880451" y="5335786"/>
              <a:ext cx="349245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42217D6-0CA9-423C-937A-3627A12433BE}"/>
                </a:ext>
              </a:extLst>
            </p:cNvPr>
            <p:cNvSpPr/>
            <p:nvPr/>
          </p:nvSpPr>
          <p:spPr>
            <a:xfrm>
              <a:off x="6457722" y="5335786"/>
              <a:ext cx="346481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38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2DDAAE47-F292-4932-885A-D12FBA439A83}"/>
              </a:ext>
            </a:extLst>
          </p:cNvPr>
          <p:cNvSpPr txBox="1"/>
          <p:nvPr/>
        </p:nvSpPr>
        <p:spPr>
          <a:xfrm>
            <a:off x="508000" y="543697"/>
            <a:ext cx="3650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driven cars</a:t>
            </a:r>
          </a:p>
          <a:p>
            <a:r>
              <a:rPr lang="en-US" dirty="0"/>
              <a:t>Corner case #5: human car overtakes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6DC0CF-000C-46E6-BB9E-E622E2720E6A}"/>
              </a:ext>
            </a:extLst>
          </p:cNvPr>
          <p:cNvSpPr txBox="1"/>
          <p:nvPr/>
        </p:nvSpPr>
        <p:spPr>
          <a:xfrm>
            <a:off x="7782476" y="3188728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Unhealthy car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D9F10F-B072-4FA3-B56F-106706B779A0}"/>
              </a:ext>
            </a:extLst>
          </p:cNvPr>
          <p:cNvGrpSpPr/>
          <p:nvPr/>
        </p:nvGrpSpPr>
        <p:grpSpPr>
          <a:xfrm>
            <a:off x="7440296" y="3222972"/>
            <a:ext cx="406398" cy="200025"/>
            <a:chOff x="7440296" y="3222972"/>
            <a:chExt cx="406398" cy="2000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E01949-EF6E-47DC-A704-3704EA56F6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76F2B2-7E16-4245-9346-162827A950A0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A4157B8-82A8-4FF3-AE3B-F3AED3856E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Picture 2" descr="Walking Man Black clip art | Clipart Panda - Free Clipart Images">
            <a:extLst>
              <a:ext uri="{FF2B5EF4-FFF2-40B4-BE49-F238E27FC236}">
                <a16:creationId xmlns:a16="http://schemas.microsoft.com/office/drawing/2014/main" id="{018179AD-EFE5-4394-88CB-D1C216D57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4" t="5072" r="8712" b="7204"/>
          <a:stretch/>
        </p:blipFill>
        <p:spPr bwMode="auto">
          <a:xfrm>
            <a:off x="9886058" y="2741769"/>
            <a:ext cx="210698" cy="3346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F6BF0AA0-CE05-4E78-AB51-C87E715BF0A2}"/>
              </a:ext>
            </a:extLst>
          </p:cNvPr>
          <p:cNvSpPr txBox="1"/>
          <p:nvPr/>
        </p:nvSpPr>
        <p:spPr>
          <a:xfrm>
            <a:off x="10166581" y="2778577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Pedestrian</a:t>
            </a:r>
          </a:p>
        </p:txBody>
      </p:sp>
      <p:pic>
        <p:nvPicPr>
          <p:cNvPr id="108" name="Picture 107" descr="A picture containing mug, glass&#10;&#10;Description automatically generated">
            <a:extLst>
              <a:ext uri="{FF2B5EF4-FFF2-40B4-BE49-F238E27FC236}">
                <a16:creationId xmlns:a16="http://schemas.microsoft.com/office/drawing/2014/main" id="{43815143-2BB6-43B3-BBCA-D081B3B274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5" r="6290" b="3983"/>
          <a:stretch/>
        </p:blipFill>
        <p:spPr>
          <a:xfrm rot="16200000">
            <a:off x="5578691" y="3137260"/>
            <a:ext cx="401666" cy="193675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6B4CF67D-E540-4F8B-89F3-C739FE5C60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9" t="10811" r="4681" b="11410"/>
          <a:stretch/>
        </p:blipFill>
        <p:spPr>
          <a:xfrm rot="18695172">
            <a:off x="5975438" y="3947895"/>
            <a:ext cx="406398" cy="200025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E1C4E437-1F8B-4BD1-AA5F-133EC0FDB743}"/>
              </a:ext>
            </a:extLst>
          </p:cNvPr>
          <p:cNvGrpSpPr/>
          <p:nvPr/>
        </p:nvGrpSpPr>
        <p:grpSpPr>
          <a:xfrm rot="16200000">
            <a:off x="5582436" y="3599825"/>
            <a:ext cx="406398" cy="200025"/>
            <a:chOff x="7440296" y="3222972"/>
            <a:chExt cx="406398" cy="200025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05547B7B-5B5C-4805-BA82-F825081AE5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30481EA-A291-41D5-81FE-7C59C86AAC74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D753FBA-F816-467F-92E8-8AB062471E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36858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2514A06-C34E-472D-9741-B8FCA896B2BB}"/>
              </a:ext>
            </a:extLst>
          </p:cNvPr>
          <p:cNvGrpSpPr/>
          <p:nvPr/>
        </p:nvGrpSpPr>
        <p:grpSpPr>
          <a:xfrm>
            <a:off x="1763783" y="278907"/>
            <a:ext cx="7864763" cy="6300186"/>
            <a:chOff x="1763783" y="278907"/>
            <a:chExt cx="7864763" cy="6300186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8E16059E-4AF8-46BD-B391-68FDDFFFA2B9}"/>
                </a:ext>
              </a:extLst>
            </p:cNvPr>
            <p:cNvGrpSpPr/>
            <p:nvPr/>
          </p:nvGrpSpPr>
          <p:grpSpPr>
            <a:xfrm>
              <a:off x="1763783" y="278907"/>
              <a:ext cx="7864763" cy="6300186"/>
              <a:chOff x="1172940" y="-185327"/>
              <a:chExt cx="7864763" cy="6300186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B08B3A21-9C7F-4D25-9BC0-F62ECC0F6B15}"/>
                  </a:ext>
                </a:extLst>
              </p:cNvPr>
              <p:cNvGrpSpPr/>
              <p:nvPr/>
            </p:nvGrpSpPr>
            <p:grpSpPr>
              <a:xfrm>
                <a:off x="1172940" y="-185327"/>
                <a:ext cx="7864763" cy="6300186"/>
                <a:chOff x="2063578" y="278907"/>
                <a:chExt cx="7864763" cy="6300186"/>
              </a:xfrm>
            </p:grpSpPr>
            <p:pic>
              <p:nvPicPr>
                <p:cNvPr id="179" name="Picture 178" descr="A close up of a device&#10;&#10;Description automatically generated">
                  <a:extLst>
                    <a:ext uri="{FF2B5EF4-FFF2-40B4-BE49-F238E27FC236}">
                      <a16:creationId xmlns:a16="http://schemas.microsoft.com/office/drawing/2014/main" id="{442F44EF-A22F-46DD-B826-91DFEB36C9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357"/>
                <a:stretch/>
              </p:blipFill>
              <p:spPr>
                <a:xfrm>
                  <a:off x="2236122" y="278907"/>
                  <a:ext cx="7692219" cy="6300186"/>
                </a:xfrm>
                <a:prstGeom prst="rect">
                  <a:avLst/>
                </a:prstGeom>
              </p:spPr>
            </p:pic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1B089334-0EDC-4D83-B6B1-B9DE265507AA}"/>
                    </a:ext>
                  </a:extLst>
                </p:cNvPr>
                <p:cNvSpPr/>
                <p:nvPr/>
              </p:nvSpPr>
              <p:spPr>
                <a:xfrm>
                  <a:off x="2063578" y="543697"/>
                  <a:ext cx="2051222" cy="26814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37C3C1A8-B807-4B29-8200-3A79B56B5158}"/>
                    </a:ext>
                  </a:extLst>
                </p:cNvPr>
                <p:cNvSpPr/>
                <p:nvPr/>
              </p:nvSpPr>
              <p:spPr>
                <a:xfrm>
                  <a:off x="5980096" y="3341961"/>
                  <a:ext cx="1411288" cy="4674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DBFB3C38-2D6E-46CC-A617-75AF721D9CDE}"/>
                  </a:ext>
                </a:extLst>
              </p:cNvPr>
              <p:cNvSpPr/>
              <p:nvPr/>
            </p:nvSpPr>
            <p:spPr>
              <a:xfrm rot="3563525">
                <a:off x="2405025" y="323109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CB7F2A4-C77B-41D0-931B-9C23017F376F}"/>
                  </a:ext>
                </a:extLst>
              </p:cNvPr>
              <p:cNvSpPr/>
              <p:nvPr/>
            </p:nvSpPr>
            <p:spPr>
              <a:xfrm rot="3563525">
                <a:off x="2961961" y="57262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51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A772044-8548-46A2-9529-7FB053C204FB}"/>
                  </a:ext>
                </a:extLst>
              </p:cNvPr>
              <p:cNvSpPr/>
              <p:nvPr/>
            </p:nvSpPr>
            <p:spPr>
              <a:xfrm rot="3563525">
                <a:off x="4033127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52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DD947E43-EA1E-4DBD-907C-690ECC91E75F}"/>
                  </a:ext>
                </a:extLst>
              </p:cNvPr>
              <p:cNvSpPr/>
              <p:nvPr/>
            </p:nvSpPr>
            <p:spPr>
              <a:xfrm rot="3563525">
                <a:off x="5096674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D1FEF6A-8C0C-4812-978A-9A6D11F6C2FB}"/>
                  </a:ext>
                </a:extLst>
              </p:cNvPr>
              <p:cNvSpPr txBox="1"/>
              <p:nvPr/>
            </p:nvSpPr>
            <p:spPr>
              <a:xfrm>
                <a:off x="7534967" y="3128562"/>
                <a:ext cx="957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Critical state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5B5EF56-4DAE-48E3-A5D3-191056CE4A1E}"/>
                  </a:ext>
                </a:extLst>
              </p:cNvPr>
              <p:cNvSpPr txBox="1"/>
              <p:nvPr/>
            </p:nvSpPr>
            <p:spPr>
              <a:xfrm>
                <a:off x="7534967" y="3555761"/>
                <a:ext cx="14786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Failure tolerant state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7196B52-6EB6-440B-AE0F-B60EBA084A91}"/>
                  </a:ext>
                </a:extLst>
              </p:cNvPr>
              <p:cNvSpPr txBox="1"/>
              <p:nvPr/>
            </p:nvSpPr>
            <p:spPr>
              <a:xfrm>
                <a:off x="7533512" y="3957168"/>
                <a:ext cx="8224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Final state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4D389B2-245E-4F56-8C18-33E44CF0DFC6}"/>
                  </a:ext>
                </a:extLst>
              </p:cNvPr>
              <p:cNvSpPr/>
              <p:nvPr/>
            </p:nvSpPr>
            <p:spPr>
              <a:xfrm>
                <a:off x="3660513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B0A96278-9B67-4A51-B821-9895848C3240}"/>
                  </a:ext>
                </a:extLst>
              </p:cNvPr>
              <p:cNvSpPr/>
              <p:nvPr/>
            </p:nvSpPr>
            <p:spPr>
              <a:xfrm>
                <a:off x="5026395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789C1F7-C813-426F-95FE-18CE8AF056D4}"/>
                  </a:ext>
                </a:extLst>
              </p:cNvPr>
              <p:cNvSpPr/>
              <p:nvPr/>
            </p:nvSpPr>
            <p:spPr>
              <a:xfrm>
                <a:off x="2010779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23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1AD0B61A-B7BE-499A-B755-601006EDD8CC}"/>
                  </a:ext>
                </a:extLst>
              </p:cNvPr>
              <p:cNvSpPr/>
              <p:nvPr/>
            </p:nvSpPr>
            <p:spPr>
              <a:xfrm>
                <a:off x="1765788" y="5191721"/>
                <a:ext cx="168036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27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36882BB0-0444-48F5-B9CD-7C8F443709E1}"/>
                  </a:ext>
                </a:extLst>
              </p:cNvPr>
              <p:cNvSpPr/>
              <p:nvPr/>
            </p:nvSpPr>
            <p:spPr>
              <a:xfrm>
                <a:off x="6024030" y="1591262"/>
                <a:ext cx="107238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44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A73E7DA-CFA9-4FCE-A06F-F06C6C50352E}"/>
                  </a:ext>
                </a:extLst>
              </p:cNvPr>
              <p:cNvSpPr/>
              <p:nvPr/>
            </p:nvSpPr>
            <p:spPr>
              <a:xfrm>
                <a:off x="4599068" y="1638886"/>
                <a:ext cx="102758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AF2885ED-77BF-4AD4-96B0-BBDB21BB2CC5}"/>
                  </a:ext>
                </a:extLst>
              </p:cNvPr>
              <p:cNvSpPr/>
              <p:nvPr/>
            </p:nvSpPr>
            <p:spPr>
              <a:xfrm>
                <a:off x="4130699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FFC19717-859D-46CC-8621-E9FEEA9F0FF6}"/>
                  </a:ext>
                </a:extLst>
              </p:cNvPr>
              <p:cNvSpPr/>
              <p:nvPr/>
            </p:nvSpPr>
            <p:spPr>
              <a:xfrm>
                <a:off x="494007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9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0D5F595B-E6FA-42AF-B36A-849705261561}"/>
                  </a:ext>
                </a:extLst>
              </p:cNvPr>
              <p:cNvSpPr/>
              <p:nvPr/>
            </p:nvSpPr>
            <p:spPr>
              <a:xfrm>
                <a:off x="5018929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12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A067FC93-AAA4-4EA0-93D4-CB37B895A374}"/>
                  </a:ext>
                </a:extLst>
              </p:cNvPr>
              <p:cNvSpPr/>
              <p:nvPr/>
            </p:nvSpPr>
            <p:spPr>
              <a:xfrm>
                <a:off x="5026395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11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FD4105B4-4030-4BEE-8332-DD0D4AFA7074}"/>
                  </a:ext>
                </a:extLst>
              </p:cNvPr>
              <p:cNvSpPr/>
              <p:nvPr/>
            </p:nvSpPr>
            <p:spPr>
              <a:xfrm>
                <a:off x="2446825" y="4480070"/>
                <a:ext cx="2600325" cy="1643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54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3486C1E1-8BE4-4FDB-9F4E-6D65B7A74BDD}"/>
                  </a:ext>
                </a:extLst>
              </p:cNvPr>
              <p:cNvSpPr/>
              <p:nvPr/>
            </p:nvSpPr>
            <p:spPr>
              <a:xfrm>
                <a:off x="5121197" y="4480070"/>
                <a:ext cx="655142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55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96FB6520-789E-4820-81EE-F7FD07D8E67A}"/>
                  </a:ext>
                </a:extLst>
              </p:cNvPr>
              <p:cNvSpPr/>
              <p:nvPr/>
            </p:nvSpPr>
            <p:spPr>
              <a:xfrm>
                <a:off x="1564475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18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9770A2B3-9A21-45F5-A1E3-DDD72609BCFF}"/>
                  </a:ext>
                </a:extLst>
              </p:cNvPr>
              <p:cNvSpPr/>
              <p:nvPr/>
            </p:nvSpPr>
            <p:spPr>
              <a:xfrm>
                <a:off x="6888967" y="3099987"/>
                <a:ext cx="534671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5E4679F5-3C41-4D0E-886A-91239D9EF0B4}"/>
                  </a:ext>
                </a:extLst>
              </p:cNvPr>
              <p:cNvSpPr/>
              <p:nvPr/>
            </p:nvSpPr>
            <p:spPr>
              <a:xfrm>
                <a:off x="6893099" y="3509578"/>
                <a:ext cx="534670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FB6D8E8E-42DD-4A09-BB50-FF55EAED9A1A}"/>
                  </a:ext>
                </a:extLst>
              </p:cNvPr>
              <p:cNvSpPr/>
              <p:nvPr/>
            </p:nvSpPr>
            <p:spPr>
              <a:xfrm>
                <a:off x="1765788" y="3598191"/>
                <a:ext cx="143756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16</a:t>
                </a: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CD590269-EF65-4C35-A3D8-EE208ABD6F02}"/>
                  </a:ext>
                </a:extLst>
              </p:cNvPr>
              <p:cNvSpPr/>
              <p:nvPr/>
            </p:nvSpPr>
            <p:spPr>
              <a:xfrm>
                <a:off x="4261621" y="3595628"/>
                <a:ext cx="1365034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7C54EC1C-ABA4-46AE-956D-B656A3B32F91}"/>
                  </a:ext>
                </a:extLst>
              </p:cNvPr>
              <p:cNvSpPr/>
              <p:nvPr/>
            </p:nvSpPr>
            <p:spPr>
              <a:xfrm>
                <a:off x="3252270" y="3598181"/>
                <a:ext cx="96196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8A38E669-D15F-4507-9D83-93552DFC532A}"/>
                  </a:ext>
                </a:extLst>
              </p:cNvPr>
              <p:cNvSpPr/>
              <p:nvPr/>
            </p:nvSpPr>
            <p:spPr>
              <a:xfrm>
                <a:off x="4955021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13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63F758A0-9103-43A4-BF33-45D63C11B5B0}"/>
                  </a:ext>
                </a:extLst>
              </p:cNvPr>
              <p:cNvSpPr/>
              <p:nvPr/>
            </p:nvSpPr>
            <p:spPr>
              <a:xfrm>
                <a:off x="2074593" y="376581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22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4011A468-EFA2-49CC-AD05-369E27E2465A}"/>
                  </a:ext>
                </a:extLst>
              </p:cNvPr>
              <p:cNvSpPr/>
              <p:nvPr/>
            </p:nvSpPr>
            <p:spPr>
              <a:xfrm rot="3563525">
                <a:off x="3484501" y="3220340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49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791691B6-5CFF-43F6-A0AC-F54262129111}"/>
                  </a:ext>
                </a:extLst>
              </p:cNvPr>
              <p:cNvSpPr/>
              <p:nvPr/>
            </p:nvSpPr>
            <p:spPr>
              <a:xfrm rot="3563525">
                <a:off x="4279183" y="32020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48</a:t>
                </a: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B7DB152-A698-436E-9835-77869524FDD4}"/>
                  </a:ext>
                </a:extLst>
              </p:cNvPr>
              <p:cNvSpPr/>
              <p:nvPr/>
            </p:nvSpPr>
            <p:spPr>
              <a:xfrm>
                <a:off x="2010779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25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BE8D33B7-37A0-4F5A-B94F-B37F7B7C0719}"/>
                  </a:ext>
                </a:extLst>
              </p:cNvPr>
              <p:cNvSpPr/>
              <p:nvPr/>
            </p:nvSpPr>
            <p:spPr>
              <a:xfrm>
                <a:off x="1564475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20</a:t>
                </a: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C8FB766F-D1C0-4954-B6E8-BDF0A5979CA3}"/>
                  </a:ext>
                </a:extLst>
              </p:cNvPr>
              <p:cNvSpPr/>
              <p:nvPr/>
            </p:nvSpPr>
            <p:spPr>
              <a:xfrm>
                <a:off x="2010779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24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A0E033B0-DD5F-4D49-AE17-0147BD8DF860}"/>
                  </a:ext>
                </a:extLst>
              </p:cNvPr>
              <p:cNvSpPr/>
              <p:nvPr/>
            </p:nvSpPr>
            <p:spPr>
              <a:xfrm>
                <a:off x="1564475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19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846A2793-65BE-465C-8C25-2D06D93A57CB}"/>
                  </a:ext>
                </a:extLst>
              </p:cNvPr>
              <p:cNvSpPr/>
              <p:nvPr/>
            </p:nvSpPr>
            <p:spPr>
              <a:xfrm>
                <a:off x="3489954" y="5191721"/>
                <a:ext cx="1486909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28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DE1E5399-785D-4862-BBE5-72652AD9BC06}"/>
                  </a:ext>
                </a:extLst>
              </p:cNvPr>
              <p:cNvSpPr/>
              <p:nvPr/>
            </p:nvSpPr>
            <p:spPr>
              <a:xfrm>
                <a:off x="1615267" y="3763431"/>
                <a:ext cx="37398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17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C311F091-6D86-406E-BF73-E2E0B7AD113D}"/>
                  </a:ext>
                </a:extLst>
              </p:cNvPr>
              <p:cNvSpPr/>
              <p:nvPr/>
            </p:nvSpPr>
            <p:spPr>
              <a:xfrm>
                <a:off x="5471616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EDEE6AA1-BDDD-4736-83F5-62272275B706}"/>
                  </a:ext>
                </a:extLst>
              </p:cNvPr>
              <p:cNvSpPr/>
              <p:nvPr/>
            </p:nvSpPr>
            <p:spPr>
              <a:xfrm>
                <a:off x="5464150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7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1843DD7-21A8-41E9-BC9B-A2FBE0D40DD4}"/>
                  </a:ext>
                </a:extLst>
              </p:cNvPr>
              <p:cNvSpPr/>
              <p:nvPr/>
            </p:nvSpPr>
            <p:spPr>
              <a:xfrm>
                <a:off x="5471616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6</a:t>
                </a: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9C337E0A-8B32-4066-8ADF-BFCB509990F1}"/>
                  </a:ext>
                </a:extLst>
              </p:cNvPr>
              <p:cNvSpPr/>
              <p:nvPr/>
            </p:nvSpPr>
            <p:spPr>
              <a:xfrm>
                <a:off x="5402967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8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8F35D831-858A-4E9A-B36D-43290C49F3B2}"/>
                  </a:ext>
                </a:extLst>
              </p:cNvPr>
              <p:cNvSpPr/>
              <p:nvPr/>
            </p:nvSpPr>
            <p:spPr>
              <a:xfrm>
                <a:off x="539495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4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00616932-E484-4BDE-889E-DF0EBA87A1BB}"/>
                  </a:ext>
                </a:extLst>
              </p:cNvPr>
              <p:cNvSpPr/>
              <p:nvPr/>
            </p:nvSpPr>
            <p:spPr>
              <a:xfrm>
                <a:off x="7191402" y="4473657"/>
                <a:ext cx="432262" cy="17721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56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71181447-A8BE-4D27-8C50-091CB3AF2BBF}"/>
                  </a:ext>
                </a:extLst>
              </p:cNvPr>
              <p:cNvSpPr/>
              <p:nvPr/>
            </p:nvSpPr>
            <p:spPr>
              <a:xfrm>
                <a:off x="8432323" y="1591262"/>
                <a:ext cx="466634" cy="33718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47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50DF1331-6E92-47F1-B4D3-FA9864FB6BDC}"/>
                  </a:ext>
                </a:extLst>
              </p:cNvPr>
              <p:cNvSpPr/>
              <p:nvPr/>
            </p:nvSpPr>
            <p:spPr>
              <a:xfrm>
                <a:off x="6896037" y="3917066"/>
                <a:ext cx="525233" cy="33718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15FBFE09-2494-4DEF-84F0-FAAE551F7990}"/>
                  </a:ext>
                </a:extLst>
              </p:cNvPr>
              <p:cNvSpPr/>
              <p:nvPr/>
            </p:nvSpPr>
            <p:spPr>
              <a:xfrm>
                <a:off x="5861698" y="4480070"/>
                <a:ext cx="352473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39</a:t>
                </a: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F4F26149-102B-42FA-89E8-2C18E5B31E5C}"/>
                  </a:ext>
                </a:extLst>
              </p:cNvPr>
              <p:cNvSpPr/>
              <p:nvPr/>
            </p:nvSpPr>
            <p:spPr>
              <a:xfrm>
                <a:off x="6288218" y="4480070"/>
                <a:ext cx="345455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32</a:t>
                </a: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8AA6CB50-C7C2-41B9-B4F7-5910F22DB54C}"/>
                  </a:ext>
                </a:extLst>
              </p:cNvPr>
              <p:cNvSpPr/>
              <p:nvPr/>
            </p:nvSpPr>
            <p:spPr>
              <a:xfrm>
                <a:off x="1615267" y="5014546"/>
                <a:ext cx="377078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21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49DF5693-525F-43A4-B5F8-13A62110C9B5}"/>
                  </a:ext>
                </a:extLst>
              </p:cNvPr>
              <p:cNvSpPr/>
              <p:nvPr/>
            </p:nvSpPr>
            <p:spPr>
              <a:xfrm>
                <a:off x="2079831" y="501169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26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40DD7407-BF02-4236-8075-C2E15043BA8C}"/>
                  </a:ext>
                </a:extLst>
              </p:cNvPr>
              <p:cNvSpPr/>
              <p:nvPr/>
            </p:nvSpPr>
            <p:spPr>
              <a:xfrm>
                <a:off x="5880501" y="196840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42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F5B585E3-C642-4858-9020-797D97838C67}"/>
                  </a:ext>
                </a:extLst>
              </p:cNvPr>
              <p:cNvSpPr/>
              <p:nvPr/>
            </p:nvSpPr>
            <p:spPr>
              <a:xfrm>
                <a:off x="5873035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40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DEBC6C09-00E0-4481-B615-9C746892073D}"/>
                  </a:ext>
                </a:extLst>
              </p:cNvPr>
              <p:cNvSpPr/>
              <p:nvPr/>
            </p:nvSpPr>
            <p:spPr>
              <a:xfrm>
                <a:off x="5880501" y="2649009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41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909AF63E-16CB-4AB5-95B1-21B63BD3494C}"/>
                  </a:ext>
                </a:extLst>
              </p:cNvPr>
              <p:cNvSpPr/>
              <p:nvPr/>
            </p:nvSpPr>
            <p:spPr>
              <a:xfrm>
                <a:off x="6280002" y="196078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35</a:t>
                </a: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9360E5A3-A6DB-46C1-8092-FF9B896F0F13}"/>
                  </a:ext>
                </a:extLst>
              </p:cNvPr>
              <p:cNvSpPr/>
              <p:nvPr/>
            </p:nvSpPr>
            <p:spPr>
              <a:xfrm>
                <a:off x="6272536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33</a:t>
                </a: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F3EEE1DE-CAD6-437B-9C75-40F7BA67D6EE}"/>
                  </a:ext>
                </a:extLst>
              </p:cNvPr>
              <p:cNvSpPr/>
              <p:nvPr/>
            </p:nvSpPr>
            <p:spPr>
              <a:xfrm>
                <a:off x="6274834" y="2648294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34</a:t>
                </a: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77FB782E-B4EE-41D6-A442-8DCE47DFB6F1}"/>
                  </a:ext>
                </a:extLst>
              </p:cNvPr>
              <p:cNvSpPr/>
              <p:nvPr/>
            </p:nvSpPr>
            <p:spPr>
              <a:xfrm>
                <a:off x="5945465" y="1734359"/>
                <a:ext cx="297301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43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B04DFE0A-F56C-4FF9-9E40-D987742CC05B}"/>
                  </a:ext>
                </a:extLst>
              </p:cNvPr>
              <p:cNvSpPr/>
              <p:nvPr/>
            </p:nvSpPr>
            <p:spPr>
              <a:xfrm>
                <a:off x="6354626" y="1734359"/>
                <a:ext cx="292556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36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2026D2C6-A289-4DAD-99FD-87C9F5EC7552}"/>
                  </a:ext>
                </a:extLst>
              </p:cNvPr>
              <p:cNvSpPr/>
              <p:nvPr/>
            </p:nvSpPr>
            <p:spPr>
              <a:xfrm>
                <a:off x="7125726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45</a:t>
                </a: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FAE9AE65-3C9C-4AD1-B4B7-C3F0678FB702}"/>
                  </a:ext>
                </a:extLst>
              </p:cNvPr>
              <p:cNvSpPr/>
              <p:nvPr/>
            </p:nvSpPr>
            <p:spPr>
              <a:xfrm>
                <a:off x="7656100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46</a:t>
                </a: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082D41B5-8146-4F58-8B38-CB612BBBCB45}"/>
                  </a:ext>
                </a:extLst>
              </p:cNvPr>
              <p:cNvSpPr/>
              <p:nvPr/>
            </p:nvSpPr>
            <p:spPr>
              <a:xfrm>
                <a:off x="5033849" y="5091388"/>
                <a:ext cx="1411288" cy="20613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291</a:t>
                </a:r>
              </a:p>
            </p:txBody>
          </p: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5E16959-9FF2-43CD-95ED-4E2A26BEDBA1}"/>
                </a:ext>
              </a:extLst>
            </p:cNvPr>
            <p:cNvSpPr/>
            <p:nvPr/>
          </p:nvSpPr>
          <p:spPr>
            <a:xfrm>
              <a:off x="5629937" y="5793562"/>
              <a:ext cx="1411288" cy="2061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292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8770181-FE1F-44E4-8386-9ABD24C0E020}"/>
                </a:ext>
              </a:extLst>
            </p:cNvPr>
            <p:cNvSpPr/>
            <p:nvPr/>
          </p:nvSpPr>
          <p:spPr>
            <a:xfrm>
              <a:off x="6830921" y="5499688"/>
              <a:ext cx="349245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30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760DA0C-F9DA-4BCF-B613-31F19B19A210}"/>
                </a:ext>
              </a:extLst>
            </p:cNvPr>
            <p:cNvSpPr/>
            <p:nvPr/>
          </p:nvSpPr>
          <p:spPr>
            <a:xfrm>
              <a:off x="6408192" y="5499688"/>
              <a:ext cx="346481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37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851BD994-74C0-4838-95F8-3E1D8D89733B}"/>
                </a:ext>
              </a:extLst>
            </p:cNvPr>
            <p:cNvSpPr/>
            <p:nvPr/>
          </p:nvSpPr>
          <p:spPr>
            <a:xfrm>
              <a:off x="6880451" y="5335786"/>
              <a:ext cx="349245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5CCE2A3-0ADA-43AE-A6F6-0226181FD40A}"/>
                </a:ext>
              </a:extLst>
            </p:cNvPr>
            <p:cNvSpPr/>
            <p:nvPr/>
          </p:nvSpPr>
          <p:spPr>
            <a:xfrm>
              <a:off x="6457722" y="5335786"/>
              <a:ext cx="346481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38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2DDAAE47-F292-4932-885A-D12FBA439A83}"/>
              </a:ext>
            </a:extLst>
          </p:cNvPr>
          <p:cNvSpPr txBox="1"/>
          <p:nvPr/>
        </p:nvSpPr>
        <p:spPr>
          <a:xfrm>
            <a:off x="508000" y="543697"/>
            <a:ext cx="3650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driven cars</a:t>
            </a:r>
          </a:p>
          <a:p>
            <a:r>
              <a:rPr lang="en-US" dirty="0"/>
              <a:t>Corner case #5: human car overtakes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6DC0CF-000C-46E6-BB9E-E622E2720E6A}"/>
              </a:ext>
            </a:extLst>
          </p:cNvPr>
          <p:cNvSpPr txBox="1"/>
          <p:nvPr/>
        </p:nvSpPr>
        <p:spPr>
          <a:xfrm>
            <a:off x="7782476" y="3188728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Unhealthy car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D9F10F-B072-4FA3-B56F-106706B779A0}"/>
              </a:ext>
            </a:extLst>
          </p:cNvPr>
          <p:cNvGrpSpPr/>
          <p:nvPr/>
        </p:nvGrpSpPr>
        <p:grpSpPr>
          <a:xfrm>
            <a:off x="7440296" y="3222972"/>
            <a:ext cx="406398" cy="200025"/>
            <a:chOff x="7440296" y="3222972"/>
            <a:chExt cx="406398" cy="2000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E01949-EF6E-47DC-A704-3704EA56F6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76F2B2-7E16-4245-9346-162827A950A0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A4157B8-82A8-4FF3-AE3B-F3AED3856E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Picture 2" descr="Walking Man Black clip art | Clipart Panda - Free Clipart Images">
            <a:extLst>
              <a:ext uri="{FF2B5EF4-FFF2-40B4-BE49-F238E27FC236}">
                <a16:creationId xmlns:a16="http://schemas.microsoft.com/office/drawing/2014/main" id="{018179AD-EFE5-4394-88CB-D1C216D57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4" t="5072" r="8712" b="7204"/>
          <a:stretch/>
        </p:blipFill>
        <p:spPr bwMode="auto">
          <a:xfrm>
            <a:off x="9886058" y="2741769"/>
            <a:ext cx="210698" cy="3346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F6BF0AA0-CE05-4E78-AB51-C87E715BF0A2}"/>
              </a:ext>
            </a:extLst>
          </p:cNvPr>
          <p:cNvSpPr txBox="1"/>
          <p:nvPr/>
        </p:nvSpPr>
        <p:spPr>
          <a:xfrm>
            <a:off x="10166581" y="2778577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Pedestrian</a:t>
            </a:r>
          </a:p>
        </p:txBody>
      </p:sp>
      <p:pic>
        <p:nvPicPr>
          <p:cNvPr id="108" name="Picture 107" descr="A picture containing mug, glass&#10;&#10;Description automatically generated">
            <a:extLst>
              <a:ext uri="{FF2B5EF4-FFF2-40B4-BE49-F238E27FC236}">
                <a16:creationId xmlns:a16="http://schemas.microsoft.com/office/drawing/2014/main" id="{43815143-2BB6-43B3-BBCA-D081B3B274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5" r="6290" b="3983"/>
          <a:stretch/>
        </p:blipFill>
        <p:spPr>
          <a:xfrm rot="16200000">
            <a:off x="6027566" y="3612155"/>
            <a:ext cx="401666" cy="193675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6B4CF67D-E540-4F8B-89F3-C739FE5C60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9" t="10811" r="4681" b="11410"/>
          <a:stretch/>
        </p:blipFill>
        <p:spPr>
          <a:xfrm>
            <a:off x="4925582" y="4122108"/>
            <a:ext cx="406398" cy="200025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E1C4E437-1F8B-4BD1-AA5F-133EC0FDB743}"/>
              </a:ext>
            </a:extLst>
          </p:cNvPr>
          <p:cNvGrpSpPr/>
          <p:nvPr/>
        </p:nvGrpSpPr>
        <p:grpSpPr>
          <a:xfrm rot="16200000">
            <a:off x="5582436" y="3599825"/>
            <a:ext cx="406398" cy="200025"/>
            <a:chOff x="7440296" y="3222972"/>
            <a:chExt cx="406398" cy="200025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05547B7B-5B5C-4805-BA82-F825081AE5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30481EA-A291-41D5-81FE-7C59C86AAC74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D753FBA-F816-467F-92E8-8AB062471E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19909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86724-F179-41FF-956A-EE9367643DC9}"/>
              </a:ext>
            </a:extLst>
          </p:cNvPr>
          <p:cNvGrpSpPr/>
          <p:nvPr/>
        </p:nvGrpSpPr>
        <p:grpSpPr>
          <a:xfrm>
            <a:off x="1763783" y="278907"/>
            <a:ext cx="7864763" cy="6300186"/>
            <a:chOff x="1763783" y="278907"/>
            <a:chExt cx="7864763" cy="6300186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E5A3510-47EC-45F8-944B-34B30B3CE037}"/>
                </a:ext>
              </a:extLst>
            </p:cNvPr>
            <p:cNvGrpSpPr/>
            <p:nvPr/>
          </p:nvGrpSpPr>
          <p:grpSpPr>
            <a:xfrm>
              <a:off x="1763783" y="278907"/>
              <a:ext cx="7864763" cy="6300186"/>
              <a:chOff x="1172940" y="-185327"/>
              <a:chExt cx="7864763" cy="6300186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A6C6A380-1453-495A-8414-37B9A49B4337}"/>
                  </a:ext>
                </a:extLst>
              </p:cNvPr>
              <p:cNvGrpSpPr/>
              <p:nvPr/>
            </p:nvGrpSpPr>
            <p:grpSpPr>
              <a:xfrm>
                <a:off x="1172940" y="-185327"/>
                <a:ext cx="7864763" cy="6300186"/>
                <a:chOff x="2063578" y="278907"/>
                <a:chExt cx="7864763" cy="6300186"/>
              </a:xfrm>
            </p:grpSpPr>
            <p:pic>
              <p:nvPicPr>
                <p:cNvPr id="180" name="Picture 179" descr="A close up of a device&#10;&#10;Description automatically generated">
                  <a:extLst>
                    <a:ext uri="{FF2B5EF4-FFF2-40B4-BE49-F238E27FC236}">
                      <a16:creationId xmlns:a16="http://schemas.microsoft.com/office/drawing/2014/main" id="{3D69D5D8-1C53-4CCA-92EF-5E7C7D663F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357"/>
                <a:stretch/>
              </p:blipFill>
              <p:spPr>
                <a:xfrm>
                  <a:off x="2236122" y="278907"/>
                  <a:ext cx="7692219" cy="6300186"/>
                </a:xfrm>
                <a:prstGeom prst="rect">
                  <a:avLst/>
                </a:prstGeom>
              </p:spPr>
            </p:pic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C1B5B67D-BD9B-4AB9-8AA6-81A9AA4B605F}"/>
                    </a:ext>
                  </a:extLst>
                </p:cNvPr>
                <p:cNvSpPr/>
                <p:nvPr/>
              </p:nvSpPr>
              <p:spPr>
                <a:xfrm>
                  <a:off x="2063578" y="543697"/>
                  <a:ext cx="2051222" cy="26814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C36AC70E-161B-4EE8-88E3-4EFFE79FF960}"/>
                    </a:ext>
                  </a:extLst>
                </p:cNvPr>
                <p:cNvSpPr/>
                <p:nvPr/>
              </p:nvSpPr>
              <p:spPr>
                <a:xfrm>
                  <a:off x="5980096" y="3341961"/>
                  <a:ext cx="1411288" cy="4674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BFBBCAC3-DA3B-4B47-97EC-74F7CB544076}"/>
                  </a:ext>
                </a:extLst>
              </p:cNvPr>
              <p:cNvSpPr/>
              <p:nvPr/>
            </p:nvSpPr>
            <p:spPr>
              <a:xfrm rot="3563525">
                <a:off x="2405025" y="323109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46DB02FE-3480-4ED4-A560-AB415A1DD4F6}"/>
                  </a:ext>
                </a:extLst>
              </p:cNvPr>
              <p:cNvSpPr/>
              <p:nvPr/>
            </p:nvSpPr>
            <p:spPr>
              <a:xfrm rot="3563525">
                <a:off x="2961961" y="57262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51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772AE133-26F5-42E1-8D2A-2DF687ED20F6}"/>
                  </a:ext>
                </a:extLst>
              </p:cNvPr>
              <p:cNvSpPr/>
              <p:nvPr/>
            </p:nvSpPr>
            <p:spPr>
              <a:xfrm rot="3563525">
                <a:off x="4033127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52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24C6798E-35E1-40DF-834D-2F5F0C62CA52}"/>
                  </a:ext>
                </a:extLst>
              </p:cNvPr>
              <p:cNvSpPr/>
              <p:nvPr/>
            </p:nvSpPr>
            <p:spPr>
              <a:xfrm rot="3563525">
                <a:off x="5096674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2B9E9B0-140D-44DE-9C9F-38E4CD698566}"/>
                  </a:ext>
                </a:extLst>
              </p:cNvPr>
              <p:cNvSpPr txBox="1"/>
              <p:nvPr/>
            </p:nvSpPr>
            <p:spPr>
              <a:xfrm>
                <a:off x="7534967" y="3128562"/>
                <a:ext cx="957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Critical state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B8AEA17-4C27-40E7-A343-E181A0A94605}"/>
                  </a:ext>
                </a:extLst>
              </p:cNvPr>
              <p:cNvSpPr txBox="1"/>
              <p:nvPr/>
            </p:nvSpPr>
            <p:spPr>
              <a:xfrm>
                <a:off x="7534967" y="3555761"/>
                <a:ext cx="14786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Failure tolerant state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9502DF-165E-46AB-8115-7A24950E2263}"/>
                  </a:ext>
                </a:extLst>
              </p:cNvPr>
              <p:cNvSpPr txBox="1"/>
              <p:nvPr/>
            </p:nvSpPr>
            <p:spPr>
              <a:xfrm>
                <a:off x="7533512" y="3957168"/>
                <a:ext cx="8224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Final state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F7B500B6-19E4-4299-BFA2-65DD64A456A0}"/>
                  </a:ext>
                </a:extLst>
              </p:cNvPr>
              <p:cNvSpPr/>
              <p:nvPr/>
            </p:nvSpPr>
            <p:spPr>
              <a:xfrm>
                <a:off x="3660513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6BC8DD2-17E3-48AA-ADF8-EB4435238550}"/>
                  </a:ext>
                </a:extLst>
              </p:cNvPr>
              <p:cNvSpPr/>
              <p:nvPr/>
            </p:nvSpPr>
            <p:spPr>
              <a:xfrm>
                <a:off x="5026395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29888E61-4B14-4FDA-A505-E132F3F09229}"/>
                  </a:ext>
                </a:extLst>
              </p:cNvPr>
              <p:cNvSpPr/>
              <p:nvPr/>
            </p:nvSpPr>
            <p:spPr>
              <a:xfrm>
                <a:off x="2010779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23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860E7F8C-4677-4A8C-AEBE-5FA51261A43E}"/>
                  </a:ext>
                </a:extLst>
              </p:cNvPr>
              <p:cNvSpPr/>
              <p:nvPr/>
            </p:nvSpPr>
            <p:spPr>
              <a:xfrm>
                <a:off x="1765788" y="5191721"/>
                <a:ext cx="168036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27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3ACD1645-8D80-42B2-A38E-92C3C73D3841}"/>
                  </a:ext>
                </a:extLst>
              </p:cNvPr>
              <p:cNvSpPr/>
              <p:nvPr/>
            </p:nvSpPr>
            <p:spPr>
              <a:xfrm>
                <a:off x="6024030" y="1591262"/>
                <a:ext cx="107238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44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AB9CCE77-C564-4F96-A02E-9834F8A6EEEA}"/>
                  </a:ext>
                </a:extLst>
              </p:cNvPr>
              <p:cNvSpPr/>
              <p:nvPr/>
            </p:nvSpPr>
            <p:spPr>
              <a:xfrm>
                <a:off x="4599068" y="1638886"/>
                <a:ext cx="102758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0C7E6986-A011-446C-A7AC-95FD3BF720B8}"/>
                  </a:ext>
                </a:extLst>
              </p:cNvPr>
              <p:cNvSpPr/>
              <p:nvPr/>
            </p:nvSpPr>
            <p:spPr>
              <a:xfrm>
                <a:off x="4130699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DFEE933E-9480-41ED-B7B1-43563D75F82F}"/>
                  </a:ext>
                </a:extLst>
              </p:cNvPr>
              <p:cNvSpPr/>
              <p:nvPr/>
            </p:nvSpPr>
            <p:spPr>
              <a:xfrm>
                <a:off x="494007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9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DFDC3781-4A1C-44C0-AE04-76252156334B}"/>
                  </a:ext>
                </a:extLst>
              </p:cNvPr>
              <p:cNvSpPr/>
              <p:nvPr/>
            </p:nvSpPr>
            <p:spPr>
              <a:xfrm>
                <a:off x="5018929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12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87365FF7-3E54-42D4-93D8-5FAE3449BD31}"/>
                  </a:ext>
                </a:extLst>
              </p:cNvPr>
              <p:cNvSpPr/>
              <p:nvPr/>
            </p:nvSpPr>
            <p:spPr>
              <a:xfrm>
                <a:off x="5026395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11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5393140C-F17F-4617-8461-7394A74C65BC}"/>
                  </a:ext>
                </a:extLst>
              </p:cNvPr>
              <p:cNvSpPr/>
              <p:nvPr/>
            </p:nvSpPr>
            <p:spPr>
              <a:xfrm>
                <a:off x="2446825" y="4480070"/>
                <a:ext cx="2600325" cy="1643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54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A7B84758-EAFE-463D-AC17-E8986213C8DC}"/>
                  </a:ext>
                </a:extLst>
              </p:cNvPr>
              <p:cNvSpPr/>
              <p:nvPr/>
            </p:nvSpPr>
            <p:spPr>
              <a:xfrm>
                <a:off x="5121197" y="4480070"/>
                <a:ext cx="655142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55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4FB9668F-66BA-4B5C-BB47-8ABC7C1CB4E8}"/>
                  </a:ext>
                </a:extLst>
              </p:cNvPr>
              <p:cNvSpPr/>
              <p:nvPr/>
            </p:nvSpPr>
            <p:spPr>
              <a:xfrm>
                <a:off x="1564475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18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21153CD9-5C3B-432F-B6D3-A613868D0B0D}"/>
                  </a:ext>
                </a:extLst>
              </p:cNvPr>
              <p:cNvSpPr/>
              <p:nvPr/>
            </p:nvSpPr>
            <p:spPr>
              <a:xfrm>
                <a:off x="6888967" y="3099987"/>
                <a:ext cx="534671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F55827A1-4A55-49F0-A20B-4C010A540DE3}"/>
                  </a:ext>
                </a:extLst>
              </p:cNvPr>
              <p:cNvSpPr/>
              <p:nvPr/>
            </p:nvSpPr>
            <p:spPr>
              <a:xfrm>
                <a:off x="6893099" y="3509578"/>
                <a:ext cx="534670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5F5956C1-D88C-4B77-8B0C-1ABBA2A9B7F3}"/>
                  </a:ext>
                </a:extLst>
              </p:cNvPr>
              <p:cNvSpPr/>
              <p:nvPr/>
            </p:nvSpPr>
            <p:spPr>
              <a:xfrm>
                <a:off x="1765788" y="3598191"/>
                <a:ext cx="143756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16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DD2E6C6E-5805-4229-8DC5-6A9107BC23C0}"/>
                  </a:ext>
                </a:extLst>
              </p:cNvPr>
              <p:cNvSpPr/>
              <p:nvPr/>
            </p:nvSpPr>
            <p:spPr>
              <a:xfrm>
                <a:off x="4261621" y="3595628"/>
                <a:ext cx="1365034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816A2903-38C4-45A8-8C5C-D26AB8BD2FA1}"/>
                  </a:ext>
                </a:extLst>
              </p:cNvPr>
              <p:cNvSpPr/>
              <p:nvPr/>
            </p:nvSpPr>
            <p:spPr>
              <a:xfrm>
                <a:off x="3252270" y="3598181"/>
                <a:ext cx="96196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EE6017FD-BFB2-4B2A-B460-D3FEC6B00AB0}"/>
                  </a:ext>
                </a:extLst>
              </p:cNvPr>
              <p:cNvSpPr/>
              <p:nvPr/>
            </p:nvSpPr>
            <p:spPr>
              <a:xfrm>
                <a:off x="4955021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13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141683EF-55F1-44F9-9A2C-6F360A4DC59B}"/>
                  </a:ext>
                </a:extLst>
              </p:cNvPr>
              <p:cNvSpPr/>
              <p:nvPr/>
            </p:nvSpPr>
            <p:spPr>
              <a:xfrm>
                <a:off x="2074593" y="376581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22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AECB5AFB-0637-4FBC-8563-B707BF3614FE}"/>
                  </a:ext>
                </a:extLst>
              </p:cNvPr>
              <p:cNvSpPr/>
              <p:nvPr/>
            </p:nvSpPr>
            <p:spPr>
              <a:xfrm rot="3563525">
                <a:off x="3484501" y="3220340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49</a:t>
                </a: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B24DAF39-FDB8-429A-87BA-B39D65C659D9}"/>
                  </a:ext>
                </a:extLst>
              </p:cNvPr>
              <p:cNvSpPr/>
              <p:nvPr/>
            </p:nvSpPr>
            <p:spPr>
              <a:xfrm rot="3563525">
                <a:off x="4279183" y="32020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48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E815F0B0-F002-4435-B7B9-21EFDE7CF54A}"/>
                  </a:ext>
                </a:extLst>
              </p:cNvPr>
              <p:cNvSpPr/>
              <p:nvPr/>
            </p:nvSpPr>
            <p:spPr>
              <a:xfrm>
                <a:off x="2010779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25</a:t>
                </a: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8B070367-836B-40F5-B195-F11D3E5C0E75}"/>
                  </a:ext>
                </a:extLst>
              </p:cNvPr>
              <p:cNvSpPr/>
              <p:nvPr/>
            </p:nvSpPr>
            <p:spPr>
              <a:xfrm>
                <a:off x="1564475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20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495F8448-54B4-40C1-8F0D-1148114CAB23}"/>
                  </a:ext>
                </a:extLst>
              </p:cNvPr>
              <p:cNvSpPr/>
              <p:nvPr/>
            </p:nvSpPr>
            <p:spPr>
              <a:xfrm>
                <a:off x="2010779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24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D8583CB5-D23E-4773-9B1F-2F2AA1F481AC}"/>
                  </a:ext>
                </a:extLst>
              </p:cNvPr>
              <p:cNvSpPr/>
              <p:nvPr/>
            </p:nvSpPr>
            <p:spPr>
              <a:xfrm>
                <a:off x="1564475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19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B5730A5C-9F93-4076-ACA4-22E232D2A10B}"/>
                  </a:ext>
                </a:extLst>
              </p:cNvPr>
              <p:cNvSpPr/>
              <p:nvPr/>
            </p:nvSpPr>
            <p:spPr>
              <a:xfrm>
                <a:off x="3489954" y="5191721"/>
                <a:ext cx="1486909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28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9B6DD659-A9D9-4071-8153-D3BED1A8F186}"/>
                  </a:ext>
                </a:extLst>
              </p:cNvPr>
              <p:cNvSpPr/>
              <p:nvPr/>
            </p:nvSpPr>
            <p:spPr>
              <a:xfrm>
                <a:off x="1615267" y="3763431"/>
                <a:ext cx="37398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17</a:t>
                </a: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743AEB48-C0EA-40E6-BC89-DCA71CF421D3}"/>
                  </a:ext>
                </a:extLst>
              </p:cNvPr>
              <p:cNvSpPr/>
              <p:nvPr/>
            </p:nvSpPr>
            <p:spPr>
              <a:xfrm>
                <a:off x="5471616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80ECE9A9-2555-41B3-B69E-E08A363C76B3}"/>
                  </a:ext>
                </a:extLst>
              </p:cNvPr>
              <p:cNvSpPr/>
              <p:nvPr/>
            </p:nvSpPr>
            <p:spPr>
              <a:xfrm>
                <a:off x="5464150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7</a:t>
                </a: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FAC5799D-C876-40CB-AFFE-E58C0621227C}"/>
                  </a:ext>
                </a:extLst>
              </p:cNvPr>
              <p:cNvSpPr/>
              <p:nvPr/>
            </p:nvSpPr>
            <p:spPr>
              <a:xfrm>
                <a:off x="5471616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6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D1D56692-20EE-430E-8E5A-A991631F08E9}"/>
                  </a:ext>
                </a:extLst>
              </p:cNvPr>
              <p:cNvSpPr/>
              <p:nvPr/>
            </p:nvSpPr>
            <p:spPr>
              <a:xfrm>
                <a:off x="5402967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8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9109B9B5-C84E-49A8-85BF-B25A6487F6B4}"/>
                  </a:ext>
                </a:extLst>
              </p:cNvPr>
              <p:cNvSpPr/>
              <p:nvPr/>
            </p:nvSpPr>
            <p:spPr>
              <a:xfrm>
                <a:off x="539495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4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F55A634-5B2D-4E7C-8C58-4ED1052A44D4}"/>
                  </a:ext>
                </a:extLst>
              </p:cNvPr>
              <p:cNvSpPr/>
              <p:nvPr/>
            </p:nvSpPr>
            <p:spPr>
              <a:xfrm>
                <a:off x="7191402" y="4473657"/>
                <a:ext cx="432262" cy="17721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56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BB5F29E1-8D15-4F67-8841-0BC7A2BDF873}"/>
                  </a:ext>
                </a:extLst>
              </p:cNvPr>
              <p:cNvSpPr/>
              <p:nvPr/>
            </p:nvSpPr>
            <p:spPr>
              <a:xfrm>
                <a:off x="8432323" y="1591262"/>
                <a:ext cx="466634" cy="33718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47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C1DF92E1-3145-4393-AD00-92922617A97F}"/>
                  </a:ext>
                </a:extLst>
              </p:cNvPr>
              <p:cNvSpPr/>
              <p:nvPr/>
            </p:nvSpPr>
            <p:spPr>
              <a:xfrm>
                <a:off x="6896037" y="3917066"/>
                <a:ext cx="525233" cy="33718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4553A43D-8EA0-4C56-9BC5-0B917F8C4BEF}"/>
                  </a:ext>
                </a:extLst>
              </p:cNvPr>
              <p:cNvSpPr/>
              <p:nvPr/>
            </p:nvSpPr>
            <p:spPr>
              <a:xfrm>
                <a:off x="5861698" y="4480070"/>
                <a:ext cx="352473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39</a:t>
                </a: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0101B397-4C0B-4DE2-A095-7A7AF98C0540}"/>
                  </a:ext>
                </a:extLst>
              </p:cNvPr>
              <p:cNvSpPr/>
              <p:nvPr/>
            </p:nvSpPr>
            <p:spPr>
              <a:xfrm>
                <a:off x="6288218" y="4480070"/>
                <a:ext cx="345455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32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8E883E74-C2C0-49F7-A6D9-6B020A90A589}"/>
                  </a:ext>
                </a:extLst>
              </p:cNvPr>
              <p:cNvSpPr/>
              <p:nvPr/>
            </p:nvSpPr>
            <p:spPr>
              <a:xfrm>
                <a:off x="1615267" y="5014546"/>
                <a:ext cx="377078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21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184433A1-0B40-4219-B352-295881A918F7}"/>
                  </a:ext>
                </a:extLst>
              </p:cNvPr>
              <p:cNvSpPr/>
              <p:nvPr/>
            </p:nvSpPr>
            <p:spPr>
              <a:xfrm>
                <a:off x="2079831" y="501169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26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F1563EA4-9886-44A6-93DF-303C93421C71}"/>
                  </a:ext>
                </a:extLst>
              </p:cNvPr>
              <p:cNvSpPr/>
              <p:nvPr/>
            </p:nvSpPr>
            <p:spPr>
              <a:xfrm>
                <a:off x="5880501" y="196840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42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308D5B42-1DBC-442E-8AAB-6923A087B276}"/>
                  </a:ext>
                </a:extLst>
              </p:cNvPr>
              <p:cNvSpPr/>
              <p:nvPr/>
            </p:nvSpPr>
            <p:spPr>
              <a:xfrm>
                <a:off x="5873035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40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0E98D0B5-7250-47A3-8DC7-ABCCB7575F5E}"/>
                  </a:ext>
                </a:extLst>
              </p:cNvPr>
              <p:cNvSpPr/>
              <p:nvPr/>
            </p:nvSpPr>
            <p:spPr>
              <a:xfrm>
                <a:off x="5880501" y="2649009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41</a:t>
                </a: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880E6E3E-A50E-467D-888D-7B17BA2C8FE5}"/>
                  </a:ext>
                </a:extLst>
              </p:cNvPr>
              <p:cNvSpPr/>
              <p:nvPr/>
            </p:nvSpPr>
            <p:spPr>
              <a:xfrm>
                <a:off x="6280002" y="196078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35</a:t>
                </a: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B56898FB-E004-4BE4-8136-C3441A8F5AD8}"/>
                  </a:ext>
                </a:extLst>
              </p:cNvPr>
              <p:cNvSpPr/>
              <p:nvPr/>
            </p:nvSpPr>
            <p:spPr>
              <a:xfrm>
                <a:off x="6272536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33</a:t>
                </a: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7B7EEDE8-67DA-4259-8421-7EAB2F47ACE7}"/>
                  </a:ext>
                </a:extLst>
              </p:cNvPr>
              <p:cNvSpPr/>
              <p:nvPr/>
            </p:nvSpPr>
            <p:spPr>
              <a:xfrm>
                <a:off x="6274834" y="2648294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34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A6ED759F-92CA-4A02-BA20-C45C57405C23}"/>
                  </a:ext>
                </a:extLst>
              </p:cNvPr>
              <p:cNvSpPr/>
              <p:nvPr/>
            </p:nvSpPr>
            <p:spPr>
              <a:xfrm>
                <a:off x="5945465" y="1734359"/>
                <a:ext cx="297301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43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109DC92F-D98E-4113-B7FE-5511E0A4C06D}"/>
                  </a:ext>
                </a:extLst>
              </p:cNvPr>
              <p:cNvSpPr/>
              <p:nvPr/>
            </p:nvSpPr>
            <p:spPr>
              <a:xfrm>
                <a:off x="6354626" y="1734359"/>
                <a:ext cx="292556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36</a:t>
                </a: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A7D74AD8-277B-4F4C-95A2-88811203D2CF}"/>
                  </a:ext>
                </a:extLst>
              </p:cNvPr>
              <p:cNvSpPr/>
              <p:nvPr/>
            </p:nvSpPr>
            <p:spPr>
              <a:xfrm>
                <a:off x="7125726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45</a:t>
                </a: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ED232AE3-4109-4554-85F6-103FB905B778}"/>
                  </a:ext>
                </a:extLst>
              </p:cNvPr>
              <p:cNvSpPr/>
              <p:nvPr/>
            </p:nvSpPr>
            <p:spPr>
              <a:xfrm>
                <a:off x="7656100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46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2F7E950A-97A5-4108-ACC3-E0BF2E88B335}"/>
                  </a:ext>
                </a:extLst>
              </p:cNvPr>
              <p:cNvSpPr/>
              <p:nvPr/>
            </p:nvSpPr>
            <p:spPr>
              <a:xfrm>
                <a:off x="5033849" y="5091388"/>
                <a:ext cx="1411288" cy="20613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291</a:t>
                </a:r>
              </a:p>
            </p:txBody>
          </p:sp>
        </p:grp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C2ADD1B-2B6E-45D4-A644-EE59EF88B53A}"/>
                </a:ext>
              </a:extLst>
            </p:cNvPr>
            <p:cNvSpPr/>
            <p:nvPr/>
          </p:nvSpPr>
          <p:spPr>
            <a:xfrm>
              <a:off x="5629937" y="5793562"/>
              <a:ext cx="1411288" cy="2061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292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8FC46D7-7D9E-4E89-8DF5-192DB65E7A0A}"/>
                </a:ext>
              </a:extLst>
            </p:cNvPr>
            <p:cNvSpPr/>
            <p:nvPr/>
          </p:nvSpPr>
          <p:spPr>
            <a:xfrm>
              <a:off x="6830921" y="5499688"/>
              <a:ext cx="349245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30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E4A9D2-D334-452D-8133-0BB3C89DFA5F}"/>
                </a:ext>
              </a:extLst>
            </p:cNvPr>
            <p:cNvSpPr/>
            <p:nvPr/>
          </p:nvSpPr>
          <p:spPr>
            <a:xfrm>
              <a:off x="6408192" y="5499688"/>
              <a:ext cx="346481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37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3897606-9834-46D9-BCEF-A22886ECA6E3}"/>
                </a:ext>
              </a:extLst>
            </p:cNvPr>
            <p:cNvSpPr/>
            <p:nvPr/>
          </p:nvSpPr>
          <p:spPr>
            <a:xfrm>
              <a:off x="6880451" y="5335786"/>
              <a:ext cx="349245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31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C0713A9-77EA-4E39-BA7E-AE076255C34F}"/>
                </a:ext>
              </a:extLst>
            </p:cNvPr>
            <p:cNvSpPr/>
            <p:nvPr/>
          </p:nvSpPr>
          <p:spPr>
            <a:xfrm>
              <a:off x="6457722" y="5335786"/>
              <a:ext cx="346481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38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86DC0CF-000C-46E6-BB9E-E622E2720E6A}"/>
              </a:ext>
            </a:extLst>
          </p:cNvPr>
          <p:cNvSpPr txBox="1"/>
          <p:nvPr/>
        </p:nvSpPr>
        <p:spPr>
          <a:xfrm>
            <a:off x="7782476" y="3188728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Unhealthy car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D9F10F-B072-4FA3-B56F-106706B779A0}"/>
              </a:ext>
            </a:extLst>
          </p:cNvPr>
          <p:cNvGrpSpPr/>
          <p:nvPr/>
        </p:nvGrpSpPr>
        <p:grpSpPr>
          <a:xfrm>
            <a:off x="7440296" y="3222972"/>
            <a:ext cx="406398" cy="200025"/>
            <a:chOff x="7440296" y="3222972"/>
            <a:chExt cx="406398" cy="2000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E01949-EF6E-47DC-A704-3704EA56F6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76F2B2-7E16-4245-9346-162827A950A0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A4157B8-82A8-4FF3-AE3B-F3AED3856E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Picture 2" descr="Walking Man Black clip art | Clipart Panda - Free Clipart Images">
            <a:extLst>
              <a:ext uri="{FF2B5EF4-FFF2-40B4-BE49-F238E27FC236}">
                <a16:creationId xmlns:a16="http://schemas.microsoft.com/office/drawing/2014/main" id="{018179AD-EFE5-4394-88CB-D1C216D57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4" t="5072" r="8712" b="7204"/>
          <a:stretch/>
        </p:blipFill>
        <p:spPr bwMode="auto">
          <a:xfrm>
            <a:off x="9886058" y="2741769"/>
            <a:ext cx="210698" cy="3346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F6BF0AA0-CE05-4E78-AB51-C87E715BF0A2}"/>
              </a:ext>
            </a:extLst>
          </p:cNvPr>
          <p:cNvSpPr txBox="1"/>
          <p:nvPr/>
        </p:nvSpPr>
        <p:spPr>
          <a:xfrm>
            <a:off x="10166581" y="2778577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Pedestrian</a:t>
            </a:r>
          </a:p>
        </p:txBody>
      </p:sp>
      <p:pic>
        <p:nvPicPr>
          <p:cNvPr id="108" name="Picture 107" descr="A picture containing mug, glass&#10;&#10;Description automatically generated">
            <a:extLst>
              <a:ext uri="{FF2B5EF4-FFF2-40B4-BE49-F238E27FC236}">
                <a16:creationId xmlns:a16="http://schemas.microsoft.com/office/drawing/2014/main" id="{43815143-2BB6-43B3-BBCA-D081B3B274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5" r="6290" b="3983"/>
          <a:stretch/>
        </p:blipFill>
        <p:spPr>
          <a:xfrm rot="13668946">
            <a:off x="5530587" y="2359750"/>
            <a:ext cx="401666" cy="193675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6B4CF67D-E540-4F8B-89F3-C739FE5C60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9" t="10811" r="4681" b="11410"/>
          <a:stretch/>
        </p:blipFill>
        <p:spPr>
          <a:xfrm rot="10800000">
            <a:off x="5205991" y="2163399"/>
            <a:ext cx="406398" cy="200025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B42CBDA4-BE02-42A1-9CB1-B9B23F3DB594}"/>
              </a:ext>
            </a:extLst>
          </p:cNvPr>
          <p:cNvSpPr txBox="1"/>
          <p:nvPr/>
        </p:nvSpPr>
        <p:spPr>
          <a:xfrm>
            <a:off x="508000" y="543697"/>
            <a:ext cx="3171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driven cars</a:t>
            </a:r>
          </a:p>
          <a:p>
            <a:r>
              <a:rPr lang="en-US" dirty="0"/>
              <a:t>Corner case #6: backup strategy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D192ECC-25AB-4D6B-BC0A-2F64435463DC}"/>
              </a:ext>
            </a:extLst>
          </p:cNvPr>
          <p:cNvGrpSpPr/>
          <p:nvPr/>
        </p:nvGrpSpPr>
        <p:grpSpPr>
          <a:xfrm rot="16200000">
            <a:off x="5584267" y="3612156"/>
            <a:ext cx="406398" cy="200025"/>
            <a:chOff x="7440296" y="3222972"/>
            <a:chExt cx="406398" cy="200025"/>
          </a:xfrm>
        </p:grpSpPr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7FBE085E-8204-4B83-8B36-6000EE4500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37393A6-A289-4BB9-B6BC-AB75193AB724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2F30405-3842-40EC-B9D2-337233BD3B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9202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C7F4BEC-828B-48F8-87B1-E3BA0E103D07}"/>
              </a:ext>
            </a:extLst>
          </p:cNvPr>
          <p:cNvGrpSpPr/>
          <p:nvPr/>
        </p:nvGrpSpPr>
        <p:grpSpPr>
          <a:xfrm>
            <a:off x="1763783" y="278907"/>
            <a:ext cx="7864763" cy="6300186"/>
            <a:chOff x="1763783" y="278907"/>
            <a:chExt cx="7864763" cy="6300186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AEA5E7D-6029-476C-A4BE-3DD5F69CA41B}"/>
                </a:ext>
              </a:extLst>
            </p:cNvPr>
            <p:cNvGrpSpPr/>
            <p:nvPr/>
          </p:nvGrpSpPr>
          <p:grpSpPr>
            <a:xfrm>
              <a:off x="1763783" y="278907"/>
              <a:ext cx="7864763" cy="6300186"/>
              <a:chOff x="1172940" y="-185327"/>
              <a:chExt cx="7864763" cy="6300186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5EC8BA03-7EAC-44B4-8A7D-E3A6C99B2B96}"/>
                  </a:ext>
                </a:extLst>
              </p:cNvPr>
              <p:cNvGrpSpPr/>
              <p:nvPr/>
            </p:nvGrpSpPr>
            <p:grpSpPr>
              <a:xfrm>
                <a:off x="1172940" y="-185327"/>
                <a:ext cx="7864763" cy="6300186"/>
                <a:chOff x="2063578" y="278907"/>
                <a:chExt cx="7864763" cy="6300186"/>
              </a:xfrm>
            </p:grpSpPr>
            <p:pic>
              <p:nvPicPr>
                <p:cNvPr id="180" name="Picture 179" descr="A close up of a device&#10;&#10;Description automatically generated">
                  <a:extLst>
                    <a:ext uri="{FF2B5EF4-FFF2-40B4-BE49-F238E27FC236}">
                      <a16:creationId xmlns:a16="http://schemas.microsoft.com/office/drawing/2014/main" id="{353FBC1E-B8AB-4292-B52B-E48821EE48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357"/>
                <a:stretch/>
              </p:blipFill>
              <p:spPr>
                <a:xfrm>
                  <a:off x="2236122" y="278907"/>
                  <a:ext cx="7692219" cy="6300186"/>
                </a:xfrm>
                <a:prstGeom prst="rect">
                  <a:avLst/>
                </a:prstGeom>
              </p:spPr>
            </p:pic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C65FD3A9-3C6A-4DAE-8CC6-254812D884E9}"/>
                    </a:ext>
                  </a:extLst>
                </p:cNvPr>
                <p:cNvSpPr/>
                <p:nvPr/>
              </p:nvSpPr>
              <p:spPr>
                <a:xfrm>
                  <a:off x="2063578" y="543697"/>
                  <a:ext cx="2051222" cy="26814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2BF7992B-891C-4040-AEE9-6929A01F42DD}"/>
                    </a:ext>
                  </a:extLst>
                </p:cNvPr>
                <p:cNvSpPr/>
                <p:nvPr/>
              </p:nvSpPr>
              <p:spPr>
                <a:xfrm>
                  <a:off x="5980096" y="3341961"/>
                  <a:ext cx="1411288" cy="4674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CAF290C2-2386-40D3-9132-FBF32F07FA4A}"/>
                  </a:ext>
                </a:extLst>
              </p:cNvPr>
              <p:cNvSpPr/>
              <p:nvPr/>
            </p:nvSpPr>
            <p:spPr>
              <a:xfrm rot="3563525">
                <a:off x="2405025" y="323109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9F2A5FB-2E2F-400D-8711-56B40FAC0B29}"/>
                  </a:ext>
                </a:extLst>
              </p:cNvPr>
              <p:cNvSpPr/>
              <p:nvPr/>
            </p:nvSpPr>
            <p:spPr>
              <a:xfrm rot="3563525">
                <a:off x="2961961" y="57262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51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BADF3BA7-066B-4411-95DE-416A88B6AC4D}"/>
                  </a:ext>
                </a:extLst>
              </p:cNvPr>
              <p:cNvSpPr/>
              <p:nvPr/>
            </p:nvSpPr>
            <p:spPr>
              <a:xfrm rot="3563525">
                <a:off x="4033127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52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E9BF4225-B789-4977-9A10-61CBB4931F6F}"/>
                  </a:ext>
                </a:extLst>
              </p:cNvPr>
              <p:cNvSpPr/>
              <p:nvPr/>
            </p:nvSpPr>
            <p:spPr>
              <a:xfrm rot="3563525">
                <a:off x="5096674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4164A4A-7673-4B50-B01F-52F0D91441C9}"/>
                  </a:ext>
                </a:extLst>
              </p:cNvPr>
              <p:cNvSpPr txBox="1"/>
              <p:nvPr/>
            </p:nvSpPr>
            <p:spPr>
              <a:xfrm>
                <a:off x="7534967" y="3128562"/>
                <a:ext cx="957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Critical state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1DC8E0D5-0B92-4ACA-B5A2-D7C2433964A5}"/>
                  </a:ext>
                </a:extLst>
              </p:cNvPr>
              <p:cNvSpPr txBox="1"/>
              <p:nvPr/>
            </p:nvSpPr>
            <p:spPr>
              <a:xfrm>
                <a:off x="7534967" y="3555761"/>
                <a:ext cx="14786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Failure tolerant state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AD80BDE-4D07-4A70-99D2-9DB3C66396E2}"/>
                  </a:ext>
                </a:extLst>
              </p:cNvPr>
              <p:cNvSpPr txBox="1"/>
              <p:nvPr/>
            </p:nvSpPr>
            <p:spPr>
              <a:xfrm>
                <a:off x="7533512" y="3957168"/>
                <a:ext cx="8224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Final state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D265120B-63B4-401F-A474-89950EF557FD}"/>
                  </a:ext>
                </a:extLst>
              </p:cNvPr>
              <p:cNvSpPr/>
              <p:nvPr/>
            </p:nvSpPr>
            <p:spPr>
              <a:xfrm>
                <a:off x="3660513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7C5650BD-50B4-4D6D-A901-4220C48E8647}"/>
                  </a:ext>
                </a:extLst>
              </p:cNvPr>
              <p:cNvSpPr/>
              <p:nvPr/>
            </p:nvSpPr>
            <p:spPr>
              <a:xfrm>
                <a:off x="5026395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DDD7714B-6715-4BE1-B5C7-6BEFA91A31A9}"/>
                  </a:ext>
                </a:extLst>
              </p:cNvPr>
              <p:cNvSpPr/>
              <p:nvPr/>
            </p:nvSpPr>
            <p:spPr>
              <a:xfrm>
                <a:off x="2010779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23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E4F11008-6C9E-4F62-AF57-3D7DDA8831ED}"/>
                  </a:ext>
                </a:extLst>
              </p:cNvPr>
              <p:cNvSpPr/>
              <p:nvPr/>
            </p:nvSpPr>
            <p:spPr>
              <a:xfrm>
                <a:off x="1765788" y="5191721"/>
                <a:ext cx="168036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27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63B7016-A9F2-42B8-8501-18B922EB4DF0}"/>
                  </a:ext>
                </a:extLst>
              </p:cNvPr>
              <p:cNvSpPr/>
              <p:nvPr/>
            </p:nvSpPr>
            <p:spPr>
              <a:xfrm>
                <a:off x="6024030" y="1591262"/>
                <a:ext cx="107238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44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D1035542-3E15-4D4D-9FDD-941F02C07E0A}"/>
                  </a:ext>
                </a:extLst>
              </p:cNvPr>
              <p:cNvSpPr/>
              <p:nvPr/>
            </p:nvSpPr>
            <p:spPr>
              <a:xfrm>
                <a:off x="4599068" y="1638886"/>
                <a:ext cx="102758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99E53388-A9EA-4BD1-87EA-046EC11606BE}"/>
                  </a:ext>
                </a:extLst>
              </p:cNvPr>
              <p:cNvSpPr/>
              <p:nvPr/>
            </p:nvSpPr>
            <p:spPr>
              <a:xfrm>
                <a:off x="4130699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7E095F74-0937-472C-8937-E6031B3F5D97}"/>
                  </a:ext>
                </a:extLst>
              </p:cNvPr>
              <p:cNvSpPr/>
              <p:nvPr/>
            </p:nvSpPr>
            <p:spPr>
              <a:xfrm>
                <a:off x="494007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9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A474B580-F1A1-4AD2-85B2-6007CD1BC7C0}"/>
                  </a:ext>
                </a:extLst>
              </p:cNvPr>
              <p:cNvSpPr/>
              <p:nvPr/>
            </p:nvSpPr>
            <p:spPr>
              <a:xfrm>
                <a:off x="5018929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12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F476EAC4-4D69-4DDB-BA25-30EB3D5FDEF2}"/>
                  </a:ext>
                </a:extLst>
              </p:cNvPr>
              <p:cNvSpPr/>
              <p:nvPr/>
            </p:nvSpPr>
            <p:spPr>
              <a:xfrm>
                <a:off x="5026395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11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DA9D273A-2E59-48A1-8323-9C54DED2F591}"/>
                  </a:ext>
                </a:extLst>
              </p:cNvPr>
              <p:cNvSpPr/>
              <p:nvPr/>
            </p:nvSpPr>
            <p:spPr>
              <a:xfrm>
                <a:off x="2446825" y="4480070"/>
                <a:ext cx="2600325" cy="1643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54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0B4CE98E-9CB6-43E5-84AF-F0FECC859DA8}"/>
                  </a:ext>
                </a:extLst>
              </p:cNvPr>
              <p:cNvSpPr/>
              <p:nvPr/>
            </p:nvSpPr>
            <p:spPr>
              <a:xfrm>
                <a:off x="5121197" y="4480070"/>
                <a:ext cx="655142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55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29DD493-F87D-44AA-BA51-1E8EEB1EB7F4}"/>
                  </a:ext>
                </a:extLst>
              </p:cNvPr>
              <p:cNvSpPr/>
              <p:nvPr/>
            </p:nvSpPr>
            <p:spPr>
              <a:xfrm>
                <a:off x="1564475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18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1689FFF6-5E1B-4C8C-BC80-60DC2F65568C}"/>
                  </a:ext>
                </a:extLst>
              </p:cNvPr>
              <p:cNvSpPr/>
              <p:nvPr/>
            </p:nvSpPr>
            <p:spPr>
              <a:xfrm>
                <a:off x="6888967" y="3099987"/>
                <a:ext cx="534671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1BE4AF5E-811F-4E42-8CA3-98AE862DBFF3}"/>
                  </a:ext>
                </a:extLst>
              </p:cNvPr>
              <p:cNvSpPr/>
              <p:nvPr/>
            </p:nvSpPr>
            <p:spPr>
              <a:xfrm>
                <a:off x="6893099" y="3509578"/>
                <a:ext cx="534670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E8C44720-5D27-4E5B-93E5-633A1FF5A80F}"/>
                  </a:ext>
                </a:extLst>
              </p:cNvPr>
              <p:cNvSpPr/>
              <p:nvPr/>
            </p:nvSpPr>
            <p:spPr>
              <a:xfrm>
                <a:off x="1765788" y="3598191"/>
                <a:ext cx="143756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16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516E2289-9591-4715-AF6C-1DB79A02AD42}"/>
                  </a:ext>
                </a:extLst>
              </p:cNvPr>
              <p:cNvSpPr/>
              <p:nvPr/>
            </p:nvSpPr>
            <p:spPr>
              <a:xfrm>
                <a:off x="4261621" y="3595628"/>
                <a:ext cx="1365034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8857AFC6-C7B7-40A7-AF15-3410DDF0C293}"/>
                  </a:ext>
                </a:extLst>
              </p:cNvPr>
              <p:cNvSpPr/>
              <p:nvPr/>
            </p:nvSpPr>
            <p:spPr>
              <a:xfrm>
                <a:off x="3252270" y="3598181"/>
                <a:ext cx="96196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42BD60C5-BF9A-4929-A581-112DE30E5FB4}"/>
                  </a:ext>
                </a:extLst>
              </p:cNvPr>
              <p:cNvSpPr/>
              <p:nvPr/>
            </p:nvSpPr>
            <p:spPr>
              <a:xfrm>
                <a:off x="4955021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13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90A486C6-FC7B-4437-BF74-B70B3E22EA17}"/>
                  </a:ext>
                </a:extLst>
              </p:cNvPr>
              <p:cNvSpPr/>
              <p:nvPr/>
            </p:nvSpPr>
            <p:spPr>
              <a:xfrm>
                <a:off x="2074593" y="376581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22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C0ED4FAE-AA4C-4B7E-818B-3A7320949C78}"/>
                  </a:ext>
                </a:extLst>
              </p:cNvPr>
              <p:cNvSpPr/>
              <p:nvPr/>
            </p:nvSpPr>
            <p:spPr>
              <a:xfrm rot="3563525">
                <a:off x="3484501" y="3220340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49</a:t>
                </a: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4936647B-EE90-422F-AA56-C1DD251ADB5F}"/>
                  </a:ext>
                </a:extLst>
              </p:cNvPr>
              <p:cNvSpPr/>
              <p:nvPr/>
            </p:nvSpPr>
            <p:spPr>
              <a:xfrm rot="3563525">
                <a:off x="4279183" y="32020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48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1ABD8592-7609-4747-AFE8-A84E64202BA5}"/>
                  </a:ext>
                </a:extLst>
              </p:cNvPr>
              <p:cNvSpPr/>
              <p:nvPr/>
            </p:nvSpPr>
            <p:spPr>
              <a:xfrm>
                <a:off x="2010779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25</a:t>
                </a: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623D148F-3BAF-4658-B15C-0DC50C4075CB}"/>
                  </a:ext>
                </a:extLst>
              </p:cNvPr>
              <p:cNvSpPr/>
              <p:nvPr/>
            </p:nvSpPr>
            <p:spPr>
              <a:xfrm>
                <a:off x="1564475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20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840E8E76-0F60-46A7-BF70-9E17372D40A9}"/>
                  </a:ext>
                </a:extLst>
              </p:cNvPr>
              <p:cNvSpPr/>
              <p:nvPr/>
            </p:nvSpPr>
            <p:spPr>
              <a:xfrm>
                <a:off x="2010779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24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B0BD29FA-366D-41E6-A350-D85A9D2BA46E}"/>
                  </a:ext>
                </a:extLst>
              </p:cNvPr>
              <p:cNvSpPr/>
              <p:nvPr/>
            </p:nvSpPr>
            <p:spPr>
              <a:xfrm>
                <a:off x="1564475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19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98A97415-AAAF-4E5E-983A-3EEA2E0C7CAA}"/>
                  </a:ext>
                </a:extLst>
              </p:cNvPr>
              <p:cNvSpPr/>
              <p:nvPr/>
            </p:nvSpPr>
            <p:spPr>
              <a:xfrm>
                <a:off x="3489954" y="5191721"/>
                <a:ext cx="1486909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28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B56137CD-246F-479E-B8F6-146F7AB6812E}"/>
                  </a:ext>
                </a:extLst>
              </p:cNvPr>
              <p:cNvSpPr/>
              <p:nvPr/>
            </p:nvSpPr>
            <p:spPr>
              <a:xfrm>
                <a:off x="1615267" y="3763431"/>
                <a:ext cx="37398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17</a:t>
                </a: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4423CAE9-FC0A-4CA9-942F-C4A29F0EFC61}"/>
                  </a:ext>
                </a:extLst>
              </p:cNvPr>
              <p:cNvSpPr/>
              <p:nvPr/>
            </p:nvSpPr>
            <p:spPr>
              <a:xfrm>
                <a:off x="5471616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13443FB6-CD5E-40AC-9446-D19BB3E20EF3}"/>
                  </a:ext>
                </a:extLst>
              </p:cNvPr>
              <p:cNvSpPr/>
              <p:nvPr/>
            </p:nvSpPr>
            <p:spPr>
              <a:xfrm>
                <a:off x="5464150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7</a:t>
                </a: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A07B21F6-F283-4D38-BCA1-9DF0B88FF7C1}"/>
                  </a:ext>
                </a:extLst>
              </p:cNvPr>
              <p:cNvSpPr/>
              <p:nvPr/>
            </p:nvSpPr>
            <p:spPr>
              <a:xfrm>
                <a:off x="5471616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6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A9FECA4E-BDD5-4D2C-8828-161A2A7F715B}"/>
                  </a:ext>
                </a:extLst>
              </p:cNvPr>
              <p:cNvSpPr/>
              <p:nvPr/>
            </p:nvSpPr>
            <p:spPr>
              <a:xfrm>
                <a:off x="5402967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8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0B85FE5A-F5B3-467E-B560-532FAD90C409}"/>
                  </a:ext>
                </a:extLst>
              </p:cNvPr>
              <p:cNvSpPr/>
              <p:nvPr/>
            </p:nvSpPr>
            <p:spPr>
              <a:xfrm>
                <a:off x="539495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4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6CA40F7E-F4C2-40DC-8D3B-65CAAD7C1A7D}"/>
                  </a:ext>
                </a:extLst>
              </p:cNvPr>
              <p:cNvSpPr/>
              <p:nvPr/>
            </p:nvSpPr>
            <p:spPr>
              <a:xfrm>
                <a:off x="7191402" y="4473657"/>
                <a:ext cx="432262" cy="17721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56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0E2BF3EE-573B-4826-BD6F-27083AAC24A6}"/>
                  </a:ext>
                </a:extLst>
              </p:cNvPr>
              <p:cNvSpPr/>
              <p:nvPr/>
            </p:nvSpPr>
            <p:spPr>
              <a:xfrm>
                <a:off x="8432323" y="1591262"/>
                <a:ext cx="466634" cy="33718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47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B32ED09E-9168-4756-AB9B-419EB0C0AED9}"/>
                  </a:ext>
                </a:extLst>
              </p:cNvPr>
              <p:cNvSpPr/>
              <p:nvPr/>
            </p:nvSpPr>
            <p:spPr>
              <a:xfrm>
                <a:off x="6896037" y="3917066"/>
                <a:ext cx="525233" cy="33718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CDAAEF3C-1B47-4E20-A2D9-D0F4C1FE4AEB}"/>
                  </a:ext>
                </a:extLst>
              </p:cNvPr>
              <p:cNvSpPr/>
              <p:nvPr/>
            </p:nvSpPr>
            <p:spPr>
              <a:xfrm>
                <a:off x="5861698" y="4480070"/>
                <a:ext cx="352473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39</a:t>
                </a: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4FEADF69-36A1-427E-A4F6-41D44F2AB078}"/>
                  </a:ext>
                </a:extLst>
              </p:cNvPr>
              <p:cNvSpPr/>
              <p:nvPr/>
            </p:nvSpPr>
            <p:spPr>
              <a:xfrm>
                <a:off x="6288218" y="4480070"/>
                <a:ext cx="345455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32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C5CA148A-0542-48E1-8FF9-62EBEBD9B5EC}"/>
                  </a:ext>
                </a:extLst>
              </p:cNvPr>
              <p:cNvSpPr/>
              <p:nvPr/>
            </p:nvSpPr>
            <p:spPr>
              <a:xfrm>
                <a:off x="1615267" y="5014546"/>
                <a:ext cx="377078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21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502B129C-AAD2-4F37-B7AA-65EA9324DB5D}"/>
                  </a:ext>
                </a:extLst>
              </p:cNvPr>
              <p:cNvSpPr/>
              <p:nvPr/>
            </p:nvSpPr>
            <p:spPr>
              <a:xfrm>
                <a:off x="2079831" y="501169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26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EE94CE08-4FA6-4657-A47B-36CDB141A9D5}"/>
                  </a:ext>
                </a:extLst>
              </p:cNvPr>
              <p:cNvSpPr/>
              <p:nvPr/>
            </p:nvSpPr>
            <p:spPr>
              <a:xfrm>
                <a:off x="5880501" y="196840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42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9DF4F0A3-98DB-49C7-AE17-ED489D327C9C}"/>
                  </a:ext>
                </a:extLst>
              </p:cNvPr>
              <p:cNvSpPr/>
              <p:nvPr/>
            </p:nvSpPr>
            <p:spPr>
              <a:xfrm>
                <a:off x="5873035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40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21C01ACB-B1E6-4669-88AD-E696908C892B}"/>
                  </a:ext>
                </a:extLst>
              </p:cNvPr>
              <p:cNvSpPr/>
              <p:nvPr/>
            </p:nvSpPr>
            <p:spPr>
              <a:xfrm>
                <a:off x="5880501" y="2649009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41</a:t>
                </a: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BA117DDC-5D45-48FE-912B-FDE08C34EF09}"/>
                  </a:ext>
                </a:extLst>
              </p:cNvPr>
              <p:cNvSpPr/>
              <p:nvPr/>
            </p:nvSpPr>
            <p:spPr>
              <a:xfrm>
                <a:off x="6280002" y="196078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35</a:t>
                </a: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A6BDC78B-6BB5-4229-AC76-1F02B903FFD5}"/>
                  </a:ext>
                </a:extLst>
              </p:cNvPr>
              <p:cNvSpPr/>
              <p:nvPr/>
            </p:nvSpPr>
            <p:spPr>
              <a:xfrm>
                <a:off x="6272536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33</a:t>
                </a: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2B50676F-7372-4048-B9E1-DBBF4D3350F0}"/>
                  </a:ext>
                </a:extLst>
              </p:cNvPr>
              <p:cNvSpPr/>
              <p:nvPr/>
            </p:nvSpPr>
            <p:spPr>
              <a:xfrm>
                <a:off x="6274834" y="2648294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34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951E888-E3AB-41D3-8921-06BA15F87DB1}"/>
                  </a:ext>
                </a:extLst>
              </p:cNvPr>
              <p:cNvSpPr/>
              <p:nvPr/>
            </p:nvSpPr>
            <p:spPr>
              <a:xfrm>
                <a:off x="5945465" y="1734359"/>
                <a:ext cx="297301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43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FCDB1309-5ED2-4F94-8C1C-30D7CAD96C33}"/>
                  </a:ext>
                </a:extLst>
              </p:cNvPr>
              <p:cNvSpPr/>
              <p:nvPr/>
            </p:nvSpPr>
            <p:spPr>
              <a:xfrm>
                <a:off x="6354626" y="1734359"/>
                <a:ext cx="292556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36</a:t>
                </a: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F21D6605-D990-4ACE-8189-DA76D2D78C86}"/>
                  </a:ext>
                </a:extLst>
              </p:cNvPr>
              <p:cNvSpPr/>
              <p:nvPr/>
            </p:nvSpPr>
            <p:spPr>
              <a:xfrm>
                <a:off x="7125726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45</a:t>
                </a: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052E7A4E-162F-4BE0-9AF2-3BB7B2EC6114}"/>
                  </a:ext>
                </a:extLst>
              </p:cNvPr>
              <p:cNvSpPr/>
              <p:nvPr/>
            </p:nvSpPr>
            <p:spPr>
              <a:xfrm>
                <a:off x="7656100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46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2C0FED63-05C9-42F2-93B8-1FAAAAA7AFBB}"/>
                  </a:ext>
                </a:extLst>
              </p:cNvPr>
              <p:cNvSpPr/>
              <p:nvPr/>
            </p:nvSpPr>
            <p:spPr>
              <a:xfrm>
                <a:off x="5033849" y="5091388"/>
                <a:ext cx="1411288" cy="20613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291</a:t>
                </a:r>
              </a:p>
            </p:txBody>
          </p:sp>
        </p:grp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1D182F2-AB20-47ED-881F-8FE77F29AA89}"/>
                </a:ext>
              </a:extLst>
            </p:cNvPr>
            <p:cNvSpPr/>
            <p:nvPr/>
          </p:nvSpPr>
          <p:spPr>
            <a:xfrm>
              <a:off x="5629937" y="5793562"/>
              <a:ext cx="1411288" cy="2061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292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ACC1FF6-8103-4BE4-A083-A3E41FB8F723}"/>
                </a:ext>
              </a:extLst>
            </p:cNvPr>
            <p:cNvSpPr/>
            <p:nvPr/>
          </p:nvSpPr>
          <p:spPr>
            <a:xfrm>
              <a:off x="6830921" y="5499688"/>
              <a:ext cx="349245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30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0F663D21-ED86-4A37-BBE3-265BC5F85CDA}"/>
                </a:ext>
              </a:extLst>
            </p:cNvPr>
            <p:cNvSpPr/>
            <p:nvPr/>
          </p:nvSpPr>
          <p:spPr>
            <a:xfrm>
              <a:off x="6408192" y="5499688"/>
              <a:ext cx="346481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37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7B4CA4D-5EE3-4600-BD95-C2EB363C27DA}"/>
                </a:ext>
              </a:extLst>
            </p:cNvPr>
            <p:cNvSpPr/>
            <p:nvPr/>
          </p:nvSpPr>
          <p:spPr>
            <a:xfrm>
              <a:off x="6880451" y="5335786"/>
              <a:ext cx="349245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31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7681590-FB2A-45CF-A2A7-C542DABFFC60}"/>
                </a:ext>
              </a:extLst>
            </p:cNvPr>
            <p:cNvSpPr/>
            <p:nvPr/>
          </p:nvSpPr>
          <p:spPr>
            <a:xfrm>
              <a:off x="6457722" y="5335786"/>
              <a:ext cx="346481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38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86DC0CF-000C-46E6-BB9E-E622E2720E6A}"/>
              </a:ext>
            </a:extLst>
          </p:cNvPr>
          <p:cNvSpPr txBox="1"/>
          <p:nvPr/>
        </p:nvSpPr>
        <p:spPr>
          <a:xfrm>
            <a:off x="7782476" y="3188728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Unhealthy car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D9F10F-B072-4FA3-B56F-106706B779A0}"/>
              </a:ext>
            </a:extLst>
          </p:cNvPr>
          <p:cNvGrpSpPr/>
          <p:nvPr/>
        </p:nvGrpSpPr>
        <p:grpSpPr>
          <a:xfrm>
            <a:off x="7440296" y="3222972"/>
            <a:ext cx="406398" cy="200025"/>
            <a:chOff x="7440296" y="3222972"/>
            <a:chExt cx="406398" cy="2000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E01949-EF6E-47DC-A704-3704EA56F6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76F2B2-7E16-4245-9346-162827A950A0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A4157B8-82A8-4FF3-AE3B-F3AED3856E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Picture 2" descr="Walking Man Black clip art | Clipart Panda - Free Clipart Images">
            <a:extLst>
              <a:ext uri="{FF2B5EF4-FFF2-40B4-BE49-F238E27FC236}">
                <a16:creationId xmlns:a16="http://schemas.microsoft.com/office/drawing/2014/main" id="{018179AD-EFE5-4394-88CB-D1C216D57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4" t="5072" r="8712" b="7204"/>
          <a:stretch/>
        </p:blipFill>
        <p:spPr bwMode="auto">
          <a:xfrm>
            <a:off x="9886058" y="2741769"/>
            <a:ext cx="210698" cy="3346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F6BF0AA0-CE05-4E78-AB51-C87E715BF0A2}"/>
              </a:ext>
            </a:extLst>
          </p:cNvPr>
          <p:cNvSpPr txBox="1"/>
          <p:nvPr/>
        </p:nvSpPr>
        <p:spPr>
          <a:xfrm>
            <a:off x="10166581" y="2778577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Pedestrian</a:t>
            </a:r>
          </a:p>
        </p:txBody>
      </p:sp>
      <p:pic>
        <p:nvPicPr>
          <p:cNvPr id="108" name="Picture 107" descr="A picture containing mug, glass&#10;&#10;Description automatically generated">
            <a:extLst>
              <a:ext uri="{FF2B5EF4-FFF2-40B4-BE49-F238E27FC236}">
                <a16:creationId xmlns:a16="http://schemas.microsoft.com/office/drawing/2014/main" id="{43815143-2BB6-43B3-BBCA-D081B3B274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5" r="6290" b="3983"/>
          <a:stretch/>
        </p:blipFill>
        <p:spPr>
          <a:xfrm rot="16200000">
            <a:off x="5582080" y="2665431"/>
            <a:ext cx="401666" cy="193675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6B4CF67D-E540-4F8B-89F3-C739FE5C60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9" t="10811" r="4681" b="11410"/>
          <a:stretch/>
        </p:blipFill>
        <p:spPr>
          <a:xfrm rot="13605600">
            <a:off x="5977042" y="2303016"/>
            <a:ext cx="406398" cy="200025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B42CBDA4-BE02-42A1-9CB1-B9B23F3DB594}"/>
              </a:ext>
            </a:extLst>
          </p:cNvPr>
          <p:cNvSpPr txBox="1"/>
          <p:nvPr/>
        </p:nvSpPr>
        <p:spPr>
          <a:xfrm>
            <a:off x="508000" y="543697"/>
            <a:ext cx="3171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driven cars</a:t>
            </a:r>
          </a:p>
          <a:p>
            <a:r>
              <a:rPr lang="en-US" dirty="0"/>
              <a:t>Corner case #6: backup strategy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97E192C-4259-454F-944A-FEF8BF03F091}"/>
              </a:ext>
            </a:extLst>
          </p:cNvPr>
          <p:cNvGrpSpPr/>
          <p:nvPr/>
        </p:nvGrpSpPr>
        <p:grpSpPr>
          <a:xfrm rot="16200000">
            <a:off x="5584267" y="3612156"/>
            <a:ext cx="406398" cy="200025"/>
            <a:chOff x="7440296" y="3222972"/>
            <a:chExt cx="406398" cy="200025"/>
          </a:xfrm>
        </p:grpSpPr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8497CA59-4A22-4EE6-A7E8-47E3C41D5D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2EDF315-62A6-4EDF-9ABD-74990FC4B4E2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92D0C66-9191-4A5C-8853-9EE38B3B22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2118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7BDFF2E-F254-4A0D-BF44-E6F0E0E7849E}"/>
              </a:ext>
            </a:extLst>
          </p:cNvPr>
          <p:cNvGrpSpPr/>
          <p:nvPr/>
        </p:nvGrpSpPr>
        <p:grpSpPr>
          <a:xfrm>
            <a:off x="1763783" y="278907"/>
            <a:ext cx="7864763" cy="6300186"/>
            <a:chOff x="1763783" y="278907"/>
            <a:chExt cx="7864763" cy="6300186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EE16B45-5119-46FD-9E93-2E0EF933CF39}"/>
                </a:ext>
              </a:extLst>
            </p:cNvPr>
            <p:cNvGrpSpPr/>
            <p:nvPr/>
          </p:nvGrpSpPr>
          <p:grpSpPr>
            <a:xfrm>
              <a:off x="1763783" y="278907"/>
              <a:ext cx="7864763" cy="6300186"/>
              <a:chOff x="1172940" y="-185327"/>
              <a:chExt cx="7864763" cy="6300186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840DCBE4-BD0C-4916-8134-F219F85800FD}"/>
                  </a:ext>
                </a:extLst>
              </p:cNvPr>
              <p:cNvGrpSpPr/>
              <p:nvPr/>
            </p:nvGrpSpPr>
            <p:grpSpPr>
              <a:xfrm>
                <a:off x="1172940" y="-185327"/>
                <a:ext cx="7864763" cy="6300186"/>
                <a:chOff x="2063578" y="278907"/>
                <a:chExt cx="7864763" cy="6300186"/>
              </a:xfrm>
            </p:grpSpPr>
            <p:pic>
              <p:nvPicPr>
                <p:cNvPr id="180" name="Picture 179" descr="A close up of a device&#10;&#10;Description automatically generated">
                  <a:extLst>
                    <a:ext uri="{FF2B5EF4-FFF2-40B4-BE49-F238E27FC236}">
                      <a16:creationId xmlns:a16="http://schemas.microsoft.com/office/drawing/2014/main" id="{A062C42D-F5A8-426F-A78A-CD7990DFF2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357"/>
                <a:stretch/>
              </p:blipFill>
              <p:spPr>
                <a:xfrm>
                  <a:off x="2236122" y="278907"/>
                  <a:ext cx="7692219" cy="6300186"/>
                </a:xfrm>
                <a:prstGeom prst="rect">
                  <a:avLst/>
                </a:prstGeom>
              </p:spPr>
            </p:pic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263775E9-0683-4C25-98AD-7314374BBE00}"/>
                    </a:ext>
                  </a:extLst>
                </p:cNvPr>
                <p:cNvSpPr/>
                <p:nvPr/>
              </p:nvSpPr>
              <p:spPr>
                <a:xfrm>
                  <a:off x="2063578" y="543697"/>
                  <a:ext cx="2051222" cy="26814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D2C0822B-BC37-4672-A48E-B38F671F929F}"/>
                    </a:ext>
                  </a:extLst>
                </p:cNvPr>
                <p:cNvSpPr/>
                <p:nvPr/>
              </p:nvSpPr>
              <p:spPr>
                <a:xfrm>
                  <a:off x="5980096" y="3341961"/>
                  <a:ext cx="1411288" cy="4674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5A92CD0D-941C-405B-A87D-19EF7F9C6C0C}"/>
                  </a:ext>
                </a:extLst>
              </p:cNvPr>
              <p:cNvSpPr/>
              <p:nvPr/>
            </p:nvSpPr>
            <p:spPr>
              <a:xfrm rot="3563525">
                <a:off x="2405025" y="323109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0C8B325-6A59-43C3-8580-FA4BEBC96ADC}"/>
                  </a:ext>
                </a:extLst>
              </p:cNvPr>
              <p:cNvSpPr/>
              <p:nvPr/>
            </p:nvSpPr>
            <p:spPr>
              <a:xfrm rot="3563525">
                <a:off x="2961961" y="57262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51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65E57BE6-DF39-416B-9D33-C70CD7CCCFF6}"/>
                  </a:ext>
                </a:extLst>
              </p:cNvPr>
              <p:cNvSpPr/>
              <p:nvPr/>
            </p:nvSpPr>
            <p:spPr>
              <a:xfrm rot="3563525">
                <a:off x="4033127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52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EAA6BF03-43DA-4EA7-BE34-8BA4D1D5BBD1}"/>
                  </a:ext>
                </a:extLst>
              </p:cNvPr>
              <p:cNvSpPr/>
              <p:nvPr/>
            </p:nvSpPr>
            <p:spPr>
              <a:xfrm rot="3563525">
                <a:off x="5096674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D4A724E-BD96-4E5C-B045-6C65FD8BCCBD}"/>
                  </a:ext>
                </a:extLst>
              </p:cNvPr>
              <p:cNvSpPr txBox="1"/>
              <p:nvPr/>
            </p:nvSpPr>
            <p:spPr>
              <a:xfrm>
                <a:off x="7534967" y="3128562"/>
                <a:ext cx="957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Critical state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114D90F7-D588-4FF0-AEC0-ABA1B9E0298D}"/>
                  </a:ext>
                </a:extLst>
              </p:cNvPr>
              <p:cNvSpPr txBox="1"/>
              <p:nvPr/>
            </p:nvSpPr>
            <p:spPr>
              <a:xfrm>
                <a:off x="7534967" y="3555761"/>
                <a:ext cx="14786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Failure tolerant state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9F53C442-1ABF-455D-A112-E269C2D11A91}"/>
                  </a:ext>
                </a:extLst>
              </p:cNvPr>
              <p:cNvSpPr txBox="1"/>
              <p:nvPr/>
            </p:nvSpPr>
            <p:spPr>
              <a:xfrm>
                <a:off x="7533512" y="3957168"/>
                <a:ext cx="8224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Final state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59B46CAC-411F-49AA-BFB0-9F22C2B43378}"/>
                  </a:ext>
                </a:extLst>
              </p:cNvPr>
              <p:cNvSpPr/>
              <p:nvPr/>
            </p:nvSpPr>
            <p:spPr>
              <a:xfrm>
                <a:off x="3660513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D0F6A3BB-4AB7-44E7-AA17-593E5004AE1C}"/>
                  </a:ext>
                </a:extLst>
              </p:cNvPr>
              <p:cNvSpPr/>
              <p:nvPr/>
            </p:nvSpPr>
            <p:spPr>
              <a:xfrm>
                <a:off x="5026395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7B01C575-6185-4C61-8E54-F47AD8651AC7}"/>
                  </a:ext>
                </a:extLst>
              </p:cNvPr>
              <p:cNvSpPr/>
              <p:nvPr/>
            </p:nvSpPr>
            <p:spPr>
              <a:xfrm>
                <a:off x="2010779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23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3C23BA0C-7DA6-4EB5-A619-0A9124A9AE39}"/>
                  </a:ext>
                </a:extLst>
              </p:cNvPr>
              <p:cNvSpPr/>
              <p:nvPr/>
            </p:nvSpPr>
            <p:spPr>
              <a:xfrm>
                <a:off x="1765788" y="5191721"/>
                <a:ext cx="168036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27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00E7BC22-0D03-4751-A248-50D550B68E14}"/>
                  </a:ext>
                </a:extLst>
              </p:cNvPr>
              <p:cNvSpPr/>
              <p:nvPr/>
            </p:nvSpPr>
            <p:spPr>
              <a:xfrm>
                <a:off x="6024030" y="1591262"/>
                <a:ext cx="107238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44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FBDC3CE4-283B-4FEA-88E0-4878105D4C37}"/>
                  </a:ext>
                </a:extLst>
              </p:cNvPr>
              <p:cNvSpPr/>
              <p:nvPr/>
            </p:nvSpPr>
            <p:spPr>
              <a:xfrm>
                <a:off x="4599068" y="1638886"/>
                <a:ext cx="102758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5299CDA5-9C7E-4546-AB84-2740551666D5}"/>
                  </a:ext>
                </a:extLst>
              </p:cNvPr>
              <p:cNvSpPr/>
              <p:nvPr/>
            </p:nvSpPr>
            <p:spPr>
              <a:xfrm>
                <a:off x="4130699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CB60CF79-033C-4EB2-9EFC-D747DA87861B}"/>
                  </a:ext>
                </a:extLst>
              </p:cNvPr>
              <p:cNvSpPr/>
              <p:nvPr/>
            </p:nvSpPr>
            <p:spPr>
              <a:xfrm>
                <a:off x="494007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9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A18DBB4A-D42E-480E-8A09-A0DF7F937D5C}"/>
                  </a:ext>
                </a:extLst>
              </p:cNvPr>
              <p:cNvSpPr/>
              <p:nvPr/>
            </p:nvSpPr>
            <p:spPr>
              <a:xfrm>
                <a:off x="5018929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12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D673B258-4A6C-4C76-8D89-FFE33D7C09F5}"/>
                  </a:ext>
                </a:extLst>
              </p:cNvPr>
              <p:cNvSpPr/>
              <p:nvPr/>
            </p:nvSpPr>
            <p:spPr>
              <a:xfrm>
                <a:off x="5026395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11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0595824-18D7-47D3-B994-AC7C563265DF}"/>
                  </a:ext>
                </a:extLst>
              </p:cNvPr>
              <p:cNvSpPr/>
              <p:nvPr/>
            </p:nvSpPr>
            <p:spPr>
              <a:xfrm>
                <a:off x="2446825" y="4480070"/>
                <a:ext cx="2600325" cy="1643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54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CA40C5E8-42CD-4119-AE51-28D8827F40FF}"/>
                  </a:ext>
                </a:extLst>
              </p:cNvPr>
              <p:cNvSpPr/>
              <p:nvPr/>
            </p:nvSpPr>
            <p:spPr>
              <a:xfrm>
                <a:off x="5121197" y="4480070"/>
                <a:ext cx="655142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55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66573CE0-36AE-4152-8C22-6697D5FAC9D5}"/>
                  </a:ext>
                </a:extLst>
              </p:cNvPr>
              <p:cNvSpPr/>
              <p:nvPr/>
            </p:nvSpPr>
            <p:spPr>
              <a:xfrm>
                <a:off x="1564475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18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A423877D-2130-4138-AE03-B5A328199266}"/>
                  </a:ext>
                </a:extLst>
              </p:cNvPr>
              <p:cNvSpPr/>
              <p:nvPr/>
            </p:nvSpPr>
            <p:spPr>
              <a:xfrm>
                <a:off x="6888967" y="3099987"/>
                <a:ext cx="534671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CE848E01-6EF2-4CA5-AC62-CAD2932C2E90}"/>
                  </a:ext>
                </a:extLst>
              </p:cNvPr>
              <p:cNvSpPr/>
              <p:nvPr/>
            </p:nvSpPr>
            <p:spPr>
              <a:xfrm>
                <a:off x="6893099" y="3509578"/>
                <a:ext cx="534670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42FF3C54-BBE7-4632-A813-437AB4FAD716}"/>
                  </a:ext>
                </a:extLst>
              </p:cNvPr>
              <p:cNvSpPr/>
              <p:nvPr/>
            </p:nvSpPr>
            <p:spPr>
              <a:xfrm>
                <a:off x="1765788" y="3598191"/>
                <a:ext cx="143756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16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7786A39D-DE8A-4247-AAC5-CC3332EE5575}"/>
                  </a:ext>
                </a:extLst>
              </p:cNvPr>
              <p:cNvSpPr/>
              <p:nvPr/>
            </p:nvSpPr>
            <p:spPr>
              <a:xfrm>
                <a:off x="4261621" y="3595628"/>
                <a:ext cx="1365034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06403334-0E3E-45E9-A1CC-D7DB86CA972C}"/>
                  </a:ext>
                </a:extLst>
              </p:cNvPr>
              <p:cNvSpPr/>
              <p:nvPr/>
            </p:nvSpPr>
            <p:spPr>
              <a:xfrm>
                <a:off x="3252270" y="3598181"/>
                <a:ext cx="96196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FB9A3D0F-2645-425A-87D5-8067EDB59DD6}"/>
                  </a:ext>
                </a:extLst>
              </p:cNvPr>
              <p:cNvSpPr/>
              <p:nvPr/>
            </p:nvSpPr>
            <p:spPr>
              <a:xfrm>
                <a:off x="4955021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13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CCAD8A42-5C71-4461-BBEC-8EC9AA000F86}"/>
                  </a:ext>
                </a:extLst>
              </p:cNvPr>
              <p:cNvSpPr/>
              <p:nvPr/>
            </p:nvSpPr>
            <p:spPr>
              <a:xfrm>
                <a:off x="2074593" y="376581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22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2873A72-2D64-44EB-A2EF-2767B4E18DF0}"/>
                  </a:ext>
                </a:extLst>
              </p:cNvPr>
              <p:cNvSpPr/>
              <p:nvPr/>
            </p:nvSpPr>
            <p:spPr>
              <a:xfrm rot="3563525">
                <a:off x="3484501" y="3220340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49</a:t>
                </a: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48EF9A69-E441-4532-BBCF-86CCA084E7C9}"/>
                  </a:ext>
                </a:extLst>
              </p:cNvPr>
              <p:cNvSpPr/>
              <p:nvPr/>
            </p:nvSpPr>
            <p:spPr>
              <a:xfrm rot="3563525">
                <a:off x="4279183" y="32020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48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4C6866FF-3C17-4D99-A27F-1A9AA6354A32}"/>
                  </a:ext>
                </a:extLst>
              </p:cNvPr>
              <p:cNvSpPr/>
              <p:nvPr/>
            </p:nvSpPr>
            <p:spPr>
              <a:xfrm>
                <a:off x="2010779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25</a:t>
                </a: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914DB283-B792-4B3F-8779-9CFB936078EC}"/>
                  </a:ext>
                </a:extLst>
              </p:cNvPr>
              <p:cNvSpPr/>
              <p:nvPr/>
            </p:nvSpPr>
            <p:spPr>
              <a:xfrm>
                <a:off x="1564475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20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E7573936-067D-4531-8466-8DAB30646C1C}"/>
                  </a:ext>
                </a:extLst>
              </p:cNvPr>
              <p:cNvSpPr/>
              <p:nvPr/>
            </p:nvSpPr>
            <p:spPr>
              <a:xfrm>
                <a:off x="2010779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24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296AD29A-BDD7-4191-A3E9-C9074EC4A7EF}"/>
                  </a:ext>
                </a:extLst>
              </p:cNvPr>
              <p:cNvSpPr/>
              <p:nvPr/>
            </p:nvSpPr>
            <p:spPr>
              <a:xfrm>
                <a:off x="1564475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19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B839CADB-AD01-43B5-9280-02C4549BF89B}"/>
                  </a:ext>
                </a:extLst>
              </p:cNvPr>
              <p:cNvSpPr/>
              <p:nvPr/>
            </p:nvSpPr>
            <p:spPr>
              <a:xfrm>
                <a:off x="3489954" y="5191721"/>
                <a:ext cx="1486909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28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814A6D36-5292-47FF-B1E2-81F662B3C754}"/>
                  </a:ext>
                </a:extLst>
              </p:cNvPr>
              <p:cNvSpPr/>
              <p:nvPr/>
            </p:nvSpPr>
            <p:spPr>
              <a:xfrm>
                <a:off x="1615267" y="3763431"/>
                <a:ext cx="37398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17</a:t>
                </a: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6DAC4390-87E5-4E3F-A643-71A6C54BFD57}"/>
                  </a:ext>
                </a:extLst>
              </p:cNvPr>
              <p:cNvSpPr/>
              <p:nvPr/>
            </p:nvSpPr>
            <p:spPr>
              <a:xfrm>
                <a:off x="5471616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C76FE053-9909-4124-9EDD-E850B23887BD}"/>
                  </a:ext>
                </a:extLst>
              </p:cNvPr>
              <p:cNvSpPr/>
              <p:nvPr/>
            </p:nvSpPr>
            <p:spPr>
              <a:xfrm>
                <a:off x="5464150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7</a:t>
                </a: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DD7F4765-065A-4E6B-80D4-EA4BA46F73C0}"/>
                  </a:ext>
                </a:extLst>
              </p:cNvPr>
              <p:cNvSpPr/>
              <p:nvPr/>
            </p:nvSpPr>
            <p:spPr>
              <a:xfrm>
                <a:off x="5471616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6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E7251851-B229-45F9-9541-AC9184E3C605}"/>
                  </a:ext>
                </a:extLst>
              </p:cNvPr>
              <p:cNvSpPr/>
              <p:nvPr/>
            </p:nvSpPr>
            <p:spPr>
              <a:xfrm>
                <a:off x="5402967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8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1C685BCD-5565-4935-90D4-8644ADBE8DA2}"/>
                  </a:ext>
                </a:extLst>
              </p:cNvPr>
              <p:cNvSpPr/>
              <p:nvPr/>
            </p:nvSpPr>
            <p:spPr>
              <a:xfrm>
                <a:off x="539495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4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53E25BF3-A4E2-42C1-BDC7-0466E9DF7184}"/>
                  </a:ext>
                </a:extLst>
              </p:cNvPr>
              <p:cNvSpPr/>
              <p:nvPr/>
            </p:nvSpPr>
            <p:spPr>
              <a:xfrm>
                <a:off x="7191402" y="4473657"/>
                <a:ext cx="432262" cy="17721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56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C098FDDC-693A-445F-A2A2-AFA5A1CD2495}"/>
                  </a:ext>
                </a:extLst>
              </p:cNvPr>
              <p:cNvSpPr/>
              <p:nvPr/>
            </p:nvSpPr>
            <p:spPr>
              <a:xfrm>
                <a:off x="8432323" y="1591262"/>
                <a:ext cx="466634" cy="33718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47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591858F0-CC97-4289-9CB9-549BE141A1FB}"/>
                  </a:ext>
                </a:extLst>
              </p:cNvPr>
              <p:cNvSpPr/>
              <p:nvPr/>
            </p:nvSpPr>
            <p:spPr>
              <a:xfrm>
                <a:off x="6896037" y="3917066"/>
                <a:ext cx="525233" cy="33718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F1FCCAB4-2A06-416F-83F8-3006D1B50C91}"/>
                  </a:ext>
                </a:extLst>
              </p:cNvPr>
              <p:cNvSpPr/>
              <p:nvPr/>
            </p:nvSpPr>
            <p:spPr>
              <a:xfrm>
                <a:off x="5861698" y="4480070"/>
                <a:ext cx="352473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39</a:t>
                </a: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F8BE2F6D-745C-47F4-96A8-E8CBDA287D73}"/>
                  </a:ext>
                </a:extLst>
              </p:cNvPr>
              <p:cNvSpPr/>
              <p:nvPr/>
            </p:nvSpPr>
            <p:spPr>
              <a:xfrm>
                <a:off x="6288218" y="4480070"/>
                <a:ext cx="345455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32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B9C6F6AF-73BD-42D7-8446-722C9631D1C9}"/>
                  </a:ext>
                </a:extLst>
              </p:cNvPr>
              <p:cNvSpPr/>
              <p:nvPr/>
            </p:nvSpPr>
            <p:spPr>
              <a:xfrm>
                <a:off x="1615267" y="5014546"/>
                <a:ext cx="377078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21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172E9573-7C6C-44EC-A1BD-1B686D7744A8}"/>
                  </a:ext>
                </a:extLst>
              </p:cNvPr>
              <p:cNvSpPr/>
              <p:nvPr/>
            </p:nvSpPr>
            <p:spPr>
              <a:xfrm>
                <a:off x="2079831" y="501169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26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B47B2693-9D69-401C-AD8D-23DE68BA9F90}"/>
                  </a:ext>
                </a:extLst>
              </p:cNvPr>
              <p:cNvSpPr/>
              <p:nvPr/>
            </p:nvSpPr>
            <p:spPr>
              <a:xfrm>
                <a:off x="5880501" y="196840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42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17417066-058A-462C-8B05-34CD8F5AD5A5}"/>
                  </a:ext>
                </a:extLst>
              </p:cNvPr>
              <p:cNvSpPr/>
              <p:nvPr/>
            </p:nvSpPr>
            <p:spPr>
              <a:xfrm>
                <a:off x="5873035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40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6400ACC5-7931-4176-AC3B-3E69D86300BF}"/>
                  </a:ext>
                </a:extLst>
              </p:cNvPr>
              <p:cNvSpPr/>
              <p:nvPr/>
            </p:nvSpPr>
            <p:spPr>
              <a:xfrm>
                <a:off x="5880501" y="2649009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41</a:t>
                </a: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0773EBFB-E197-4367-BEA6-617969FFE5F9}"/>
                  </a:ext>
                </a:extLst>
              </p:cNvPr>
              <p:cNvSpPr/>
              <p:nvPr/>
            </p:nvSpPr>
            <p:spPr>
              <a:xfrm>
                <a:off x="6280002" y="196078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35</a:t>
                </a: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CE156DC6-AACB-4A95-B38A-10B0F5C608FC}"/>
                  </a:ext>
                </a:extLst>
              </p:cNvPr>
              <p:cNvSpPr/>
              <p:nvPr/>
            </p:nvSpPr>
            <p:spPr>
              <a:xfrm>
                <a:off x="6272536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33</a:t>
                </a: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B9A28EC4-770C-4BE8-80FB-DC5A125CD080}"/>
                  </a:ext>
                </a:extLst>
              </p:cNvPr>
              <p:cNvSpPr/>
              <p:nvPr/>
            </p:nvSpPr>
            <p:spPr>
              <a:xfrm>
                <a:off x="6274834" y="2648294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34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802719D-4A68-4CEC-ABEA-B25BED6B9A70}"/>
                  </a:ext>
                </a:extLst>
              </p:cNvPr>
              <p:cNvSpPr/>
              <p:nvPr/>
            </p:nvSpPr>
            <p:spPr>
              <a:xfrm>
                <a:off x="5945465" y="1734359"/>
                <a:ext cx="297301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43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FBEE6176-FD8F-49D3-AC52-38997CB683DF}"/>
                  </a:ext>
                </a:extLst>
              </p:cNvPr>
              <p:cNvSpPr/>
              <p:nvPr/>
            </p:nvSpPr>
            <p:spPr>
              <a:xfrm>
                <a:off x="6354626" y="1734359"/>
                <a:ext cx="292556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36</a:t>
                </a: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63BEF3CA-73C7-491F-802E-BA62997EC7ED}"/>
                  </a:ext>
                </a:extLst>
              </p:cNvPr>
              <p:cNvSpPr/>
              <p:nvPr/>
            </p:nvSpPr>
            <p:spPr>
              <a:xfrm>
                <a:off x="7125726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45</a:t>
                </a: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D15A87E1-5174-446E-B99C-FFBD4DD903FC}"/>
                  </a:ext>
                </a:extLst>
              </p:cNvPr>
              <p:cNvSpPr/>
              <p:nvPr/>
            </p:nvSpPr>
            <p:spPr>
              <a:xfrm>
                <a:off x="7656100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46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0EEE2454-840D-4995-9464-8467CEECAF62}"/>
                  </a:ext>
                </a:extLst>
              </p:cNvPr>
              <p:cNvSpPr/>
              <p:nvPr/>
            </p:nvSpPr>
            <p:spPr>
              <a:xfrm>
                <a:off x="5033849" y="5091388"/>
                <a:ext cx="1411288" cy="20613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291</a:t>
                </a:r>
              </a:p>
            </p:txBody>
          </p:sp>
        </p:grp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78F7622-2CD7-42CC-8F67-0E19E314952D}"/>
                </a:ext>
              </a:extLst>
            </p:cNvPr>
            <p:cNvSpPr/>
            <p:nvPr/>
          </p:nvSpPr>
          <p:spPr>
            <a:xfrm>
              <a:off x="5629937" y="5793562"/>
              <a:ext cx="1411288" cy="2061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292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C877B49-2B67-4B05-A147-0413F4CB86DE}"/>
                </a:ext>
              </a:extLst>
            </p:cNvPr>
            <p:cNvSpPr/>
            <p:nvPr/>
          </p:nvSpPr>
          <p:spPr>
            <a:xfrm>
              <a:off x="6830921" y="5499688"/>
              <a:ext cx="349245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30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68D89E6-1649-45A4-80C0-8C3DC14EF6F8}"/>
                </a:ext>
              </a:extLst>
            </p:cNvPr>
            <p:cNvSpPr/>
            <p:nvPr/>
          </p:nvSpPr>
          <p:spPr>
            <a:xfrm>
              <a:off x="6408192" y="5499688"/>
              <a:ext cx="346481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37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BC911DA-0C8F-40DE-A3CB-D774FE84B4CE}"/>
                </a:ext>
              </a:extLst>
            </p:cNvPr>
            <p:cNvSpPr/>
            <p:nvPr/>
          </p:nvSpPr>
          <p:spPr>
            <a:xfrm>
              <a:off x="6880451" y="5335786"/>
              <a:ext cx="349245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31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1986039-B6B4-4F9C-B301-6AB4C464A17B}"/>
                </a:ext>
              </a:extLst>
            </p:cNvPr>
            <p:cNvSpPr/>
            <p:nvPr/>
          </p:nvSpPr>
          <p:spPr>
            <a:xfrm>
              <a:off x="6457722" y="5335786"/>
              <a:ext cx="346481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38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86DC0CF-000C-46E6-BB9E-E622E2720E6A}"/>
              </a:ext>
            </a:extLst>
          </p:cNvPr>
          <p:cNvSpPr txBox="1"/>
          <p:nvPr/>
        </p:nvSpPr>
        <p:spPr>
          <a:xfrm>
            <a:off x="7782476" y="3188728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Unhealthy car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D9F10F-B072-4FA3-B56F-106706B779A0}"/>
              </a:ext>
            </a:extLst>
          </p:cNvPr>
          <p:cNvGrpSpPr/>
          <p:nvPr/>
        </p:nvGrpSpPr>
        <p:grpSpPr>
          <a:xfrm>
            <a:off x="7440296" y="3222972"/>
            <a:ext cx="406398" cy="200025"/>
            <a:chOff x="7440296" y="3222972"/>
            <a:chExt cx="406398" cy="2000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E01949-EF6E-47DC-A704-3704EA56F6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76F2B2-7E16-4245-9346-162827A950A0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A4157B8-82A8-4FF3-AE3B-F3AED3856E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Picture 2" descr="Walking Man Black clip art | Clipart Panda - Free Clipart Images">
            <a:extLst>
              <a:ext uri="{FF2B5EF4-FFF2-40B4-BE49-F238E27FC236}">
                <a16:creationId xmlns:a16="http://schemas.microsoft.com/office/drawing/2014/main" id="{018179AD-EFE5-4394-88CB-D1C216D57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4" t="5072" r="8712" b="7204"/>
          <a:stretch/>
        </p:blipFill>
        <p:spPr bwMode="auto">
          <a:xfrm>
            <a:off x="9886058" y="2741769"/>
            <a:ext cx="210698" cy="3346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F6BF0AA0-CE05-4E78-AB51-C87E715BF0A2}"/>
              </a:ext>
            </a:extLst>
          </p:cNvPr>
          <p:cNvSpPr txBox="1"/>
          <p:nvPr/>
        </p:nvSpPr>
        <p:spPr>
          <a:xfrm>
            <a:off x="10166581" y="2778577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Pedestrian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6B4CF67D-E540-4F8B-89F3-C739FE5C60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9" t="10811" r="4681" b="11410"/>
          <a:stretch/>
        </p:blipFill>
        <p:spPr>
          <a:xfrm rot="16200000">
            <a:off x="6030064" y="2662171"/>
            <a:ext cx="406398" cy="200025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B42CBDA4-BE02-42A1-9CB1-B9B23F3DB594}"/>
              </a:ext>
            </a:extLst>
          </p:cNvPr>
          <p:cNvSpPr txBox="1"/>
          <p:nvPr/>
        </p:nvSpPr>
        <p:spPr>
          <a:xfrm>
            <a:off x="508000" y="543697"/>
            <a:ext cx="3171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driven cars</a:t>
            </a:r>
          </a:p>
          <a:p>
            <a:r>
              <a:rPr lang="en-US" dirty="0"/>
              <a:t>Corner case #6: backup strategy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2A40086-90EB-4D5A-A539-AA2B0C9F20F1}"/>
              </a:ext>
            </a:extLst>
          </p:cNvPr>
          <p:cNvGrpSpPr/>
          <p:nvPr/>
        </p:nvGrpSpPr>
        <p:grpSpPr>
          <a:xfrm rot="16200000">
            <a:off x="5584267" y="3612156"/>
            <a:ext cx="406398" cy="200025"/>
            <a:chOff x="7440296" y="3222972"/>
            <a:chExt cx="406398" cy="200025"/>
          </a:xfrm>
        </p:grpSpPr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864D2F89-7F14-44A8-9767-BE19AF4E35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23E6AAA-E567-4178-8915-1CC17BC5D7B7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F688B14-1C0B-4E77-8996-2B951826E5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1" name="Picture 120" descr="A picture containing mug, glass&#10;&#10;Description automatically generated">
            <a:extLst>
              <a:ext uri="{FF2B5EF4-FFF2-40B4-BE49-F238E27FC236}">
                <a16:creationId xmlns:a16="http://schemas.microsoft.com/office/drawing/2014/main" id="{54D68AEC-CD42-45F7-A666-C23A08FA50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5" r="6290" b="3983"/>
          <a:stretch/>
        </p:blipFill>
        <p:spPr>
          <a:xfrm rot="13260745">
            <a:off x="5687315" y="2771129"/>
            <a:ext cx="401666" cy="19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998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CD10D4A-1D47-4C43-BCB7-759C89FB653F}"/>
              </a:ext>
            </a:extLst>
          </p:cNvPr>
          <p:cNvGrpSpPr/>
          <p:nvPr/>
        </p:nvGrpSpPr>
        <p:grpSpPr>
          <a:xfrm>
            <a:off x="1763783" y="278907"/>
            <a:ext cx="7864763" cy="6300186"/>
            <a:chOff x="1763783" y="278907"/>
            <a:chExt cx="7864763" cy="6300186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C20B2849-1DF9-4A1D-93BC-8A8B99393799}"/>
                </a:ext>
              </a:extLst>
            </p:cNvPr>
            <p:cNvGrpSpPr/>
            <p:nvPr/>
          </p:nvGrpSpPr>
          <p:grpSpPr>
            <a:xfrm>
              <a:off x="1763783" y="278907"/>
              <a:ext cx="7864763" cy="6300186"/>
              <a:chOff x="1172940" y="-185327"/>
              <a:chExt cx="7864763" cy="6300186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413404D9-6172-49D3-8A21-FDB60F4AAFAA}"/>
                  </a:ext>
                </a:extLst>
              </p:cNvPr>
              <p:cNvGrpSpPr/>
              <p:nvPr/>
            </p:nvGrpSpPr>
            <p:grpSpPr>
              <a:xfrm>
                <a:off x="1172940" y="-185327"/>
                <a:ext cx="7864763" cy="6300186"/>
                <a:chOff x="2063578" y="278907"/>
                <a:chExt cx="7864763" cy="6300186"/>
              </a:xfrm>
            </p:grpSpPr>
            <p:pic>
              <p:nvPicPr>
                <p:cNvPr id="180" name="Picture 179" descr="A close up of a device&#10;&#10;Description automatically generated">
                  <a:extLst>
                    <a:ext uri="{FF2B5EF4-FFF2-40B4-BE49-F238E27FC236}">
                      <a16:creationId xmlns:a16="http://schemas.microsoft.com/office/drawing/2014/main" id="{A673DC45-D908-4C57-8827-E6D611C307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357"/>
                <a:stretch/>
              </p:blipFill>
              <p:spPr>
                <a:xfrm>
                  <a:off x="2236122" y="278907"/>
                  <a:ext cx="7692219" cy="6300186"/>
                </a:xfrm>
                <a:prstGeom prst="rect">
                  <a:avLst/>
                </a:prstGeom>
              </p:spPr>
            </p:pic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1BB27B5F-C5DB-4E0F-A7F9-FED5276FF470}"/>
                    </a:ext>
                  </a:extLst>
                </p:cNvPr>
                <p:cNvSpPr/>
                <p:nvPr/>
              </p:nvSpPr>
              <p:spPr>
                <a:xfrm>
                  <a:off x="2063578" y="543697"/>
                  <a:ext cx="2051222" cy="26814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1FE29AE3-6B22-4477-AE2B-C5A115B9B86A}"/>
                    </a:ext>
                  </a:extLst>
                </p:cNvPr>
                <p:cNvSpPr/>
                <p:nvPr/>
              </p:nvSpPr>
              <p:spPr>
                <a:xfrm>
                  <a:off x="5980096" y="3341961"/>
                  <a:ext cx="1411288" cy="4674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18D7F6F5-230C-4EBA-A3E5-E008D0FFF444}"/>
                  </a:ext>
                </a:extLst>
              </p:cNvPr>
              <p:cNvSpPr/>
              <p:nvPr/>
            </p:nvSpPr>
            <p:spPr>
              <a:xfrm rot="3563525">
                <a:off x="2405025" y="323109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E67EC7F3-B0B9-4193-B8D5-AE452220052E}"/>
                  </a:ext>
                </a:extLst>
              </p:cNvPr>
              <p:cNvSpPr/>
              <p:nvPr/>
            </p:nvSpPr>
            <p:spPr>
              <a:xfrm rot="3563525">
                <a:off x="2961961" y="57262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51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C1B34ED9-AB98-4A79-98D9-E50620301CA6}"/>
                  </a:ext>
                </a:extLst>
              </p:cNvPr>
              <p:cNvSpPr/>
              <p:nvPr/>
            </p:nvSpPr>
            <p:spPr>
              <a:xfrm rot="3563525">
                <a:off x="4033127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52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EF1CBAC5-5138-4375-8EA3-6BD0AC494862}"/>
                  </a:ext>
                </a:extLst>
              </p:cNvPr>
              <p:cNvSpPr/>
              <p:nvPr/>
            </p:nvSpPr>
            <p:spPr>
              <a:xfrm rot="3563525">
                <a:off x="5096674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A36ACDDA-4E0D-4764-93E6-263D283D1FAA}"/>
                  </a:ext>
                </a:extLst>
              </p:cNvPr>
              <p:cNvSpPr txBox="1"/>
              <p:nvPr/>
            </p:nvSpPr>
            <p:spPr>
              <a:xfrm>
                <a:off x="7534967" y="3128562"/>
                <a:ext cx="957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Critical state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1EF91C2-7B1D-4C40-900F-E50A2698BE74}"/>
                  </a:ext>
                </a:extLst>
              </p:cNvPr>
              <p:cNvSpPr txBox="1"/>
              <p:nvPr/>
            </p:nvSpPr>
            <p:spPr>
              <a:xfrm>
                <a:off x="7534967" y="3555761"/>
                <a:ext cx="14786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Failure tolerant state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39A4A8AB-4F7F-4AE2-B904-DB12D6D05816}"/>
                  </a:ext>
                </a:extLst>
              </p:cNvPr>
              <p:cNvSpPr txBox="1"/>
              <p:nvPr/>
            </p:nvSpPr>
            <p:spPr>
              <a:xfrm>
                <a:off x="7533512" y="3957168"/>
                <a:ext cx="8224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Final state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4149FDD3-1260-4506-B801-5D449065F7AB}"/>
                  </a:ext>
                </a:extLst>
              </p:cNvPr>
              <p:cNvSpPr/>
              <p:nvPr/>
            </p:nvSpPr>
            <p:spPr>
              <a:xfrm>
                <a:off x="3660513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2649BA2C-C0C0-442D-8130-38E75C4E6D9D}"/>
                  </a:ext>
                </a:extLst>
              </p:cNvPr>
              <p:cNvSpPr/>
              <p:nvPr/>
            </p:nvSpPr>
            <p:spPr>
              <a:xfrm>
                <a:off x="5026395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A5132F3A-B4E8-4176-B6C3-DB037145C62B}"/>
                  </a:ext>
                </a:extLst>
              </p:cNvPr>
              <p:cNvSpPr/>
              <p:nvPr/>
            </p:nvSpPr>
            <p:spPr>
              <a:xfrm>
                <a:off x="2010779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23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FD939A2F-9560-46F6-AB8D-BAC403F69440}"/>
                  </a:ext>
                </a:extLst>
              </p:cNvPr>
              <p:cNvSpPr/>
              <p:nvPr/>
            </p:nvSpPr>
            <p:spPr>
              <a:xfrm>
                <a:off x="1765788" y="5191721"/>
                <a:ext cx="168036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27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EAF60BA2-A5C0-4868-8E56-B39C8BF62B7B}"/>
                  </a:ext>
                </a:extLst>
              </p:cNvPr>
              <p:cNvSpPr/>
              <p:nvPr/>
            </p:nvSpPr>
            <p:spPr>
              <a:xfrm>
                <a:off x="6024030" y="1591262"/>
                <a:ext cx="107238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44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76C5B071-FC48-4667-8798-6FAD62FFABF4}"/>
                  </a:ext>
                </a:extLst>
              </p:cNvPr>
              <p:cNvSpPr/>
              <p:nvPr/>
            </p:nvSpPr>
            <p:spPr>
              <a:xfrm>
                <a:off x="4599068" y="1638886"/>
                <a:ext cx="102758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73BD5EB8-A46C-4FAF-BC5A-2BE204792A52}"/>
                  </a:ext>
                </a:extLst>
              </p:cNvPr>
              <p:cNvSpPr/>
              <p:nvPr/>
            </p:nvSpPr>
            <p:spPr>
              <a:xfrm>
                <a:off x="4130699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F9B153D0-A973-41B4-8960-320A508C2074}"/>
                  </a:ext>
                </a:extLst>
              </p:cNvPr>
              <p:cNvSpPr/>
              <p:nvPr/>
            </p:nvSpPr>
            <p:spPr>
              <a:xfrm>
                <a:off x="494007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9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65C1B4A5-62DE-4EEB-A061-106E0BB2EB93}"/>
                  </a:ext>
                </a:extLst>
              </p:cNvPr>
              <p:cNvSpPr/>
              <p:nvPr/>
            </p:nvSpPr>
            <p:spPr>
              <a:xfrm>
                <a:off x="5018929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12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227C12F-A40B-4593-A0F1-93B9638F20C5}"/>
                  </a:ext>
                </a:extLst>
              </p:cNvPr>
              <p:cNvSpPr/>
              <p:nvPr/>
            </p:nvSpPr>
            <p:spPr>
              <a:xfrm>
                <a:off x="5026395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11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20F93F7A-C308-455E-AB2E-FECC90D87CFE}"/>
                  </a:ext>
                </a:extLst>
              </p:cNvPr>
              <p:cNvSpPr/>
              <p:nvPr/>
            </p:nvSpPr>
            <p:spPr>
              <a:xfrm>
                <a:off x="2446825" y="4480070"/>
                <a:ext cx="2600325" cy="1643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54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E182A049-0CF8-486D-AEDF-83609DE2B418}"/>
                  </a:ext>
                </a:extLst>
              </p:cNvPr>
              <p:cNvSpPr/>
              <p:nvPr/>
            </p:nvSpPr>
            <p:spPr>
              <a:xfrm>
                <a:off x="5121197" y="4480070"/>
                <a:ext cx="655142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55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908E1D3E-7EC6-4449-AA7C-980847BF7062}"/>
                  </a:ext>
                </a:extLst>
              </p:cNvPr>
              <p:cNvSpPr/>
              <p:nvPr/>
            </p:nvSpPr>
            <p:spPr>
              <a:xfrm>
                <a:off x="1564475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18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8B55F343-92E4-42AA-9636-1CC44087A4E8}"/>
                  </a:ext>
                </a:extLst>
              </p:cNvPr>
              <p:cNvSpPr/>
              <p:nvPr/>
            </p:nvSpPr>
            <p:spPr>
              <a:xfrm>
                <a:off x="6888967" y="3099987"/>
                <a:ext cx="534671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22568752-DF66-4B52-AF24-0B458C7230D0}"/>
                  </a:ext>
                </a:extLst>
              </p:cNvPr>
              <p:cNvSpPr/>
              <p:nvPr/>
            </p:nvSpPr>
            <p:spPr>
              <a:xfrm>
                <a:off x="6893099" y="3509578"/>
                <a:ext cx="534670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78FB4395-F5E4-4CB5-B684-09B83481339D}"/>
                  </a:ext>
                </a:extLst>
              </p:cNvPr>
              <p:cNvSpPr/>
              <p:nvPr/>
            </p:nvSpPr>
            <p:spPr>
              <a:xfrm>
                <a:off x="1765788" y="3598191"/>
                <a:ext cx="143756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16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231EC63D-A712-4DE6-A7F1-ED06C66F5998}"/>
                  </a:ext>
                </a:extLst>
              </p:cNvPr>
              <p:cNvSpPr/>
              <p:nvPr/>
            </p:nvSpPr>
            <p:spPr>
              <a:xfrm>
                <a:off x="4261621" y="3595628"/>
                <a:ext cx="1365034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C039D34D-247D-4CD5-BA4B-88C4E9B03C2C}"/>
                  </a:ext>
                </a:extLst>
              </p:cNvPr>
              <p:cNvSpPr/>
              <p:nvPr/>
            </p:nvSpPr>
            <p:spPr>
              <a:xfrm>
                <a:off x="3252270" y="3598181"/>
                <a:ext cx="96196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615CC01-7112-4E1A-802B-24A98460D3F6}"/>
                  </a:ext>
                </a:extLst>
              </p:cNvPr>
              <p:cNvSpPr/>
              <p:nvPr/>
            </p:nvSpPr>
            <p:spPr>
              <a:xfrm>
                <a:off x="4955021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13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0A038434-0A17-44A9-9695-97D0AD8D35BB}"/>
                  </a:ext>
                </a:extLst>
              </p:cNvPr>
              <p:cNvSpPr/>
              <p:nvPr/>
            </p:nvSpPr>
            <p:spPr>
              <a:xfrm>
                <a:off x="2074593" y="376581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22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05BEC9FB-5662-4192-976E-03C283391E81}"/>
                  </a:ext>
                </a:extLst>
              </p:cNvPr>
              <p:cNvSpPr/>
              <p:nvPr/>
            </p:nvSpPr>
            <p:spPr>
              <a:xfrm rot="3563525">
                <a:off x="3484501" y="3220340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49</a:t>
                </a: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B87E1D70-CD21-48FD-AEEC-ED6BBA7F8FC7}"/>
                  </a:ext>
                </a:extLst>
              </p:cNvPr>
              <p:cNvSpPr/>
              <p:nvPr/>
            </p:nvSpPr>
            <p:spPr>
              <a:xfrm rot="3563525">
                <a:off x="4279183" y="32020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48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CADB15F0-630C-46B1-A3A1-2E8CD1E82603}"/>
                  </a:ext>
                </a:extLst>
              </p:cNvPr>
              <p:cNvSpPr/>
              <p:nvPr/>
            </p:nvSpPr>
            <p:spPr>
              <a:xfrm>
                <a:off x="2010779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25</a:t>
                </a: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72E90AD5-FC77-4D1C-829D-2713EFB7C2C7}"/>
                  </a:ext>
                </a:extLst>
              </p:cNvPr>
              <p:cNvSpPr/>
              <p:nvPr/>
            </p:nvSpPr>
            <p:spPr>
              <a:xfrm>
                <a:off x="1564475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20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2C990AC5-3795-449A-9013-7C639D791E8D}"/>
                  </a:ext>
                </a:extLst>
              </p:cNvPr>
              <p:cNvSpPr/>
              <p:nvPr/>
            </p:nvSpPr>
            <p:spPr>
              <a:xfrm>
                <a:off x="2010779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24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12FEF734-930E-40DE-A77A-D368AB2F9D48}"/>
                  </a:ext>
                </a:extLst>
              </p:cNvPr>
              <p:cNvSpPr/>
              <p:nvPr/>
            </p:nvSpPr>
            <p:spPr>
              <a:xfrm>
                <a:off x="1564475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19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A03289B3-1D81-4551-874C-D4EAA0F40DA7}"/>
                  </a:ext>
                </a:extLst>
              </p:cNvPr>
              <p:cNvSpPr/>
              <p:nvPr/>
            </p:nvSpPr>
            <p:spPr>
              <a:xfrm>
                <a:off x="3489954" y="5191721"/>
                <a:ext cx="1486909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28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5CB0BB00-2D42-4997-811A-C9FB2A260B16}"/>
                  </a:ext>
                </a:extLst>
              </p:cNvPr>
              <p:cNvSpPr/>
              <p:nvPr/>
            </p:nvSpPr>
            <p:spPr>
              <a:xfrm>
                <a:off x="1615267" y="3763431"/>
                <a:ext cx="37398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17</a:t>
                </a: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7D88F2D8-B3E9-4017-92E1-A5BDD440D8BD}"/>
                  </a:ext>
                </a:extLst>
              </p:cNvPr>
              <p:cNvSpPr/>
              <p:nvPr/>
            </p:nvSpPr>
            <p:spPr>
              <a:xfrm>
                <a:off x="5471616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14E0B18A-BE11-41DE-A665-DA982AB370EC}"/>
                  </a:ext>
                </a:extLst>
              </p:cNvPr>
              <p:cNvSpPr/>
              <p:nvPr/>
            </p:nvSpPr>
            <p:spPr>
              <a:xfrm>
                <a:off x="5464150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7</a:t>
                </a: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FC9A03E3-EB42-4ED5-AD1B-76419D724FD6}"/>
                  </a:ext>
                </a:extLst>
              </p:cNvPr>
              <p:cNvSpPr/>
              <p:nvPr/>
            </p:nvSpPr>
            <p:spPr>
              <a:xfrm>
                <a:off x="5471616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6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D93437F-9499-4EEC-ABF8-8AB5F25180FA}"/>
                  </a:ext>
                </a:extLst>
              </p:cNvPr>
              <p:cNvSpPr/>
              <p:nvPr/>
            </p:nvSpPr>
            <p:spPr>
              <a:xfrm>
                <a:off x="5402967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8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5C020BF8-2325-480C-B373-07177BB58C90}"/>
                  </a:ext>
                </a:extLst>
              </p:cNvPr>
              <p:cNvSpPr/>
              <p:nvPr/>
            </p:nvSpPr>
            <p:spPr>
              <a:xfrm>
                <a:off x="539495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4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4319D5FF-CD3D-4639-A524-BA6DEF870095}"/>
                  </a:ext>
                </a:extLst>
              </p:cNvPr>
              <p:cNvSpPr/>
              <p:nvPr/>
            </p:nvSpPr>
            <p:spPr>
              <a:xfrm>
                <a:off x="7191402" y="4473657"/>
                <a:ext cx="432262" cy="17721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56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656B5209-B7A7-455B-9ACE-E73CFA63061D}"/>
                  </a:ext>
                </a:extLst>
              </p:cNvPr>
              <p:cNvSpPr/>
              <p:nvPr/>
            </p:nvSpPr>
            <p:spPr>
              <a:xfrm>
                <a:off x="8432323" y="1591262"/>
                <a:ext cx="466634" cy="33718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47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0DE83B47-635F-478A-A528-024828286A17}"/>
                  </a:ext>
                </a:extLst>
              </p:cNvPr>
              <p:cNvSpPr/>
              <p:nvPr/>
            </p:nvSpPr>
            <p:spPr>
              <a:xfrm>
                <a:off x="6896037" y="3917066"/>
                <a:ext cx="525233" cy="33718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F1A61BC0-954E-4B63-AD1F-C2411A959DB9}"/>
                  </a:ext>
                </a:extLst>
              </p:cNvPr>
              <p:cNvSpPr/>
              <p:nvPr/>
            </p:nvSpPr>
            <p:spPr>
              <a:xfrm>
                <a:off x="5861698" y="4480070"/>
                <a:ext cx="352473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39</a:t>
                </a: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FBD0D522-C22A-463B-89BD-B91540CA6C8E}"/>
                  </a:ext>
                </a:extLst>
              </p:cNvPr>
              <p:cNvSpPr/>
              <p:nvPr/>
            </p:nvSpPr>
            <p:spPr>
              <a:xfrm>
                <a:off x="6288218" y="4480070"/>
                <a:ext cx="345455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32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7843D678-5077-464C-B238-0957D6ADD9A0}"/>
                  </a:ext>
                </a:extLst>
              </p:cNvPr>
              <p:cNvSpPr/>
              <p:nvPr/>
            </p:nvSpPr>
            <p:spPr>
              <a:xfrm>
                <a:off x="1615267" y="5014546"/>
                <a:ext cx="377078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21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45E773B-7EE6-4BFD-A3C3-D1F6E0630F16}"/>
                  </a:ext>
                </a:extLst>
              </p:cNvPr>
              <p:cNvSpPr/>
              <p:nvPr/>
            </p:nvSpPr>
            <p:spPr>
              <a:xfrm>
                <a:off x="2079831" y="501169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26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E1CC5EC7-62B7-48D0-ACF4-D1232E496B59}"/>
                  </a:ext>
                </a:extLst>
              </p:cNvPr>
              <p:cNvSpPr/>
              <p:nvPr/>
            </p:nvSpPr>
            <p:spPr>
              <a:xfrm>
                <a:off x="5880501" y="196840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42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247046FD-50EA-4675-8C8F-5F96E656FDA3}"/>
                  </a:ext>
                </a:extLst>
              </p:cNvPr>
              <p:cNvSpPr/>
              <p:nvPr/>
            </p:nvSpPr>
            <p:spPr>
              <a:xfrm>
                <a:off x="5873035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40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324FA4EE-B17D-4D96-BC61-D12903D6AD55}"/>
                  </a:ext>
                </a:extLst>
              </p:cNvPr>
              <p:cNvSpPr/>
              <p:nvPr/>
            </p:nvSpPr>
            <p:spPr>
              <a:xfrm>
                <a:off x="5880501" y="2649009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41</a:t>
                </a: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A07B6376-ABD3-40DF-AE55-F34D1A43422D}"/>
                  </a:ext>
                </a:extLst>
              </p:cNvPr>
              <p:cNvSpPr/>
              <p:nvPr/>
            </p:nvSpPr>
            <p:spPr>
              <a:xfrm>
                <a:off x="6280002" y="196078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35</a:t>
                </a: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39C8F1F6-847C-4416-B009-2BD208998348}"/>
                  </a:ext>
                </a:extLst>
              </p:cNvPr>
              <p:cNvSpPr/>
              <p:nvPr/>
            </p:nvSpPr>
            <p:spPr>
              <a:xfrm>
                <a:off x="6272536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33</a:t>
                </a: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08E4D5CB-3353-43DF-8C75-17A1410D1541}"/>
                  </a:ext>
                </a:extLst>
              </p:cNvPr>
              <p:cNvSpPr/>
              <p:nvPr/>
            </p:nvSpPr>
            <p:spPr>
              <a:xfrm>
                <a:off x="6274834" y="2648294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34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337843F-AA8F-4297-8EB5-6FAAB7922CD8}"/>
                  </a:ext>
                </a:extLst>
              </p:cNvPr>
              <p:cNvSpPr/>
              <p:nvPr/>
            </p:nvSpPr>
            <p:spPr>
              <a:xfrm>
                <a:off x="5945465" y="1734359"/>
                <a:ext cx="297301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43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7CE21D5D-D853-4955-A2F5-499C6A77926C}"/>
                  </a:ext>
                </a:extLst>
              </p:cNvPr>
              <p:cNvSpPr/>
              <p:nvPr/>
            </p:nvSpPr>
            <p:spPr>
              <a:xfrm>
                <a:off x="6354626" y="1734359"/>
                <a:ext cx="292556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36</a:t>
                </a: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19A4B3A5-02FB-428C-9BCD-084E71A4D75F}"/>
                  </a:ext>
                </a:extLst>
              </p:cNvPr>
              <p:cNvSpPr/>
              <p:nvPr/>
            </p:nvSpPr>
            <p:spPr>
              <a:xfrm>
                <a:off x="7125726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45</a:t>
                </a: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09AB1BFD-3AC9-405C-B9A0-179848482572}"/>
                  </a:ext>
                </a:extLst>
              </p:cNvPr>
              <p:cNvSpPr/>
              <p:nvPr/>
            </p:nvSpPr>
            <p:spPr>
              <a:xfrm>
                <a:off x="7656100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46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C4A8968E-9722-45E9-8DAD-3C7FD4C1B92C}"/>
                  </a:ext>
                </a:extLst>
              </p:cNvPr>
              <p:cNvSpPr/>
              <p:nvPr/>
            </p:nvSpPr>
            <p:spPr>
              <a:xfrm>
                <a:off x="5033849" y="5091388"/>
                <a:ext cx="1411288" cy="20613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291</a:t>
                </a:r>
              </a:p>
            </p:txBody>
          </p: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880142C-4978-4FDF-A011-C15EBF142636}"/>
                </a:ext>
              </a:extLst>
            </p:cNvPr>
            <p:cNvSpPr/>
            <p:nvPr/>
          </p:nvSpPr>
          <p:spPr>
            <a:xfrm>
              <a:off x="5629937" y="5793562"/>
              <a:ext cx="1411288" cy="2061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292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C515D81-253C-490C-B70D-B3B30763A375}"/>
                </a:ext>
              </a:extLst>
            </p:cNvPr>
            <p:cNvSpPr/>
            <p:nvPr/>
          </p:nvSpPr>
          <p:spPr>
            <a:xfrm>
              <a:off x="6830921" y="5499688"/>
              <a:ext cx="349245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30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A54FBA3-98FC-4199-9AB5-C0C89E3164CE}"/>
                </a:ext>
              </a:extLst>
            </p:cNvPr>
            <p:cNvSpPr/>
            <p:nvPr/>
          </p:nvSpPr>
          <p:spPr>
            <a:xfrm>
              <a:off x="6408192" y="5499688"/>
              <a:ext cx="346481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37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87D7D427-FE35-4D5D-97BA-4B9C33AEC328}"/>
                </a:ext>
              </a:extLst>
            </p:cNvPr>
            <p:cNvSpPr/>
            <p:nvPr/>
          </p:nvSpPr>
          <p:spPr>
            <a:xfrm>
              <a:off x="6880451" y="5335786"/>
              <a:ext cx="349245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00E100C-9E9C-4E87-806B-FE8327F74DAE}"/>
                </a:ext>
              </a:extLst>
            </p:cNvPr>
            <p:cNvSpPr/>
            <p:nvPr/>
          </p:nvSpPr>
          <p:spPr>
            <a:xfrm>
              <a:off x="6457722" y="5335786"/>
              <a:ext cx="346481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38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86DC0CF-000C-46E6-BB9E-E622E2720E6A}"/>
              </a:ext>
            </a:extLst>
          </p:cNvPr>
          <p:cNvSpPr txBox="1"/>
          <p:nvPr/>
        </p:nvSpPr>
        <p:spPr>
          <a:xfrm>
            <a:off x="7782476" y="3188728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Unhealthy car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D9F10F-B072-4FA3-B56F-106706B779A0}"/>
              </a:ext>
            </a:extLst>
          </p:cNvPr>
          <p:cNvGrpSpPr/>
          <p:nvPr/>
        </p:nvGrpSpPr>
        <p:grpSpPr>
          <a:xfrm>
            <a:off x="7440296" y="3222972"/>
            <a:ext cx="406398" cy="200025"/>
            <a:chOff x="7440296" y="3222972"/>
            <a:chExt cx="406398" cy="2000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E01949-EF6E-47DC-A704-3704EA56F6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76F2B2-7E16-4245-9346-162827A950A0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A4157B8-82A8-4FF3-AE3B-F3AED3856E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Picture 2" descr="Walking Man Black clip art | Clipart Panda - Free Clipart Images">
            <a:extLst>
              <a:ext uri="{FF2B5EF4-FFF2-40B4-BE49-F238E27FC236}">
                <a16:creationId xmlns:a16="http://schemas.microsoft.com/office/drawing/2014/main" id="{018179AD-EFE5-4394-88CB-D1C216D57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4" t="5072" r="8712" b="7204"/>
          <a:stretch/>
        </p:blipFill>
        <p:spPr bwMode="auto">
          <a:xfrm>
            <a:off x="9886058" y="2741769"/>
            <a:ext cx="210698" cy="3346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F6BF0AA0-CE05-4E78-AB51-C87E715BF0A2}"/>
              </a:ext>
            </a:extLst>
          </p:cNvPr>
          <p:cNvSpPr txBox="1"/>
          <p:nvPr/>
        </p:nvSpPr>
        <p:spPr>
          <a:xfrm>
            <a:off x="10166581" y="2778577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Pedestrian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6B4CF67D-E540-4F8B-89F3-C739FE5C60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9" t="10811" r="4681" b="11410"/>
          <a:stretch/>
        </p:blipFill>
        <p:spPr>
          <a:xfrm rot="16200000">
            <a:off x="6028375" y="3613252"/>
            <a:ext cx="406398" cy="200025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B42CBDA4-BE02-42A1-9CB1-B9B23F3DB594}"/>
              </a:ext>
            </a:extLst>
          </p:cNvPr>
          <p:cNvSpPr txBox="1"/>
          <p:nvPr/>
        </p:nvSpPr>
        <p:spPr>
          <a:xfrm>
            <a:off x="508000" y="543697"/>
            <a:ext cx="3171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driven cars</a:t>
            </a:r>
          </a:p>
          <a:p>
            <a:r>
              <a:rPr lang="en-US" dirty="0"/>
              <a:t>Corner case #6: backup strategy</a:t>
            </a:r>
          </a:p>
        </p:txBody>
      </p:sp>
      <p:pic>
        <p:nvPicPr>
          <p:cNvPr id="121" name="Picture 120" descr="A picture containing mug, glass&#10;&#10;Description automatically generated">
            <a:extLst>
              <a:ext uri="{FF2B5EF4-FFF2-40B4-BE49-F238E27FC236}">
                <a16:creationId xmlns:a16="http://schemas.microsoft.com/office/drawing/2014/main" id="{54D68AEC-CD42-45F7-A666-C23A08FA50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5" r="6290" b="3983"/>
          <a:stretch/>
        </p:blipFill>
        <p:spPr>
          <a:xfrm rot="16200000">
            <a:off x="5581255" y="3131012"/>
            <a:ext cx="401666" cy="193675"/>
          </a:xfrm>
          <a:prstGeom prst="rect">
            <a:avLst/>
          </a:prstGeom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EE2BECD-E8FA-4271-A2D7-16644B2CA39D}"/>
              </a:ext>
            </a:extLst>
          </p:cNvPr>
          <p:cNvGrpSpPr/>
          <p:nvPr/>
        </p:nvGrpSpPr>
        <p:grpSpPr>
          <a:xfrm rot="16200000">
            <a:off x="5584267" y="3612156"/>
            <a:ext cx="406398" cy="200025"/>
            <a:chOff x="7440296" y="3222972"/>
            <a:chExt cx="406398" cy="200025"/>
          </a:xfrm>
        </p:grpSpPr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813A63DD-A6F7-42C4-8E83-FB7466282E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83C41A4-4738-45BF-ACEC-A8B3DADC0409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DD19090-887D-4C98-B2BF-061FA7E3BF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06970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3316577-6CD1-4448-9E4C-C881820D2CAA}"/>
              </a:ext>
            </a:extLst>
          </p:cNvPr>
          <p:cNvGrpSpPr/>
          <p:nvPr/>
        </p:nvGrpSpPr>
        <p:grpSpPr>
          <a:xfrm>
            <a:off x="1763783" y="278907"/>
            <a:ext cx="7864763" cy="6300186"/>
            <a:chOff x="1763783" y="278907"/>
            <a:chExt cx="7864763" cy="6300186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3C24B04F-69A4-4286-9CF1-EE7367CE85DB}"/>
                </a:ext>
              </a:extLst>
            </p:cNvPr>
            <p:cNvGrpSpPr/>
            <p:nvPr/>
          </p:nvGrpSpPr>
          <p:grpSpPr>
            <a:xfrm>
              <a:off x="1763783" y="278907"/>
              <a:ext cx="7864763" cy="6300186"/>
              <a:chOff x="1172940" y="-185327"/>
              <a:chExt cx="7864763" cy="6300186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88ECFE5F-4ED7-455E-AE61-15249C76C77D}"/>
                  </a:ext>
                </a:extLst>
              </p:cNvPr>
              <p:cNvGrpSpPr/>
              <p:nvPr/>
            </p:nvGrpSpPr>
            <p:grpSpPr>
              <a:xfrm>
                <a:off x="1172940" y="-185327"/>
                <a:ext cx="7864763" cy="6300186"/>
                <a:chOff x="2063578" y="278907"/>
                <a:chExt cx="7864763" cy="6300186"/>
              </a:xfrm>
            </p:grpSpPr>
            <p:pic>
              <p:nvPicPr>
                <p:cNvPr id="180" name="Picture 179" descr="A close up of a device&#10;&#10;Description automatically generated">
                  <a:extLst>
                    <a:ext uri="{FF2B5EF4-FFF2-40B4-BE49-F238E27FC236}">
                      <a16:creationId xmlns:a16="http://schemas.microsoft.com/office/drawing/2014/main" id="{06490C6C-A5C9-4581-8172-F164DE4D34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357"/>
                <a:stretch/>
              </p:blipFill>
              <p:spPr>
                <a:xfrm>
                  <a:off x="2236122" y="278907"/>
                  <a:ext cx="7692219" cy="6300186"/>
                </a:xfrm>
                <a:prstGeom prst="rect">
                  <a:avLst/>
                </a:prstGeom>
              </p:spPr>
            </p:pic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CB1045C9-EDF4-4C22-BA5B-77C8A38FC275}"/>
                    </a:ext>
                  </a:extLst>
                </p:cNvPr>
                <p:cNvSpPr/>
                <p:nvPr/>
              </p:nvSpPr>
              <p:spPr>
                <a:xfrm>
                  <a:off x="2063578" y="543697"/>
                  <a:ext cx="2051222" cy="26814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37C91DE0-F484-4777-9D51-D5CE60F8F1C6}"/>
                    </a:ext>
                  </a:extLst>
                </p:cNvPr>
                <p:cNvSpPr/>
                <p:nvPr/>
              </p:nvSpPr>
              <p:spPr>
                <a:xfrm>
                  <a:off x="5980096" y="3341961"/>
                  <a:ext cx="1411288" cy="4674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C26140FF-535F-4C24-83B3-6BE79C201425}"/>
                  </a:ext>
                </a:extLst>
              </p:cNvPr>
              <p:cNvSpPr/>
              <p:nvPr/>
            </p:nvSpPr>
            <p:spPr>
              <a:xfrm rot="3563525">
                <a:off x="2405025" y="323109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6EB916E-C360-4A5E-9BEA-866ABDC97B3E}"/>
                  </a:ext>
                </a:extLst>
              </p:cNvPr>
              <p:cNvSpPr/>
              <p:nvPr/>
            </p:nvSpPr>
            <p:spPr>
              <a:xfrm rot="3563525">
                <a:off x="2961961" y="57262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51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BFBC77C5-CD8E-4C22-849A-A42D23CB7BA3}"/>
                  </a:ext>
                </a:extLst>
              </p:cNvPr>
              <p:cNvSpPr/>
              <p:nvPr/>
            </p:nvSpPr>
            <p:spPr>
              <a:xfrm rot="3563525">
                <a:off x="4033127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52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C2F6337-C89F-4DCB-93FF-5CE807A53BBE}"/>
                  </a:ext>
                </a:extLst>
              </p:cNvPr>
              <p:cNvSpPr/>
              <p:nvPr/>
            </p:nvSpPr>
            <p:spPr>
              <a:xfrm rot="3563525">
                <a:off x="5096674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55840B2-9F1F-4FA0-9350-8961A027072D}"/>
                  </a:ext>
                </a:extLst>
              </p:cNvPr>
              <p:cNvSpPr txBox="1"/>
              <p:nvPr/>
            </p:nvSpPr>
            <p:spPr>
              <a:xfrm>
                <a:off x="7534967" y="3128562"/>
                <a:ext cx="957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Critical state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24F88B2-567C-45EC-9549-6927169067AE}"/>
                  </a:ext>
                </a:extLst>
              </p:cNvPr>
              <p:cNvSpPr txBox="1"/>
              <p:nvPr/>
            </p:nvSpPr>
            <p:spPr>
              <a:xfrm>
                <a:off x="7534967" y="3555761"/>
                <a:ext cx="14786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Failure tolerant state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1F6C668-40DB-4BAF-B5BA-DA86A9431194}"/>
                  </a:ext>
                </a:extLst>
              </p:cNvPr>
              <p:cNvSpPr txBox="1"/>
              <p:nvPr/>
            </p:nvSpPr>
            <p:spPr>
              <a:xfrm>
                <a:off x="7533512" y="3957168"/>
                <a:ext cx="8224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Final state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115AB303-AE77-4E81-B1E7-AF9698DE2490}"/>
                  </a:ext>
                </a:extLst>
              </p:cNvPr>
              <p:cNvSpPr/>
              <p:nvPr/>
            </p:nvSpPr>
            <p:spPr>
              <a:xfrm>
                <a:off x="3660513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0E29A98B-3A73-48D9-A33E-13868176399E}"/>
                  </a:ext>
                </a:extLst>
              </p:cNvPr>
              <p:cNvSpPr/>
              <p:nvPr/>
            </p:nvSpPr>
            <p:spPr>
              <a:xfrm>
                <a:off x="5026395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81562BB5-C619-4DAB-BD05-A3058F82AD4F}"/>
                  </a:ext>
                </a:extLst>
              </p:cNvPr>
              <p:cNvSpPr/>
              <p:nvPr/>
            </p:nvSpPr>
            <p:spPr>
              <a:xfrm>
                <a:off x="2010779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23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5D07EBCC-053D-481E-9DC4-07A44DE20043}"/>
                  </a:ext>
                </a:extLst>
              </p:cNvPr>
              <p:cNvSpPr/>
              <p:nvPr/>
            </p:nvSpPr>
            <p:spPr>
              <a:xfrm>
                <a:off x="1765788" y="5191721"/>
                <a:ext cx="168036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27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3956862A-2B1A-4B70-B331-8F73C82D25C9}"/>
                  </a:ext>
                </a:extLst>
              </p:cNvPr>
              <p:cNvSpPr/>
              <p:nvPr/>
            </p:nvSpPr>
            <p:spPr>
              <a:xfrm>
                <a:off x="6024030" y="1591262"/>
                <a:ext cx="107238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44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D035F8F3-87CA-4B98-99CB-0693B4133A8B}"/>
                  </a:ext>
                </a:extLst>
              </p:cNvPr>
              <p:cNvSpPr/>
              <p:nvPr/>
            </p:nvSpPr>
            <p:spPr>
              <a:xfrm>
                <a:off x="4599068" y="1638886"/>
                <a:ext cx="102758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894D4B79-B63F-453E-937C-791B39C37D5B}"/>
                  </a:ext>
                </a:extLst>
              </p:cNvPr>
              <p:cNvSpPr/>
              <p:nvPr/>
            </p:nvSpPr>
            <p:spPr>
              <a:xfrm>
                <a:off x="4130699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A295A286-78B3-409A-B302-AB106FEDDC99}"/>
                  </a:ext>
                </a:extLst>
              </p:cNvPr>
              <p:cNvSpPr/>
              <p:nvPr/>
            </p:nvSpPr>
            <p:spPr>
              <a:xfrm>
                <a:off x="494007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9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9D32C862-7311-4A2C-8869-9F95000B6056}"/>
                  </a:ext>
                </a:extLst>
              </p:cNvPr>
              <p:cNvSpPr/>
              <p:nvPr/>
            </p:nvSpPr>
            <p:spPr>
              <a:xfrm>
                <a:off x="5018929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12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EE0DA75A-2FC1-4A47-802F-76FF71467D1E}"/>
                  </a:ext>
                </a:extLst>
              </p:cNvPr>
              <p:cNvSpPr/>
              <p:nvPr/>
            </p:nvSpPr>
            <p:spPr>
              <a:xfrm>
                <a:off x="5026395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11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2BF457BA-7E24-4194-8D0C-063C41728477}"/>
                  </a:ext>
                </a:extLst>
              </p:cNvPr>
              <p:cNvSpPr/>
              <p:nvPr/>
            </p:nvSpPr>
            <p:spPr>
              <a:xfrm>
                <a:off x="2446825" y="4480070"/>
                <a:ext cx="2600325" cy="1643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54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485D117E-068A-4C13-806A-B6DAFF33849A}"/>
                  </a:ext>
                </a:extLst>
              </p:cNvPr>
              <p:cNvSpPr/>
              <p:nvPr/>
            </p:nvSpPr>
            <p:spPr>
              <a:xfrm>
                <a:off x="5121197" y="4480070"/>
                <a:ext cx="655142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55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6987A5AC-FFCA-4408-BC9B-2C8C2B9A880A}"/>
                  </a:ext>
                </a:extLst>
              </p:cNvPr>
              <p:cNvSpPr/>
              <p:nvPr/>
            </p:nvSpPr>
            <p:spPr>
              <a:xfrm>
                <a:off x="1564475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18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644CF63D-642E-4517-AD14-6B13289134E5}"/>
                  </a:ext>
                </a:extLst>
              </p:cNvPr>
              <p:cNvSpPr/>
              <p:nvPr/>
            </p:nvSpPr>
            <p:spPr>
              <a:xfrm>
                <a:off x="6888967" y="3099987"/>
                <a:ext cx="534671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B81F4639-BC55-4538-B869-4C7F8EA89D12}"/>
                  </a:ext>
                </a:extLst>
              </p:cNvPr>
              <p:cNvSpPr/>
              <p:nvPr/>
            </p:nvSpPr>
            <p:spPr>
              <a:xfrm>
                <a:off x="6893099" y="3509578"/>
                <a:ext cx="534670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BDE80F00-FCF5-4E2D-9D01-FF88421A5214}"/>
                  </a:ext>
                </a:extLst>
              </p:cNvPr>
              <p:cNvSpPr/>
              <p:nvPr/>
            </p:nvSpPr>
            <p:spPr>
              <a:xfrm>
                <a:off x="1765788" y="3598191"/>
                <a:ext cx="143756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16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E54A6FEB-AF3D-4DE8-90E6-811619FDE019}"/>
                  </a:ext>
                </a:extLst>
              </p:cNvPr>
              <p:cNvSpPr/>
              <p:nvPr/>
            </p:nvSpPr>
            <p:spPr>
              <a:xfrm>
                <a:off x="4261621" y="3595628"/>
                <a:ext cx="1365034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B7AE3539-952E-4EB3-9B85-D31B3188E1FD}"/>
                  </a:ext>
                </a:extLst>
              </p:cNvPr>
              <p:cNvSpPr/>
              <p:nvPr/>
            </p:nvSpPr>
            <p:spPr>
              <a:xfrm>
                <a:off x="3252270" y="3598181"/>
                <a:ext cx="96196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FA1C3E56-7650-4701-A4BB-4989124B4384}"/>
                  </a:ext>
                </a:extLst>
              </p:cNvPr>
              <p:cNvSpPr/>
              <p:nvPr/>
            </p:nvSpPr>
            <p:spPr>
              <a:xfrm>
                <a:off x="4955021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13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84FA91E0-9DF4-4D8C-BEF2-B6EE317BE49F}"/>
                  </a:ext>
                </a:extLst>
              </p:cNvPr>
              <p:cNvSpPr/>
              <p:nvPr/>
            </p:nvSpPr>
            <p:spPr>
              <a:xfrm>
                <a:off x="2074593" y="376581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22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E5FB7353-9F4E-4361-8A41-B92F576A35E1}"/>
                  </a:ext>
                </a:extLst>
              </p:cNvPr>
              <p:cNvSpPr/>
              <p:nvPr/>
            </p:nvSpPr>
            <p:spPr>
              <a:xfrm rot="3563525">
                <a:off x="3484501" y="3220340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49</a:t>
                </a: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02D57BB8-9220-4160-9865-55DC1DE57752}"/>
                  </a:ext>
                </a:extLst>
              </p:cNvPr>
              <p:cNvSpPr/>
              <p:nvPr/>
            </p:nvSpPr>
            <p:spPr>
              <a:xfrm rot="3563525">
                <a:off x="4279183" y="32020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48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C76FC353-AC06-4446-ACB7-BE26978E0325}"/>
                  </a:ext>
                </a:extLst>
              </p:cNvPr>
              <p:cNvSpPr/>
              <p:nvPr/>
            </p:nvSpPr>
            <p:spPr>
              <a:xfrm>
                <a:off x="2010779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25</a:t>
                </a: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7D62248D-DD9C-4E39-BF11-CD5A9689C1A7}"/>
                  </a:ext>
                </a:extLst>
              </p:cNvPr>
              <p:cNvSpPr/>
              <p:nvPr/>
            </p:nvSpPr>
            <p:spPr>
              <a:xfrm>
                <a:off x="1564475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20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B9B4C6CA-1AAB-4D6E-A53D-A030E056E309}"/>
                  </a:ext>
                </a:extLst>
              </p:cNvPr>
              <p:cNvSpPr/>
              <p:nvPr/>
            </p:nvSpPr>
            <p:spPr>
              <a:xfrm>
                <a:off x="2010779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24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721BBED2-17BA-45A0-A025-80CD18D94517}"/>
                  </a:ext>
                </a:extLst>
              </p:cNvPr>
              <p:cNvSpPr/>
              <p:nvPr/>
            </p:nvSpPr>
            <p:spPr>
              <a:xfrm>
                <a:off x="1564475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19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AD5C5AF2-0388-4629-837F-E1FCE9532463}"/>
                  </a:ext>
                </a:extLst>
              </p:cNvPr>
              <p:cNvSpPr/>
              <p:nvPr/>
            </p:nvSpPr>
            <p:spPr>
              <a:xfrm>
                <a:off x="3489954" y="5191721"/>
                <a:ext cx="1486909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28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0D448010-3A4C-44B0-A22F-53F77630870F}"/>
                  </a:ext>
                </a:extLst>
              </p:cNvPr>
              <p:cNvSpPr/>
              <p:nvPr/>
            </p:nvSpPr>
            <p:spPr>
              <a:xfrm>
                <a:off x="1615267" y="3763431"/>
                <a:ext cx="37398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17</a:t>
                </a: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3F34807E-B134-4AA8-80F1-F8CBDE11CECC}"/>
                  </a:ext>
                </a:extLst>
              </p:cNvPr>
              <p:cNvSpPr/>
              <p:nvPr/>
            </p:nvSpPr>
            <p:spPr>
              <a:xfrm>
                <a:off x="5471616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2E06BE51-52F9-4143-8365-454A775418FF}"/>
                  </a:ext>
                </a:extLst>
              </p:cNvPr>
              <p:cNvSpPr/>
              <p:nvPr/>
            </p:nvSpPr>
            <p:spPr>
              <a:xfrm>
                <a:off x="5464150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7</a:t>
                </a: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9C7E22F5-672D-4393-92E1-47872065DFC0}"/>
                  </a:ext>
                </a:extLst>
              </p:cNvPr>
              <p:cNvSpPr/>
              <p:nvPr/>
            </p:nvSpPr>
            <p:spPr>
              <a:xfrm>
                <a:off x="5471616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6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36EEE893-93C6-4416-9C0A-14AB58167076}"/>
                  </a:ext>
                </a:extLst>
              </p:cNvPr>
              <p:cNvSpPr/>
              <p:nvPr/>
            </p:nvSpPr>
            <p:spPr>
              <a:xfrm>
                <a:off x="5402967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8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EE72D716-4B72-44DB-9FF0-34FB0FB7D996}"/>
                  </a:ext>
                </a:extLst>
              </p:cNvPr>
              <p:cNvSpPr/>
              <p:nvPr/>
            </p:nvSpPr>
            <p:spPr>
              <a:xfrm>
                <a:off x="539495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4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3DBC5CC1-B4E3-4B3B-BF18-70CB63A283AB}"/>
                  </a:ext>
                </a:extLst>
              </p:cNvPr>
              <p:cNvSpPr/>
              <p:nvPr/>
            </p:nvSpPr>
            <p:spPr>
              <a:xfrm>
                <a:off x="7191402" y="4473657"/>
                <a:ext cx="432262" cy="17721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56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D4A7CF6F-EE27-4433-84B9-4B178BF35938}"/>
                  </a:ext>
                </a:extLst>
              </p:cNvPr>
              <p:cNvSpPr/>
              <p:nvPr/>
            </p:nvSpPr>
            <p:spPr>
              <a:xfrm>
                <a:off x="8432323" y="1591262"/>
                <a:ext cx="466634" cy="33718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47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04DC74E2-19A4-4866-9847-E3AB14EC5C8D}"/>
                  </a:ext>
                </a:extLst>
              </p:cNvPr>
              <p:cNvSpPr/>
              <p:nvPr/>
            </p:nvSpPr>
            <p:spPr>
              <a:xfrm>
                <a:off x="6896037" y="3917066"/>
                <a:ext cx="525233" cy="33718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A16180DC-74BB-46FC-8997-1504A8C3FEA0}"/>
                  </a:ext>
                </a:extLst>
              </p:cNvPr>
              <p:cNvSpPr/>
              <p:nvPr/>
            </p:nvSpPr>
            <p:spPr>
              <a:xfrm>
                <a:off x="5861698" y="4480070"/>
                <a:ext cx="352473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39</a:t>
                </a: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BAF4980B-B152-4C10-AF4E-AC0381426170}"/>
                  </a:ext>
                </a:extLst>
              </p:cNvPr>
              <p:cNvSpPr/>
              <p:nvPr/>
            </p:nvSpPr>
            <p:spPr>
              <a:xfrm>
                <a:off x="6288218" y="4480070"/>
                <a:ext cx="345455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32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69F2D09-E1DC-4AE1-90BA-5D165C0A0E7A}"/>
                  </a:ext>
                </a:extLst>
              </p:cNvPr>
              <p:cNvSpPr/>
              <p:nvPr/>
            </p:nvSpPr>
            <p:spPr>
              <a:xfrm>
                <a:off x="1615267" y="5014546"/>
                <a:ext cx="377078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21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90C48EED-12FE-4977-96E7-A43221745E35}"/>
                  </a:ext>
                </a:extLst>
              </p:cNvPr>
              <p:cNvSpPr/>
              <p:nvPr/>
            </p:nvSpPr>
            <p:spPr>
              <a:xfrm>
                <a:off x="2079831" y="501169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26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C61D0A89-391F-4FB1-9D9A-9C7B3CD65466}"/>
                  </a:ext>
                </a:extLst>
              </p:cNvPr>
              <p:cNvSpPr/>
              <p:nvPr/>
            </p:nvSpPr>
            <p:spPr>
              <a:xfrm>
                <a:off x="5880501" y="196840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42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B937A93B-A19E-4575-9AAB-8132D8C9F37F}"/>
                  </a:ext>
                </a:extLst>
              </p:cNvPr>
              <p:cNvSpPr/>
              <p:nvPr/>
            </p:nvSpPr>
            <p:spPr>
              <a:xfrm>
                <a:off x="5873035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40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67CE0027-7F3C-4574-92FE-1D26BDF01B6E}"/>
                  </a:ext>
                </a:extLst>
              </p:cNvPr>
              <p:cNvSpPr/>
              <p:nvPr/>
            </p:nvSpPr>
            <p:spPr>
              <a:xfrm>
                <a:off x="5880501" y="2649009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41</a:t>
                </a: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74CF2196-CD82-480F-8CB1-10F6AD4A2577}"/>
                  </a:ext>
                </a:extLst>
              </p:cNvPr>
              <p:cNvSpPr/>
              <p:nvPr/>
            </p:nvSpPr>
            <p:spPr>
              <a:xfrm>
                <a:off x="6280002" y="196078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35</a:t>
                </a: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3B7859D0-0665-4DF9-8CEB-88C1F35A71F3}"/>
                  </a:ext>
                </a:extLst>
              </p:cNvPr>
              <p:cNvSpPr/>
              <p:nvPr/>
            </p:nvSpPr>
            <p:spPr>
              <a:xfrm>
                <a:off x="6272536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33</a:t>
                </a: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49922977-0207-4EE5-8A46-3EE4C4C2F687}"/>
                  </a:ext>
                </a:extLst>
              </p:cNvPr>
              <p:cNvSpPr/>
              <p:nvPr/>
            </p:nvSpPr>
            <p:spPr>
              <a:xfrm>
                <a:off x="6274834" y="2648294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34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1B55A70F-A242-4914-A4B1-2B1EA04F01F6}"/>
                  </a:ext>
                </a:extLst>
              </p:cNvPr>
              <p:cNvSpPr/>
              <p:nvPr/>
            </p:nvSpPr>
            <p:spPr>
              <a:xfrm>
                <a:off x="5945465" y="1734359"/>
                <a:ext cx="297301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43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E4D314E0-7E52-4049-8C81-333CC64E7D7C}"/>
                  </a:ext>
                </a:extLst>
              </p:cNvPr>
              <p:cNvSpPr/>
              <p:nvPr/>
            </p:nvSpPr>
            <p:spPr>
              <a:xfrm>
                <a:off x="6354626" y="1734359"/>
                <a:ext cx="292556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36</a:t>
                </a: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3D87B6BE-0272-45D0-8A28-4ACFF26BF4F9}"/>
                  </a:ext>
                </a:extLst>
              </p:cNvPr>
              <p:cNvSpPr/>
              <p:nvPr/>
            </p:nvSpPr>
            <p:spPr>
              <a:xfrm>
                <a:off x="7125726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45</a:t>
                </a: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BE3D09F4-64AC-4F99-895A-ABF37F7C6809}"/>
                  </a:ext>
                </a:extLst>
              </p:cNvPr>
              <p:cNvSpPr/>
              <p:nvPr/>
            </p:nvSpPr>
            <p:spPr>
              <a:xfrm>
                <a:off x="7656100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46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3915268E-537C-402D-BC32-D05EE53E56D3}"/>
                  </a:ext>
                </a:extLst>
              </p:cNvPr>
              <p:cNvSpPr/>
              <p:nvPr/>
            </p:nvSpPr>
            <p:spPr>
              <a:xfrm>
                <a:off x="5033849" y="5091388"/>
                <a:ext cx="1411288" cy="20613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291</a:t>
                </a:r>
              </a:p>
            </p:txBody>
          </p: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7FD5A1F-CAB5-4458-BC95-B1C33DADB820}"/>
                </a:ext>
              </a:extLst>
            </p:cNvPr>
            <p:cNvSpPr/>
            <p:nvPr/>
          </p:nvSpPr>
          <p:spPr>
            <a:xfrm>
              <a:off x="5629937" y="5793562"/>
              <a:ext cx="1411288" cy="2061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292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462180B-1DA7-4569-9BA4-662F6025C015}"/>
                </a:ext>
              </a:extLst>
            </p:cNvPr>
            <p:cNvSpPr/>
            <p:nvPr/>
          </p:nvSpPr>
          <p:spPr>
            <a:xfrm>
              <a:off x="6830921" y="5499688"/>
              <a:ext cx="349245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30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3CBACDA-38CC-4DBC-A173-AA9003D6048D}"/>
                </a:ext>
              </a:extLst>
            </p:cNvPr>
            <p:cNvSpPr/>
            <p:nvPr/>
          </p:nvSpPr>
          <p:spPr>
            <a:xfrm>
              <a:off x="6408192" y="5499688"/>
              <a:ext cx="346481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37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1D917E8-1D0F-4B45-B141-DE4953497AEF}"/>
                </a:ext>
              </a:extLst>
            </p:cNvPr>
            <p:cNvSpPr/>
            <p:nvPr/>
          </p:nvSpPr>
          <p:spPr>
            <a:xfrm>
              <a:off x="6880451" y="5335786"/>
              <a:ext cx="349245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9D4972D-4144-4B9B-A1B8-6886292782FB}"/>
                </a:ext>
              </a:extLst>
            </p:cNvPr>
            <p:cNvSpPr/>
            <p:nvPr/>
          </p:nvSpPr>
          <p:spPr>
            <a:xfrm>
              <a:off x="6457722" y="5335786"/>
              <a:ext cx="346481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38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86DC0CF-000C-46E6-BB9E-E622E2720E6A}"/>
              </a:ext>
            </a:extLst>
          </p:cNvPr>
          <p:cNvSpPr txBox="1"/>
          <p:nvPr/>
        </p:nvSpPr>
        <p:spPr>
          <a:xfrm>
            <a:off x="7782476" y="3188728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Unhealthy car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D9F10F-B072-4FA3-B56F-106706B779A0}"/>
              </a:ext>
            </a:extLst>
          </p:cNvPr>
          <p:cNvGrpSpPr/>
          <p:nvPr/>
        </p:nvGrpSpPr>
        <p:grpSpPr>
          <a:xfrm>
            <a:off x="7440296" y="3222972"/>
            <a:ext cx="406398" cy="200025"/>
            <a:chOff x="7440296" y="3222972"/>
            <a:chExt cx="406398" cy="2000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E01949-EF6E-47DC-A704-3704EA56F6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76F2B2-7E16-4245-9346-162827A950A0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A4157B8-82A8-4FF3-AE3B-F3AED3856E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Picture 2" descr="Walking Man Black clip art | Clipart Panda - Free Clipart Images">
            <a:extLst>
              <a:ext uri="{FF2B5EF4-FFF2-40B4-BE49-F238E27FC236}">
                <a16:creationId xmlns:a16="http://schemas.microsoft.com/office/drawing/2014/main" id="{018179AD-EFE5-4394-88CB-D1C216D57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4" t="5072" r="8712" b="7204"/>
          <a:stretch/>
        </p:blipFill>
        <p:spPr bwMode="auto">
          <a:xfrm>
            <a:off x="9886058" y="2741769"/>
            <a:ext cx="210698" cy="3346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F6BF0AA0-CE05-4E78-AB51-C87E715BF0A2}"/>
              </a:ext>
            </a:extLst>
          </p:cNvPr>
          <p:cNvSpPr txBox="1"/>
          <p:nvPr/>
        </p:nvSpPr>
        <p:spPr>
          <a:xfrm>
            <a:off x="10166581" y="2778577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Pedestrian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6B4CF67D-E540-4F8B-89F3-C739FE5C60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9" t="10811" r="4681" b="11410"/>
          <a:stretch/>
        </p:blipFill>
        <p:spPr>
          <a:xfrm rot="18404893">
            <a:off x="5982133" y="3947826"/>
            <a:ext cx="406398" cy="200025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B42CBDA4-BE02-42A1-9CB1-B9B23F3DB594}"/>
              </a:ext>
            </a:extLst>
          </p:cNvPr>
          <p:cNvSpPr txBox="1"/>
          <p:nvPr/>
        </p:nvSpPr>
        <p:spPr>
          <a:xfrm>
            <a:off x="508000" y="543697"/>
            <a:ext cx="3171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driven cars</a:t>
            </a:r>
          </a:p>
          <a:p>
            <a:r>
              <a:rPr lang="en-US" dirty="0"/>
              <a:t>Corner case #6: backup strategy</a:t>
            </a:r>
          </a:p>
        </p:txBody>
      </p:sp>
      <p:pic>
        <p:nvPicPr>
          <p:cNvPr id="121" name="Picture 120" descr="A picture containing mug, glass&#10;&#10;Description automatically generated">
            <a:extLst>
              <a:ext uri="{FF2B5EF4-FFF2-40B4-BE49-F238E27FC236}">
                <a16:creationId xmlns:a16="http://schemas.microsoft.com/office/drawing/2014/main" id="{54D68AEC-CD42-45F7-A666-C23A08FA50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5" r="6290" b="3983"/>
          <a:stretch/>
        </p:blipFill>
        <p:spPr>
          <a:xfrm rot="16200000">
            <a:off x="5581255" y="3131012"/>
            <a:ext cx="401666" cy="193675"/>
          </a:xfrm>
          <a:prstGeom prst="rect">
            <a:avLst/>
          </a:prstGeom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EE2BECD-E8FA-4271-A2D7-16644B2CA39D}"/>
              </a:ext>
            </a:extLst>
          </p:cNvPr>
          <p:cNvGrpSpPr/>
          <p:nvPr/>
        </p:nvGrpSpPr>
        <p:grpSpPr>
          <a:xfrm rot="16200000">
            <a:off x="5584267" y="3612156"/>
            <a:ext cx="406398" cy="200025"/>
            <a:chOff x="7440296" y="3222972"/>
            <a:chExt cx="406398" cy="200025"/>
          </a:xfrm>
        </p:grpSpPr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813A63DD-A6F7-42C4-8E83-FB7466282E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83C41A4-4738-45BF-ACEC-A8B3DADC0409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DD19090-887D-4C98-B2BF-061FA7E3BF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2163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22519C1-FDCE-4517-A3C9-ECFFDF6BA0AF}"/>
              </a:ext>
            </a:extLst>
          </p:cNvPr>
          <p:cNvGrpSpPr/>
          <p:nvPr/>
        </p:nvGrpSpPr>
        <p:grpSpPr>
          <a:xfrm>
            <a:off x="1763783" y="278907"/>
            <a:ext cx="7864763" cy="6300186"/>
            <a:chOff x="1763783" y="278907"/>
            <a:chExt cx="7864763" cy="6300186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CA95E8B-64C3-4B5C-9F86-FF3B35219749}"/>
                </a:ext>
              </a:extLst>
            </p:cNvPr>
            <p:cNvGrpSpPr/>
            <p:nvPr/>
          </p:nvGrpSpPr>
          <p:grpSpPr>
            <a:xfrm>
              <a:off x="1763783" y="278907"/>
              <a:ext cx="7864763" cy="6300186"/>
              <a:chOff x="1172940" y="-185327"/>
              <a:chExt cx="7864763" cy="6300186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D759D8C4-C3DB-4F4D-8FAC-8D0EEDB0858D}"/>
                  </a:ext>
                </a:extLst>
              </p:cNvPr>
              <p:cNvGrpSpPr/>
              <p:nvPr/>
            </p:nvGrpSpPr>
            <p:grpSpPr>
              <a:xfrm>
                <a:off x="1172940" y="-185327"/>
                <a:ext cx="7864763" cy="6300186"/>
                <a:chOff x="2063578" y="278907"/>
                <a:chExt cx="7864763" cy="6300186"/>
              </a:xfrm>
            </p:grpSpPr>
            <p:pic>
              <p:nvPicPr>
                <p:cNvPr id="180" name="Picture 179" descr="A close up of a device&#10;&#10;Description automatically generated">
                  <a:extLst>
                    <a:ext uri="{FF2B5EF4-FFF2-40B4-BE49-F238E27FC236}">
                      <a16:creationId xmlns:a16="http://schemas.microsoft.com/office/drawing/2014/main" id="{579F89E8-C58F-4E3B-812F-B6C455FB50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357"/>
                <a:stretch/>
              </p:blipFill>
              <p:spPr>
                <a:xfrm>
                  <a:off x="2236122" y="278907"/>
                  <a:ext cx="7692219" cy="6300186"/>
                </a:xfrm>
                <a:prstGeom prst="rect">
                  <a:avLst/>
                </a:prstGeom>
              </p:spPr>
            </p:pic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46146058-AE80-4BA8-BDD2-E1FA70AF8B55}"/>
                    </a:ext>
                  </a:extLst>
                </p:cNvPr>
                <p:cNvSpPr/>
                <p:nvPr/>
              </p:nvSpPr>
              <p:spPr>
                <a:xfrm>
                  <a:off x="2063578" y="543697"/>
                  <a:ext cx="2051222" cy="26814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3E33527F-EE3D-4737-9234-3FCFE88F071E}"/>
                    </a:ext>
                  </a:extLst>
                </p:cNvPr>
                <p:cNvSpPr/>
                <p:nvPr/>
              </p:nvSpPr>
              <p:spPr>
                <a:xfrm>
                  <a:off x="5980096" y="3341961"/>
                  <a:ext cx="1411288" cy="4674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39BEE470-8596-44A4-B4E4-522B5B5F70D6}"/>
                  </a:ext>
                </a:extLst>
              </p:cNvPr>
              <p:cNvSpPr/>
              <p:nvPr/>
            </p:nvSpPr>
            <p:spPr>
              <a:xfrm rot="3563525">
                <a:off x="2405025" y="323109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5DA471C-85BC-4BCF-8A59-BB233048DC35}"/>
                  </a:ext>
                </a:extLst>
              </p:cNvPr>
              <p:cNvSpPr/>
              <p:nvPr/>
            </p:nvSpPr>
            <p:spPr>
              <a:xfrm rot="3563525">
                <a:off x="2961961" y="57262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51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69D33747-2698-427E-BBF6-B4309465540B}"/>
                  </a:ext>
                </a:extLst>
              </p:cNvPr>
              <p:cNvSpPr/>
              <p:nvPr/>
            </p:nvSpPr>
            <p:spPr>
              <a:xfrm rot="3563525">
                <a:off x="4033127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52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0FB9C6D6-E87E-411D-9FC5-D2BE1B9A5BAA}"/>
                  </a:ext>
                </a:extLst>
              </p:cNvPr>
              <p:cNvSpPr/>
              <p:nvPr/>
            </p:nvSpPr>
            <p:spPr>
              <a:xfrm rot="3563525">
                <a:off x="5096674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ABA7E51-370E-47EC-8551-0BB2D8E5D952}"/>
                  </a:ext>
                </a:extLst>
              </p:cNvPr>
              <p:cNvSpPr txBox="1"/>
              <p:nvPr/>
            </p:nvSpPr>
            <p:spPr>
              <a:xfrm>
                <a:off x="7534967" y="3128562"/>
                <a:ext cx="957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Critical state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2E423EC-749A-49EC-A131-E1C72EFDAA73}"/>
                  </a:ext>
                </a:extLst>
              </p:cNvPr>
              <p:cNvSpPr txBox="1"/>
              <p:nvPr/>
            </p:nvSpPr>
            <p:spPr>
              <a:xfrm>
                <a:off x="7534967" y="3555761"/>
                <a:ext cx="14786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Failure tolerant state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33E51443-0CEC-47D7-AE7A-6AF44ECA74F7}"/>
                  </a:ext>
                </a:extLst>
              </p:cNvPr>
              <p:cNvSpPr txBox="1"/>
              <p:nvPr/>
            </p:nvSpPr>
            <p:spPr>
              <a:xfrm>
                <a:off x="7533512" y="3957168"/>
                <a:ext cx="8224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Final state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10F96AD2-C2C2-4EFC-B27A-6A86F8D56849}"/>
                  </a:ext>
                </a:extLst>
              </p:cNvPr>
              <p:cNvSpPr/>
              <p:nvPr/>
            </p:nvSpPr>
            <p:spPr>
              <a:xfrm>
                <a:off x="3660513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1D7C9D0B-60F1-45BC-BE7A-EDA7937E03F4}"/>
                  </a:ext>
                </a:extLst>
              </p:cNvPr>
              <p:cNvSpPr/>
              <p:nvPr/>
            </p:nvSpPr>
            <p:spPr>
              <a:xfrm>
                <a:off x="5026395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40776113-ADBB-493C-A9B0-F90D9322596C}"/>
                  </a:ext>
                </a:extLst>
              </p:cNvPr>
              <p:cNvSpPr/>
              <p:nvPr/>
            </p:nvSpPr>
            <p:spPr>
              <a:xfrm>
                <a:off x="2010779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23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0CABB38A-0C71-4DDF-A9E7-F8FC47408D2C}"/>
                  </a:ext>
                </a:extLst>
              </p:cNvPr>
              <p:cNvSpPr/>
              <p:nvPr/>
            </p:nvSpPr>
            <p:spPr>
              <a:xfrm>
                <a:off x="1765788" y="5191721"/>
                <a:ext cx="168036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27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30B97BD4-0DD7-4A4E-9F6B-E90F8831CA07}"/>
                  </a:ext>
                </a:extLst>
              </p:cNvPr>
              <p:cNvSpPr/>
              <p:nvPr/>
            </p:nvSpPr>
            <p:spPr>
              <a:xfrm>
                <a:off x="6024030" y="1591262"/>
                <a:ext cx="107238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44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7156E6FD-818B-4DED-BDB9-255FCFD8D132}"/>
                  </a:ext>
                </a:extLst>
              </p:cNvPr>
              <p:cNvSpPr/>
              <p:nvPr/>
            </p:nvSpPr>
            <p:spPr>
              <a:xfrm>
                <a:off x="4599068" y="1638886"/>
                <a:ext cx="102758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1D10B853-8F68-4C8A-8DA5-8EA25439C87E}"/>
                  </a:ext>
                </a:extLst>
              </p:cNvPr>
              <p:cNvSpPr/>
              <p:nvPr/>
            </p:nvSpPr>
            <p:spPr>
              <a:xfrm>
                <a:off x="4130699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20329BCB-65A9-4D68-A12B-689A4EF5C3D4}"/>
                  </a:ext>
                </a:extLst>
              </p:cNvPr>
              <p:cNvSpPr/>
              <p:nvPr/>
            </p:nvSpPr>
            <p:spPr>
              <a:xfrm>
                <a:off x="494007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9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D091B630-CA07-4681-B6B8-1AD6B71934D7}"/>
                  </a:ext>
                </a:extLst>
              </p:cNvPr>
              <p:cNvSpPr/>
              <p:nvPr/>
            </p:nvSpPr>
            <p:spPr>
              <a:xfrm>
                <a:off x="5018929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12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5497AC7F-B0B0-4159-A6FF-F2C0EE4B59AB}"/>
                  </a:ext>
                </a:extLst>
              </p:cNvPr>
              <p:cNvSpPr/>
              <p:nvPr/>
            </p:nvSpPr>
            <p:spPr>
              <a:xfrm>
                <a:off x="5026395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11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0E9F4D74-A71A-418A-A295-736B7FD33C73}"/>
                  </a:ext>
                </a:extLst>
              </p:cNvPr>
              <p:cNvSpPr/>
              <p:nvPr/>
            </p:nvSpPr>
            <p:spPr>
              <a:xfrm>
                <a:off x="2446825" y="4480070"/>
                <a:ext cx="2600325" cy="1643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54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4BAFFBE0-747D-4299-90C6-C10F5366B88C}"/>
                  </a:ext>
                </a:extLst>
              </p:cNvPr>
              <p:cNvSpPr/>
              <p:nvPr/>
            </p:nvSpPr>
            <p:spPr>
              <a:xfrm>
                <a:off x="5121197" y="4480070"/>
                <a:ext cx="655142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55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9843A2DF-E4D9-4A19-BC52-814BCC0BBDA1}"/>
                  </a:ext>
                </a:extLst>
              </p:cNvPr>
              <p:cNvSpPr/>
              <p:nvPr/>
            </p:nvSpPr>
            <p:spPr>
              <a:xfrm>
                <a:off x="1564475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18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7B873DA4-89B8-4D6F-8D86-E3F3DCC73FC6}"/>
                  </a:ext>
                </a:extLst>
              </p:cNvPr>
              <p:cNvSpPr/>
              <p:nvPr/>
            </p:nvSpPr>
            <p:spPr>
              <a:xfrm>
                <a:off x="6888967" y="3099987"/>
                <a:ext cx="534671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326508DA-C9F8-46A4-8F9F-D8CC64B35FBC}"/>
                  </a:ext>
                </a:extLst>
              </p:cNvPr>
              <p:cNvSpPr/>
              <p:nvPr/>
            </p:nvSpPr>
            <p:spPr>
              <a:xfrm>
                <a:off x="6893099" y="3509578"/>
                <a:ext cx="534670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F3F03D9C-4B33-42D3-ADA9-DA1B19B5D8F7}"/>
                  </a:ext>
                </a:extLst>
              </p:cNvPr>
              <p:cNvSpPr/>
              <p:nvPr/>
            </p:nvSpPr>
            <p:spPr>
              <a:xfrm>
                <a:off x="1765788" y="3598191"/>
                <a:ext cx="143756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16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56B986D8-CDE6-41D2-AD37-DEB1FBB3B1C9}"/>
                  </a:ext>
                </a:extLst>
              </p:cNvPr>
              <p:cNvSpPr/>
              <p:nvPr/>
            </p:nvSpPr>
            <p:spPr>
              <a:xfrm>
                <a:off x="4261621" y="3595628"/>
                <a:ext cx="1365034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517893E9-6A5C-4700-9F87-239F70D061C1}"/>
                  </a:ext>
                </a:extLst>
              </p:cNvPr>
              <p:cNvSpPr/>
              <p:nvPr/>
            </p:nvSpPr>
            <p:spPr>
              <a:xfrm>
                <a:off x="3252270" y="3598181"/>
                <a:ext cx="96196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8337ADB-BC64-4D89-9CF0-DABA2E1C3E38}"/>
                  </a:ext>
                </a:extLst>
              </p:cNvPr>
              <p:cNvSpPr/>
              <p:nvPr/>
            </p:nvSpPr>
            <p:spPr>
              <a:xfrm>
                <a:off x="4955021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13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C8A1005B-3D0F-458F-A358-97AA2781EEBD}"/>
                  </a:ext>
                </a:extLst>
              </p:cNvPr>
              <p:cNvSpPr/>
              <p:nvPr/>
            </p:nvSpPr>
            <p:spPr>
              <a:xfrm>
                <a:off x="2074593" y="376581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22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04695D1-193B-4B3E-968F-E25A4C9BF5DD}"/>
                  </a:ext>
                </a:extLst>
              </p:cNvPr>
              <p:cNvSpPr/>
              <p:nvPr/>
            </p:nvSpPr>
            <p:spPr>
              <a:xfrm rot="3563525">
                <a:off x="3484501" y="3220340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49</a:t>
                </a: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73691AEB-1075-49DD-A02B-9B745346AF75}"/>
                  </a:ext>
                </a:extLst>
              </p:cNvPr>
              <p:cNvSpPr/>
              <p:nvPr/>
            </p:nvSpPr>
            <p:spPr>
              <a:xfrm rot="3563525">
                <a:off x="4279183" y="32020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48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806C6697-10AC-4D81-A2B1-3ED4E47E638D}"/>
                  </a:ext>
                </a:extLst>
              </p:cNvPr>
              <p:cNvSpPr/>
              <p:nvPr/>
            </p:nvSpPr>
            <p:spPr>
              <a:xfrm>
                <a:off x="2010779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25</a:t>
                </a: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E0511655-30C0-4235-90D7-2850972A01F1}"/>
                  </a:ext>
                </a:extLst>
              </p:cNvPr>
              <p:cNvSpPr/>
              <p:nvPr/>
            </p:nvSpPr>
            <p:spPr>
              <a:xfrm>
                <a:off x="1564475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20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F3819BD6-B64D-4651-86EE-847E478735FD}"/>
                  </a:ext>
                </a:extLst>
              </p:cNvPr>
              <p:cNvSpPr/>
              <p:nvPr/>
            </p:nvSpPr>
            <p:spPr>
              <a:xfrm>
                <a:off x="2010779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24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B58FE723-F45A-4D6F-AB00-FEA0ED5098B4}"/>
                  </a:ext>
                </a:extLst>
              </p:cNvPr>
              <p:cNvSpPr/>
              <p:nvPr/>
            </p:nvSpPr>
            <p:spPr>
              <a:xfrm>
                <a:off x="1564475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19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9C33D473-C60B-4350-9957-40AD5BEC6FDE}"/>
                  </a:ext>
                </a:extLst>
              </p:cNvPr>
              <p:cNvSpPr/>
              <p:nvPr/>
            </p:nvSpPr>
            <p:spPr>
              <a:xfrm>
                <a:off x="3489954" y="5191721"/>
                <a:ext cx="1486909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28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3393265D-BFD0-4D16-BEC4-43CAEE9E9687}"/>
                  </a:ext>
                </a:extLst>
              </p:cNvPr>
              <p:cNvSpPr/>
              <p:nvPr/>
            </p:nvSpPr>
            <p:spPr>
              <a:xfrm>
                <a:off x="1615267" y="3763431"/>
                <a:ext cx="37398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17</a:t>
                </a: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975E54FF-7506-4693-831E-55B2128D5FD4}"/>
                  </a:ext>
                </a:extLst>
              </p:cNvPr>
              <p:cNvSpPr/>
              <p:nvPr/>
            </p:nvSpPr>
            <p:spPr>
              <a:xfrm>
                <a:off x="5471616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1B029E51-8E56-4008-A413-1518B1A15758}"/>
                  </a:ext>
                </a:extLst>
              </p:cNvPr>
              <p:cNvSpPr/>
              <p:nvPr/>
            </p:nvSpPr>
            <p:spPr>
              <a:xfrm>
                <a:off x="5464150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7</a:t>
                </a: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D9F18D90-A70F-450C-B0BA-24BC0CC544FD}"/>
                  </a:ext>
                </a:extLst>
              </p:cNvPr>
              <p:cNvSpPr/>
              <p:nvPr/>
            </p:nvSpPr>
            <p:spPr>
              <a:xfrm>
                <a:off x="5471616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6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F2E2F1D5-F03D-4519-9D77-6B7C4204EE0E}"/>
                  </a:ext>
                </a:extLst>
              </p:cNvPr>
              <p:cNvSpPr/>
              <p:nvPr/>
            </p:nvSpPr>
            <p:spPr>
              <a:xfrm>
                <a:off x="5402967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8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6331E51D-7E2C-429E-9BB5-0BE591A939CA}"/>
                  </a:ext>
                </a:extLst>
              </p:cNvPr>
              <p:cNvSpPr/>
              <p:nvPr/>
            </p:nvSpPr>
            <p:spPr>
              <a:xfrm>
                <a:off x="539495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4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5A6A56CC-7EAC-42ED-9DE8-10D0733AF9E3}"/>
                  </a:ext>
                </a:extLst>
              </p:cNvPr>
              <p:cNvSpPr/>
              <p:nvPr/>
            </p:nvSpPr>
            <p:spPr>
              <a:xfrm>
                <a:off x="7191402" y="4473657"/>
                <a:ext cx="432262" cy="17721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56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BD4A09A2-B170-44D7-912F-36FA613781D7}"/>
                  </a:ext>
                </a:extLst>
              </p:cNvPr>
              <p:cNvSpPr/>
              <p:nvPr/>
            </p:nvSpPr>
            <p:spPr>
              <a:xfrm>
                <a:off x="8432323" y="1591262"/>
                <a:ext cx="466634" cy="33718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47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543B2343-0E5B-4452-A36D-1794FA45F056}"/>
                  </a:ext>
                </a:extLst>
              </p:cNvPr>
              <p:cNvSpPr/>
              <p:nvPr/>
            </p:nvSpPr>
            <p:spPr>
              <a:xfrm>
                <a:off x="6896037" y="3917066"/>
                <a:ext cx="525233" cy="33718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6D86DBFD-5138-45EF-A905-251D37DE89F9}"/>
                  </a:ext>
                </a:extLst>
              </p:cNvPr>
              <p:cNvSpPr/>
              <p:nvPr/>
            </p:nvSpPr>
            <p:spPr>
              <a:xfrm>
                <a:off x="5861698" y="4480070"/>
                <a:ext cx="352473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39</a:t>
                </a: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EAE0A343-A3E5-43BC-8D28-E7EFA2ACB3EC}"/>
                  </a:ext>
                </a:extLst>
              </p:cNvPr>
              <p:cNvSpPr/>
              <p:nvPr/>
            </p:nvSpPr>
            <p:spPr>
              <a:xfrm>
                <a:off x="6288218" y="4480070"/>
                <a:ext cx="345455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32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1343BFC2-C068-4254-94E1-148D5585912E}"/>
                  </a:ext>
                </a:extLst>
              </p:cNvPr>
              <p:cNvSpPr/>
              <p:nvPr/>
            </p:nvSpPr>
            <p:spPr>
              <a:xfrm>
                <a:off x="1615267" y="5014546"/>
                <a:ext cx="377078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21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A8C390B3-2AD8-45C8-B892-A94E95A75667}"/>
                  </a:ext>
                </a:extLst>
              </p:cNvPr>
              <p:cNvSpPr/>
              <p:nvPr/>
            </p:nvSpPr>
            <p:spPr>
              <a:xfrm>
                <a:off x="2079831" y="501169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26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C87DF827-FCB1-4019-8506-20D103F668B6}"/>
                  </a:ext>
                </a:extLst>
              </p:cNvPr>
              <p:cNvSpPr/>
              <p:nvPr/>
            </p:nvSpPr>
            <p:spPr>
              <a:xfrm>
                <a:off x="5880501" y="196840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42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5D3B12D9-120B-4AA6-BFFD-E5094001F239}"/>
                  </a:ext>
                </a:extLst>
              </p:cNvPr>
              <p:cNvSpPr/>
              <p:nvPr/>
            </p:nvSpPr>
            <p:spPr>
              <a:xfrm>
                <a:off x="5873035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40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FB67B4D-83F4-4165-8F47-96E41CE4DD38}"/>
                  </a:ext>
                </a:extLst>
              </p:cNvPr>
              <p:cNvSpPr/>
              <p:nvPr/>
            </p:nvSpPr>
            <p:spPr>
              <a:xfrm>
                <a:off x="5880501" y="2649009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41</a:t>
                </a: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16C41A60-AD76-4A6B-873E-2C223EA778FD}"/>
                  </a:ext>
                </a:extLst>
              </p:cNvPr>
              <p:cNvSpPr/>
              <p:nvPr/>
            </p:nvSpPr>
            <p:spPr>
              <a:xfrm>
                <a:off x="6280002" y="196078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35</a:t>
                </a: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1BBB8917-F1D3-4361-B642-1BDA053A2D8D}"/>
                  </a:ext>
                </a:extLst>
              </p:cNvPr>
              <p:cNvSpPr/>
              <p:nvPr/>
            </p:nvSpPr>
            <p:spPr>
              <a:xfrm>
                <a:off x="6272536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33</a:t>
                </a: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2ECC4F16-9D2E-4F24-8C4E-69D86E288AF5}"/>
                  </a:ext>
                </a:extLst>
              </p:cNvPr>
              <p:cNvSpPr/>
              <p:nvPr/>
            </p:nvSpPr>
            <p:spPr>
              <a:xfrm>
                <a:off x="6274834" y="2648294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34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9409315E-6F92-4AE5-A7CB-956D0C4DA68E}"/>
                  </a:ext>
                </a:extLst>
              </p:cNvPr>
              <p:cNvSpPr/>
              <p:nvPr/>
            </p:nvSpPr>
            <p:spPr>
              <a:xfrm>
                <a:off x="5945465" y="1734359"/>
                <a:ext cx="297301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43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4E7FAEAC-7901-4512-82C3-75A7C435D8CA}"/>
                  </a:ext>
                </a:extLst>
              </p:cNvPr>
              <p:cNvSpPr/>
              <p:nvPr/>
            </p:nvSpPr>
            <p:spPr>
              <a:xfrm>
                <a:off x="6354626" y="1734359"/>
                <a:ext cx="292556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36</a:t>
                </a: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07965C25-923D-4127-A931-28144861A46F}"/>
                  </a:ext>
                </a:extLst>
              </p:cNvPr>
              <p:cNvSpPr/>
              <p:nvPr/>
            </p:nvSpPr>
            <p:spPr>
              <a:xfrm>
                <a:off x="7125726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45</a:t>
                </a: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9C6B0B32-B288-4FD5-84B3-6B41A805C95E}"/>
                  </a:ext>
                </a:extLst>
              </p:cNvPr>
              <p:cNvSpPr/>
              <p:nvPr/>
            </p:nvSpPr>
            <p:spPr>
              <a:xfrm>
                <a:off x="7656100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46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0FBB1B40-CABC-4318-A122-CB09D3D730FD}"/>
                  </a:ext>
                </a:extLst>
              </p:cNvPr>
              <p:cNvSpPr/>
              <p:nvPr/>
            </p:nvSpPr>
            <p:spPr>
              <a:xfrm>
                <a:off x="5033849" y="5091388"/>
                <a:ext cx="1411288" cy="20613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291</a:t>
                </a:r>
              </a:p>
            </p:txBody>
          </p: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74B3491-ADA8-4B89-8F37-BF9FBD0B4BA8}"/>
                </a:ext>
              </a:extLst>
            </p:cNvPr>
            <p:cNvSpPr/>
            <p:nvPr/>
          </p:nvSpPr>
          <p:spPr>
            <a:xfrm>
              <a:off x="5629937" y="5793562"/>
              <a:ext cx="1411288" cy="2061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292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E32C634-49A3-4CD9-A2B9-98F6CE81C0BC}"/>
                </a:ext>
              </a:extLst>
            </p:cNvPr>
            <p:cNvSpPr/>
            <p:nvPr/>
          </p:nvSpPr>
          <p:spPr>
            <a:xfrm>
              <a:off x="6830921" y="5499688"/>
              <a:ext cx="349245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30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1B503A4E-FD09-401B-9B9F-0AED5F7A63EC}"/>
                </a:ext>
              </a:extLst>
            </p:cNvPr>
            <p:cNvSpPr/>
            <p:nvPr/>
          </p:nvSpPr>
          <p:spPr>
            <a:xfrm>
              <a:off x="6408192" y="5499688"/>
              <a:ext cx="346481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37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06E2D5A-5D74-476E-ACFF-62390ED07431}"/>
                </a:ext>
              </a:extLst>
            </p:cNvPr>
            <p:cNvSpPr/>
            <p:nvPr/>
          </p:nvSpPr>
          <p:spPr>
            <a:xfrm>
              <a:off x="6880451" y="5335786"/>
              <a:ext cx="349245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4E6A1B9-D171-4185-B1C7-96524D678471}"/>
                </a:ext>
              </a:extLst>
            </p:cNvPr>
            <p:cNvSpPr/>
            <p:nvPr/>
          </p:nvSpPr>
          <p:spPr>
            <a:xfrm>
              <a:off x="6457722" y="5335786"/>
              <a:ext cx="346481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38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86DC0CF-000C-46E6-BB9E-E622E2720E6A}"/>
              </a:ext>
            </a:extLst>
          </p:cNvPr>
          <p:cNvSpPr txBox="1"/>
          <p:nvPr/>
        </p:nvSpPr>
        <p:spPr>
          <a:xfrm>
            <a:off x="7782476" y="3188728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Unhealthy car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D9F10F-B072-4FA3-B56F-106706B779A0}"/>
              </a:ext>
            </a:extLst>
          </p:cNvPr>
          <p:cNvGrpSpPr/>
          <p:nvPr/>
        </p:nvGrpSpPr>
        <p:grpSpPr>
          <a:xfrm>
            <a:off x="7440296" y="3222972"/>
            <a:ext cx="406398" cy="200025"/>
            <a:chOff x="7440296" y="3222972"/>
            <a:chExt cx="406398" cy="2000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E01949-EF6E-47DC-A704-3704EA56F6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76F2B2-7E16-4245-9346-162827A950A0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A4157B8-82A8-4FF3-AE3B-F3AED3856E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Picture 2" descr="Walking Man Black clip art | Clipart Panda - Free Clipart Images">
            <a:extLst>
              <a:ext uri="{FF2B5EF4-FFF2-40B4-BE49-F238E27FC236}">
                <a16:creationId xmlns:a16="http://schemas.microsoft.com/office/drawing/2014/main" id="{018179AD-EFE5-4394-88CB-D1C216D57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4" t="5072" r="8712" b="7204"/>
          <a:stretch/>
        </p:blipFill>
        <p:spPr bwMode="auto">
          <a:xfrm>
            <a:off x="9886058" y="2741769"/>
            <a:ext cx="210698" cy="3346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F6BF0AA0-CE05-4E78-AB51-C87E715BF0A2}"/>
              </a:ext>
            </a:extLst>
          </p:cNvPr>
          <p:cNvSpPr txBox="1"/>
          <p:nvPr/>
        </p:nvSpPr>
        <p:spPr>
          <a:xfrm>
            <a:off x="10166581" y="2778577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Pedestrian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6B4CF67D-E540-4F8B-89F3-C739FE5C60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9" t="10811" r="4681" b="11410"/>
          <a:stretch/>
        </p:blipFill>
        <p:spPr>
          <a:xfrm>
            <a:off x="4909423" y="4127398"/>
            <a:ext cx="406398" cy="200025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B42CBDA4-BE02-42A1-9CB1-B9B23F3DB594}"/>
              </a:ext>
            </a:extLst>
          </p:cNvPr>
          <p:cNvSpPr txBox="1"/>
          <p:nvPr/>
        </p:nvSpPr>
        <p:spPr>
          <a:xfrm>
            <a:off x="508000" y="543697"/>
            <a:ext cx="3171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driven cars</a:t>
            </a:r>
          </a:p>
          <a:p>
            <a:r>
              <a:rPr lang="en-US" dirty="0"/>
              <a:t>Corner case #6: backup strategy</a:t>
            </a:r>
          </a:p>
        </p:txBody>
      </p:sp>
      <p:pic>
        <p:nvPicPr>
          <p:cNvPr id="121" name="Picture 120" descr="A picture containing mug, glass&#10;&#10;Description automatically generated">
            <a:extLst>
              <a:ext uri="{FF2B5EF4-FFF2-40B4-BE49-F238E27FC236}">
                <a16:creationId xmlns:a16="http://schemas.microsoft.com/office/drawing/2014/main" id="{54D68AEC-CD42-45F7-A666-C23A08FA50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5" r="6290" b="3983"/>
          <a:stretch/>
        </p:blipFill>
        <p:spPr>
          <a:xfrm rot="16200000">
            <a:off x="6023072" y="3627204"/>
            <a:ext cx="401666" cy="193675"/>
          </a:xfrm>
          <a:prstGeom prst="rect">
            <a:avLst/>
          </a:prstGeom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EE2BECD-E8FA-4271-A2D7-16644B2CA39D}"/>
              </a:ext>
            </a:extLst>
          </p:cNvPr>
          <p:cNvGrpSpPr/>
          <p:nvPr/>
        </p:nvGrpSpPr>
        <p:grpSpPr>
          <a:xfrm rot="16200000">
            <a:off x="5584267" y="3612156"/>
            <a:ext cx="406398" cy="200025"/>
            <a:chOff x="7440296" y="3222972"/>
            <a:chExt cx="406398" cy="200025"/>
          </a:xfrm>
        </p:grpSpPr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813A63DD-A6F7-42C4-8E83-FB7466282E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83C41A4-4738-45BF-ACEC-A8B3DADC0409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DD19090-887D-4C98-B2BF-061FA7E3BF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0788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B3921B3-C797-4A17-86FB-F83FCA424089}"/>
              </a:ext>
            </a:extLst>
          </p:cNvPr>
          <p:cNvGrpSpPr/>
          <p:nvPr/>
        </p:nvGrpSpPr>
        <p:grpSpPr>
          <a:xfrm>
            <a:off x="1763783" y="278907"/>
            <a:ext cx="7864763" cy="6300186"/>
            <a:chOff x="1763783" y="278907"/>
            <a:chExt cx="7864763" cy="630018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E1C7B2A-1630-4393-9101-8BC775FFA57D}"/>
                </a:ext>
              </a:extLst>
            </p:cNvPr>
            <p:cNvGrpSpPr/>
            <p:nvPr/>
          </p:nvGrpSpPr>
          <p:grpSpPr>
            <a:xfrm>
              <a:off x="1763783" y="278907"/>
              <a:ext cx="7864763" cy="6300186"/>
              <a:chOff x="1172940" y="-185327"/>
              <a:chExt cx="7864763" cy="630018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211E162-CD79-409F-A395-AAD8D5BFD151}"/>
                  </a:ext>
                </a:extLst>
              </p:cNvPr>
              <p:cNvGrpSpPr/>
              <p:nvPr/>
            </p:nvGrpSpPr>
            <p:grpSpPr>
              <a:xfrm>
                <a:off x="1172940" y="-185327"/>
                <a:ext cx="7864763" cy="6300186"/>
                <a:chOff x="2063578" y="278907"/>
                <a:chExt cx="7864763" cy="6300186"/>
              </a:xfrm>
            </p:grpSpPr>
            <p:pic>
              <p:nvPicPr>
                <p:cNvPr id="5" name="Picture 4" descr="A close up of a device&#10;&#10;Description automatically generated">
                  <a:extLst>
                    <a:ext uri="{FF2B5EF4-FFF2-40B4-BE49-F238E27FC236}">
                      <a16:creationId xmlns:a16="http://schemas.microsoft.com/office/drawing/2014/main" id="{276D423A-C729-4002-A087-4988BAADF0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357"/>
                <a:stretch/>
              </p:blipFill>
              <p:spPr>
                <a:xfrm>
                  <a:off x="2236122" y="278907"/>
                  <a:ext cx="7692219" cy="6300186"/>
                </a:xfrm>
                <a:prstGeom prst="rect">
                  <a:avLst/>
                </a:prstGeom>
              </p:spPr>
            </p:pic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DB62300-3648-46D3-88DC-49F8F7E64E4D}"/>
                    </a:ext>
                  </a:extLst>
                </p:cNvPr>
                <p:cNvSpPr/>
                <p:nvPr/>
              </p:nvSpPr>
              <p:spPr>
                <a:xfrm>
                  <a:off x="2063578" y="543697"/>
                  <a:ext cx="2051222" cy="26814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16E384AC-132E-482C-8768-0D159CA9848A}"/>
                    </a:ext>
                  </a:extLst>
                </p:cNvPr>
                <p:cNvSpPr/>
                <p:nvPr/>
              </p:nvSpPr>
              <p:spPr>
                <a:xfrm>
                  <a:off x="5980096" y="3341961"/>
                  <a:ext cx="1411288" cy="4674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3A6B6B8-6C5D-4AAB-991F-CA149C96795B}"/>
                  </a:ext>
                </a:extLst>
              </p:cNvPr>
              <p:cNvSpPr/>
              <p:nvPr/>
            </p:nvSpPr>
            <p:spPr>
              <a:xfrm rot="3563525">
                <a:off x="2405025" y="323109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A7169EE-509F-403A-9409-323865C88EDF}"/>
                  </a:ext>
                </a:extLst>
              </p:cNvPr>
              <p:cNvSpPr/>
              <p:nvPr/>
            </p:nvSpPr>
            <p:spPr>
              <a:xfrm rot="3563525">
                <a:off x="2961961" y="57262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51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90CA69E2-A69B-4CA0-B742-BFB652E01A68}"/>
                  </a:ext>
                </a:extLst>
              </p:cNvPr>
              <p:cNvSpPr/>
              <p:nvPr/>
            </p:nvSpPr>
            <p:spPr>
              <a:xfrm rot="3563525">
                <a:off x="4033127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52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0E7D07B-A32B-47BD-B589-045DE36B746A}"/>
                  </a:ext>
                </a:extLst>
              </p:cNvPr>
              <p:cNvSpPr/>
              <p:nvPr/>
            </p:nvSpPr>
            <p:spPr>
              <a:xfrm rot="3563525">
                <a:off x="5096674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BF420BD-1FA1-4299-809A-9AFAD95AB58C}"/>
                  </a:ext>
                </a:extLst>
              </p:cNvPr>
              <p:cNvSpPr txBox="1"/>
              <p:nvPr/>
            </p:nvSpPr>
            <p:spPr>
              <a:xfrm>
                <a:off x="7534967" y="3128562"/>
                <a:ext cx="957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Critical state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F23A06E-A0C4-4BBF-8691-C8D6ADFE2222}"/>
                  </a:ext>
                </a:extLst>
              </p:cNvPr>
              <p:cNvSpPr txBox="1"/>
              <p:nvPr/>
            </p:nvSpPr>
            <p:spPr>
              <a:xfrm>
                <a:off x="7534967" y="3555761"/>
                <a:ext cx="14786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Failure tolerant state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5DAA969-E8BC-481D-AFFD-B233945A39DF}"/>
                  </a:ext>
                </a:extLst>
              </p:cNvPr>
              <p:cNvSpPr txBox="1"/>
              <p:nvPr/>
            </p:nvSpPr>
            <p:spPr>
              <a:xfrm>
                <a:off x="7533512" y="3957168"/>
                <a:ext cx="8224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Final state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8C40A87-C3C7-4EC2-BB8B-34849B84C15C}"/>
                  </a:ext>
                </a:extLst>
              </p:cNvPr>
              <p:cNvSpPr/>
              <p:nvPr/>
            </p:nvSpPr>
            <p:spPr>
              <a:xfrm>
                <a:off x="3660513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2E78821-45E5-4647-B447-5A95082A29C3}"/>
                  </a:ext>
                </a:extLst>
              </p:cNvPr>
              <p:cNvSpPr/>
              <p:nvPr/>
            </p:nvSpPr>
            <p:spPr>
              <a:xfrm>
                <a:off x="5026395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31F811D-7898-4652-BD1A-06BA5E989029}"/>
                  </a:ext>
                </a:extLst>
              </p:cNvPr>
              <p:cNvSpPr/>
              <p:nvPr/>
            </p:nvSpPr>
            <p:spPr>
              <a:xfrm>
                <a:off x="2010779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23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5737CEF-85ED-42F3-9882-95569A80CED4}"/>
                  </a:ext>
                </a:extLst>
              </p:cNvPr>
              <p:cNvSpPr/>
              <p:nvPr/>
            </p:nvSpPr>
            <p:spPr>
              <a:xfrm>
                <a:off x="1765788" y="5191721"/>
                <a:ext cx="168036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27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FF9E46-1DE1-49DE-BE0F-6C35E314AA6E}"/>
                  </a:ext>
                </a:extLst>
              </p:cNvPr>
              <p:cNvSpPr/>
              <p:nvPr/>
            </p:nvSpPr>
            <p:spPr>
              <a:xfrm>
                <a:off x="6024030" y="1591262"/>
                <a:ext cx="107238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44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C2F4F81-7B00-4859-B2BB-EC2CA75D7ACA}"/>
                  </a:ext>
                </a:extLst>
              </p:cNvPr>
              <p:cNvSpPr/>
              <p:nvPr/>
            </p:nvSpPr>
            <p:spPr>
              <a:xfrm>
                <a:off x="4599068" y="1638886"/>
                <a:ext cx="102758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16F8172-3E1F-4F9E-A389-B8F9E95C607C}"/>
                  </a:ext>
                </a:extLst>
              </p:cNvPr>
              <p:cNvSpPr/>
              <p:nvPr/>
            </p:nvSpPr>
            <p:spPr>
              <a:xfrm>
                <a:off x="4130699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E81EDDD-528E-45AA-B02E-34D230301CD5}"/>
                  </a:ext>
                </a:extLst>
              </p:cNvPr>
              <p:cNvSpPr/>
              <p:nvPr/>
            </p:nvSpPr>
            <p:spPr>
              <a:xfrm>
                <a:off x="494007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9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A2DB8D4-CA7C-4D0C-84CA-644B5057360D}"/>
                  </a:ext>
                </a:extLst>
              </p:cNvPr>
              <p:cNvSpPr/>
              <p:nvPr/>
            </p:nvSpPr>
            <p:spPr>
              <a:xfrm>
                <a:off x="5018929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12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DA02D64-03DE-4D1B-9307-1830544C8D8E}"/>
                  </a:ext>
                </a:extLst>
              </p:cNvPr>
              <p:cNvSpPr/>
              <p:nvPr/>
            </p:nvSpPr>
            <p:spPr>
              <a:xfrm>
                <a:off x="5026395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11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F1CF827-B15C-4C33-BA23-BA267E776A82}"/>
                  </a:ext>
                </a:extLst>
              </p:cNvPr>
              <p:cNvSpPr/>
              <p:nvPr/>
            </p:nvSpPr>
            <p:spPr>
              <a:xfrm>
                <a:off x="2446825" y="4480070"/>
                <a:ext cx="2600325" cy="1643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54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CE8098C-A717-47E3-92CF-2B1B554495F6}"/>
                  </a:ext>
                </a:extLst>
              </p:cNvPr>
              <p:cNvSpPr/>
              <p:nvPr/>
            </p:nvSpPr>
            <p:spPr>
              <a:xfrm>
                <a:off x="5121197" y="4480070"/>
                <a:ext cx="655142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55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0E4BB25-61E5-4A7E-BFE0-0E78D18E4C38}"/>
                  </a:ext>
                </a:extLst>
              </p:cNvPr>
              <p:cNvSpPr/>
              <p:nvPr/>
            </p:nvSpPr>
            <p:spPr>
              <a:xfrm>
                <a:off x="1564475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18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6842EE9-6319-42BD-9907-90F91C25B578}"/>
                  </a:ext>
                </a:extLst>
              </p:cNvPr>
              <p:cNvSpPr/>
              <p:nvPr/>
            </p:nvSpPr>
            <p:spPr>
              <a:xfrm>
                <a:off x="6888967" y="3099987"/>
                <a:ext cx="534671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E73F012-6642-4384-9AA4-DE2FB6EFDAE8}"/>
                  </a:ext>
                </a:extLst>
              </p:cNvPr>
              <p:cNvSpPr/>
              <p:nvPr/>
            </p:nvSpPr>
            <p:spPr>
              <a:xfrm>
                <a:off x="6893099" y="3509578"/>
                <a:ext cx="534670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89806CF-3B1B-415D-877E-142FCE13C799}"/>
                  </a:ext>
                </a:extLst>
              </p:cNvPr>
              <p:cNvSpPr/>
              <p:nvPr/>
            </p:nvSpPr>
            <p:spPr>
              <a:xfrm>
                <a:off x="1765788" y="3598191"/>
                <a:ext cx="143756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16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D3A4C87-8E3F-46C4-A179-5DF343BAB812}"/>
                  </a:ext>
                </a:extLst>
              </p:cNvPr>
              <p:cNvSpPr/>
              <p:nvPr/>
            </p:nvSpPr>
            <p:spPr>
              <a:xfrm>
                <a:off x="4261621" y="3595628"/>
                <a:ext cx="1365034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73BE5BE-CF49-404A-A2C3-A5B0C0CCCBEF}"/>
                  </a:ext>
                </a:extLst>
              </p:cNvPr>
              <p:cNvSpPr/>
              <p:nvPr/>
            </p:nvSpPr>
            <p:spPr>
              <a:xfrm>
                <a:off x="3252270" y="3598181"/>
                <a:ext cx="96196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B14C438-6FF5-4CC4-9C2D-66F7E1C6DCB8}"/>
                  </a:ext>
                </a:extLst>
              </p:cNvPr>
              <p:cNvSpPr/>
              <p:nvPr/>
            </p:nvSpPr>
            <p:spPr>
              <a:xfrm>
                <a:off x="4955021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13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81DA05F-C1A6-4A5F-A302-A512EC8D508E}"/>
                  </a:ext>
                </a:extLst>
              </p:cNvPr>
              <p:cNvSpPr/>
              <p:nvPr/>
            </p:nvSpPr>
            <p:spPr>
              <a:xfrm>
                <a:off x="2074593" y="376581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22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4363E6D-094B-49AD-A1D1-86E3D9CB5836}"/>
                  </a:ext>
                </a:extLst>
              </p:cNvPr>
              <p:cNvSpPr/>
              <p:nvPr/>
            </p:nvSpPr>
            <p:spPr>
              <a:xfrm rot="3563525">
                <a:off x="3484501" y="3220340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49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75F641F-C5BB-4B64-BB73-F47229712410}"/>
                  </a:ext>
                </a:extLst>
              </p:cNvPr>
              <p:cNvSpPr/>
              <p:nvPr/>
            </p:nvSpPr>
            <p:spPr>
              <a:xfrm rot="3563525">
                <a:off x="4279183" y="32020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48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26BFC6C-C701-4EBC-9317-C3C1E03FE27D}"/>
                  </a:ext>
                </a:extLst>
              </p:cNvPr>
              <p:cNvSpPr/>
              <p:nvPr/>
            </p:nvSpPr>
            <p:spPr>
              <a:xfrm>
                <a:off x="2010779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25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F8A4A31-ED71-40D7-8953-6B5A63BA95AF}"/>
                  </a:ext>
                </a:extLst>
              </p:cNvPr>
              <p:cNvSpPr/>
              <p:nvPr/>
            </p:nvSpPr>
            <p:spPr>
              <a:xfrm>
                <a:off x="1564475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20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2093208-5944-43FE-A46F-E461D9F8ED95}"/>
                  </a:ext>
                </a:extLst>
              </p:cNvPr>
              <p:cNvSpPr/>
              <p:nvPr/>
            </p:nvSpPr>
            <p:spPr>
              <a:xfrm>
                <a:off x="2010779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24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B4418F8-50A4-4F05-A9CB-B08754E0C662}"/>
                  </a:ext>
                </a:extLst>
              </p:cNvPr>
              <p:cNvSpPr/>
              <p:nvPr/>
            </p:nvSpPr>
            <p:spPr>
              <a:xfrm>
                <a:off x="1564475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19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7A013D0-06DE-4137-9FD6-5237CBFD1B8B}"/>
                  </a:ext>
                </a:extLst>
              </p:cNvPr>
              <p:cNvSpPr/>
              <p:nvPr/>
            </p:nvSpPr>
            <p:spPr>
              <a:xfrm>
                <a:off x="3489954" y="5191721"/>
                <a:ext cx="1486909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28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242CBC8-C5EC-478F-8570-8A7F252FF302}"/>
                  </a:ext>
                </a:extLst>
              </p:cNvPr>
              <p:cNvSpPr/>
              <p:nvPr/>
            </p:nvSpPr>
            <p:spPr>
              <a:xfrm>
                <a:off x="1615267" y="3763431"/>
                <a:ext cx="37398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17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FA489CA-7666-4385-A12C-FEEAD929AC48}"/>
                  </a:ext>
                </a:extLst>
              </p:cNvPr>
              <p:cNvSpPr/>
              <p:nvPr/>
            </p:nvSpPr>
            <p:spPr>
              <a:xfrm>
                <a:off x="5471616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2DE6D73-23C6-4272-A3A0-323254936C3A}"/>
                  </a:ext>
                </a:extLst>
              </p:cNvPr>
              <p:cNvSpPr/>
              <p:nvPr/>
            </p:nvSpPr>
            <p:spPr>
              <a:xfrm>
                <a:off x="5464150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7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54E24187-9C68-497B-82FB-653D259F1EE1}"/>
                  </a:ext>
                </a:extLst>
              </p:cNvPr>
              <p:cNvSpPr/>
              <p:nvPr/>
            </p:nvSpPr>
            <p:spPr>
              <a:xfrm>
                <a:off x="5471616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6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147844B-3A40-41BE-B7D9-7A47457F81AD}"/>
                  </a:ext>
                </a:extLst>
              </p:cNvPr>
              <p:cNvSpPr/>
              <p:nvPr/>
            </p:nvSpPr>
            <p:spPr>
              <a:xfrm>
                <a:off x="5402967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8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B398A25-744A-49FE-93AF-5300575DCE64}"/>
                  </a:ext>
                </a:extLst>
              </p:cNvPr>
              <p:cNvSpPr/>
              <p:nvPr/>
            </p:nvSpPr>
            <p:spPr>
              <a:xfrm>
                <a:off x="539495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4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6EA9F0D-5F8D-4792-8D0E-E53CE54110A0}"/>
                  </a:ext>
                </a:extLst>
              </p:cNvPr>
              <p:cNvSpPr/>
              <p:nvPr/>
            </p:nvSpPr>
            <p:spPr>
              <a:xfrm>
                <a:off x="7191402" y="4473657"/>
                <a:ext cx="432262" cy="17721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56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7EECFDC-AF70-44AE-B1D5-AE0DEE818E13}"/>
                  </a:ext>
                </a:extLst>
              </p:cNvPr>
              <p:cNvSpPr/>
              <p:nvPr/>
            </p:nvSpPr>
            <p:spPr>
              <a:xfrm>
                <a:off x="8432323" y="1591262"/>
                <a:ext cx="466634" cy="33718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47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587B6FA-B4AD-46E3-9878-A918E816442B}"/>
                  </a:ext>
                </a:extLst>
              </p:cNvPr>
              <p:cNvSpPr/>
              <p:nvPr/>
            </p:nvSpPr>
            <p:spPr>
              <a:xfrm>
                <a:off x="6896037" y="3917066"/>
                <a:ext cx="525233" cy="33718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14327E9-3066-405E-9BB3-74649E58858D}"/>
                  </a:ext>
                </a:extLst>
              </p:cNvPr>
              <p:cNvSpPr/>
              <p:nvPr/>
            </p:nvSpPr>
            <p:spPr>
              <a:xfrm>
                <a:off x="5861698" y="4480070"/>
                <a:ext cx="352473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39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B1BB6BD5-229D-4DC1-BCAF-9B5620BB6C28}"/>
                  </a:ext>
                </a:extLst>
              </p:cNvPr>
              <p:cNvSpPr/>
              <p:nvPr/>
            </p:nvSpPr>
            <p:spPr>
              <a:xfrm>
                <a:off x="6288218" y="4480070"/>
                <a:ext cx="345455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32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7AF3D43-3901-45F5-B341-0FF877E79D75}"/>
                  </a:ext>
                </a:extLst>
              </p:cNvPr>
              <p:cNvSpPr/>
              <p:nvPr/>
            </p:nvSpPr>
            <p:spPr>
              <a:xfrm>
                <a:off x="1615267" y="5014546"/>
                <a:ext cx="377078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21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7B455DC-E0D3-4923-BF1C-BC81B6BB89D5}"/>
                  </a:ext>
                </a:extLst>
              </p:cNvPr>
              <p:cNvSpPr/>
              <p:nvPr/>
            </p:nvSpPr>
            <p:spPr>
              <a:xfrm>
                <a:off x="2079831" y="501169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26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30F44614-B9DC-4B83-BA84-AB046C1D2BB0}"/>
                  </a:ext>
                </a:extLst>
              </p:cNvPr>
              <p:cNvSpPr/>
              <p:nvPr/>
            </p:nvSpPr>
            <p:spPr>
              <a:xfrm>
                <a:off x="5880501" y="196840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42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3B29548-1578-48E1-B7B6-63F98054EDDF}"/>
                  </a:ext>
                </a:extLst>
              </p:cNvPr>
              <p:cNvSpPr/>
              <p:nvPr/>
            </p:nvSpPr>
            <p:spPr>
              <a:xfrm>
                <a:off x="5873035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40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C16506D4-E55C-4761-9E10-9A1A70FCCF87}"/>
                  </a:ext>
                </a:extLst>
              </p:cNvPr>
              <p:cNvSpPr/>
              <p:nvPr/>
            </p:nvSpPr>
            <p:spPr>
              <a:xfrm>
                <a:off x="5880501" y="2649009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41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F4BDC3E-4356-4694-A289-15431D15BABB}"/>
                  </a:ext>
                </a:extLst>
              </p:cNvPr>
              <p:cNvSpPr/>
              <p:nvPr/>
            </p:nvSpPr>
            <p:spPr>
              <a:xfrm>
                <a:off x="6280002" y="196078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35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7A5B678C-EEF3-4AC5-90C5-65A6FF641C01}"/>
                  </a:ext>
                </a:extLst>
              </p:cNvPr>
              <p:cNvSpPr/>
              <p:nvPr/>
            </p:nvSpPr>
            <p:spPr>
              <a:xfrm>
                <a:off x="6272536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33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4AAE99C-6EA5-4442-AB39-839C8591365C}"/>
                  </a:ext>
                </a:extLst>
              </p:cNvPr>
              <p:cNvSpPr/>
              <p:nvPr/>
            </p:nvSpPr>
            <p:spPr>
              <a:xfrm>
                <a:off x="6274834" y="2648294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34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13CD39D5-32FB-4346-89ED-5F956F261A08}"/>
                  </a:ext>
                </a:extLst>
              </p:cNvPr>
              <p:cNvSpPr/>
              <p:nvPr/>
            </p:nvSpPr>
            <p:spPr>
              <a:xfrm>
                <a:off x="5945465" y="1734359"/>
                <a:ext cx="297301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43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0328E729-A7D2-4079-A92F-EA734F9EA384}"/>
                  </a:ext>
                </a:extLst>
              </p:cNvPr>
              <p:cNvSpPr/>
              <p:nvPr/>
            </p:nvSpPr>
            <p:spPr>
              <a:xfrm>
                <a:off x="6354626" y="1734359"/>
                <a:ext cx="292556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36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080BB6A-F2E2-4E33-99A9-A16269741E6C}"/>
                  </a:ext>
                </a:extLst>
              </p:cNvPr>
              <p:cNvSpPr/>
              <p:nvPr/>
            </p:nvSpPr>
            <p:spPr>
              <a:xfrm>
                <a:off x="7125726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45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274DE7B9-1C65-46C0-B2C0-56E860059EBE}"/>
                  </a:ext>
                </a:extLst>
              </p:cNvPr>
              <p:cNvSpPr/>
              <p:nvPr/>
            </p:nvSpPr>
            <p:spPr>
              <a:xfrm>
                <a:off x="7656100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46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2D3E07B-33FC-46DB-8677-0B2BC81E12AB}"/>
                  </a:ext>
                </a:extLst>
              </p:cNvPr>
              <p:cNvSpPr/>
              <p:nvPr/>
            </p:nvSpPr>
            <p:spPr>
              <a:xfrm>
                <a:off x="5033849" y="5091388"/>
                <a:ext cx="1411288" cy="20613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291</a:t>
                </a:r>
              </a:p>
            </p:txBody>
          </p:sp>
        </p:grp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0390B5B-94D0-4117-9D8E-6A6621DA974A}"/>
                </a:ext>
              </a:extLst>
            </p:cNvPr>
            <p:cNvSpPr/>
            <p:nvPr/>
          </p:nvSpPr>
          <p:spPr>
            <a:xfrm>
              <a:off x="5629937" y="5793562"/>
              <a:ext cx="1411288" cy="2061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292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CD8A4BC-FD49-43AD-9AEE-496746A92863}"/>
                </a:ext>
              </a:extLst>
            </p:cNvPr>
            <p:cNvSpPr/>
            <p:nvPr/>
          </p:nvSpPr>
          <p:spPr>
            <a:xfrm>
              <a:off x="6830921" y="5499688"/>
              <a:ext cx="349245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30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21A53F10-2F81-4352-B760-C79D0F35297C}"/>
                </a:ext>
              </a:extLst>
            </p:cNvPr>
            <p:cNvSpPr/>
            <p:nvPr/>
          </p:nvSpPr>
          <p:spPr>
            <a:xfrm>
              <a:off x="6408192" y="5499688"/>
              <a:ext cx="346481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37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FF97FAC-9D2C-4222-B2F9-24F22E7A2741}"/>
                </a:ext>
              </a:extLst>
            </p:cNvPr>
            <p:cNvSpPr/>
            <p:nvPr/>
          </p:nvSpPr>
          <p:spPr>
            <a:xfrm>
              <a:off x="6880451" y="5335786"/>
              <a:ext cx="349245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31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42609BB-7D8B-489B-BF87-743BF70E22AC}"/>
                </a:ext>
              </a:extLst>
            </p:cNvPr>
            <p:cNvSpPr/>
            <p:nvPr/>
          </p:nvSpPr>
          <p:spPr>
            <a:xfrm>
              <a:off x="6457722" y="5335786"/>
              <a:ext cx="346481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38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86DC0CF-000C-46E6-BB9E-E622E2720E6A}"/>
              </a:ext>
            </a:extLst>
          </p:cNvPr>
          <p:cNvSpPr txBox="1"/>
          <p:nvPr/>
        </p:nvSpPr>
        <p:spPr>
          <a:xfrm>
            <a:off x="7782476" y="3188728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Unhealthy car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D9F10F-B072-4FA3-B56F-106706B779A0}"/>
              </a:ext>
            </a:extLst>
          </p:cNvPr>
          <p:cNvGrpSpPr/>
          <p:nvPr/>
        </p:nvGrpSpPr>
        <p:grpSpPr>
          <a:xfrm>
            <a:off x="7440296" y="3222972"/>
            <a:ext cx="406398" cy="200025"/>
            <a:chOff x="7440296" y="3222972"/>
            <a:chExt cx="406398" cy="2000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E01949-EF6E-47DC-A704-3704EA56F6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76F2B2-7E16-4245-9346-162827A950A0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A4157B8-82A8-4FF3-AE3B-F3AED3856E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Picture 2" descr="Walking Man Black clip art | Clipart Panda - Free Clipart Images">
            <a:extLst>
              <a:ext uri="{FF2B5EF4-FFF2-40B4-BE49-F238E27FC236}">
                <a16:creationId xmlns:a16="http://schemas.microsoft.com/office/drawing/2014/main" id="{018179AD-EFE5-4394-88CB-D1C216D57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4" t="5072" r="8712" b="7204"/>
          <a:stretch/>
        </p:blipFill>
        <p:spPr bwMode="auto">
          <a:xfrm>
            <a:off x="9886058" y="2741769"/>
            <a:ext cx="210698" cy="3346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F6BF0AA0-CE05-4E78-AB51-C87E715BF0A2}"/>
              </a:ext>
            </a:extLst>
          </p:cNvPr>
          <p:cNvSpPr txBox="1"/>
          <p:nvPr/>
        </p:nvSpPr>
        <p:spPr>
          <a:xfrm>
            <a:off x="10166581" y="2778577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Pedestrian</a:t>
            </a:r>
          </a:p>
        </p:txBody>
      </p:sp>
      <p:pic>
        <p:nvPicPr>
          <p:cNvPr id="108" name="Picture 107" descr="A picture containing mug, glass&#10;&#10;Description automatically generated">
            <a:extLst>
              <a:ext uri="{FF2B5EF4-FFF2-40B4-BE49-F238E27FC236}">
                <a16:creationId xmlns:a16="http://schemas.microsoft.com/office/drawing/2014/main" id="{43815143-2BB6-43B3-BBCA-D081B3B274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5" r="6290" b="3983"/>
          <a:stretch/>
        </p:blipFill>
        <p:spPr>
          <a:xfrm rot="10800000">
            <a:off x="4730534" y="2199007"/>
            <a:ext cx="401666" cy="193675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6B4CF67D-E540-4F8B-89F3-C739FE5C60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9" t="10811" r="4681" b="11410"/>
          <a:stretch/>
        </p:blipFill>
        <p:spPr>
          <a:xfrm rot="13604089">
            <a:off x="5585804" y="3118580"/>
            <a:ext cx="406398" cy="200025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0493FC8F-D1BF-418D-95D0-6BE5647CC901}"/>
              </a:ext>
            </a:extLst>
          </p:cNvPr>
          <p:cNvSpPr txBox="1"/>
          <p:nvPr/>
        </p:nvSpPr>
        <p:spPr>
          <a:xfrm>
            <a:off x="508000" y="543697"/>
            <a:ext cx="2311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driven cars</a:t>
            </a:r>
          </a:p>
          <a:p>
            <a:r>
              <a:rPr lang="en-US" dirty="0"/>
              <a:t>Corner case #1: U-turn</a:t>
            </a:r>
          </a:p>
        </p:txBody>
      </p:sp>
    </p:spTree>
    <p:extLst>
      <p:ext uri="{BB962C8B-B14F-4D97-AF65-F5344CB8AC3E}">
        <p14:creationId xmlns:p14="http://schemas.microsoft.com/office/powerpoint/2010/main" val="147831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2886BED-9A25-4704-924C-6B30B4F08DF6}"/>
              </a:ext>
            </a:extLst>
          </p:cNvPr>
          <p:cNvGrpSpPr/>
          <p:nvPr/>
        </p:nvGrpSpPr>
        <p:grpSpPr>
          <a:xfrm>
            <a:off x="1763783" y="278907"/>
            <a:ext cx="7864763" cy="6300186"/>
            <a:chOff x="1763783" y="278907"/>
            <a:chExt cx="7864763" cy="6300186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12BA885-D012-4B60-95AC-8D735764D985}"/>
                </a:ext>
              </a:extLst>
            </p:cNvPr>
            <p:cNvGrpSpPr/>
            <p:nvPr/>
          </p:nvGrpSpPr>
          <p:grpSpPr>
            <a:xfrm>
              <a:off x="1763783" y="278907"/>
              <a:ext cx="7864763" cy="6300186"/>
              <a:chOff x="1172940" y="-185327"/>
              <a:chExt cx="7864763" cy="6300186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19C5C676-4001-40D9-9453-065EE15E2865}"/>
                  </a:ext>
                </a:extLst>
              </p:cNvPr>
              <p:cNvGrpSpPr/>
              <p:nvPr/>
            </p:nvGrpSpPr>
            <p:grpSpPr>
              <a:xfrm>
                <a:off x="1172940" y="-185327"/>
                <a:ext cx="7864763" cy="6300186"/>
                <a:chOff x="2063578" y="278907"/>
                <a:chExt cx="7864763" cy="6300186"/>
              </a:xfrm>
            </p:grpSpPr>
            <p:pic>
              <p:nvPicPr>
                <p:cNvPr id="179" name="Picture 178" descr="A close up of a device&#10;&#10;Description automatically generated">
                  <a:extLst>
                    <a:ext uri="{FF2B5EF4-FFF2-40B4-BE49-F238E27FC236}">
                      <a16:creationId xmlns:a16="http://schemas.microsoft.com/office/drawing/2014/main" id="{218BC3C3-C6EB-4DA9-BE20-20B1DABA38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357"/>
                <a:stretch/>
              </p:blipFill>
              <p:spPr>
                <a:xfrm>
                  <a:off x="2236122" y="278907"/>
                  <a:ext cx="7692219" cy="6300186"/>
                </a:xfrm>
                <a:prstGeom prst="rect">
                  <a:avLst/>
                </a:prstGeom>
              </p:spPr>
            </p:pic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733E19EB-BF8D-4718-9F48-B229696A61A5}"/>
                    </a:ext>
                  </a:extLst>
                </p:cNvPr>
                <p:cNvSpPr/>
                <p:nvPr/>
              </p:nvSpPr>
              <p:spPr>
                <a:xfrm>
                  <a:off x="2063578" y="543697"/>
                  <a:ext cx="2051222" cy="26814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36E880E0-B99A-42DA-A1D3-6E99DECBBB5C}"/>
                    </a:ext>
                  </a:extLst>
                </p:cNvPr>
                <p:cNvSpPr/>
                <p:nvPr/>
              </p:nvSpPr>
              <p:spPr>
                <a:xfrm>
                  <a:off x="5980096" y="3341961"/>
                  <a:ext cx="1411288" cy="4674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0543ED67-EF53-4CDC-8A88-4687D4522A97}"/>
                  </a:ext>
                </a:extLst>
              </p:cNvPr>
              <p:cNvSpPr/>
              <p:nvPr/>
            </p:nvSpPr>
            <p:spPr>
              <a:xfrm rot="3563525">
                <a:off x="2405025" y="323109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7C96F2DD-6448-4F89-875E-0161C95BFAC0}"/>
                  </a:ext>
                </a:extLst>
              </p:cNvPr>
              <p:cNvSpPr/>
              <p:nvPr/>
            </p:nvSpPr>
            <p:spPr>
              <a:xfrm rot="3563525">
                <a:off x="2961961" y="57262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51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970C69D-82DB-4307-9FB7-51E271B8216C}"/>
                  </a:ext>
                </a:extLst>
              </p:cNvPr>
              <p:cNvSpPr/>
              <p:nvPr/>
            </p:nvSpPr>
            <p:spPr>
              <a:xfrm rot="3563525">
                <a:off x="4033127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52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4C692C7E-17A0-41AC-809F-C836EDD264DD}"/>
                  </a:ext>
                </a:extLst>
              </p:cNvPr>
              <p:cNvSpPr/>
              <p:nvPr/>
            </p:nvSpPr>
            <p:spPr>
              <a:xfrm rot="3563525">
                <a:off x="5096674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77AA434-1B49-48C9-9916-2DCA8E52F7C5}"/>
                  </a:ext>
                </a:extLst>
              </p:cNvPr>
              <p:cNvSpPr txBox="1"/>
              <p:nvPr/>
            </p:nvSpPr>
            <p:spPr>
              <a:xfrm>
                <a:off x="7534967" y="3128562"/>
                <a:ext cx="957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Critical state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2F609F5-2E3C-4CF5-84F8-0D1FDBCE1F4D}"/>
                  </a:ext>
                </a:extLst>
              </p:cNvPr>
              <p:cNvSpPr txBox="1"/>
              <p:nvPr/>
            </p:nvSpPr>
            <p:spPr>
              <a:xfrm>
                <a:off x="7534967" y="3555761"/>
                <a:ext cx="14786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Failure tolerant state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CA65600-CB9D-4FBD-BDD9-3C29E334A7FB}"/>
                  </a:ext>
                </a:extLst>
              </p:cNvPr>
              <p:cNvSpPr txBox="1"/>
              <p:nvPr/>
            </p:nvSpPr>
            <p:spPr>
              <a:xfrm>
                <a:off x="7533512" y="3957168"/>
                <a:ext cx="8224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Final state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264EEC4F-CFF3-4F5F-95B5-146AEB8B453B}"/>
                  </a:ext>
                </a:extLst>
              </p:cNvPr>
              <p:cNvSpPr/>
              <p:nvPr/>
            </p:nvSpPr>
            <p:spPr>
              <a:xfrm>
                <a:off x="3660513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F2905C41-7E8B-42C8-87AC-67A7DD6B9063}"/>
                  </a:ext>
                </a:extLst>
              </p:cNvPr>
              <p:cNvSpPr/>
              <p:nvPr/>
            </p:nvSpPr>
            <p:spPr>
              <a:xfrm>
                <a:off x="5026395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51683B6E-BBCC-4AB3-8EE4-C3B430094AE6}"/>
                  </a:ext>
                </a:extLst>
              </p:cNvPr>
              <p:cNvSpPr/>
              <p:nvPr/>
            </p:nvSpPr>
            <p:spPr>
              <a:xfrm>
                <a:off x="2010779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23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C3B417C-E491-44DB-BFE2-98D2102D76F5}"/>
                  </a:ext>
                </a:extLst>
              </p:cNvPr>
              <p:cNvSpPr/>
              <p:nvPr/>
            </p:nvSpPr>
            <p:spPr>
              <a:xfrm>
                <a:off x="1765788" y="5191721"/>
                <a:ext cx="168036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27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05EEE2AA-F4FA-4D06-A68A-A954E9E3CE5C}"/>
                  </a:ext>
                </a:extLst>
              </p:cNvPr>
              <p:cNvSpPr/>
              <p:nvPr/>
            </p:nvSpPr>
            <p:spPr>
              <a:xfrm>
                <a:off x="6024030" y="1591262"/>
                <a:ext cx="107238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44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704D10A-03BE-470C-A96E-635A2FD154DD}"/>
                  </a:ext>
                </a:extLst>
              </p:cNvPr>
              <p:cNvSpPr/>
              <p:nvPr/>
            </p:nvSpPr>
            <p:spPr>
              <a:xfrm>
                <a:off x="4599068" y="1638886"/>
                <a:ext cx="102758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C7BABFF2-F406-46E0-A121-B9B8B612A0F5}"/>
                  </a:ext>
                </a:extLst>
              </p:cNvPr>
              <p:cNvSpPr/>
              <p:nvPr/>
            </p:nvSpPr>
            <p:spPr>
              <a:xfrm>
                <a:off x="4130699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7D17D1E3-BEBB-43BC-B8F9-E7438DF1F489}"/>
                  </a:ext>
                </a:extLst>
              </p:cNvPr>
              <p:cNvSpPr/>
              <p:nvPr/>
            </p:nvSpPr>
            <p:spPr>
              <a:xfrm>
                <a:off x="494007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9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C051702B-F5EC-4591-8C94-14FFF5B36EEC}"/>
                  </a:ext>
                </a:extLst>
              </p:cNvPr>
              <p:cNvSpPr/>
              <p:nvPr/>
            </p:nvSpPr>
            <p:spPr>
              <a:xfrm>
                <a:off x="5018929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12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AC3B5959-EE75-4DD1-AB97-F647DBF21851}"/>
                  </a:ext>
                </a:extLst>
              </p:cNvPr>
              <p:cNvSpPr/>
              <p:nvPr/>
            </p:nvSpPr>
            <p:spPr>
              <a:xfrm>
                <a:off x="5026395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11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EA847A3B-3571-48C3-BB58-0565455BA01D}"/>
                  </a:ext>
                </a:extLst>
              </p:cNvPr>
              <p:cNvSpPr/>
              <p:nvPr/>
            </p:nvSpPr>
            <p:spPr>
              <a:xfrm>
                <a:off x="2446825" y="4480070"/>
                <a:ext cx="2600325" cy="1643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54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95BCFE25-9B66-411A-93CE-4C81F418D808}"/>
                  </a:ext>
                </a:extLst>
              </p:cNvPr>
              <p:cNvSpPr/>
              <p:nvPr/>
            </p:nvSpPr>
            <p:spPr>
              <a:xfrm>
                <a:off x="5121197" y="4480070"/>
                <a:ext cx="655142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55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D45920ED-CA86-4DA4-87B5-A3C8F875A4EC}"/>
                  </a:ext>
                </a:extLst>
              </p:cNvPr>
              <p:cNvSpPr/>
              <p:nvPr/>
            </p:nvSpPr>
            <p:spPr>
              <a:xfrm>
                <a:off x="1564475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18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39EE996F-5FF0-4F92-9C1F-28BB12C17BBA}"/>
                  </a:ext>
                </a:extLst>
              </p:cNvPr>
              <p:cNvSpPr/>
              <p:nvPr/>
            </p:nvSpPr>
            <p:spPr>
              <a:xfrm>
                <a:off x="6888967" y="3099987"/>
                <a:ext cx="534671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6F4823CE-0C7A-4289-BE4A-0B5A43951D8D}"/>
                  </a:ext>
                </a:extLst>
              </p:cNvPr>
              <p:cNvSpPr/>
              <p:nvPr/>
            </p:nvSpPr>
            <p:spPr>
              <a:xfrm>
                <a:off x="6893099" y="3509578"/>
                <a:ext cx="534670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A6E367E9-DAEB-473F-BC5D-ABD73DAAE7D6}"/>
                  </a:ext>
                </a:extLst>
              </p:cNvPr>
              <p:cNvSpPr/>
              <p:nvPr/>
            </p:nvSpPr>
            <p:spPr>
              <a:xfrm>
                <a:off x="1765788" y="3598191"/>
                <a:ext cx="143756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16</a:t>
                </a: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7AB39316-5966-4EB5-983E-7DCC5D8690E7}"/>
                  </a:ext>
                </a:extLst>
              </p:cNvPr>
              <p:cNvSpPr/>
              <p:nvPr/>
            </p:nvSpPr>
            <p:spPr>
              <a:xfrm>
                <a:off x="4261621" y="3595628"/>
                <a:ext cx="1365034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C31B5E34-3D60-489F-AEB9-79BCD4DB713D}"/>
                  </a:ext>
                </a:extLst>
              </p:cNvPr>
              <p:cNvSpPr/>
              <p:nvPr/>
            </p:nvSpPr>
            <p:spPr>
              <a:xfrm>
                <a:off x="3252270" y="3598181"/>
                <a:ext cx="96196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10B0D4C8-095C-461F-BB8E-B316E3B572BB}"/>
                  </a:ext>
                </a:extLst>
              </p:cNvPr>
              <p:cNvSpPr/>
              <p:nvPr/>
            </p:nvSpPr>
            <p:spPr>
              <a:xfrm>
                <a:off x="4955021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13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EE544C02-3B29-4C1D-BB32-41156D137524}"/>
                  </a:ext>
                </a:extLst>
              </p:cNvPr>
              <p:cNvSpPr/>
              <p:nvPr/>
            </p:nvSpPr>
            <p:spPr>
              <a:xfrm>
                <a:off x="2074593" y="376581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22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BBF8917C-2EEA-47C2-9FD5-E075A77C6A78}"/>
                  </a:ext>
                </a:extLst>
              </p:cNvPr>
              <p:cNvSpPr/>
              <p:nvPr/>
            </p:nvSpPr>
            <p:spPr>
              <a:xfrm rot="3563525">
                <a:off x="3484501" y="3220340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49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ED80AD65-68EB-42DD-A384-84B007D69DEB}"/>
                  </a:ext>
                </a:extLst>
              </p:cNvPr>
              <p:cNvSpPr/>
              <p:nvPr/>
            </p:nvSpPr>
            <p:spPr>
              <a:xfrm rot="3563525">
                <a:off x="4279183" y="32020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48</a:t>
                </a: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946B4B22-B4DF-40E2-99C0-CCB957ABC809}"/>
                  </a:ext>
                </a:extLst>
              </p:cNvPr>
              <p:cNvSpPr/>
              <p:nvPr/>
            </p:nvSpPr>
            <p:spPr>
              <a:xfrm>
                <a:off x="2010779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25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E9BE7B4D-60B0-4D5D-9132-A49C77A754A6}"/>
                  </a:ext>
                </a:extLst>
              </p:cNvPr>
              <p:cNvSpPr/>
              <p:nvPr/>
            </p:nvSpPr>
            <p:spPr>
              <a:xfrm>
                <a:off x="1564475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20</a:t>
                </a: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BE93BAD0-ECE3-4A54-BB28-474DDD4BDC60}"/>
                  </a:ext>
                </a:extLst>
              </p:cNvPr>
              <p:cNvSpPr/>
              <p:nvPr/>
            </p:nvSpPr>
            <p:spPr>
              <a:xfrm>
                <a:off x="2010779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24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0DD9C400-F9B8-4680-A514-83C9D86DB1F9}"/>
                  </a:ext>
                </a:extLst>
              </p:cNvPr>
              <p:cNvSpPr/>
              <p:nvPr/>
            </p:nvSpPr>
            <p:spPr>
              <a:xfrm>
                <a:off x="1564475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19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82882C97-F6B8-421D-BA63-C84CC804D3E3}"/>
                  </a:ext>
                </a:extLst>
              </p:cNvPr>
              <p:cNvSpPr/>
              <p:nvPr/>
            </p:nvSpPr>
            <p:spPr>
              <a:xfrm>
                <a:off x="3489954" y="5191721"/>
                <a:ext cx="1486909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28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D083040A-5D89-487B-899F-EA9B60DC5001}"/>
                  </a:ext>
                </a:extLst>
              </p:cNvPr>
              <p:cNvSpPr/>
              <p:nvPr/>
            </p:nvSpPr>
            <p:spPr>
              <a:xfrm>
                <a:off x="1615267" y="3763431"/>
                <a:ext cx="37398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17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BC9CEB2A-A3F1-45A6-9C44-75D89D60FCE9}"/>
                  </a:ext>
                </a:extLst>
              </p:cNvPr>
              <p:cNvSpPr/>
              <p:nvPr/>
            </p:nvSpPr>
            <p:spPr>
              <a:xfrm>
                <a:off x="5471616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CB2EB172-D633-4643-AE98-2D5D7A8B22A8}"/>
                  </a:ext>
                </a:extLst>
              </p:cNvPr>
              <p:cNvSpPr/>
              <p:nvPr/>
            </p:nvSpPr>
            <p:spPr>
              <a:xfrm>
                <a:off x="5464150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7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0E0E8AD2-7E52-4B28-8383-4BD116557AFF}"/>
                  </a:ext>
                </a:extLst>
              </p:cNvPr>
              <p:cNvSpPr/>
              <p:nvPr/>
            </p:nvSpPr>
            <p:spPr>
              <a:xfrm>
                <a:off x="5471616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6</a:t>
                </a: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17A2EB83-D3D9-4965-8FE0-B65D30E234D2}"/>
                  </a:ext>
                </a:extLst>
              </p:cNvPr>
              <p:cNvSpPr/>
              <p:nvPr/>
            </p:nvSpPr>
            <p:spPr>
              <a:xfrm>
                <a:off x="5402967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8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9B47424A-EAE1-48F7-A3C8-484151F01A60}"/>
                  </a:ext>
                </a:extLst>
              </p:cNvPr>
              <p:cNvSpPr/>
              <p:nvPr/>
            </p:nvSpPr>
            <p:spPr>
              <a:xfrm>
                <a:off x="539495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4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99E57139-6B45-434A-B325-B00B775CD670}"/>
                  </a:ext>
                </a:extLst>
              </p:cNvPr>
              <p:cNvSpPr/>
              <p:nvPr/>
            </p:nvSpPr>
            <p:spPr>
              <a:xfrm>
                <a:off x="7191402" y="4473657"/>
                <a:ext cx="432262" cy="17721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56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F3C9C7B-7DD7-4962-BE92-E46DB70EEA15}"/>
                  </a:ext>
                </a:extLst>
              </p:cNvPr>
              <p:cNvSpPr/>
              <p:nvPr/>
            </p:nvSpPr>
            <p:spPr>
              <a:xfrm>
                <a:off x="8432323" y="1591262"/>
                <a:ext cx="466634" cy="33718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47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E3356266-63D9-4A08-8786-24C97E359D9C}"/>
                  </a:ext>
                </a:extLst>
              </p:cNvPr>
              <p:cNvSpPr/>
              <p:nvPr/>
            </p:nvSpPr>
            <p:spPr>
              <a:xfrm>
                <a:off x="6896037" y="3917066"/>
                <a:ext cx="525233" cy="33718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E80849E3-2BD9-49D8-91D6-638AD6F43705}"/>
                  </a:ext>
                </a:extLst>
              </p:cNvPr>
              <p:cNvSpPr/>
              <p:nvPr/>
            </p:nvSpPr>
            <p:spPr>
              <a:xfrm>
                <a:off x="5861698" y="4480070"/>
                <a:ext cx="352473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39</a:t>
                </a: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5473DA90-4D64-4CB8-912C-B3B90679FC38}"/>
                  </a:ext>
                </a:extLst>
              </p:cNvPr>
              <p:cNvSpPr/>
              <p:nvPr/>
            </p:nvSpPr>
            <p:spPr>
              <a:xfrm>
                <a:off x="6288218" y="4480070"/>
                <a:ext cx="345455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32</a:t>
                </a: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43CBA344-2504-4961-A183-A8DAFFF5A1F5}"/>
                  </a:ext>
                </a:extLst>
              </p:cNvPr>
              <p:cNvSpPr/>
              <p:nvPr/>
            </p:nvSpPr>
            <p:spPr>
              <a:xfrm>
                <a:off x="1615267" y="5014546"/>
                <a:ext cx="377078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21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16CDA500-DD27-4B71-BCDB-32611D2E0C05}"/>
                  </a:ext>
                </a:extLst>
              </p:cNvPr>
              <p:cNvSpPr/>
              <p:nvPr/>
            </p:nvSpPr>
            <p:spPr>
              <a:xfrm>
                <a:off x="2079831" y="501169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26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7478666B-501C-4B75-B6B8-50E57F72BE44}"/>
                  </a:ext>
                </a:extLst>
              </p:cNvPr>
              <p:cNvSpPr/>
              <p:nvPr/>
            </p:nvSpPr>
            <p:spPr>
              <a:xfrm>
                <a:off x="5880501" y="196840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42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FB63E4B2-2159-4243-902E-A42B30340958}"/>
                  </a:ext>
                </a:extLst>
              </p:cNvPr>
              <p:cNvSpPr/>
              <p:nvPr/>
            </p:nvSpPr>
            <p:spPr>
              <a:xfrm>
                <a:off x="5873035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40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23A4565C-FB6C-4662-A414-37345358AE8B}"/>
                  </a:ext>
                </a:extLst>
              </p:cNvPr>
              <p:cNvSpPr/>
              <p:nvPr/>
            </p:nvSpPr>
            <p:spPr>
              <a:xfrm>
                <a:off x="5880501" y="2649009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41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F34AED96-BA4E-4B7B-9CDC-B560E2ED1133}"/>
                  </a:ext>
                </a:extLst>
              </p:cNvPr>
              <p:cNvSpPr/>
              <p:nvPr/>
            </p:nvSpPr>
            <p:spPr>
              <a:xfrm>
                <a:off x="6280002" y="196078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35</a:t>
                </a: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C7A47FEF-2AE6-484F-9262-02B07B16E5B4}"/>
                  </a:ext>
                </a:extLst>
              </p:cNvPr>
              <p:cNvSpPr/>
              <p:nvPr/>
            </p:nvSpPr>
            <p:spPr>
              <a:xfrm>
                <a:off x="6272536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33</a:t>
                </a: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0C178C21-C21B-407F-BE38-8A1CBCA8273C}"/>
                  </a:ext>
                </a:extLst>
              </p:cNvPr>
              <p:cNvSpPr/>
              <p:nvPr/>
            </p:nvSpPr>
            <p:spPr>
              <a:xfrm>
                <a:off x="6274834" y="2648294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34</a:t>
                </a: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E6D21497-5632-4CD3-8F0C-A34498D80BC9}"/>
                  </a:ext>
                </a:extLst>
              </p:cNvPr>
              <p:cNvSpPr/>
              <p:nvPr/>
            </p:nvSpPr>
            <p:spPr>
              <a:xfrm>
                <a:off x="5945465" y="1734359"/>
                <a:ext cx="297301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43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06B5587B-5FEF-40C7-9E05-16AEB7C8A4C3}"/>
                  </a:ext>
                </a:extLst>
              </p:cNvPr>
              <p:cNvSpPr/>
              <p:nvPr/>
            </p:nvSpPr>
            <p:spPr>
              <a:xfrm>
                <a:off x="6354626" y="1734359"/>
                <a:ext cx="292556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36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84F632DA-E265-419E-9DFC-6583D1DBC85A}"/>
                  </a:ext>
                </a:extLst>
              </p:cNvPr>
              <p:cNvSpPr/>
              <p:nvPr/>
            </p:nvSpPr>
            <p:spPr>
              <a:xfrm>
                <a:off x="7125726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45</a:t>
                </a: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66AAD2D9-3ACA-4BAE-8C1A-60596D2CC6C9}"/>
                  </a:ext>
                </a:extLst>
              </p:cNvPr>
              <p:cNvSpPr/>
              <p:nvPr/>
            </p:nvSpPr>
            <p:spPr>
              <a:xfrm>
                <a:off x="7656100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46</a:t>
                </a: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2D99F965-5378-4B27-A038-6520780B2E0E}"/>
                  </a:ext>
                </a:extLst>
              </p:cNvPr>
              <p:cNvSpPr/>
              <p:nvPr/>
            </p:nvSpPr>
            <p:spPr>
              <a:xfrm>
                <a:off x="5033849" y="5091388"/>
                <a:ext cx="1411288" cy="20613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291</a:t>
                </a:r>
              </a:p>
            </p:txBody>
          </p: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0B37C0B-B68B-4564-9061-AD366C54A8AC}"/>
                </a:ext>
              </a:extLst>
            </p:cNvPr>
            <p:cNvSpPr/>
            <p:nvPr/>
          </p:nvSpPr>
          <p:spPr>
            <a:xfrm>
              <a:off x="5629937" y="5793562"/>
              <a:ext cx="1411288" cy="2061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292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D1A34ED-0CF2-44F2-A70F-B66AE4663403}"/>
                </a:ext>
              </a:extLst>
            </p:cNvPr>
            <p:cNvSpPr/>
            <p:nvPr/>
          </p:nvSpPr>
          <p:spPr>
            <a:xfrm>
              <a:off x="6830921" y="5499688"/>
              <a:ext cx="349245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30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05912B4-3F43-4884-836D-0D54CE8361D6}"/>
                </a:ext>
              </a:extLst>
            </p:cNvPr>
            <p:cNvSpPr/>
            <p:nvPr/>
          </p:nvSpPr>
          <p:spPr>
            <a:xfrm>
              <a:off x="6408192" y="5499688"/>
              <a:ext cx="346481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37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567393A-E705-4CB1-A3AA-6344814F0562}"/>
                </a:ext>
              </a:extLst>
            </p:cNvPr>
            <p:cNvSpPr/>
            <p:nvPr/>
          </p:nvSpPr>
          <p:spPr>
            <a:xfrm>
              <a:off x="6880451" y="5335786"/>
              <a:ext cx="349245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30B7955-0195-4C6B-815D-3B200421C5C5}"/>
                </a:ext>
              </a:extLst>
            </p:cNvPr>
            <p:cNvSpPr/>
            <p:nvPr/>
          </p:nvSpPr>
          <p:spPr>
            <a:xfrm>
              <a:off x="6457722" y="5335786"/>
              <a:ext cx="346481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38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86DC0CF-000C-46E6-BB9E-E622E2720E6A}"/>
              </a:ext>
            </a:extLst>
          </p:cNvPr>
          <p:cNvSpPr txBox="1"/>
          <p:nvPr/>
        </p:nvSpPr>
        <p:spPr>
          <a:xfrm>
            <a:off x="7782476" y="3188728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Unhealthy car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D9F10F-B072-4FA3-B56F-106706B779A0}"/>
              </a:ext>
            </a:extLst>
          </p:cNvPr>
          <p:cNvGrpSpPr/>
          <p:nvPr/>
        </p:nvGrpSpPr>
        <p:grpSpPr>
          <a:xfrm>
            <a:off x="7440296" y="3222972"/>
            <a:ext cx="406398" cy="200025"/>
            <a:chOff x="7440296" y="3222972"/>
            <a:chExt cx="406398" cy="2000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E01949-EF6E-47DC-A704-3704EA56F6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76F2B2-7E16-4245-9346-162827A950A0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A4157B8-82A8-4FF3-AE3B-F3AED3856E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Picture 2" descr="Walking Man Black clip art | Clipart Panda - Free Clipart Images">
            <a:extLst>
              <a:ext uri="{FF2B5EF4-FFF2-40B4-BE49-F238E27FC236}">
                <a16:creationId xmlns:a16="http://schemas.microsoft.com/office/drawing/2014/main" id="{018179AD-EFE5-4394-88CB-D1C216D57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4" t="5072" r="8712" b="7204"/>
          <a:stretch/>
        </p:blipFill>
        <p:spPr bwMode="auto">
          <a:xfrm>
            <a:off x="9886058" y="2741769"/>
            <a:ext cx="210698" cy="3346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F6BF0AA0-CE05-4E78-AB51-C87E715BF0A2}"/>
              </a:ext>
            </a:extLst>
          </p:cNvPr>
          <p:cNvSpPr txBox="1"/>
          <p:nvPr/>
        </p:nvSpPr>
        <p:spPr>
          <a:xfrm>
            <a:off x="10166581" y="2778577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Pedestrian</a:t>
            </a:r>
          </a:p>
        </p:txBody>
      </p:sp>
      <p:pic>
        <p:nvPicPr>
          <p:cNvPr id="108" name="Picture 107" descr="A picture containing mug, glass&#10;&#10;Description automatically generated">
            <a:extLst>
              <a:ext uri="{FF2B5EF4-FFF2-40B4-BE49-F238E27FC236}">
                <a16:creationId xmlns:a16="http://schemas.microsoft.com/office/drawing/2014/main" id="{43815143-2BB6-43B3-BBCA-D081B3B274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5" r="6290" b="3983"/>
          <a:stretch/>
        </p:blipFill>
        <p:spPr>
          <a:xfrm rot="10800000">
            <a:off x="5227234" y="2172677"/>
            <a:ext cx="401666" cy="193675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6B4CF67D-E540-4F8B-89F3-C739FE5C60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9" t="10811" r="4681" b="11410"/>
          <a:stretch/>
        </p:blipFill>
        <p:spPr>
          <a:xfrm rot="8103562">
            <a:off x="6058655" y="3133597"/>
            <a:ext cx="406398" cy="200025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3FF78B8B-257F-4995-A071-B4BB59B1C133}"/>
              </a:ext>
            </a:extLst>
          </p:cNvPr>
          <p:cNvSpPr txBox="1"/>
          <p:nvPr/>
        </p:nvSpPr>
        <p:spPr>
          <a:xfrm>
            <a:off x="508000" y="543697"/>
            <a:ext cx="2311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driven cars</a:t>
            </a:r>
          </a:p>
          <a:p>
            <a:r>
              <a:rPr lang="en-US" dirty="0"/>
              <a:t>Corner case #1: U-turn</a:t>
            </a:r>
          </a:p>
        </p:txBody>
      </p:sp>
    </p:spTree>
    <p:extLst>
      <p:ext uri="{BB962C8B-B14F-4D97-AF65-F5344CB8AC3E}">
        <p14:creationId xmlns:p14="http://schemas.microsoft.com/office/powerpoint/2010/main" val="4239667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D35E110-3498-4EF9-A387-C61C06822F05}"/>
              </a:ext>
            </a:extLst>
          </p:cNvPr>
          <p:cNvGrpSpPr/>
          <p:nvPr/>
        </p:nvGrpSpPr>
        <p:grpSpPr>
          <a:xfrm>
            <a:off x="1763783" y="278907"/>
            <a:ext cx="7864763" cy="6300186"/>
            <a:chOff x="1763783" y="278907"/>
            <a:chExt cx="7864763" cy="6300186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39E4FA5-4242-4D71-B8E1-D2FC28AF9F41}"/>
                </a:ext>
              </a:extLst>
            </p:cNvPr>
            <p:cNvGrpSpPr/>
            <p:nvPr/>
          </p:nvGrpSpPr>
          <p:grpSpPr>
            <a:xfrm>
              <a:off x="1763783" y="278907"/>
              <a:ext cx="7864763" cy="6300186"/>
              <a:chOff x="1172940" y="-185327"/>
              <a:chExt cx="7864763" cy="6300186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B5036C92-726F-473A-A558-C11C936FBD5A}"/>
                  </a:ext>
                </a:extLst>
              </p:cNvPr>
              <p:cNvGrpSpPr/>
              <p:nvPr/>
            </p:nvGrpSpPr>
            <p:grpSpPr>
              <a:xfrm>
                <a:off x="1172940" y="-185327"/>
                <a:ext cx="7864763" cy="6300186"/>
                <a:chOff x="2063578" y="278907"/>
                <a:chExt cx="7864763" cy="6300186"/>
              </a:xfrm>
            </p:grpSpPr>
            <p:pic>
              <p:nvPicPr>
                <p:cNvPr id="179" name="Picture 178" descr="A close up of a device&#10;&#10;Description automatically generated">
                  <a:extLst>
                    <a:ext uri="{FF2B5EF4-FFF2-40B4-BE49-F238E27FC236}">
                      <a16:creationId xmlns:a16="http://schemas.microsoft.com/office/drawing/2014/main" id="{98C135AC-8553-435B-81FF-6A8AEFFC88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357"/>
                <a:stretch/>
              </p:blipFill>
              <p:spPr>
                <a:xfrm>
                  <a:off x="2236122" y="278907"/>
                  <a:ext cx="7692219" cy="6300186"/>
                </a:xfrm>
                <a:prstGeom prst="rect">
                  <a:avLst/>
                </a:prstGeom>
              </p:spPr>
            </p:pic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C84C10F7-D232-4154-831E-E1A757B32BC6}"/>
                    </a:ext>
                  </a:extLst>
                </p:cNvPr>
                <p:cNvSpPr/>
                <p:nvPr/>
              </p:nvSpPr>
              <p:spPr>
                <a:xfrm>
                  <a:off x="2063578" y="543697"/>
                  <a:ext cx="2051222" cy="26814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1E7E88BF-920A-412F-AFF2-8379E3162378}"/>
                    </a:ext>
                  </a:extLst>
                </p:cNvPr>
                <p:cNvSpPr/>
                <p:nvPr/>
              </p:nvSpPr>
              <p:spPr>
                <a:xfrm>
                  <a:off x="5980096" y="3341961"/>
                  <a:ext cx="1411288" cy="4674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DE13D22E-618C-4DED-9B2C-12CE09F78AC5}"/>
                  </a:ext>
                </a:extLst>
              </p:cNvPr>
              <p:cNvSpPr/>
              <p:nvPr/>
            </p:nvSpPr>
            <p:spPr>
              <a:xfrm rot="3563525">
                <a:off x="2405025" y="323109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F88B302-FC6D-48F2-AEBB-5AD15DB85343}"/>
                  </a:ext>
                </a:extLst>
              </p:cNvPr>
              <p:cNvSpPr/>
              <p:nvPr/>
            </p:nvSpPr>
            <p:spPr>
              <a:xfrm rot="3563525">
                <a:off x="2961961" y="57262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51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E2E82035-0C5B-4771-8930-4AA526384ECB}"/>
                  </a:ext>
                </a:extLst>
              </p:cNvPr>
              <p:cNvSpPr/>
              <p:nvPr/>
            </p:nvSpPr>
            <p:spPr>
              <a:xfrm rot="3563525">
                <a:off x="4033127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52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FE358B7A-DA09-407D-AE86-0947FEA3725A}"/>
                  </a:ext>
                </a:extLst>
              </p:cNvPr>
              <p:cNvSpPr/>
              <p:nvPr/>
            </p:nvSpPr>
            <p:spPr>
              <a:xfrm rot="3563525">
                <a:off x="5096674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CD043DF-D8BA-4538-8517-99B0AE37E50B}"/>
                  </a:ext>
                </a:extLst>
              </p:cNvPr>
              <p:cNvSpPr txBox="1"/>
              <p:nvPr/>
            </p:nvSpPr>
            <p:spPr>
              <a:xfrm>
                <a:off x="7534967" y="3128562"/>
                <a:ext cx="957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Critical state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0E5168C-22FA-4852-A78A-AB183E4E3F0F}"/>
                  </a:ext>
                </a:extLst>
              </p:cNvPr>
              <p:cNvSpPr txBox="1"/>
              <p:nvPr/>
            </p:nvSpPr>
            <p:spPr>
              <a:xfrm>
                <a:off x="7534967" y="3555761"/>
                <a:ext cx="14786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Failure tolerant state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4B324F66-22CC-4C74-B098-8F39C63D28BA}"/>
                  </a:ext>
                </a:extLst>
              </p:cNvPr>
              <p:cNvSpPr txBox="1"/>
              <p:nvPr/>
            </p:nvSpPr>
            <p:spPr>
              <a:xfrm>
                <a:off x="7533512" y="3957168"/>
                <a:ext cx="8224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Final state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085616CE-762E-4212-9240-53AD288B3B30}"/>
                  </a:ext>
                </a:extLst>
              </p:cNvPr>
              <p:cNvSpPr/>
              <p:nvPr/>
            </p:nvSpPr>
            <p:spPr>
              <a:xfrm>
                <a:off x="3660513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EE7B02D3-8BC2-4AA8-B2B2-B02345D41D2A}"/>
                  </a:ext>
                </a:extLst>
              </p:cNvPr>
              <p:cNvSpPr/>
              <p:nvPr/>
            </p:nvSpPr>
            <p:spPr>
              <a:xfrm>
                <a:off x="5026395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23452F74-8E9D-4566-A6F7-29F6B669FBB6}"/>
                  </a:ext>
                </a:extLst>
              </p:cNvPr>
              <p:cNvSpPr/>
              <p:nvPr/>
            </p:nvSpPr>
            <p:spPr>
              <a:xfrm>
                <a:off x="2010779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23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EAFDDF57-45F3-441E-AFD2-7EB7211FC2B6}"/>
                  </a:ext>
                </a:extLst>
              </p:cNvPr>
              <p:cNvSpPr/>
              <p:nvPr/>
            </p:nvSpPr>
            <p:spPr>
              <a:xfrm>
                <a:off x="1765788" y="5191721"/>
                <a:ext cx="168036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27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FD97FB38-2402-4CDA-9874-2B8AD7CF8EC3}"/>
                  </a:ext>
                </a:extLst>
              </p:cNvPr>
              <p:cNvSpPr/>
              <p:nvPr/>
            </p:nvSpPr>
            <p:spPr>
              <a:xfrm>
                <a:off x="6024030" y="1591262"/>
                <a:ext cx="107238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44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DF9A907E-876B-4C84-B657-29C0AAE16E5C}"/>
                  </a:ext>
                </a:extLst>
              </p:cNvPr>
              <p:cNvSpPr/>
              <p:nvPr/>
            </p:nvSpPr>
            <p:spPr>
              <a:xfrm>
                <a:off x="4599068" y="1638886"/>
                <a:ext cx="102758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D2B05A7C-A247-4A4C-A157-F745F6C545FF}"/>
                  </a:ext>
                </a:extLst>
              </p:cNvPr>
              <p:cNvSpPr/>
              <p:nvPr/>
            </p:nvSpPr>
            <p:spPr>
              <a:xfrm>
                <a:off x="4130699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A12A4CB4-5861-40F0-B6A6-557075D5A2AE}"/>
                  </a:ext>
                </a:extLst>
              </p:cNvPr>
              <p:cNvSpPr/>
              <p:nvPr/>
            </p:nvSpPr>
            <p:spPr>
              <a:xfrm>
                <a:off x="494007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9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A2265A37-6B4E-4A9C-A187-7CF7CC7329A2}"/>
                  </a:ext>
                </a:extLst>
              </p:cNvPr>
              <p:cNvSpPr/>
              <p:nvPr/>
            </p:nvSpPr>
            <p:spPr>
              <a:xfrm>
                <a:off x="5018929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12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F14CEFB0-7023-4D5D-8DD8-B12AC0AE713D}"/>
                  </a:ext>
                </a:extLst>
              </p:cNvPr>
              <p:cNvSpPr/>
              <p:nvPr/>
            </p:nvSpPr>
            <p:spPr>
              <a:xfrm>
                <a:off x="5026395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11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090F2F4-D7D5-4B26-A592-BB07470F54D9}"/>
                  </a:ext>
                </a:extLst>
              </p:cNvPr>
              <p:cNvSpPr/>
              <p:nvPr/>
            </p:nvSpPr>
            <p:spPr>
              <a:xfrm>
                <a:off x="2446825" y="4480070"/>
                <a:ext cx="2600325" cy="1643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54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3B2542E8-7E5A-42CF-915E-EE9F8636F6CB}"/>
                  </a:ext>
                </a:extLst>
              </p:cNvPr>
              <p:cNvSpPr/>
              <p:nvPr/>
            </p:nvSpPr>
            <p:spPr>
              <a:xfrm>
                <a:off x="5121197" y="4480070"/>
                <a:ext cx="655142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55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67C1AF6F-D9F2-45B3-8699-72F7F81E5A42}"/>
                  </a:ext>
                </a:extLst>
              </p:cNvPr>
              <p:cNvSpPr/>
              <p:nvPr/>
            </p:nvSpPr>
            <p:spPr>
              <a:xfrm>
                <a:off x="1564475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18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714B0A4F-C424-461E-8611-C70AF06AF539}"/>
                  </a:ext>
                </a:extLst>
              </p:cNvPr>
              <p:cNvSpPr/>
              <p:nvPr/>
            </p:nvSpPr>
            <p:spPr>
              <a:xfrm>
                <a:off x="6888967" y="3099987"/>
                <a:ext cx="534671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9D7CE2D2-5C62-4118-908F-91963B6ABA7B}"/>
                  </a:ext>
                </a:extLst>
              </p:cNvPr>
              <p:cNvSpPr/>
              <p:nvPr/>
            </p:nvSpPr>
            <p:spPr>
              <a:xfrm>
                <a:off x="6893099" y="3509578"/>
                <a:ext cx="534670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FEA30AB5-07ED-4C07-817D-40C14FE8B3D0}"/>
                  </a:ext>
                </a:extLst>
              </p:cNvPr>
              <p:cNvSpPr/>
              <p:nvPr/>
            </p:nvSpPr>
            <p:spPr>
              <a:xfrm>
                <a:off x="1765788" y="3598191"/>
                <a:ext cx="143756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16</a:t>
                </a: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2B640CE4-5B4A-4462-9DB7-204167D37209}"/>
                  </a:ext>
                </a:extLst>
              </p:cNvPr>
              <p:cNvSpPr/>
              <p:nvPr/>
            </p:nvSpPr>
            <p:spPr>
              <a:xfrm>
                <a:off x="4261621" y="3595628"/>
                <a:ext cx="1365034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5B7ABCC3-9791-4AA3-9E53-B8E6FF7ECF86}"/>
                  </a:ext>
                </a:extLst>
              </p:cNvPr>
              <p:cNvSpPr/>
              <p:nvPr/>
            </p:nvSpPr>
            <p:spPr>
              <a:xfrm>
                <a:off x="3252270" y="3598181"/>
                <a:ext cx="96196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E402A90D-A5D6-4102-A59E-2A8F75CE577B}"/>
                  </a:ext>
                </a:extLst>
              </p:cNvPr>
              <p:cNvSpPr/>
              <p:nvPr/>
            </p:nvSpPr>
            <p:spPr>
              <a:xfrm>
                <a:off x="4955021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13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F7E2B0B6-1DD4-4E40-BB42-E823D7499CC1}"/>
                  </a:ext>
                </a:extLst>
              </p:cNvPr>
              <p:cNvSpPr/>
              <p:nvPr/>
            </p:nvSpPr>
            <p:spPr>
              <a:xfrm>
                <a:off x="2074593" y="376581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22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CABF2D78-AB4F-40DE-B3BB-0694719908FA}"/>
                  </a:ext>
                </a:extLst>
              </p:cNvPr>
              <p:cNvSpPr/>
              <p:nvPr/>
            </p:nvSpPr>
            <p:spPr>
              <a:xfrm rot="3563525">
                <a:off x="3484501" y="3220340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49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BA966146-5BF4-4E24-BAF5-EE5DDFBB8460}"/>
                  </a:ext>
                </a:extLst>
              </p:cNvPr>
              <p:cNvSpPr/>
              <p:nvPr/>
            </p:nvSpPr>
            <p:spPr>
              <a:xfrm rot="3563525">
                <a:off x="4279183" y="32020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48</a:t>
                </a: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1060FC3-E6D6-4E9C-B416-A64016DBCFAA}"/>
                  </a:ext>
                </a:extLst>
              </p:cNvPr>
              <p:cNvSpPr/>
              <p:nvPr/>
            </p:nvSpPr>
            <p:spPr>
              <a:xfrm>
                <a:off x="2010779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25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8910C14B-B7E3-4BCF-B24D-457D9520D2BD}"/>
                  </a:ext>
                </a:extLst>
              </p:cNvPr>
              <p:cNvSpPr/>
              <p:nvPr/>
            </p:nvSpPr>
            <p:spPr>
              <a:xfrm>
                <a:off x="1564475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20</a:t>
                </a: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A2713A34-90D4-4361-A213-C67A1ECBAF89}"/>
                  </a:ext>
                </a:extLst>
              </p:cNvPr>
              <p:cNvSpPr/>
              <p:nvPr/>
            </p:nvSpPr>
            <p:spPr>
              <a:xfrm>
                <a:off x="2010779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24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C78B2C67-FED6-45F8-9C32-61BBAD0D7A44}"/>
                  </a:ext>
                </a:extLst>
              </p:cNvPr>
              <p:cNvSpPr/>
              <p:nvPr/>
            </p:nvSpPr>
            <p:spPr>
              <a:xfrm>
                <a:off x="1564475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19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AC502AE8-B683-498E-B791-3C921B347CA5}"/>
                  </a:ext>
                </a:extLst>
              </p:cNvPr>
              <p:cNvSpPr/>
              <p:nvPr/>
            </p:nvSpPr>
            <p:spPr>
              <a:xfrm>
                <a:off x="3489954" y="5191721"/>
                <a:ext cx="1486909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28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1F719754-3230-4A89-A7BA-6F0E81724BE8}"/>
                  </a:ext>
                </a:extLst>
              </p:cNvPr>
              <p:cNvSpPr/>
              <p:nvPr/>
            </p:nvSpPr>
            <p:spPr>
              <a:xfrm>
                <a:off x="1615267" y="3763431"/>
                <a:ext cx="37398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17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F78B288D-EB76-47F8-9B57-12307E8E3878}"/>
                  </a:ext>
                </a:extLst>
              </p:cNvPr>
              <p:cNvSpPr/>
              <p:nvPr/>
            </p:nvSpPr>
            <p:spPr>
              <a:xfrm>
                <a:off x="5471616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C21DDEEA-DB20-4B25-9718-A5733F681313}"/>
                  </a:ext>
                </a:extLst>
              </p:cNvPr>
              <p:cNvSpPr/>
              <p:nvPr/>
            </p:nvSpPr>
            <p:spPr>
              <a:xfrm>
                <a:off x="5464150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7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C503D876-847F-487F-9D69-D0EF8200DC5C}"/>
                  </a:ext>
                </a:extLst>
              </p:cNvPr>
              <p:cNvSpPr/>
              <p:nvPr/>
            </p:nvSpPr>
            <p:spPr>
              <a:xfrm>
                <a:off x="5471616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6</a:t>
                </a: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01D619AC-4613-4C98-B59B-8C53CF200199}"/>
                  </a:ext>
                </a:extLst>
              </p:cNvPr>
              <p:cNvSpPr/>
              <p:nvPr/>
            </p:nvSpPr>
            <p:spPr>
              <a:xfrm>
                <a:off x="5402967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8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2C7AB50-FCDC-4218-923E-68C1857D4F94}"/>
                  </a:ext>
                </a:extLst>
              </p:cNvPr>
              <p:cNvSpPr/>
              <p:nvPr/>
            </p:nvSpPr>
            <p:spPr>
              <a:xfrm>
                <a:off x="539495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4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7E05F693-063F-4343-A338-FE230535BBE1}"/>
                  </a:ext>
                </a:extLst>
              </p:cNvPr>
              <p:cNvSpPr/>
              <p:nvPr/>
            </p:nvSpPr>
            <p:spPr>
              <a:xfrm>
                <a:off x="7191402" y="4473657"/>
                <a:ext cx="432262" cy="17721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56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F3381C74-5CB0-42A9-8FC3-5635DAF25D50}"/>
                  </a:ext>
                </a:extLst>
              </p:cNvPr>
              <p:cNvSpPr/>
              <p:nvPr/>
            </p:nvSpPr>
            <p:spPr>
              <a:xfrm>
                <a:off x="8432323" y="1591262"/>
                <a:ext cx="466634" cy="33718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47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51FEE29D-8AE7-44A7-A379-BA492CD9D236}"/>
                  </a:ext>
                </a:extLst>
              </p:cNvPr>
              <p:cNvSpPr/>
              <p:nvPr/>
            </p:nvSpPr>
            <p:spPr>
              <a:xfrm>
                <a:off x="6896037" y="3917066"/>
                <a:ext cx="525233" cy="33718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69E8602B-2EED-4F6C-81D5-A7BB14BA8C58}"/>
                  </a:ext>
                </a:extLst>
              </p:cNvPr>
              <p:cNvSpPr/>
              <p:nvPr/>
            </p:nvSpPr>
            <p:spPr>
              <a:xfrm>
                <a:off x="5861698" y="4480070"/>
                <a:ext cx="352473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39</a:t>
                </a: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40CA7A14-35C1-470F-991C-4D1AFF3CAF82}"/>
                  </a:ext>
                </a:extLst>
              </p:cNvPr>
              <p:cNvSpPr/>
              <p:nvPr/>
            </p:nvSpPr>
            <p:spPr>
              <a:xfrm>
                <a:off x="6288218" y="4480070"/>
                <a:ext cx="345455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32</a:t>
                </a: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29A757C8-E318-4C98-BFBE-0ECD8F7A95B3}"/>
                  </a:ext>
                </a:extLst>
              </p:cNvPr>
              <p:cNvSpPr/>
              <p:nvPr/>
            </p:nvSpPr>
            <p:spPr>
              <a:xfrm>
                <a:off x="1615267" y="5014546"/>
                <a:ext cx="377078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21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835145D5-488E-49FF-81C1-2FB1D13FFB7D}"/>
                  </a:ext>
                </a:extLst>
              </p:cNvPr>
              <p:cNvSpPr/>
              <p:nvPr/>
            </p:nvSpPr>
            <p:spPr>
              <a:xfrm>
                <a:off x="2079831" y="501169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26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E1E8A703-9D29-4C0B-8EEE-5B4905E5A95A}"/>
                  </a:ext>
                </a:extLst>
              </p:cNvPr>
              <p:cNvSpPr/>
              <p:nvPr/>
            </p:nvSpPr>
            <p:spPr>
              <a:xfrm>
                <a:off x="5880501" y="196840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42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83635FB6-C003-475F-9E66-00716BD60C39}"/>
                  </a:ext>
                </a:extLst>
              </p:cNvPr>
              <p:cNvSpPr/>
              <p:nvPr/>
            </p:nvSpPr>
            <p:spPr>
              <a:xfrm>
                <a:off x="5873035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40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8A48EF36-76AC-4174-8DD7-A2A9CB597253}"/>
                  </a:ext>
                </a:extLst>
              </p:cNvPr>
              <p:cNvSpPr/>
              <p:nvPr/>
            </p:nvSpPr>
            <p:spPr>
              <a:xfrm>
                <a:off x="5880501" y="2649009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41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A2BDDD1F-E2EA-4997-BED9-540AFDBEDEC1}"/>
                  </a:ext>
                </a:extLst>
              </p:cNvPr>
              <p:cNvSpPr/>
              <p:nvPr/>
            </p:nvSpPr>
            <p:spPr>
              <a:xfrm>
                <a:off x="6280002" y="196078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35</a:t>
                </a: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15E458CC-914E-487E-9839-017229DDC3F0}"/>
                  </a:ext>
                </a:extLst>
              </p:cNvPr>
              <p:cNvSpPr/>
              <p:nvPr/>
            </p:nvSpPr>
            <p:spPr>
              <a:xfrm>
                <a:off x="6272536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33</a:t>
                </a: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501D8A97-A3E1-43DA-B2C1-44CDC2924086}"/>
                  </a:ext>
                </a:extLst>
              </p:cNvPr>
              <p:cNvSpPr/>
              <p:nvPr/>
            </p:nvSpPr>
            <p:spPr>
              <a:xfrm>
                <a:off x="6274834" y="2648294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34</a:t>
                </a: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6A1BBB69-1585-4B86-8704-8D98FC58C441}"/>
                  </a:ext>
                </a:extLst>
              </p:cNvPr>
              <p:cNvSpPr/>
              <p:nvPr/>
            </p:nvSpPr>
            <p:spPr>
              <a:xfrm>
                <a:off x="5945465" y="1734359"/>
                <a:ext cx="297301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43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E15799B4-222E-44BE-8BFA-1FC88476C67F}"/>
                  </a:ext>
                </a:extLst>
              </p:cNvPr>
              <p:cNvSpPr/>
              <p:nvPr/>
            </p:nvSpPr>
            <p:spPr>
              <a:xfrm>
                <a:off x="6354626" y="1734359"/>
                <a:ext cx="292556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36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F9105135-4311-41A7-9D5E-6CF81B3200DD}"/>
                  </a:ext>
                </a:extLst>
              </p:cNvPr>
              <p:cNvSpPr/>
              <p:nvPr/>
            </p:nvSpPr>
            <p:spPr>
              <a:xfrm>
                <a:off x="7125726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45</a:t>
                </a: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53FF4B89-5D3F-4935-84EF-CA62702246E7}"/>
                  </a:ext>
                </a:extLst>
              </p:cNvPr>
              <p:cNvSpPr/>
              <p:nvPr/>
            </p:nvSpPr>
            <p:spPr>
              <a:xfrm>
                <a:off x="7656100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46</a:t>
                </a: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113B53B0-0FED-4B97-806A-1677F3E5CCD9}"/>
                  </a:ext>
                </a:extLst>
              </p:cNvPr>
              <p:cNvSpPr/>
              <p:nvPr/>
            </p:nvSpPr>
            <p:spPr>
              <a:xfrm>
                <a:off x="5033849" y="5091388"/>
                <a:ext cx="1411288" cy="20613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291</a:t>
                </a:r>
              </a:p>
            </p:txBody>
          </p: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5C9A66F-1F45-4298-B368-787FAD06B930}"/>
                </a:ext>
              </a:extLst>
            </p:cNvPr>
            <p:cNvSpPr/>
            <p:nvPr/>
          </p:nvSpPr>
          <p:spPr>
            <a:xfrm>
              <a:off x="5629937" y="5793562"/>
              <a:ext cx="1411288" cy="2061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292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B41BAD5-6EC4-4B01-95ED-AB4A622EE67A}"/>
                </a:ext>
              </a:extLst>
            </p:cNvPr>
            <p:cNvSpPr/>
            <p:nvPr/>
          </p:nvSpPr>
          <p:spPr>
            <a:xfrm>
              <a:off x="6830921" y="5499688"/>
              <a:ext cx="349245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30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3290639-E2AD-46EA-B493-BDEBB70F44A8}"/>
                </a:ext>
              </a:extLst>
            </p:cNvPr>
            <p:cNvSpPr/>
            <p:nvPr/>
          </p:nvSpPr>
          <p:spPr>
            <a:xfrm>
              <a:off x="6408192" y="5499688"/>
              <a:ext cx="346481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37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8D0304DD-F079-437E-8453-39FDA51700B8}"/>
                </a:ext>
              </a:extLst>
            </p:cNvPr>
            <p:cNvSpPr/>
            <p:nvPr/>
          </p:nvSpPr>
          <p:spPr>
            <a:xfrm>
              <a:off x="6880451" y="5335786"/>
              <a:ext cx="349245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E79D596-33D9-4E76-BA20-C57952C42AA4}"/>
                </a:ext>
              </a:extLst>
            </p:cNvPr>
            <p:cNvSpPr/>
            <p:nvPr/>
          </p:nvSpPr>
          <p:spPr>
            <a:xfrm>
              <a:off x="6457722" y="5335786"/>
              <a:ext cx="346481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38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86DC0CF-000C-46E6-BB9E-E622E2720E6A}"/>
              </a:ext>
            </a:extLst>
          </p:cNvPr>
          <p:cNvSpPr txBox="1"/>
          <p:nvPr/>
        </p:nvSpPr>
        <p:spPr>
          <a:xfrm>
            <a:off x="7782476" y="3188728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Unhealthy car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D9F10F-B072-4FA3-B56F-106706B779A0}"/>
              </a:ext>
            </a:extLst>
          </p:cNvPr>
          <p:cNvGrpSpPr/>
          <p:nvPr/>
        </p:nvGrpSpPr>
        <p:grpSpPr>
          <a:xfrm>
            <a:off x="7440296" y="3222972"/>
            <a:ext cx="406398" cy="200025"/>
            <a:chOff x="7440296" y="3222972"/>
            <a:chExt cx="406398" cy="2000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E01949-EF6E-47DC-A704-3704EA56F6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76F2B2-7E16-4245-9346-162827A950A0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A4157B8-82A8-4FF3-AE3B-F3AED3856E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Picture 2" descr="Walking Man Black clip art | Clipart Panda - Free Clipart Images">
            <a:extLst>
              <a:ext uri="{FF2B5EF4-FFF2-40B4-BE49-F238E27FC236}">
                <a16:creationId xmlns:a16="http://schemas.microsoft.com/office/drawing/2014/main" id="{018179AD-EFE5-4394-88CB-D1C216D57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4" t="5072" r="8712" b="7204"/>
          <a:stretch/>
        </p:blipFill>
        <p:spPr bwMode="auto">
          <a:xfrm>
            <a:off x="9886058" y="2741769"/>
            <a:ext cx="210698" cy="3346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F6BF0AA0-CE05-4E78-AB51-C87E715BF0A2}"/>
              </a:ext>
            </a:extLst>
          </p:cNvPr>
          <p:cNvSpPr txBox="1"/>
          <p:nvPr/>
        </p:nvSpPr>
        <p:spPr>
          <a:xfrm>
            <a:off x="10166581" y="2778577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Pedestrian</a:t>
            </a:r>
          </a:p>
        </p:txBody>
      </p:sp>
      <p:pic>
        <p:nvPicPr>
          <p:cNvPr id="108" name="Picture 107" descr="A picture containing mug, glass&#10;&#10;Description automatically generated">
            <a:extLst>
              <a:ext uri="{FF2B5EF4-FFF2-40B4-BE49-F238E27FC236}">
                <a16:creationId xmlns:a16="http://schemas.microsoft.com/office/drawing/2014/main" id="{43815143-2BB6-43B3-BBCA-D081B3B274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5" r="6290" b="3983"/>
          <a:stretch/>
        </p:blipFill>
        <p:spPr>
          <a:xfrm rot="13285281">
            <a:off x="5951684" y="2286791"/>
            <a:ext cx="401666" cy="193675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6B4CF67D-E540-4F8B-89F3-C739FE5C60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9" t="10811" r="4681" b="11410"/>
          <a:stretch/>
        </p:blipFill>
        <p:spPr>
          <a:xfrm rot="5400000">
            <a:off x="6048061" y="2638764"/>
            <a:ext cx="406398" cy="200025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B42CBDA4-BE02-42A1-9CB1-B9B23F3DB594}"/>
              </a:ext>
            </a:extLst>
          </p:cNvPr>
          <p:cNvSpPr txBox="1"/>
          <p:nvPr/>
        </p:nvSpPr>
        <p:spPr>
          <a:xfrm>
            <a:off x="508000" y="543697"/>
            <a:ext cx="2311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driven cars</a:t>
            </a:r>
          </a:p>
          <a:p>
            <a:r>
              <a:rPr lang="en-US" dirty="0"/>
              <a:t>Corner case #1: U-turn</a:t>
            </a:r>
          </a:p>
        </p:txBody>
      </p:sp>
    </p:spTree>
    <p:extLst>
      <p:ext uri="{BB962C8B-B14F-4D97-AF65-F5344CB8AC3E}">
        <p14:creationId xmlns:p14="http://schemas.microsoft.com/office/powerpoint/2010/main" val="2735725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79">
            <a:extLst>
              <a:ext uri="{FF2B5EF4-FFF2-40B4-BE49-F238E27FC236}">
                <a16:creationId xmlns:a16="http://schemas.microsoft.com/office/drawing/2014/main" id="{035B7C4E-4D50-46E2-BDF3-C7B0DAE05B24}"/>
              </a:ext>
            </a:extLst>
          </p:cNvPr>
          <p:cNvGrpSpPr/>
          <p:nvPr/>
        </p:nvGrpSpPr>
        <p:grpSpPr>
          <a:xfrm>
            <a:off x="1763783" y="278907"/>
            <a:ext cx="7864763" cy="6300186"/>
            <a:chOff x="1763783" y="278907"/>
            <a:chExt cx="7864763" cy="6300186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BC8D1A5-7473-4870-85EF-8CAE782B1D6C}"/>
                </a:ext>
              </a:extLst>
            </p:cNvPr>
            <p:cNvGrpSpPr/>
            <p:nvPr/>
          </p:nvGrpSpPr>
          <p:grpSpPr>
            <a:xfrm>
              <a:off x="1763783" y="278907"/>
              <a:ext cx="7864763" cy="6300186"/>
              <a:chOff x="1172940" y="-185327"/>
              <a:chExt cx="7864763" cy="6300186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27427A95-D118-4EF4-825E-076A7158FE9B}"/>
                  </a:ext>
                </a:extLst>
              </p:cNvPr>
              <p:cNvGrpSpPr/>
              <p:nvPr/>
            </p:nvGrpSpPr>
            <p:grpSpPr>
              <a:xfrm>
                <a:off x="1172940" y="-185327"/>
                <a:ext cx="7864763" cy="6300186"/>
                <a:chOff x="2063578" y="278907"/>
                <a:chExt cx="7864763" cy="6300186"/>
              </a:xfrm>
            </p:grpSpPr>
            <p:pic>
              <p:nvPicPr>
                <p:cNvPr id="246" name="Picture 245" descr="A close up of a device&#10;&#10;Description automatically generated">
                  <a:extLst>
                    <a:ext uri="{FF2B5EF4-FFF2-40B4-BE49-F238E27FC236}">
                      <a16:creationId xmlns:a16="http://schemas.microsoft.com/office/drawing/2014/main" id="{BD1DCA7B-61D2-4195-91F0-B8EC1F2095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357"/>
                <a:stretch/>
              </p:blipFill>
              <p:spPr>
                <a:xfrm>
                  <a:off x="2236122" y="278907"/>
                  <a:ext cx="7692219" cy="6300186"/>
                </a:xfrm>
                <a:prstGeom prst="rect">
                  <a:avLst/>
                </a:prstGeom>
              </p:spPr>
            </p:pic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824A6746-598C-46D2-96E1-78A7AA740FAC}"/>
                    </a:ext>
                  </a:extLst>
                </p:cNvPr>
                <p:cNvSpPr/>
                <p:nvPr/>
              </p:nvSpPr>
              <p:spPr>
                <a:xfrm>
                  <a:off x="2063578" y="543697"/>
                  <a:ext cx="2051222" cy="26814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A29EA663-A840-4594-921B-6CBE1316EEFD}"/>
                    </a:ext>
                  </a:extLst>
                </p:cNvPr>
                <p:cNvSpPr/>
                <p:nvPr/>
              </p:nvSpPr>
              <p:spPr>
                <a:xfrm>
                  <a:off x="5980096" y="3341961"/>
                  <a:ext cx="1411288" cy="4674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DD205DB-35D4-4798-BAF9-7951913C3C06}"/>
                  </a:ext>
                </a:extLst>
              </p:cNvPr>
              <p:cNvSpPr/>
              <p:nvPr/>
            </p:nvSpPr>
            <p:spPr>
              <a:xfrm rot="3563525">
                <a:off x="2405025" y="323109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A88175BA-674D-47C7-8015-89563B688A73}"/>
                  </a:ext>
                </a:extLst>
              </p:cNvPr>
              <p:cNvSpPr/>
              <p:nvPr/>
            </p:nvSpPr>
            <p:spPr>
              <a:xfrm rot="3563525">
                <a:off x="2961961" y="57262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51</a:t>
                </a: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F33528AA-7C19-43BA-B6BB-46796394F812}"/>
                  </a:ext>
                </a:extLst>
              </p:cNvPr>
              <p:cNvSpPr/>
              <p:nvPr/>
            </p:nvSpPr>
            <p:spPr>
              <a:xfrm rot="3563525">
                <a:off x="4033127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52</a:t>
                </a: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81B4646B-88A5-491A-ACCF-35CC0D2E6151}"/>
                  </a:ext>
                </a:extLst>
              </p:cNvPr>
              <p:cNvSpPr/>
              <p:nvPr/>
            </p:nvSpPr>
            <p:spPr>
              <a:xfrm rot="3563525">
                <a:off x="5096674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4F947831-BA08-4768-B0A2-DE99060EB5ED}"/>
                  </a:ext>
                </a:extLst>
              </p:cNvPr>
              <p:cNvSpPr txBox="1"/>
              <p:nvPr/>
            </p:nvSpPr>
            <p:spPr>
              <a:xfrm>
                <a:off x="7534967" y="3128562"/>
                <a:ext cx="957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Critical state</a:t>
                </a: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D01C9191-8B3B-4B4E-822E-713CEB7C598F}"/>
                  </a:ext>
                </a:extLst>
              </p:cNvPr>
              <p:cNvSpPr txBox="1"/>
              <p:nvPr/>
            </p:nvSpPr>
            <p:spPr>
              <a:xfrm>
                <a:off x="7534967" y="3555761"/>
                <a:ext cx="14786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Failure tolerant state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C34E5BD4-AFD7-43E6-85EF-C64348AD9124}"/>
                  </a:ext>
                </a:extLst>
              </p:cNvPr>
              <p:cNvSpPr txBox="1"/>
              <p:nvPr/>
            </p:nvSpPr>
            <p:spPr>
              <a:xfrm>
                <a:off x="7533512" y="3957168"/>
                <a:ext cx="8224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Final state</a:t>
                </a: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11187CF3-6DF5-4B5C-98F9-CACE56F04BDF}"/>
                  </a:ext>
                </a:extLst>
              </p:cNvPr>
              <p:cNvSpPr/>
              <p:nvPr/>
            </p:nvSpPr>
            <p:spPr>
              <a:xfrm>
                <a:off x="3660513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D8F95763-68CF-461B-8DD3-85431D37FFDB}"/>
                  </a:ext>
                </a:extLst>
              </p:cNvPr>
              <p:cNvSpPr/>
              <p:nvPr/>
            </p:nvSpPr>
            <p:spPr>
              <a:xfrm>
                <a:off x="5026395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49BDE763-E3A7-462E-9D68-DC87CD8BE9EE}"/>
                  </a:ext>
                </a:extLst>
              </p:cNvPr>
              <p:cNvSpPr/>
              <p:nvPr/>
            </p:nvSpPr>
            <p:spPr>
              <a:xfrm>
                <a:off x="2010779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23</a:t>
                </a: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9228D3A2-B43D-48CF-9599-28DEC8E3ACE9}"/>
                  </a:ext>
                </a:extLst>
              </p:cNvPr>
              <p:cNvSpPr/>
              <p:nvPr/>
            </p:nvSpPr>
            <p:spPr>
              <a:xfrm>
                <a:off x="1765788" y="5191721"/>
                <a:ext cx="168036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27</a:t>
                </a:r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91E80DCA-332A-47A8-90CF-368AC321A188}"/>
                  </a:ext>
                </a:extLst>
              </p:cNvPr>
              <p:cNvSpPr/>
              <p:nvPr/>
            </p:nvSpPr>
            <p:spPr>
              <a:xfrm>
                <a:off x="6024030" y="1591262"/>
                <a:ext cx="107238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44</a:t>
                </a: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BEC9E954-D2E8-497D-9588-E8596E47E760}"/>
                  </a:ext>
                </a:extLst>
              </p:cNvPr>
              <p:cNvSpPr/>
              <p:nvPr/>
            </p:nvSpPr>
            <p:spPr>
              <a:xfrm>
                <a:off x="4599068" y="1638886"/>
                <a:ext cx="102758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91DD64B4-8258-463C-B6B8-A1E0043F7332}"/>
                  </a:ext>
                </a:extLst>
              </p:cNvPr>
              <p:cNvSpPr/>
              <p:nvPr/>
            </p:nvSpPr>
            <p:spPr>
              <a:xfrm>
                <a:off x="4130699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237AE555-87FF-4F21-9B39-A6D8B50FA178}"/>
                  </a:ext>
                </a:extLst>
              </p:cNvPr>
              <p:cNvSpPr/>
              <p:nvPr/>
            </p:nvSpPr>
            <p:spPr>
              <a:xfrm>
                <a:off x="494007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9</a:t>
                </a: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69E699C5-54E4-49D1-BD85-E8005A3CE92D}"/>
                  </a:ext>
                </a:extLst>
              </p:cNvPr>
              <p:cNvSpPr/>
              <p:nvPr/>
            </p:nvSpPr>
            <p:spPr>
              <a:xfrm>
                <a:off x="5018929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12</a:t>
                </a: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2844A328-3892-42E8-A2DE-64D4F13BCA67}"/>
                  </a:ext>
                </a:extLst>
              </p:cNvPr>
              <p:cNvSpPr/>
              <p:nvPr/>
            </p:nvSpPr>
            <p:spPr>
              <a:xfrm>
                <a:off x="5026395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11</a:t>
                </a: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F19E2110-298B-4136-AEF6-0CD203E7BB37}"/>
                  </a:ext>
                </a:extLst>
              </p:cNvPr>
              <p:cNvSpPr/>
              <p:nvPr/>
            </p:nvSpPr>
            <p:spPr>
              <a:xfrm>
                <a:off x="2446825" y="4480070"/>
                <a:ext cx="2600325" cy="1643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54</a:t>
                </a: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64AAE0BE-A786-473B-BACC-3ED6E639FF5A}"/>
                  </a:ext>
                </a:extLst>
              </p:cNvPr>
              <p:cNvSpPr/>
              <p:nvPr/>
            </p:nvSpPr>
            <p:spPr>
              <a:xfrm>
                <a:off x="5121197" y="4480070"/>
                <a:ext cx="655142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55</a:t>
                </a: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E9285262-2D7E-4022-A737-A2C136A814C3}"/>
                  </a:ext>
                </a:extLst>
              </p:cNvPr>
              <p:cNvSpPr/>
              <p:nvPr/>
            </p:nvSpPr>
            <p:spPr>
              <a:xfrm>
                <a:off x="1564475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18</a:t>
                </a: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2C462437-A16A-4676-9488-973489F0E1AC}"/>
                  </a:ext>
                </a:extLst>
              </p:cNvPr>
              <p:cNvSpPr/>
              <p:nvPr/>
            </p:nvSpPr>
            <p:spPr>
              <a:xfrm>
                <a:off x="6888967" y="3099987"/>
                <a:ext cx="534671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62EAF984-DE83-4F70-B757-3F750100A6EE}"/>
                  </a:ext>
                </a:extLst>
              </p:cNvPr>
              <p:cNvSpPr/>
              <p:nvPr/>
            </p:nvSpPr>
            <p:spPr>
              <a:xfrm>
                <a:off x="6893099" y="3509578"/>
                <a:ext cx="534670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22949362-6469-401B-82D4-DF682D69661A}"/>
                  </a:ext>
                </a:extLst>
              </p:cNvPr>
              <p:cNvSpPr/>
              <p:nvPr/>
            </p:nvSpPr>
            <p:spPr>
              <a:xfrm>
                <a:off x="1765788" y="3598191"/>
                <a:ext cx="143756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16</a:t>
                </a: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C619CF54-5F3F-49CD-A484-FE105C6D7917}"/>
                  </a:ext>
                </a:extLst>
              </p:cNvPr>
              <p:cNvSpPr/>
              <p:nvPr/>
            </p:nvSpPr>
            <p:spPr>
              <a:xfrm>
                <a:off x="4261621" y="3595628"/>
                <a:ext cx="1365034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4F3CA5F3-4779-4860-BDAA-83BCCF8055BC}"/>
                  </a:ext>
                </a:extLst>
              </p:cNvPr>
              <p:cNvSpPr/>
              <p:nvPr/>
            </p:nvSpPr>
            <p:spPr>
              <a:xfrm>
                <a:off x="3252270" y="3598181"/>
                <a:ext cx="96196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C72A3B0A-2745-47B4-B2C0-59D3D41C3446}"/>
                  </a:ext>
                </a:extLst>
              </p:cNvPr>
              <p:cNvSpPr/>
              <p:nvPr/>
            </p:nvSpPr>
            <p:spPr>
              <a:xfrm>
                <a:off x="4955021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13</a:t>
                </a: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63165054-11CC-4C70-B14B-82372488FB66}"/>
                  </a:ext>
                </a:extLst>
              </p:cNvPr>
              <p:cNvSpPr/>
              <p:nvPr/>
            </p:nvSpPr>
            <p:spPr>
              <a:xfrm>
                <a:off x="2074593" y="376581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22</a:t>
                </a: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4975C65B-1C5B-4984-BFF0-D55DF5D5FF33}"/>
                  </a:ext>
                </a:extLst>
              </p:cNvPr>
              <p:cNvSpPr/>
              <p:nvPr/>
            </p:nvSpPr>
            <p:spPr>
              <a:xfrm rot="3563525">
                <a:off x="3484501" y="3220340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49</a:t>
                </a: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FF919373-20E2-4553-8ABD-0A9943249036}"/>
                  </a:ext>
                </a:extLst>
              </p:cNvPr>
              <p:cNvSpPr/>
              <p:nvPr/>
            </p:nvSpPr>
            <p:spPr>
              <a:xfrm rot="3563525">
                <a:off x="4279183" y="32020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48</a:t>
                </a: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C42053D3-A421-440A-A955-BCCA5F36172A}"/>
                  </a:ext>
                </a:extLst>
              </p:cNvPr>
              <p:cNvSpPr/>
              <p:nvPr/>
            </p:nvSpPr>
            <p:spPr>
              <a:xfrm>
                <a:off x="2010779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25</a:t>
                </a: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7B16179D-E91B-41B6-BDA5-CF643CD17C24}"/>
                  </a:ext>
                </a:extLst>
              </p:cNvPr>
              <p:cNvSpPr/>
              <p:nvPr/>
            </p:nvSpPr>
            <p:spPr>
              <a:xfrm>
                <a:off x="1564475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20</a:t>
                </a: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12EB9A4-4AAD-4DCC-98D9-F08676E54C91}"/>
                  </a:ext>
                </a:extLst>
              </p:cNvPr>
              <p:cNvSpPr/>
              <p:nvPr/>
            </p:nvSpPr>
            <p:spPr>
              <a:xfrm>
                <a:off x="2010779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24</a:t>
                </a: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2E41CC0D-BA4F-4A42-8F52-4F989BED21C3}"/>
                  </a:ext>
                </a:extLst>
              </p:cNvPr>
              <p:cNvSpPr/>
              <p:nvPr/>
            </p:nvSpPr>
            <p:spPr>
              <a:xfrm>
                <a:off x="1564475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19</a:t>
                </a:r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0E5BBAD1-72D8-43FA-A3CA-E41886C4F08B}"/>
                  </a:ext>
                </a:extLst>
              </p:cNvPr>
              <p:cNvSpPr/>
              <p:nvPr/>
            </p:nvSpPr>
            <p:spPr>
              <a:xfrm>
                <a:off x="3489954" y="5191721"/>
                <a:ext cx="1486909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28</a:t>
                </a: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40CF38C4-AEBB-4F62-B892-642C71810BD1}"/>
                  </a:ext>
                </a:extLst>
              </p:cNvPr>
              <p:cNvSpPr/>
              <p:nvPr/>
            </p:nvSpPr>
            <p:spPr>
              <a:xfrm>
                <a:off x="1615267" y="3763431"/>
                <a:ext cx="37398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17</a:t>
                </a: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E0E1D9BC-3F19-4473-9D57-67E0A553DD50}"/>
                  </a:ext>
                </a:extLst>
              </p:cNvPr>
              <p:cNvSpPr/>
              <p:nvPr/>
            </p:nvSpPr>
            <p:spPr>
              <a:xfrm>
                <a:off x="5471616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FE3499DB-B612-4C12-886C-FCE88D9CABC9}"/>
                  </a:ext>
                </a:extLst>
              </p:cNvPr>
              <p:cNvSpPr/>
              <p:nvPr/>
            </p:nvSpPr>
            <p:spPr>
              <a:xfrm>
                <a:off x="5464150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7</a:t>
                </a: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CC2CFAC5-2736-4BF2-B5E4-3501E3ED609B}"/>
                  </a:ext>
                </a:extLst>
              </p:cNvPr>
              <p:cNvSpPr/>
              <p:nvPr/>
            </p:nvSpPr>
            <p:spPr>
              <a:xfrm>
                <a:off x="5471616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6</a:t>
                </a: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DE71E4B2-6F11-4E3A-951A-0C740A62AFFD}"/>
                  </a:ext>
                </a:extLst>
              </p:cNvPr>
              <p:cNvSpPr/>
              <p:nvPr/>
            </p:nvSpPr>
            <p:spPr>
              <a:xfrm>
                <a:off x="5402967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8</a:t>
                </a: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2EED5BEC-8B25-4D0C-9A7B-80C46287CDA3}"/>
                  </a:ext>
                </a:extLst>
              </p:cNvPr>
              <p:cNvSpPr/>
              <p:nvPr/>
            </p:nvSpPr>
            <p:spPr>
              <a:xfrm>
                <a:off x="539495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4</a:t>
                </a:r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5D9DF158-C055-41FE-ABD1-ABAC56712F0C}"/>
                  </a:ext>
                </a:extLst>
              </p:cNvPr>
              <p:cNvSpPr/>
              <p:nvPr/>
            </p:nvSpPr>
            <p:spPr>
              <a:xfrm>
                <a:off x="7191402" y="4473657"/>
                <a:ext cx="432262" cy="17721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56</a:t>
                </a: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00EA6B95-85E2-4DFB-8030-119B45778E9F}"/>
                  </a:ext>
                </a:extLst>
              </p:cNvPr>
              <p:cNvSpPr/>
              <p:nvPr/>
            </p:nvSpPr>
            <p:spPr>
              <a:xfrm>
                <a:off x="8432323" y="1591262"/>
                <a:ext cx="466634" cy="33718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47</a:t>
                </a:r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CA515C04-D339-4F21-9998-1845A843A10D}"/>
                  </a:ext>
                </a:extLst>
              </p:cNvPr>
              <p:cNvSpPr/>
              <p:nvPr/>
            </p:nvSpPr>
            <p:spPr>
              <a:xfrm>
                <a:off x="6896037" y="3917066"/>
                <a:ext cx="525233" cy="33718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08CD42A3-9D2F-4CFE-8094-A0BC3D2EDED1}"/>
                  </a:ext>
                </a:extLst>
              </p:cNvPr>
              <p:cNvSpPr/>
              <p:nvPr/>
            </p:nvSpPr>
            <p:spPr>
              <a:xfrm>
                <a:off x="5861698" y="4480070"/>
                <a:ext cx="352473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39</a:t>
                </a: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4303340F-44D5-4C41-A2A9-CBFF425E2256}"/>
                  </a:ext>
                </a:extLst>
              </p:cNvPr>
              <p:cNvSpPr/>
              <p:nvPr/>
            </p:nvSpPr>
            <p:spPr>
              <a:xfrm>
                <a:off x="6288218" y="4480070"/>
                <a:ext cx="345455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32</a:t>
                </a: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4E9BA64-30FC-4619-B245-F73040C09F96}"/>
                  </a:ext>
                </a:extLst>
              </p:cNvPr>
              <p:cNvSpPr/>
              <p:nvPr/>
            </p:nvSpPr>
            <p:spPr>
              <a:xfrm>
                <a:off x="1615267" y="5014546"/>
                <a:ext cx="377078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21</a:t>
                </a: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42BDB664-56D4-44F2-AB04-829B7628F8E4}"/>
                  </a:ext>
                </a:extLst>
              </p:cNvPr>
              <p:cNvSpPr/>
              <p:nvPr/>
            </p:nvSpPr>
            <p:spPr>
              <a:xfrm>
                <a:off x="2079831" y="501169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26</a:t>
                </a:r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0C5FC378-48C1-400B-B1F3-682DF01C7D46}"/>
                  </a:ext>
                </a:extLst>
              </p:cNvPr>
              <p:cNvSpPr/>
              <p:nvPr/>
            </p:nvSpPr>
            <p:spPr>
              <a:xfrm>
                <a:off x="5880501" y="196840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42</a:t>
                </a:r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204D035D-E53B-4C42-9611-890A44B26284}"/>
                  </a:ext>
                </a:extLst>
              </p:cNvPr>
              <p:cNvSpPr/>
              <p:nvPr/>
            </p:nvSpPr>
            <p:spPr>
              <a:xfrm>
                <a:off x="5873035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40</a:t>
                </a:r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CCB68968-542B-489E-A1BC-4930EB628601}"/>
                  </a:ext>
                </a:extLst>
              </p:cNvPr>
              <p:cNvSpPr/>
              <p:nvPr/>
            </p:nvSpPr>
            <p:spPr>
              <a:xfrm>
                <a:off x="5880501" y="2649009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41</a:t>
                </a: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69F26FEF-2786-42AF-9737-322C397A04B9}"/>
                  </a:ext>
                </a:extLst>
              </p:cNvPr>
              <p:cNvSpPr/>
              <p:nvPr/>
            </p:nvSpPr>
            <p:spPr>
              <a:xfrm>
                <a:off x="6280002" y="196078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35</a:t>
                </a: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617EC5E9-5F39-405C-AA94-E8BF6C91BFB6}"/>
                  </a:ext>
                </a:extLst>
              </p:cNvPr>
              <p:cNvSpPr/>
              <p:nvPr/>
            </p:nvSpPr>
            <p:spPr>
              <a:xfrm>
                <a:off x="6272536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33</a:t>
                </a:r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07545917-79B6-4CD2-889B-B46263D19D12}"/>
                  </a:ext>
                </a:extLst>
              </p:cNvPr>
              <p:cNvSpPr/>
              <p:nvPr/>
            </p:nvSpPr>
            <p:spPr>
              <a:xfrm>
                <a:off x="6274834" y="2648294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34</a:t>
                </a: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D85CDEFA-9B30-4CD9-AE5E-614AE166954D}"/>
                  </a:ext>
                </a:extLst>
              </p:cNvPr>
              <p:cNvSpPr/>
              <p:nvPr/>
            </p:nvSpPr>
            <p:spPr>
              <a:xfrm>
                <a:off x="5945465" y="1734359"/>
                <a:ext cx="297301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43</a:t>
                </a:r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C794D128-FA71-4CC5-A327-ACA2BBE5DE30}"/>
                  </a:ext>
                </a:extLst>
              </p:cNvPr>
              <p:cNvSpPr/>
              <p:nvPr/>
            </p:nvSpPr>
            <p:spPr>
              <a:xfrm>
                <a:off x="6354626" y="1734359"/>
                <a:ext cx="292556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36</a:t>
                </a: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F33005AF-ABD2-4097-9AE6-70E785883B7B}"/>
                  </a:ext>
                </a:extLst>
              </p:cNvPr>
              <p:cNvSpPr/>
              <p:nvPr/>
            </p:nvSpPr>
            <p:spPr>
              <a:xfrm>
                <a:off x="7125726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45</a:t>
                </a:r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5876A54D-A087-4B73-ABBB-93916758CA7C}"/>
                  </a:ext>
                </a:extLst>
              </p:cNvPr>
              <p:cNvSpPr/>
              <p:nvPr/>
            </p:nvSpPr>
            <p:spPr>
              <a:xfrm>
                <a:off x="7656100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46</a:t>
                </a:r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0E280EE5-B88D-462F-9F41-B43E38743F19}"/>
                  </a:ext>
                </a:extLst>
              </p:cNvPr>
              <p:cNvSpPr/>
              <p:nvPr/>
            </p:nvSpPr>
            <p:spPr>
              <a:xfrm>
                <a:off x="5033849" y="5091388"/>
                <a:ext cx="1411288" cy="20613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291</a:t>
                </a:r>
              </a:p>
            </p:txBody>
          </p:sp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1923E06-7CEC-44E3-9C26-D764D20B9377}"/>
                </a:ext>
              </a:extLst>
            </p:cNvPr>
            <p:cNvSpPr/>
            <p:nvPr/>
          </p:nvSpPr>
          <p:spPr>
            <a:xfrm>
              <a:off x="5629937" y="5793562"/>
              <a:ext cx="1411288" cy="2061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292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DCF9FC7-FD1C-490A-86C9-E1E41FB6AED5}"/>
                </a:ext>
              </a:extLst>
            </p:cNvPr>
            <p:cNvSpPr/>
            <p:nvPr/>
          </p:nvSpPr>
          <p:spPr>
            <a:xfrm>
              <a:off x="6830921" y="5499688"/>
              <a:ext cx="349245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30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6B9555E-95AE-4D96-BC22-18E09485AC17}"/>
                </a:ext>
              </a:extLst>
            </p:cNvPr>
            <p:cNvSpPr/>
            <p:nvPr/>
          </p:nvSpPr>
          <p:spPr>
            <a:xfrm>
              <a:off x="6408192" y="5499688"/>
              <a:ext cx="346481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37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4A7A034E-700C-449A-925D-355811C9D1FE}"/>
                </a:ext>
              </a:extLst>
            </p:cNvPr>
            <p:cNvSpPr/>
            <p:nvPr/>
          </p:nvSpPr>
          <p:spPr>
            <a:xfrm>
              <a:off x="6880451" y="5335786"/>
              <a:ext cx="349245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31</a:t>
              </a: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6035D3D1-AB16-4364-BE8D-1FF480490BF9}"/>
                </a:ext>
              </a:extLst>
            </p:cNvPr>
            <p:cNvSpPr/>
            <p:nvPr/>
          </p:nvSpPr>
          <p:spPr>
            <a:xfrm>
              <a:off x="6457722" y="5335786"/>
              <a:ext cx="346481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38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86DC0CF-000C-46E6-BB9E-E622E2720E6A}"/>
              </a:ext>
            </a:extLst>
          </p:cNvPr>
          <p:cNvSpPr txBox="1"/>
          <p:nvPr/>
        </p:nvSpPr>
        <p:spPr>
          <a:xfrm>
            <a:off x="7782476" y="3188728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Unhealthy car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D9F10F-B072-4FA3-B56F-106706B779A0}"/>
              </a:ext>
            </a:extLst>
          </p:cNvPr>
          <p:cNvGrpSpPr/>
          <p:nvPr/>
        </p:nvGrpSpPr>
        <p:grpSpPr>
          <a:xfrm>
            <a:off x="7440296" y="3222972"/>
            <a:ext cx="406398" cy="200025"/>
            <a:chOff x="7440296" y="3222972"/>
            <a:chExt cx="406398" cy="2000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E01949-EF6E-47DC-A704-3704EA56F6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76F2B2-7E16-4245-9346-162827A950A0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A4157B8-82A8-4FF3-AE3B-F3AED3856E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Picture 2" descr="Walking Man Black clip art | Clipart Panda - Free Clipart Images">
            <a:extLst>
              <a:ext uri="{FF2B5EF4-FFF2-40B4-BE49-F238E27FC236}">
                <a16:creationId xmlns:a16="http://schemas.microsoft.com/office/drawing/2014/main" id="{018179AD-EFE5-4394-88CB-D1C216D57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4" t="5072" r="8712" b="7204"/>
          <a:stretch/>
        </p:blipFill>
        <p:spPr bwMode="auto">
          <a:xfrm>
            <a:off x="9886058" y="2741769"/>
            <a:ext cx="210698" cy="3346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F6BF0AA0-CE05-4E78-AB51-C87E715BF0A2}"/>
              </a:ext>
            </a:extLst>
          </p:cNvPr>
          <p:cNvSpPr txBox="1"/>
          <p:nvPr/>
        </p:nvSpPr>
        <p:spPr>
          <a:xfrm>
            <a:off x="10166581" y="2778577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Pedestrian</a:t>
            </a:r>
          </a:p>
        </p:txBody>
      </p:sp>
      <p:pic>
        <p:nvPicPr>
          <p:cNvPr id="108" name="Picture 107" descr="A picture containing mug, glass&#10;&#10;Description automatically generated">
            <a:extLst>
              <a:ext uri="{FF2B5EF4-FFF2-40B4-BE49-F238E27FC236}">
                <a16:creationId xmlns:a16="http://schemas.microsoft.com/office/drawing/2014/main" id="{43815143-2BB6-43B3-BBCA-D081B3B274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5" r="6290" b="3983"/>
          <a:stretch/>
        </p:blipFill>
        <p:spPr>
          <a:xfrm rot="13285281">
            <a:off x="5951684" y="2286791"/>
            <a:ext cx="401666" cy="193675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6B4CF67D-E540-4F8B-89F3-C739FE5C60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9" t="10811" r="4681" b="11410"/>
          <a:stretch/>
        </p:blipFill>
        <p:spPr>
          <a:xfrm rot="2402863">
            <a:off x="5538895" y="2307868"/>
            <a:ext cx="406398" cy="200025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B42CBDA4-BE02-42A1-9CB1-B9B23F3DB594}"/>
              </a:ext>
            </a:extLst>
          </p:cNvPr>
          <p:cNvSpPr txBox="1"/>
          <p:nvPr/>
        </p:nvSpPr>
        <p:spPr>
          <a:xfrm>
            <a:off x="508000" y="543697"/>
            <a:ext cx="2311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driven cars</a:t>
            </a:r>
          </a:p>
          <a:p>
            <a:r>
              <a:rPr lang="en-US" dirty="0"/>
              <a:t>Corner case #1: U-turn</a:t>
            </a:r>
          </a:p>
        </p:txBody>
      </p:sp>
    </p:spTree>
    <p:extLst>
      <p:ext uri="{BB962C8B-B14F-4D97-AF65-F5344CB8AC3E}">
        <p14:creationId xmlns:p14="http://schemas.microsoft.com/office/powerpoint/2010/main" val="2246945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roup 306">
            <a:extLst>
              <a:ext uri="{FF2B5EF4-FFF2-40B4-BE49-F238E27FC236}">
                <a16:creationId xmlns:a16="http://schemas.microsoft.com/office/drawing/2014/main" id="{2C098871-94F6-41BE-90C1-D40C8D7B28D6}"/>
              </a:ext>
            </a:extLst>
          </p:cNvPr>
          <p:cNvGrpSpPr/>
          <p:nvPr/>
        </p:nvGrpSpPr>
        <p:grpSpPr>
          <a:xfrm>
            <a:off x="1763783" y="278907"/>
            <a:ext cx="7864763" cy="6300186"/>
            <a:chOff x="1763783" y="278907"/>
            <a:chExt cx="7864763" cy="6300186"/>
          </a:xfrm>
        </p:grpSpPr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7B7D5867-76BC-4A0F-A359-3263B7B64713}"/>
                </a:ext>
              </a:extLst>
            </p:cNvPr>
            <p:cNvGrpSpPr/>
            <p:nvPr/>
          </p:nvGrpSpPr>
          <p:grpSpPr>
            <a:xfrm>
              <a:off x="1763783" y="278907"/>
              <a:ext cx="7864763" cy="6300186"/>
              <a:chOff x="1172940" y="-185327"/>
              <a:chExt cx="7864763" cy="6300186"/>
            </a:xfrm>
          </p:grpSpPr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3647FA6A-A5AD-4247-BD97-9E73BCBF78EF}"/>
                  </a:ext>
                </a:extLst>
              </p:cNvPr>
              <p:cNvGrpSpPr/>
              <p:nvPr/>
            </p:nvGrpSpPr>
            <p:grpSpPr>
              <a:xfrm>
                <a:off x="1172940" y="-185327"/>
                <a:ext cx="7864763" cy="6300186"/>
                <a:chOff x="2063578" y="278907"/>
                <a:chExt cx="7864763" cy="6300186"/>
              </a:xfrm>
            </p:grpSpPr>
            <p:pic>
              <p:nvPicPr>
                <p:cNvPr id="373" name="Picture 372" descr="A close up of a device&#10;&#10;Description automatically generated">
                  <a:extLst>
                    <a:ext uri="{FF2B5EF4-FFF2-40B4-BE49-F238E27FC236}">
                      <a16:creationId xmlns:a16="http://schemas.microsoft.com/office/drawing/2014/main" id="{818941E4-97FD-4102-A3DE-D0AA4C6494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357"/>
                <a:stretch/>
              </p:blipFill>
              <p:spPr>
                <a:xfrm>
                  <a:off x="2236122" y="278907"/>
                  <a:ext cx="7692219" cy="6300186"/>
                </a:xfrm>
                <a:prstGeom prst="rect">
                  <a:avLst/>
                </a:prstGeom>
              </p:spPr>
            </p:pic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345CC73B-F392-451B-A2DB-A6A8B8284479}"/>
                    </a:ext>
                  </a:extLst>
                </p:cNvPr>
                <p:cNvSpPr/>
                <p:nvPr/>
              </p:nvSpPr>
              <p:spPr>
                <a:xfrm>
                  <a:off x="2063578" y="543697"/>
                  <a:ext cx="2051222" cy="26814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375" name="Rectangle 374">
                  <a:extLst>
                    <a:ext uri="{FF2B5EF4-FFF2-40B4-BE49-F238E27FC236}">
                      <a16:creationId xmlns:a16="http://schemas.microsoft.com/office/drawing/2014/main" id="{B4F63713-6D66-4B4D-81FD-C91A91B0F39E}"/>
                    </a:ext>
                  </a:extLst>
                </p:cNvPr>
                <p:cNvSpPr/>
                <p:nvPr/>
              </p:nvSpPr>
              <p:spPr>
                <a:xfrm>
                  <a:off x="5980096" y="3341961"/>
                  <a:ext cx="1411288" cy="4674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37153D67-4F58-44D4-86C9-A48A212DCA59}"/>
                  </a:ext>
                </a:extLst>
              </p:cNvPr>
              <p:cNvSpPr/>
              <p:nvPr/>
            </p:nvSpPr>
            <p:spPr>
              <a:xfrm rot="3563525">
                <a:off x="2405025" y="323109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</a:p>
            </p:txBody>
          </p:sp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1890F1FB-E03D-4544-9817-8E8B9A69D17E}"/>
                  </a:ext>
                </a:extLst>
              </p:cNvPr>
              <p:cNvSpPr/>
              <p:nvPr/>
            </p:nvSpPr>
            <p:spPr>
              <a:xfrm rot="3563525">
                <a:off x="2961961" y="57262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51</a:t>
                </a:r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58286125-1CEF-4B2D-BC79-940A60583734}"/>
                  </a:ext>
                </a:extLst>
              </p:cNvPr>
              <p:cNvSpPr/>
              <p:nvPr/>
            </p:nvSpPr>
            <p:spPr>
              <a:xfrm rot="3563525">
                <a:off x="4033127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52</a:t>
                </a:r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1797B6B-A853-4C44-8140-09E9A500841A}"/>
                  </a:ext>
                </a:extLst>
              </p:cNvPr>
              <p:cNvSpPr/>
              <p:nvPr/>
            </p:nvSpPr>
            <p:spPr>
              <a:xfrm rot="3563525">
                <a:off x="5096674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3F05FE3D-9EBF-4E87-B130-231FFBA0BB39}"/>
                  </a:ext>
                </a:extLst>
              </p:cNvPr>
              <p:cNvSpPr txBox="1"/>
              <p:nvPr/>
            </p:nvSpPr>
            <p:spPr>
              <a:xfrm>
                <a:off x="7534967" y="3128562"/>
                <a:ext cx="957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Critical state</a:t>
                </a:r>
              </a:p>
            </p:txBody>
          </p:sp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25B9EB2E-6AC0-4055-864E-BFE174FD256B}"/>
                  </a:ext>
                </a:extLst>
              </p:cNvPr>
              <p:cNvSpPr txBox="1"/>
              <p:nvPr/>
            </p:nvSpPr>
            <p:spPr>
              <a:xfrm>
                <a:off x="7534967" y="3555761"/>
                <a:ext cx="14786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Failure tolerant state</a:t>
                </a:r>
              </a:p>
            </p:txBody>
          </p:sp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1C707639-E3F3-402F-B9AD-FA213A847514}"/>
                  </a:ext>
                </a:extLst>
              </p:cNvPr>
              <p:cNvSpPr txBox="1"/>
              <p:nvPr/>
            </p:nvSpPr>
            <p:spPr>
              <a:xfrm>
                <a:off x="7533512" y="3957168"/>
                <a:ext cx="8224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Final state</a:t>
                </a:r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534C2B15-6800-4C94-B15C-33423F210A58}"/>
                  </a:ext>
                </a:extLst>
              </p:cNvPr>
              <p:cNvSpPr/>
              <p:nvPr/>
            </p:nvSpPr>
            <p:spPr>
              <a:xfrm>
                <a:off x="3660513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D5B9E7A8-1F95-42B7-B824-7AC606A59B4A}"/>
                  </a:ext>
                </a:extLst>
              </p:cNvPr>
              <p:cNvSpPr/>
              <p:nvPr/>
            </p:nvSpPr>
            <p:spPr>
              <a:xfrm>
                <a:off x="5026395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6BCF2B3A-D584-47D4-AFD0-017CD9EFE864}"/>
                  </a:ext>
                </a:extLst>
              </p:cNvPr>
              <p:cNvSpPr/>
              <p:nvPr/>
            </p:nvSpPr>
            <p:spPr>
              <a:xfrm>
                <a:off x="2010779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23</a:t>
                </a:r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AF4A0E6B-8714-4820-9424-EE7B7400E958}"/>
                  </a:ext>
                </a:extLst>
              </p:cNvPr>
              <p:cNvSpPr/>
              <p:nvPr/>
            </p:nvSpPr>
            <p:spPr>
              <a:xfrm>
                <a:off x="1765788" y="5191721"/>
                <a:ext cx="168036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27</a:t>
                </a:r>
              </a:p>
            </p:txBody>
          </p:sp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85BBB222-A45E-4F48-BF82-91424E356A2D}"/>
                  </a:ext>
                </a:extLst>
              </p:cNvPr>
              <p:cNvSpPr/>
              <p:nvPr/>
            </p:nvSpPr>
            <p:spPr>
              <a:xfrm>
                <a:off x="6024030" y="1591262"/>
                <a:ext cx="107238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44</a:t>
                </a:r>
              </a:p>
            </p:txBody>
          </p:sp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405F1EA4-E0C7-4C4A-B1B2-C85596D05842}"/>
                  </a:ext>
                </a:extLst>
              </p:cNvPr>
              <p:cNvSpPr/>
              <p:nvPr/>
            </p:nvSpPr>
            <p:spPr>
              <a:xfrm>
                <a:off x="4599068" y="1638886"/>
                <a:ext cx="102758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58555A81-ACAB-499C-8C45-9CEBB75264C1}"/>
                  </a:ext>
                </a:extLst>
              </p:cNvPr>
              <p:cNvSpPr/>
              <p:nvPr/>
            </p:nvSpPr>
            <p:spPr>
              <a:xfrm>
                <a:off x="4130699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BF7AEC3A-E865-49ED-8A65-8A6079CBEE79}"/>
                  </a:ext>
                </a:extLst>
              </p:cNvPr>
              <p:cNvSpPr/>
              <p:nvPr/>
            </p:nvSpPr>
            <p:spPr>
              <a:xfrm>
                <a:off x="494007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9</a:t>
                </a:r>
              </a:p>
            </p:txBody>
          </p:sp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DF0867E6-F1D2-41B8-830F-DC16508879D1}"/>
                  </a:ext>
                </a:extLst>
              </p:cNvPr>
              <p:cNvSpPr/>
              <p:nvPr/>
            </p:nvSpPr>
            <p:spPr>
              <a:xfrm>
                <a:off x="5018929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12</a:t>
                </a:r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4EEA0D41-86E2-4671-9BB9-41D70206AA02}"/>
                  </a:ext>
                </a:extLst>
              </p:cNvPr>
              <p:cNvSpPr/>
              <p:nvPr/>
            </p:nvSpPr>
            <p:spPr>
              <a:xfrm>
                <a:off x="5026395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11</a:t>
                </a:r>
              </a:p>
            </p:txBody>
          </p:sp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1E47C9EE-49A9-4AFE-BAAD-486E4F6CB6E7}"/>
                  </a:ext>
                </a:extLst>
              </p:cNvPr>
              <p:cNvSpPr/>
              <p:nvPr/>
            </p:nvSpPr>
            <p:spPr>
              <a:xfrm>
                <a:off x="2446825" y="4480070"/>
                <a:ext cx="2600325" cy="1643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54</a:t>
                </a:r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33131682-8F37-404A-B67F-4B93129B68D2}"/>
                  </a:ext>
                </a:extLst>
              </p:cNvPr>
              <p:cNvSpPr/>
              <p:nvPr/>
            </p:nvSpPr>
            <p:spPr>
              <a:xfrm>
                <a:off x="5121197" y="4480070"/>
                <a:ext cx="655142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55</a:t>
                </a:r>
              </a:p>
            </p:txBody>
          </p:sp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DF62759A-CD36-4A7D-957C-DA281E7D8C11}"/>
                  </a:ext>
                </a:extLst>
              </p:cNvPr>
              <p:cNvSpPr/>
              <p:nvPr/>
            </p:nvSpPr>
            <p:spPr>
              <a:xfrm>
                <a:off x="1564475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18</a:t>
                </a:r>
              </a:p>
            </p:txBody>
          </p:sp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B496FA16-3E30-4209-ADCC-B5AE978B3B9E}"/>
                  </a:ext>
                </a:extLst>
              </p:cNvPr>
              <p:cNvSpPr/>
              <p:nvPr/>
            </p:nvSpPr>
            <p:spPr>
              <a:xfrm>
                <a:off x="6888967" y="3099987"/>
                <a:ext cx="534671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0AFB2985-A7EC-4ECB-9E29-85BCAACD28F6}"/>
                  </a:ext>
                </a:extLst>
              </p:cNvPr>
              <p:cNvSpPr/>
              <p:nvPr/>
            </p:nvSpPr>
            <p:spPr>
              <a:xfrm>
                <a:off x="6893099" y="3509578"/>
                <a:ext cx="534670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  <p:sp>
            <p:nvSpPr>
              <p:cNvPr id="337" name="Rectangle 336">
                <a:extLst>
                  <a:ext uri="{FF2B5EF4-FFF2-40B4-BE49-F238E27FC236}">
                    <a16:creationId xmlns:a16="http://schemas.microsoft.com/office/drawing/2014/main" id="{E7F27D9F-1058-43F8-829E-00C5A3D9267D}"/>
                  </a:ext>
                </a:extLst>
              </p:cNvPr>
              <p:cNvSpPr/>
              <p:nvPr/>
            </p:nvSpPr>
            <p:spPr>
              <a:xfrm>
                <a:off x="1765788" y="3598191"/>
                <a:ext cx="143756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16</a:t>
                </a:r>
              </a:p>
            </p:txBody>
          </p:sp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E3EBBAC6-A724-495B-B2E5-0C2E311F3F70}"/>
                  </a:ext>
                </a:extLst>
              </p:cNvPr>
              <p:cNvSpPr/>
              <p:nvPr/>
            </p:nvSpPr>
            <p:spPr>
              <a:xfrm>
                <a:off x="4261621" y="3595628"/>
                <a:ext cx="1365034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CFA3AD53-A8B1-49DC-8897-0A51933C73CC}"/>
                  </a:ext>
                </a:extLst>
              </p:cNvPr>
              <p:cNvSpPr/>
              <p:nvPr/>
            </p:nvSpPr>
            <p:spPr>
              <a:xfrm>
                <a:off x="3252270" y="3598181"/>
                <a:ext cx="96196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B108E421-CA4C-4AE6-ABDD-8BC8FDFA2334}"/>
                  </a:ext>
                </a:extLst>
              </p:cNvPr>
              <p:cNvSpPr/>
              <p:nvPr/>
            </p:nvSpPr>
            <p:spPr>
              <a:xfrm>
                <a:off x="4955021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13</a:t>
                </a:r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A06396AE-CF4B-44AF-999C-5061E1EAC981}"/>
                  </a:ext>
                </a:extLst>
              </p:cNvPr>
              <p:cNvSpPr/>
              <p:nvPr/>
            </p:nvSpPr>
            <p:spPr>
              <a:xfrm>
                <a:off x="2074593" y="376581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22</a:t>
                </a:r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4D007EA2-4095-44E0-A65B-AE19D8547517}"/>
                  </a:ext>
                </a:extLst>
              </p:cNvPr>
              <p:cNvSpPr/>
              <p:nvPr/>
            </p:nvSpPr>
            <p:spPr>
              <a:xfrm rot="3563525">
                <a:off x="3484501" y="3220340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49</a:t>
                </a:r>
              </a:p>
            </p:txBody>
          </p:sp>
          <p:sp>
            <p:nvSpPr>
              <p:cNvPr id="343" name="Rectangle 342">
                <a:extLst>
                  <a:ext uri="{FF2B5EF4-FFF2-40B4-BE49-F238E27FC236}">
                    <a16:creationId xmlns:a16="http://schemas.microsoft.com/office/drawing/2014/main" id="{FFDC009F-42F2-4739-BD07-39FE72C3CB6F}"/>
                  </a:ext>
                </a:extLst>
              </p:cNvPr>
              <p:cNvSpPr/>
              <p:nvPr/>
            </p:nvSpPr>
            <p:spPr>
              <a:xfrm rot="3563525">
                <a:off x="4279183" y="32020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48</a:t>
                </a:r>
              </a:p>
            </p:txBody>
          </p:sp>
          <p:sp>
            <p:nvSpPr>
              <p:cNvPr id="344" name="Rectangle 343">
                <a:extLst>
                  <a:ext uri="{FF2B5EF4-FFF2-40B4-BE49-F238E27FC236}">
                    <a16:creationId xmlns:a16="http://schemas.microsoft.com/office/drawing/2014/main" id="{D271AA94-1094-408A-85A9-5BB41230365A}"/>
                  </a:ext>
                </a:extLst>
              </p:cNvPr>
              <p:cNvSpPr/>
              <p:nvPr/>
            </p:nvSpPr>
            <p:spPr>
              <a:xfrm>
                <a:off x="2010779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25</a:t>
                </a:r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46C5371B-3DFF-49A1-A376-13AC9FECBEB8}"/>
                  </a:ext>
                </a:extLst>
              </p:cNvPr>
              <p:cNvSpPr/>
              <p:nvPr/>
            </p:nvSpPr>
            <p:spPr>
              <a:xfrm>
                <a:off x="1564475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20</a:t>
                </a:r>
              </a:p>
            </p:txBody>
          </p:sp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C0F2246D-4771-43A8-B124-03CFC8CD172B}"/>
                  </a:ext>
                </a:extLst>
              </p:cNvPr>
              <p:cNvSpPr/>
              <p:nvPr/>
            </p:nvSpPr>
            <p:spPr>
              <a:xfrm>
                <a:off x="2010779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24</a:t>
                </a:r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8CD764B0-6342-4CC7-B055-E4DEB6EDA56D}"/>
                  </a:ext>
                </a:extLst>
              </p:cNvPr>
              <p:cNvSpPr/>
              <p:nvPr/>
            </p:nvSpPr>
            <p:spPr>
              <a:xfrm>
                <a:off x="1564475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19</a:t>
                </a:r>
              </a:p>
            </p:txBody>
          </p:sp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A2A2A902-8C3F-421F-8FF5-FED8BB862D22}"/>
                  </a:ext>
                </a:extLst>
              </p:cNvPr>
              <p:cNvSpPr/>
              <p:nvPr/>
            </p:nvSpPr>
            <p:spPr>
              <a:xfrm>
                <a:off x="3489954" y="5191721"/>
                <a:ext cx="1486909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28</a:t>
                </a:r>
              </a:p>
            </p:txBody>
          </p:sp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7A51E6BD-201B-4560-BC18-DE45759E73BB}"/>
                  </a:ext>
                </a:extLst>
              </p:cNvPr>
              <p:cNvSpPr/>
              <p:nvPr/>
            </p:nvSpPr>
            <p:spPr>
              <a:xfrm>
                <a:off x="1615267" y="3763431"/>
                <a:ext cx="37398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17</a:t>
                </a:r>
              </a:p>
            </p:txBody>
          </p:sp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DBEC73B2-5931-496C-8866-56A45D4855DC}"/>
                  </a:ext>
                </a:extLst>
              </p:cNvPr>
              <p:cNvSpPr/>
              <p:nvPr/>
            </p:nvSpPr>
            <p:spPr>
              <a:xfrm>
                <a:off x="5471616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</a:p>
            </p:txBody>
          </p:sp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20890BA5-AD5F-4C30-8839-82205ECA2EA5}"/>
                  </a:ext>
                </a:extLst>
              </p:cNvPr>
              <p:cNvSpPr/>
              <p:nvPr/>
            </p:nvSpPr>
            <p:spPr>
              <a:xfrm>
                <a:off x="5464150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7</a:t>
                </a:r>
              </a:p>
            </p:txBody>
          </p:sp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0FA7DD63-A867-4BF3-BAA0-9B0D32DC9E7F}"/>
                  </a:ext>
                </a:extLst>
              </p:cNvPr>
              <p:cNvSpPr/>
              <p:nvPr/>
            </p:nvSpPr>
            <p:spPr>
              <a:xfrm>
                <a:off x="5471616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6</a:t>
                </a:r>
              </a:p>
            </p:txBody>
          </p:sp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FC0C6D10-CDFD-4858-994D-7B043C2B08B6}"/>
                  </a:ext>
                </a:extLst>
              </p:cNvPr>
              <p:cNvSpPr/>
              <p:nvPr/>
            </p:nvSpPr>
            <p:spPr>
              <a:xfrm>
                <a:off x="5402967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8</a:t>
                </a:r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197A53A5-D130-41DF-9EDC-1269C5096CF9}"/>
                  </a:ext>
                </a:extLst>
              </p:cNvPr>
              <p:cNvSpPr/>
              <p:nvPr/>
            </p:nvSpPr>
            <p:spPr>
              <a:xfrm>
                <a:off x="539495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4</a:t>
                </a:r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455FD6EF-CAFA-4247-B9CA-BDD11BE5FDCD}"/>
                  </a:ext>
                </a:extLst>
              </p:cNvPr>
              <p:cNvSpPr/>
              <p:nvPr/>
            </p:nvSpPr>
            <p:spPr>
              <a:xfrm>
                <a:off x="7191402" y="4473657"/>
                <a:ext cx="432262" cy="17721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56</a:t>
                </a:r>
              </a:p>
            </p:txBody>
          </p:sp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EFADD3D5-827F-46B0-8116-17F09CFF32A5}"/>
                  </a:ext>
                </a:extLst>
              </p:cNvPr>
              <p:cNvSpPr/>
              <p:nvPr/>
            </p:nvSpPr>
            <p:spPr>
              <a:xfrm>
                <a:off x="8432323" y="1591262"/>
                <a:ext cx="466634" cy="33718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47</a:t>
                </a:r>
              </a:p>
            </p:txBody>
          </p:sp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D862EF70-CE97-496E-BDD9-1E9171E67243}"/>
                  </a:ext>
                </a:extLst>
              </p:cNvPr>
              <p:cNvSpPr/>
              <p:nvPr/>
            </p:nvSpPr>
            <p:spPr>
              <a:xfrm>
                <a:off x="6896037" y="3917066"/>
                <a:ext cx="525233" cy="33718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32741622-E4FC-413B-A14F-EA56556CDF0C}"/>
                  </a:ext>
                </a:extLst>
              </p:cNvPr>
              <p:cNvSpPr/>
              <p:nvPr/>
            </p:nvSpPr>
            <p:spPr>
              <a:xfrm>
                <a:off x="5861698" y="4480070"/>
                <a:ext cx="352473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39</a:t>
                </a:r>
              </a:p>
            </p:txBody>
          </p:sp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722B5F9F-7D58-4FB7-9B90-3E8B0D4BA1A1}"/>
                  </a:ext>
                </a:extLst>
              </p:cNvPr>
              <p:cNvSpPr/>
              <p:nvPr/>
            </p:nvSpPr>
            <p:spPr>
              <a:xfrm>
                <a:off x="6288218" y="4480070"/>
                <a:ext cx="345455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32</a:t>
                </a:r>
              </a:p>
            </p:txBody>
          </p:sp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A14289CA-5C5A-4251-93E7-4039CD9544B3}"/>
                  </a:ext>
                </a:extLst>
              </p:cNvPr>
              <p:cNvSpPr/>
              <p:nvPr/>
            </p:nvSpPr>
            <p:spPr>
              <a:xfrm>
                <a:off x="1615267" y="5014546"/>
                <a:ext cx="377078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21</a:t>
                </a:r>
              </a:p>
            </p:txBody>
          </p: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773AF456-B199-4DC9-87A1-C30DE267F21A}"/>
                  </a:ext>
                </a:extLst>
              </p:cNvPr>
              <p:cNvSpPr/>
              <p:nvPr/>
            </p:nvSpPr>
            <p:spPr>
              <a:xfrm>
                <a:off x="2079831" y="501169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26</a:t>
                </a:r>
              </a:p>
            </p:txBody>
          </p:sp>
          <p:sp>
            <p:nvSpPr>
              <p:cNvPr id="362" name="Rectangle 361">
                <a:extLst>
                  <a:ext uri="{FF2B5EF4-FFF2-40B4-BE49-F238E27FC236}">
                    <a16:creationId xmlns:a16="http://schemas.microsoft.com/office/drawing/2014/main" id="{3BA71801-B00F-4CEA-AF2F-C125E0858E13}"/>
                  </a:ext>
                </a:extLst>
              </p:cNvPr>
              <p:cNvSpPr/>
              <p:nvPr/>
            </p:nvSpPr>
            <p:spPr>
              <a:xfrm>
                <a:off x="5880501" y="196840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42</a:t>
                </a:r>
              </a:p>
            </p:txBody>
          </p:sp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46385D15-6439-41EC-8C82-2077BAB3E51A}"/>
                  </a:ext>
                </a:extLst>
              </p:cNvPr>
              <p:cNvSpPr/>
              <p:nvPr/>
            </p:nvSpPr>
            <p:spPr>
              <a:xfrm>
                <a:off x="5873035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40</a:t>
                </a:r>
              </a:p>
            </p:txBody>
          </p:sp>
          <p:sp>
            <p:nvSpPr>
              <p:cNvPr id="364" name="Rectangle 363">
                <a:extLst>
                  <a:ext uri="{FF2B5EF4-FFF2-40B4-BE49-F238E27FC236}">
                    <a16:creationId xmlns:a16="http://schemas.microsoft.com/office/drawing/2014/main" id="{C3CC6ECD-1BC0-4998-AC44-8E4756C83284}"/>
                  </a:ext>
                </a:extLst>
              </p:cNvPr>
              <p:cNvSpPr/>
              <p:nvPr/>
            </p:nvSpPr>
            <p:spPr>
              <a:xfrm>
                <a:off x="5880501" y="2649009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41</a:t>
                </a:r>
              </a:p>
            </p:txBody>
          </p:sp>
          <p:sp>
            <p:nvSpPr>
              <p:cNvPr id="365" name="Rectangle 364">
                <a:extLst>
                  <a:ext uri="{FF2B5EF4-FFF2-40B4-BE49-F238E27FC236}">
                    <a16:creationId xmlns:a16="http://schemas.microsoft.com/office/drawing/2014/main" id="{49A28CAC-5FEF-433C-B9A9-9BCD29CC598C}"/>
                  </a:ext>
                </a:extLst>
              </p:cNvPr>
              <p:cNvSpPr/>
              <p:nvPr/>
            </p:nvSpPr>
            <p:spPr>
              <a:xfrm>
                <a:off x="6280002" y="196078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35</a:t>
                </a:r>
              </a:p>
            </p:txBody>
          </p:sp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6048936A-B5AA-44B0-8CEA-435AFF51F263}"/>
                  </a:ext>
                </a:extLst>
              </p:cNvPr>
              <p:cNvSpPr/>
              <p:nvPr/>
            </p:nvSpPr>
            <p:spPr>
              <a:xfrm>
                <a:off x="6272536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33</a:t>
                </a:r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0E7470F8-E949-4268-9F24-43AADD36BCFB}"/>
                  </a:ext>
                </a:extLst>
              </p:cNvPr>
              <p:cNvSpPr/>
              <p:nvPr/>
            </p:nvSpPr>
            <p:spPr>
              <a:xfrm>
                <a:off x="6274834" y="2648294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34</a:t>
                </a:r>
              </a:p>
            </p:txBody>
          </p:sp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35914E91-FD79-457D-9D13-B10C311135DE}"/>
                  </a:ext>
                </a:extLst>
              </p:cNvPr>
              <p:cNvSpPr/>
              <p:nvPr/>
            </p:nvSpPr>
            <p:spPr>
              <a:xfrm>
                <a:off x="5945465" y="1734359"/>
                <a:ext cx="297301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43</a:t>
                </a:r>
              </a:p>
            </p:txBody>
          </p:sp>
          <p:sp>
            <p:nvSpPr>
              <p:cNvPr id="369" name="Rectangle 368">
                <a:extLst>
                  <a:ext uri="{FF2B5EF4-FFF2-40B4-BE49-F238E27FC236}">
                    <a16:creationId xmlns:a16="http://schemas.microsoft.com/office/drawing/2014/main" id="{9A4D509A-6124-4397-80BD-D0DE69785129}"/>
                  </a:ext>
                </a:extLst>
              </p:cNvPr>
              <p:cNvSpPr/>
              <p:nvPr/>
            </p:nvSpPr>
            <p:spPr>
              <a:xfrm>
                <a:off x="6354626" y="1734359"/>
                <a:ext cx="292556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36</a:t>
                </a:r>
              </a:p>
            </p:txBody>
          </p:sp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806FD5AB-587F-4C86-AA94-A592D119E6E0}"/>
                  </a:ext>
                </a:extLst>
              </p:cNvPr>
              <p:cNvSpPr/>
              <p:nvPr/>
            </p:nvSpPr>
            <p:spPr>
              <a:xfrm>
                <a:off x="7125726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45</a:t>
                </a:r>
              </a:p>
            </p:txBody>
          </p: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F19FC3E9-D86E-4CDE-863E-699FB5174FF1}"/>
                  </a:ext>
                </a:extLst>
              </p:cNvPr>
              <p:cNvSpPr/>
              <p:nvPr/>
            </p:nvSpPr>
            <p:spPr>
              <a:xfrm>
                <a:off x="7656100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46</a:t>
                </a:r>
              </a:p>
            </p:txBody>
          </p:sp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09E6CE16-2A1D-4619-8A5A-7344351FCF70}"/>
                  </a:ext>
                </a:extLst>
              </p:cNvPr>
              <p:cNvSpPr/>
              <p:nvPr/>
            </p:nvSpPr>
            <p:spPr>
              <a:xfrm>
                <a:off x="5033849" y="5091388"/>
                <a:ext cx="1411288" cy="20613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291</a:t>
                </a:r>
              </a:p>
            </p:txBody>
          </p:sp>
        </p:grp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4B161015-F162-4502-937E-29FFD9C1A25E}"/>
                </a:ext>
              </a:extLst>
            </p:cNvPr>
            <p:cNvSpPr/>
            <p:nvPr/>
          </p:nvSpPr>
          <p:spPr>
            <a:xfrm>
              <a:off x="5629937" y="5793562"/>
              <a:ext cx="1411288" cy="2061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292</a:t>
              </a: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BBFBA1D1-FEB0-48FD-B47F-FFC810C6D4F3}"/>
                </a:ext>
              </a:extLst>
            </p:cNvPr>
            <p:cNvSpPr/>
            <p:nvPr/>
          </p:nvSpPr>
          <p:spPr>
            <a:xfrm>
              <a:off x="6830921" y="5499688"/>
              <a:ext cx="349245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30</a:t>
              </a: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EB763162-F387-407B-9FA5-5826A180DADD}"/>
                </a:ext>
              </a:extLst>
            </p:cNvPr>
            <p:cNvSpPr/>
            <p:nvPr/>
          </p:nvSpPr>
          <p:spPr>
            <a:xfrm>
              <a:off x="6408192" y="5499688"/>
              <a:ext cx="346481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37</a:t>
              </a: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90D6267C-50F7-43E1-95A7-B0EC628ED995}"/>
                </a:ext>
              </a:extLst>
            </p:cNvPr>
            <p:cNvSpPr/>
            <p:nvPr/>
          </p:nvSpPr>
          <p:spPr>
            <a:xfrm>
              <a:off x="6880451" y="5335786"/>
              <a:ext cx="349245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31</a:t>
              </a:r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32587BCB-2BB1-4483-AF8B-1BA2179B1AFB}"/>
                </a:ext>
              </a:extLst>
            </p:cNvPr>
            <p:cNvSpPr/>
            <p:nvPr/>
          </p:nvSpPr>
          <p:spPr>
            <a:xfrm>
              <a:off x="6457722" y="5335786"/>
              <a:ext cx="346481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38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86DC0CF-000C-46E6-BB9E-E622E2720E6A}"/>
              </a:ext>
            </a:extLst>
          </p:cNvPr>
          <p:cNvSpPr txBox="1"/>
          <p:nvPr/>
        </p:nvSpPr>
        <p:spPr>
          <a:xfrm>
            <a:off x="7782476" y="3188728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Unhealthy car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D9F10F-B072-4FA3-B56F-106706B779A0}"/>
              </a:ext>
            </a:extLst>
          </p:cNvPr>
          <p:cNvGrpSpPr/>
          <p:nvPr/>
        </p:nvGrpSpPr>
        <p:grpSpPr>
          <a:xfrm>
            <a:off x="7440296" y="3222972"/>
            <a:ext cx="406398" cy="200025"/>
            <a:chOff x="7440296" y="3222972"/>
            <a:chExt cx="406398" cy="2000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E01949-EF6E-47DC-A704-3704EA56F6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76F2B2-7E16-4245-9346-162827A950A0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A4157B8-82A8-4FF3-AE3B-F3AED3856E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Picture 2" descr="Walking Man Black clip art | Clipart Panda - Free Clipart Images">
            <a:extLst>
              <a:ext uri="{FF2B5EF4-FFF2-40B4-BE49-F238E27FC236}">
                <a16:creationId xmlns:a16="http://schemas.microsoft.com/office/drawing/2014/main" id="{018179AD-EFE5-4394-88CB-D1C216D57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4" t="5072" r="8712" b="7204"/>
          <a:stretch/>
        </p:blipFill>
        <p:spPr bwMode="auto">
          <a:xfrm>
            <a:off x="9886058" y="2741769"/>
            <a:ext cx="210698" cy="3346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F6BF0AA0-CE05-4E78-AB51-C87E715BF0A2}"/>
              </a:ext>
            </a:extLst>
          </p:cNvPr>
          <p:cNvSpPr txBox="1"/>
          <p:nvPr/>
        </p:nvSpPr>
        <p:spPr>
          <a:xfrm>
            <a:off x="10166581" y="2778577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Pedestrian</a:t>
            </a:r>
          </a:p>
        </p:txBody>
      </p:sp>
      <p:pic>
        <p:nvPicPr>
          <p:cNvPr id="108" name="Picture 107" descr="A picture containing mug, glass&#10;&#10;Description automatically generated">
            <a:extLst>
              <a:ext uri="{FF2B5EF4-FFF2-40B4-BE49-F238E27FC236}">
                <a16:creationId xmlns:a16="http://schemas.microsoft.com/office/drawing/2014/main" id="{43815143-2BB6-43B3-BBCA-D081B3B274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5" r="6290" b="3983"/>
          <a:stretch/>
        </p:blipFill>
        <p:spPr>
          <a:xfrm rot="16200000">
            <a:off x="6041305" y="2657539"/>
            <a:ext cx="401666" cy="193675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6B4CF67D-E540-4F8B-89F3-C739FE5C60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9" t="10811" r="4681" b="11410"/>
          <a:stretch/>
        </p:blipFill>
        <p:spPr>
          <a:xfrm>
            <a:off x="5232209" y="2179709"/>
            <a:ext cx="406398" cy="200025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B42CBDA4-BE02-42A1-9CB1-B9B23F3DB594}"/>
              </a:ext>
            </a:extLst>
          </p:cNvPr>
          <p:cNvSpPr txBox="1"/>
          <p:nvPr/>
        </p:nvSpPr>
        <p:spPr>
          <a:xfrm>
            <a:off x="508000" y="543697"/>
            <a:ext cx="2311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driven cars</a:t>
            </a:r>
          </a:p>
          <a:p>
            <a:r>
              <a:rPr lang="en-US" dirty="0"/>
              <a:t>Corner case #1: U-turn</a:t>
            </a:r>
          </a:p>
        </p:txBody>
      </p:sp>
    </p:spTree>
    <p:extLst>
      <p:ext uri="{BB962C8B-B14F-4D97-AF65-F5344CB8AC3E}">
        <p14:creationId xmlns:p14="http://schemas.microsoft.com/office/powerpoint/2010/main" val="358958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FCD6FA53-45FB-4AD7-BD94-7650764409ED}"/>
              </a:ext>
            </a:extLst>
          </p:cNvPr>
          <p:cNvGrpSpPr/>
          <p:nvPr/>
        </p:nvGrpSpPr>
        <p:grpSpPr>
          <a:xfrm>
            <a:off x="1763783" y="278907"/>
            <a:ext cx="7864763" cy="6300186"/>
            <a:chOff x="1763783" y="278907"/>
            <a:chExt cx="7864763" cy="6300186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6C6FEA3-C061-4480-8DEF-F47012664955}"/>
                </a:ext>
              </a:extLst>
            </p:cNvPr>
            <p:cNvGrpSpPr/>
            <p:nvPr/>
          </p:nvGrpSpPr>
          <p:grpSpPr>
            <a:xfrm>
              <a:off x="1763783" y="278907"/>
              <a:ext cx="7864763" cy="6300186"/>
              <a:chOff x="1172940" y="-185327"/>
              <a:chExt cx="7864763" cy="6300186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62EFF9B7-AB1C-4877-8222-9A4DBDD98F35}"/>
                  </a:ext>
                </a:extLst>
              </p:cNvPr>
              <p:cNvGrpSpPr/>
              <p:nvPr/>
            </p:nvGrpSpPr>
            <p:grpSpPr>
              <a:xfrm>
                <a:off x="1172940" y="-185327"/>
                <a:ext cx="7864763" cy="6300186"/>
                <a:chOff x="2063578" y="278907"/>
                <a:chExt cx="7864763" cy="6300186"/>
              </a:xfrm>
            </p:grpSpPr>
            <p:pic>
              <p:nvPicPr>
                <p:cNvPr id="176" name="Picture 175" descr="A close up of a device&#10;&#10;Description automatically generated">
                  <a:extLst>
                    <a:ext uri="{FF2B5EF4-FFF2-40B4-BE49-F238E27FC236}">
                      <a16:creationId xmlns:a16="http://schemas.microsoft.com/office/drawing/2014/main" id="{70FE2608-A2B3-4D26-BB55-FA621581E2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357"/>
                <a:stretch/>
              </p:blipFill>
              <p:spPr>
                <a:xfrm>
                  <a:off x="2236122" y="278907"/>
                  <a:ext cx="7692219" cy="6300186"/>
                </a:xfrm>
                <a:prstGeom prst="rect">
                  <a:avLst/>
                </a:prstGeom>
              </p:spPr>
            </p:pic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E26987C4-CA9E-48ED-9A71-95A6C59EAF93}"/>
                    </a:ext>
                  </a:extLst>
                </p:cNvPr>
                <p:cNvSpPr/>
                <p:nvPr/>
              </p:nvSpPr>
              <p:spPr>
                <a:xfrm>
                  <a:off x="2063578" y="543697"/>
                  <a:ext cx="2051222" cy="26814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B8B6A27E-D66D-4334-8DBE-E06297B70692}"/>
                    </a:ext>
                  </a:extLst>
                </p:cNvPr>
                <p:cNvSpPr/>
                <p:nvPr/>
              </p:nvSpPr>
              <p:spPr>
                <a:xfrm>
                  <a:off x="5980096" y="3341961"/>
                  <a:ext cx="1411288" cy="4674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FC69989E-AC4D-45B2-81C7-7990668FA309}"/>
                  </a:ext>
                </a:extLst>
              </p:cNvPr>
              <p:cNvSpPr/>
              <p:nvPr/>
            </p:nvSpPr>
            <p:spPr>
              <a:xfrm rot="3563525">
                <a:off x="2405025" y="323109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4BA6021E-AADC-4EE7-B7B2-A30C5DC1EA92}"/>
                  </a:ext>
                </a:extLst>
              </p:cNvPr>
              <p:cNvSpPr/>
              <p:nvPr/>
            </p:nvSpPr>
            <p:spPr>
              <a:xfrm rot="3563525">
                <a:off x="2961961" y="5726246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51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527B203-79B9-4CC7-92C2-6E6BB6FD713F}"/>
                  </a:ext>
                </a:extLst>
              </p:cNvPr>
              <p:cNvSpPr/>
              <p:nvPr/>
            </p:nvSpPr>
            <p:spPr>
              <a:xfrm rot="3563525">
                <a:off x="4033127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52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04326FB4-0C15-45EC-BE3D-C00E4DBEB47B}"/>
                  </a:ext>
                </a:extLst>
              </p:cNvPr>
              <p:cNvSpPr/>
              <p:nvPr/>
            </p:nvSpPr>
            <p:spPr>
              <a:xfrm rot="3563525">
                <a:off x="5096674" y="5720784"/>
                <a:ext cx="430403" cy="2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88AE1AEB-3479-4346-AE8C-1CEBD04C9AE1}"/>
                  </a:ext>
                </a:extLst>
              </p:cNvPr>
              <p:cNvSpPr txBox="1"/>
              <p:nvPr/>
            </p:nvSpPr>
            <p:spPr>
              <a:xfrm>
                <a:off x="7534967" y="3128562"/>
                <a:ext cx="957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Critical state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AB319A4-605C-411E-AB60-B8C8A7E5C65E}"/>
                  </a:ext>
                </a:extLst>
              </p:cNvPr>
              <p:cNvSpPr txBox="1"/>
              <p:nvPr/>
            </p:nvSpPr>
            <p:spPr>
              <a:xfrm>
                <a:off x="7534967" y="3555761"/>
                <a:ext cx="14786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Failure tolerant state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7CF88291-4458-4624-B9A8-F22D0BFC78C4}"/>
                  </a:ext>
                </a:extLst>
              </p:cNvPr>
              <p:cNvSpPr txBox="1"/>
              <p:nvPr/>
            </p:nvSpPr>
            <p:spPr>
              <a:xfrm>
                <a:off x="7533512" y="3957168"/>
                <a:ext cx="8224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Final state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E3F9379-F7EE-4A86-8B68-87199C28FBF2}"/>
                  </a:ext>
                </a:extLst>
              </p:cNvPr>
              <p:cNvSpPr/>
              <p:nvPr/>
            </p:nvSpPr>
            <p:spPr>
              <a:xfrm>
                <a:off x="3660513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FADCDB50-CF95-492A-AF43-ACE23AD4718D}"/>
                  </a:ext>
                </a:extLst>
              </p:cNvPr>
              <p:cNvSpPr/>
              <p:nvPr/>
            </p:nvSpPr>
            <p:spPr>
              <a:xfrm>
                <a:off x="5026395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82AFA8CC-1A7B-4B02-8F31-1D6CF53071B3}"/>
                  </a:ext>
                </a:extLst>
              </p:cNvPr>
              <p:cNvSpPr/>
              <p:nvPr/>
            </p:nvSpPr>
            <p:spPr>
              <a:xfrm>
                <a:off x="2010779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23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171F1759-CAF7-499B-8E5D-A7084C47BCB3}"/>
                  </a:ext>
                </a:extLst>
              </p:cNvPr>
              <p:cNvSpPr/>
              <p:nvPr/>
            </p:nvSpPr>
            <p:spPr>
              <a:xfrm>
                <a:off x="1765788" y="5191721"/>
                <a:ext cx="168036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27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1E422CD4-246E-42E9-94CB-EEEA77D2493F}"/>
                  </a:ext>
                </a:extLst>
              </p:cNvPr>
              <p:cNvSpPr/>
              <p:nvPr/>
            </p:nvSpPr>
            <p:spPr>
              <a:xfrm>
                <a:off x="6024030" y="1591262"/>
                <a:ext cx="1072380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44</a:t>
                </a: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1029E00F-C05F-4AED-B8B3-BC08762CCEE4}"/>
                  </a:ext>
                </a:extLst>
              </p:cNvPr>
              <p:cNvSpPr/>
              <p:nvPr/>
            </p:nvSpPr>
            <p:spPr>
              <a:xfrm>
                <a:off x="4599068" y="1638886"/>
                <a:ext cx="102758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7DA550D3-5F30-46EB-A591-096F0EC78001}"/>
                  </a:ext>
                </a:extLst>
              </p:cNvPr>
              <p:cNvSpPr/>
              <p:nvPr/>
            </p:nvSpPr>
            <p:spPr>
              <a:xfrm>
                <a:off x="4130699" y="1638886"/>
                <a:ext cx="429376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3A89089E-E566-4781-A51C-4D2854723B5A}"/>
                  </a:ext>
                </a:extLst>
              </p:cNvPr>
              <p:cNvSpPr/>
              <p:nvPr/>
            </p:nvSpPr>
            <p:spPr>
              <a:xfrm>
                <a:off x="494007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9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73E90225-A439-459B-9898-08A15D84AB99}"/>
                  </a:ext>
                </a:extLst>
              </p:cNvPr>
              <p:cNvSpPr/>
              <p:nvPr/>
            </p:nvSpPr>
            <p:spPr>
              <a:xfrm>
                <a:off x="5018929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12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66840B09-934B-4E29-AEAA-BE47A435DFDE}"/>
                  </a:ext>
                </a:extLst>
              </p:cNvPr>
              <p:cNvSpPr/>
              <p:nvPr/>
            </p:nvSpPr>
            <p:spPr>
              <a:xfrm>
                <a:off x="5026395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11</a:t>
                </a: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5A3C3B3-A147-4B31-808E-1A3AF5C508A0}"/>
                  </a:ext>
                </a:extLst>
              </p:cNvPr>
              <p:cNvSpPr/>
              <p:nvPr/>
            </p:nvSpPr>
            <p:spPr>
              <a:xfrm>
                <a:off x="2446825" y="4480070"/>
                <a:ext cx="2600325" cy="1643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54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A99B173D-617F-4DAE-8353-6394CFF17A80}"/>
                  </a:ext>
                </a:extLst>
              </p:cNvPr>
              <p:cNvSpPr/>
              <p:nvPr/>
            </p:nvSpPr>
            <p:spPr>
              <a:xfrm>
                <a:off x="5121197" y="4480070"/>
                <a:ext cx="655142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55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4F7E7F4A-9EDD-4941-9670-AF87CD341DAB}"/>
                  </a:ext>
                </a:extLst>
              </p:cNvPr>
              <p:cNvSpPr/>
              <p:nvPr/>
            </p:nvSpPr>
            <p:spPr>
              <a:xfrm>
                <a:off x="1564475" y="4022041"/>
                <a:ext cx="41043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18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8B873520-90ED-476D-B13F-C9F6EC24D374}"/>
                  </a:ext>
                </a:extLst>
              </p:cNvPr>
              <p:cNvSpPr/>
              <p:nvPr/>
            </p:nvSpPr>
            <p:spPr>
              <a:xfrm>
                <a:off x="6888967" y="3099987"/>
                <a:ext cx="534671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15298C1C-C4B2-4EB2-8BA8-E10CDA45791E}"/>
                  </a:ext>
                </a:extLst>
              </p:cNvPr>
              <p:cNvSpPr/>
              <p:nvPr/>
            </p:nvSpPr>
            <p:spPr>
              <a:xfrm>
                <a:off x="6893099" y="3509578"/>
                <a:ext cx="534670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5987FCCB-9E4C-4A76-9F52-629CD416F233}"/>
                  </a:ext>
                </a:extLst>
              </p:cNvPr>
              <p:cNvSpPr/>
              <p:nvPr/>
            </p:nvSpPr>
            <p:spPr>
              <a:xfrm>
                <a:off x="1765788" y="3598191"/>
                <a:ext cx="1437567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/>
                  <a:t>16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88BB018-8AD3-47B1-BFC0-A22241CCA46E}"/>
                  </a:ext>
                </a:extLst>
              </p:cNvPr>
              <p:cNvSpPr/>
              <p:nvPr/>
            </p:nvSpPr>
            <p:spPr>
              <a:xfrm>
                <a:off x="4261621" y="3595628"/>
                <a:ext cx="1365034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BE3BE01A-5048-44AD-BA9D-0EC3141B5829}"/>
                  </a:ext>
                </a:extLst>
              </p:cNvPr>
              <p:cNvSpPr/>
              <p:nvPr/>
            </p:nvSpPr>
            <p:spPr>
              <a:xfrm>
                <a:off x="3252270" y="3598181"/>
                <a:ext cx="96196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0E1E88AC-A363-4A49-9EFC-7C67D8D33A3C}"/>
                  </a:ext>
                </a:extLst>
              </p:cNvPr>
              <p:cNvSpPr/>
              <p:nvPr/>
            </p:nvSpPr>
            <p:spPr>
              <a:xfrm>
                <a:off x="4955021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13</a:t>
                </a: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62CB676-987D-4130-B74A-3C04D975EFCE}"/>
                  </a:ext>
                </a:extLst>
              </p:cNvPr>
              <p:cNvSpPr/>
              <p:nvPr/>
            </p:nvSpPr>
            <p:spPr>
              <a:xfrm>
                <a:off x="2074593" y="376581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22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3DC84955-12FB-460A-BE4F-0022574B36E7}"/>
                  </a:ext>
                </a:extLst>
              </p:cNvPr>
              <p:cNvSpPr/>
              <p:nvPr/>
            </p:nvSpPr>
            <p:spPr>
              <a:xfrm rot="3563525">
                <a:off x="4279183" y="3202046"/>
                <a:ext cx="430403" cy="209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48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8AEC1CE-68D2-4333-8266-D86229FFA191}"/>
                  </a:ext>
                </a:extLst>
              </p:cNvPr>
              <p:cNvSpPr/>
              <p:nvPr/>
            </p:nvSpPr>
            <p:spPr>
              <a:xfrm>
                <a:off x="2010779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25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68D74CF5-5CAF-47BA-96A0-186B7B93AA6D}"/>
                  </a:ext>
                </a:extLst>
              </p:cNvPr>
              <p:cNvSpPr/>
              <p:nvPr/>
            </p:nvSpPr>
            <p:spPr>
              <a:xfrm>
                <a:off x="1564475" y="4742127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20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B834A9F1-D38A-44DC-B4C5-4A87C0E53FF0}"/>
                  </a:ext>
                </a:extLst>
              </p:cNvPr>
              <p:cNvSpPr/>
              <p:nvPr/>
            </p:nvSpPr>
            <p:spPr>
              <a:xfrm>
                <a:off x="2010779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24</a:t>
                </a: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1F417BDD-1D8B-44CC-AE85-930CA12F78B7}"/>
                  </a:ext>
                </a:extLst>
              </p:cNvPr>
              <p:cNvSpPr/>
              <p:nvPr/>
            </p:nvSpPr>
            <p:spPr>
              <a:xfrm>
                <a:off x="1564475" y="4382084"/>
                <a:ext cx="404295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19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44211B25-7417-4C8D-9CE8-1ADFC6AAB6CA}"/>
                  </a:ext>
                </a:extLst>
              </p:cNvPr>
              <p:cNvSpPr/>
              <p:nvPr/>
            </p:nvSpPr>
            <p:spPr>
              <a:xfrm>
                <a:off x="3489954" y="5191721"/>
                <a:ext cx="1486909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28</a:t>
                </a: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BD3CB1A9-1FCF-4CE4-AA0A-4F6A1B151F73}"/>
                  </a:ext>
                </a:extLst>
              </p:cNvPr>
              <p:cNvSpPr/>
              <p:nvPr/>
            </p:nvSpPr>
            <p:spPr>
              <a:xfrm>
                <a:off x="1615267" y="3763431"/>
                <a:ext cx="37398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17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277071DF-4991-469E-9B10-0099F447FC5A}"/>
                  </a:ext>
                </a:extLst>
              </p:cNvPr>
              <p:cNvSpPr/>
              <p:nvPr/>
            </p:nvSpPr>
            <p:spPr>
              <a:xfrm>
                <a:off x="5471616" y="2082702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4F014888-86E5-4156-A5A6-4F6D786C1F32}"/>
                  </a:ext>
                </a:extLst>
              </p:cNvPr>
              <p:cNvSpPr/>
              <p:nvPr/>
            </p:nvSpPr>
            <p:spPr>
              <a:xfrm>
                <a:off x="5464150" y="3022146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7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663A7A25-4B0A-49F9-80FF-BC9884BB7DE9}"/>
                  </a:ext>
                </a:extLst>
              </p:cNvPr>
              <p:cNvSpPr/>
              <p:nvPr/>
            </p:nvSpPr>
            <p:spPr>
              <a:xfrm>
                <a:off x="5471616" y="2549950"/>
                <a:ext cx="349245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6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18BB7E3E-6D8A-4502-AB25-453B7A2B585C}"/>
                  </a:ext>
                </a:extLst>
              </p:cNvPr>
              <p:cNvSpPr/>
              <p:nvPr/>
            </p:nvSpPr>
            <p:spPr>
              <a:xfrm>
                <a:off x="5402967" y="3362655"/>
                <a:ext cx="373548" cy="4388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8</a:t>
                </a: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2C5BD5C0-D12C-404F-9ADD-B31E36C6C59A}"/>
                  </a:ext>
                </a:extLst>
              </p:cNvPr>
              <p:cNvSpPr/>
              <p:nvPr/>
            </p:nvSpPr>
            <p:spPr>
              <a:xfrm>
                <a:off x="5394956" y="1734602"/>
                <a:ext cx="381383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4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23B46AB5-0E81-4E98-90F8-583CED9C67AD}"/>
                  </a:ext>
                </a:extLst>
              </p:cNvPr>
              <p:cNvSpPr/>
              <p:nvPr/>
            </p:nvSpPr>
            <p:spPr>
              <a:xfrm>
                <a:off x="7191402" y="4473657"/>
                <a:ext cx="432262" cy="17721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56</a:t>
                </a: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6B588AF-412E-47C4-8F0E-DBB33EB266EB}"/>
                  </a:ext>
                </a:extLst>
              </p:cNvPr>
              <p:cNvSpPr/>
              <p:nvPr/>
            </p:nvSpPr>
            <p:spPr>
              <a:xfrm>
                <a:off x="8432323" y="1591262"/>
                <a:ext cx="466634" cy="33718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47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F671B0F9-7CB5-4902-9137-CFA8D9D88432}"/>
                  </a:ext>
                </a:extLst>
              </p:cNvPr>
              <p:cNvSpPr/>
              <p:nvPr/>
            </p:nvSpPr>
            <p:spPr>
              <a:xfrm>
                <a:off x="6896037" y="3917066"/>
                <a:ext cx="525233" cy="33718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6680C524-B444-4F62-B0C8-F29823D65E75}"/>
                  </a:ext>
                </a:extLst>
              </p:cNvPr>
              <p:cNvSpPr/>
              <p:nvPr/>
            </p:nvSpPr>
            <p:spPr>
              <a:xfrm>
                <a:off x="5861698" y="4480070"/>
                <a:ext cx="352473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39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834FFD7-88D3-4092-AB57-8CBE0DE268E2}"/>
                  </a:ext>
                </a:extLst>
              </p:cNvPr>
              <p:cNvSpPr/>
              <p:nvPr/>
            </p:nvSpPr>
            <p:spPr>
              <a:xfrm>
                <a:off x="6288218" y="4480070"/>
                <a:ext cx="345455" cy="1772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32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335429EE-CFE0-4B1A-873C-0422DE11655E}"/>
                  </a:ext>
                </a:extLst>
              </p:cNvPr>
              <p:cNvSpPr/>
              <p:nvPr/>
            </p:nvSpPr>
            <p:spPr>
              <a:xfrm>
                <a:off x="1615267" y="5014546"/>
                <a:ext cx="377078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21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84A1EE9B-FC86-4633-974E-AD79F45FF012}"/>
                  </a:ext>
                </a:extLst>
              </p:cNvPr>
              <p:cNvSpPr/>
              <p:nvPr/>
            </p:nvSpPr>
            <p:spPr>
              <a:xfrm>
                <a:off x="2079831" y="5011692"/>
                <a:ext cx="379851" cy="3371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26</a:t>
                </a: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2F058EB0-9EC0-44DC-B2F5-031A2E823A9F}"/>
                  </a:ext>
                </a:extLst>
              </p:cNvPr>
              <p:cNvSpPr/>
              <p:nvPr/>
            </p:nvSpPr>
            <p:spPr>
              <a:xfrm>
                <a:off x="5880501" y="196840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42</a:t>
                </a: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654AB016-F041-47B5-A687-07B09376C54F}"/>
                  </a:ext>
                </a:extLst>
              </p:cNvPr>
              <p:cNvSpPr/>
              <p:nvPr/>
            </p:nvSpPr>
            <p:spPr>
              <a:xfrm>
                <a:off x="5873035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40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6455F8E8-6DDC-4F5C-A2FC-E0FA9CC6C34D}"/>
                  </a:ext>
                </a:extLst>
              </p:cNvPr>
              <p:cNvSpPr/>
              <p:nvPr/>
            </p:nvSpPr>
            <p:spPr>
              <a:xfrm>
                <a:off x="5880501" y="2649009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41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434F99E7-7FD5-4A8F-BC7F-C428574599F3}"/>
                  </a:ext>
                </a:extLst>
              </p:cNvPr>
              <p:cNvSpPr/>
              <p:nvPr/>
            </p:nvSpPr>
            <p:spPr>
              <a:xfrm>
                <a:off x="6280002" y="1960781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35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4FA32F8-4406-473B-8D3D-64A7AEFBED40}"/>
                  </a:ext>
                </a:extLst>
              </p:cNvPr>
              <p:cNvSpPr/>
              <p:nvPr/>
            </p:nvSpPr>
            <p:spPr>
              <a:xfrm>
                <a:off x="6272536" y="3334565"/>
                <a:ext cx="349245" cy="10466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33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BB9A8721-0E6F-4330-B537-C3B221246F7A}"/>
                  </a:ext>
                </a:extLst>
              </p:cNvPr>
              <p:cNvSpPr/>
              <p:nvPr/>
            </p:nvSpPr>
            <p:spPr>
              <a:xfrm>
                <a:off x="6274834" y="2648294"/>
                <a:ext cx="349245" cy="65558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34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3736D223-DE3B-4F22-976E-FA2511DB25AF}"/>
                  </a:ext>
                </a:extLst>
              </p:cNvPr>
              <p:cNvSpPr/>
              <p:nvPr/>
            </p:nvSpPr>
            <p:spPr>
              <a:xfrm>
                <a:off x="5945465" y="1734359"/>
                <a:ext cx="297301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43</a:t>
                </a: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BE863DAE-42F4-4EA3-B42E-BE763A5C83D7}"/>
                  </a:ext>
                </a:extLst>
              </p:cNvPr>
              <p:cNvSpPr/>
              <p:nvPr/>
            </p:nvSpPr>
            <p:spPr>
              <a:xfrm>
                <a:off x="6354626" y="1734359"/>
                <a:ext cx="292556" cy="43615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36</a:t>
                </a: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F07FC153-2F0A-44B7-9094-A2A776673B3B}"/>
                  </a:ext>
                </a:extLst>
              </p:cNvPr>
              <p:cNvSpPr/>
              <p:nvPr/>
            </p:nvSpPr>
            <p:spPr>
              <a:xfrm>
                <a:off x="7125726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45</a:t>
                </a: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88E16B1C-9DC3-4673-A915-B6F5FAC31869}"/>
                  </a:ext>
                </a:extLst>
              </p:cNvPr>
              <p:cNvSpPr/>
              <p:nvPr/>
            </p:nvSpPr>
            <p:spPr>
              <a:xfrm>
                <a:off x="7656100" y="1591262"/>
                <a:ext cx="497938" cy="33718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46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986889B7-BF29-4520-81C5-6AC5A1795160}"/>
                  </a:ext>
                </a:extLst>
              </p:cNvPr>
              <p:cNvSpPr/>
              <p:nvPr/>
            </p:nvSpPr>
            <p:spPr>
              <a:xfrm>
                <a:off x="5033849" y="5091388"/>
                <a:ext cx="1411288" cy="20613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291</a:t>
                </a:r>
              </a:p>
            </p:txBody>
          </p: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58B28B3-1985-4508-8EED-F3DC944A7808}"/>
                </a:ext>
              </a:extLst>
            </p:cNvPr>
            <p:cNvSpPr/>
            <p:nvPr/>
          </p:nvSpPr>
          <p:spPr>
            <a:xfrm>
              <a:off x="5629937" y="5793562"/>
              <a:ext cx="1411288" cy="2061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/>
                <a:t>292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C9DD262-4454-4319-B0C5-9D08697A6DB7}"/>
                </a:ext>
              </a:extLst>
            </p:cNvPr>
            <p:cNvSpPr/>
            <p:nvPr/>
          </p:nvSpPr>
          <p:spPr>
            <a:xfrm>
              <a:off x="6830921" y="5499688"/>
              <a:ext cx="349245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30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FFCCD0F-A1B7-4661-A50F-F12C001204B6}"/>
                </a:ext>
              </a:extLst>
            </p:cNvPr>
            <p:cNvSpPr/>
            <p:nvPr/>
          </p:nvSpPr>
          <p:spPr>
            <a:xfrm>
              <a:off x="6408192" y="5499688"/>
              <a:ext cx="346481" cy="405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37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D578E37-3A19-44EC-AFF8-181BE62CD8C1}"/>
                </a:ext>
              </a:extLst>
            </p:cNvPr>
            <p:cNvSpPr/>
            <p:nvPr/>
          </p:nvSpPr>
          <p:spPr>
            <a:xfrm>
              <a:off x="6880451" y="5335786"/>
              <a:ext cx="349245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31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8945EF6-D8FD-447E-B1BB-9A455416D45D}"/>
                </a:ext>
              </a:extLst>
            </p:cNvPr>
            <p:cNvSpPr/>
            <p:nvPr/>
          </p:nvSpPr>
          <p:spPr>
            <a:xfrm>
              <a:off x="6457722" y="5335786"/>
              <a:ext cx="346481" cy="2828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38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86DC0CF-000C-46E6-BB9E-E622E2720E6A}"/>
              </a:ext>
            </a:extLst>
          </p:cNvPr>
          <p:cNvSpPr txBox="1"/>
          <p:nvPr/>
        </p:nvSpPr>
        <p:spPr>
          <a:xfrm>
            <a:off x="7782476" y="3188728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Unhealthy car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D9F10F-B072-4FA3-B56F-106706B779A0}"/>
              </a:ext>
            </a:extLst>
          </p:cNvPr>
          <p:cNvGrpSpPr/>
          <p:nvPr/>
        </p:nvGrpSpPr>
        <p:grpSpPr>
          <a:xfrm>
            <a:off x="7440296" y="3222972"/>
            <a:ext cx="406398" cy="200025"/>
            <a:chOff x="7440296" y="3222972"/>
            <a:chExt cx="406398" cy="2000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E01949-EF6E-47DC-A704-3704EA56F6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39" t="10811" r="4681" b="11410"/>
            <a:stretch/>
          </p:blipFill>
          <p:spPr>
            <a:xfrm>
              <a:off x="7440296" y="3222972"/>
              <a:ext cx="406398" cy="2000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76F2B2-7E16-4245-9346-162827A950A0}"/>
                </a:ext>
              </a:extLst>
            </p:cNvPr>
            <p:cNvCxnSpPr>
              <a:cxnSpLocks/>
            </p:cNvCxnSpPr>
            <p:nvPr/>
          </p:nvCxnSpPr>
          <p:spPr>
            <a:xfrm>
              <a:off x="7454900" y="3251200"/>
              <a:ext cx="346075" cy="149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A4157B8-82A8-4FF3-AE3B-F3AED3856E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250" y="3257550"/>
              <a:ext cx="330202" cy="1397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Picture 2" descr="Walking Man Black clip art | Clipart Panda - Free Clipart Images">
            <a:extLst>
              <a:ext uri="{FF2B5EF4-FFF2-40B4-BE49-F238E27FC236}">
                <a16:creationId xmlns:a16="http://schemas.microsoft.com/office/drawing/2014/main" id="{018179AD-EFE5-4394-88CB-D1C216D57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4" t="5072" r="8712" b="7204"/>
          <a:stretch/>
        </p:blipFill>
        <p:spPr bwMode="auto">
          <a:xfrm>
            <a:off x="9886058" y="2741769"/>
            <a:ext cx="210698" cy="3346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F6BF0AA0-CE05-4E78-AB51-C87E715BF0A2}"/>
              </a:ext>
            </a:extLst>
          </p:cNvPr>
          <p:cNvSpPr txBox="1"/>
          <p:nvPr/>
        </p:nvSpPr>
        <p:spPr>
          <a:xfrm>
            <a:off x="10166581" y="2778577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: Pedestrian</a:t>
            </a:r>
          </a:p>
        </p:txBody>
      </p:sp>
      <p:pic>
        <p:nvPicPr>
          <p:cNvPr id="108" name="Picture 107" descr="A picture containing mug, glass&#10;&#10;Description automatically generated">
            <a:extLst>
              <a:ext uri="{FF2B5EF4-FFF2-40B4-BE49-F238E27FC236}">
                <a16:creationId xmlns:a16="http://schemas.microsoft.com/office/drawing/2014/main" id="{43815143-2BB6-43B3-BBCA-D081B3B274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5" r="6290" b="3983"/>
          <a:stretch/>
        </p:blipFill>
        <p:spPr>
          <a:xfrm rot="18817006">
            <a:off x="5990936" y="3952306"/>
            <a:ext cx="401666" cy="193675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6B4CF67D-E540-4F8B-89F3-C739FE5C60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9" t="10811" r="4681" b="11410"/>
          <a:stretch/>
        </p:blipFill>
        <p:spPr>
          <a:xfrm rot="3225058">
            <a:off x="5012563" y="3869966"/>
            <a:ext cx="406398" cy="200025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B42CBDA4-BE02-42A1-9CB1-B9B23F3DB594}"/>
              </a:ext>
            </a:extLst>
          </p:cNvPr>
          <p:cNvSpPr txBox="1"/>
          <p:nvPr/>
        </p:nvSpPr>
        <p:spPr>
          <a:xfrm>
            <a:off x="508000" y="543697"/>
            <a:ext cx="2516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driven cars</a:t>
            </a:r>
          </a:p>
          <a:p>
            <a:r>
              <a:rPr lang="en-US" dirty="0"/>
              <a:t>Corner case #2: bad park</a:t>
            </a: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70CA3C86-4238-4BC7-8E22-ABB8DEAE4C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9" t="10811" r="4681" b="11410"/>
          <a:stretch/>
        </p:blipFill>
        <p:spPr>
          <a:xfrm rot="17977322">
            <a:off x="4329002" y="4611803"/>
            <a:ext cx="406398" cy="200025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B232EB3A-AB7E-4D66-9BA0-67D773483388}"/>
              </a:ext>
            </a:extLst>
          </p:cNvPr>
          <p:cNvSpPr/>
          <p:nvPr/>
        </p:nvSpPr>
        <p:spPr>
          <a:xfrm rot="17922083">
            <a:off x="4066408" y="4549880"/>
            <a:ext cx="430403" cy="2092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48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A641757-BCD3-41DC-ACCE-2C3F276A76E5}"/>
              </a:ext>
            </a:extLst>
          </p:cNvPr>
          <p:cNvSpPr/>
          <p:nvPr/>
        </p:nvSpPr>
        <p:spPr>
          <a:xfrm rot="17977824">
            <a:off x="3818230" y="4558480"/>
            <a:ext cx="430403" cy="2092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49</a:t>
            </a: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A3093C2B-528D-49F8-8E6F-F36C3F7773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9" t="10811" r="4681" b="11410"/>
          <a:stretch/>
        </p:blipFill>
        <p:spPr>
          <a:xfrm rot="17977322">
            <a:off x="3935564" y="4582183"/>
            <a:ext cx="406398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62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2590</TotalTime>
  <Words>3179</Words>
  <Application>Microsoft Office PowerPoint</Application>
  <PresentationFormat>Widescreen</PresentationFormat>
  <Paragraphs>2611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Courtois Du Manoir, Geoffroy (Jeff)</dc:creator>
  <cp:lastModifiedBy>Le Courtois Du Manoir, Geoffroy (Jeff)</cp:lastModifiedBy>
  <cp:revision>81</cp:revision>
  <dcterms:created xsi:type="dcterms:W3CDTF">2020-06-13T01:19:56Z</dcterms:created>
  <dcterms:modified xsi:type="dcterms:W3CDTF">2020-07-07T02:47:20Z</dcterms:modified>
</cp:coreProperties>
</file>