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2.xml" ContentType="application/vnd.openxmlformats-officedocument.them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3.xml" ContentType="application/vnd.openxmlformats-officedocument.them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4.xml" ContentType="application/vnd.openxmlformats-officedocument.theme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5.xml" ContentType="application/vnd.openxmlformats-officedocument.them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theme/theme6.xml" ContentType="application/vnd.openxmlformats-officedocument.theme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theme/theme7.xml" ContentType="application/vnd.openxmlformats-officedocument.theme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theme/theme8.xml" ContentType="application/vnd.openxmlformats-officedocument.theme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theme/theme9.xml" ContentType="application/vnd.openxmlformats-officedocument.theme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theme/theme10.xml" ContentType="application/vnd.openxmlformats-officedocument.theme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theme/theme11.xml" ContentType="application/vnd.openxmlformats-officedocument.theme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heme/theme12.xml" ContentType="application/vnd.openxmlformats-officedocument.theme+xml"/>
  <Override PartName="/ppt/theme/theme13.xml" ContentType="application/vnd.openxmlformats-officedocument.theme+xml"/>
  <Override PartName="/ppt/tags/tag180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84" r:id="rId5"/>
    <p:sldMasterId id="2147483702" r:id="rId6"/>
    <p:sldMasterId id="2147483721" r:id="rId7"/>
    <p:sldMasterId id="2147483729" r:id="rId8"/>
    <p:sldMasterId id="2147483737" r:id="rId9"/>
    <p:sldMasterId id="2147483745" r:id="rId10"/>
    <p:sldMasterId id="2147483764" r:id="rId11"/>
    <p:sldMasterId id="2147483785" r:id="rId12"/>
    <p:sldMasterId id="2147483793" r:id="rId13"/>
    <p:sldMasterId id="2147483801" r:id="rId14"/>
  </p:sldMasterIdLst>
  <p:notesMasterIdLst>
    <p:notesMasterId r:id="rId16"/>
  </p:notesMasterIdLst>
  <p:handoutMasterIdLst>
    <p:handoutMasterId r:id="rId17"/>
  </p:handoutMasterIdLst>
  <p:sldIdLst>
    <p:sldId id="268" r:id="rId15"/>
  </p:sldIdLst>
  <p:sldSz cx="12192000" cy="6858000"/>
  <p:notesSz cx="6858000" cy="9144000"/>
  <p:custDataLst>
    <p:tags r:id="rId1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o be deleted" id="{2AA056E4-0137-4647-BF99-3F3A4C1245A7}">
          <p14:sldIdLst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153F"/>
    <a:srgbClr val="C8A5F0"/>
    <a:srgbClr val="D2D2D2"/>
    <a:srgbClr val="F5F5F5"/>
    <a:srgbClr val="DDDDDD"/>
    <a:srgbClr val="E8E8E8"/>
    <a:srgbClr val="E1E1E1"/>
    <a:srgbClr val="E6E6E6"/>
    <a:srgbClr val="C8C8C8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11053C-2421-4D55-8429-DBDB2C5659FD}" v="21" dt="2025-07-15T16:53:37.68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97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Master" Target="slideMasters/slideMaster10.xml"/><Relationship Id="rId18" Type="http://schemas.openxmlformats.org/officeDocument/2006/relationships/tags" Target="tags/tag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Master" Target="slideMasters/slideMaster4.xml"/><Relationship Id="rId12" Type="http://schemas.openxmlformats.org/officeDocument/2006/relationships/slideMaster" Target="slideMasters/slideMaster9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Master" Target="slideMasters/slideMaster8.xml"/><Relationship Id="rId24" Type="http://schemas.microsoft.com/office/2015/10/relationships/revisionInfo" Target="revisionInfo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.xml"/><Relationship Id="rId23" Type="http://schemas.microsoft.com/office/2016/11/relationships/changesInfo" Target="changesInfos/changesInfo1.xml"/><Relationship Id="rId10" Type="http://schemas.openxmlformats.org/officeDocument/2006/relationships/slideMaster" Target="slideMasters/slideMaster7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Master" Target="slideMasters/slideMaster11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debur-Wicheln, Gregor" userId="43259724-beae-4305-9bef-fe1457efee71" providerId="ADAL" clId="{BE11053C-2421-4D55-8429-DBDB2C5659FD}"/>
    <pc:docChg chg="custSel modSld">
      <pc:chgData name="Ledebur-Wicheln, Gregor" userId="43259724-beae-4305-9bef-fe1457efee71" providerId="ADAL" clId="{BE11053C-2421-4D55-8429-DBDB2C5659FD}" dt="2025-07-15T16:56:03.626" v="296" actId="20577"/>
      <pc:docMkLst>
        <pc:docMk/>
      </pc:docMkLst>
      <pc:sldChg chg="addSp delSp modSp mod">
        <pc:chgData name="Ledebur-Wicheln, Gregor" userId="43259724-beae-4305-9bef-fe1457efee71" providerId="ADAL" clId="{BE11053C-2421-4D55-8429-DBDB2C5659FD}" dt="2025-07-15T16:56:03.626" v="296" actId="20577"/>
        <pc:sldMkLst>
          <pc:docMk/>
          <pc:sldMk cId="2558103172" sldId="268"/>
        </pc:sldMkLst>
        <pc:spChg chg="add mod">
          <ac:chgData name="Ledebur-Wicheln, Gregor" userId="43259724-beae-4305-9bef-fe1457efee71" providerId="ADAL" clId="{BE11053C-2421-4D55-8429-DBDB2C5659FD}" dt="2025-07-15T16:52:50.763" v="51" actId="1076"/>
          <ac:spMkLst>
            <pc:docMk/>
            <pc:sldMk cId="2558103172" sldId="268"/>
            <ac:spMk id="2" creationId="{55AD856A-8EFB-B788-E355-7464D38B226F}"/>
          </ac:spMkLst>
        </pc:spChg>
        <pc:spChg chg="mod">
          <ac:chgData name="Ledebur-Wicheln, Gregor" userId="43259724-beae-4305-9bef-fe1457efee71" providerId="ADAL" clId="{BE11053C-2421-4D55-8429-DBDB2C5659FD}" dt="2025-07-15T16:56:03.626" v="296" actId="20577"/>
          <ac:spMkLst>
            <pc:docMk/>
            <pc:sldMk cId="2558103172" sldId="268"/>
            <ac:spMk id="3" creationId="{665F63BE-2AFC-4996-A758-90A38CCC0BD1}"/>
          </ac:spMkLst>
        </pc:spChg>
        <pc:spChg chg="mod">
          <ac:chgData name="Ledebur-Wicheln, Gregor" userId="43259724-beae-4305-9bef-fe1457efee71" providerId="ADAL" clId="{BE11053C-2421-4D55-8429-DBDB2C5659FD}" dt="2025-07-15T16:53:37.659" v="223" actId="948"/>
          <ac:spMkLst>
            <pc:docMk/>
            <pc:sldMk cId="2558103172" sldId="268"/>
            <ac:spMk id="6" creationId="{6487B328-70FE-44C4-A244-4E5FD4CF2BFD}"/>
          </ac:spMkLst>
        </pc:spChg>
        <pc:spChg chg="add del mod modVis">
          <ac:chgData name="Ledebur-Wicheln, Gregor" userId="43259724-beae-4305-9bef-fe1457efee71" providerId="ADAL" clId="{BE11053C-2421-4D55-8429-DBDB2C5659FD}" dt="2025-07-15T16:52:54.680" v="87"/>
          <ac:spMkLst>
            <pc:docMk/>
            <pc:sldMk cId="2558103172" sldId="268"/>
            <ac:spMk id="9" creationId="{52B659F0-27F6-FE3A-9EC1-9D7A42B3A645}"/>
          </ac:spMkLst>
        </pc:spChg>
        <pc:spChg chg="add del mod modVis">
          <ac:chgData name="Ledebur-Wicheln, Gregor" userId="43259724-beae-4305-9bef-fe1457efee71" providerId="ADAL" clId="{BE11053C-2421-4D55-8429-DBDB2C5659FD}" dt="2025-07-15T16:52:55.855" v="123"/>
          <ac:spMkLst>
            <pc:docMk/>
            <pc:sldMk cId="2558103172" sldId="268"/>
            <ac:spMk id="10" creationId="{8373D859-C1FD-2197-76D7-D16DFF7F1BDA}"/>
          </ac:spMkLst>
        </pc:spChg>
        <pc:spChg chg="add del mod modVis">
          <ac:chgData name="Ledebur-Wicheln, Gregor" userId="43259724-beae-4305-9bef-fe1457efee71" providerId="ADAL" clId="{BE11053C-2421-4D55-8429-DBDB2C5659FD}" dt="2025-07-15T16:53:05.127" v="165"/>
          <ac:spMkLst>
            <pc:docMk/>
            <pc:sldMk cId="2558103172" sldId="268"/>
            <ac:spMk id="11" creationId="{3E9C2144-29C8-465F-2833-4E300C4198AC}"/>
          </ac:spMkLst>
        </pc:spChg>
        <pc:spChg chg="add del mod modVis">
          <ac:chgData name="Ledebur-Wicheln, Gregor" userId="43259724-beae-4305-9bef-fe1457efee71" providerId="ADAL" clId="{BE11053C-2421-4D55-8429-DBDB2C5659FD}" dt="2025-07-15T16:53:24.993" v="205"/>
          <ac:spMkLst>
            <pc:docMk/>
            <pc:sldMk cId="2558103172" sldId="268"/>
            <ac:spMk id="12" creationId="{975A95D7-CF5D-D870-76A7-9853DD5A0E55}"/>
          </ac:spMkLst>
        </pc:spChg>
        <pc:spChg chg="add del mod modVis">
          <ac:chgData name="Ledebur-Wicheln, Gregor" userId="43259724-beae-4305-9bef-fe1457efee71" providerId="ADAL" clId="{BE11053C-2421-4D55-8429-DBDB2C5659FD}" dt="2025-07-15T16:53:37.683" v="252"/>
          <ac:spMkLst>
            <pc:docMk/>
            <pc:sldMk cId="2558103172" sldId="268"/>
            <ac:spMk id="13" creationId="{6D5A0001-6269-DCCF-6589-0EDA9B0C0C4D}"/>
          </ac:spMkLst>
        </pc:spChg>
        <pc:graphicFrameChg chg="mod">
          <ac:chgData name="Ledebur-Wicheln, Gregor" userId="43259724-beae-4305-9bef-fe1457efee71" providerId="ADAL" clId="{BE11053C-2421-4D55-8429-DBDB2C5659FD}" dt="2025-07-15T16:53:37.684" v="254"/>
          <ac:graphicFrameMkLst>
            <pc:docMk/>
            <pc:sldMk cId="2558103172" sldId="268"/>
            <ac:graphicFrameMk id="15" creationId="{12CD5462-F12A-F7AA-4C01-A337A6184D64}"/>
          </ac:graphicFrameMkLst>
        </pc:graphicFrameChg>
      </pc:sldChg>
    </pc:docChg>
  </pc:docChgLst>
  <pc:docChgLst>
    <pc:chgData name="Ledebur-Wicheln, Gregor" userId="43259724-beae-4305-9bef-fe1457efee71" providerId="ADAL" clId="{F21EE56D-8373-4205-94E3-B38BDE630319}"/>
    <pc:docChg chg="modSld">
      <pc:chgData name="Ledebur-Wicheln, Gregor" userId="43259724-beae-4305-9bef-fe1457efee71" providerId="ADAL" clId="{F21EE56D-8373-4205-94E3-B38BDE630319}" dt="2025-01-07T14:57:48.058" v="27" actId="20577"/>
      <pc:docMkLst>
        <pc:docMk/>
      </pc:docMkLst>
      <pc:sldChg chg="modSp mod">
        <pc:chgData name="Ledebur-Wicheln, Gregor" userId="43259724-beae-4305-9bef-fe1457efee71" providerId="ADAL" clId="{F21EE56D-8373-4205-94E3-B38BDE630319}" dt="2025-01-07T14:57:48.058" v="27" actId="20577"/>
        <pc:sldMkLst>
          <pc:docMk/>
          <pc:sldMk cId="2558103172" sldId="268"/>
        </pc:sldMkLst>
      </pc:sldChg>
    </pc:docChg>
  </pc:docChgLst>
  <pc:docChgLst>
    <pc:chgData name="Ledebur-Wicheln, Gregor" userId="43259724-beae-4305-9bef-fe1457efee71" providerId="ADAL" clId="{09C4AC1F-DBA3-4DCC-BB62-610D50A1CF8F}"/>
    <pc:docChg chg="custSel modSld replTag">
      <pc:chgData name="Ledebur-Wicheln, Gregor" userId="43259724-beae-4305-9bef-fe1457efee71" providerId="ADAL" clId="{09C4AC1F-DBA3-4DCC-BB62-610D50A1CF8F}" dt="2024-04-22T11:19:24.386" v="76"/>
      <pc:docMkLst>
        <pc:docMk/>
      </pc:docMkLst>
      <pc:sldChg chg="addSp delSp modSp mod">
        <pc:chgData name="Ledebur-Wicheln, Gregor" userId="43259724-beae-4305-9bef-fe1457efee71" providerId="ADAL" clId="{09C4AC1F-DBA3-4DCC-BB62-610D50A1CF8F}" dt="2024-04-22T11:19:24.386" v="76"/>
        <pc:sldMkLst>
          <pc:docMk/>
          <pc:sldMk cId="2558103172" sldId="268"/>
        </pc:sldMkLst>
      </pc:sldChg>
    </pc:docChg>
  </pc:docChgLst>
  <pc:docChgLst>
    <pc:chgData name="Ledebur-Wicheln, Gregor" userId="43259724-beae-4305-9bef-fe1457efee71" providerId="ADAL" clId="{273AD9B3-6010-427A-A29D-7216EAE5743B}"/>
    <pc:docChg chg="modSld">
      <pc:chgData name="Ledebur-Wicheln, Gregor" userId="43259724-beae-4305-9bef-fe1457efee71" providerId="ADAL" clId="{273AD9B3-6010-427A-A29D-7216EAE5743B}" dt="2025-02-06T17:32:01.622" v="41" actId="20577"/>
      <pc:docMkLst>
        <pc:docMk/>
      </pc:docMkLst>
      <pc:sldChg chg="modSp mod">
        <pc:chgData name="Ledebur-Wicheln, Gregor" userId="43259724-beae-4305-9bef-fe1457efee71" providerId="ADAL" clId="{273AD9B3-6010-427A-A29D-7216EAE5743B}" dt="2025-02-06T17:32:01.622" v="41" actId="20577"/>
        <pc:sldMkLst>
          <pc:docMk/>
          <pc:sldMk cId="2558103172" sldId="26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449CFBE-7E17-086E-64C7-ED9B7BD8887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F75C9E-0959-3262-2D31-8FA70CEE366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E34F5-9CFC-4E10-B02B-094754DFA6CA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9D093CF-6672-544A-927F-CD49E75431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088984-8CB4-C861-E9FE-78BA80C0C03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9B887D-C3CE-4148-A83F-18E15CF815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056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4391B4-A7B8-4DA7-BE79-A26093C71E92}" type="datetimeFigureOut">
              <a:rPr lang="en-US" smtClean="0"/>
              <a:t>7/15/2025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6B2782-2960-41E3-A120-70E9B22BE6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990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2.bin"/></Relationships>
</file>

<file path=ppt/slideLayouts/_rels/slideLayout10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7.xml"/><Relationship Id="rId1" Type="http://schemas.openxmlformats.org/officeDocument/2006/relationships/tags" Target="../tags/tag14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3.bin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9.xml"/><Relationship Id="rId1" Type="http://schemas.openxmlformats.org/officeDocument/2006/relationships/tags" Target="../tags/tag14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4.bin"/></Relationships>
</file>

<file path=ppt/slideLayouts/_rels/slideLayout10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1.xml"/><Relationship Id="rId1" Type="http://schemas.openxmlformats.org/officeDocument/2006/relationships/tags" Target="../tags/tag15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5.bin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0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53.xml"/><Relationship Id="rId1" Type="http://schemas.openxmlformats.org/officeDocument/2006/relationships/tags" Target="../tags/tag1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66.bin"/></Relationships>
</file>

<file path=ppt/slideLayouts/_rels/slideLayout10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8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55.xml"/><Relationship Id="rId16" Type="http://schemas.openxmlformats.org/officeDocument/2006/relationships/image" Target="../media/image2.emf"/><Relationship Id="rId1" Type="http://schemas.openxmlformats.org/officeDocument/2006/relationships/tags" Target="../tags/tag15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67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59.xml"/><Relationship Id="rId7" Type="http://schemas.openxmlformats.org/officeDocument/2006/relationships/slideMaster" Target="../slideMasters/slideMaster9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9.xml"/><Relationship Id="rId1" Type="http://schemas.openxmlformats.org/officeDocument/2006/relationships/tags" Target="../tags/tag16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67.xml"/><Relationship Id="rId7" Type="http://schemas.openxmlformats.org/officeDocument/2006/relationships/slideMaster" Target="../slideMasters/slideMaster10.xml"/><Relationship Id="rId2" Type="http://schemas.openxmlformats.org/officeDocument/2006/relationships/tags" Target="../tags/tag166.xml"/><Relationship Id="rId1" Type="http://schemas.openxmlformats.org/officeDocument/2006/relationships/tags" Target="../tags/tag165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0.xml"/><Relationship Id="rId1" Type="http://schemas.openxmlformats.org/officeDocument/2006/relationships/tags" Target="../tags/tag171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tags" Target="../tags/tag175.xml"/><Relationship Id="rId7" Type="http://schemas.openxmlformats.org/officeDocument/2006/relationships/slideMaster" Target="../slideMasters/slideMaster11.xml"/><Relationship Id="rId2" Type="http://schemas.openxmlformats.org/officeDocument/2006/relationships/tags" Target="../tags/tag174.xml"/><Relationship Id="rId1" Type="http://schemas.openxmlformats.org/officeDocument/2006/relationships/tags" Target="../tags/tag173.xml"/><Relationship Id="rId6" Type="http://schemas.openxmlformats.org/officeDocument/2006/relationships/tags" Target="../tags/tag178.xml"/><Relationship Id="rId5" Type="http://schemas.openxmlformats.org/officeDocument/2006/relationships/tags" Target="../tags/tag177.xml"/><Relationship Id="rId4" Type="http://schemas.openxmlformats.org/officeDocument/2006/relationships/tags" Target="../tags/tag176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slideMaster" Target="../slideMasters/slideMaster11.xml"/><Relationship Id="rId1" Type="http://schemas.openxmlformats.org/officeDocument/2006/relationships/tags" Target="../tags/tag179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1.xml"/><Relationship Id="rId1" Type="http://schemas.openxmlformats.org/officeDocument/2006/relationships/tags" Target="../tags/tag2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Layouts/_rels/slideLayout17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1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25.xml"/><Relationship Id="rId16" Type="http://schemas.openxmlformats.org/officeDocument/2006/relationships/image" Target="../media/image2.emf"/><Relationship Id="rId1" Type="http://schemas.openxmlformats.org/officeDocument/2006/relationships/tags" Target="../tags/tag24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12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9.xml"/><Relationship Id="rId1" Type="http://schemas.openxmlformats.org/officeDocument/2006/relationships/tags" Target="../tags/tag28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14.bin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5.bin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3.xml"/><Relationship Id="rId1" Type="http://schemas.openxmlformats.org/officeDocument/2006/relationships/tags" Target="../tags/tag3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6.bin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7.bin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8.bin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9.bin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1.xml"/><Relationship Id="rId1" Type="http://schemas.openxmlformats.org/officeDocument/2006/relationships/tags" Target="../tags/tag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0.bin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1.bin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2.bin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3.bin"/></Relationships>
</file>

<file path=ppt/slideLayouts/_rels/slideLayout36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49.xml"/><Relationship Id="rId16" Type="http://schemas.openxmlformats.org/officeDocument/2006/relationships/image" Target="../media/image2.emf"/><Relationship Id="rId1" Type="http://schemas.openxmlformats.org/officeDocument/2006/relationships/tags" Target="../tags/tag48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2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26.bin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7.bin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7.xml"/><Relationship Id="rId1" Type="http://schemas.openxmlformats.org/officeDocument/2006/relationships/tags" Target="../tags/tag5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8.bin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9.bin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1.xml"/><Relationship Id="rId1" Type="http://schemas.openxmlformats.org/officeDocument/2006/relationships/tags" Target="../tags/tag6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0.bin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1.bin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5.xml"/><Relationship Id="rId1" Type="http://schemas.openxmlformats.org/officeDocument/2006/relationships/tags" Target="../tags/tag6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2.bin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3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9.xml"/><Relationship Id="rId1" Type="http://schemas.openxmlformats.org/officeDocument/2006/relationships/tags" Target="../tags/tag6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4.bin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71.xml"/><Relationship Id="rId1" Type="http://schemas.openxmlformats.org/officeDocument/2006/relationships/tags" Target="../tags/tag70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35.bin"/></Relationships>
</file>

<file path=ppt/slideLayouts/_rels/slideLayout5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3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73.xml"/><Relationship Id="rId16" Type="http://schemas.openxmlformats.org/officeDocument/2006/relationships/image" Target="../media/image2.emf"/><Relationship Id="rId1" Type="http://schemas.openxmlformats.org/officeDocument/2006/relationships/tags" Target="../tags/tag72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36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tags" Target="../tags/tag78.xml"/><Relationship Id="rId7" Type="http://schemas.openxmlformats.org/officeDocument/2006/relationships/image" Target="../media/image10.png"/><Relationship Id="rId2" Type="http://schemas.openxmlformats.org/officeDocument/2006/relationships/tags" Target="../tags/tag77.xml"/><Relationship Id="rId1" Type="http://schemas.openxmlformats.org/officeDocument/2006/relationships/tags" Target="../tags/tag76.xml"/><Relationship Id="rId6" Type="http://schemas.openxmlformats.org/officeDocument/2006/relationships/slideMaster" Target="../slideMasters/slideMaster4.xml"/><Relationship Id="rId5" Type="http://schemas.openxmlformats.org/officeDocument/2006/relationships/tags" Target="../tags/tag80.xml"/><Relationship Id="rId4" Type="http://schemas.openxmlformats.org/officeDocument/2006/relationships/tags" Target="../tags/tag79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Layouts/_rels/slideLayout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8.bin"/><Relationship Id="rId2" Type="http://schemas.openxmlformats.org/officeDocument/2006/relationships/slideMaster" Target="../slideMasters/slideMaster4.xml"/><Relationship Id="rId1" Type="http://schemas.openxmlformats.org/officeDocument/2006/relationships/tags" Target="../tags/tag84.xml"/><Relationship Id="rId4" Type="http://schemas.openxmlformats.org/officeDocument/2006/relationships/image" Target="../media/image12.emf"/></Relationships>
</file>

<file path=ppt/slideLayouts/_rels/slideLayout61.xml.rels><?xml version="1.0" encoding="UTF-8" standalone="yes"?>
<Relationships xmlns="http://schemas.openxmlformats.org/package/2006/relationships"><Relationship Id="rId3" Type="http://schemas.openxmlformats.org/officeDocument/2006/relationships/tags" Target="../tags/tag89.xml"/><Relationship Id="rId7" Type="http://schemas.openxmlformats.org/officeDocument/2006/relationships/image" Target="../media/image10.png"/><Relationship Id="rId2" Type="http://schemas.openxmlformats.org/officeDocument/2006/relationships/tags" Target="../tags/tag88.xml"/><Relationship Id="rId1" Type="http://schemas.openxmlformats.org/officeDocument/2006/relationships/tags" Target="../tags/tag87.xml"/><Relationship Id="rId6" Type="http://schemas.openxmlformats.org/officeDocument/2006/relationships/slideMaster" Target="../slideMasters/slideMaster5.xml"/><Relationship Id="rId5" Type="http://schemas.openxmlformats.org/officeDocument/2006/relationships/tags" Target="../tags/tag91.xml"/><Relationship Id="rId4" Type="http://schemas.openxmlformats.org/officeDocument/2006/relationships/tags" Target="../tags/tag90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3" Type="http://schemas.openxmlformats.org/officeDocument/2006/relationships/tags" Target="../tags/tag94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0.bin"/><Relationship Id="rId2" Type="http://schemas.openxmlformats.org/officeDocument/2006/relationships/slideMaster" Target="../slideMasters/slideMaster5.xml"/><Relationship Id="rId1" Type="http://schemas.openxmlformats.org/officeDocument/2006/relationships/tags" Target="../tags/tag95.xml"/><Relationship Id="rId4" Type="http://schemas.openxmlformats.org/officeDocument/2006/relationships/image" Target="../media/image12.emf"/></Relationships>
</file>

<file path=ppt/slideLayouts/_rels/slideLayout68.xml.rels><?xml version="1.0" encoding="UTF-8" standalone="yes"?>
<Relationships xmlns="http://schemas.openxmlformats.org/package/2006/relationships"><Relationship Id="rId3" Type="http://schemas.openxmlformats.org/officeDocument/2006/relationships/tags" Target="../tags/tag100.xml"/><Relationship Id="rId7" Type="http://schemas.openxmlformats.org/officeDocument/2006/relationships/image" Target="../media/image10.png"/><Relationship Id="rId2" Type="http://schemas.openxmlformats.org/officeDocument/2006/relationships/tags" Target="../tags/tag99.xml"/><Relationship Id="rId1" Type="http://schemas.openxmlformats.org/officeDocument/2006/relationships/tags" Target="../tags/tag98.xml"/><Relationship Id="rId6" Type="http://schemas.openxmlformats.org/officeDocument/2006/relationships/slideMaster" Target="../slideMasters/slideMaster6.xml"/><Relationship Id="rId5" Type="http://schemas.openxmlformats.org/officeDocument/2006/relationships/tags" Target="../tags/tag102.xml"/><Relationship Id="rId4" Type="http://schemas.openxmlformats.org/officeDocument/2006/relationships/tags" Target="../tags/tag101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3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3" Type="http://schemas.openxmlformats.org/officeDocument/2006/relationships/tags" Target="../tags/tag105.xml"/><Relationship Id="rId2" Type="http://schemas.openxmlformats.org/officeDocument/2006/relationships/tags" Target="../tags/tag104.xml"/><Relationship Id="rId1" Type="http://schemas.openxmlformats.org/officeDocument/2006/relationships/tags" Target="../tags/tag103.xml"/><Relationship Id="rId6" Type="http://schemas.openxmlformats.org/officeDocument/2006/relationships/hyperlink" Target="http://www.atkearney.com/" TargetMode="External"/><Relationship Id="rId5" Type="http://schemas.openxmlformats.org/officeDocument/2006/relationships/image" Target="../media/image11.jpeg"/><Relationship Id="rId4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Master" Target="../slideMasters/slideMaster6.xml"/><Relationship Id="rId1" Type="http://schemas.openxmlformats.org/officeDocument/2006/relationships/tags" Target="../tags/tag106.xml"/><Relationship Id="rId4" Type="http://schemas.openxmlformats.org/officeDocument/2006/relationships/image" Target="../media/image12.emf"/></Relationships>
</file>

<file path=ppt/slideLayouts/_rels/slideLayout7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0.xml"/><Relationship Id="rId1" Type="http://schemas.openxmlformats.org/officeDocument/2006/relationships/tags" Target="../tags/tag109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44.bin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2.xml"/><Relationship Id="rId1" Type="http://schemas.openxmlformats.org/officeDocument/2006/relationships/tags" Target="../tags/tag1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5.bin"/></Relationships>
</file>

<file path=ppt/slideLayouts/_rels/slideLayout7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4.xml"/><Relationship Id="rId1" Type="http://schemas.openxmlformats.org/officeDocument/2006/relationships/tags" Target="../tags/tag1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6.bin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Layouts/_rels/slideLayout8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6.xml"/><Relationship Id="rId1" Type="http://schemas.openxmlformats.org/officeDocument/2006/relationships/tags" Target="../tags/tag11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7.bin"/></Relationships>
</file>

<file path=ppt/slideLayouts/_rels/slideLayout8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18.xml"/><Relationship Id="rId1" Type="http://schemas.openxmlformats.org/officeDocument/2006/relationships/tags" Target="../tags/tag11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8.bin"/></Relationships>
</file>

<file path=ppt/slideLayouts/_rels/slideLayout8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0.xml"/><Relationship Id="rId1" Type="http://schemas.openxmlformats.org/officeDocument/2006/relationships/tags" Target="../tags/tag11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9.bin"/></Relationships>
</file>

<file path=ppt/slideLayouts/_rels/slideLayout8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2.xml"/><Relationship Id="rId1" Type="http://schemas.openxmlformats.org/officeDocument/2006/relationships/tags" Target="../tags/tag12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0.bin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4.xml"/><Relationship Id="rId1" Type="http://schemas.openxmlformats.org/officeDocument/2006/relationships/tags" Target="../tags/tag12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1.bin"/></Relationships>
</file>

<file path=ppt/slideLayouts/_rels/slideLayout8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6.xml"/><Relationship Id="rId1" Type="http://schemas.openxmlformats.org/officeDocument/2006/relationships/tags" Target="../tags/tag12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2.bin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17.xml"/><Relationship Id="rId1" Type="http://schemas.openxmlformats.org/officeDocument/2006/relationships/tags" Target="../tags/tag1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Layouts/_rels/slideLayout9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7.xml"/><Relationship Id="rId2" Type="http://schemas.openxmlformats.org/officeDocument/2006/relationships/tags" Target="../tags/tag128.xml"/><Relationship Id="rId1" Type="http://schemas.openxmlformats.org/officeDocument/2006/relationships/tags" Target="../tags/tag127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3.bin"/></Relationships>
</file>

<file path=ppt/slideLayouts/_rels/slideLayout9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instagram.com/kearneyofficial/" TargetMode="External"/><Relationship Id="rId13" Type="http://schemas.openxmlformats.org/officeDocument/2006/relationships/image" Target="../media/image6.png"/><Relationship Id="rId3" Type="http://schemas.openxmlformats.org/officeDocument/2006/relationships/slideMaster" Target="../slideMasters/slideMaster7.xml"/><Relationship Id="rId7" Type="http://schemas.openxmlformats.org/officeDocument/2006/relationships/image" Target="../media/image3.png"/><Relationship Id="rId12" Type="http://schemas.openxmlformats.org/officeDocument/2006/relationships/hyperlink" Target="https://youtube.com/Kearney" TargetMode="External"/><Relationship Id="rId2" Type="http://schemas.openxmlformats.org/officeDocument/2006/relationships/tags" Target="../tags/tag130.xml"/><Relationship Id="rId16" Type="http://schemas.openxmlformats.org/officeDocument/2006/relationships/image" Target="../media/image2.emf"/><Relationship Id="rId1" Type="http://schemas.openxmlformats.org/officeDocument/2006/relationships/tags" Target="../tags/tag129.xml"/><Relationship Id="rId6" Type="http://schemas.openxmlformats.org/officeDocument/2006/relationships/hyperlink" Target="https://www.linkedin.com/company/kearney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.emf"/><Relationship Id="rId15" Type="http://schemas.openxmlformats.org/officeDocument/2006/relationships/image" Target="../media/image7.png"/><Relationship Id="rId10" Type="http://schemas.openxmlformats.org/officeDocument/2006/relationships/hyperlink" Target="https://twitter.com/Kearney" TargetMode="External"/><Relationship Id="rId4" Type="http://schemas.openxmlformats.org/officeDocument/2006/relationships/oleObject" Target="../embeddings/oleObject54.bin"/><Relationship Id="rId9" Type="http://schemas.openxmlformats.org/officeDocument/2006/relationships/image" Target="../media/image4.png"/><Relationship Id="rId14" Type="http://schemas.openxmlformats.org/officeDocument/2006/relationships/hyperlink" Target="https://www.facebook.com/Kearney/" TargetMode="External"/></Relationships>
</file>

<file path=ppt/slideLayouts/_rels/slideLayout9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5.bin"/><Relationship Id="rId2" Type="http://schemas.openxmlformats.org/officeDocument/2006/relationships/slideMaster" Target="../slideMasters/slideMaster7.xml"/><Relationship Id="rId1" Type="http://schemas.openxmlformats.org/officeDocument/2006/relationships/tags" Target="../tags/tag131.xml"/><Relationship Id="rId4" Type="http://schemas.openxmlformats.org/officeDocument/2006/relationships/image" Target="../media/image1.emf"/></Relationships>
</file>

<file path=ppt/slideLayouts/_rels/slideLayout9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5.xml"/><Relationship Id="rId1" Type="http://schemas.openxmlformats.org/officeDocument/2006/relationships/tags" Target="../tags/tag134.xml"/><Relationship Id="rId6" Type="http://schemas.openxmlformats.org/officeDocument/2006/relationships/image" Target="../media/image2.emf"/><Relationship Id="rId5" Type="http://schemas.openxmlformats.org/officeDocument/2006/relationships/image" Target="../media/image1.emf"/><Relationship Id="rId4" Type="http://schemas.openxmlformats.org/officeDocument/2006/relationships/oleObject" Target="../embeddings/oleObject57.bin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7.xml"/><Relationship Id="rId1" Type="http://schemas.openxmlformats.org/officeDocument/2006/relationships/tags" Target="../tags/tag13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8.bin"/></Relationships>
</file>

<file path=ppt/slideLayouts/_rels/slideLayout9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39.xml"/><Relationship Id="rId1" Type="http://schemas.openxmlformats.org/officeDocument/2006/relationships/tags" Target="../tags/tag13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9.bin"/></Relationships>
</file>

<file path=ppt/slideLayouts/_rels/slideLayout9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1.xml"/><Relationship Id="rId1" Type="http://schemas.openxmlformats.org/officeDocument/2006/relationships/tags" Target="../tags/tag140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0.bin"/></Relationships>
</file>

<file path=ppt/slideLayouts/_rels/slideLayout9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8.xml"/><Relationship Id="rId2" Type="http://schemas.openxmlformats.org/officeDocument/2006/relationships/tags" Target="../tags/tag143.xml"/><Relationship Id="rId1" Type="http://schemas.openxmlformats.org/officeDocument/2006/relationships/tags" Target="../tags/tag14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1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94938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452098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452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61890421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5605270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652440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092418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19661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82484691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4175446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8510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58770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420353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5374512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08852713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670097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91224559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435572088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559865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61349497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575418604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05516436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2530570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2128133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372217939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186337203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1167582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86840813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TK CoverWhit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pic>
        <p:nvPicPr>
          <p:cNvPr id="8" name="Picture 7" descr="006_PPT-seven-eighths-top-band-09_27-logo-on-bottom-left.png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/>
          <a:srcRect t="3659"/>
          <a:stretch>
            <a:fillRect/>
          </a:stretch>
        </p:blipFill>
        <p:spPr>
          <a:xfrm>
            <a:off x="0" y="0"/>
            <a:ext cx="12192000" cy="722376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4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  <a:endParaRPr lang="de-DE"/>
          </a:p>
        </p:txBody>
      </p:sp>
      <p:cxnSp>
        <p:nvCxnSpPr>
          <p:cNvPr id="5" name="Straight Connector 4"/>
          <p:cNvCxnSpPr/>
          <p:nvPr>
            <p:custDataLst>
              <p:tags r:id="rId5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6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</p:spTree>
    <p:extLst>
      <p:ext uri="{BB962C8B-B14F-4D97-AF65-F5344CB8AC3E}">
        <p14:creationId xmlns:p14="http://schemas.microsoft.com/office/powerpoint/2010/main" val="370294107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Disclaim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771828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2560257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TitleOnly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735553980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Divider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3317228947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TK ClosingPage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3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242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87866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2350202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5400118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9288397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3509462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7428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917099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314306795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>
          <a:xfrm>
            <a:off x="-7168" y="3429000"/>
            <a:ext cx="6101581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3044825" y="-1587"/>
            <a:ext cx="3051175" cy="3430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3F9026C0-8F42-4CC3-A918-0320C9FEE43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77001" y="381000"/>
            <a:ext cx="5334000" cy="374648"/>
          </a:xfrm>
        </p:spPr>
        <p:txBody>
          <a:bodyPr wrap="square" lIns="0" tIns="0" rIns="0" bIns="0" anchorCtr="0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Selected consulting engagement experience (X years)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80999" y="3638446"/>
            <a:ext cx="2667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428999" y="3638446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Surname Name</a:t>
            </a:r>
            <a:br>
              <a:rPr lang="en-GB"/>
            </a:br>
            <a:r>
              <a:rPr lang="en-GB" b="0"/>
              <a:t>Position, Office, Country</a:t>
            </a:r>
            <a:endParaRPr lang="en-GB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4" name="Content Placeholder 4">
            <a:extLst>
              <a:ext uri="{FF2B5EF4-FFF2-40B4-BE49-F238E27FC236}">
                <a16:creationId xmlns:a16="http://schemas.microsoft.com/office/drawing/2014/main" id="{BEAE6D84-B6DD-4EDD-AF9D-0557698E1334}"/>
              </a:ext>
            </a:extLst>
          </p:cNvPr>
          <p:cNvSpPr>
            <a:spLocks noGrp="1"/>
          </p:cNvSpPr>
          <p:nvPr>
            <p:ph sz="quarter" idx="39"/>
          </p:nvPr>
        </p:nvSpPr>
        <p:spPr>
          <a:xfrm>
            <a:off x="380999" y="4014091"/>
            <a:ext cx="2666746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5" name="Content Placeholder 4">
            <a:extLst>
              <a:ext uri="{FF2B5EF4-FFF2-40B4-BE49-F238E27FC236}">
                <a16:creationId xmlns:a16="http://schemas.microsoft.com/office/drawing/2014/main" id="{5F7F1EA4-C814-480F-B003-45406D81DE96}"/>
              </a:ext>
            </a:extLst>
          </p:cNvPr>
          <p:cNvSpPr>
            <a:spLocks noGrp="1"/>
          </p:cNvSpPr>
          <p:nvPr>
            <p:ph sz="quarter" idx="40"/>
          </p:nvPr>
        </p:nvSpPr>
        <p:spPr>
          <a:xfrm>
            <a:off x="3427396" y="4014091"/>
            <a:ext cx="2285783" cy="2074529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7" name="Content Placeholder 4">
            <a:extLst>
              <a:ext uri="{FF2B5EF4-FFF2-40B4-BE49-F238E27FC236}">
                <a16:creationId xmlns:a16="http://schemas.microsoft.com/office/drawing/2014/main" id="{456734BC-EC09-4012-BD47-6165A89575FC}"/>
              </a:ext>
            </a:extLst>
          </p:cNvPr>
          <p:cNvSpPr>
            <a:spLocks noGrp="1"/>
          </p:cNvSpPr>
          <p:nvPr>
            <p:ph sz="quarter" idx="41"/>
          </p:nvPr>
        </p:nvSpPr>
        <p:spPr>
          <a:xfrm>
            <a:off x="6477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28" name="Content Placeholder 4">
            <a:extLst>
              <a:ext uri="{FF2B5EF4-FFF2-40B4-BE49-F238E27FC236}">
                <a16:creationId xmlns:a16="http://schemas.microsoft.com/office/drawing/2014/main" id="{E1879581-F0A3-47CC-B8BA-91D70E6D12AD}"/>
              </a:ext>
            </a:extLst>
          </p:cNvPr>
          <p:cNvSpPr>
            <a:spLocks noGrp="1"/>
          </p:cNvSpPr>
          <p:nvPr>
            <p:ph sz="quarter" idx="42"/>
          </p:nvPr>
        </p:nvSpPr>
        <p:spPr>
          <a:xfrm>
            <a:off x="9525000" y="1143000"/>
            <a:ext cx="2286000" cy="4945620"/>
          </a:xfrm>
        </p:spPr>
        <p:txBody>
          <a:bodyPr/>
          <a:lstStyle>
            <a:lvl1pPr marL="171450" indent="-17145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1pPr>
            <a:lvl2pPr marL="357188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Char char="–"/>
              <a:defRPr/>
            </a:lvl2pPr>
            <a:lvl3pPr marL="538163" indent="-179388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tabLst/>
              <a:defRPr/>
            </a:lvl3pPr>
            <a:lvl4pPr marL="360000" indent="0">
              <a:buNone/>
              <a:defRPr/>
            </a:lvl4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9742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7413870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0265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68813676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309604194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1096803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419085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98904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5351672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67076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077151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2795268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826099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730297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863002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5813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4281490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728767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011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78716508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50651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3417681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281389309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9844237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80294103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62445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00970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1888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30852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139065880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602523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590296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Heading: Make your point.</a:t>
            </a:r>
          </a:p>
        </p:txBody>
      </p:sp>
    </p:spTree>
    <p:extLst>
      <p:ext uri="{BB962C8B-B14F-4D97-AF65-F5344CB8AC3E}">
        <p14:creationId xmlns:p14="http://schemas.microsoft.com/office/powerpoint/2010/main" val="7132535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15197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0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picture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US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Surname Name</a:t>
            </a:r>
            <a:br>
              <a:rPr lang="en-US"/>
            </a:br>
            <a:r>
              <a:rPr lang="en-US" b="0"/>
              <a:t>Position, Office, Country</a:t>
            </a:r>
            <a:endParaRPr lang="en-US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72688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70687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415491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9237245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5547195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err="1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en-US"/>
              <a:t>Name and Surname</a:t>
            </a:r>
          </a:p>
          <a:p>
            <a:pPr lvl="1"/>
            <a:r>
              <a:rPr lang="en-US"/>
              <a:t>Job title and location second level</a:t>
            </a:r>
          </a:p>
          <a:p>
            <a:pPr lvl="2"/>
            <a:r>
              <a:rPr lang="en-US"/>
              <a:t>Summary of experience third level</a:t>
            </a:r>
          </a:p>
          <a:p>
            <a:pPr lvl="3"/>
            <a:r>
              <a:rPr lang="en-US"/>
              <a:t>Second level bullet</a:t>
            </a:r>
          </a:p>
          <a:p>
            <a:pPr lvl="4"/>
            <a:r>
              <a:rPr lang="en-US"/>
              <a:t>Third level bullet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9001428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Key message. </a:t>
            </a:r>
            <a:br>
              <a:rPr lang="en-GB"/>
            </a:br>
            <a:r>
              <a:rPr lang="en-GB"/>
              <a:t>If the audience reads just this, it will be enough. Make every word count. Say it like you would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Approach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en-GB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38191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785321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9720627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en-US"/>
              <a:t>Key message. If the audience reads just this, it will be enough. Make every word count. Say it like you would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517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is exclusively intended for selected client employees. Distribution, quotations and duplications – even in the form of extracts – for third parties is only permitted upon prior written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used the text and charts compiled in this report in a presentation; they do not represent a complete documentation of the presentation.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en-US"/>
              <a:t>Name</a:t>
            </a:r>
          </a:p>
          <a:p>
            <a:pPr lvl="1"/>
            <a:r>
              <a:rPr lang="en-US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117471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32205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8455671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5991142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2838244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597426359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95744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880022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95148324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933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28405458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54511430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41917278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434519659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87819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77024440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A.T. Kearney CoverWhit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326401" y="6353324"/>
            <a:ext cx="4415367" cy="193899"/>
          </a:xfrm>
        </p:spPr>
        <p:txBody>
          <a:bodyPr anchor="b" anchorCtr="0"/>
          <a:lstStyle>
            <a:lvl1pPr marL="0" indent="0">
              <a:spcBef>
                <a:spcPts val="0"/>
              </a:spcBef>
              <a:buNone/>
              <a:defRPr sz="1400"/>
            </a:lvl1pPr>
            <a:lvl2pPr marL="182880" indent="0">
              <a:buNone/>
              <a:defRPr sz="1000"/>
            </a:lvl2pPr>
            <a:lvl3pPr marL="323238" indent="0">
              <a:buNone/>
              <a:defRPr sz="1000"/>
            </a:lvl3pPr>
            <a:lvl4pPr marL="510840" indent="0">
              <a:buNone/>
              <a:defRPr sz="1000"/>
            </a:lvl4pPr>
            <a:lvl5pPr marL="655200" indent="0">
              <a:buNone/>
              <a:defRPr sz="1000"/>
            </a:lvl5pPr>
          </a:lstStyle>
          <a:p>
            <a:pPr lvl="0"/>
            <a:r>
              <a:rPr lang="en-US"/>
              <a:t>Author(s) here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5" hasCustomPrompt="1"/>
            <p:custDataLst>
              <p:tags r:id="rId1"/>
            </p:custDataLst>
          </p:nvPr>
        </p:nvSpPr>
        <p:spPr>
          <a:xfrm>
            <a:off x="326401" y="5073439"/>
            <a:ext cx="5290556" cy="193899"/>
          </a:xfrm>
          <a:noFill/>
          <a:ln w="6350" cap="flat">
            <a:noFill/>
          </a:ln>
        </p:spPr>
        <p:txBody>
          <a:bodyPr vert="horz" wrap="square" lIns="0" tIns="0" rIns="0" bIns="0" rtlCol="0">
            <a:spAutoFit/>
          </a:bodyPr>
          <a:lstStyle>
            <a:lvl1pPr marL="180000" indent="-180000">
              <a:buNone/>
              <a:defRPr lang="en-US" sz="1400" baseline="0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r>
              <a:rPr lang="en-US"/>
              <a:t>Date here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12" hasCustomPrompt="1"/>
            <p:custDataLst>
              <p:tags r:id="rId2"/>
            </p:custDataLst>
          </p:nvPr>
        </p:nvSpPr>
        <p:spPr>
          <a:xfrm>
            <a:off x="326400" y="4858081"/>
            <a:ext cx="5289117" cy="193899"/>
          </a:xfrm>
          <a:noFill/>
          <a:ln w="6350" cap="flat">
            <a:noFill/>
          </a:ln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400" baseline="0"/>
            </a:lvl1pPr>
          </a:lstStyle>
          <a:p>
            <a:r>
              <a:rPr lang="en-US"/>
              <a:t>Report type here</a:t>
            </a:r>
          </a:p>
        </p:txBody>
      </p:sp>
      <p:sp>
        <p:nvSpPr>
          <p:cNvPr id="3" name="Title 1"/>
          <p:cNvSpPr>
            <a:spLocks noGrp="1"/>
          </p:cNvSpPr>
          <p:nvPr>
            <p:ph type="ctrTitle" hasCustomPrompt="1"/>
            <p:custDataLst>
              <p:tags r:id="rId3"/>
            </p:custDataLst>
          </p:nvPr>
        </p:nvSpPr>
        <p:spPr>
          <a:xfrm>
            <a:off x="326400" y="3685032"/>
            <a:ext cx="11523133" cy="498598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algn="l">
              <a:lnSpc>
                <a:spcPct val="90000"/>
              </a:lnSpc>
              <a:defRPr sz="3600" b="0" baseline="0"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/>
              <a:t>Presentation title here</a:t>
            </a:r>
          </a:p>
        </p:txBody>
      </p:sp>
      <p:cxnSp>
        <p:nvCxnSpPr>
          <p:cNvPr id="5" name="Straight Connector 4"/>
          <p:cNvCxnSpPr/>
          <p:nvPr>
            <p:custDataLst>
              <p:tags r:id="rId4"/>
            </p:custDataLst>
          </p:nvPr>
        </p:nvCxnSpPr>
        <p:spPr>
          <a:xfrm>
            <a:off x="0" y="3547872"/>
            <a:ext cx="12192000" cy="0"/>
          </a:xfrm>
          <a:prstGeom prst="line">
            <a:avLst/>
          </a:prstGeom>
          <a:ln w="6350" cap="flat">
            <a:solidFill>
              <a:schemeClr val="tx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ubtitle 2"/>
          <p:cNvSpPr>
            <a:spLocks noGrp="1"/>
          </p:cNvSpPr>
          <p:nvPr>
            <p:ph type="subTitle" idx="1" hasCustomPrompt="1"/>
            <p:custDataLst>
              <p:tags r:id="rId5"/>
            </p:custDataLst>
          </p:nvPr>
        </p:nvSpPr>
        <p:spPr>
          <a:xfrm>
            <a:off x="326400" y="3154681"/>
            <a:ext cx="11523133" cy="249299"/>
          </a:xfrm>
          <a:prstGeom prst="rect">
            <a:avLst/>
          </a:prstGeom>
          <a:noFill/>
          <a:ln w="6350" cap="flat">
            <a:noFill/>
          </a:ln>
        </p:spPr>
        <p:txBody>
          <a:bodyPr/>
          <a:lstStyle>
            <a:lvl1pPr marL="0" indent="0" algn="l">
              <a:lnSpc>
                <a:spcPct val="90000"/>
              </a:lnSpc>
              <a:spcBef>
                <a:spcPts val="900"/>
              </a:spcBef>
              <a:buNone/>
              <a:defRPr sz="1800" b="1" i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Presentation subtitle or client name here</a:t>
            </a:r>
          </a:p>
        </p:txBody>
      </p:sp>
      <p:pic>
        <p:nvPicPr>
          <p:cNvPr id="11" name="Picture 10" descr="Red1.png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72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4434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Disclaim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26400" y="2060576"/>
            <a:ext cx="11523133" cy="221599"/>
          </a:xfrm>
        </p:spPr>
        <p:txBody>
          <a:bodyPr/>
          <a:lstStyle>
            <a:lvl1pPr marL="1588" indent="0">
              <a:spcBef>
                <a:spcPts val="1400"/>
              </a:spcBef>
              <a:buNone/>
              <a:defRPr/>
            </a:lvl1pPr>
            <a:lvl2pPr marL="1588" indent="0">
              <a:spcBef>
                <a:spcPts val="1400"/>
              </a:spcBef>
              <a:buNone/>
              <a:defRPr/>
            </a:lvl2pPr>
            <a:lvl3pPr marL="1588" indent="0">
              <a:spcBef>
                <a:spcPts val="1400"/>
              </a:spcBef>
              <a:buNone/>
              <a:defRPr/>
            </a:lvl3pPr>
            <a:lvl4pPr marL="1588" indent="0">
              <a:spcBef>
                <a:spcPts val="1400"/>
              </a:spcBef>
              <a:buNone/>
              <a:defRPr/>
            </a:lvl4pPr>
            <a:lvl5pPr marL="1588" indent="0">
              <a:spcBef>
                <a:spcPts val="1400"/>
              </a:spcBef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503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5664959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TitleAndText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20992891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TitleOnly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</p:spTree>
    <p:extLst>
      <p:ext uri="{BB962C8B-B14F-4D97-AF65-F5344CB8AC3E}">
        <p14:creationId xmlns:p14="http://schemas.microsoft.com/office/powerpoint/2010/main" val="1075544580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.T. Kearney Divider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26401" y="2157985"/>
            <a:ext cx="11528468" cy="276999"/>
          </a:xfrm>
          <a:ln>
            <a:noFill/>
          </a:ln>
        </p:spPr>
        <p:txBody>
          <a:bodyPr/>
          <a:lstStyle>
            <a:lvl1pPr marL="164592" indent="-164592">
              <a:buFont typeface="Arial" pitchFamily="34" charset="0"/>
              <a:buChar char="•"/>
              <a:defRPr sz="2000" baseline="0"/>
            </a:lvl1pPr>
            <a:lvl2pPr marL="347472" indent="-182880">
              <a:spcBef>
                <a:spcPts val="600"/>
              </a:spcBef>
              <a:buFont typeface="Arial" pitchFamily="34" charset="0"/>
              <a:buChar char="–"/>
              <a:defRPr sz="2000"/>
            </a:lvl2pPr>
            <a:lvl3pPr marL="484632" indent="-137160">
              <a:spcBef>
                <a:spcPts val="200"/>
              </a:spcBef>
              <a:buFont typeface="Arial" pitchFamily="34" charset="0"/>
              <a:buChar char="-"/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Divider subsections here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6401" y="1627632"/>
            <a:ext cx="11528383" cy="338328"/>
          </a:xfrm>
          <a:ln>
            <a:noFill/>
          </a:ln>
        </p:spPr>
        <p:txBody>
          <a:bodyPr/>
          <a:lstStyle>
            <a:lvl1pPr>
              <a:defRPr baseline="0"/>
            </a:lvl1pPr>
          </a:lstStyle>
          <a:p>
            <a:r>
              <a:rPr lang="en-US"/>
              <a:t>Divider text here</a:t>
            </a:r>
          </a:p>
        </p:txBody>
      </p:sp>
    </p:spTree>
    <p:extLst>
      <p:ext uri="{BB962C8B-B14F-4D97-AF65-F5344CB8AC3E}">
        <p14:creationId xmlns:p14="http://schemas.microsoft.com/office/powerpoint/2010/main" val="266392960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.T. Kearney ClosingPage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006_Sig-for-last-page.jpg"/>
          <p:cNvPicPr>
            <a:picLocks noChangeAspect="1"/>
          </p:cNvPicPr>
          <p:nvPr userDrawn="1"/>
        </p:nvPicPr>
        <p:blipFill>
          <a:blip r:embed="rId5" cstate="print"/>
          <a:srcRect l="399"/>
          <a:stretch>
            <a:fillRect/>
          </a:stretch>
        </p:blipFill>
        <p:spPr>
          <a:xfrm>
            <a:off x="0" y="4631436"/>
            <a:ext cx="12143317" cy="2226564"/>
          </a:xfrm>
          <a:prstGeom prst="rect">
            <a:avLst/>
          </a:prstGeom>
        </p:spPr>
      </p:pic>
      <p:cxnSp>
        <p:nvCxnSpPr>
          <p:cNvPr id="4" name="Straight Connector 3"/>
          <p:cNvCxnSpPr/>
          <p:nvPr>
            <p:custDataLst>
              <p:tags r:id="rId1"/>
            </p:custDataLst>
          </p:nvPr>
        </p:nvCxnSpPr>
        <p:spPr>
          <a:xfrm>
            <a:off x="0" y="1627632"/>
            <a:ext cx="12192000" cy="0"/>
          </a:xfrm>
          <a:prstGeom prst="line">
            <a:avLst/>
          </a:prstGeom>
          <a:ln w="3175" cap="flat">
            <a:solidFill>
              <a:schemeClr val="accent3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>
            <p:custDataLst>
              <p:tags r:id="rId2"/>
            </p:custDataLst>
          </p:nvPr>
        </p:nvSpPr>
        <p:spPr bwMode="gray">
          <a:xfrm>
            <a:off x="326400" y="1700784"/>
            <a:ext cx="11520811" cy="1296168"/>
          </a:xfrm>
          <a:prstGeom prst="rect">
            <a:avLst/>
          </a:prstGeom>
          <a:noFill/>
          <a:ln w="6350" cap="rnd">
            <a:noFill/>
          </a:ln>
        </p:spPr>
        <p:txBody>
          <a:bodyPr wrap="square" lIns="0" tIns="0" rIns="0" bIns="0" rtlCol="0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ts val="19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A.T. Kearney is a leading global management consulting firm with offices in 40 countries. Since 1926, we have been trusted advisors to the world’s foremost organizations. A.T. Kearney is a partner-owned firm, committed to helping clients achieve immediate impact and growing advantage on their most mission-critical issues. </a:t>
            </a:r>
            <a:b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</a:b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For more information, visit 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  <a:hlinkClick r:id="rId6"/>
              </a:rPr>
              <a:t>www.atkearney.com</a:t>
            </a: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C070137-1999-42B2-A92D-B4C76F5131BF}"/>
              </a:ext>
            </a:extLst>
          </p:cNvPr>
          <p:cNvGraphicFramePr>
            <a:graphicFrameLocks noGrp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256520375"/>
              </p:ext>
            </p:extLst>
          </p:nvPr>
        </p:nvGraphicFramePr>
        <p:xfrm>
          <a:off x="326400" y="2895600"/>
          <a:ext cx="11520808" cy="20895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4401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44010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65755"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 b="1">
                          <a:latin typeface="Arial"/>
                        </a:rPr>
                        <a:t>Americas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Atlanta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solidFill>
                            <a:schemeClr val="tx1"/>
                          </a:solidFill>
                          <a:latin typeface="+mn-lt"/>
                        </a:rPr>
                        <a:t>Bogot</a:t>
                      </a:r>
                      <a:r>
                        <a:rPr lang="en-US" sz="900" kern="120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á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Boston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Calgary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Chicago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Dallas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Detroit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Houston</a:t>
                      </a:r>
                      <a:endParaRPr lang="en-US" sz="900" b="1">
                        <a:latin typeface="+mn-lt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Mexico City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York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San Francisco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São Paulo</a:t>
                      </a: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Toronto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Washington,</a:t>
                      </a:r>
                      <a:r>
                        <a:rPr lang="en-US" sz="700">
                          <a:latin typeface="+mn-lt"/>
                        </a:rPr>
                        <a:t> </a:t>
                      </a:r>
                      <a:r>
                        <a:rPr lang="en-US" sz="900">
                          <a:latin typeface="+mn-lt"/>
                        </a:rPr>
                        <a:t>D.C.</a:t>
                      </a:r>
                      <a:endParaRPr lang="en-US" sz="900">
                        <a:latin typeface="+mn-lt"/>
                        <a:cs typeface="Arial" pitchFamily="34" charset="0"/>
                      </a:endParaRPr>
                    </a:p>
                  </a:txBody>
                  <a:tcPr marL="0" marR="0" marT="36000" marB="108000">
                    <a:lnT w="3175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336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Asia Pacific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Bangalore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Bangkok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Beijing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Brisbane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Hong Kong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Jakarta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Kuala Lumpur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Melbourne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Mumbai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New Delhi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Perth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Seoul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Shanghai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Singapore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Sydney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Tokyo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2592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"/>
                        </a:rPr>
                        <a:t>Europe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Amsterdam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Berlin 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Brussels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Bucharest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Copenhagen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Düsseldorf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Lisbon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Ljubljana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London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Madrid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Milan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Moscow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Munich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Oslo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Paris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Prague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Rome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Stockholm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Vienna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Warsaw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+mn-lt"/>
                        </a:rPr>
                        <a:t>Zurich</a:t>
                      </a:r>
                      <a:endParaRPr lang="en-US" sz="900">
                        <a:latin typeface="Arial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393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1">
                          <a:latin typeface="Arial"/>
                        </a:rPr>
                        <a:t>Middle East </a:t>
                      </a:r>
                      <a:br>
                        <a:rPr lang="en-US" sz="900" b="1">
                          <a:latin typeface="Arial"/>
                        </a:rPr>
                      </a:br>
                      <a:r>
                        <a:rPr lang="en-US" sz="900" b="1">
                          <a:latin typeface="Arial"/>
                        </a:rPr>
                        <a:t>and Africa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Abu Dhabi</a:t>
                      </a:r>
                    </a:p>
                    <a:p>
                      <a:pPr>
                        <a:lnSpc>
                          <a:spcPts val="1100"/>
                        </a:lnSpc>
                      </a:pPr>
                      <a:r>
                        <a:rPr lang="en-US" sz="900">
                          <a:latin typeface="Arial"/>
                        </a:rPr>
                        <a:t>Doha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Dubai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ts val="11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Istanbul</a:t>
                      </a: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>
                          <a:latin typeface="+mn-lt"/>
                        </a:rPr>
                        <a:t>Johannesburg</a:t>
                      </a:r>
                    </a:p>
                    <a:p>
                      <a:r>
                        <a:rPr lang="en-US" sz="900">
                          <a:latin typeface="Arial"/>
                        </a:rPr>
                        <a:t>Riyadh</a:t>
                      </a:r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900">
                        <a:latin typeface="Arial"/>
                        <a:cs typeface="Arial" pitchFamily="34" charset="0"/>
                      </a:endParaRPr>
                    </a:p>
                  </a:txBody>
                  <a:tcPr marL="0" marR="0" marT="36000" marB="108000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accent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049400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TK TitleAndText 2012/0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8E02E008-19F5-415F-ADD4-3FC0EF4C37E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93" imgH="493" progId="TCLayout.ActiveDocument.1">
                  <p:embed/>
                </p:oleObj>
              </mc:Choice>
              <mc:Fallback>
                <p:oleObj name="think-cell Slide" r:id="rId3" imgW="493" imgH="493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8E02E008-19F5-415F-ADD4-3FC0EF4C37E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26400" y="804673"/>
            <a:ext cx="11520000" cy="332399"/>
          </a:xfrm>
          <a:prstGeom prst="rect">
            <a:avLst/>
          </a:prstGeom>
          <a:noFill/>
          <a:ln>
            <a:noFill/>
          </a:ln>
        </p:spPr>
        <p:txBody>
          <a:bodyPr rtlCol="0"/>
          <a:lstStyle>
            <a:lvl1pPr>
              <a:defRPr/>
            </a:lvl1pPr>
          </a:lstStyle>
          <a:p>
            <a:r>
              <a:rPr lang="en-US"/>
              <a:t>Headline of maximum two lines here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25967" y="2060575"/>
            <a:ext cx="11520000" cy="1338828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780630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9781206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vert="horz"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fr-FR" err="1"/>
              <a:t>What</a:t>
            </a:r>
            <a:r>
              <a:rPr lang="fr-FR"/>
              <a:t> are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 </a:t>
            </a:r>
            <a:br>
              <a:rPr lang="fr-FR"/>
            </a:br>
            <a:r>
              <a:rPr lang="fr-FR"/>
              <a:t>to </a:t>
            </a:r>
            <a:r>
              <a:rPr lang="fr-FR" err="1"/>
              <a:t>say</a:t>
            </a:r>
            <a:r>
              <a:rPr lang="fr-FR"/>
              <a:t>? Set the </a:t>
            </a:r>
            <a:r>
              <a:rPr lang="fr-FR" err="1"/>
              <a:t>tone</a:t>
            </a:r>
            <a:r>
              <a:rPr lang="fr-FR"/>
              <a:t>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supporting</a:t>
            </a:r>
            <a:r>
              <a:rPr lang="fr-FR"/>
              <a:t> </a:t>
            </a:r>
            <a:r>
              <a:rPr lang="fr-FR" err="1"/>
              <a:t>detail</a:t>
            </a:r>
            <a:endParaRPr lang="fr-FR"/>
          </a:p>
          <a:p>
            <a:pPr lvl="1"/>
            <a:r>
              <a:rPr lang="fr-FR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fr-FR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5750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83461054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fr-FR" err="1"/>
              <a:t>Chapter</a:t>
            </a:r>
            <a:r>
              <a:rPr lang="fr-FR"/>
              <a:t> </a:t>
            </a:r>
            <a:r>
              <a:rPr lang="fr-FR" err="1"/>
              <a:t>heading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24355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69056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Set the </a:t>
            </a:r>
            <a:r>
              <a:rPr lang="fr-FR" err="1"/>
              <a:t>scene</a:t>
            </a:r>
            <a:r>
              <a:rPr lang="fr-FR"/>
              <a:t>.</a:t>
            </a:r>
            <a:br>
              <a:rPr lang="fr-FR"/>
            </a:br>
            <a:r>
              <a:rPr lang="fr-FR"/>
              <a:t>Cover the </a:t>
            </a:r>
            <a:r>
              <a:rPr lang="fr-FR" err="1"/>
              <a:t>context</a:t>
            </a:r>
            <a:r>
              <a:rPr lang="fr-FR"/>
              <a:t>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481172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463795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Make </a:t>
            </a:r>
            <a:r>
              <a:rPr lang="fr-FR" err="1"/>
              <a:t>your</a:t>
            </a:r>
            <a:r>
              <a:rPr lang="fr-FR"/>
              <a:t> case.</a:t>
            </a:r>
            <a:br>
              <a:rPr lang="fr-FR"/>
            </a:br>
            <a:r>
              <a:rPr lang="fr-FR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16842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2803887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b="1">
                <a:effectLst/>
                <a:latin typeface="Arial" panose="020B0604020202020204" pitchFamily="34" charset="0"/>
              </a:rPr>
              <a:t>Add an optional sub-chapter that supports the narrative</a:t>
            </a:r>
            <a:endParaRPr lang="en-US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241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97452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The ‘</a:t>
            </a:r>
            <a:r>
              <a:rPr lang="fr-FR" err="1"/>
              <a:t>so</a:t>
            </a:r>
            <a:r>
              <a:rPr lang="fr-FR"/>
              <a:t> </a:t>
            </a:r>
            <a:r>
              <a:rPr lang="fr-FR" err="1"/>
              <a:t>what</a:t>
            </a:r>
            <a:r>
              <a:rPr lang="fr-FR"/>
              <a:t>?’.</a:t>
            </a:r>
            <a:br>
              <a:rPr lang="fr-FR"/>
            </a:br>
            <a:r>
              <a:rPr lang="fr-FR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5977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8668517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 vert="horz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fr-FR"/>
              <a:t>For </a:t>
            </a:r>
            <a:r>
              <a:rPr lang="fr-FR" err="1"/>
              <a:t>further</a:t>
            </a:r>
            <a:r>
              <a:rPr lang="fr-FR"/>
              <a:t> </a:t>
            </a:r>
            <a:r>
              <a:rPr lang="fr-FR" err="1"/>
              <a:t>reading</a:t>
            </a:r>
            <a:r>
              <a:rPr lang="fr-FR"/>
              <a:t>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0201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-Chapt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8A7080B1-814D-4356-94DB-71BD7ED1BF8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08505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8A7080B1-814D-4356-94DB-71BD7ED1BF8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16BD8039-0BD3-4061-81FD-CF887F58DFE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2670175"/>
          </a:xfrm>
        </p:spPr>
        <p:txBody>
          <a:bodyPr vert="horz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lang="en-GB" sz="3800" b="1" smtClean="0">
                <a:solidFill>
                  <a:schemeClr val="tx2"/>
                </a:solidFill>
                <a:effectLst/>
              </a:defRPr>
            </a:lvl1pPr>
          </a:lstStyle>
          <a:p>
            <a:r>
              <a:rPr lang="fr-FR" b="1" err="1">
                <a:effectLst/>
                <a:latin typeface="Arial" panose="020B0604020202020204" pitchFamily="34" charset="0"/>
              </a:rPr>
              <a:t>Add</a:t>
            </a:r>
            <a:r>
              <a:rPr lang="fr-FR" b="1">
                <a:effectLst/>
                <a:latin typeface="Arial" panose="020B0604020202020204" pitchFamily="34" charset="0"/>
              </a:rPr>
              <a:t> an </a:t>
            </a:r>
            <a:r>
              <a:rPr lang="fr-FR" b="1" err="1">
                <a:effectLst/>
                <a:latin typeface="Arial" panose="020B0604020202020204" pitchFamily="34" charset="0"/>
              </a:rPr>
              <a:t>optional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sub-chapter</a:t>
            </a:r>
            <a:r>
              <a:rPr lang="fr-FR" b="1">
                <a:effectLst/>
                <a:latin typeface="Arial" panose="020B0604020202020204" pitchFamily="34" charset="0"/>
              </a:rPr>
              <a:t> </a:t>
            </a:r>
            <a:r>
              <a:rPr lang="fr-FR" b="1" err="1">
                <a:effectLst/>
                <a:latin typeface="Arial" panose="020B0604020202020204" pitchFamily="34" charset="0"/>
              </a:rPr>
              <a:t>that</a:t>
            </a:r>
            <a:r>
              <a:rPr lang="fr-FR" b="1">
                <a:effectLst/>
                <a:latin typeface="Arial" panose="020B0604020202020204" pitchFamily="34" charset="0"/>
              </a:rPr>
              <a:t> supports the narrative</a:t>
            </a:r>
            <a:endParaRPr lang="fr-FR"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6868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095537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898274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045039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2855914" y="-1587"/>
            <a:ext cx="324008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7CCCB-F6CD-F24D-9CF5-FE9F81B12F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43525" cy="830997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FEF0F-449D-494E-B003-BA0DE42F6122}"/>
              </a:ext>
            </a:extLst>
          </p:cNvPr>
          <p:cNvSpPr>
            <a:spLocks noGrp="1"/>
          </p:cNvSpPr>
          <p:nvPr>
            <p:ph sz="half" idx="1"/>
          </p:nvPr>
        </p:nvSpPr>
        <p:spPr bwMode="gray">
          <a:xfrm>
            <a:off x="381001" y="1905000"/>
            <a:ext cx="5334000" cy="4187824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  <a:lvl3pPr marL="359156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538734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DA243C-D223-024A-A211-1CD96C903785}"/>
              </a:ext>
            </a:extLst>
          </p:cNvPr>
          <p:cNvSpPr>
            <a:spLocks noGrp="1"/>
          </p:cNvSpPr>
          <p:nvPr>
            <p:ph sz="half" idx="2"/>
          </p:nvPr>
        </p:nvSpPr>
        <p:spPr bwMode="gray">
          <a:xfrm>
            <a:off x="6476999" y="1905000"/>
            <a:ext cx="5334001" cy="4187825"/>
          </a:xfrm>
        </p:spPr>
        <p:txBody>
          <a:bodyPr/>
          <a:lstStyle>
            <a:lvl2pPr marL="177800" indent="-177800"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2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0033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lleng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F5897343-393D-0E44-A97B-2079B348B1F9}"/>
              </a:ext>
            </a:extLst>
          </p:cNvPr>
          <p:cNvSpPr/>
          <p:nvPr userDrawn="1"/>
        </p:nvSpPr>
        <p:spPr bwMode="gray">
          <a:xfrm>
            <a:off x="3044825" y="0"/>
            <a:ext cx="4575175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31238-F440-4B1F-8D7B-809C61CB62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6" name="Text Placeholder 9">
            <a:extLst>
              <a:ext uri="{FF2B5EF4-FFF2-40B4-BE49-F238E27FC236}">
                <a16:creationId xmlns:a16="http://schemas.microsoft.com/office/drawing/2014/main" id="{D95ABA3D-BEC2-4D38-9AFA-4954F306F25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 bwMode="gray">
          <a:xfrm>
            <a:off x="8004175" y="381000"/>
            <a:ext cx="3806826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  <p:sp>
        <p:nvSpPr>
          <p:cNvPr id="8" name="Text Placeholder 9">
            <a:extLst>
              <a:ext uri="{FF2B5EF4-FFF2-40B4-BE49-F238E27FC236}">
                <a16:creationId xmlns:a16="http://schemas.microsoft.com/office/drawing/2014/main" id="{ED8852F4-3A40-41CF-8793-5F648FBC7E2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 bwMode="gray">
          <a:xfrm>
            <a:off x="3429000" y="381000"/>
            <a:ext cx="3810000" cy="3701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4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Heading</a:t>
            </a:r>
            <a:r>
              <a:rPr lang="fr-FR"/>
              <a:t>: Make </a:t>
            </a:r>
            <a:r>
              <a:rPr lang="fr-FR" err="1"/>
              <a:t>your</a:t>
            </a:r>
            <a:r>
              <a:rPr lang="fr-FR"/>
              <a:t> point.</a:t>
            </a:r>
          </a:p>
        </p:txBody>
      </p:sp>
    </p:spTree>
    <p:extLst>
      <p:ext uri="{BB962C8B-B14F-4D97-AF65-F5344CB8AC3E}">
        <p14:creationId xmlns:p14="http://schemas.microsoft.com/office/powerpoint/2010/main" val="35031193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V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0726B13-8A06-4C2F-B3E2-C6E4FDCB9137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3360738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0726B13-8A06-4C2F-B3E2-C6E4FDCB913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214DD698-12A5-415B-97E6-9C6DBEB91E8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0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AA1EFBD-66C8-4081-AADF-2B4A352FE64D}"/>
              </a:ext>
            </a:extLst>
          </p:cNvPr>
          <p:cNvSpPr/>
          <p:nvPr userDrawn="1"/>
        </p:nvSpPr>
        <p:spPr bwMode="gray">
          <a:xfrm>
            <a:off x="0" y="-1587"/>
            <a:ext cx="6096000" cy="3429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D7508A2-A0AF-4811-ACA1-FC84D131531A}"/>
              </a:ext>
            </a:extLst>
          </p:cNvPr>
          <p:cNvSpPr/>
          <p:nvPr userDrawn="1"/>
        </p:nvSpPr>
        <p:spPr bwMode="gray">
          <a:xfrm>
            <a:off x="-7168" y="3048000"/>
            <a:ext cx="6101581" cy="381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9" name="Picture Placeholder 21">
            <a:extLst>
              <a:ext uri="{FF2B5EF4-FFF2-40B4-BE49-F238E27FC236}">
                <a16:creationId xmlns:a16="http://schemas.microsoft.com/office/drawing/2014/main" id="{3448625E-017A-4951-9ED5-25641345A0FB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722550" y="-1587"/>
            <a:ext cx="2373449" cy="2668587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1D364477-0314-4F10-9D10-E2EF9653C5E2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 bwMode="gray">
          <a:xfrm>
            <a:off x="381000" y="3163395"/>
            <a:ext cx="2667000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Areas of Expertise</a:t>
            </a:r>
          </a:p>
        </p:txBody>
      </p:sp>
      <p:sp>
        <p:nvSpPr>
          <p:cNvPr id="29" name="Text Placeholder 9">
            <a:extLst>
              <a:ext uri="{FF2B5EF4-FFF2-40B4-BE49-F238E27FC236}">
                <a16:creationId xmlns:a16="http://schemas.microsoft.com/office/drawing/2014/main" id="{F7FD24E3-E069-4B35-9C18-F463735BC89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 bwMode="gray">
          <a:xfrm>
            <a:off x="3428999" y="3163395"/>
            <a:ext cx="2286001" cy="193899"/>
          </a:xfrm>
        </p:spPr>
        <p:txBody>
          <a:bodyPr wrap="square" lIns="0" tIns="0" rIns="0" bIns="0" anchorCtr="0">
            <a:sp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Education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13B904A-F76F-4A89-9C9D-B0B0D1D3C3F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 err="1"/>
              <a:t>Surname</a:t>
            </a:r>
            <a:r>
              <a:rPr lang="fr-FR"/>
              <a:t> Name</a:t>
            </a:r>
            <a:br>
              <a:rPr lang="fr-FR"/>
            </a:br>
            <a:r>
              <a:rPr lang="fr-FR" b="0"/>
              <a:t>Position, Office, Country</a:t>
            </a:r>
            <a:endParaRPr lang="fr-FR"/>
          </a:p>
        </p:txBody>
      </p:sp>
      <p:grpSp>
        <p:nvGrpSpPr>
          <p:cNvPr id="35" name="Graphic 19">
            <a:extLst>
              <a:ext uri="{FF2B5EF4-FFF2-40B4-BE49-F238E27FC236}">
                <a16:creationId xmlns:a16="http://schemas.microsoft.com/office/drawing/2014/main" id="{0DF2BC8F-BD6E-4BED-A9DD-8DCAEA9A50D4}"/>
              </a:ext>
            </a:extLst>
          </p:cNvPr>
          <p:cNvGrpSpPr/>
          <p:nvPr userDrawn="1"/>
        </p:nvGrpSpPr>
        <p:grpSpPr bwMode="gray">
          <a:xfrm>
            <a:off x="758825" y="6383803"/>
            <a:ext cx="765175" cy="90021"/>
            <a:chOff x="1562100" y="2895600"/>
            <a:chExt cx="9067800" cy="1066800"/>
          </a:xfrm>
          <a:solidFill>
            <a:schemeClr val="tx1"/>
          </a:solidFill>
        </p:grpSpPr>
        <p:sp>
          <p:nvSpPr>
            <p:cNvPr id="36" name="Freeform 21">
              <a:extLst>
                <a:ext uri="{FF2B5EF4-FFF2-40B4-BE49-F238E27FC236}">
                  <a16:creationId xmlns:a16="http://schemas.microsoft.com/office/drawing/2014/main" id="{AC1D5788-EC41-4A64-9CD3-6E3CB88E41EC}"/>
                </a:ext>
              </a:extLst>
            </p:cNvPr>
            <p:cNvSpPr/>
            <p:nvPr/>
          </p:nvSpPr>
          <p:spPr bwMode="gray">
            <a:xfrm>
              <a:off x="4104322" y="2895600"/>
              <a:ext cx="1124140" cy="1070576"/>
            </a:xfrm>
            <a:custGeom>
              <a:avLst/>
              <a:gdLst>
                <a:gd name="connsiteX0" fmla="*/ 684086 w 1124140"/>
                <a:gd name="connsiteY0" fmla="*/ 0 h 1070576"/>
                <a:gd name="connsiteX1" fmla="*/ 439103 w 1124140"/>
                <a:gd name="connsiteY1" fmla="*/ 0 h 1070576"/>
                <a:gd name="connsiteX2" fmla="*/ 0 w 1124140"/>
                <a:gd name="connsiteY2" fmla="*/ 1070482 h 1070576"/>
                <a:gd name="connsiteX3" fmla="*/ 142875 w 1124140"/>
                <a:gd name="connsiteY3" fmla="*/ 1070482 h 1070576"/>
                <a:gd name="connsiteX4" fmla="*/ 258985 w 1124140"/>
                <a:gd name="connsiteY4" fmla="*/ 783579 h 1070576"/>
                <a:gd name="connsiteX5" fmla="*/ 859060 w 1124140"/>
                <a:gd name="connsiteY5" fmla="*/ 783579 h 1070576"/>
                <a:gd name="connsiteX6" fmla="*/ 975741 w 1124140"/>
                <a:gd name="connsiteY6" fmla="*/ 1070576 h 1070576"/>
                <a:gd name="connsiteX7" fmla="*/ 1124141 w 1124140"/>
                <a:gd name="connsiteY7" fmla="*/ 1070576 h 1070576"/>
                <a:gd name="connsiteX8" fmla="*/ 310420 w 1124140"/>
                <a:gd name="connsiteY8" fmla="*/ 656224 h 1070576"/>
                <a:gd name="connsiteX9" fmla="*/ 522922 w 1124140"/>
                <a:gd name="connsiteY9" fmla="*/ 133964 h 1070576"/>
                <a:gd name="connsiteX10" fmla="*/ 595503 w 1124140"/>
                <a:gd name="connsiteY10" fmla="*/ 133964 h 1070576"/>
                <a:gd name="connsiteX11" fmla="*/ 807053 w 1124140"/>
                <a:gd name="connsiteY11" fmla="*/ 656224 h 10705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124140" h="1070576">
                  <a:moveTo>
                    <a:pt x="684086" y="0"/>
                  </a:moveTo>
                  <a:lnTo>
                    <a:pt x="439103" y="0"/>
                  </a:lnTo>
                  <a:lnTo>
                    <a:pt x="0" y="1070482"/>
                  </a:lnTo>
                  <a:lnTo>
                    <a:pt x="142875" y="1070482"/>
                  </a:lnTo>
                  <a:lnTo>
                    <a:pt x="258985" y="783579"/>
                  </a:lnTo>
                  <a:lnTo>
                    <a:pt x="859060" y="783579"/>
                  </a:lnTo>
                  <a:lnTo>
                    <a:pt x="975741" y="1070576"/>
                  </a:lnTo>
                  <a:lnTo>
                    <a:pt x="1124141" y="1070576"/>
                  </a:lnTo>
                  <a:close/>
                  <a:moveTo>
                    <a:pt x="310420" y="656224"/>
                  </a:moveTo>
                  <a:lnTo>
                    <a:pt x="522922" y="133964"/>
                  </a:lnTo>
                  <a:lnTo>
                    <a:pt x="595503" y="133964"/>
                  </a:lnTo>
                  <a:lnTo>
                    <a:pt x="807053" y="656224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7" name="Freeform 22">
              <a:extLst>
                <a:ext uri="{FF2B5EF4-FFF2-40B4-BE49-F238E27FC236}">
                  <a16:creationId xmlns:a16="http://schemas.microsoft.com/office/drawing/2014/main" id="{009902B4-2695-4527-B5C8-31F48F2A9654}"/>
                </a:ext>
              </a:extLst>
            </p:cNvPr>
            <p:cNvSpPr/>
            <p:nvPr/>
          </p:nvSpPr>
          <p:spPr bwMode="gray">
            <a:xfrm>
              <a:off x="9544050" y="2895600"/>
              <a:ext cx="1090041" cy="1070481"/>
            </a:xfrm>
            <a:custGeom>
              <a:avLst/>
              <a:gdLst>
                <a:gd name="connsiteX0" fmla="*/ 616458 w 1090041"/>
                <a:gd name="connsiteY0" fmla="*/ 625447 h 1070481"/>
                <a:gd name="connsiteX1" fmla="*/ 616458 w 1090041"/>
                <a:gd name="connsiteY1" fmla="*/ 1070482 h 1070481"/>
                <a:gd name="connsiteX2" fmla="*/ 475679 w 1090041"/>
                <a:gd name="connsiteY2" fmla="*/ 1070482 h 1070481"/>
                <a:gd name="connsiteX3" fmla="*/ 475679 w 1090041"/>
                <a:gd name="connsiteY3" fmla="*/ 623936 h 1070481"/>
                <a:gd name="connsiteX4" fmla="*/ 0 w 1090041"/>
                <a:gd name="connsiteY4" fmla="*/ 0 h 1070481"/>
                <a:gd name="connsiteX5" fmla="*/ 168402 w 1090041"/>
                <a:gd name="connsiteY5" fmla="*/ 0 h 1070481"/>
                <a:gd name="connsiteX6" fmla="*/ 545020 w 1090041"/>
                <a:gd name="connsiteY6" fmla="*/ 495448 h 1070481"/>
                <a:gd name="connsiteX7" fmla="*/ 926306 w 1090041"/>
                <a:gd name="connsiteY7" fmla="*/ 0 h 1070481"/>
                <a:gd name="connsiteX8" fmla="*/ 1090041 w 1090041"/>
                <a:gd name="connsiteY8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90041" h="1070481">
                  <a:moveTo>
                    <a:pt x="616458" y="625447"/>
                  </a:moveTo>
                  <a:lnTo>
                    <a:pt x="616458" y="1070482"/>
                  </a:lnTo>
                  <a:lnTo>
                    <a:pt x="475679" y="1070482"/>
                  </a:lnTo>
                  <a:lnTo>
                    <a:pt x="475679" y="623936"/>
                  </a:lnTo>
                  <a:lnTo>
                    <a:pt x="0" y="0"/>
                  </a:lnTo>
                  <a:lnTo>
                    <a:pt x="168402" y="0"/>
                  </a:lnTo>
                  <a:lnTo>
                    <a:pt x="545020" y="495448"/>
                  </a:lnTo>
                  <a:lnTo>
                    <a:pt x="926306" y="0"/>
                  </a:lnTo>
                  <a:lnTo>
                    <a:pt x="1090041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8" name="Freeform 23">
              <a:extLst>
                <a:ext uri="{FF2B5EF4-FFF2-40B4-BE49-F238E27FC236}">
                  <a16:creationId xmlns:a16="http://schemas.microsoft.com/office/drawing/2014/main" id="{D3AD1063-D2B8-4B6A-A86D-08AD8E37AAD7}"/>
                </a:ext>
              </a:extLst>
            </p:cNvPr>
            <p:cNvSpPr/>
            <p:nvPr/>
          </p:nvSpPr>
          <p:spPr bwMode="gray">
            <a:xfrm>
              <a:off x="2901981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398 w 885825"/>
                <a:gd name="connsiteY5" fmla="*/ 126128 h 1070481"/>
                <a:gd name="connsiteX6" fmla="*/ 132398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398 w 885825"/>
                <a:gd name="connsiteY9" fmla="*/ 598730 h 1070481"/>
                <a:gd name="connsiteX10" fmla="*/ 132398 w 885825"/>
                <a:gd name="connsiteY10" fmla="*/ 944071 h 1070481"/>
                <a:gd name="connsiteX11" fmla="*/ 885825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398" y="126128"/>
                  </a:lnTo>
                  <a:lnTo>
                    <a:pt x="132398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398" y="598730"/>
                  </a:lnTo>
                  <a:lnTo>
                    <a:pt x="132398" y="944071"/>
                  </a:lnTo>
                  <a:lnTo>
                    <a:pt x="885825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39" name="Freeform 24">
              <a:extLst>
                <a:ext uri="{FF2B5EF4-FFF2-40B4-BE49-F238E27FC236}">
                  <a16:creationId xmlns:a16="http://schemas.microsoft.com/office/drawing/2014/main" id="{27E78175-02A9-436A-96A2-9F5365F56578}"/>
                </a:ext>
              </a:extLst>
            </p:cNvPr>
            <p:cNvSpPr/>
            <p:nvPr/>
          </p:nvSpPr>
          <p:spPr bwMode="gray">
            <a:xfrm>
              <a:off x="8383238" y="2895600"/>
              <a:ext cx="885825" cy="1070481"/>
            </a:xfrm>
            <a:custGeom>
              <a:avLst/>
              <a:gdLst>
                <a:gd name="connsiteX0" fmla="*/ 885825 w 885825"/>
                <a:gd name="connsiteY0" fmla="*/ 1070482 h 1070481"/>
                <a:gd name="connsiteX1" fmla="*/ 0 w 885825"/>
                <a:gd name="connsiteY1" fmla="*/ 1070482 h 1070481"/>
                <a:gd name="connsiteX2" fmla="*/ 0 w 885825"/>
                <a:gd name="connsiteY2" fmla="*/ 0 h 1070481"/>
                <a:gd name="connsiteX3" fmla="*/ 885825 w 885825"/>
                <a:gd name="connsiteY3" fmla="*/ 0 h 1070481"/>
                <a:gd name="connsiteX4" fmla="*/ 885825 w 885825"/>
                <a:gd name="connsiteY4" fmla="*/ 126128 h 1070481"/>
                <a:gd name="connsiteX5" fmla="*/ 132112 w 885825"/>
                <a:gd name="connsiteY5" fmla="*/ 126128 h 1070481"/>
                <a:gd name="connsiteX6" fmla="*/ 132112 w 885825"/>
                <a:gd name="connsiteY6" fmla="*/ 472035 h 1070481"/>
                <a:gd name="connsiteX7" fmla="*/ 796004 w 885825"/>
                <a:gd name="connsiteY7" fmla="*/ 472035 h 1070481"/>
                <a:gd name="connsiteX8" fmla="*/ 796004 w 885825"/>
                <a:gd name="connsiteY8" fmla="*/ 598730 h 1070481"/>
                <a:gd name="connsiteX9" fmla="*/ 132112 w 885825"/>
                <a:gd name="connsiteY9" fmla="*/ 598730 h 1070481"/>
                <a:gd name="connsiteX10" fmla="*/ 132112 w 885825"/>
                <a:gd name="connsiteY10" fmla="*/ 944071 h 1070481"/>
                <a:gd name="connsiteX11" fmla="*/ 885539 w 885825"/>
                <a:gd name="connsiteY11" fmla="*/ 944071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85825" h="1070481">
                  <a:moveTo>
                    <a:pt x="885825" y="1070482"/>
                  </a:moveTo>
                  <a:lnTo>
                    <a:pt x="0" y="1070482"/>
                  </a:lnTo>
                  <a:lnTo>
                    <a:pt x="0" y="0"/>
                  </a:lnTo>
                  <a:lnTo>
                    <a:pt x="885825" y="0"/>
                  </a:lnTo>
                  <a:lnTo>
                    <a:pt x="885825" y="126128"/>
                  </a:lnTo>
                  <a:lnTo>
                    <a:pt x="132112" y="126128"/>
                  </a:lnTo>
                  <a:lnTo>
                    <a:pt x="132112" y="472035"/>
                  </a:lnTo>
                  <a:lnTo>
                    <a:pt x="796004" y="472035"/>
                  </a:lnTo>
                  <a:lnTo>
                    <a:pt x="796004" y="598730"/>
                  </a:lnTo>
                  <a:lnTo>
                    <a:pt x="132112" y="598730"/>
                  </a:lnTo>
                  <a:lnTo>
                    <a:pt x="132112" y="944071"/>
                  </a:lnTo>
                  <a:lnTo>
                    <a:pt x="885539" y="944071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0" name="Freeform 25">
              <a:extLst>
                <a:ext uri="{FF2B5EF4-FFF2-40B4-BE49-F238E27FC236}">
                  <a16:creationId xmlns:a16="http://schemas.microsoft.com/office/drawing/2014/main" id="{17E9070A-F511-4A5B-9153-39FEE2463F81}"/>
                </a:ext>
              </a:extLst>
            </p:cNvPr>
            <p:cNvSpPr/>
            <p:nvPr/>
          </p:nvSpPr>
          <p:spPr bwMode="gray">
            <a:xfrm>
              <a:off x="6931818" y="2895600"/>
              <a:ext cx="977741" cy="1070481"/>
            </a:xfrm>
            <a:custGeom>
              <a:avLst/>
              <a:gdLst>
                <a:gd name="connsiteX0" fmla="*/ 977742 w 977741"/>
                <a:gd name="connsiteY0" fmla="*/ 1070482 h 1070481"/>
                <a:gd name="connsiteX1" fmla="*/ 856774 w 977741"/>
                <a:gd name="connsiteY1" fmla="*/ 1070482 h 1070481"/>
                <a:gd name="connsiteX2" fmla="*/ 137065 w 977741"/>
                <a:gd name="connsiteY2" fmla="*/ 241588 h 1070481"/>
                <a:gd name="connsiteX3" fmla="*/ 136303 w 977741"/>
                <a:gd name="connsiteY3" fmla="*/ 1070482 h 1070481"/>
                <a:gd name="connsiteX4" fmla="*/ 0 w 977741"/>
                <a:gd name="connsiteY4" fmla="*/ 1070482 h 1070481"/>
                <a:gd name="connsiteX5" fmla="*/ 0 w 977741"/>
                <a:gd name="connsiteY5" fmla="*/ 0 h 1070481"/>
                <a:gd name="connsiteX6" fmla="*/ 120968 w 977741"/>
                <a:gd name="connsiteY6" fmla="*/ 0 h 1070481"/>
                <a:gd name="connsiteX7" fmla="*/ 841343 w 977741"/>
                <a:gd name="connsiteY7" fmla="*/ 830782 h 1070481"/>
                <a:gd name="connsiteX8" fmla="*/ 841343 w 977741"/>
                <a:gd name="connsiteY8" fmla="*/ 0 h 1070481"/>
                <a:gd name="connsiteX9" fmla="*/ 977742 w 977741"/>
                <a:gd name="connsiteY9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7741" h="1070481">
                  <a:moveTo>
                    <a:pt x="977742" y="1070482"/>
                  </a:moveTo>
                  <a:lnTo>
                    <a:pt x="856774" y="1070482"/>
                  </a:lnTo>
                  <a:lnTo>
                    <a:pt x="137065" y="241588"/>
                  </a:lnTo>
                  <a:lnTo>
                    <a:pt x="136303" y="1070482"/>
                  </a:lnTo>
                  <a:lnTo>
                    <a:pt x="0" y="1070482"/>
                  </a:lnTo>
                  <a:lnTo>
                    <a:pt x="0" y="0"/>
                  </a:lnTo>
                  <a:lnTo>
                    <a:pt x="120968" y="0"/>
                  </a:lnTo>
                  <a:lnTo>
                    <a:pt x="841343" y="830782"/>
                  </a:lnTo>
                  <a:lnTo>
                    <a:pt x="841343" y="0"/>
                  </a:lnTo>
                  <a:lnTo>
                    <a:pt x="977742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1" name="Freeform 26">
              <a:extLst>
                <a:ext uri="{FF2B5EF4-FFF2-40B4-BE49-F238E27FC236}">
                  <a16:creationId xmlns:a16="http://schemas.microsoft.com/office/drawing/2014/main" id="{241166F2-3E56-4401-B77D-EB0307B39A0C}"/>
                </a:ext>
              </a:extLst>
            </p:cNvPr>
            <p:cNvSpPr/>
            <p:nvPr/>
          </p:nvSpPr>
          <p:spPr bwMode="gray">
            <a:xfrm>
              <a:off x="1562100" y="2895600"/>
              <a:ext cx="978312" cy="1070481"/>
            </a:xfrm>
            <a:custGeom>
              <a:avLst/>
              <a:gdLst>
                <a:gd name="connsiteX0" fmla="*/ 978313 w 978312"/>
                <a:gd name="connsiteY0" fmla="*/ 0 h 1070481"/>
                <a:gd name="connsiteX1" fmla="*/ 793147 w 978312"/>
                <a:gd name="connsiteY1" fmla="*/ 0 h 1070481"/>
                <a:gd name="connsiteX2" fmla="*/ 322421 w 978312"/>
                <a:gd name="connsiteY2" fmla="*/ 468354 h 1070481"/>
                <a:gd name="connsiteX3" fmla="*/ 136398 w 978312"/>
                <a:gd name="connsiteY3" fmla="*/ 468354 h 1070481"/>
                <a:gd name="connsiteX4" fmla="*/ 136398 w 978312"/>
                <a:gd name="connsiteY4" fmla="*/ 0 h 1070481"/>
                <a:gd name="connsiteX5" fmla="*/ 0 w 978312"/>
                <a:gd name="connsiteY5" fmla="*/ 0 h 1070481"/>
                <a:gd name="connsiteX6" fmla="*/ 0 w 978312"/>
                <a:gd name="connsiteY6" fmla="*/ 1070482 h 1070481"/>
                <a:gd name="connsiteX7" fmla="*/ 136398 w 978312"/>
                <a:gd name="connsiteY7" fmla="*/ 1070482 h 1070481"/>
                <a:gd name="connsiteX8" fmla="*/ 136398 w 978312"/>
                <a:gd name="connsiteY8" fmla="*/ 602034 h 1070481"/>
                <a:gd name="connsiteX9" fmla="*/ 321945 w 978312"/>
                <a:gd name="connsiteY9" fmla="*/ 602034 h 1070481"/>
                <a:gd name="connsiteX10" fmla="*/ 793147 w 978312"/>
                <a:gd name="connsiteY10" fmla="*/ 1070482 h 1070481"/>
                <a:gd name="connsiteX11" fmla="*/ 978313 w 978312"/>
                <a:gd name="connsiteY11" fmla="*/ 1070482 h 1070481"/>
                <a:gd name="connsiteX12" fmla="*/ 448532 w 978312"/>
                <a:gd name="connsiteY12" fmla="*/ 535194 h 1070481"/>
                <a:gd name="connsiteX13" fmla="*/ 978313 w 978312"/>
                <a:gd name="connsiteY13" fmla="*/ 0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8312" h="1070481">
                  <a:moveTo>
                    <a:pt x="978313" y="0"/>
                  </a:moveTo>
                  <a:lnTo>
                    <a:pt x="793147" y="0"/>
                  </a:lnTo>
                  <a:lnTo>
                    <a:pt x="322421" y="468354"/>
                  </a:lnTo>
                  <a:lnTo>
                    <a:pt x="136398" y="468354"/>
                  </a:lnTo>
                  <a:lnTo>
                    <a:pt x="136398" y="0"/>
                  </a:lnTo>
                  <a:lnTo>
                    <a:pt x="0" y="0"/>
                  </a:lnTo>
                  <a:lnTo>
                    <a:pt x="0" y="1070482"/>
                  </a:lnTo>
                  <a:lnTo>
                    <a:pt x="136398" y="1070482"/>
                  </a:lnTo>
                  <a:lnTo>
                    <a:pt x="136398" y="602034"/>
                  </a:lnTo>
                  <a:lnTo>
                    <a:pt x="321945" y="602034"/>
                  </a:lnTo>
                  <a:lnTo>
                    <a:pt x="793147" y="1070482"/>
                  </a:lnTo>
                  <a:lnTo>
                    <a:pt x="978313" y="1070482"/>
                  </a:lnTo>
                  <a:lnTo>
                    <a:pt x="448532" y="535194"/>
                  </a:lnTo>
                  <a:lnTo>
                    <a:pt x="97831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42" name="Freeform 27">
              <a:extLst>
                <a:ext uri="{FF2B5EF4-FFF2-40B4-BE49-F238E27FC236}">
                  <a16:creationId xmlns:a16="http://schemas.microsoft.com/office/drawing/2014/main" id="{5F257939-AA22-4BDE-B164-A41F0FA3F5A1}"/>
                </a:ext>
              </a:extLst>
            </p:cNvPr>
            <p:cNvSpPr/>
            <p:nvPr/>
          </p:nvSpPr>
          <p:spPr bwMode="gray">
            <a:xfrm>
              <a:off x="5589174" y="2895600"/>
              <a:ext cx="973550" cy="1070481"/>
            </a:xfrm>
            <a:custGeom>
              <a:avLst/>
              <a:gdLst>
                <a:gd name="connsiteX0" fmla="*/ 973550 w 973550"/>
                <a:gd name="connsiteY0" fmla="*/ 1070482 h 1070481"/>
                <a:gd name="connsiteX1" fmla="*/ 613220 w 973550"/>
                <a:gd name="connsiteY1" fmla="*/ 596653 h 1070481"/>
                <a:gd name="connsiteX2" fmla="*/ 689991 w 973550"/>
                <a:gd name="connsiteY2" fmla="*/ 586457 h 1070481"/>
                <a:gd name="connsiteX3" fmla="*/ 909066 w 973550"/>
                <a:gd name="connsiteY3" fmla="*/ 298987 h 1070481"/>
                <a:gd name="connsiteX4" fmla="*/ 530733 w 973550"/>
                <a:gd name="connsiteY4" fmla="*/ 0 h 1070481"/>
                <a:gd name="connsiteX5" fmla="*/ 0 w 973550"/>
                <a:gd name="connsiteY5" fmla="*/ 0 h 1070481"/>
                <a:gd name="connsiteX6" fmla="*/ 0 w 973550"/>
                <a:gd name="connsiteY6" fmla="*/ 1070482 h 1070481"/>
                <a:gd name="connsiteX7" fmla="*/ 135826 w 973550"/>
                <a:gd name="connsiteY7" fmla="*/ 1070482 h 1070481"/>
                <a:gd name="connsiteX8" fmla="*/ 135826 w 973550"/>
                <a:gd name="connsiteY8" fmla="*/ 598447 h 1070481"/>
                <a:gd name="connsiteX9" fmla="*/ 446341 w 973550"/>
                <a:gd name="connsiteY9" fmla="*/ 598447 h 1070481"/>
                <a:gd name="connsiteX10" fmla="*/ 806101 w 973550"/>
                <a:gd name="connsiteY10" fmla="*/ 1070482 h 1070481"/>
                <a:gd name="connsiteX11" fmla="*/ 136017 w 973550"/>
                <a:gd name="connsiteY11" fmla="*/ 126411 h 1070481"/>
                <a:gd name="connsiteX12" fmla="*/ 527875 w 973550"/>
                <a:gd name="connsiteY12" fmla="*/ 126411 h 1070481"/>
                <a:gd name="connsiteX13" fmla="*/ 767715 w 973550"/>
                <a:gd name="connsiteY13" fmla="*/ 299270 h 1070481"/>
                <a:gd name="connsiteX14" fmla="*/ 527685 w 973550"/>
                <a:gd name="connsiteY14" fmla="*/ 472035 h 1070481"/>
                <a:gd name="connsiteX15" fmla="*/ 135826 w 973550"/>
                <a:gd name="connsiteY15" fmla="*/ 472035 h 10704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73550" h="1070481">
                  <a:moveTo>
                    <a:pt x="973550" y="1070482"/>
                  </a:moveTo>
                  <a:lnTo>
                    <a:pt x="613220" y="596653"/>
                  </a:lnTo>
                  <a:cubicBezTo>
                    <a:pt x="639056" y="595418"/>
                    <a:pt x="664739" y="592007"/>
                    <a:pt x="689991" y="586457"/>
                  </a:cubicBezTo>
                  <a:cubicBezTo>
                    <a:pt x="822674" y="544823"/>
                    <a:pt x="909066" y="443902"/>
                    <a:pt x="909066" y="298987"/>
                  </a:cubicBezTo>
                  <a:cubicBezTo>
                    <a:pt x="908685" y="103848"/>
                    <a:pt x="773525" y="0"/>
                    <a:pt x="530733" y="0"/>
                  </a:cubicBezTo>
                  <a:lnTo>
                    <a:pt x="0" y="0"/>
                  </a:lnTo>
                  <a:lnTo>
                    <a:pt x="0" y="1070482"/>
                  </a:lnTo>
                  <a:lnTo>
                    <a:pt x="135826" y="1070482"/>
                  </a:lnTo>
                  <a:lnTo>
                    <a:pt x="135826" y="598447"/>
                  </a:lnTo>
                  <a:lnTo>
                    <a:pt x="446341" y="598447"/>
                  </a:lnTo>
                  <a:lnTo>
                    <a:pt x="806101" y="1070482"/>
                  </a:lnTo>
                  <a:close/>
                  <a:moveTo>
                    <a:pt x="136017" y="126411"/>
                  </a:moveTo>
                  <a:lnTo>
                    <a:pt x="527875" y="126411"/>
                  </a:lnTo>
                  <a:cubicBezTo>
                    <a:pt x="684466" y="126411"/>
                    <a:pt x="767715" y="185416"/>
                    <a:pt x="767715" y="299270"/>
                  </a:cubicBezTo>
                  <a:cubicBezTo>
                    <a:pt x="767715" y="413125"/>
                    <a:pt x="686562" y="472035"/>
                    <a:pt x="527685" y="472035"/>
                  </a:cubicBezTo>
                  <a:lnTo>
                    <a:pt x="135826" y="472035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3D7114F-F639-4ADE-A59A-1DE07A41E53F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6B08D16-5AA2-494D-9218-A5A958D9A796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477000" y="381000"/>
            <a:ext cx="5334000" cy="5707063"/>
          </a:xfrm>
        </p:spPr>
        <p:txBody>
          <a:bodyPr/>
          <a:lstStyle/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8AFDCE-ECF6-47EB-A6F5-69ECA2AEC7D0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3429000" y="3429000"/>
            <a:ext cx="2286000" cy="2615375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B1C7F46-3F09-480F-8300-B47FB5A4F4B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3429000"/>
            <a:ext cx="2667000" cy="2617377"/>
          </a:xfrm>
        </p:spPr>
        <p:txBody>
          <a:bodyPr/>
          <a:lstStyle>
            <a:lvl1pPr>
              <a:spcBef>
                <a:spcPts val="600"/>
              </a:spcBef>
              <a:spcAft>
                <a:spcPts val="0"/>
              </a:spcAft>
              <a:defRPr/>
            </a:lvl1pPr>
            <a:lvl2pPr>
              <a:spcBef>
                <a:spcPts val="600"/>
              </a:spcBef>
              <a:spcAft>
                <a:spcPts val="0"/>
              </a:spcAft>
              <a:defRPr/>
            </a:lvl2pPr>
            <a:lvl3pPr>
              <a:spcBef>
                <a:spcPts val="600"/>
              </a:spcBef>
              <a:spcAft>
                <a:spcPts val="0"/>
              </a:spcAft>
              <a:defRPr/>
            </a:lvl3pPr>
            <a:lvl4pPr>
              <a:spcBef>
                <a:spcPts val="600"/>
              </a:spcBef>
              <a:spcAft>
                <a:spcPts val="0"/>
              </a:spcAft>
              <a:defRPr/>
            </a:lvl4pPr>
            <a:lvl5pPr>
              <a:spcBef>
                <a:spcPts val="600"/>
              </a:spcBef>
              <a:spcAft>
                <a:spcPts val="0"/>
              </a:spcAft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71878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ographies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98F66653-A36B-46DE-BBD0-F01F92C1440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2098578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98F66653-A36B-46DE-BBD0-F01F92C144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0D7010FC-D5EC-4F40-BF84-C3A559032E0B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F5CAB5-F976-4C40-89AE-9A89E9C4AC4F}"/>
              </a:ext>
            </a:extLst>
          </p:cNvPr>
          <p:cNvSpPr/>
          <p:nvPr userDrawn="1"/>
        </p:nvSpPr>
        <p:spPr bwMode="gray">
          <a:xfrm>
            <a:off x="3048002" y="0"/>
            <a:ext cx="3047998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3B78D11-144A-4B42-AA51-7E5FE4BFDAC3}"/>
              </a:ext>
            </a:extLst>
          </p:cNvPr>
          <p:cNvSpPr/>
          <p:nvPr userDrawn="1"/>
        </p:nvSpPr>
        <p:spPr bwMode="gray">
          <a:xfrm>
            <a:off x="6096000" y="0"/>
            <a:ext cx="3048000" cy="6858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CF47EE3-F5CB-4E44-BC68-EC24C6779C14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 bwMode="gray">
          <a:xfrm>
            <a:off x="3048000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1" name="Picture Placeholder 19">
            <a:extLst>
              <a:ext uri="{FF2B5EF4-FFF2-40B4-BE49-F238E27FC236}">
                <a16:creationId xmlns:a16="http://schemas.microsoft.com/office/drawing/2014/main" id="{796EB4AD-659A-9A47-B141-976732FEBC0E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 bwMode="gray">
          <a:xfrm>
            <a:off x="6096000" y="0"/>
            <a:ext cx="3048000" cy="2663825"/>
          </a:xfrm>
          <a:solidFill>
            <a:schemeClr val="bg2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2" name="Picture Placeholder 19">
            <a:extLst>
              <a:ext uri="{FF2B5EF4-FFF2-40B4-BE49-F238E27FC236}">
                <a16:creationId xmlns:a16="http://schemas.microsoft.com/office/drawing/2014/main" id="{8DFD1BD5-98E0-0947-9140-940DFF970135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 bwMode="gray">
          <a:xfrm>
            <a:off x="9147359" y="0"/>
            <a:ext cx="3048000" cy="2663825"/>
          </a:xfrm>
          <a:solidFill>
            <a:srgbClr val="E6E6E6"/>
          </a:solidFill>
        </p:spPr>
        <p:txBody>
          <a:bodyPr anchor="ctr"/>
          <a:lstStyle>
            <a:lvl1pPr algn="ctr">
              <a:defRPr/>
            </a:lvl1pPr>
          </a:lstStyle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44CBE62D-52E2-4C4C-AF6E-96D1E570765B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429001" y="3048000"/>
            <a:ext cx="2285999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7" name="Text Placeholder 23">
            <a:extLst>
              <a:ext uri="{FF2B5EF4-FFF2-40B4-BE49-F238E27FC236}">
                <a16:creationId xmlns:a16="http://schemas.microsoft.com/office/drawing/2014/main" id="{1C3C4FE2-D60A-3C44-A1A2-F63809BB1ED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 bwMode="gray">
          <a:xfrm>
            <a:off x="6477001" y="3048000"/>
            <a:ext cx="228600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28" name="Text Placeholder 23">
            <a:extLst>
              <a:ext uri="{FF2B5EF4-FFF2-40B4-BE49-F238E27FC236}">
                <a16:creationId xmlns:a16="http://schemas.microsoft.com/office/drawing/2014/main" id="{39E6F826-10D9-8247-8889-29223C7F84B1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 bwMode="gray">
          <a:xfrm>
            <a:off x="9525000" y="3048000"/>
            <a:ext cx="2289360" cy="3048000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>
                <a:solidFill>
                  <a:schemeClr val="tx2"/>
                </a:solidFill>
              </a:defRPr>
            </a:lvl2pPr>
            <a:lvl3pPr marL="0" indent="0">
              <a:spcBef>
                <a:spcPts val="1200"/>
              </a:spcBef>
              <a:spcAft>
                <a:spcPts val="0"/>
              </a:spcAft>
              <a:buNone/>
              <a:tabLst/>
              <a:defRPr b="1"/>
            </a:lvl3pPr>
            <a:lvl4pPr marL="18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4pPr>
            <a:lvl5pPr marL="360000" indent="-180000">
              <a:spcBef>
                <a:spcPts val="0"/>
              </a:spcBef>
              <a:spcAft>
                <a:spcPts val="0"/>
              </a:spcAft>
              <a:buFont typeface="System Font Regular"/>
              <a:buChar char="–"/>
              <a:tabLst/>
              <a:defRPr/>
            </a:lvl5pPr>
          </a:lstStyle>
          <a:p>
            <a:pPr lvl="0"/>
            <a:r>
              <a:rPr lang="fr-FR"/>
              <a:t>Name and </a:t>
            </a:r>
            <a:r>
              <a:rPr lang="fr-FR" err="1"/>
              <a:t>Surname</a:t>
            </a:r>
            <a:endParaRPr lang="fr-FR"/>
          </a:p>
          <a:p>
            <a:pPr lvl="1"/>
            <a:r>
              <a:rPr lang="fr-FR"/>
              <a:t>Job </a:t>
            </a:r>
            <a:r>
              <a:rPr lang="fr-FR" err="1"/>
              <a:t>title</a:t>
            </a:r>
            <a:r>
              <a:rPr lang="fr-FR"/>
              <a:t> and location 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Summary</a:t>
            </a:r>
            <a:r>
              <a:rPr lang="fr-FR"/>
              <a:t> of </a:t>
            </a:r>
            <a:r>
              <a:rPr lang="fr-FR" err="1"/>
              <a:t>experience</a:t>
            </a:r>
            <a:r>
              <a:rPr lang="fr-FR"/>
              <a:t> </a:t>
            </a:r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/>
              <a:t>Second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  <a:p>
            <a:pPr lvl="4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r>
              <a:rPr lang="fr-FR"/>
              <a:t> </a:t>
            </a:r>
            <a:r>
              <a:rPr lang="fr-FR" err="1"/>
              <a:t>bullet</a:t>
            </a:r>
            <a:endParaRPr lang="fr-FR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9468541-A21A-46F7-AFC4-CBC98C325EF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5999" cy="2215991"/>
          </a:xfrm>
        </p:spPr>
        <p:txBody>
          <a:bodyPr vert="horz"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</p:spTree>
    <p:extLst>
      <p:ext uri="{BB962C8B-B14F-4D97-AF65-F5344CB8AC3E}">
        <p14:creationId xmlns:p14="http://schemas.microsoft.com/office/powerpoint/2010/main" val="22129758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6F4BDBA-8A7A-4151-9891-CE2FF8030BCB}"/>
              </a:ext>
            </a:extLst>
          </p:cNvPr>
          <p:cNvSpPr/>
          <p:nvPr userDrawn="1"/>
        </p:nvSpPr>
        <p:spPr>
          <a:xfrm>
            <a:off x="3048000" y="0"/>
            <a:ext cx="457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8A6D9F4-AFFE-40C2-A711-D5F9F9523EA2}"/>
              </a:ext>
            </a:extLst>
          </p:cNvPr>
          <p:cNvSpPr/>
          <p:nvPr userDrawn="1"/>
        </p:nvSpPr>
        <p:spPr>
          <a:xfrm>
            <a:off x="3048000" y="3429000"/>
            <a:ext cx="4572000" cy="3429000"/>
          </a:xfrm>
          <a:prstGeom prst="rect">
            <a:avLst/>
          </a:prstGeom>
          <a:solidFill>
            <a:srgbClr val="E6E6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2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F887B0-D81F-4D6E-8490-01166A3570A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Key message. </a:t>
            </a:r>
            <a:br>
              <a:rPr lang="fr-FR"/>
            </a:br>
            <a:r>
              <a:rPr lang="fr-FR"/>
              <a:t>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2F01B772-E707-4318-AFF4-D233B7291D0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428973" y="381000"/>
            <a:ext cx="3810000" cy="357499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Situation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9F9E8AE9-DD63-4653-988B-3750118E135D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428973" y="3809999"/>
            <a:ext cx="3810000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 err="1"/>
              <a:t>Approach</a:t>
            </a:r>
            <a:endParaRPr lang="fr-FR"/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7F035056-C297-4E3D-A5DA-D8661195827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000999" y="3809999"/>
            <a:ext cx="3810001" cy="376971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600" b="1">
                <a:solidFill>
                  <a:schemeClr val="tx2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 sz="1800" b="1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/>
            </a:lvl5pPr>
          </a:lstStyle>
          <a:p>
            <a:pPr lvl="0"/>
            <a:r>
              <a:rPr lang="fr-FR"/>
              <a:t>Impact</a:t>
            </a:r>
          </a:p>
        </p:txBody>
      </p:sp>
      <p:sp>
        <p:nvSpPr>
          <p:cNvPr id="27" name="Text Placeholder 31">
            <a:extLst>
              <a:ext uri="{FF2B5EF4-FFF2-40B4-BE49-F238E27FC236}">
                <a16:creationId xmlns:a16="http://schemas.microsoft.com/office/drawing/2014/main" id="{FCA46901-ED40-41AA-95AD-ADE9E86C4432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3428973" y="4187825"/>
            <a:ext cx="381002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8" name="Text Placeholder 33">
            <a:extLst>
              <a:ext uri="{FF2B5EF4-FFF2-40B4-BE49-F238E27FC236}">
                <a16:creationId xmlns:a16="http://schemas.microsoft.com/office/drawing/2014/main" id="{FFC8F3DC-2FB3-4CA7-9006-B6A3370B9E0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000944" y="4186238"/>
            <a:ext cx="3809266" cy="1277273"/>
          </a:xfrm>
        </p:spPr>
        <p:txBody>
          <a:bodyPr wrap="square" lIns="0" tIns="0" rIns="0" bIns="0" anchorCtr="0">
            <a:spAutoFit/>
          </a:bodyPr>
          <a:lstStyle>
            <a:lvl1pPr>
              <a:defRPr sz="1400">
                <a:solidFill>
                  <a:schemeClr val="tx2"/>
                </a:solidFill>
              </a:defRPr>
            </a:lvl1pPr>
            <a:lvl2pPr>
              <a:defRPr sz="1400">
                <a:solidFill>
                  <a:schemeClr val="tx2"/>
                </a:solidFill>
              </a:defRPr>
            </a:lvl2pPr>
            <a:lvl3pPr>
              <a:defRPr sz="14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29" name="Text Placeholder 36">
            <a:extLst>
              <a:ext uri="{FF2B5EF4-FFF2-40B4-BE49-F238E27FC236}">
                <a16:creationId xmlns:a16="http://schemas.microsoft.com/office/drawing/2014/main" id="{C88F3AC6-38BB-420F-928B-D3D9DAD55B7D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3428973" y="765175"/>
            <a:ext cx="3810001" cy="1277273"/>
          </a:xfrm>
        </p:spPr>
        <p:txBody>
          <a:bodyPr wrap="square" lIns="0" tIns="0" rIns="0" bIns="0" anchorCtr="0">
            <a:sp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fr-FR"/>
              <a:t>Click to </a:t>
            </a:r>
            <a:r>
              <a:rPr lang="fr-FR" err="1"/>
              <a:t>edit</a:t>
            </a:r>
            <a:r>
              <a:rPr lang="fr-FR"/>
              <a:t> Master text styles</a:t>
            </a:r>
          </a:p>
          <a:p>
            <a:pPr lvl="1"/>
            <a:r>
              <a:rPr lang="fr-FR"/>
              <a:t>Second </a:t>
            </a:r>
            <a:r>
              <a:rPr lang="fr-FR" err="1"/>
              <a:t>level</a:t>
            </a:r>
            <a:endParaRPr lang="fr-FR"/>
          </a:p>
          <a:p>
            <a:pPr lvl="2"/>
            <a:r>
              <a:rPr lang="fr-FR" err="1"/>
              <a:t>Third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3"/>
            <a:r>
              <a:rPr lang="fr-FR" err="1"/>
              <a:t>Fourth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  <a:p>
            <a:pPr lvl="4"/>
            <a:r>
              <a:rPr lang="fr-FR" err="1"/>
              <a:t>Fifth</a:t>
            </a:r>
            <a:r>
              <a:rPr lang="fr-FR"/>
              <a:t> </a:t>
            </a:r>
            <a:r>
              <a:rPr lang="fr-FR" err="1"/>
              <a:t>level</a:t>
            </a:r>
            <a:endParaRPr lang="fr-FR"/>
          </a:p>
        </p:txBody>
      </p:sp>
      <p:sp>
        <p:nvSpPr>
          <p:cNvPr id="30" name="Picture Placeholder 20">
            <a:extLst>
              <a:ext uri="{FF2B5EF4-FFF2-40B4-BE49-F238E27FC236}">
                <a16:creationId xmlns:a16="http://schemas.microsoft.com/office/drawing/2014/main" id="{B62EDA09-4F38-47EC-8087-3301CDABF20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7620000" y="-1"/>
            <a:ext cx="4572000" cy="3429000"/>
          </a:xfrm>
        </p:spPr>
        <p:txBody>
          <a:bodyPr/>
          <a:lstStyle/>
          <a:p>
            <a:r>
              <a:rPr lang="fr-FR"/>
              <a:t>Click </a:t>
            </a:r>
            <a:r>
              <a:rPr lang="fr-FR" err="1"/>
              <a:t>icon</a:t>
            </a:r>
            <a:r>
              <a:rPr lang="fr-FR"/>
              <a:t> to </a:t>
            </a:r>
            <a:r>
              <a:rPr lang="fr-FR" err="1"/>
              <a:t>add</a:t>
            </a:r>
            <a:r>
              <a:rPr lang="fr-FR"/>
              <a:t> </a:t>
            </a:r>
            <a:r>
              <a:rPr lang="fr-FR" err="1"/>
              <a:t>picture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748372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18446ED1-B935-40E1-9636-4DD03C1D7CE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7640629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18446ED1-B935-40E1-9636-4DD03C1D7C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C324F1CC-BBCD-4AD6-9A7C-137FEFA779A3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AE1E5AF-43EF-49CD-A70B-FBA2BCAA3FE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2286000" cy="2215991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38185019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4296CD57-C0DB-43A8-8C5C-A5395498397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66093520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4296CD57-C0DB-43A8-8C5C-A5395498397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CB228E0-7DFF-492A-AFEB-CD54CE9A63B2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89A8CE-377D-4B70-A044-B5B63794CD49}"/>
              </a:ext>
            </a:extLst>
          </p:cNvPr>
          <p:cNvSpPr/>
          <p:nvPr userDrawn="1"/>
        </p:nvSpPr>
        <p:spPr bwMode="gray">
          <a:xfrm>
            <a:off x="0" y="1524001"/>
            <a:ext cx="3179676" cy="5333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2A699C7-7B2A-FE48-B204-2A35A8621D62}"/>
              </a:ext>
            </a:extLst>
          </p:cNvPr>
          <p:cNvSpPr/>
          <p:nvPr userDrawn="1"/>
        </p:nvSpPr>
        <p:spPr bwMode="gray">
          <a:xfrm>
            <a:off x="0" y="-1587"/>
            <a:ext cx="12192000" cy="1525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416A9F-C813-47A1-BC5C-9781DE143BBC}"/>
              </a:ext>
            </a:extLst>
          </p:cNvPr>
          <p:cNvSpPr txBox="1"/>
          <p:nvPr userDrawn="1"/>
        </p:nvSpPr>
        <p:spPr bwMode="gray">
          <a:xfrm>
            <a:off x="381001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CE8C368-3382-4C28-AE75-DF7C05ACA19D}" type="slidenum">
              <a:rPr kumimoji="0" lang="fr-FR" sz="1000" b="0" i="0" u="none" strike="noStrike" kern="1200" cap="none" spc="0" normalizeH="0" baseline="0" noProof="0" smtClean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1000" b="0" i="0" u="none" strike="noStrike" kern="1200" cap="none" spc="0" normalizeH="0" baseline="0" noProof="0">
              <a:ln>
                <a:noFill/>
              </a:ln>
              <a:solidFill>
                <a:srgbClr val="1E1E1E">
                  <a:lumMod val="100000"/>
                </a:srgb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E4614CD-0A06-45AD-BFB3-52C98A1514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830997"/>
          </a:xfrm>
        </p:spPr>
        <p:txBody>
          <a:bodyPr vert="horz" wrap="square" lIns="0" tIns="0" rIns="0" bIns="0" anchorCtr="0">
            <a:noAutofit/>
          </a:bodyPr>
          <a:lstStyle>
            <a:lvl1pPr>
              <a:defRPr/>
            </a:lvl1pPr>
          </a:lstStyle>
          <a:p>
            <a:r>
              <a:rPr lang="fr-FR"/>
              <a:t>Key message. If the audience </a:t>
            </a:r>
            <a:r>
              <a:rPr lang="fr-FR" err="1"/>
              <a:t>reads</a:t>
            </a:r>
            <a:r>
              <a:rPr lang="fr-FR"/>
              <a:t> </a:t>
            </a:r>
            <a:r>
              <a:rPr lang="fr-FR" err="1"/>
              <a:t>just</a:t>
            </a:r>
            <a:r>
              <a:rPr lang="fr-FR"/>
              <a:t> </a:t>
            </a:r>
            <a:r>
              <a:rPr lang="fr-FR" err="1"/>
              <a:t>this</a:t>
            </a:r>
            <a:r>
              <a:rPr lang="fr-FR"/>
              <a:t>, </a:t>
            </a:r>
            <a:r>
              <a:rPr lang="fr-FR" err="1"/>
              <a:t>it</a:t>
            </a:r>
            <a:r>
              <a:rPr lang="fr-FR"/>
              <a:t> </a:t>
            </a:r>
            <a:r>
              <a:rPr lang="fr-FR" err="1"/>
              <a:t>will</a:t>
            </a:r>
            <a:r>
              <a:rPr lang="fr-FR"/>
              <a:t> </a:t>
            </a:r>
            <a:r>
              <a:rPr lang="fr-FR" err="1"/>
              <a:t>be</a:t>
            </a:r>
            <a:r>
              <a:rPr lang="fr-FR"/>
              <a:t> </a:t>
            </a:r>
            <a:r>
              <a:rPr lang="fr-FR" err="1"/>
              <a:t>enough</a:t>
            </a:r>
            <a:r>
              <a:rPr lang="fr-FR"/>
              <a:t>. Make </a:t>
            </a:r>
            <a:r>
              <a:rPr lang="fr-FR" err="1"/>
              <a:t>every</a:t>
            </a:r>
            <a:r>
              <a:rPr lang="fr-FR"/>
              <a:t> </a:t>
            </a:r>
            <a:r>
              <a:rPr lang="fr-FR" err="1"/>
              <a:t>word</a:t>
            </a:r>
            <a:r>
              <a:rPr lang="fr-FR"/>
              <a:t> count. Say </a:t>
            </a:r>
            <a:r>
              <a:rPr lang="fr-FR" err="1"/>
              <a:t>it</a:t>
            </a:r>
            <a:r>
              <a:rPr lang="fr-FR"/>
              <a:t> like </a:t>
            </a:r>
            <a:r>
              <a:rPr lang="fr-FR" err="1"/>
              <a:t>you</a:t>
            </a:r>
            <a:r>
              <a:rPr lang="fr-FR"/>
              <a:t> </a:t>
            </a:r>
            <a:r>
              <a:rPr lang="fr-FR" err="1"/>
              <a:t>would</a:t>
            </a:r>
            <a:r>
              <a:rPr lang="fr-FR"/>
              <a:t> in the room.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E5BFCC1-3A56-464E-BF3E-9BA6691720EF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56967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969696"/>
          </p15:clr>
        </p15:guide>
      </p15:sldGuideLst>
    </p:ext>
  </p:extLst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C270B7BD-FC9D-4F69-A68F-E0C27C382D7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47177988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C270B7BD-FC9D-4F69-A68F-E0C27C382D7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EC22C1CB-4182-4CFE-892E-F42BC6EFB9A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0A2A9C-BC2E-E84C-9D64-34631BC47D1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81000" y="1143000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4E2D8C7B-E137-3948-86A5-8EF55583B65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 bwMode="gray">
          <a:xfrm>
            <a:off x="3429001" y="1143000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4E76C799-A2B3-8549-BF01-A5E85152A2D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 bwMode="gray">
          <a:xfrm>
            <a:off x="381000" y="2283532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BEF35F24-23CB-894F-98A8-27315C4DB2B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3429001" y="2283532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78BA69A-3076-2A40-8C16-4A197F6CC4C1}"/>
              </a:ext>
            </a:extLst>
          </p:cNvPr>
          <p:cNvSpPr/>
          <p:nvPr userDrawn="1"/>
        </p:nvSpPr>
        <p:spPr bwMode="gray">
          <a:xfrm>
            <a:off x="381000" y="5589610"/>
            <a:ext cx="4490864" cy="503215"/>
          </a:xfrm>
          <a:prstGeom prst="rect">
            <a:avLst/>
          </a:prstGeom>
        </p:spPr>
        <p:txBody>
          <a:bodyPr wrap="square" lIns="0" tIns="0" rIns="0" bIns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 document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exclusively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intended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selected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client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employees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 Distribution,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quotations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and duplications –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even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form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of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extracts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– for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third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parties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only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permitted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upon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prior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written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consent of Kearney. 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Kearney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used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the text and charts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compiled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in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this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report in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;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they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 not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represent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a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complete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 documentation of the </a:t>
            </a:r>
            <a:r>
              <a:rPr kumimoji="0" lang="fr-FR" sz="700" b="0" i="0" u="none" strike="noStrike" kern="1200" cap="none" spc="0" normalizeH="0" baseline="0" noProof="0" err="1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presentation</a:t>
            </a:r>
            <a:r>
              <a:rPr kumimoji="0" lang="fr-FR" sz="700" b="0" i="0" u="none" strike="noStrike" kern="1200" cap="none" spc="0" normalizeH="0" baseline="0" noProof="0">
                <a:ln>
                  <a:noFill/>
                </a:ln>
                <a:solidFill>
                  <a:srgbClr val="1E1E1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.</a:t>
            </a:r>
          </a:p>
        </p:txBody>
      </p:sp>
      <p:sp>
        <p:nvSpPr>
          <p:cNvPr id="22" name="Picture Placeholder 43">
            <a:extLst>
              <a:ext uri="{FF2B5EF4-FFF2-40B4-BE49-F238E27FC236}">
                <a16:creationId xmlns:a16="http://schemas.microsoft.com/office/drawing/2014/main" id="{763095BA-2E8C-A049-B6E6-B9E92AF22859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6096000" y="0"/>
            <a:ext cx="6096000" cy="6858000"/>
          </a:xfrm>
          <a:custGeom>
            <a:avLst/>
            <a:gdLst>
              <a:gd name="connsiteX0" fmla="*/ 0 w 6096000"/>
              <a:gd name="connsiteY0" fmla="*/ 0 h 6858000"/>
              <a:gd name="connsiteX1" fmla="*/ 1858328 w 6096000"/>
              <a:gd name="connsiteY1" fmla="*/ 0 h 6858000"/>
              <a:gd name="connsiteX2" fmla="*/ 3456432 w 6096000"/>
              <a:gd name="connsiteY2" fmla="*/ 2612771 h 6858000"/>
              <a:gd name="connsiteX3" fmla="*/ 5093144 w 6096000"/>
              <a:gd name="connsiteY3" fmla="*/ 0 h 6858000"/>
              <a:gd name="connsiteX4" fmla="*/ 6096000 w 6096000"/>
              <a:gd name="connsiteY4" fmla="*/ 0 h 6858000"/>
              <a:gd name="connsiteX5" fmla="*/ 6096000 w 6096000"/>
              <a:gd name="connsiteY5" fmla="*/ 1283272 h 6858000"/>
              <a:gd name="connsiteX6" fmla="*/ 4272026 w 6096000"/>
              <a:gd name="connsiteY6" fmla="*/ 4115435 h 6858000"/>
              <a:gd name="connsiteX7" fmla="*/ 4272026 w 6096000"/>
              <a:gd name="connsiteY7" fmla="*/ 6858000 h 6858000"/>
              <a:gd name="connsiteX8" fmla="*/ 2650427 w 6096000"/>
              <a:gd name="connsiteY8" fmla="*/ 6858000 h 6858000"/>
              <a:gd name="connsiteX9" fmla="*/ 2650427 w 6096000"/>
              <a:gd name="connsiteY9" fmla="*/ 410629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1858328" y="0"/>
                </a:lnTo>
                <a:lnTo>
                  <a:pt x="3456432" y="2612771"/>
                </a:lnTo>
                <a:lnTo>
                  <a:pt x="5093144" y="0"/>
                </a:lnTo>
                <a:lnTo>
                  <a:pt x="6096000" y="0"/>
                </a:lnTo>
                <a:lnTo>
                  <a:pt x="6096000" y="1283272"/>
                </a:lnTo>
                <a:lnTo>
                  <a:pt x="4272026" y="4115435"/>
                </a:lnTo>
                <a:lnTo>
                  <a:pt x="4272026" y="6858000"/>
                </a:lnTo>
                <a:lnTo>
                  <a:pt x="2650427" y="6858000"/>
                </a:lnTo>
                <a:lnTo>
                  <a:pt x="2650427" y="4106291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fr-FR"/>
              <a:t>Click to insert image</a:t>
            </a:r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74D08DEC-6623-4781-9EAF-1AEF06E65F4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 bwMode="gray">
          <a:xfrm>
            <a:off x="381000" y="3424064"/>
            <a:ext cx="2667000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4627CD43-C8BD-456F-B11B-D4CCC5605F7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 bwMode="gray">
          <a:xfrm>
            <a:off x="3429001" y="3424064"/>
            <a:ext cx="2666999" cy="99263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/>
              <a:defRPr sz="1100" b="1"/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tabLst/>
              <a:defRPr sz="1100"/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tabLst/>
              <a:defRPr/>
            </a:lvl5pPr>
          </a:lstStyle>
          <a:p>
            <a:pPr lvl="0"/>
            <a:r>
              <a:rPr lang="fr-FR"/>
              <a:t>Name</a:t>
            </a:r>
          </a:p>
          <a:p>
            <a:pPr lvl="1"/>
            <a:r>
              <a:rPr lang="fr-FR"/>
              <a:t>Details</a:t>
            </a:r>
          </a:p>
        </p:txBody>
      </p:sp>
      <p:pic>
        <p:nvPicPr>
          <p:cNvPr id="34" name="Picture 33" descr="A drawing of a face&#10;&#10;Description automatically generated">
            <a:hlinkClick r:id="rId6"/>
            <a:extLst>
              <a:ext uri="{FF2B5EF4-FFF2-40B4-BE49-F238E27FC236}">
                <a16:creationId xmlns:a16="http://schemas.microsoft.com/office/drawing/2014/main" id="{2A565116-6508-49C7-87EB-B9E5099C2890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6715" y="4930812"/>
            <a:ext cx="406400" cy="406400"/>
          </a:xfrm>
          <a:prstGeom prst="rect">
            <a:avLst/>
          </a:prstGeom>
        </p:spPr>
      </p:pic>
      <p:pic>
        <p:nvPicPr>
          <p:cNvPr id="35" name="Picture 34" descr="A picture containing drawing&#10;&#10;Description automatically generated">
            <a:hlinkClick r:id="rId8"/>
            <a:extLst>
              <a:ext uri="{FF2B5EF4-FFF2-40B4-BE49-F238E27FC236}">
                <a16:creationId xmlns:a16="http://schemas.microsoft.com/office/drawing/2014/main" id="{E7007630-77E7-42BB-BAA5-FAF0126C0AB9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929640" y="4930812"/>
            <a:ext cx="406400" cy="406400"/>
          </a:xfrm>
          <a:prstGeom prst="rect">
            <a:avLst/>
          </a:prstGeom>
        </p:spPr>
      </p:pic>
      <p:pic>
        <p:nvPicPr>
          <p:cNvPr id="36" name="Picture 35" descr="A picture containing drawing&#10;&#10;Description automatically generated">
            <a:hlinkClick r:id="rId10"/>
            <a:extLst>
              <a:ext uri="{FF2B5EF4-FFF2-40B4-BE49-F238E27FC236}">
                <a16:creationId xmlns:a16="http://schemas.microsoft.com/office/drawing/2014/main" id="{181FE440-240E-4D13-A503-8BD65F04EFB8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1472565" y="4930812"/>
            <a:ext cx="406400" cy="406400"/>
          </a:xfrm>
          <a:prstGeom prst="rect">
            <a:avLst/>
          </a:prstGeom>
        </p:spPr>
      </p:pic>
      <p:pic>
        <p:nvPicPr>
          <p:cNvPr id="37" name="Picture 36" descr="A picture containing drawing&#10;&#10;Description automatically generated">
            <a:hlinkClick r:id="rId12"/>
            <a:extLst>
              <a:ext uri="{FF2B5EF4-FFF2-40B4-BE49-F238E27FC236}">
                <a16:creationId xmlns:a16="http://schemas.microsoft.com/office/drawing/2014/main" id="{0937E484-B066-45FF-98FD-C64958D62237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558415" y="4924954"/>
            <a:ext cx="406400" cy="406400"/>
          </a:xfrm>
          <a:prstGeom prst="rect">
            <a:avLst/>
          </a:prstGeom>
        </p:spPr>
      </p:pic>
      <p:pic>
        <p:nvPicPr>
          <p:cNvPr id="38" name="Picture 37" descr="A drawing of a face&#10;&#10;Description automatically generated">
            <a:hlinkClick r:id="rId14"/>
            <a:extLst>
              <a:ext uri="{FF2B5EF4-FFF2-40B4-BE49-F238E27FC236}">
                <a16:creationId xmlns:a16="http://schemas.microsoft.com/office/drawing/2014/main" id="{EDC82321-65DC-4E2A-9F1D-5B9B67135F0E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2015490" y="4924954"/>
            <a:ext cx="406400" cy="406400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3A35ABDC-1539-4A58-BE25-E90ADD738691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4305778-3C35-4F87-95B8-48D34A0EAB57}"/>
              </a:ext>
            </a:extLst>
          </p:cNvPr>
          <p:cNvSpPr/>
          <p:nvPr userDrawn="1"/>
        </p:nvSpPr>
        <p:spPr>
          <a:xfrm>
            <a:off x="381000" y="380999"/>
            <a:ext cx="2286000" cy="385763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Thank</a:t>
            </a:r>
            <a:r>
              <a:rPr lang="fr-FR" sz="2000" b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fr-FR" sz="2000" b="1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you</a:t>
            </a:r>
            <a:endParaRPr lang="fr-FR" sz="2000" b="1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880331165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>
            <a:extLst>
              <a:ext uri="{FF2B5EF4-FFF2-40B4-BE49-F238E27FC236}">
                <a16:creationId xmlns:a16="http://schemas.microsoft.com/office/drawing/2014/main" id="{2CFFA4F3-B474-4899-9114-029F5883289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164832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592" imgH="591" progId="TCLayout.ActiveDocument.1">
                  <p:embed/>
                </p:oleObj>
              </mc:Choice>
              <mc:Fallback>
                <p:oleObj name="think-cell Slide" r:id="rId3" imgW="592" imgH="591" progId="TCLayout.ActiveDocument.1">
                  <p:embed/>
                  <p:pic>
                    <p:nvPicPr>
                      <p:cNvPr id="2" name="Object 1" hidden="1">
                        <a:extLst>
                          <a:ext uri="{FF2B5EF4-FFF2-40B4-BE49-F238E27FC236}">
                            <a16:creationId xmlns:a16="http://schemas.microsoft.com/office/drawing/2014/main" id="{2CFFA4F3-B474-4899-9114-029F588328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5FA27B6F-4067-B84B-95FB-6D9806B1AB8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81000" y="381000"/>
            <a:ext cx="11417300" cy="3426135"/>
          </a:xfrm>
        </p:spPr>
        <p:txBody>
          <a:bodyPr/>
          <a:lstStyle>
            <a:lvl1pPr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defRPr sz="4800"/>
            </a:lvl1pPr>
          </a:lstStyle>
          <a:p>
            <a:r>
              <a:rPr lang="fr-FR" err="1"/>
              <a:t>Overview</a:t>
            </a:r>
            <a:br>
              <a:rPr lang="fr-FR"/>
            </a:br>
            <a:r>
              <a:rPr lang="fr-FR"/>
              <a:t>Insight</a:t>
            </a:r>
            <a:br>
              <a:rPr lang="fr-FR"/>
            </a:br>
            <a:r>
              <a:rPr lang="fr-FR"/>
              <a:t>Conclusion</a:t>
            </a:r>
            <a:br>
              <a:rPr lang="fr-FR"/>
            </a:br>
            <a:r>
              <a:rPr lang="fr-FR"/>
              <a:t>Appendix</a:t>
            </a:r>
          </a:p>
        </p:txBody>
      </p:sp>
    </p:spTree>
    <p:extLst>
      <p:ext uri="{BB962C8B-B14F-4D97-AF65-F5344CB8AC3E}">
        <p14:creationId xmlns:p14="http://schemas.microsoft.com/office/powerpoint/2010/main" val="110683845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6F16389-E8B9-4DEC-A80C-6A9DC0D84DB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0933745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73" imgH="473" progId="TCLayout.ActiveDocument.1">
                  <p:embed/>
                </p:oleObj>
              </mc:Choice>
              <mc:Fallback>
                <p:oleObj name="think-cell Slide" r:id="rId4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6F16389-E8B9-4DEC-A80C-6A9DC0D84DB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62FACB92-DF5A-4400-AA4D-954830BAB29C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AD4FE1-9E37-084D-B5CD-5C8B5F31692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gray">
          <a:xfrm>
            <a:off x="381001" y="381000"/>
            <a:ext cx="5334000" cy="1518442"/>
          </a:xfrm>
        </p:spPr>
        <p:txBody>
          <a:bodyPr lIns="0" rIns="0" anchor="t">
            <a:noAutofit/>
          </a:bodyPr>
          <a:lstStyle>
            <a:lvl1pPr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3800"/>
            </a:lvl1pPr>
          </a:lstStyle>
          <a:p>
            <a:r>
              <a:rPr lang="en-US"/>
              <a:t>What are you here </a:t>
            </a:r>
            <a:br>
              <a:rPr lang="en-US"/>
            </a:br>
            <a:r>
              <a:rPr lang="en-US"/>
              <a:t>to say? Set the tone.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8B117B-053B-D74C-BAD6-ABB3754D816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81001" y="2667000"/>
            <a:ext cx="5334000" cy="1143000"/>
          </a:xfrm>
        </p:spPr>
        <p:txBody>
          <a:bodyPr lIns="0" rIns="0"/>
          <a:lstStyle>
            <a:lvl1pPr marL="0" indent="952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2000" b="1"/>
            </a:lvl1pPr>
            <a:lvl2pPr marL="0" marR="0" indent="9525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System Font Regular"/>
              <a:buNone/>
              <a:tabLst/>
              <a:defRPr sz="2000"/>
            </a:lvl2pPr>
            <a:lvl3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3pPr>
            <a:lvl4pPr marL="0" indent="9525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4pPr>
            <a:lvl5pPr marL="0" indent="-1819275" algn="l">
              <a:spcAft>
                <a:spcPts val="0"/>
              </a:spcAft>
              <a:buNone/>
              <a:tabLst/>
              <a:defRPr sz="1600"/>
            </a:lvl5pPr>
            <a:lvl6pPr marL="0" indent="0" algn="l"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/>
              <a:t>Add supporting detail</a:t>
            </a:r>
          </a:p>
          <a:p>
            <a:pPr lvl="1"/>
            <a:r>
              <a:rPr lang="en-US"/>
              <a:t>Date</a:t>
            </a:r>
          </a:p>
        </p:txBody>
      </p:sp>
      <p:sp>
        <p:nvSpPr>
          <p:cNvPr id="15" name="Picture Placeholder 33">
            <a:extLst>
              <a:ext uri="{FF2B5EF4-FFF2-40B4-BE49-F238E27FC236}">
                <a16:creationId xmlns:a16="http://schemas.microsoft.com/office/drawing/2014/main" id="{1D5CCC86-3F10-B647-A528-00A82173898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 bwMode="gray">
          <a:xfrm>
            <a:off x="6102350" y="0"/>
            <a:ext cx="6089650" cy="6858000"/>
          </a:xfrm>
          <a:custGeom>
            <a:avLst/>
            <a:gdLst>
              <a:gd name="connsiteX0" fmla="*/ 0 w 6089650"/>
              <a:gd name="connsiteY0" fmla="*/ 0 h 6858000"/>
              <a:gd name="connsiteX1" fmla="*/ 1595374 w 6089650"/>
              <a:gd name="connsiteY1" fmla="*/ 0 h 6858000"/>
              <a:gd name="connsiteX2" fmla="*/ 1595374 w 6089650"/>
              <a:gd name="connsiteY2" fmla="*/ 2523300 h 6858000"/>
              <a:gd name="connsiteX3" fmla="*/ 2028381 w 6089650"/>
              <a:gd name="connsiteY3" fmla="*/ 2523300 h 6858000"/>
              <a:gd name="connsiteX4" fmla="*/ 4196207 w 6089650"/>
              <a:gd name="connsiteY4" fmla="*/ 0 h 6858000"/>
              <a:gd name="connsiteX5" fmla="*/ 6089650 w 6089650"/>
              <a:gd name="connsiteY5" fmla="*/ 0 h 6858000"/>
              <a:gd name="connsiteX6" fmla="*/ 6089650 w 6089650"/>
              <a:gd name="connsiteY6" fmla="*/ 149543 h 6858000"/>
              <a:gd name="connsiteX7" fmla="*/ 3336607 w 6089650"/>
              <a:gd name="connsiteY7" fmla="*/ 3429000 h 6858000"/>
              <a:gd name="connsiteX8" fmla="*/ 6089650 w 6089650"/>
              <a:gd name="connsiteY8" fmla="*/ 6708394 h 6858000"/>
              <a:gd name="connsiteX9" fmla="*/ 6089650 w 6089650"/>
              <a:gd name="connsiteY9" fmla="*/ 6858000 h 6858000"/>
              <a:gd name="connsiteX10" fmla="*/ 4197350 w 6089650"/>
              <a:gd name="connsiteY10" fmla="*/ 6858000 h 6858000"/>
              <a:gd name="connsiteX11" fmla="*/ 2049907 w 6089650"/>
              <a:gd name="connsiteY11" fmla="*/ 4309428 h 6858000"/>
              <a:gd name="connsiteX12" fmla="*/ 1595311 w 6089650"/>
              <a:gd name="connsiteY12" fmla="*/ 4309301 h 6858000"/>
              <a:gd name="connsiteX13" fmla="*/ 1595311 w 6089650"/>
              <a:gd name="connsiteY13" fmla="*/ 6858000 h 6858000"/>
              <a:gd name="connsiteX14" fmla="*/ 0 w 6089650"/>
              <a:gd name="connsiteY1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6089650" h="6858000">
                <a:moveTo>
                  <a:pt x="0" y="0"/>
                </a:moveTo>
                <a:lnTo>
                  <a:pt x="1595374" y="0"/>
                </a:lnTo>
                <a:lnTo>
                  <a:pt x="1595374" y="2523300"/>
                </a:lnTo>
                <a:lnTo>
                  <a:pt x="2028381" y="2523300"/>
                </a:lnTo>
                <a:lnTo>
                  <a:pt x="4196207" y="0"/>
                </a:lnTo>
                <a:lnTo>
                  <a:pt x="6089650" y="0"/>
                </a:lnTo>
                <a:lnTo>
                  <a:pt x="6089650" y="149543"/>
                </a:lnTo>
                <a:lnTo>
                  <a:pt x="3336607" y="3429000"/>
                </a:lnTo>
                <a:lnTo>
                  <a:pt x="6089650" y="6708394"/>
                </a:lnTo>
                <a:lnTo>
                  <a:pt x="6089650" y="6858000"/>
                </a:lnTo>
                <a:lnTo>
                  <a:pt x="4197350" y="6858000"/>
                </a:lnTo>
                <a:lnTo>
                  <a:pt x="2049907" y="4309428"/>
                </a:lnTo>
                <a:lnTo>
                  <a:pt x="1595311" y="4309301"/>
                </a:lnTo>
                <a:lnTo>
                  <a:pt x="1595311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algn="l">
              <a:defRPr sz="11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insert image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1E1F9-B553-404E-B4A0-E71530CCD440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381000" y="6248400"/>
            <a:ext cx="1905000" cy="229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60414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ecutive Summary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3F9F64B-940B-43E0-8291-E8A36A1AE55A}"/>
              </a:ext>
            </a:extLst>
          </p:cNvPr>
          <p:cNvSpPr>
            <a:spLocks noGrp="1"/>
          </p:cNvSpPr>
          <p:nvPr>
            <p:ph sz="quarter" idx="10"/>
          </p:nvPr>
        </p:nvSpPr>
        <p:spPr bwMode="gray">
          <a:xfrm>
            <a:off x="3428999" y="381001"/>
            <a:ext cx="8382001" cy="5715000"/>
          </a:xfrm>
        </p:spPr>
        <p:txBody>
          <a:bodyPr/>
          <a:lstStyle>
            <a:lvl1pPr>
              <a:spcAft>
                <a:spcPts val="1800"/>
              </a:spcAft>
              <a:defRPr sz="1600" b="1">
                <a:solidFill>
                  <a:schemeClr val="tx2"/>
                </a:solidFill>
              </a:defRPr>
            </a:lvl1pPr>
            <a:lvl2pPr marL="0" indent="0">
              <a:spcAft>
                <a:spcPts val="600"/>
              </a:spcAft>
              <a:buNone/>
              <a:defRPr/>
            </a:lvl2pPr>
            <a:lvl3pPr marL="177800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3pPr>
            <a:lvl4pPr marL="359156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4pPr>
            <a:lvl5pPr marL="538734" indent="-177800">
              <a:spcAft>
                <a:spcPts val="60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F9B490-F790-4671-9748-99A165BDC8A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/>
        <p:txBody>
          <a:bodyPr/>
          <a:lstStyle>
            <a:lvl1pPr>
              <a:defRPr/>
            </a:lvl1pPr>
          </a:lstStyle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</a:p>
        </p:txBody>
      </p:sp>
    </p:spTree>
    <p:extLst>
      <p:ext uri="{BB962C8B-B14F-4D97-AF65-F5344CB8AC3E}">
        <p14:creationId xmlns:p14="http://schemas.microsoft.com/office/powerpoint/2010/main" val="238933324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CAA8CDD-85D5-455D-B49F-664C5742604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 bwMode="gray">
          <a:xfrm>
            <a:off x="376237" y="381000"/>
            <a:ext cx="11434763" cy="5335587"/>
          </a:xfrm>
        </p:spPr>
        <p:txBody>
          <a:bodyPr/>
          <a:lstStyle>
            <a:lvl1pPr marL="723900" marR="0" indent="-723900" algn="l" defTabSz="914400" rtl="0" eaLnBrk="1" fontAlgn="auto" latinLnBrk="0" hangingPunct="1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 sz="3800" b="1">
                <a:solidFill>
                  <a:schemeClr val="tx2"/>
                </a:solidFill>
              </a:defRPr>
            </a:lvl1pPr>
            <a:lvl2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2pPr>
            <a:lvl3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3pPr>
            <a:lvl4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4pPr>
            <a:lvl5pPr marL="955675" indent="-954088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  <a:tabLst/>
              <a:defRPr sz="6000" b="1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Chapter heading</a:t>
            </a:r>
          </a:p>
        </p:txBody>
      </p:sp>
    </p:spTree>
    <p:extLst>
      <p:ext uri="{BB962C8B-B14F-4D97-AF65-F5344CB8AC3E}">
        <p14:creationId xmlns:p14="http://schemas.microsoft.com/office/powerpoint/2010/main" val="6182214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347065A8-FE0C-4E45-8273-572C0E002B19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148408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347065A8-FE0C-4E45-8273-572C0E002B1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83D906BB-B766-4A81-982C-FF509E5EC786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51A428E3-848B-4A4F-88B3-C1AC15148599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477001" y="0"/>
            <a:ext cx="5714999" cy="6858000"/>
          </a:xfrm>
          <a:custGeom>
            <a:avLst/>
            <a:gdLst>
              <a:gd name="connsiteX0" fmla="*/ 0 w 5629275"/>
              <a:gd name="connsiteY0" fmla="*/ 0 h 6858000"/>
              <a:gd name="connsiteX1" fmla="*/ 5629275 w 5629275"/>
              <a:gd name="connsiteY1" fmla="*/ 0 h 6858000"/>
              <a:gd name="connsiteX2" fmla="*/ 5629275 w 5629275"/>
              <a:gd name="connsiteY2" fmla="*/ 1423986 h 6858000"/>
              <a:gd name="connsiteX3" fmla="*/ 1566860 w 5629275"/>
              <a:gd name="connsiteY3" fmla="*/ 1423986 h 6858000"/>
              <a:gd name="connsiteX4" fmla="*/ 1566860 w 5629275"/>
              <a:gd name="connsiteY4" fmla="*/ 2709861 h 6858000"/>
              <a:gd name="connsiteX5" fmla="*/ 5072061 w 5629275"/>
              <a:gd name="connsiteY5" fmla="*/ 2709861 h 6858000"/>
              <a:gd name="connsiteX6" fmla="*/ 5072061 w 5629275"/>
              <a:gd name="connsiteY6" fmla="*/ 4204704 h 6858000"/>
              <a:gd name="connsiteX7" fmla="*/ 1566860 w 5629275"/>
              <a:gd name="connsiteY7" fmla="*/ 4204704 h 6858000"/>
              <a:gd name="connsiteX8" fmla="*/ 1566860 w 5629275"/>
              <a:gd name="connsiteY8" fmla="*/ 5386387 h 6858000"/>
              <a:gd name="connsiteX9" fmla="*/ 5629275 w 5629275"/>
              <a:gd name="connsiteY9" fmla="*/ 5386387 h 6858000"/>
              <a:gd name="connsiteX10" fmla="*/ 5629275 w 5629275"/>
              <a:gd name="connsiteY10" fmla="*/ 6858000 h 6858000"/>
              <a:gd name="connsiteX11" fmla="*/ 0 w 5629275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5629275" h="6858000">
                <a:moveTo>
                  <a:pt x="0" y="0"/>
                </a:moveTo>
                <a:lnTo>
                  <a:pt x="5629275" y="0"/>
                </a:lnTo>
                <a:lnTo>
                  <a:pt x="5629275" y="1423986"/>
                </a:lnTo>
                <a:lnTo>
                  <a:pt x="1566860" y="1423986"/>
                </a:lnTo>
                <a:lnTo>
                  <a:pt x="1566860" y="2709861"/>
                </a:lnTo>
                <a:lnTo>
                  <a:pt x="5072061" y="2709861"/>
                </a:lnTo>
                <a:lnTo>
                  <a:pt x="5072061" y="4204704"/>
                </a:lnTo>
                <a:lnTo>
                  <a:pt x="1566860" y="4204704"/>
                </a:lnTo>
                <a:lnTo>
                  <a:pt x="1566860" y="5386387"/>
                </a:lnTo>
                <a:lnTo>
                  <a:pt x="5629275" y="5386387"/>
                </a:lnTo>
                <a:lnTo>
                  <a:pt x="5629275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Set the scene.</a:t>
            </a:r>
            <a:br>
              <a:rPr lang="en-US"/>
            </a:br>
            <a:r>
              <a:rPr lang="en-US"/>
              <a:t>Cover the context.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0E1206B-8429-4EF3-BAFD-1AE585D9C247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380869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11126D42-B0E9-499F-A915-8A39956BF856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603689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11126D42-B0E9-499F-A915-8A39956BF85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352BC96C-63C5-4844-96EE-D90D933B1DF1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1E03C1-D400-8046-89BB-D260E3A8447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0" y="381000"/>
            <a:ext cx="5334001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Make your case.</a:t>
            </a:r>
            <a:br>
              <a:rPr lang="en-US"/>
            </a:br>
            <a:r>
              <a:rPr lang="en-US"/>
              <a:t>Show the proof.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81FB390D-B9A1-4431-8429-E440C2BE6863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5726131" y="0"/>
            <a:ext cx="6465869" cy="6856413"/>
          </a:xfrm>
          <a:custGeom>
            <a:avLst/>
            <a:gdLst>
              <a:gd name="connsiteX0" fmla="*/ 3570285 w 6465869"/>
              <a:gd name="connsiteY0" fmla="*/ 2074129 h 6856413"/>
              <a:gd name="connsiteX1" fmla="*/ 2780173 w 6465869"/>
              <a:gd name="connsiteY1" fmla="*/ 3992705 h 6856413"/>
              <a:gd name="connsiteX2" fmla="*/ 4357474 w 6465869"/>
              <a:gd name="connsiteY2" fmla="*/ 3992705 h 6856413"/>
              <a:gd name="connsiteX3" fmla="*/ 2786873 w 6465869"/>
              <a:gd name="connsiteY3" fmla="*/ 0 h 6856413"/>
              <a:gd name="connsiteX4" fmla="*/ 4349150 w 6465869"/>
              <a:gd name="connsiteY4" fmla="*/ 0 h 6856413"/>
              <a:gd name="connsiteX5" fmla="*/ 6465869 w 6465869"/>
              <a:gd name="connsiteY5" fmla="*/ 5210627 h 6856413"/>
              <a:gd name="connsiteX6" fmla="*/ 6465869 w 6465869"/>
              <a:gd name="connsiteY6" fmla="*/ 6856413 h 6856413"/>
              <a:gd name="connsiteX7" fmla="*/ 5487503 w 6465869"/>
              <a:gd name="connsiteY7" fmla="*/ 6856413 h 6856413"/>
              <a:gd name="connsiteX8" fmla="*/ 4896573 w 6465869"/>
              <a:gd name="connsiteY8" fmla="*/ 5390820 h 6856413"/>
              <a:gd name="connsiteX9" fmla="*/ 2199618 w 6465869"/>
              <a:gd name="connsiteY9" fmla="*/ 5390820 h 6856413"/>
              <a:gd name="connsiteX10" fmla="*/ 1612707 w 6465869"/>
              <a:gd name="connsiteY10" fmla="*/ 6856413 h 6856413"/>
              <a:gd name="connsiteX11" fmla="*/ 0 w 6465869"/>
              <a:gd name="connsiteY11" fmla="*/ 6856413 h 68564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465869" h="6856413">
                <a:moveTo>
                  <a:pt x="3570285" y="2074129"/>
                </a:moveTo>
                <a:lnTo>
                  <a:pt x="2780173" y="3992705"/>
                </a:lnTo>
                <a:lnTo>
                  <a:pt x="4357474" y="3992705"/>
                </a:lnTo>
                <a:close/>
                <a:moveTo>
                  <a:pt x="2786873" y="0"/>
                </a:moveTo>
                <a:lnTo>
                  <a:pt x="4349150" y="0"/>
                </a:lnTo>
                <a:lnTo>
                  <a:pt x="6465869" y="5210627"/>
                </a:lnTo>
                <a:lnTo>
                  <a:pt x="6465869" y="6856413"/>
                </a:lnTo>
                <a:lnTo>
                  <a:pt x="5487503" y="6856413"/>
                </a:lnTo>
                <a:lnTo>
                  <a:pt x="4896573" y="5390820"/>
                </a:lnTo>
                <a:lnTo>
                  <a:pt x="2199618" y="5390820"/>
                </a:lnTo>
                <a:lnTo>
                  <a:pt x="1612707" y="6856413"/>
                </a:lnTo>
                <a:lnTo>
                  <a:pt x="0" y="6856413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4BEAD478-665D-496C-B00E-61831230A9ED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837405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F776B111-B678-4C87-B9DB-258250659E9F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71939909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F776B111-B678-4C87-B9DB-258250659E9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AD933C2C-4ED0-4B82-8997-E93AEB96EC55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C75495C2-4728-204B-897F-ADE6303F81B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The ‘so what?’.</a:t>
            </a:r>
            <a:br>
              <a:rPr lang="en-US"/>
            </a:br>
            <a:r>
              <a:rPr lang="en-US"/>
              <a:t>How to make a change.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F682349-BFFC-4F99-8587-BDD310D1943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1"/>
            <a:ext cx="6096000" cy="6856412"/>
          </a:xfrm>
          <a:custGeom>
            <a:avLst/>
            <a:gdLst>
              <a:gd name="connsiteX0" fmla="*/ 1514163 w 6096000"/>
              <a:gd name="connsiteY0" fmla="*/ 1272567 h 6856412"/>
              <a:gd name="connsiteX1" fmla="*/ 1514163 w 6096000"/>
              <a:gd name="connsiteY1" fmla="*/ 2918854 h 6856412"/>
              <a:gd name="connsiteX2" fmla="*/ 3141813 w 6096000"/>
              <a:gd name="connsiteY2" fmla="*/ 2918854 h 6856412"/>
              <a:gd name="connsiteX3" fmla="*/ 4300976 w 6096000"/>
              <a:gd name="connsiteY3" fmla="*/ 2074657 h 6856412"/>
              <a:gd name="connsiteX4" fmla="*/ 3141813 w 6096000"/>
              <a:gd name="connsiteY4" fmla="*/ 1272648 h 6856412"/>
              <a:gd name="connsiteX5" fmla="*/ 0 w 6096000"/>
              <a:gd name="connsiteY5" fmla="*/ 0 h 6856412"/>
              <a:gd name="connsiteX6" fmla="*/ 3371063 w 6096000"/>
              <a:gd name="connsiteY6" fmla="*/ 0 h 6856412"/>
              <a:gd name="connsiteX7" fmla="*/ 5764098 w 6096000"/>
              <a:gd name="connsiteY7" fmla="*/ 1914880 h 6856412"/>
              <a:gd name="connsiteX8" fmla="*/ 4473298 w 6096000"/>
              <a:gd name="connsiteY8" fmla="*/ 3946539 h 6856412"/>
              <a:gd name="connsiteX9" fmla="*/ 4067868 w 6096000"/>
              <a:gd name="connsiteY9" fmla="*/ 4051622 h 6856412"/>
              <a:gd name="connsiteX10" fmla="*/ 6096000 w 6096000"/>
              <a:gd name="connsiteY10" fmla="*/ 6743454 h 6856412"/>
              <a:gd name="connsiteX11" fmla="*/ 6096000 w 6096000"/>
              <a:gd name="connsiteY11" fmla="*/ 6856412 h 6856412"/>
              <a:gd name="connsiteX12" fmla="*/ 4434202 w 6096000"/>
              <a:gd name="connsiteY12" fmla="*/ 6856412 h 6856412"/>
              <a:gd name="connsiteX13" fmla="*/ 2428564 w 6096000"/>
              <a:gd name="connsiteY13" fmla="*/ 4203318 h 6856412"/>
              <a:gd name="connsiteX14" fmla="*/ 1514081 w 6096000"/>
              <a:gd name="connsiteY14" fmla="*/ 4203318 h 6856412"/>
              <a:gd name="connsiteX15" fmla="*/ 1514163 w 6096000"/>
              <a:gd name="connsiteY15" fmla="*/ 6856412 h 6856412"/>
              <a:gd name="connsiteX16" fmla="*/ 0 w 6096000"/>
              <a:gd name="connsiteY16" fmla="*/ 6856412 h 68564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6000" h="6856412">
                <a:moveTo>
                  <a:pt x="1514163" y="1272567"/>
                </a:moveTo>
                <a:lnTo>
                  <a:pt x="1514163" y="2918854"/>
                </a:lnTo>
                <a:lnTo>
                  <a:pt x="3141813" y="2918854"/>
                </a:lnTo>
                <a:cubicBezTo>
                  <a:pt x="4117526" y="2918854"/>
                  <a:pt x="4300976" y="2462344"/>
                  <a:pt x="4300976" y="2074657"/>
                </a:cubicBezTo>
                <a:cubicBezTo>
                  <a:pt x="4300976" y="1664111"/>
                  <a:pt x="4089550" y="1272648"/>
                  <a:pt x="3141813" y="1272648"/>
                </a:cubicBezTo>
                <a:close/>
                <a:moveTo>
                  <a:pt x="0" y="0"/>
                </a:moveTo>
                <a:lnTo>
                  <a:pt x="3371063" y="0"/>
                </a:lnTo>
                <a:cubicBezTo>
                  <a:pt x="5093320" y="0"/>
                  <a:pt x="5764098" y="808058"/>
                  <a:pt x="5764098" y="1914880"/>
                </a:cubicBezTo>
                <a:cubicBezTo>
                  <a:pt x="5764098" y="2958727"/>
                  <a:pt x="5303162" y="3570018"/>
                  <a:pt x="4473298" y="3946539"/>
                </a:cubicBezTo>
                <a:cubicBezTo>
                  <a:pt x="4473298" y="3946539"/>
                  <a:pt x="4340686" y="3999770"/>
                  <a:pt x="4067868" y="4051622"/>
                </a:cubicBezTo>
                <a:lnTo>
                  <a:pt x="6096000" y="6743454"/>
                </a:lnTo>
                <a:lnTo>
                  <a:pt x="6096000" y="6856412"/>
                </a:lnTo>
                <a:lnTo>
                  <a:pt x="4434202" y="6856412"/>
                </a:lnTo>
                <a:lnTo>
                  <a:pt x="2428564" y="4203318"/>
                </a:lnTo>
                <a:lnTo>
                  <a:pt x="1514081" y="4203318"/>
                </a:lnTo>
                <a:lnTo>
                  <a:pt x="1514163" y="6856412"/>
                </a:lnTo>
                <a:lnTo>
                  <a:pt x="0" y="6856412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6ED46054-2F2F-486D-8E76-7CFB315D34E1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37171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ppendix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>
            <a:extLst>
              <a:ext uri="{FF2B5EF4-FFF2-40B4-BE49-F238E27FC236}">
                <a16:creationId xmlns:a16="http://schemas.microsoft.com/office/drawing/2014/main" id="{D8C422FD-F8A6-468E-BE3F-631D75B0D145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56936404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592" imgH="591" progId="TCLayout.ActiveDocument.1">
                  <p:embed/>
                </p:oleObj>
              </mc:Choice>
              <mc:Fallback>
                <p:oleObj name="think-cell Slide" r:id="rId4" imgW="592" imgH="591" progId="TCLayout.ActiveDocument.1">
                  <p:embed/>
                  <p:pic>
                    <p:nvPicPr>
                      <p:cNvPr id="3" name="Object 2" hidden="1">
                        <a:extLst>
                          <a:ext uri="{FF2B5EF4-FFF2-40B4-BE49-F238E27FC236}">
                            <a16:creationId xmlns:a16="http://schemas.microsoft.com/office/drawing/2014/main" id="{D8C422FD-F8A6-468E-BE3F-631D75B0D14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Rectangle 1" hidden="1">
            <a:extLst>
              <a:ext uri="{FF2B5EF4-FFF2-40B4-BE49-F238E27FC236}">
                <a16:creationId xmlns:a16="http://schemas.microsoft.com/office/drawing/2014/main" id="{13B76641-2E82-4B63-93DA-5A86BD6B7214}"/>
              </a:ext>
            </a:extLst>
          </p:cNvPr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38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1EA128-4E92-46A3-B8EE-474F087E3FF2}"/>
              </a:ext>
            </a:extLst>
          </p:cNvPr>
          <p:cNvSpPr/>
          <p:nvPr userDrawn="1"/>
        </p:nvSpPr>
        <p:spPr bwMode="gray">
          <a:xfrm>
            <a:off x="11064552" y="6536518"/>
            <a:ext cx="828092" cy="2520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72000" rIns="72000" bIns="72000" rtlCol="0" anchor="t"/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srgbClr val="1E1E1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704D232-213D-1349-BF20-DDEDEB909A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381001" y="381000"/>
            <a:ext cx="5334000" cy="1524000"/>
          </a:xfr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800"/>
            </a:lvl1pPr>
          </a:lstStyle>
          <a:p>
            <a:r>
              <a:rPr lang="en-US"/>
              <a:t>For further reading.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59CAB22E-EAD9-4ABF-B95C-BC9F35E8C462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 bwMode="gray">
          <a:xfrm>
            <a:off x="6096000" y="2"/>
            <a:ext cx="6096000" cy="6857917"/>
          </a:xfrm>
          <a:custGeom>
            <a:avLst/>
            <a:gdLst>
              <a:gd name="connsiteX0" fmla="*/ 4601190 w 6096000"/>
              <a:gd name="connsiteY0" fmla="*/ 0 h 6857917"/>
              <a:gd name="connsiteX1" fmla="*/ 6096000 w 6096000"/>
              <a:gd name="connsiteY1" fmla="*/ 0 h 6857917"/>
              <a:gd name="connsiteX2" fmla="*/ 6096000 w 6096000"/>
              <a:gd name="connsiteY2" fmla="*/ 6857917 h 6857917"/>
              <a:gd name="connsiteX3" fmla="*/ 4618948 w 6096000"/>
              <a:gd name="connsiteY3" fmla="*/ 6857917 h 6857917"/>
              <a:gd name="connsiteX4" fmla="*/ 1584185 w 6096000"/>
              <a:gd name="connsiteY4" fmla="*/ 2803325 h 6857917"/>
              <a:gd name="connsiteX5" fmla="*/ 1580380 w 6096000"/>
              <a:gd name="connsiteY5" fmla="*/ 6857917 h 6857917"/>
              <a:gd name="connsiteX6" fmla="*/ 4651 w 6096000"/>
              <a:gd name="connsiteY6" fmla="*/ 6857917 h 6857917"/>
              <a:gd name="connsiteX7" fmla="*/ 0 w 6096000"/>
              <a:gd name="connsiteY7" fmla="*/ 2368 h 6857917"/>
              <a:gd name="connsiteX8" fmla="*/ 1551883 w 6096000"/>
              <a:gd name="connsiteY8" fmla="*/ 2368 h 6857917"/>
              <a:gd name="connsiteX9" fmla="*/ 4601190 w 6096000"/>
              <a:gd name="connsiteY9" fmla="*/ 4070490 h 68579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6096000" h="6857917">
                <a:moveTo>
                  <a:pt x="4601190" y="0"/>
                </a:moveTo>
                <a:lnTo>
                  <a:pt x="6096000" y="0"/>
                </a:lnTo>
                <a:lnTo>
                  <a:pt x="6096000" y="6857917"/>
                </a:lnTo>
                <a:lnTo>
                  <a:pt x="4618948" y="6857917"/>
                </a:lnTo>
                <a:lnTo>
                  <a:pt x="1584185" y="2803325"/>
                </a:lnTo>
                <a:lnTo>
                  <a:pt x="1580380" y="6857917"/>
                </a:lnTo>
                <a:lnTo>
                  <a:pt x="4651" y="6857917"/>
                </a:lnTo>
                <a:lnTo>
                  <a:pt x="0" y="2368"/>
                </a:lnTo>
                <a:lnTo>
                  <a:pt x="1551883" y="2368"/>
                </a:lnTo>
                <a:lnTo>
                  <a:pt x="4601190" y="407049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b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 sz="1100"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Click to insert image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3D351D1-FFB6-4227-9ADC-05525A9B855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81000" y="2286000"/>
            <a:ext cx="5334000" cy="3810000"/>
          </a:xfrm>
        </p:spPr>
        <p:txBody>
          <a:bodyPr/>
          <a:lstStyle>
            <a:lvl1pPr>
              <a:spcBef>
                <a:spcPts val="900"/>
              </a:spcBef>
              <a:spcAft>
                <a:spcPts val="0"/>
              </a:spcAft>
              <a:defRPr sz="1600"/>
            </a:lvl1pPr>
            <a:lvl2pPr marL="203200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2pPr>
            <a:lvl3pPr marL="410464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3pPr>
            <a:lvl4pPr marL="615696" indent="-203200">
              <a:spcBef>
                <a:spcPts val="9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–"/>
              <a:defRPr sz="1600"/>
            </a:lvl4pPr>
            <a:lvl5pPr>
              <a:spcBef>
                <a:spcPts val="900"/>
              </a:spcBef>
              <a:spcAft>
                <a:spcPts val="0"/>
              </a:spcAft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0451915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2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oleObject" Target="../embeddings/oleObject1.bin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3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theme" Target="../theme/theme10.xml"/><Relationship Id="rId3" Type="http://schemas.openxmlformats.org/officeDocument/2006/relationships/slideLayout" Target="../slideLayouts/slideLayout119.xml"/><Relationship Id="rId7" Type="http://schemas.openxmlformats.org/officeDocument/2006/relationships/slideLayout" Target="../slideLayouts/slideLayout123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17.xml"/><Relationship Id="rId6" Type="http://schemas.openxmlformats.org/officeDocument/2006/relationships/slideLayout" Target="../slideLayouts/slideLayout122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1.xml"/><Relationship Id="rId10" Type="http://schemas.openxmlformats.org/officeDocument/2006/relationships/oleObject" Target="../embeddings/oleObject69.bin"/><Relationship Id="rId4" Type="http://schemas.openxmlformats.org/officeDocument/2006/relationships/slideLayout" Target="../slideLayouts/slideLayout120.xml"/><Relationship Id="rId9" Type="http://schemas.openxmlformats.org/officeDocument/2006/relationships/tags" Target="../tags/tag164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1.xml"/><Relationship Id="rId3" Type="http://schemas.openxmlformats.org/officeDocument/2006/relationships/slideLayout" Target="../slideLayouts/slideLayout126.xml"/><Relationship Id="rId7" Type="http://schemas.openxmlformats.org/officeDocument/2006/relationships/slideLayout" Target="../slideLayouts/slideLayout130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25.xml"/><Relationship Id="rId1" Type="http://schemas.openxmlformats.org/officeDocument/2006/relationships/slideLayout" Target="../slideLayouts/slideLayout124.xml"/><Relationship Id="rId6" Type="http://schemas.openxmlformats.org/officeDocument/2006/relationships/slideLayout" Target="../slideLayouts/slideLayout129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28.xml"/><Relationship Id="rId10" Type="http://schemas.openxmlformats.org/officeDocument/2006/relationships/oleObject" Target="../embeddings/oleObject70.bin"/><Relationship Id="rId4" Type="http://schemas.openxmlformats.org/officeDocument/2006/relationships/slideLayout" Target="../slideLayouts/slideLayout127.xml"/><Relationship Id="rId9" Type="http://schemas.openxmlformats.org/officeDocument/2006/relationships/tags" Target="../tags/tag17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21" Type="http://schemas.openxmlformats.org/officeDocument/2006/relationships/oleObject" Target="../embeddings/oleObject13.bin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ags" Target="../tags/tag27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29.xml"/><Relationship Id="rId19" Type="http://schemas.openxmlformats.org/officeDocument/2006/relationships/tags" Target="../tags/tag26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Relationship Id="rId22" Type="http://schemas.openxmlformats.org/officeDocument/2006/relationships/image" Target="../media/image1.e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9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9.xml"/><Relationship Id="rId21" Type="http://schemas.openxmlformats.org/officeDocument/2006/relationships/oleObject" Target="../embeddings/oleObject25.bin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17" Type="http://schemas.openxmlformats.org/officeDocument/2006/relationships/slideLayout" Target="../slideLayouts/slideLayout53.xml"/><Relationship Id="rId2" Type="http://schemas.openxmlformats.org/officeDocument/2006/relationships/slideLayout" Target="../slideLayouts/slideLayout38.xml"/><Relationship Id="rId16" Type="http://schemas.openxmlformats.org/officeDocument/2006/relationships/slideLayout" Target="../slideLayouts/slideLayout52.xml"/><Relationship Id="rId20" Type="http://schemas.openxmlformats.org/officeDocument/2006/relationships/tags" Target="../tags/tag51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5" Type="http://schemas.openxmlformats.org/officeDocument/2006/relationships/slideLayout" Target="../slideLayouts/slideLayout51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46.xml"/><Relationship Id="rId19" Type="http://schemas.openxmlformats.org/officeDocument/2006/relationships/tags" Target="../tags/tag50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slideLayout" Target="../slideLayouts/slideLayout50.xml"/><Relationship Id="rId22" Type="http://schemas.openxmlformats.org/officeDocument/2006/relationships/image" Target="../media/image1.e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theme" Target="../theme/theme4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oleObject" Target="../embeddings/oleObject37.bin"/><Relationship Id="rId5" Type="http://schemas.openxmlformats.org/officeDocument/2006/relationships/slideLayout" Target="../slideLayouts/slideLayout58.xml"/><Relationship Id="rId10" Type="http://schemas.openxmlformats.org/officeDocument/2006/relationships/tags" Target="../tags/tag75.xml"/><Relationship Id="rId4" Type="http://schemas.openxmlformats.org/officeDocument/2006/relationships/slideLayout" Target="../slideLayouts/slideLayout57.xml"/><Relationship Id="rId9" Type="http://schemas.openxmlformats.org/officeDocument/2006/relationships/tags" Target="../tags/tag7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theme" Target="../theme/theme5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oleObject" Target="../embeddings/oleObject39.bin"/><Relationship Id="rId5" Type="http://schemas.openxmlformats.org/officeDocument/2006/relationships/slideLayout" Target="../slideLayouts/slideLayout65.xml"/><Relationship Id="rId10" Type="http://schemas.openxmlformats.org/officeDocument/2006/relationships/tags" Target="../tags/tag86.xml"/><Relationship Id="rId4" Type="http://schemas.openxmlformats.org/officeDocument/2006/relationships/slideLayout" Target="../slideLayouts/slideLayout64.xml"/><Relationship Id="rId9" Type="http://schemas.openxmlformats.org/officeDocument/2006/relationships/tags" Target="../tags/tag85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theme" Target="../theme/theme6.xml"/><Relationship Id="rId13" Type="http://schemas.openxmlformats.org/officeDocument/2006/relationships/image" Target="../media/image9.png"/><Relationship Id="rId3" Type="http://schemas.openxmlformats.org/officeDocument/2006/relationships/slideLayout" Target="../slideLayouts/slideLayout70.xml"/><Relationship Id="rId7" Type="http://schemas.openxmlformats.org/officeDocument/2006/relationships/slideLayout" Target="../slideLayouts/slideLayout74.xml"/><Relationship Id="rId12" Type="http://schemas.openxmlformats.org/officeDocument/2006/relationships/image" Target="../media/image8.emf"/><Relationship Id="rId2" Type="http://schemas.openxmlformats.org/officeDocument/2006/relationships/slideLayout" Target="../slideLayouts/slideLayout69.xml"/><Relationship Id="rId1" Type="http://schemas.openxmlformats.org/officeDocument/2006/relationships/slideLayout" Target="../slideLayouts/slideLayout68.xml"/><Relationship Id="rId6" Type="http://schemas.openxmlformats.org/officeDocument/2006/relationships/slideLayout" Target="../slideLayouts/slideLayout73.xml"/><Relationship Id="rId11" Type="http://schemas.openxmlformats.org/officeDocument/2006/relationships/oleObject" Target="../embeddings/oleObject41.bin"/><Relationship Id="rId5" Type="http://schemas.openxmlformats.org/officeDocument/2006/relationships/slideLayout" Target="../slideLayouts/slideLayout72.xml"/><Relationship Id="rId10" Type="http://schemas.openxmlformats.org/officeDocument/2006/relationships/tags" Target="../tags/tag97.xml"/><Relationship Id="rId4" Type="http://schemas.openxmlformats.org/officeDocument/2006/relationships/slideLayout" Target="../slideLayouts/slideLayout71.xml"/><Relationship Id="rId9" Type="http://schemas.openxmlformats.org/officeDocument/2006/relationships/tags" Target="../tags/tag9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2.xml"/><Relationship Id="rId13" Type="http://schemas.openxmlformats.org/officeDocument/2006/relationships/slideLayout" Target="../slideLayouts/slideLayout87.xml"/><Relationship Id="rId18" Type="http://schemas.openxmlformats.org/officeDocument/2006/relationships/slideLayout" Target="../slideLayouts/slideLayout92.xml"/><Relationship Id="rId3" Type="http://schemas.openxmlformats.org/officeDocument/2006/relationships/slideLayout" Target="../slideLayouts/slideLayout77.xml"/><Relationship Id="rId21" Type="http://schemas.openxmlformats.org/officeDocument/2006/relationships/tags" Target="../tags/tag108.xml"/><Relationship Id="rId7" Type="http://schemas.openxmlformats.org/officeDocument/2006/relationships/slideLayout" Target="../slideLayouts/slideLayout81.xml"/><Relationship Id="rId12" Type="http://schemas.openxmlformats.org/officeDocument/2006/relationships/slideLayout" Target="../slideLayouts/slideLayout86.xml"/><Relationship Id="rId17" Type="http://schemas.openxmlformats.org/officeDocument/2006/relationships/slideLayout" Target="../slideLayouts/slideLayout91.xml"/><Relationship Id="rId2" Type="http://schemas.openxmlformats.org/officeDocument/2006/relationships/slideLayout" Target="../slideLayouts/slideLayout76.xml"/><Relationship Id="rId16" Type="http://schemas.openxmlformats.org/officeDocument/2006/relationships/slideLayout" Target="../slideLayouts/slideLayout90.xml"/><Relationship Id="rId20" Type="http://schemas.openxmlformats.org/officeDocument/2006/relationships/tags" Target="../tags/tag107.xml"/><Relationship Id="rId1" Type="http://schemas.openxmlformats.org/officeDocument/2006/relationships/slideLayout" Target="../slideLayouts/slideLayout75.xml"/><Relationship Id="rId6" Type="http://schemas.openxmlformats.org/officeDocument/2006/relationships/slideLayout" Target="../slideLayouts/slideLayout80.xml"/><Relationship Id="rId11" Type="http://schemas.openxmlformats.org/officeDocument/2006/relationships/slideLayout" Target="../slideLayouts/slideLayout85.xml"/><Relationship Id="rId24" Type="http://schemas.openxmlformats.org/officeDocument/2006/relationships/image" Target="../media/image2.emf"/><Relationship Id="rId5" Type="http://schemas.openxmlformats.org/officeDocument/2006/relationships/slideLayout" Target="../slideLayouts/slideLayout79.xml"/><Relationship Id="rId15" Type="http://schemas.openxmlformats.org/officeDocument/2006/relationships/slideLayout" Target="../slideLayouts/slideLayout89.xml"/><Relationship Id="rId23" Type="http://schemas.openxmlformats.org/officeDocument/2006/relationships/image" Target="../media/image1.emf"/><Relationship Id="rId10" Type="http://schemas.openxmlformats.org/officeDocument/2006/relationships/slideLayout" Target="../slideLayouts/slideLayout84.xml"/><Relationship Id="rId19" Type="http://schemas.openxmlformats.org/officeDocument/2006/relationships/theme" Target="../theme/theme7.xml"/><Relationship Id="rId4" Type="http://schemas.openxmlformats.org/officeDocument/2006/relationships/slideLayout" Target="../slideLayouts/slideLayout78.xml"/><Relationship Id="rId9" Type="http://schemas.openxmlformats.org/officeDocument/2006/relationships/slideLayout" Target="../slideLayouts/slideLayout83.xml"/><Relationship Id="rId14" Type="http://schemas.openxmlformats.org/officeDocument/2006/relationships/slideLayout" Target="../slideLayouts/slideLayout88.xml"/><Relationship Id="rId22" Type="http://schemas.openxmlformats.org/officeDocument/2006/relationships/oleObject" Target="../embeddings/oleObject43.bin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0.xml"/><Relationship Id="rId13" Type="http://schemas.openxmlformats.org/officeDocument/2006/relationships/slideLayout" Target="../slideLayouts/slideLayout105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95.xml"/><Relationship Id="rId21" Type="http://schemas.openxmlformats.org/officeDocument/2006/relationships/oleObject" Target="../embeddings/oleObject56.bin"/><Relationship Id="rId7" Type="http://schemas.openxmlformats.org/officeDocument/2006/relationships/slideLayout" Target="../slideLayouts/slideLayout99.xml"/><Relationship Id="rId12" Type="http://schemas.openxmlformats.org/officeDocument/2006/relationships/slideLayout" Target="../slideLayouts/slideLayout104.xml"/><Relationship Id="rId17" Type="http://schemas.openxmlformats.org/officeDocument/2006/relationships/slideLayout" Target="../slideLayouts/slideLayout109.xml"/><Relationship Id="rId2" Type="http://schemas.openxmlformats.org/officeDocument/2006/relationships/slideLayout" Target="../slideLayouts/slideLayout94.xml"/><Relationship Id="rId16" Type="http://schemas.openxmlformats.org/officeDocument/2006/relationships/slideLayout" Target="../slideLayouts/slideLayout108.xml"/><Relationship Id="rId20" Type="http://schemas.openxmlformats.org/officeDocument/2006/relationships/tags" Target="../tags/tag133.xml"/><Relationship Id="rId1" Type="http://schemas.openxmlformats.org/officeDocument/2006/relationships/slideLayout" Target="../slideLayouts/slideLayout93.xml"/><Relationship Id="rId6" Type="http://schemas.openxmlformats.org/officeDocument/2006/relationships/slideLayout" Target="../slideLayouts/slideLayout98.xml"/><Relationship Id="rId11" Type="http://schemas.openxmlformats.org/officeDocument/2006/relationships/slideLayout" Target="../slideLayouts/slideLayout103.xml"/><Relationship Id="rId5" Type="http://schemas.openxmlformats.org/officeDocument/2006/relationships/slideLayout" Target="../slideLayouts/slideLayout97.xml"/><Relationship Id="rId15" Type="http://schemas.openxmlformats.org/officeDocument/2006/relationships/slideLayout" Target="../slideLayouts/slideLayout107.xml"/><Relationship Id="rId23" Type="http://schemas.openxmlformats.org/officeDocument/2006/relationships/image" Target="../media/image2.emf"/><Relationship Id="rId10" Type="http://schemas.openxmlformats.org/officeDocument/2006/relationships/slideLayout" Target="../slideLayouts/slideLayout102.xml"/><Relationship Id="rId19" Type="http://schemas.openxmlformats.org/officeDocument/2006/relationships/tags" Target="../tags/tag132.xml"/><Relationship Id="rId4" Type="http://schemas.openxmlformats.org/officeDocument/2006/relationships/slideLayout" Target="../slideLayouts/slideLayout96.xml"/><Relationship Id="rId9" Type="http://schemas.openxmlformats.org/officeDocument/2006/relationships/slideLayout" Target="../slideLayouts/slideLayout101.xml"/><Relationship Id="rId14" Type="http://schemas.openxmlformats.org/officeDocument/2006/relationships/slideLayout" Target="../slideLayouts/slideLayout106.xml"/><Relationship Id="rId22" Type="http://schemas.openxmlformats.org/officeDocument/2006/relationships/image" Target="../media/image1.emf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theme" Target="../theme/theme9.xml"/><Relationship Id="rId3" Type="http://schemas.openxmlformats.org/officeDocument/2006/relationships/slideLayout" Target="../slideLayouts/slideLayout112.xml"/><Relationship Id="rId7" Type="http://schemas.openxmlformats.org/officeDocument/2006/relationships/slideLayout" Target="../slideLayouts/slideLayout116.xml"/><Relationship Id="rId12" Type="http://schemas.openxmlformats.org/officeDocument/2006/relationships/image" Target="../media/image14.png"/><Relationship Id="rId2" Type="http://schemas.openxmlformats.org/officeDocument/2006/relationships/slideLayout" Target="../slideLayouts/slideLayout111.xml"/><Relationship Id="rId1" Type="http://schemas.openxmlformats.org/officeDocument/2006/relationships/slideLayout" Target="../slideLayouts/slideLayout110.xml"/><Relationship Id="rId6" Type="http://schemas.openxmlformats.org/officeDocument/2006/relationships/slideLayout" Target="../slideLayouts/slideLayout115.xml"/><Relationship Id="rId11" Type="http://schemas.openxmlformats.org/officeDocument/2006/relationships/image" Target="../media/image13.emf"/><Relationship Id="rId5" Type="http://schemas.openxmlformats.org/officeDocument/2006/relationships/slideLayout" Target="../slideLayouts/slideLayout114.xml"/><Relationship Id="rId10" Type="http://schemas.openxmlformats.org/officeDocument/2006/relationships/oleObject" Target="../embeddings/oleObject68.bin"/><Relationship Id="rId4" Type="http://schemas.openxmlformats.org/officeDocument/2006/relationships/slideLayout" Target="../slideLayouts/slideLayout113.xml"/><Relationship Id="rId9" Type="http://schemas.openxmlformats.org/officeDocument/2006/relationships/tags" Target="../tags/tag1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1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3" imgW="473" imgH="473" progId="TCLayout.ActiveDocument.1">
                  <p:embed/>
                </p:oleObj>
              </mc:Choice>
              <mc:Fallback>
                <p:oleObj name="think-cell Slide" r:id="rId23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2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2670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  <p:sldLayoutId id="2147483675" r:id="rId12"/>
    <p:sldLayoutId id="2147483682" r:id="rId13"/>
    <p:sldLayoutId id="2147483677" r:id="rId14"/>
    <p:sldLayoutId id="2147483683" r:id="rId15"/>
    <p:sldLayoutId id="2147483681" r:id="rId16"/>
    <p:sldLayoutId id="2147483680" r:id="rId17"/>
    <p:sldLayoutId id="2147483720" r:id="rId18"/>
    <p:sldLayoutId id="2147483810" r:id="rId19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 userDrawn="1">
          <p15:clr>
            <a:srgbClr val="B4B4B4"/>
          </p15:clr>
        </p15:guide>
        <p15:guide id="2" orient="horz" pos="480" userDrawn="1">
          <p15:clr>
            <a:srgbClr val="B4B4B4"/>
          </p15:clr>
        </p15:guide>
        <p15:guide id="3" orient="horz" pos="720" userDrawn="1">
          <p15:clr>
            <a:srgbClr val="B4B4B4"/>
          </p15:clr>
        </p15:guide>
        <p15:guide id="4" orient="horz" pos="960" userDrawn="1">
          <p15:clr>
            <a:srgbClr val="B4B4B4"/>
          </p15:clr>
        </p15:guide>
        <p15:guide id="5" orient="horz" pos="1200" userDrawn="1">
          <p15:clr>
            <a:srgbClr val="B4B4B4"/>
          </p15:clr>
        </p15:guide>
        <p15:guide id="6" orient="horz" pos="1440" userDrawn="1">
          <p15:clr>
            <a:srgbClr val="B4B4B4"/>
          </p15:clr>
        </p15:guide>
        <p15:guide id="7" orient="horz" pos="1680" userDrawn="1">
          <p15:clr>
            <a:srgbClr val="B4B4B4"/>
          </p15:clr>
        </p15:guide>
        <p15:guide id="8" orient="horz" pos="1920" userDrawn="1">
          <p15:clr>
            <a:srgbClr val="B4B4B4"/>
          </p15:clr>
        </p15:guide>
        <p15:guide id="9" orient="horz" pos="2160" userDrawn="1">
          <p15:clr>
            <a:srgbClr val="B4B4B4"/>
          </p15:clr>
        </p15:guide>
        <p15:guide id="10" orient="horz" pos="2400" userDrawn="1">
          <p15:clr>
            <a:srgbClr val="B4B4B4"/>
          </p15:clr>
        </p15:guide>
        <p15:guide id="11" orient="horz" pos="2640" userDrawn="1">
          <p15:clr>
            <a:srgbClr val="B4B4B4"/>
          </p15:clr>
        </p15:guide>
        <p15:guide id="12" orient="horz" pos="2880" userDrawn="1">
          <p15:clr>
            <a:srgbClr val="B4B4B4"/>
          </p15:clr>
        </p15:guide>
        <p15:guide id="13" orient="horz" pos="3120" userDrawn="1">
          <p15:clr>
            <a:srgbClr val="B4B4B4"/>
          </p15:clr>
        </p15:guide>
        <p15:guide id="14" orient="horz" pos="3360" userDrawn="1">
          <p15:clr>
            <a:srgbClr val="B4B4B4"/>
          </p15:clr>
        </p15:guide>
        <p15:guide id="15" orient="horz" pos="3600" userDrawn="1">
          <p15:clr>
            <a:srgbClr val="B4B4B4"/>
          </p15:clr>
        </p15:guide>
        <p15:guide id="16" orient="horz" pos="3840" userDrawn="1">
          <p15:clr>
            <a:srgbClr val="B4B4B4"/>
          </p15:clr>
        </p15:guide>
        <p15:guide id="17" orient="horz" pos="4080" userDrawn="1">
          <p15:clr>
            <a:srgbClr val="B4B4B4"/>
          </p15:clr>
        </p15:guide>
        <p15:guide id="18" orient="horz" pos="4320" userDrawn="1">
          <p15:clr>
            <a:srgbClr val="B4B4B4"/>
          </p15:clr>
        </p15:guide>
        <p15:guide id="19" pos="240" userDrawn="1">
          <p15:clr>
            <a:srgbClr val="B4B4B4"/>
          </p15:clr>
        </p15:guide>
        <p15:guide id="20" pos="480" userDrawn="1">
          <p15:clr>
            <a:srgbClr val="B4B4B4"/>
          </p15:clr>
        </p15:guide>
        <p15:guide id="21" pos="720" userDrawn="1">
          <p15:clr>
            <a:srgbClr val="B4B4B4"/>
          </p15:clr>
        </p15:guide>
        <p15:guide id="22" pos="960" userDrawn="1">
          <p15:clr>
            <a:srgbClr val="B4B4B4"/>
          </p15:clr>
        </p15:guide>
        <p15:guide id="23" pos="1200" userDrawn="1">
          <p15:clr>
            <a:srgbClr val="B4B4B4"/>
          </p15:clr>
        </p15:guide>
        <p15:guide id="24" pos="1440" userDrawn="1">
          <p15:clr>
            <a:srgbClr val="B4B4B4"/>
          </p15:clr>
        </p15:guide>
        <p15:guide id="25" pos="1680" userDrawn="1">
          <p15:clr>
            <a:srgbClr val="B4B4B4"/>
          </p15:clr>
        </p15:guide>
        <p15:guide id="26" pos="1920" userDrawn="1">
          <p15:clr>
            <a:srgbClr val="B4B4B4"/>
          </p15:clr>
        </p15:guide>
        <p15:guide id="27" pos="2160" userDrawn="1">
          <p15:clr>
            <a:srgbClr val="B4B4B4"/>
          </p15:clr>
        </p15:guide>
        <p15:guide id="28" pos="2400" userDrawn="1">
          <p15:clr>
            <a:srgbClr val="B4B4B4"/>
          </p15:clr>
        </p15:guide>
        <p15:guide id="29" pos="2640" userDrawn="1">
          <p15:clr>
            <a:srgbClr val="B4B4B4"/>
          </p15:clr>
        </p15:guide>
        <p15:guide id="30" pos="2880" userDrawn="1">
          <p15:clr>
            <a:srgbClr val="B4B4B4"/>
          </p15:clr>
        </p15:guide>
        <p15:guide id="31" pos="3120" userDrawn="1">
          <p15:clr>
            <a:srgbClr val="B4B4B4"/>
          </p15:clr>
        </p15:guide>
        <p15:guide id="32" pos="3360" userDrawn="1">
          <p15:clr>
            <a:srgbClr val="B4B4B4"/>
          </p15:clr>
        </p15:guide>
        <p15:guide id="33" pos="3600" userDrawn="1">
          <p15:clr>
            <a:srgbClr val="B4B4B4"/>
          </p15:clr>
        </p15:guide>
        <p15:guide id="34" pos="3840" userDrawn="1">
          <p15:clr>
            <a:srgbClr val="B4B4B4"/>
          </p15:clr>
        </p15:guide>
        <p15:guide id="35" pos="4080" userDrawn="1">
          <p15:clr>
            <a:srgbClr val="B4B4B4"/>
          </p15:clr>
        </p15:guide>
        <p15:guide id="36" pos="4320" userDrawn="1">
          <p15:clr>
            <a:srgbClr val="B4B4B4"/>
          </p15:clr>
        </p15:guide>
        <p15:guide id="37" pos="4560" userDrawn="1">
          <p15:clr>
            <a:srgbClr val="B4B4B4"/>
          </p15:clr>
        </p15:guide>
        <p15:guide id="38" pos="4800" userDrawn="1">
          <p15:clr>
            <a:srgbClr val="B4B4B4"/>
          </p15:clr>
        </p15:guide>
        <p15:guide id="39" pos="5040" userDrawn="1">
          <p15:clr>
            <a:srgbClr val="B4B4B4"/>
          </p15:clr>
        </p15:guide>
        <p15:guide id="40" pos="5280" userDrawn="1">
          <p15:clr>
            <a:srgbClr val="B4B4B4"/>
          </p15:clr>
        </p15:guide>
        <p15:guide id="41" pos="5520" userDrawn="1">
          <p15:clr>
            <a:srgbClr val="B4B4B4"/>
          </p15:clr>
        </p15:guide>
        <p15:guide id="42" pos="5760" userDrawn="1">
          <p15:clr>
            <a:srgbClr val="B4B4B4"/>
          </p15:clr>
        </p15:guide>
        <p15:guide id="43" pos="6000" userDrawn="1">
          <p15:clr>
            <a:srgbClr val="B4B4B4"/>
          </p15:clr>
        </p15:guide>
        <p15:guide id="44" pos="6240" userDrawn="1">
          <p15:clr>
            <a:srgbClr val="B4B4B4"/>
          </p15:clr>
        </p15:guide>
        <p15:guide id="45" pos="6480" userDrawn="1">
          <p15:clr>
            <a:srgbClr val="B4B4B4"/>
          </p15:clr>
        </p15:guide>
        <p15:guide id="46" pos="6720" userDrawn="1">
          <p15:clr>
            <a:srgbClr val="B4B4B4"/>
          </p15:clr>
        </p15:guide>
        <p15:guide id="47" pos="6960" userDrawn="1">
          <p15:clr>
            <a:srgbClr val="B4B4B4"/>
          </p15:clr>
        </p15:guide>
        <p15:guide id="48" pos="7200" userDrawn="1">
          <p15:clr>
            <a:srgbClr val="B4B4B4"/>
          </p15:clr>
        </p15:guide>
        <p15:guide id="49" pos="7440" userDrawn="1">
          <p15:clr>
            <a:srgbClr val="B4B4B4"/>
          </p15:clr>
        </p15:guide>
        <p15:guide id="50" pos="7680" userDrawn="1">
          <p15:clr>
            <a:srgbClr val="B4B4B4"/>
          </p15:clr>
        </p15:guide>
      </p15:sldGuideLst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047334688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294281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95" r:id="rId2"/>
    <p:sldLayoutId id="2147483796" r:id="rId3"/>
    <p:sldLayoutId id="2147483797" r:id="rId4"/>
    <p:sldLayoutId id="2147483798" r:id="rId5"/>
    <p:sldLayoutId id="2147483799" r:id="rId6"/>
    <p:sldLayoutId id="2147483800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70489616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3742281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10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359040635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 err="1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KEARNEY/rZ4YOsQkmkQ0Hmnzk1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493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  <p:sldLayoutId id="2147483719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3660416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6588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2394213741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81135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0" r:id="rId1"/>
    <p:sldLayoutId id="2147483731" r:id="rId2"/>
    <p:sldLayoutId id="2147483732" r:id="rId3"/>
    <p:sldLayoutId id="2147483733" r:id="rId4"/>
    <p:sldLayoutId id="2147483734" r:id="rId5"/>
    <p:sldLayoutId id="2147483735" r:id="rId6"/>
    <p:sldLayoutId id="2147483736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1698510360"/>
              </p:ext>
            </p:extLst>
          </p:nvPr>
        </p:nvGraphicFramePr>
        <p:xfrm>
          <a:off x="2118" y="1589"/>
          <a:ext cx="2116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270" imgH="270" progId="TCLayout.ActiveDocument.1">
                  <p:embed/>
                </p:oleObj>
              </mc:Choice>
              <mc:Fallback>
                <p:oleObj name="think-cell Slide" r:id="rId11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118" y="1589"/>
                        <a:ext cx="2116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ctangle 4" hidden="1">
            <a:extLst>
              <a:ext uri="{FF2B5EF4-FFF2-40B4-BE49-F238E27FC236}">
                <a16:creationId xmlns:a16="http://schemas.microsoft.com/office/drawing/2014/main" id="{6E943656-15F5-4DF9-BDF2-159C935EC739}"/>
              </a:ext>
            </a:extLst>
          </p:cNvPr>
          <p:cNvSpPr/>
          <p:nvPr userDrawn="1">
            <p:custDataLst>
              <p:tags r:id="rId10"/>
            </p:custDataLst>
          </p:nvPr>
        </p:nvSpPr>
        <p:spPr>
          <a:xfrm>
            <a:off x="0" y="0"/>
            <a:ext cx="211667" cy="158750"/>
          </a:xfrm>
          <a:prstGeom prst="rect">
            <a:avLst/>
          </a:prstGeom>
          <a:solidFill>
            <a:schemeClr val="accent3"/>
          </a:solidFill>
          <a:ln w="6350" cap="flat">
            <a:noFill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non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0" indent="0" algn="ctr">
              <a:lnSpc>
                <a:spcPct val="90000"/>
              </a:lnSpc>
              <a:spcBef>
                <a:spcPts val="900"/>
              </a:spcBef>
            </a:pPr>
            <a:endParaRPr lang="en-US" sz="2400" b="0" i="0" baseline="0">
              <a:solidFill>
                <a:schemeClr val="bg1"/>
              </a:solidFill>
              <a:latin typeface="Arial" pitchFamily="34" charset="0"/>
              <a:ea typeface="+mj-ea"/>
              <a:cs typeface="Arial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13" name="Picture 12" descr="White1.png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0400"/>
            <a:ext cx="12192000" cy="27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758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0"/>
            </p:custDataLst>
            <p:extLst>
              <p:ext uri="{D42A27DB-BD31-4B8C-83A1-F6EECF244321}">
                <p14:modId xmlns:p14="http://schemas.microsoft.com/office/powerpoint/2010/main" val="151218213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2" imgW="473" imgH="473" progId="TCLayout.ActiveDocument.1">
                  <p:embed/>
                </p:oleObj>
              </mc:Choice>
              <mc:Fallback>
                <p:oleObj name="think-cell Slide" r:id="rId22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1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fr-FR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fr-FR"/>
              <a:t>Key message.</a:t>
            </a:r>
            <a:r>
              <a:t> </a:t>
            </a:r>
            <a:br>
              <a:rPr lang="fr-FR"/>
            </a:br>
            <a:r>
              <a:rPr lang="fr-FR"/>
              <a:t>Yew the goes down for hearing </a:t>
            </a:r>
            <a:r>
              <a:rPr lang="fr-FR" err="1"/>
              <a:t>reads just this</a:t>
            </a:r>
            <a:r>
              <a:rPr lang="fr-FR"/>
              <a:t>, </a:t>
            </a:r>
            <a:r>
              <a:rPr lang="fr-FR" err="1"/>
              <a:t>it will Be enough</a:t>
            </a:r>
            <a:r>
              <a:rPr lang="fr-FR"/>
              <a:t>.</a:t>
            </a:r>
            <a:r>
              <a:t> </a:t>
            </a:r>
            <a:r>
              <a:rPr lang="fr-FR"/>
              <a:t>Make </a:t>
            </a:r>
            <a:r>
              <a:rPr lang="fr-FR" err="1"/>
              <a:t>every Word </a:t>
            </a:r>
            <a:r>
              <a:rPr lang="fr-FR"/>
              <a:t>count.</a:t>
            </a:r>
            <a:r>
              <a:t> </a:t>
            </a:r>
            <a:r>
              <a:rPr lang="fr-FR"/>
              <a:t>Say </a:t>
            </a:r>
            <a:r>
              <a:rPr lang="fr-FR" err="1"/>
              <a:t>it </a:t>
            </a:r>
            <a:r>
              <a:rPr lang="fr-FR"/>
              <a:t>like </a:t>
            </a:r>
            <a:r>
              <a:rPr lang="fr-FR" err="1"/>
              <a:t>you would </a:t>
            </a:r>
            <a:r>
              <a:rPr lang="fr-FR"/>
              <a:t>in the room.</a:t>
            </a:r>
            <a:endParaRPr lang="fr-FR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fr-FR" noProof="0"/>
              <a:t>Depending This </a:t>
            </a:r>
            <a:r>
              <a:rPr lang="fr-FR" noProof="0" err="1"/>
              <a:t>is where you </a:t>
            </a:r>
            <a:r>
              <a:rPr lang="fr-FR" noProof="0"/>
              <a:t>make </a:t>
            </a:r>
            <a:r>
              <a:rPr lang="fr-FR" noProof="0" err="1"/>
              <a:t>your </a:t>
            </a:r>
            <a:r>
              <a:rPr lang="fr-FR" noProof="0"/>
              <a:t>box </a:t>
            </a:r>
            <a:r>
              <a:rPr lang="fr-FR" noProof="0" err="1"/>
              <a:t>with obviousness </a:t>
            </a:r>
            <a:r>
              <a:rPr lang="fr-FR" noProof="0"/>
              <a:t>and information.</a:t>
            </a:r>
            <a:r>
              <a:t> </a:t>
            </a:r>
            <a:r>
              <a:rPr lang="fr-FR" noProof="0"/>
              <a:t>Concise </a:t>
            </a:r>
            <a:r>
              <a:rPr lang="fr-FR" noProof="0" err="1"/>
              <a:t>Keep </a:t>
            </a:r>
            <a:r>
              <a:rPr lang="fr-FR" noProof="0"/>
              <a:t>sentences.</a:t>
            </a:r>
            <a:r>
              <a:t> </a:t>
            </a:r>
            <a:r>
              <a:rPr lang="fr-FR" noProof="0" err="1"/>
              <a:t>Avoid </a:t>
            </a:r>
            <a:r>
              <a:rPr lang="fr-FR" noProof="0"/>
              <a:t>jargon and </a:t>
            </a:r>
            <a:r>
              <a:rPr lang="fr-FR" noProof="0" err="1"/>
              <a:t>repetition</a:t>
            </a:r>
            <a:r>
              <a:rPr lang="fr-FR" noProof="0"/>
              <a:t>.</a:t>
            </a:r>
          </a:p>
          <a:p>
            <a:pPr lvl="1"/>
            <a:r>
              <a:rPr lang="fr-FR" noProof="0"/>
              <a:t>Bullet 1:</a:t>
            </a:r>
            <a:r>
              <a:t> </a:t>
            </a:r>
            <a:r>
              <a:rPr lang="fr-FR" noProof="0"/>
              <a:t>Second </a:t>
            </a:r>
            <a:r>
              <a:rPr lang="fr-FR" noProof="0" err="1"/>
              <a:t>level</a:t>
            </a:r>
            <a:endParaRPr lang="fr-FR" noProof="0"/>
          </a:p>
          <a:p>
            <a:pPr lvl="2"/>
            <a:r>
              <a:rPr lang="fr-FR" noProof="0"/>
              <a:t>Bullet 2:</a:t>
            </a:r>
            <a:r>
              <a:t> </a:t>
            </a:r>
            <a:r>
              <a:rPr lang="fr-FR" noProof="0" err="1"/>
              <a:t>Third level</a:t>
            </a:r>
            <a:endParaRPr lang="fr-FR" noProof="0"/>
          </a:p>
          <a:p>
            <a:pPr lvl="3"/>
            <a:r>
              <a:rPr lang="fr-FR" noProof="0"/>
              <a:t>Bullet 3:</a:t>
            </a:r>
            <a:r>
              <a:t> </a:t>
            </a:r>
            <a:r>
              <a:rPr lang="fr-FR" noProof="0" err="1"/>
              <a:t>Fourth level</a:t>
            </a:r>
            <a:endParaRPr lang="fr-FR" noProof="0"/>
          </a:p>
          <a:p>
            <a:pPr lvl="4"/>
            <a:r>
              <a:rPr lang="fr-FR" noProof="0"/>
              <a:t>Bullet 4:</a:t>
            </a:r>
            <a:r>
              <a:t> </a:t>
            </a:r>
            <a:r>
              <a:rPr lang="fr-FR" noProof="0" err="1"/>
              <a:t>Fifth level</a:t>
            </a:r>
            <a:endParaRPr lang="fr-FR" noProof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500" b="0" i="0" u="none" strike="noStrike" kern="1200" cap="none" spc="0" normalizeH="0" baseline="0" noProof="0">
                <a:ln>
                  <a:noFill/>
                </a:ln>
                <a:solidFill>
                  <a:srgbClr val="1E1E1E">
                    <a:lumMod val="10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 XX/ID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fr-FR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fr-FR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3895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6" r:id="rId1"/>
    <p:sldLayoutId id="2147483747" r:id="rId2"/>
    <p:sldLayoutId id="2147483748" r:id="rId3"/>
    <p:sldLayoutId id="2147483749" r:id="rId4"/>
    <p:sldLayoutId id="2147483750" r:id="rId5"/>
    <p:sldLayoutId id="2147483751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7" r:id="rId12"/>
    <p:sldLayoutId id="2147483758" r:id="rId13"/>
    <p:sldLayoutId id="2147483759" r:id="rId14"/>
    <p:sldLayoutId id="2147483760" r:id="rId15"/>
    <p:sldLayoutId id="2147483761" r:id="rId16"/>
    <p:sldLayoutId id="2147483762" r:id="rId17"/>
    <p:sldLayoutId id="2147483763" r:id="rId18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D1BB6C3-85C0-4D78-A335-487D253A70C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915258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1" imgW="473" imgH="473" progId="TCLayout.ActiveDocument.1">
                  <p:embed/>
                </p:oleObj>
              </mc:Choice>
              <mc:Fallback>
                <p:oleObj name="think-cell Slide" r:id="rId21" imgW="473" imgH="47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D1BB6C3-85C0-4D78-A335-487D253A70C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ctangle 3" hidden="1">
            <a:extLst>
              <a:ext uri="{FF2B5EF4-FFF2-40B4-BE49-F238E27FC236}">
                <a16:creationId xmlns:a16="http://schemas.microsoft.com/office/drawing/2014/main" id="{0A01742A-C2C4-4349-BA00-741293CB36A4}"/>
              </a:ext>
            </a:extLst>
          </p:cNvPr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numCol="1" spcCol="0" rtlCol="0" anchor="t" anchorCtr="0">
            <a:noAutofit/>
          </a:bodyPr>
          <a:lstStyle/>
          <a:p>
            <a:pPr marL="0" lvl="0" indent="0" algn="l">
              <a:lnSpc>
                <a:spcPct val="90000"/>
              </a:lnSpc>
            </a:pPr>
            <a:endParaRPr lang="en-US" sz="2000" b="1" i="0" baseline="0">
              <a:solidFill>
                <a:schemeClr val="tx1"/>
              </a:solidFill>
              <a:latin typeface="Arial" panose="020B0604020202020204" pitchFamily="34" charset="0"/>
              <a:ea typeface="+mj-ea"/>
              <a:cs typeface="+mj-cs"/>
              <a:sym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368699-BA99-E84F-AB32-4E762B32A26B}"/>
              </a:ext>
            </a:extLst>
          </p:cNvPr>
          <p:cNvSpPr/>
          <p:nvPr userDrawn="1"/>
        </p:nvSpPr>
        <p:spPr bwMode="gray">
          <a:xfrm>
            <a:off x="0" y="0"/>
            <a:ext cx="3048000" cy="68595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4B5871-DB92-6F46-AA38-789E9F5528BB}"/>
              </a:ext>
            </a:extLst>
          </p:cNvPr>
          <p:cNvSpPr>
            <a:spLocks noGrp="1"/>
          </p:cNvSpPr>
          <p:nvPr>
            <p:ph type="title"/>
          </p:nvPr>
        </p:nvSpPr>
        <p:spPr bwMode="gray">
          <a:xfrm>
            <a:off x="381000" y="381000"/>
            <a:ext cx="2286000" cy="221599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/>
          <a:p>
            <a:r>
              <a:rPr lang="en-US"/>
              <a:t>Key message. </a:t>
            </a:r>
            <a:br>
              <a:rPr lang="en-US"/>
            </a:br>
            <a:r>
              <a:rPr lang="en-US"/>
              <a:t>If the audience reads just this, it will be enough. Make every word count. Say it like you would in the room.</a:t>
            </a:r>
            <a:endParaRPr lang="en-US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6AB4B1-7789-CE46-95B2-2777D779360B}"/>
              </a:ext>
            </a:extLst>
          </p:cNvPr>
          <p:cNvSpPr>
            <a:spLocks noGrp="1"/>
          </p:cNvSpPr>
          <p:nvPr>
            <p:ph type="body" idx="1"/>
          </p:nvPr>
        </p:nvSpPr>
        <p:spPr bwMode="gray">
          <a:xfrm>
            <a:off x="3429000" y="381000"/>
            <a:ext cx="8378824" cy="5715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 noProof="0"/>
              <a:t>This is where you make your case with relevant evidence and information. Keep sentences concise. Avoid jargon and repetition.</a:t>
            </a:r>
          </a:p>
          <a:p>
            <a:pPr lvl="1"/>
            <a:r>
              <a:rPr lang="en-US" noProof="0"/>
              <a:t>Bullet 1: Second level</a:t>
            </a:r>
          </a:p>
          <a:p>
            <a:pPr lvl="2"/>
            <a:r>
              <a:rPr lang="en-US" noProof="0"/>
              <a:t>Bullet 2: Third level</a:t>
            </a:r>
          </a:p>
          <a:p>
            <a:pPr lvl="3"/>
            <a:r>
              <a:rPr lang="en-US" noProof="0"/>
              <a:t>Bullet 3: Fourth level</a:t>
            </a:r>
          </a:p>
          <a:p>
            <a:pPr lvl="4"/>
            <a:r>
              <a:rPr lang="en-US" noProof="0"/>
              <a:t>Bullet 4: Fifth level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B123F1-21A1-48A2-A775-C2EFC581200F}"/>
              </a:ext>
            </a:extLst>
          </p:cNvPr>
          <p:cNvSpPr txBox="1"/>
          <p:nvPr userDrawn="1"/>
        </p:nvSpPr>
        <p:spPr bwMode="gray">
          <a:xfrm>
            <a:off x="11209338" y="6572250"/>
            <a:ext cx="598486" cy="152400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500" b="0" i="0" u="none" strike="noStrike" kern="1200" cap="none" spc="0" normalizeH="0" baseline="0" noProof="0">
                <a:ln>
                  <a:noFill/>
                </a:ln>
                <a:solidFill>
                  <a:schemeClr val="accent3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KEARNEY/asrKY4Qkmx11HkzQzy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D2AA55-AD71-458E-AB53-14B489582B00}"/>
              </a:ext>
            </a:extLst>
          </p:cNvPr>
          <p:cNvSpPr txBox="1"/>
          <p:nvPr userDrawn="1"/>
        </p:nvSpPr>
        <p:spPr bwMode="gray">
          <a:xfrm>
            <a:off x="371475" y="6226175"/>
            <a:ext cx="377825" cy="276225"/>
          </a:xfrm>
          <a:prstGeom prst="rect">
            <a:avLst/>
          </a:prstGeom>
          <a:noFill/>
          <a:ln w="6350">
            <a:noFill/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>
                    <a:lumMod val="100000"/>
                  </a:srgbClr>
                </a:solidFill>
              </a14:hiddenFill>
            </a:ext>
          </a:extLst>
        </p:spPr>
        <p:txBody>
          <a:bodyPr wrap="none" lIns="0" tIns="0" rIns="0" bIns="0" rtlCol="0" anchor="b" anchorCtr="0">
            <a:noAutofit/>
          </a:bodyPr>
          <a:lstStyle/>
          <a:p>
            <a:pPr algn="l">
              <a:lnSpc>
                <a:spcPct val="90000"/>
              </a:lnSpc>
            </a:pPr>
            <a:fld id="{6CE8C368-3382-4C28-AE75-DF7C05ACA19D}" type="slidenum">
              <a:rPr lang="en-US" sz="1000" b="0" smtClean="0">
                <a:solidFill>
                  <a:schemeClr val="tx1">
                    <a:lumMod val="100000"/>
                  </a:schemeClr>
                </a:solidFill>
                <a:latin typeface="Arial" panose="020B0604020202020204" pitchFamily="34" charset="0"/>
              </a:rPr>
              <a:pPr algn="l">
                <a:lnSpc>
                  <a:spcPct val="90000"/>
                </a:lnSpc>
              </a:pPr>
              <a:t>‹#›</a:t>
            </a:fld>
            <a:endParaRPr lang="en-US" sz="1000" b="0">
              <a:solidFill>
                <a:schemeClr val="tx1">
                  <a:lumMod val="100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E275BC7-1864-4368-837C-F720968391FD}"/>
              </a:ext>
            </a:extLst>
          </p:cNvPr>
          <p:cNvPicPr>
            <a:picLocks noChangeAspect="1"/>
          </p:cNvPicPr>
          <p:nvPr userDrawn="1"/>
        </p:nvPicPr>
        <p:blipFill>
          <a:blip r:embed="rId2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gray">
          <a:xfrm>
            <a:off x="762000" y="6384543"/>
            <a:ext cx="765175" cy="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85261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5" r:id="rId1"/>
    <p:sldLayoutId id="2147483766" r:id="rId2"/>
    <p:sldLayoutId id="2147483767" r:id="rId3"/>
    <p:sldLayoutId id="2147483768" r:id="rId4"/>
    <p:sldLayoutId id="2147483769" r:id="rId5"/>
    <p:sldLayoutId id="2147483770" r:id="rId6"/>
    <p:sldLayoutId id="2147483771" r:id="rId7"/>
    <p:sldLayoutId id="2147483772" r:id="rId8"/>
    <p:sldLayoutId id="2147483773" r:id="rId9"/>
    <p:sldLayoutId id="2147483774" r:id="rId10"/>
    <p:sldLayoutId id="2147483775" r:id="rId11"/>
    <p:sldLayoutId id="2147483776" r:id="rId12"/>
    <p:sldLayoutId id="2147483777" r:id="rId13"/>
    <p:sldLayoutId id="2147483778" r:id="rId14"/>
    <p:sldLayoutId id="2147483779" r:id="rId15"/>
    <p:sldLayoutId id="2147483780" r:id="rId16"/>
    <p:sldLayoutId id="2147483781" r:id="rId17"/>
  </p:sldLayoutIdLst>
  <p:hf hdr="0" ftr="0" dt="0"/>
  <p:txStyles>
    <p:titleStyle>
      <a:lvl1pPr marL="0" algn="l" defTabSz="914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None/>
        <a:defRPr sz="20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defRPr lang="en-US" sz="14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177800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359156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38734" indent="-1778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rgbClr val="000000"/>
        </a:buClr>
        <a:buSzPct val="100000"/>
        <a:buFont typeface="Arial" panose="020B0604020202020204" pitchFamily="34" charset="0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20000" indent="-1800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Font typeface="System Font Regular"/>
        <a:buChar char="–"/>
        <a:tabLst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0" indent="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Font typeface="Arial" panose="020B0604020202020204" pitchFamily="34" charset="0"/>
        <a:buNone/>
        <a:tabLst/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40">
          <p15:clr>
            <a:srgbClr val="B4B4B4"/>
          </p15:clr>
        </p15:guide>
        <p15:guide id="2" orient="horz" pos="480">
          <p15:clr>
            <a:srgbClr val="B4B4B4"/>
          </p15:clr>
        </p15:guide>
        <p15:guide id="3" orient="horz" pos="720">
          <p15:clr>
            <a:srgbClr val="B4B4B4"/>
          </p15:clr>
        </p15:guide>
        <p15:guide id="4" orient="horz" pos="960">
          <p15:clr>
            <a:srgbClr val="B4B4B4"/>
          </p15:clr>
        </p15:guide>
        <p15:guide id="5" orient="horz" pos="1200">
          <p15:clr>
            <a:srgbClr val="B4B4B4"/>
          </p15:clr>
        </p15:guide>
        <p15:guide id="6" orient="horz" pos="1440">
          <p15:clr>
            <a:srgbClr val="B4B4B4"/>
          </p15:clr>
        </p15:guide>
        <p15:guide id="7" orient="horz" pos="1680">
          <p15:clr>
            <a:srgbClr val="B4B4B4"/>
          </p15:clr>
        </p15:guide>
        <p15:guide id="8" orient="horz" pos="1920">
          <p15:clr>
            <a:srgbClr val="B4B4B4"/>
          </p15:clr>
        </p15:guide>
        <p15:guide id="9" orient="horz" pos="2160">
          <p15:clr>
            <a:srgbClr val="B4B4B4"/>
          </p15:clr>
        </p15:guide>
        <p15:guide id="10" orient="horz" pos="2400">
          <p15:clr>
            <a:srgbClr val="B4B4B4"/>
          </p15:clr>
        </p15:guide>
        <p15:guide id="11" orient="horz" pos="2640">
          <p15:clr>
            <a:srgbClr val="B4B4B4"/>
          </p15:clr>
        </p15:guide>
        <p15:guide id="12" orient="horz" pos="2880">
          <p15:clr>
            <a:srgbClr val="B4B4B4"/>
          </p15:clr>
        </p15:guide>
        <p15:guide id="13" orient="horz" pos="3120">
          <p15:clr>
            <a:srgbClr val="B4B4B4"/>
          </p15:clr>
        </p15:guide>
        <p15:guide id="14" orient="horz" pos="3360">
          <p15:clr>
            <a:srgbClr val="B4B4B4"/>
          </p15:clr>
        </p15:guide>
        <p15:guide id="15" orient="horz" pos="3600">
          <p15:clr>
            <a:srgbClr val="B4B4B4"/>
          </p15:clr>
        </p15:guide>
        <p15:guide id="16" orient="horz" pos="3840">
          <p15:clr>
            <a:srgbClr val="B4B4B4"/>
          </p15:clr>
        </p15:guide>
        <p15:guide id="17" orient="horz" pos="4080">
          <p15:clr>
            <a:srgbClr val="B4B4B4"/>
          </p15:clr>
        </p15:guide>
        <p15:guide id="18" orient="horz" pos="4320">
          <p15:clr>
            <a:srgbClr val="B4B4B4"/>
          </p15:clr>
        </p15:guide>
        <p15:guide id="19" pos="240">
          <p15:clr>
            <a:srgbClr val="B4B4B4"/>
          </p15:clr>
        </p15:guide>
        <p15:guide id="20" pos="480">
          <p15:clr>
            <a:srgbClr val="B4B4B4"/>
          </p15:clr>
        </p15:guide>
        <p15:guide id="21" pos="720">
          <p15:clr>
            <a:srgbClr val="B4B4B4"/>
          </p15:clr>
        </p15:guide>
        <p15:guide id="22" pos="960">
          <p15:clr>
            <a:srgbClr val="B4B4B4"/>
          </p15:clr>
        </p15:guide>
        <p15:guide id="23" pos="1200">
          <p15:clr>
            <a:srgbClr val="B4B4B4"/>
          </p15:clr>
        </p15:guide>
        <p15:guide id="24" pos="1440">
          <p15:clr>
            <a:srgbClr val="B4B4B4"/>
          </p15:clr>
        </p15:guide>
        <p15:guide id="25" pos="1680">
          <p15:clr>
            <a:srgbClr val="B4B4B4"/>
          </p15:clr>
        </p15:guide>
        <p15:guide id="26" pos="1920">
          <p15:clr>
            <a:srgbClr val="B4B4B4"/>
          </p15:clr>
        </p15:guide>
        <p15:guide id="27" pos="2160">
          <p15:clr>
            <a:srgbClr val="B4B4B4"/>
          </p15:clr>
        </p15:guide>
        <p15:guide id="28" pos="2400">
          <p15:clr>
            <a:srgbClr val="B4B4B4"/>
          </p15:clr>
        </p15:guide>
        <p15:guide id="29" pos="2640">
          <p15:clr>
            <a:srgbClr val="B4B4B4"/>
          </p15:clr>
        </p15:guide>
        <p15:guide id="30" pos="2880">
          <p15:clr>
            <a:srgbClr val="B4B4B4"/>
          </p15:clr>
        </p15:guide>
        <p15:guide id="31" pos="3120">
          <p15:clr>
            <a:srgbClr val="B4B4B4"/>
          </p15:clr>
        </p15:guide>
        <p15:guide id="32" pos="3360">
          <p15:clr>
            <a:srgbClr val="B4B4B4"/>
          </p15:clr>
        </p15:guide>
        <p15:guide id="33" pos="3600">
          <p15:clr>
            <a:srgbClr val="B4B4B4"/>
          </p15:clr>
        </p15:guide>
        <p15:guide id="34" pos="3840">
          <p15:clr>
            <a:srgbClr val="B4B4B4"/>
          </p15:clr>
        </p15:guide>
        <p15:guide id="35" pos="4080">
          <p15:clr>
            <a:srgbClr val="B4B4B4"/>
          </p15:clr>
        </p15:guide>
        <p15:guide id="36" pos="4320">
          <p15:clr>
            <a:srgbClr val="B4B4B4"/>
          </p15:clr>
        </p15:guide>
        <p15:guide id="37" pos="4560">
          <p15:clr>
            <a:srgbClr val="B4B4B4"/>
          </p15:clr>
        </p15:guide>
        <p15:guide id="38" pos="4800">
          <p15:clr>
            <a:srgbClr val="B4B4B4"/>
          </p15:clr>
        </p15:guide>
        <p15:guide id="39" pos="5040">
          <p15:clr>
            <a:srgbClr val="B4B4B4"/>
          </p15:clr>
        </p15:guide>
        <p15:guide id="40" pos="5280">
          <p15:clr>
            <a:srgbClr val="B4B4B4"/>
          </p15:clr>
        </p15:guide>
        <p15:guide id="41" pos="5520">
          <p15:clr>
            <a:srgbClr val="B4B4B4"/>
          </p15:clr>
        </p15:guide>
        <p15:guide id="42" pos="5760">
          <p15:clr>
            <a:srgbClr val="B4B4B4"/>
          </p15:clr>
        </p15:guide>
        <p15:guide id="43" pos="6000">
          <p15:clr>
            <a:srgbClr val="B4B4B4"/>
          </p15:clr>
        </p15:guide>
        <p15:guide id="44" pos="6240">
          <p15:clr>
            <a:srgbClr val="B4B4B4"/>
          </p15:clr>
        </p15:guide>
        <p15:guide id="45" pos="6480">
          <p15:clr>
            <a:srgbClr val="B4B4B4"/>
          </p15:clr>
        </p15:guide>
        <p15:guide id="46" pos="6720">
          <p15:clr>
            <a:srgbClr val="B4B4B4"/>
          </p15:clr>
        </p15:guide>
        <p15:guide id="47" pos="6960">
          <p15:clr>
            <a:srgbClr val="B4B4B4"/>
          </p15:clr>
        </p15:guide>
        <p15:guide id="48" pos="7200">
          <p15:clr>
            <a:srgbClr val="B4B4B4"/>
          </p15:clr>
        </p15:guide>
        <p15:guide id="49" pos="7440">
          <p15:clr>
            <a:srgbClr val="B4B4B4"/>
          </p15:clr>
        </p15:guide>
        <p15:guide id="50" pos="7680">
          <p15:clr>
            <a:srgbClr val="B4B4B4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3806F7F9-B684-4A45-9D62-2317C1D42D5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9"/>
            </p:custDataLst>
            <p:extLst>
              <p:ext uri="{D42A27DB-BD31-4B8C-83A1-F6EECF244321}">
                <p14:modId xmlns:p14="http://schemas.microsoft.com/office/powerpoint/2010/main" val="529823014"/>
              </p:ext>
            </p:extLst>
          </p:nvPr>
        </p:nvGraphicFramePr>
        <p:xfrm>
          <a:off x="2118" y="1588"/>
          <a:ext cx="211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0" imgW="473" imgH="476" progId="TCLayout.ActiveDocument.1">
                  <p:embed/>
                </p:oleObj>
              </mc:Choice>
              <mc:Fallback>
                <p:oleObj name="think-cell Slide" r:id="rId10" imgW="473" imgH="476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3806F7F9-B684-4A45-9D62-2317C1D42D5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118" y="1588"/>
                        <a:ext cx="211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26009" y="804672"/>
            <a:ext cx="11521440" cy="3383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wrap="square" lIns="0" tIns="0" rIns="0" bIns="0" rtlCol="0" anchor="t" anchorCtr="0">
            <a:spAutoFit/>
          </a:bodyPr>
          <a:lstStyle/>
          <a:p>
            <a:r>
              <a:rPr lang="en-US"/>
              <a:t>Headline of maximum two lines here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6009" y="2057400"/>
            <a:ext cx="11521440" cy="1338828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vert="horz" lIns="0" tIns="0" rIns="0" bIns="0" rtlCol="0">
            <a:spAutoFit/>
          </a:bodyPr>
          <a:lstStyle/>
          <a:p>
            <a:pPr lvl="0"/>
            <a:r>
              <a:rPr lang="en-US"/>
              <a:t>Text on first level here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265187" y="6610645"/>
            <a:ext cx="1266372" cy="123111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spAutoFit/>
          </a:bodyPr>
          <a:lstStyle/>
          <a:p>
            <a:pPr algn="r"/>
            <a:r>
              <a:rPr lang="en-US" sz="800">
                <a:solidFill>
                  <a:schemeClr val="accent3"/>
                </a:solidFill>
                <a:latin typeface="Arial "/>
              </a:rPr>
              <a:t>A.T. Kearney 36/15576_dtp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522524" y="6595257"/>
            <a:ext cx="353568" cy="138499"/>
          </a:xfrm>
          <a:prstGeom prst="rect">
            <a:avLst/>
          </a:prstGeom>
          <a:noFill/>
          <a:ln w="6350">
            <a:noFill/>
            <a:miter lim="800000"/>
          </a:ln>
        </p:spPr>
        <p:txBody>
          <a:bodyPr wrap="none" lIns="0" tIns="0" rIns="0" bIns="0" rtlCol="0" anchor="b" anchorCtr="0">
            <a:noAutofit/>
          </a:bodyPr>
          <a:lstStyle/>
          <a:p>
            <a:pPr algn="r"/>
            <a:fld id="{6CE8C368-3382-4C28-AE75-DF7C05ACA19D}" type="slidenum">
              <a:rPr lang="en-US" sz="900">
                <a:solidFill>
                  <a:srgbClr val="ADABA1"/>
                </a:solidFill>
              </a:rPr>
              <a:pPr algn="r"/>
              <a:t>‹#›</a:t>
            </a:fld>
            <a:endParaRPr lang="en-US" sz="900">
              <a:solidFill>
                <a:srgbClr val="ADABA1"/>
              </a:solidFill>
            </a:endParaRPr>
          </a:p>
        </p:txBody>
      </p:sp>
      <p:pic>
        <p:nvPicPr>
          <p:cNvPr id="7" name="Picture 6" descr="006_PPT-top-band_rule-30mm-logo.pn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0" y="320040"/>
            <a:ext cx="12192000" cy="270018"/>
          </a:xfrm>
          <a:prstGeom prst="rect">
            <a:avLst/>
          </a:prstGeom>
          <a:ln w="6350">
            <a:noFill/>
            <a:miter lim="800000"/>
          </a:ln>
        </p:spPr>
      </p:pic>
    </p:spTree>
    <p:extLst>
      <p:ext uri="{BB962C8B-B14F-4D97-AF65-F5344CB8AC3E}">
        <p14:creationId xmlns:p14="http://schemas.microsoft.com/office/powerpoint/2010/main" val="539521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  <p:sldLayoutId id="2147483787" r:id="rId2"/>
    <p:sldLayoutId id="2147483788" r:id="rId3"/>
    <p:sldLayoutId id="2147483789" r:id="rId4"/>
    <p:sldLayoutId id="2147483790" r:id="rId5"/>
    <p:sldLayoutId id="2147483791" r:id="rId6"/>
    <p:sldLayoutId id="2147483792" r:id="rId7"/>
  </p:sldLayoutIdLst>
  <p:hf sldNum="0" hdr="0" ftr="0" dt="0"/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None/>
        <a:defRPr sz="2400" b="0" kern="1200" baseline="0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</p:titleStyle>
    <p:bodyStyle>
      <a:lvl1pPr marL="180000" indent="-180000" algn="l" defTabSz="914400" rtl="0" eaLnBrk="1" latinLnBrk="0" hangingPunct="1">
        <a:lnSpc>
          <a:spcPct val="90000"/>
        </a:lnSpc>
        <a:spcBef>
          <a:spcPts val="1400"/>
        </a:spcBef>
        <a:buClr>
          <a:schemeClr val="bg2"/>
        </a:buClr>
        <a:buSzPct val="100000"/>
        <a:buFont typeface="Arial" pitchFamily="34" charset="0"/>
        <a:buChar char="■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310896" indent="-128016" algn="l" defTabSz="914400" rtl="0" eaLnBrk="1" latinLnBrk="0" hangingPunct="1">
        <a:lnSpc>
          <a:spcPct val="90000"/>
        </a:lnSpc>
        <a:spcBef>
          <a:spcPts val="900"/>
        </a:spcBef>
        <a:buClr>
          <a:schemeClr val="bg2"/>
        </a:buClr>
        <a:buFont typeface="Arial" pitchFamily="34" charset="0"/>
        <a:buChar char="•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489600" indent="-180000" algn="l" defTabSz="914400" rtl="0" eaLnBrk="1" latinLnBrk="0" hangingPunct="1">
        <a:lnSpc>
          <a:spcPct val="90000"/>
        </a:lnSpc>
        <a:spcBef>
          <a:spcPts val="600"/>
        </a:spcBef>
        <a:buClr>
          <a:schemeClr val="bg2"/>
        </a:buClr>
        <a:buFont typeface="Arial" pitchFamily="34" charset="0"/>
        <a:buChar char="–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633600" indent="-137160" algn="l" defTabSz="914400" rtl="0" eaLnBrk="1" latinLnBrk="0" hangingPunct="1">
        <a:lnSpc>
          <a:spcPct val="90000"/>
        </a:lnSpc>
        <a:spcBef>
          <a:spcPts val="2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70400" indent="-136800" algn="l" defTabSz="914400" rtl="0" eaLnBrk="1" latinLnBrk="0" hangingPunct="1">
        <a:lnSpc>
          <a:spcPct val="90000"/>
        </a:lnSpc>
        <a:spcBef>
          <a:spcPts val="100"/>
        </a:spcBef>
        <a:buClr>
          <a:schemeClr val="bg2"/>
        </a:buClr>
        <a:buFont typeface="Arial" pitchFamily="34" charset="0"/>
        <a:buChar char="-"/>
        <a:defRPr sz="16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19.xml"/><Relationship Id="rId1" Type="http://schemas.openxmlformats.org/officeDocument/2006/relationships/tags" Target="../tags/tag180.xml"/><Relationship Id="rId5" Type="http://schemas.openxmlformats.org/officeDocument/2006/relationships/image" Target="../media/image17.jpg"/><Relationship Id="rId4" Type="http://schemas.openxmlformats.org/officeDocument/2006/relationships/image" Target="../media/image16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think-cell data - do not delete" hidden="1">
            <a:extLst>
              <a:ext uri="{FF2B5EF4-FFF2-40B4-BE49-F238E27FC236}">
                <a16:creationId xmlns:a16="http://schemas.microsoft.com/office/drawing/2014/main" id="{12CD5462-F12A-F7AA-4C01-A337A6184D6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8083664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84" imgH="486" progId="TCLayout.ActiveDocument.1">
                  <p:embed/>
                </p:oleObj>
              </mc:Choice>
              <mc:Fallback>
                <p:oleObj name="think-cell Slide" r:id="rId3" imgW="484" imgH="486" progId="TCLayout.ActiveDocument.1">
                  <p:embed/>
                  <p:pic>
                    <p:nvPicPr>
                      <p:cNvPr id="1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2CD5462-F12A-F7AA-4C01-A337A6184D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F63BE-2AFC-4996-A758-90A38CCC0BD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477001" y="381000"/>
            <a:ext cx="5334000" cy="5707620"/>
          </a:xfrm>
        </p:spPr>
        <p:txBody>
          <a:bodyPr/>
          <a:lstStyle/>
          <a:p>
            <a:r>
              <a:rPr lang="en-GB" dirty="0"/>
              <a:t>Selected consulting engagement experience</a:t>
            </a:r>
          </a:p>
          <a:p>
            <a:endParaRPr lang="en-GB" dirty="0"/>
          </a:p>
          <a:p>
            <a:endParaRPr lang="en-GB" dirty="0"/>
          </a:p>
          <a:p>
            <a:pPr marL="285750" indent="-285750">
              <a:buFont typeface="Symbol" panose="05050102010706020507" pitchFamily="18" charset="2"/>
              <a:buChar char="-"/>
            </a:pPr>
            <a:r>
              <a:rPr lang="de-AT" sz="1200" b="0" dirty="0">
                <a:solidFill>
                  <a:schemeClr val="tx1"/>
                </a:solidFill>
              </a:rPr>
              <a:t>Take 3 </a:t>
            </a:r>
            <a:r>
              <a:rPr lang="de-AT" sz="1200" b="0" dirty="0" err="1">
                <a:solidFill>
                  <a:schemeClr val="tx1"/>
                </a:solidFill>
              </a:rPr>
              <a:t>bullet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r>
              <a:rPr lang="de-AT" sz="1200" b="0" dirty="0" err="1">
                <a:solidFill>
                  <a:schemeClr val="tx1"/>
                </a:solidFill>
              </a:rPr>
              <a:t>points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r>
              <a:rPr lang="de-AT" sz="1200" b="0" dirty="0" err="1">
                <a:solidFill>
                  <a:schemeClr val="tx1"/>
                </a:solidFill>
              </a:rPr>
              <a:t>from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r>
              <a:rPr lang="de-AT" sz="1200" b="0" dirty="0" err="1">
                <a:solidFill>
                  <a:schemeClr val="tx1"/>
                </a:solidFill>
              </a:rPr>
              <a:t>here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r>
              <a:rPr lang="de-AT" sz="1200" b="0" dirty="0" err="1">
                <a:solidFill>
                  <a:schemeClr val="tx1"/>
                </a:solidFill>
              </a:rPr>
              <a:t>to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r>
              <a:rPr lang="de-AT" sz="1200" b="0" dirty="0" err="1">
                <a:solidFill>
                  <a:schemeClr val="tx1"/>
                </a:solidFill>
              </a:rPr>
              <a:t>insert</a:t>
            </a:r>
            <a:r>
              <a:rPr lang="de-AT" sz="1200" b="0" dirty="0">
                <a:solidFill>
                  <a:schemeClr val="tx1"/>
                </a:solidFill>
              </a:rPr>
              <a:t> </a:t>
            </a:r>
            <a:endParaRPr lang="en-GB" sz="1200" b="0" dirty="0">
              <a:solidFill>
                <a:schemeClr val="tx1"/>
              </a:solidFill>
            </a:endParaRPr>
          </a:p>
          <a:p>
            <a:pPr marL="285750" indent="-285750">
              <a:buFont typeface="Symbol" panose="05050102010706020507" pitchFamily="18" charset="2"/>
              <a:buChar char="-"/>
            </a:pPr>
            <a:endParaRPr lang="en-GB" b="0" dirty="0">
              <a:solidFill>
                <a:schemeClr val="tx1"/>
              </a:solidFill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1B7D75-1AF9-40D5-ABC0-060D43DD1C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/>
              <a:t>Areas of Expertise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C2E9F-174F-4492-AAC2-379AEA5FEDB5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US"/>
              <a:t>Education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487B328-70FE-44C4-A244-4E5FD4CF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GB" dirty="0"/>
              <a:t>Last Name, First Name</a:t>
            </a:r>
            <a:br>
              <a:rPr lang="en-GB" dirty="0"/>
            </a:br>
            <a:r>
              <a:rPr lang="en-GB" b="0" dirty="0"/>
              <a:t>Position, Office Location, Germany</a:t>
            </a:r>
            <a:endParaRPr lang="en-US" b="0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2EA5B77-E0DF-4CB2-9C22-2ED3D4EAEF2A}"/>
              </a:ext>
            </a:extLst>
          </p:cNvPr>
          <p:cNvSpPr>
            <a:spLocks noGrp="1"/>
          </p:cNvSpPr>
          <p:nvPr>
            <p:ph sz="quarter" idx="39"/>
          </p:nvPr>
        </p:nvSpPr>
        <p:spPr/>
        <p:txBody>
          <a:bodyPr/>
          <a:lstStyle/>
          <a:p>
            <a:pPr lvl="0"/>
            <a:r>
              <a:rPr lang="en-US" dirty="0"/>
              <a:t>Behavioral Science</a:t>
            </a:r>
          </a:p>
          <a:p>
            <a:pPr lvl="0"/>
            <a:r>
              <a:rPr lang="en-US" dirty="0"/>
              <a:t>Telecommunications &amp; Media</a:t>
            </a:r>
          </a:p>
          <a:p>
            <a:pPr lvl="0"/>
            <a:r>
              <a:rPr lang="en-US" dirty="0"/>
              <a:t>Strategic Transformation</a:t>
            </a:r>
          </a:p>
          <a:p>
            <a:pPr lvl="0"/>
            <a:r>
              <a:rPr lang="en-US" dirty="0"/>
              <a:t>Digital Strategy</a:t>
            </a:r>
          </a:p>
          <a:p>
            <a:pPr lvl="0"/>
            <a:endParaRPr lang="en-US" dirty="0"/>
          </a:p>
          <a:p>
            <a:pPr lvl="1"/>
            <a:endParaRPr lang="de-DE" dirty="0"/>
          </a:p>
          <a:p>
            <a:pPr lvl="1"/>
            <a:endParaRPr lang="de-DE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5CCCA83-6E6E-45DD-B925-7066855818EB}"/>
              </a:ext>
            </a:extLst>
          </p:cNvPr>
          <p:cNvSpPr>
            <a:spLocks noGrp="1"/>
          </p:cNvSpPr>
          <p:nvPr>
            <p:ph sz="quarter" idx="40"/>
          </p:nvPr>
        </p:nvSpPr>
        <p:spPr/>
        <p:txBody>
          <a:bodyPr/>
          <a:lstStyle/>
          <a:p>
            <a:pPr lvl="0"/>
            <a:r>
              <a:rPr lang="de-DE" dirty="0" err="1"/>
              <a:t>MSc</a:t>
            </a:r>
            <a:r>
              <a:rPr lang="de-DE" dirty="0"/>
              <a:t> in Behavioral and </a:t>
            </a:r>
            <a:r>
              <a:rPr lang="de-DE" dirty="0" err="1"/>
              <a:t>Decision</a:t>
            </a:r>
            <a:r>
              <a:rPr lang="de-DE" dirty="0"/>
              <a:t> Science</a:t>
            </a:r>
            <a:endParaRPr lang="en-GB" dirty="0"/>
          </a:p>
          <a:p>
            <a:pPr lvl="1"/>
            <a:r>
              <a:rPr lang="en-GB" dirty="0"/>
              <a:t>University of Pennsylvania</a:t>
            </a:r>
          </a:p>
          <a:p>
            <a:r>
              <a:rPr lang="en-GB" dirty="0"/>
              <a:t>Ba in Combined Honours in Social Sciences (Economics and International Relations)</a:t>
            </a:r>
          </a:p>
          <a:p>
            <a:pPr lvl="1"/>
            <a:r>
              <a:rPr lang="en-GB" dirty="0"/>
              <a:t>University of Durham</a:t>
            </a:r>
          </a:p>
        </p:txBody>
      </p:sp>
      <p:pic>
        <p:nvPicPr>
          <p:cNvPr id="21" name="Picture Placeholder 20" descr="A person in a suit&#10;&#10;Description automatically generated">
            <a:extLst>
              <a:ext uri="{FF2B5EF4-FFF2-40B4-BE49-F238E27FC236}">
                <a16:creationId xmlns:a16="http://schemas.microsoft.com/office/drawing/2014/main" id="{9C3F30DF-E186-6903-52BF-7F7277FC5864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353" r="20353"/>
          <a:stretch>
            <a:fillRect/>
          </a:stretch>
        </p:blipFill>
        <p:spPr/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D856A-8EFB-B788-E355-7464D38B226F}"/>
              </a:ext>
            </a:extLst>
          </p:cNvPr>
          <p:cNvSpPr txBox="1"/>
          <p:nvPr/>
        </p:nvSpPr>
        <p:spPr>
          <a:xfrm>
            <a:off x="3619373" y="1325908"/>
            <a:ext cx="2286000" cy="3877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</a:pPr>
            <a:r>
              <a:rPr lang="de-CH" sz="1400" b="1" dirty="0"/>
              <a:t>Picture </a:t>
            </a:r>
            <a:r>
              <a:rPr lang="de-CH" sz="1400" b="1" dirty="0" err="1"/>
              <a:t>to</a:t>
            </a:r>
            <a:r>
              <a:rPr lang="de-CH" sz="1400" b="1" dirty="0"/>
              <a:t> </a:t>
            </a:r>
            <a:r>
              <a:rPr lang="de-CH" sz="1400" b="1" dirty="0" err="1"/>
              <a:t>be</a:t>
            </a:r>
            <a:r>
              <a:rPr lang="de-CH" sz="1400" b="1" dirty="0"/>
              <a:t> </a:t>
            </a:r>
            <a:r>
              <a:rPr lang="de-CH" sz="1400" b="1" dirty="0" err="1"/>
              <a:t>used</a:t>
            </a:r>
            <a:r>
              <a:rPr lang="de-CH" sz="1400" b="1" dirty="0"/>
              <a:t> </a:t>
            </a:r>
            <a:r>
              <a:rPr lang="de-CH" sz="1400" b="1" dirty="0" err="1"/>
              <a:t>for</a:t>
            </a:r>
            <a:r>
              <a:rPr lang="de-CH" sz="1400" b="1" dirty="0"/>
              <a:t> </a:t>
            </a:r>
            <a:r>
              <a:rPr lang="de-CH" sz="1400" b="1" dirty="0" err="1"/>
              <a:t>cropping</a:t>
            </a:r>
            <a:r>
              <a:rPr lang="de-CH" sz="1400" b="1" dirty="0"/>
              <a:t> and </a:t>
            </a:r>
            <a:r>
              <a:rPr lang="de-CH" sz="1400" b="1" dirty="0" err="1"/>
              <a:t>replacing</a:t>
            </a:r>
            <a:endParaRPr lang="de-CH" sz="1400" b="1" dirty="0"/>
          </a:p>
        </p:txBody>
      </p:sp>
    </p:spTree>
    <p:extLst>
      <p:ext uri="{BB962C8B-B14F-4D97-AF65-F5344CB8AC3E}">
        <p14:creationId xmlns:p14="http://schemas.microsoft.com/office/powerpoint/2010/main" val="255810317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6heTBVLWkylw43A3bdDug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WZRxNLtusT3d_5u10wpcA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hhiXmftu3DM_.2q3_TNfw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k.IeHHJdEUf.mT3ZX0B3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DgzYdhJpvZdHZ48M9CuP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ob2ylmpwweWKpGv7ZVcN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T1KVhTsAF_7bJqASvxnkQ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Gqbs7O_k2YpUcbR2uIYmQ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TzC14WX7UZAy0zGsryVW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z69hUGrI5V_yPeIjb_dg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JT.QOgyeJNf.h0YE66HrA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xSfScSHtTjwqjGX7KvCMQ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uACFhrEjX0Se3JzfGnQg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TWBgK6LYD.Y4OBtMLioDQ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bhPEj2SZLUK8RYU1cp1WHQ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eRx0PNd.00m79MkyKQDD.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v4eyYNpIT0SvUzqMEY3sKA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JtE70fAM7E6d3RDSz0ahHQ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7.4MWtp1zUe1qkANvQRZKg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jEIm0DbfH.ZmHUs6mLAM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t8iHTo7aPUiiY4A0xxPiIg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3wO0.3sNbUm.w3ASfApHNQ"/>
</p:tagLst>
</file>

<file path=ppt/theme/theme1.xml><?xml version="1.0" encoding="utf-8"?>
<a:theme xmlns:a="http://schemas.openxmlformats.org/drawingml/2006/main" name="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10.xml><?xml version="1.0" encoding="utf-8"?>
<a:theme xmlns:a="http://schemas.openxmlformats.org/drawingml/2006/main" name="4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1.xml><?xml version="1.0" encoding="utf-8"?>
<a:theme xmlns:a="http://schemas.openxmlformats.org/drawingml/2006/main" name="5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3.xml><?xml version="1.0" encoding="utf-8"?>
<a:theme xmlns:a="http://schemas.openxmlformats.org/drawingml/2006/main" name="2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KEARNEY_Report_update_v20.potx" id="{0B0A0E83-C00B-493D-AD96-F919ECB545CA}" vid="{78770B28-1E61-450F-92E1-CFF6A6B44729}"/>
    </a:ext>
  </a:extLst>
</a:theme>
</file>

<file path=ppt/theme/theme4.xml><?xml version="1.0" encoding="utf-8"?>
<a:theme xmlns:a="http://schemas.openxmlformats.org/drawingml/2006/main" name="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5.xml><?xml version="1.0" encoding="utf-8"?>
<a:theme xmlns:a="http://schemas.openxmlformats.org/drawingml/2006/main" name="1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6.xml><?xml version="1.0" encoding="utf-8"?>
<a:theme xmlns:a="http://schemas.openxmlformats.org/drawingml/2006/main" name="2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smtClean="0">
            <a:latin typeface="Arial" pitchFamily="34" charset="0"/>
            <a:cs typeface="Arial" pitchFamily="34" charset="0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  <a:extLst>
    <a:ext uri="{05A4C25C-085E-4340-85A3-A5531E510DB2}">
      <thm15:themeFamily xmlns:thm15="http://schemas.microsoft.com/office/thememl/2012/main" name="Blank.potx" id="{2C5594CE-1A1A-49A6-9040-B766E1080F62}" vid="{8292DBFE-9151-43AD-BFDE-B57F97F81CD4}"/>
    </a:ext>
  </a:extLst>
</a:theme>
</file>

<file path=ppt/theme/theme7.xml><?xml version="1.0" encoding="utf-8"?>
<a:theme xmlns:a="http://schemas.openxmlformats.org/drawingml/2006/main" name="3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8.xml><?xml version="1.0" encoding="utf-8"?>
<a:theme xmlns:a="http://schemas.openxmlformats.org/drawingml/2006/main" name="4_Kearney Report Template">
  <a:themeElements>
    <a:clrScheme name="Kearney">
      <a:dk1>
        <a:srgbClr val="1E1E1E"/>
      </a:dk1>
      <a:lt1>
        <a:srgbClr val="FFFFFF"/>
      </a:lt1>
      <a:dk2>
        <a:srgbClr val="7823DC"/>
      </a:dk2>
      <a:lt2>
        <a:srgbClr val="F5F5F5"/>
      </a:lt2>
      <a:accent1>
        <a:srgbClr val="D2D2D2"/>
      </a:accent1>
      <a:accent2>
        <a:srgbClr val="A5A5A5"/>
      </a:accent2>
      <a:accent3>
        <a:srgbClr val="787878"/>
      </a:accent3>
      <a:accent4>
        <a:srgbClr val="E6D2FA"/>
      </a:accent4>
      <a:accent5>
        <a:srgbClr val="C8A5F0"/>
      </a:accent5>
      <a:accent6>
        <a:srgbClr val="AF7DEB"/>
      </a:accent6>
      <a:hlink>
        <a:srgbClr val="1D1D1D"/>
      </a:hlink>
      <a:folHlink>
        <a:srgbClr val="1D1D1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lIns="72009" tIns="72009" rIns="72009" bIns="72009" rtlCol="0" anchor="t"/>
      <a:lstStyle>
        <a:defPPr algn="l">
          <a:lnSpc>
            <a:spcPct val="90000"/>
          </a:lnSpc>
          <a:defRPr sz="14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285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spAutoFit/>
      </a:bodyPr>
      <a:lstStyle>
        <a:defPPr algn="l">
          <a:lnSpc>
            <a:spcPct val="90000"/>
          </a:lnSpc>
          <a:defRPr sz="14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CBAF91FC-DA7A-44C5-9C0E-D0AB2D99FF52}" vid="{D0537F04-A238-4482-BEC3-ED049BED08EB}"/>
    </a:ext>
  </a:extLst>
</a:theme>
</file>

<file path=ppt/theme/theme9.xml><?xml version="1.0" encoding="utf-8"?>
<a:theme xmlns:a="http://schemas.openxmlformats.org/drawingml/2006/main" name="3_Blank">
  <a:themeElements>
    <a:clrScheme name="ATK Color 2012_01">
      <a:dk1>
        <a:srgbClr val="000000"/>
      </a:dk1>
      <a:lt1>
        <a:srgbClr val="FFFFFF"/>
      </a:lt1>
      <a:dk2>
        <a:srgbClr val="778242"/>
      </a:dk2>
      <a:lt2>
        <a:srgbClr val="9B1717"/>
      </a:lt2>
      <a:accent1>
        <a:srgbClr val="364086"/>
      </a:accent1>
      <a:accent2>
        <a:srgbClr val="EFEEEC"/>
      </a:accent2>
      <a:accent3>
        <a:srgbClr val="ADABA1"/>
      </a:accent3>
      <a:accent4>
        <a:srgbClr val="858274"/>
      </a:accent4>
      <a:accent5>
        <a:srgbClr val="FCA248"/>
      </a:accent5>
      <a:accent6>
        <a:srgbClr val="CDD773"/>
      </a:accent6>
      <a:hlink>
        <a:srgbClr val="364086"/>
      </a:hlink>
      <a:folHlink>
        <a:srgbClr val="A3AADA"/>
      </a:folHlink>
    </a:clrScheme>
    <a:fontScheme name="ATK Font 2012_01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3"/>
        </a:solidFill>
        <a:ln w="6350" cap="flat">
          <a:noFill/>
          <a:miter lim="800000"/>
        </a:ln>
      </a:spPr>
      <a:bodyPr rot="0" spcFirstLastPara="0" vertOverflow="overflow" horzOverflow="overflow" vert="horz" wrap="square" lIns="73152" tIns="73152" rIns="73152" bIns="73152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spcBef>
            <a:spcPts val="900"/>
          </a:spcBef>
          <a:defRPr sz="1400" dirty="0" err="1" smtClean="0">
            <a:solidFill>
              <a:schemeClr val="bg1"/>
            </a:solidFill>
            <a:latin typeface="Arial" pitchFamily="34" charset="0"/>
            <a:cs typeface="Arial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6350" cap="flat">
          <a:solidFill>
            <a:schemeClr val="accent3"/>
          </a:solidFill>
          <a:miter lim="800000"/>
          <a:headEnd type="none" w="med" len="med"/>
          <a:tailEnd type="none" w="med" len="med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6350" cap="flat">
          <a:noFill/>
          <a:miter lim="800000"/>
        </a:ln>
      </a:spPr>
      <a:bodyPr wrap="none" lIns="0" tIns="0" rIns="0" bIns="0" rtlCol="0" anchor="t" anchorCtr="0">
        <a:spAutoFit/>
      </a:bodyPr>
      <a:lstStyle>
        <a:defPPr>
          <a:lnSpc>
            <a:spcPct val="90000"/>
          </a:lnSpc>
          <a:spcBef>
            <a:spcPts val="600"/>
          </a:spcBef>
          <a:buClr>
            <a:schemeClr val="bg2"/>
          </a:buClr>
          <a:defRPr sz="1400" dirty="0" err="1" smtClean="0">
            <a:latin typeface="Arial "/>
          </a:defRPr>
        </a:defPPr>
      </a:lstStyle>
    </a:txDef>
  </a:objectDefaults>
  <a:extraClrSchemeLst/>
  <a:custClrLst>
    <a:custClr name="Custom Color 1">
      <a:srgbClr val="9B1717"/>
    </a:custClr>
    <a:custClr name="Custom Color 2">
      <a:srgbClr val="DCDC00"/>
    </a:custClr>
    <a:custClr name="Custom Color 3">
      <a:srgbClr val="289055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73B0DF881FF134EB4099DF30672DBB4" ma:contentTypeVersion="12" ma:contentTypeDescription="Create a new document." ma:contentTypeScope="" ma:versionID="9c01a2a16eb61769fcd3ac6c45cd6530">
  <xsd:schema xmlns:xsd="http://www.w3.org/2001/XMLSchema" xmlns:xs="http://www.w3.org/2001/XMLSchema" xmlns:p="http://schemas.microsoft.com/office/2006/metadata/properties" xmlns:ns2="4db725bd-2286-4107-8f60-7890e9b3234a" xmlns:ns3="643e7cb0-4e6a-4c0f-ade4-62e58230feb2" targetNamespace="http://schemas.microsoft.com/office/2006/metadata/properties" ma:root="true" ma:fieldsID="9b56bfb871495a9b8ce24dc798af124f" ns2:_="" ns3:_="">
    <xsd:import namespace="4db725bd-2286-4107-8f60-7890e9b3234a"/>
    <xsd:import namespace="643e7cb0-4e6a-4c0f-ade4-62e58230feb2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lcf76f155ced4ddcb4097134ff3c332f" minOccurs="0"/>
                <xsd:element ref="ns2:TaxCatchAll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db725bd-2286-4107-8f60-7890e9b3234a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66730c64-feca-4f85-a172-e64d350bbe0a}" ma:internalName="TaxCatchAll" ma:showField="CatchAllData" ma:web="4db725bd-2286-4107-8f60-7890e9b3234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3e7cb0-4e6a-4c0f-ade4-62e58230feb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c350327-7f8b-4e4c-9470-6526d29b83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4db725bd-2286-4107-8f60-7890e9b3234a">
      <UserInfo>
        <DisplayName>Hoppe, Linus</DisplayName>
        <AccountId>10</AccountId>
        <AccountType/>
      </UserInfo>
      <UserInfo>
        <DisplayName>Freyberg, Axel</DisplayName>
        <AccountId>24</AccountId>
        <AccountType/>
      </UserInfo>
      <UserInfo>
        <DisplayName>Firth, Christophe</DisplayName>
        <AccountId>21</AccountId>
        <AccountType/>
      </UserInfo>
      <UserInfo>
        <DisplayName>Burgstaller, Theresa</DisplayName>
        <AccountId>18</AccountId>
        <AccountType/>
      </UserInfo>
      <UserInfo>
        <DisplayName>Neunkirchen, Christoph</DisplayName>
        <AccountId>39</AccountId>
        <AccountType/>
      </UserInfo>
      <UserInfo>
        <DisplayName>Tybus, Moritz</DisplayName>
        <AccountId>17</AccountId>
        <AccountType/>
      </UserInfo>
      <UserInfo>
        <DisplayName>Krogmann, Anna</DisplayName>
        <AccountId>55</AccountId>
        <AccountType/>
      </UserInfo>
      <UserInfo>
        <DisplayName>Oliveira, Virgilio</DisplayName>
        <AccountId>57</AccountId>
        <AccountType/>
      </UserInfo>
    </SharedWithUsers>
    <TaxCatchAll xmlns="4db725bd-2286-4107-8f60-7890e9b3234a" xsi:nil="true"/>
    <lcf76f155ced4ddcb4097134ff3c332f xmlns="643e7cb0-4e6a-4c0f-ade4-62e58230feb2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C0F4138-ECFC-4271-BC6F-D7958FBCE85E}">
  <ds:schemaRefs>
    <ds:schemaRef ds:uri="4db725bd-2286-4107-8f60-7890e9b3234a"/>
    <ds:schemaRef ds:uri="643e7cb0-4e6a-4c0f-ade4-62e58230feb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8EF2E5EA-2A40-4B44-957A-DC71D1B832D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63DC16F-0ECA-4357-AF81-A8381DCAFF4F}">
  <ds:schemaRefs>
    <ds:schemaRef ds:uri="4db725bd-2286-4107-8f60-7890e9b3234a"/>
    <ds:schemaRef ds:uri="643e7cb0-4e6a-4c0f-ade4-62e58230feb2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70</Words>
  <Application>Microsoft Office PowerPoint</Application>
  <PresentationFormat>Widescreen</PresentationFormat>
  <Paragraphs>19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8" baseType="lpstr">
      <vt:lpstr>Arial</vt:lpstr>
      <vt:lpstr>Arial </vt:lpstr>
      <vt:lpstr>Calibri</vt:lpstr>
      <vt:lpstr>Symbol</vt:lpstr>
      <vt:lpstr>System Font Regular</vt:lpstr>
      <vt:lpstr>Kearney Report Template</vt:lpstr>
      <vt:lpstr>1_Kearney Report Template</vt:lpstr>
      <vt:lpstr>2_Kearney Report Template</vt:lpstr>
      <vt:lpstr>Blank</vt:lpstr>
      <vt:lpstr>1_Blank</vt:lpstr>
      <vt:lpstr>2_Blank</vt:lpstr>
      <vt:lpstr>3_Kearney Report Template</vt:lpstr>
      <vt:lpstr>4_Kearney Report Template</vt:lpstr>
      <vt:lpstr>3_Blank</vt:lpstr>
      <vt:lpstr>4_Blank</vt:lpstr>
      <vt:lpstr>5_Blank</vt:lpstr>
      <vt:lpstr>think-cell Slide</vt:lpstr>
      <vt:lpstr>Last Name, First Name Position, Office Location, Germany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P7S1_Kearney Media Credentials</dc:title>
  <dc:creator>Burgstaller, Theresa</dc:creator>
  <cp:lastModifiedBy>Ledebur-Wicheln, Gregor</cp:lastModifiedBy>
  <cp:revision>3</cp:revision>
  <dcterms:created xsi:type="dcterms:W3CDTF">2023-02-01T08:05:01Z</dcterms:created>
  <dcterms:modified xsi:type="dcterms:W3CDTF">2025-07-15T16:56:13Z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0x010100A73B0DF881FF134EB4099DF30672DBB4</vt:lpwstr>
  </property>
  <property fmtid="{D5CDD505-2E9C-101B-9397-08002B2CF9AE}" pid="3" name="MSIP_Label_0e815a84-bb14-486b-9367-c1af54c95fa4_Enabled">
    <vt:lpwstr>true</vt:lpwstr>
  </property>
  <property fmtid="{D5CDD505-2E9C-101B-9397-08002B2CF9AE}" pid="4" name="MSIP_Label_0e815a84-bb14-486b-9367-c1af54c95fa4_SetDate">
    <vt:lpwstr>2023-02-01T08:05:02Z</vt:lpwstr>
  </property>
  <property fmtid="{D5CDD505-2E9C-101B-9397-08002B2CF9AE}" pid="5" name="MSIP_Label_0e815a84-bb14-486b-9367-c1af54c95fa4_Method">
    <vt:lpwstr>Standard</vt:lpwstr>
  </property>
  <property fmtid="{D5CDD505-2E9C-101B-9397-08002B2CF9AE}" pid="6" name="MSIP_Label_0e815a84-bb14-486b-9367-c1af54c95fa4_Name">
    <vt:lpwstr>Standard</vt:lpwstr>
  </property>
  <property fmtid="{D5CDD505-2E9C-101B-9397-08002B2CF9AE}" pid="7" name="MSIP_Label_0e815a84-bb14-486b-9367-c1af54c95fa4_SiteId">
    <vt:lpwstr>5dc645ed-297f-4dca-b0af-2339c71c5388</vt:lpwstr>
  </property>
  <property fmtid="{D5CDD505-2E9C-101B-9397-08002B2CF9AE}" pid="8" name="MSIP_Label_0e815a84-bb14-486b-9367-c1af54c95fa4_ActionId">
    <vt:lpwstr>d1fd8baf-eff8-4b91-ba0a-7de286e87689</vt:lpwstr>
  </property>
  <property fmtid="{D5CDD505-2E9C-101B-9397-08002B2CF9AE}" pid="9" name="MSIP_Label_0e815a84-bb14-486b-9367-c1af54c95fa4_ContentBits">
    <vt:lpwstr>0</vt:lpwstr>
  </property>
  <property fmtid="{D5CDD505-2E9C-101B-9397-08002B2CF9AE}" pid="10" name="MediaServiceImageTags">
    <vt:lpwstr/>
  </property>
</Properties>
</file>