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4.xml" ContentType="application/vnd.openxmlformats-officedocument.them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7.xml" ContentType="application/vnd.openxmlformats-officedocument.them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8.xml" ContentType="application/vnd.openxmlformats-officedocument.them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9.xml" ContentType="application/vnd.openxmlformats-officedocument.them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11.xml" ContentType="application/vnd.openxmlformats-officedocument.them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heme/theme12.xml" ContentType="application/vnd.openxmlformats-officedocument.theme+xml"/>
  <Override PartName="/ppt/theme/theme13.xml" ContentType="application/vnd.openxmlformats-officedocument.theme+xml"/>
  <Override PartName="/ppt/tags/tag180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  <p:sldMasterId id="2147483702" r:id="rId6"/>
    <p:sldMasterId id="2147483721" r:id="rId7"/>
    <p:sldMasterId id="2147483729" r:id="rId8"/>
    <p:sldMasterId id="2147483737" r:id="rId9"/>
    <p:sldMasterId id="2147483745" r:id="rId10"/>
    <p:sldMasterId id="2147483764" r:id="rId11"/>
    <p:sldMasterId id="2147483785" r:id="rId12"/>
    <p:sldMasterId id="2147483793" r:id="rId13"/>
    <p:sldMasterId id="2147483801" r:id="rId14"/>
  </p:sldMasterIdLst>
  <p:notesMasterIdLst>
    <p:notesMasterId r:id="rId16"/>
  </p:notesMasterIdLst>
  <p:handoutMasterIdLst>
    <p:handoutMasterId r:id="rId17"/>
  </p:handoutMasterIdLst>
  <p:sldIdLst>
    <p:sldId id="2147482944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 be deleted" id="{2AA056E4-0137-4647-BF99-3F3A4C1245A7}">
          <p14:sldIdLst>
            <p14:sldId id="21474829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53F"/>
    <a:srgbClr val="C8A5F0"/>
    <a:srgbClr val="D2D2D2"/>
    <a:srgbClr val="F5F5F5"/>
    <a:srgbClr val="DDDDDD"/>
    <a:srgbClr val="E8E8E8"/>
    <a:srgbClr val="E1E1E1"/>
    <a:srgbClr val="E6E6E6"/>
    <a:srgbClr val="C8C8C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64497-B812-4482-8717-6E4A3D6A3659}" v="37" dt="2025-07-06T16:07:01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debur-Wicheln, Gregor" userId="43259724-beae-4305-9bef-fe1457efee71" providerId="ADAL" clId="{88664497-B812-4482-8717-6E4A3D6A3659}"/>
    <pc:docChg chg="undo custSel addSld delSld modSld modSection">
      <pc:chgData name="Ledebur-Wicheln, Gregor" userId="43259724-beae-4305-9bef-fe1457efee71" providerId="ADAL" clId="{88664497-B812-4482-8717-6E4A3D6A3659}" dt="2025-07-06T16:08:58.277" v="180" actId="14100"/>
      <pc:docMkLst>
        <pc:docMk/>
      </pc:docMkLst>
      <pc:sldChg chg="delSp del mod">
        <pc:chgData name="Ledebur-Wicheln, Gregor" userId="43259724-beae-4305-9bef-fe1457efee71" providerId="ADAL" clId="{88664497-B812-4482-8717-6E4A3D6A3659}" dt="2025-07-06T15:55:20.206" v="2" actId="47"/>
        <pc:sldMkLst>
          <pc:docMk/>
          <pc:sldMk cId="4136518184" sldId="344"/>
        </pc:sldMkLst>
        <pc:spChg chg="del">
          <ac:chgData name="Ledebur-Wicheln, Gregor" userId="43259724-beae-4305-9bef-fe1457efee71" providerId="ADAL" clId="{88664497-B812-4482-8717-6E4A3D6A3659}" dt="2025-07-06T15:55:14.098" v="0" actId="478"/>
          <ac:spMkLst>
            <pc:docMk/>
            <pc:sldMk cId="4136518184" sldId="344"/>
            <ac:spMk id="15" creationId="{24AAA3BD-EC35-E26B-2402-B70CC5ADB061}"/>
          </ac:spMkLst>
        </pc:spChg>
      </pc:sldChg>
      <pc:sldChg chg="addSp delSp modSp add mod">
        <pc:chgData name="Ledebur-Wicheln, Gregor" userId="43259724-beae-4305-9bef-fe1457efee71" providerId="ADAL" clId="{88664497-B812-4482-8717-6E4A3D6A3659}" dt="2025-07-06T16:08:58.277" v="180" actId="14100"/>
        <pc:sldMkLst>
          <pc:docMk/>
          <pc:sldMk cId="1009552261" sldId="2147482944"/>
        </pc:sldMkLst>
        <pc:spChg chg="mod">
          <ac:chgData name="Ledebur-Wicheln, Gregor" userId="43259724-beae-4305-9bef-fe1457efee71" providerId="ADAL" clId="{88664497-B812-4482-8717-6E4A3D6A3659}" dt="2025-07-06T15:55:24.097" v="4" actId="948"/>
          <ac:spMkLst>
            <pc:docMk/>
            <pc:sldMk cId="1009552261" sldId="2147482944"/>
            <ac:spMk id="2" creationId="{88D45A94-AA6D-4FB6-8C8A-55CF668DD6A0}"/>
          </ac:spMkLst>
        </pc:spChg>
        <pc:spChg chg="add del mod modVis">
          <ac:chgData name="Ledebur-Wicheln, Gregor" userId="43259724-beae-4305-9bef-fe1457efee71" providerId="ADAL" clId="{88664497-B812-4482-8717-6E4A3D6A3659}" dt="2025-07-06T15:55:24.120" v="26"/>
          <ac:spMkLst>
            <pc:docMk/>
            <pc:sldMk cId="1009552261" sldId="2147482944"/>
            <ac:spMk id="7" creationId="{6E690805-212B-8E53-780A-13E6F8BC2F48}"/>
          </ac:spMkLst>
        </pc:spChg>
        <pc:spChg chg="mod">
          <ac:chgData name="Ledebur-Wicheln, Gregor" userId="43259724-beae-4305-9bef-fe1457efee71" providerId="ADAL" clId="{88664497-B812-4482-8717-6E4A3D6A3659}" dt="2025-07-06T16:06:38.972" v="139"/>
          <ac:spMkLst>
            <pc:docMk/>
            <pc:sldMk cId="1009552261" sldId="2147482944"/>
            <ac:spMk id="14" creationId="{7C48A55F-0BC1-8EED-1775-72E52CC710D6}"/>
          </ac:spMkLst>
        </pc:spChg>
        <pc:spChg chg="mod">
          <ac:chgData name="Ledebur-Wicheln, Gregor" userId="43259724-beae-4305-9bef-fe1457efee71" providerId="ADAL" clId="{88664497-B812-4482-8717-6E4A3D6A3659}" dt="2025-07-06T16:05:19.244" v="135" actId="20577"/>
          <ac:spMkLst>
            <pc:docMk/>
            <pc:sldMk cId="1009552261" sldId="2147482944"/>
            <ac:spMk id="15" creationId="{BABD6579-2551-FA99-3D35-AF6D3C896F84}"/>
          </ac:spMkLst>
        </pc:spChg>
        <pc:spChg chg="mod">
          <ac:chgData name="Ledebur-Wicheln, Gregor" userId="43259724-beae-4305-9bef-fe1457efee71" providerId="ADAL" clId="{88664497-B812-4482-8717-6E4A3D6A3659}" dt="2025-07-06T16:08:34.683" v="177"/>
          <ac:spMkLst>
            <pc:docMk/>
            <pc:sldMk cId="1009552261" sldId="2147482944"/>
            <ac:spMk id="19" creationId="{364440B8-71C8-D390-24F6-A60EAE471C54}"/>
          </ac:spMkLst>
        </pc:spChg>
        <pc:graphicFrameChg chg="mod">
          <ac:chgData name="Ledebur-Wicheln, Gregor" userId="43259724-beae-4305-9bef-fe1457efee71" providerId="ADAL" clId="{88664497-B812-4482-8717-6E4A3D6A3659}" dt="2025-07-06T15:55:24.123" v="28"/>
          <ac:graphicFrameMkLst>
            <pc:docMk/>
            <pc:sldMk cId="1009552261" sldId="2147482944"/>
            <ac:graphicFrameMk id="21" creationId="{E63C457B-65CE-464D-B637-0EFCA58C4AB5}"/>
          </ac:graphicFrameMkLst>
        </pc:graphicFrameChg>
        <pc:picChg chg="add mod modCrop">
          <ac:chgData name="Ledebur-Wicheln, Gregor" userId="43259724-beae-4305-9bef-fe1457efee71" providerId="ADAL" clId="{88664497-B812-4482-8717-6E4A3D6A3659}" dt="2025-07-06T15:59:55.411" v="51" actId="14100"/>
          <ac:picMkLst>
            <pc:docMk/>
            <pc:sldMk cId="1009552261" sldId="2147482944"/>
            <ac:picMk id="8" creationId="{D1C2A192-5A83-9A49-241C-5FD47B56F195}"/>
          </ac:picMkLst>
        </pc:picChg>
        <pc:picChg chg="del mod">
          <ac:chgData name="Ledebur-Wicheln, Gregor" userId="43259724-beae-4305-9bef-fe1457efee71" providerId="ADAL" clId="{88664497-B812-4482-8717-6E4A3D6A3659}" dt="2025-07-06T16:07:09.808" v="158" actId="478"/>
          <ac:picMkLst>
            <pc:docMk/>
            <pc:sldMk cId="1009552261" sldId="2147482944"/>
            <ac:picMk id="9" creationId="{B52AC40D-55BB-84AB-9B9F-CF004560DEAC}"/>
          </ac:picMkLst>
        </pc:picChg>
        <pc:picChg chg="add mod modCrop">
          <ac:chgData name="Ledebur-Wicheln, Gregor" userId="43259724-beae-4305-9bef-fe1457efee71" providerId="ADAL" clId="{88664497-B812-4482-8717-6E4A3D6A3659}" dt="2025-07-06T16:08:58.277" v="180" actId="14100"/>
          <ac:picMkLst>
            <pc:docMk/>
            <pc:sldMk cId="1009552261" sldId="2147482944"/>
            <ac:picMk id="10" creationId="{31077477-9788-B6ED-B334-591A314DA230}"/>
          </ac:picMkLst>
        </pc:picChg>
        <pc:picChg chg="mod">
          <ac:chgData name="Ledebur-Wicheln, Gregor" userId="43259724-beae-4305-9bef-fe1457efee71" providerId="ADAL" clId="{88664497-B812-4482-8717-6E4A3D6A3659}" dt="2025-07-06T16:02:57.542" v="111"/>
          <ac:picMkLst>
            <pc:docMk/>
            <pc:sldMk cId="1009552261" sldId="2147482944"/>
            <ac:picMk id="11" creationId="{06B94267-AB83-40C4-8230-2D3D4FB9738F}"/>
          </ac:picMkLst>
        </pc:picChg>
        <pc:picChg chg="add mod modCrop">
          <ac:chgData name="Ledebur-Wicheln, Gregor" userId="43259724-beae-4305-9bef-fe1457efee71" providerId="ADAL" clId="{88664497-B812-4482-8717-6E4A3D6A3659}" dt="2025-07-06T16:07:33.884" v="161" actId="732"/>
          <ac:picMkLst>
            <pc:docMk/>
            <pc:sldMk cId="1009552261" sldId="2147482944"/>
            <ac:picMk id="16" creationId="{5C030DCC-46DD-E3DD-FCE0-5DA82F97648C}"/>
          </ac:picMkLst>
        </pc:picChg>
        <pc:picChg chg="del mod">
          <ac:chgData name="Ledebur-Wicheln, Gregor" userId="43259724-beae-4305-9bef-fe1457efee71" providerId="ADAL" clId="{88664497-B812-4482-8717-6E4A3D6A3659}" dt="2025-07-06T15:59:19.667" v="49" actId="478"/>
          <ac:picMkLst>
            <pc:docMk/>
            <pc:sldMk cId="1009552261" sldId="2147482944"/>
            <ac:picMk id="22" creationId="{5007C6A3-C05B-8420-0328-5226DA4880FC}"/>
          </ac:picMkLst>
        </pc:picChg>
      </pc:sldChg>
    </pc:docChg>
  </pc:docChgLst>
  <pc:docChgLst>
    <pc:chgData name="Ledebur-Wicheln, Gregor" userId="43259724-beae-4305-9bef-fe1457efee71" providerId="ADAL" clId="{09C4AC1F-DBA3-4DCC-BB62-610D50A1CF8F}"/>
    <pc:docChg chg="custSel modSld replTag">
      <pc:chgData name="Ledebur-Wicheln, Gregor" userId="43259724-beae-4305-9bef-fe1457efee71" providerId="ADAL" clId="{09C4AC1F-DBA3-4DCC-BB62-610D50A1CF8F}" dt="2024-04-22T11:19:24.386" v="76"/>
      <pc:docMkLst>
        <pc:docMk/>
      </pc:docMkLst>
      <pc:sldChg chg="addSp delSp modSp mod">
        <pc:chgData name="Ledebur-Wicheln, Gregor" userId="43259724-beae-4305-9bef-fe1457efee71" providerId="ADAL" clId="{09C4AC1F-DBA3-4DCC-BB62-610D50A1CF8F}" dt="2024-04-22T11:19:24.386" v="76"/>
        <pc:sldMkLst>
          <pc:docMk/>
          <pc:sldMk cId="2558103172" sldId="268"/>
        </pc:sldMkLst>
        <pc:spChg chg="add del mod modVis">
          <ac:chgData name="Ledebur-Wicheln, Gregor" userId="43259724-beae-4305-9bef-fe1457efee71" providerId="ADAL" clId="{09C4AC1F-DBA3-4DCC-BB62-610D50A1CF8F}" dt="2024-04-22T11:19:23.637" v="38"/>
          <ac:spMkLst>
            <pc:docMk/>
            <pc:sldMk cId="2558103172" sldId="268"/>
            <ac:spMk id="2" creationId="{3785C93D-8A4B-9C85-0CB2-DA7701EC6E88}"/>
          </ac:spMkLst>
        </pc:spChg>
        <pc:spChg chg="mod">
          <ac:chgData name="Ledebur-Wicheln, Gregor" userId="43259724-beae-4305-9bef-fe1457efee71" providerId="ADAL" clId="{09C4AC1F-DBA3-4DCC-BB62-610D50A1CF8F}" dt="2024-04-22T11:19:24.366" v="43" actId="948"/>
          <ac:spMkLst>
            <pc:docMk/>
            <pc:sldMk cId="2558103172" sldId="268"/>
            <ac:spMk id="6" creationId="{6487B328-70FE-44C4-A244-4E5FD4CF2BFD}"/>
          </ac:spMkLst>
        </pc:spChg>
        <pc:spChg chg="add del mod modVis">
          <ac:chgData name="Ledebur-Wicheln, Gregor" userId="43259724-beae-4305-9bef-fe1457efee71" providerId="ADAL" clId="{09C4AC1F-DBA3-4DCC-BB62-610D50A1CF8F}" dt="2024-04-22T11:19:24.386" v="74"/>
          <ac:spMkLst>
            <pc:docMk/>
            <pc:sldMk cId="2558103172" sldId="268"/>
            <ac:spMk id="9" creationId="{AEDF2D79-3D07-5484-F99E-7B9875358C5C}"/>
          </ac:spMkLst>
        </pc:spChg>
        <pc:graphicFrameChg chg="mod">
          <ac:chgData name="Ledebur-Wicheln, Gregor" userId="43259724-beae-4305-9bef-fe1457efee71" providerId="ADAL" clId="{09C4AC1F-DBA3-4DCC-BB62-610D50A1CF8F}" dt="2024-04-22T11:19:24.386" v="76"/>
          <ac:graphicFrameMkLst>
            <pc:docMk/>
            <pc:sldMk cId="2558103172" sldId="268"/>
            <ac:graphicFrameMk id="15" creationId="{12CD5462-F12A-F7AA-4C01-A337A6184D64}"/>
          </ac:graphicFrameMkLst>
        </pc:graphicFrameChg>
      </pc:sldChg>
    </pc:docChg>
  </pc:docChgLst>
  <pc:docChgLst>
    <pc:chgData name="Ledebur-Wicheln, Gregor" userId="43259724-beae-4305-9bef-fe1457efee71" providerId="ADAL" clId="{849F0FFF-85CA-4293-953D-A1F471642A99}"/>
    <pc:docChg chg="addSld delSld modSld modSection">
      <pc:chgData name="Ledebur-Wicheln, Gregor" userId="43259724-beae-4305-9bef-fe1457efee71" providerId="ADAL" clId="{849F0FFF-85CA-4293-953D-A1F471642A99}" dt="2024-07-10T08:05:03.255" v="14" actId="20577"/>
      <pc:docMkLst>
        <pc:docMk/>
      </pc:docMkLst>
      <pc:sldChg chg="del">
        <pc:chgData name="Ledebur-Wicheln, Gregor" userId="43259724-beae-4305-9bef-fe1457efee71" providerId="ADAL" clId="{849F0FFF-85CA-4293-953D-A1F471642A99}" dt="2024-07-10T08:03:28.533" v="1" actId="47"/>
        <pc:sldMkLst>
          <pc:docMk/>
          <pc:sldMk cId="2558103172" sldId="268"/>
        </pc:sldMkLst>
      </pc:sldChg>
      <pc:sldChg chg="modSp add mod">
        <pc:chgData name="Ledebur-Wicheln, Gregor" userId="43259724-beae-4305-9bef-fe1457efee71" providerId="ADAL" clId="{849F0FFF-85CA-4293-953D-A1F471642A99}" dt="2024-07-10T08:05:03.255" v="14" actId="20577"/>
        <pc:sldMkLst>
          <pc:docMk/>
          <pc:sldMk cId="4136518184" sldId="344"/>
        </pc:sldMkLst>
        <pc:spChg chg="mod">
          <ac:chgData name="Ledebur-Wicheln, Gregor" userId="43259724-beae-4305-9bef-fe1457efee71" providerId="ADAL" clId="{849F0FFF-85CA-4293-953D-A1F471642A99}" dt="2024-07-10T08:03:46.329" v="2" actId="1076"/>
          <ac:spMkLst>
            <pc:docMk/>
            <pc:sldMk cId="4136518184" sldId="344"/>
            <ac:spMk id="15" creationId="{24AAA3BD-EC35-E26B-2402-B70CC5ADB061}"/>
          </ac:spMkLst>
        </pc:spChg>
        <pc:spChg chg="mod">
          <ac:chgData name="Ledebur-Wicheln, Gregor" userId="43259724-beae-4305-9bef-fe1457efee71" providerId="ADAL" clId="{849F0FFF-85CA-4293-953D-A1F471642A99}" dt="2024-07-10T08:04:42.179" v="12" actId="20577"/>
          <ac:spMkLst>
            <pc:docMk/>
            <pc:sldMk cId="4136518184" sldId="344"/>
            <ac:spMk id="28" creationId="{D60833E8-6F09-FF24-0840-C719F46B340F}"/>
          </ac:spMkLst>
        </pc:spChg>
        <pc:spChg chg="mod">
          <ac:chgData name="Ledebur-Wicheln, Gregor" userId="43259724-beae-4305-9bef-fe1457efee71" providerId="ADAL" clId="{849F0FFF-85CA-4293-953D-A1F471642A99}" dt="2024-07-10T08:05:03.255" v="14" actId="20577"/>
          <ac:spMkLst>
            <pc:docMk/>
            <pc:sldMk cId="4136518184" sldId="344"/>
            <ac:spMk id="29" creationId="{158CE29C-20AC-E744-E6BE-499B4FC0C407}"/>
          </ac:spMkLst>
        </pc:spChg>
      </pc:sldChg>
      <pc:sldMasterChg chg="delSldLayout">
        <pc:chgData name="Ledebur-Wicheln, Gregor" userId="43259724-beae-4305-9bef-fe1457efee71" providerId="ADAL" clId="{849F0FFF-85CA-4293-953D-A1F471642A99}" dt="2024-07-10T08:03:28.533" v="1" actId="47"/>
        <pc:sldMasterMkLst>
          <pc:docMk/>
          <pc:sldMasterMk cId="4052670754" sldId="2147483660"/>
        </pc:sldMasterMkLst>
        <pc:sldLayoutChg chg="del">
          <pc:chgData name="Ledebur-Wicheln, Gregor" userId="43259724-beae-4305-9bef-fe1457efee71" providerId="ADAL" clId="{849F0FFF-85CA-4293-953D-A1F471642A99}" dt="2024-07-10T08:03:28.533" v="1" actId="47"/>
          <pc:sldLayoutMkLst>
            <pc:docMk/>
            <pc:sldMasterMk cId="4052670754" sldId="2147483660"/>
            <pc:sldLayoutMk cId="2209742124" sldId="214748381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49CFBE-7E17-086E-64C7-ED9B7BD888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75C9E-0959-3262-2D31-8FA70CEE36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E34F5-9CFC-4E10-B02B-094754DFA6C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093CF-6672-544A-927F-CD49E75431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88984-8CB4-C861-E9FE-78BA80C0C0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B887D-C3CE-4148-A83F-18E15CF8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05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391B4-A7B8-4DA7-BE79-A26093C71E9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B2782-2960-41E3-A120-70E9B22BE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9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B2782-2960-41E3-A120-70E9B22BE6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1.bin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2.bin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3.bin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64.bin"/></Relationships>
</file>

<file path=ppt/slideLayouts/_rels/slideLayout10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kearneyofficial/" TargetMode="External"/><Relationship Id="rId13" Type="http://schemas.openxmlformats.org/officeDocument/2006/relationships/image" Target="../media/image6.png"/><Relationship Id="rId3" Type="http://schemas.openxmlformats.org/officeDocument/2006/relationships/slideMaster" Target="../slideMasters/slideMaster8.xml"/><Relationship Id="rId7" Type="http://schemas.openxmlformats.org/officeDocument/2006/relationships/image" Target="../media/image3.png"/><Relationship Id="rId12" Type="http://schemas.openxmlformats.org/officeDocument/2006/relationships/hyperlink" Target="https://youtube.com/Kearney" TargetMode="External"/><Relationship Id="rId2" Type="http://schemas.openxmlformats.org/officeDocument/2006/relationships/tags" Target="../tags/tag155.xml"/><Relationship Id="rId16" Type="http://schemas.openxmlformats.org/officeDocument/2006/relationships/image" Target="../media/image2.emf"/><Relationship Id="rId1" Type="http://schemas.openxmlformats.org/officeDocument/2006/relationships/tags" Target="../tags/tag154.xml"/><Relationship Id="rId6" Type="http://schemas.openxmlformats.org/officeDocument/2006/relationships/hyperlink" Target="https://www.linkedin.com/company/kearney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emf"/><Relationship Id="rId15" Type="http://schemas.openxmlformats.org/officeDocument/2006/relationships/image" Target="../media/image7.png"/><Relationship Id="rId10" Type="http://schemas.openxmlformats.org/officeDocument/2006/relationships/hyperlink" Target="https://twitter.com/Kearney" TargetMode="External"/><Relationship Id="rId4" Type="http://schemas.openxmlformats.org/officeDocument/2006/relationships/oleObject" Target="../embeddings/oleObject65.bin"/><Relationship Id="rId9" Type="http://schemas.openxmlformats.org/officeDocument/2006/relationships/image" Target="../media/image4.png"/><Relationship Id="rId14" Type="http://schemas.openxmlformats.org/officeDocument/2006/relationships/hyperlink" Target="https://www.facebook.com/Kearney/" TargetMode="External"/></Relationships>
</file>

<file path=ppt/slideLayouts/_rels/slideLayout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59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Master" Target="../slideMasters/slideMaster9.xml"/><Relationship Id="rId1" Type="http://schemas.openxmlformats.org/officeDocument/2006/relationships/tags" Target="../tags/tag16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67.xml"/><Relationship Id="rId7" Type="http://schemas.openxmlformats.org/officeDocument/2006/relationships/slideMaster" Target="../slideMasters/slideMaster10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Master" Target="../slideMasters/slideMaster10.xml"/><Relationship Id="rId1" Type="http://schemas.openxmlformats.org/officeDocument/2006/relationships/tags" Target="../tags/tag17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75.xml"/><Relationship Id="rId7" Type="http://schemas.openxmlformats.org/officeDocument/2006/relationships/slideMaster" Target="../slideMasters/slideMaster11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Master" Target="../slideMasters/slideMaster11.xml"/><Relationship Id="rId1" Type="http://schemas.openxmlformats.org/officeDocument/2006/relationships/tags" Target="../tags/tag17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kearneyofficial/" TargetMode="External"/><Relationship Id="rId13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12" Type="http://schemas.openxmlformats.org/officeDocument/2006/relationships/hyperlink" Target="https://youtube.com/Kearney" TargetMode="External"/><Relationship Id="rId2" Type="http://schemas.openxmlformats.org/officeDocument/2006/relationships/tags" Target="../tags/tag25.xml"/><Relationship Id="rId16" Type="http://schemas.openxmlformats.org/officeDocument/2006/relationships/image" Target="../media/image2.emf"/><Relationship Id="rId1" Type="http://schemas.openxmlformats.org/officeDocument/2006/relationships/tags" Target="../tags/tag24.xml"/><Relationship Id="rId6" Type="http://schemas.openxmlformats.org/officeDocument/2006/relationships/hyperlink" Target="https://www.linkedin.com/company/kearney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emf"/><Relationship Id="rId15" Type="http://schemas.openxmlformats.org/officeDocument/2006/relationships/image" Target="../media/image7.png"/><Relationship Id="rId10" Type="http://schemas.openxmlformats.org/officeDocument/2006/relationships/hyperlink" Target="https://twitter.com/Kearney" TargetMode="External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.png"/><Relationship Id="rId14" Type="http://schemas.openxmlformats.org/officeDocument/2006/relationships/hyperlink" Target="https://www.facebook.com/Kearney/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kearneyofficial/" TargetMode="External"/><Relationship Id="rId13" Type="http://schemas.openxmlformats.org/officeDocument/2006/relationships/image" Target="../media/image6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12" Type="http://schemas.openxmlformats.org/officeDocument/2006/relationships/hyperlink" Target="https://youtube.com/Kearney" TargetMode="External"/><Relationship Id="rId2" Type="http://schemas.openxmlformats.org/officeDocument/2006/relationships/tags" Target="../tags/tag49.xml"/><Relationship Id="rId16" Type="http://schemas.openxmlformats.org/officeDocument/2006/relationships/image" Target="../media/image2.emf"/><Relationship Id="rId1" Type="http://schemas.openxmlformats.org/officeDocument/2006/relationships/tags" Target="../tags/tag48.xml"/><Relationship Id="rId6" Type="http://schemas.openxmlformats.org/officeDocument/2006/relationships/hyperlink" Target="https://www.linkedin.com/company/kearney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emf"/><Relationship Id="rId15" Type="http://schemas.openxmlformats.org/officeDocument/2006/relationships/image" Target="../media/image7.png"/><Relationship Id="rId10" Type="http://schemas.openxmlformats.org/officeDocument/2006/relationships/hyperlink" Target="https://twitter.com/Kearney" TargetMode="External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.png"/><Relationship Id="rId14" Type="http://schemas.openxmlformats.org/officeDocument/2006/relationships/hyperlink" Target="https://www.facebook.com/Kearney/" TargetMode="Externa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1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3.bin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kearneyofficial/" TargetMode="External"/><Relationship Id="rId13" Type="http://schemas.openxmlformats.org/officeDocument/2006/relationships/image" Target="../media/image6.png"/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png"/><Relationship Id="rId12" Type="http://schemas.openxmlformats.org/officeDocument/2006/relationships/hyperlink" Target="https://youtube.com/Kearney" TargetMode="External"/><Relationship Id="rId2" Type="http://schemas.openxmlformats.org/officeDocument/2006/relationships/tags" Target="../tags/tag73.xml"/><Relationship Id="rId16" Type="http://schemas.openxmlformats.org/officeDocument/2006/relationships/image" Target="../media/image2.emf"/><Relationship Id="rId1" Type="http://schemas.openxmlformats.org/officeDocument/2006/relationships/tags" Target="../tags/tag72.xml"/><Relationship Id="rId6" Type="http://schemas.openxmlformats.org/officeDocument/2006/relationships/hyperlink" Target="https://www.linkedin.com/company/kearney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emf"/><Relationship Id="rId15" Type="http://schemas.openxmlformats.org/officeDocument/2006/relationships/image" Target="../media/image7.png"/><Relationship Id="rId10" Type="http://schemas.openxmlformats.org/officeDocument/2006/relationships/hyperlink" Target="https://twitter.com/Kearney" TargetMode="External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.png"/><Relationship Id="rId14" Type="http://schemas.openxmlformats.org/officeDocument/2006/relationships/hyperlink" Target="https://www.facebook.com/Kearney/" TargetMode="Externa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image" Target="../media/image10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hyperlink" Target="http://www.atkearney.com/" TargetMode="External"/><Relationship Id="rId5" Type="http://schemas.openxmlformats.org/officeDocument/2006/relationships/image" Target="../media/image11.jpeg"/><Relationship Id="rId4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4.xml"/><Relationship Id="rId4" Type="http://schemas.openxmlformats.org/officeDocument/2006/relationships/image" Target="../media/image1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image" Target="../media/image10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hyperlink" Target="http://www.atkearney.com/" TargetMode="External"/><Relationship Id="rId5" Type="http://schemas.openxmlformats.org/officeDocument/2006/relationships/image" Target="../media/image11.jpeg"/><Relationship Id="rId4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95.xml"/><Relationship Id="rId4" Type="http://schemas.openxmlformats.org/officeDocument/2006/relationships/image" Target="../media/image12.em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image" Target="../media/image10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102.xml"/><Relationship Id="rId4" Type="http://schemas.openxmlformats.org/officeDocument/2006/relationships/tags" Target="../tags/tag10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hyperlink" Target="http://www.atkearney.com/" TargetMode="External"/><Relationship Id="rId5" Type="http://schemas.openxmlformats.org/officeDocument/2006/relationships/image" Target="../media/image11.jpeg"/><Relationship Id="rId4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06.xml"/><Relationship Id="rId4" Type="http://schemas.openxmlformats.org/officeDocument/2006/relationships/image" Target="../media/image12.emf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3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4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5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6.bin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7.bin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8.bin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9.bin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0.bin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1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9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kearneyofficial/" TargetMode="External"/><Relationship Id="rId13" Type="http://schemas.openxmlformats.org/officeDocument/2006/relationships/image" Target="../media/image6.png"/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3.png"/><Relationship Id="rId12" Type="http://schemas.openxmlformats.org/officeDocument/2006/relationships/hyperlink" Target="https://youtube.com/Kearney" TargetMode="External"/><Relationship Id="rId2" Type="http://schemas.openxmlformats.org/officeDocument/2006/relationships/tags" Target="../tags/tag130.xml"/><Relationship Id="rId16" Type="http://schemas.openxmlformats.org/officeDocument/2006/relationships/image" Target="../media/image2.emf"/><Relationship Id="rId1" Type="http://schemas.openxmlformats.org/officeDocument/2006/relationships/tags" Target="../tags/tag129.xml"/><Relationship Id="rId6" Type="http://schemas.openxmlformats.org/officeDocument/2006/relationships/hyperlink" Target="https://www.linkedin.com/company/kearney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emf"/><Relationship Id="rId15" Type="http://schemas.openxmlformats.org/officeDocument/2006/relationships/image" Target="../media/image7.png"/><Relationship Id="rId10" Type="http://schemas.openxmlformats.org/officeDocument/2006/relationships/hyperlink" Target="https://twitter.com/Kearney" TargetMode="External"/><Relationship Id="rId4" Type="http://schemas.openxmlformats.org/officeDocument/2006/relationships/oleObject" Target="../embeddings/oleObject52.bin"/><Relationship Id="rId9" Type="http://schemas.openxmlformats.org/officeDocument/2006/relationships/image" Target="../media/image4.png"/><Relationship Id="rId14" Type="http://schemas.openxmlformats.org/officeDocument/2006/relationships/hyperlink" Target="https://www.facebook.com/Kearney/" TargetMode="Externa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131.xml"/><Relationship Id="rId4" Type="http://schemas.openxmlformats.org/officeDocument/2006/relationships/image" Target="../media/image1.emf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5.bin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6.bin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7.bin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8.bin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9.bin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3374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US"/>
              <a:t>What are you here </a:t>
            </a:r>
            <a:br>
              <a:rPr lang="en-US"/>
            </a:br>
            <a:r>
              <a:rPr lang="en-US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Add supporting detail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93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4045209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062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2618904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2560527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524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2092418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197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Surname Name</a:t>
            </a:r>
            <a:br>
              <a:rPr lang="en-US"/>
            </a:br>
            <a:r>
              <a:rPr lang="en-US" b="0"/>
              <a:t>Position, Office, Country</a:t>
            </a:r>
            <a:endParaRPr lang="en-US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29000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29000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1966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471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1824846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277273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544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72062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51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5877003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 t="3659"/>
          <a:stretch>
            <a:fillRect/>
          </a:stretch>
        </p:blipFill>
        <p:spPr>
          <a:xfrm>
            <a:off x="0" y="0"/>
            <a:ext cx="12192000" cy="72237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  <a:endParaRPr lang="de-DE"/>
          </a:p>
        </p:txBody>
      </p:sp>
      <p:cxnSp>
        <p:nvCxnSpPr>
          <p:cNvPr id="5" name="Straight Connector 4"/>
          <p:cNvCxnSpPr/>
          <p:nvPr>
            <p:custDataLst>
              <p:tags r:id="rId5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375374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4203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Disclaim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85271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6700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TitleOnly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91224559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Divid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43557208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ClosingPag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3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242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9865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134949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 t="3659"/>
          <a:stretch>
            <a:fillRect/>
          </a:stretch>
        </p:blipFill>
        <p:spPr>
          <a:xfrm>
            <a:off x="0" y="0"/>
            <a:ext cx="12192000" cy="72237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  <a:endParaRPr lang="de-DE"/>
          </a:p>
        </p:txBody>
      </p:sp>
      <p:cxnSp>
        <p:nvCxnSpPr>
          <p:cNvPr id="5" name="Straight Connector 4"/>
          <p:cNvCxnSpPr/>
          <p:nvPr>
            <p:custDataLst>
              <p:tags r:id="rId5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57541860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Disclaim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51643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305709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TitleOnly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3372217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2128133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Divid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186337203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ClosingPag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3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242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16758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84081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 t="3659"/>
          <a:stretch>
            <a:fillRect/>
          </a:stretch>
        </p:blipFill>
        <p:spPr>
          <a:xfrm>
            <a:off x="0" y="0"/>
            <a:ext cx="12192000" cy="72237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  <a:endParaRPr lang="de-DE"/>
          </a:p>
        </p:txBody>
      </p:sp>
      <p:cxnSp>
        <p:nvCxnSpPr>
          <p:cNvPr id="5" name="Straight Connector 4"/>
          <p:cNvCxnSpPr/>
          <p:nvPr>
            <p:custDataLst>
              <p:tags r:id="rId5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3702941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Disclaim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7182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56025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TitleOnly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173555398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Divid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894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ClosingPag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3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242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78660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001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197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Surname Name</a:t>
            </a:r>
            <a:br>
              <a:rPr lang="en-US"/>
            </a:br>
            <a:r>
              <a:rPr lang="en-US" b="0"/>
              <a:t>Position, Office, Country</a:t>
            </a:r>
            <a:endParaRPr lang="en-US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29000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29000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502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471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928839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277273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50946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72062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42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1709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3143067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3374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US"/>
              <a:t>What are you here </a:t>
            </a:r>
            <a:br>
              <a:rPr lang="en-US"/>
            </a:br>
            <a:r>
              <a:rPr lang="en-US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Add supporting detail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26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741387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688136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096041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4840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Set the scene.</a:t>
            </a:r>
            <a:br>
              <a:rPr lang="en-US"/>
            </a:br>
            <a:r>
              <a:rPr lang="en-US"/>
              <a:t>Cover the context.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9680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6036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Make your case.</a:t>
            </a:r>
            <a:br>
              <a:rPr lang="en-US"/>
            </a:br>
            <a:r>
              <a:rPr lang="en-US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4190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9399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The ‘so what?’.</a:t>
            </a:r>
            <a:br>
              <a:rPr lang="en-US"/>
            </a:br>
            <a:r>
              <a:rPr lang="en-US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8904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364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For further reading.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5167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38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07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062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4077151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1279526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30297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882609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786300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197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Surname Name</a:t>
            </a:r>
            <a:br>
              <a:rPr lang="en-US"/>
            </a:br>
            <a:r>
              <a:rPr lang="en-US" b="0"/>
              <a:t>Position, Office, Country</a:t>
            </a:r>
            <a:endParaRPr lang="en-US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29000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29000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581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471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4281490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277273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72876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72062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11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871650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3374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US"/>
              <a:t>What are you here </a:t>
            </a:r>
            <a:br>
              <a:rPr lang="en-US"/>
            </a:br>
            <a:r>
              <a:rPr lang="en-US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Add supporting detail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06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341768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813893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4840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Set the scene.</a:t>
            </a:r>
            <a:br>
              <a:rPr lang="en-US"/>
            </a:br>
            <a:r>
              <a:rPr lang="en-US"/>
              <a:t>Cover the context.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02941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4840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Set the scene.</a:t>
            </a:r>
            <a:br>
              <a:rPr lang="en-US"/>
            </a:br>
            <a:r>
              <a:rPr lang="en-US"/>
              <a:t>Cover the context.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84423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6036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Make your case.</a:t>
            </a:r>
            <a:br>
              <a:rPr lang="en-US"/>
            </a:br>
            <a:r>
              <a:rPr lang="en-US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62445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9399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The ‘so what?’.</a:t>
            </a:r>
            <a:br>
              <a:rPr lang="en-US"/>
            </a:br>
            <a:r>
              <a:rPr lang="en-US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0097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364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For further reading.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888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38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852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062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1390658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6025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902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713253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197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0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Surname Name</a:t>
            </a:r>
            <a:br>
              <a:rPr lang="en-US"/>
            </a:br>
            <a:r>
              <a:rPr lang="en-US" b="0"/>
              <a:t>Position, Office, Country</a:t>
            </a:r>
            <a:endParaRPr lang="en-US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72688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70687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1549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471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900142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6036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Make your case.</a:t>
            </a:r>
            <a:br>
              <a:rPr lang="en-US"/>
            </a:br>
            <a:r>
              <a:rPr lang="en-US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2372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Key message. </a:t>
            </a:r>
            <a:br>
              <a:rPr lang="en-GB"/>
            </a:br>
            <a:r>
              <a:rPr lang="en-GB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38191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53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72062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17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1174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T. Kearney CoverWhit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</a:p>
        </p:txBody>
      </p:sp>
      <p:cxnSp>
        <p:nvCxnSpPr>
          <p:cNvPr id="5" name="Straight Connector 4"/>
          <p:cNvCxnSpPr/>
          <p:nvPr>
            <p:custDataLst>
              <p:tags r:id="rId4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  <p:pic>
        <p:nvPicPr>
          <p:cNvPr id="11" name="Picture 10" descr="Red1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220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Disclaim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5567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AndText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9911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41283824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Divid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25974263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ClosingPag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5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>
            <p:custDataLst>
              <p:tags r:id="rId2"/>
            </p:custDataLst>
          </p:nvPr>
        </p:nvSpPr>
        <p:spPr bwMode="gray">
          <a:xfrm>
            <a:off x="326400" y="1700784"/>
            <a:ext cx="11520811" cy="1296168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A.T. Kearney is a leading global management consulting firm with offices in 40 countries. Since 1926, we have been trusted advisors to the world’s foremost organizations. A.T. Kearney is a partner-owned firm, committed to helping clients achieve immediate impact and growing advantage on their most mission-critical issues.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 more information, visit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6"/>
              </a:rPr>
              <a:t>www.atkearney.com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070137-1999-42B2-A92D-B4C76F5131BF}"/>
              </a:ext>
            </a:extLst>
          </p:cNvPr>
          <p:cNvGraphicFramePr>
            <a:graphicFrameLocks noGrp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6520375"/>
              </p:ext>
            </p:extLst>
          </p:nvPr>
        </p:nvGraphicFramePr>
        <p:xfrm>
          <a:off x="326400" y="2895600"/>
          <a:ext cx="11520808" cy="2089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b="1">
                          <a:latin typeface="Arial"/>
                        </a:rPr>
                        <a:t>Americas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Atlanta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+mn-lt"/>
                        </a:rPr>
                        <a:t>Bogot</a:t>
                      </a: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Boston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Calgary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Chicago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Dallas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Detroit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Houston</a:t>
                      </a:r>
                      <a:endParaRPr lang="en-US" sz="900" b="1">
                        <a:latin typeface="+mn-lt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Mexico City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York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San Francisco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São Paulo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Toronto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Washington,</a:t>
                      </a:r>
                      <a:r>
                        <a:rPr lang="en-US" sz="700">
                          <a:latin typeface="+mn-lt"/>
                        </a:rPr>
                        <a:t> </a:t>
                      </a:r>
                      <a:r>
                        <a:rPr lang="en-US" sz="900">
                          <a:latin typeface="+mn-lt"/>
                        </a:rPr>
                        <a:t>D.C.</a:t>
                      </a:r>
                      <a:endParaRPr lang="en-US" sz="90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Asia Pacific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Bangalore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Bangkok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Beijing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Brisbane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Hong Kong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Jakarta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Kuala Lumpur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Melbourne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Mumbai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Delhi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Perth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Seoul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Shanghai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Singapore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Sydney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Tokyo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592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Europe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Amsterdam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Berlin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Brussels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Bucharest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Copenhagen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Düsseldorf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Lisbon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Ljubljana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London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Madrid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Milan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Moscow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Munich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Oslo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Paris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Prague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Rome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Stockholm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Vienna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Warsaw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Zurich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Middle East </a:t>
                      </a:r>
                      <a:br>
                        <a:rPr lang="en-US" sz="900" b="1">
                          <a:latin typeface="Arial"/>
                        </a:rPr>
                      </a:br>
                      <a:r>
                        <a:rPr lang="en-US" sz="900" b="1">
                          <a:latin typeface="Arial"/>
                        </a:rPr>
                        <a:t>and Africa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Abu Dhabi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Doha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Dubai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Istanbul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Johannesburg</a:t>
                      </a:r>
                    </a:p>
                    <a:p>
                      <a:r>
                        <a:rPr lang="en-US" sz="900">
                          <a:latin typeface="Arial"/>
                        </a:rPr>
                        <a:t>Riyadh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574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E02E008-19F5-415F-ADD4-3FC0EF4C37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E02E008-19F5-415F-ADD4-3FC0EF4C3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514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9399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The ‘so what?’.</a:t>
            </a:r>
            <a:br>
              <a:rPr lang="en-US"/>
            </a:br>
            <a:r>
              <a:rPr lang="en-US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880022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T. Kearney CoverWhit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</a:p>
        </p:txBody>
      </p:sp>
      <p:cxnSp>
        <p:nvCxnSpPr>
          <p:cNvPr id="5" name="Straight Connector 4"/>
          <p:cNvCxnSpPr/>
          <p:nvPr>
            <p:custDataLst>
              <p:tags r:id="rId4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  <p:pic>
        <p:nvPicPr>
          <p:cNvPr id="11" name="Picture 10" descr="Red1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33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Disclaim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4054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AndText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45114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419172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Divid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24345196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ClosingPag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5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>
            <p:custDataLst>
              <p:tags r:id="rId2"/>
            </p:custDataLst>
          </p:nvPr>
        </p:nvSpPr>
        <p:spPr bwMode="gray">
          <a:xfrm>
            <a:off x="326400" y="1700784"/>
            <a:ext cx="11520811" cy="1296168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A.T. Kearney is a leading global management consulting firm with offices in 40 countries. Since 1926, we have been trusted advisors to the world’s foremost organizations. A.T. Kearney is a partner-owned firm, committed to helping clients achieve immediate impact and growing advantage on their most mission-critical issues.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 more information, visit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6"/>
              </a:rPr>
              <a:t>www.atkearney.com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070137-1999-42B2-A92D-B4C76F5131BF}"/>
              </a:ext>
            </a:extLst>
          </p:cNvPr>
          <p:cNvGraphicFramePr>
            <a:graphicFrameLocks noGrp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6520375"/>
              </p:ext>
            </p:extLst>
          </p:nvPr>
        </p:nvGraphicFramePr>
        <p:xfrm>
          <a:off x="326400" y="2895600"/>
          <a:ext cx="11520808" cy="2089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b="1">
                          <a:latin typeface="Arial"/>
                        </a:rPr>
                        <a:t>Americas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Atlanta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+mn-lt"/>
                        </a:rPr>
                        <a:t>Bogot</a:t>
                      </a: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Boston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Calgary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Chicago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Dallas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Detroit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Houston</a:t>
                      </a:r>
                      <a:endParaRPr lang="en-US" sz="900" b="1">
                        <a:latin typeface="+mn-lt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Mexico City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York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San Francisco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São Paulo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Toronto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Washington,</a:t>
                      </a:r>
                      <a:r>
                        <a:rPr lang="en-US" sz="700">
                          <a:latin typeface="+mn-lt"/>
                        </a:rPr>
                        <a:t> </a:t>
                      </a:r>
                      <a:r>
                        <a:rPr lang="en-US" sz="900">
                          <a:latin typeface="+mn-lt"/>
                        </a:rPr>
                        <a:t>D.C.</a:t>
                      </a:r>
                      <a:endParaRPr lang="en-US" sz="90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Asia Pacific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Bangalore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Bangkok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Beijing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Brisbane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Hong Kong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Jakarta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Kuala Lumpur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Melbourne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Mumbai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Delhi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Perth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Seoul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Shanghai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Singapore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Sydney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Tokyo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592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Europe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Amsterdam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Berlin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Brussels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Bucharest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Copenhagen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Düsseldorf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Lisbon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Ljubljana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London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Madrid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Milan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Moscow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Munich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Oslo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Paris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Prague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Rome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Stockholm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Vienna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Warsaw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Zurich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Middle East </a:t>
                      </a:r>
                      <a:br>
                        <a:rPr lang="en-US" sz="900" b="1">
                          <a:latin typeface="Arial"/>
                        </a:rPr>
                      </a:br>
                      <a:r>
                        <a:rPr lang="en-US" sz="900" b="1">
                          <a:latin typeface="Arial"/>
                        </a:rPr>
                        <a:t>and Africa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Abu Dhabi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Doha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Dubai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Istanbul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Johannesburg</a:t>
                      </a:r>
                    </a:p>
                    <a:p>
                      <a:r>
                        <a:rPr lang="en-US" sz="900">
                          <a:latin typeface="Arial"/>
                        </a:rPr>
                        <a:t>Riyadh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81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E02E008-19F5-415F-ADD4-3FC0EF4C37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E02E008-19F5-415F-ADD4-3FC0EF4C3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70244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T. Kearney CoverWhit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</a:p>
        </p:txBody>
      </p:sp>
      <p:cxnSp>
        <p:nvCxnSpPr>
          <p:cNvPr id="5" name="Straight Connector 4"/>
          <p:cNvCxnSpPr/>
          <p:nvPr>
            <p:custDataLst>
              <p:tags r:id="rId4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  <p:pic>
        <p:nvPicPr>
          <p:cNvPr id="11" name="Picture 10" descr="Red1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4434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Disclaim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5033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AndText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099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364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For further reading.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66495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10755445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Divid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266392960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ClosingPag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5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>
            <p:custDataLst>
              <p:tags r:id="rId2"/>
            </p:custDataLst>
          </p:nvPr>
        </p:nvSpPr>
        <p:spPr bwMode="gray">
          <a:xfrm>
            <a:off x="326400" y="1700784"/>
            <a:ext cx="11520811" cy="1296168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A.T. Kearney is a leading global management consulting firm with offices in 40 countries. Since 1926, we have been trusted advisors to the world’s foremost organizations. A.T. Kearney is a partner-owned firm, committed to helping clients achieve immediate impact and growing advantage on their most mission-critical issues.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 more information, visit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6"/>
              </a:rPr>
              <a:t>www.atkearney.com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070137-1999-42B2-A92D-B4C76F5131BF}"/>
              </a:ext>
            </a:extLst>
          </p:cNvPr>
          <p:cNvGraphicFramePr>
            <a:graphicFrameLocks noGrp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6520375"/>
              </p:ext>
            </p:extLst>
          </p:nvPr>
        </p:nvGraphicFramePr>
        <p:xfrm>
          <a:off x="326400" y="2895600"/>
          <a:ext cx="11520808" cy="2089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b="1">
                          <a:latin typeface="Arial"/>
                        </a:rPr>
                        <a:t>Americas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Atlanta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+mn-lt"/>
                        </a:rPr>
                        <a:t>Bogot</a:t>
                      </a: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Boston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Calgary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Chicago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Dallas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Detroit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Houston</a:t>
                      </a:r>
                      <a:endParaRPr lang="en-US" sz="900" b="1">
                        <a:latin typeface="+mn-lt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Mexico City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York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San Francisco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São Paulo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Toronto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Washington,</a:t>
                      </a:r>
                      <a:r>
                        <a:rPr lang="en-US" sz="700">
                          <a:latin typeface="+mn-lt"/>
                        </a:rPr>
                        <a:t> </a:t>
                      </a:r>
                      <a:r>
                        <a:rPr lang="en-US" sz="900">
                          <a:latin typeface="+mn-lt"/>
                        </a:rPr>
                        <a:t>D.C.</a:t>
                      </a:r>
                      <a:endParaRPr lang="en-US" sz="90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Asia Pacific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Bangalore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Bangkok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Beijing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Brisbane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Hong Kong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Jakarta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Kuala Lumpur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Melbourne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Mumbai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Delhi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Perth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Seoul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Shanghai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Singapore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Sydney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Tokyo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592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Europe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Amsterdam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Berlin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Brussels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Bucharest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Copenhagen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Düsseldorf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Lisbon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Ljubljana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London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Madrid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Milan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Moscow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Munich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Oslo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Paris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Prague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Rome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Stockholm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Vienna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Warsaw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Zurich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Middle East </a:t>
                      </a:r>
                      <a:br>
                        <a:rPr lang="en-US" sz="900" b="1">
                          <a:latin typeface="Arial"/>
                        </a:rPr>
                      </a:br>
                      <a:r>
                        <a:rPr lang="en-US" sz="900" b="1">
                          <a:latin typeface="Arial"/>
                        </a:rPr>
                        <a:t>and Africa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Abu Dhabi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Doha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Dubai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Istanbul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Johannesburg</a:t>
                      </a:r>
                    </a:p>
                    <a:p>
                      <a:r>
                        <a:rPr lang="en-US" sz="900">
                          <a:latin typeface="Arial"/>
                        </a:rPr>
                        <a:t>Riyadh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494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E02E008-19F5-415F-ADD4-3FC0EF4C37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E02E008-19F5-415F-ADD4-3FC0EF4C3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78063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78120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vert="horz"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fr-FR" err="1"/>
              <a:t>What</a:t>
            </a:r>
            <a:r>
              <a:rPr lang="fr-FR"/>
              <a:t> are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say</a:t>
            </a:r>
            <a:r>
              <a:rPr lang="fr-FR"/>
              <a:t>? Set the </a:t>
            </a:r>
            <a:r>
              <a:rPr lang="fr-FR" err="1"/>
              <a:t>tone</a:t>
            </a:r>
            <a:r>
              <a:rPr lang="fr-FR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supporting</a:t>
            </a:r>
            <a:r>
              <a:rPr lang="fr-FR"/>
              <a:t> </a:t>
            </a:r>
            <a:r>
              <a:rPr lang="fr-FR" err="1"/>
              <a:t>detail</a:t>
            </a:r>
            <a:endParaRPr lang="fr-FR"/>
          </a:p>
          <a:p>
            <a:pPr lvl="1"/>
            <a:r>
              <a:rPr lang="fr-FR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fr-FR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75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</p:spTree>
    <p:extLst>
      <p:ext uri="{BB962C8B-B14F-4D97-AF65-F5344CB8AC3E}">
        <p14:creationId xmlns:p14="http://schemas.microsoft.com/office/powerpoint/2010/main" val="2834610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fr-FR" err="1"/>
              <a:t>Chapter</a:t>
            </a:r>
            <a:r>
              <a:rPr lang="fr-FR"/>
              <a:t> </a:t>
            </a:r>
            <a:r>
              <a:rPr lang="fr-FR" err="1"/>
              <a:t>heading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435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05621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fr-FR"/>
              <a:t>Set the </a:t>
            </a:r>
            <a:r>
              <a:rPr lang="fr-FR" err="1"/>
              <a:t>scene</a:t>
            </a:r>
            <a:r>
              <a:rPr lang="fr-FR"/>
              <a:t>.</a:t>
            </a:r>
            <a:br>
              <a:rPr lang="fr-FR"/>
            </a:br>
            <a:r>
              <a:rPr lang="fr-FR"/>
              <a:t>Cover the </a:t>
            </a:r>
            <a:r>
              <a:rPr lang="fr-FR" err="1"/>
              <a:t>context</a:t>
            </a:r>
            <a:r>
              <a:rPr lang="fr-FR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811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63795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fr-FR"/>
              <a:t>Make </a:t>
            </a:r>
            <a:r>
              <a:rPr lang="fr-FR" err="1"/>
              <a:t>your</a:t>
            </a:r>
            <a:r>
              <a:rPr lang="fr-FR"/>
              <a:t> case.</a:t>
            </a:r>
            <a:br>
              <a:rPr lang="fr-FR"/>
            </a:br>
            <a:r>
              <a:rPr lang="fr-FR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684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745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fr-FR"/>
              <a:t>The ‘</a:t>
            </a:r>
            <a:r>
              <a:rPr lang="fr-FR" err="1"/>
              <a:t>so</a:t>
            </a:r>
            <a:r>
              <a:rPr lang="fr-FR"/>
              <a:t> </a:t>
            </a:r>
            <a:r>
              <a:rPr lang="fr-FR" err="1"/>
              <a:t>what</a:t>
            </a:r>
            <a:r>
              <a:rPr lang="fr-FR"/>
              <a:t>?’.</a:t>
            </a:r>
            <a:br>
              <a:rPr lang="fr-FR"/>
            </a:br>
            <a:r>
              <a:rPr lang="fr-FR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977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38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41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6685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fr-FR"/>
              <a:t>For </a:t>
            </a:r>
            <a:r>
              <a:rPr lang="fr-FR" err="1"/>
              <a:t>further</a:t>
            </a:r>
            <a:r>
              <a:rPr lang="fr-FR"/>
              <a:t> </a:t>
            </a:r>
            <a:r>
              <a:rPr lang="fr-FR" err="1"/>
              <a:t>reading</a:t>
            </a:r>
            <a:r>
              <a:rPr lang="fr-FR"/>
              <a:t>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020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0850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 vert="horz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fr-FR" b="1" err="1">
                <a:effectLst/>
                <a:latin typeface="Arial" panose="020B0604020202020204" pitchFamily="34" charset="0"/>
              </a:rPr>
              <a:t>Add</a:t>
            </a:r>
            <a:r>
              <a:rPr lang="fr-FR" b="1">
                <a:effectLst/>
                <a:latin typeface="Arial" panose="020B0604020202020204" pitchFamily="34" charset="0"/>
              </a:rPr>
              <a:t> an </a:t>
            </a:r>
            <a:r>
              <a:rPr lang="fr-FR" b="1" err="1">
                <a:effectLst/>
                <a:latin typeface="Arial" panose="020B0604020202020204" pitchFamily="34" charset="0"/>
              </a:rPr>
              <a:t>optional</a:t>
            </a:r>
            <a:r>
              <a:rPr lang="fr-FR" b="1">
                <a:effectLst/>
                <a:latin typeface="Arial" panose="020B0604020202020204" pitchFamily="34" charset="0"/>
              </a:rPr>
              <a:t> </a:t>
            </a:r>
            <a:r>
              <a:rPr lang="fr-FR" b="1" err="1">
                <a:effectLst/>
                <a:latin typeface="Arial" panose="020B0604020202020204" pitchFamily="34" charset="0"/>
              </a:rPr>
              <a:t>sub-chapter</a:t>
            </a:r>
            <a:r>
              <a:rPr lang="fr-FR" b="1">
                <a:effectLst/>
                <a:latin typeface="Arial" panose="020B0604020202020204" pitchFamily="34" charset="0"/>
              </a:rPr>
              <a:t> </a:t>
            </a:r>
            <a:r>
              <a:rPr lang="fr-FR" b="1" err="1">
                <a:effectLst/>
                <a:latin typeface="Arial" panose="020B0604020202020204" pitchFamily="34" charset="0"/>
              </a:rPr>
              <a:t>that</a:t>
            </a:r>
            <a:r>
              <a:rPr lang="fr-FR" b="1">
                <a:effectLst/>
                <a:latin typeface="Arial" panose="020B0604020202020204" pitchFamily="34" charset="0"/>
              </a:rPr>
              <a:t> supports the narrative</a:t>
            </a:r>
            <a:endParaRPr lang="fr-FR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68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09553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 vert="horz"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</p:spTree>
    <p:extLst>
      <p:ext uri="{BB962C8B-B14F-4D97-AF65-F5344CB8AC3E}">
        <p14:creationId xmlns:p14="http://schemas.microsoft.com/office/powerpoint/2010/main" val="898274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fr-FR"/>
              <a:t>Key message. 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</p:spTree>
    <p:extLst>
      <p:ext uri="{BB962C8B-B14F-4D97-AF65-F5344CB8AC3E}">
        <p14:creationId xmlns:p14="http://schemas.microsoft.com/office/powerpoint/2010/main" val="3804503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fr-FR"/>
              <a:t>Key message. 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400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 err="1"/>
              <a:t>Heading</a:t>
            </a:r>
            <a:r>
              <a:rPr lang="fr-FR"/>
              <a:t>: Make </a:t>
            </a:r>
            <a:r>
              <a:rPr lang="fr-FR" err="1"/>
              <a:t>your</a:t>
            </a:r>
            <a:r>
              <a:rPr lang="fr-FR"/>
              <a:t>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 err="1"/>
              <a:t>Heading</a:t>
            </a:r>
            <a:r>
              <a:rPr lang="fr-FR"/>
              <a:t>: Make </a:t>
            </a:r>
            <a:r>
              <a:rPr lang="fr-FR" err="1"/>
              <a:t>your</a:t>
            </a:r>
            <a:r>
              <a:rPr lang="fr-FR"/>
              <a:t> point.</a:t>
            </a:r>
          </a:p>
        </p:txBody>
      </p:sp>
    </p:spTree>
    <p:extLst>
      <p:ext uri="{BB962C8B-B14F-4D97-AF65-F5344CB8AC3E}">
        <p14:creationId xmlns:p14="http://schemas.microsoft.com/office/powerpoint/2010/main" val="3503119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36073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 vert="horz"/>
          <a:lstStyle>
            <a:lvl1pPr>
              <a:defRPr/>
            </a:lvl1pPr>
          </a:lstStyle>
          <a:p>
            <a:r>
              <a:rPr lang="fr-FR" err="1"/>
              <a:t>Surname</a:t>
            </a:r>
            <a:r>
              <a:rPr lang="fr-FR"/>
              <a:t> Name</a:t>
            </a:r>
            <a:br>
              <a:rPr lang="fr-FR"/>
            </a:br>
            <a:r>
              <a:rPr lang="fr-FR" b="0"/>
              <a:t>Position, Office, Country</a:t>
            </a:r>
            <a:endParaRPr lang="fr-FR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fr-FR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fr-FR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29000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29000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187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09857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fr-FR"/>
              <a:t>Name and </a:t>
            </a:r>
            <a:r>
              <a:rPr lang="fr-FR" err="1"/>
              <a:t>Surname</a:t>
            </a:r>
            <a:endParaRPr lang="fr-FR"/>
          </a:p>
          <a:p>
            <a:pPr lvl="1"/>
            <a:r>
              <a:rPr lang="fr-FR"/>
              <a:t>Job </a:t>
            </a:r>
            <a:r>
              <a:rPr lang="fr-FR" err="1"/>
              <a:t>title</a:t>
            </a:r>
            <a:r>
              <a:rPr lang="fr-FR"/>
              <a:t> and location 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Summary</a:t>
            </a:r>
            <a:r>
              <a:rPr lang="fr-FR"/>
              <a:t> of </a:t>
            </a:r>
            <a:r>
              <a:rPr lang="fr-FR" err="1"/>
              <a:t>experience</a:t>
            </a:r>
            <a:r>
              <a:rPr lang="fr-FR"/>
              <a:t> </a:t>
            </a:r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  <a:p>
            <a:pPr lvl="4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fr-FR"/>
              <a:t>Name and </a:t>
            </a:r>
            <a:r>
              <a:rPr lang="fr-FR" err="1"/>
              <a:t>Surname</a:t>
            </a:r>
            <a:endParaRPr lang="fr-FR"/>
          </a:p>
          <a:p>
            <a:pPr lvl="1"/>
            <a:r>
              <a:rPr lang="fr-FR"/>
              <a:t>Job </a:t>
            </a:r>
            <a:r>
              <a:rPr lang="fr-FR" err="1"/>
              <a:t>title</a:t>
            </a:r>
            <a:r>
              <a:rPr lang="fr-FR"/>
              <a:t> and location 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Summary</a:t>
            </a:r>
            <a:r>
              <a:rPr lang="fr-FR"/>
              <a:t> of </a:t>
            </a:r>
            <a:r>
              <a:rPr lang="fr-FR" err="1"/>
              <a:t>experience</a:t>
            </a:r>
            <a:r>
              <a:rPr lang="fr-FR"/>
              <a:t> </a:t>
            </a:r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  <a:p>
            <a:pPr lvl="4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fr-FR"/>
              <a:t>Name and </a:t>
            </a:r>
            <a:r>
              <a:rPr lang="fr-FR" err="1"/>
              <a:t>Surname</a:t>
            </a:r>
            <a:endParaRPr lang="fr-FR"/>
          </a:p>
          <a:p>
            <a:pPr lvl="1"/>
            <a:r>
              <a:rPr lang="fr-FR"/>
              <a:t>Job </a:t>
            </a:r>
            <a:r>
              <a:rPr lang="fr-FR" err="1"/>
              <a:t>title</a:t>
            </a:r>
            <a:r>
              <a:rPr lang="fr-FR"/>
              <a:t> and location 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Summary</a:t>
            </a:r>
            <a:r>
              <a:rPr lang="fr-FR"/>
              <a:t> of </a:t>
            </a:r>
            <a:r>
              <a:rPr lang="fr-FR" err="1"/>
              <a:t>experience</a:t>
            </a:r>
            <a:r>
              <a:rPr lang="fr-FR"/>
              <a:t> </a:t>
            </a:r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  <a:p>
            <a:pPr lvl="4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 vert="horz"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</p:spTree>
    <p:extLst>
      <p:ext uri="{BB962C8B-B14F-4D97-AF65-F5344CB8AC3E}">
        <p14:creationId xmlns:p14="http://schemas.microsoft.com/office/powerpoint/2010/main" val="2212975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 err="1"/>
              <a:t>Approach</a:t>
            </a:r>
            <a:endParaRPr lang="fr-FR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277273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837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09352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vert="horz"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fr-FR"/>
              <a:t>Key message. 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96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062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818501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exclusively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intended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for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selected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client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employees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Distribution,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quotations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and duplications –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even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 the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of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extracts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for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third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parties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only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permitted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upon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prior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written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the text and charts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report in a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presentation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;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they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 not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represent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complete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documentation of the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presentation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fr-FR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000" b="1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</a:t>
            </a:r>
            <a:endParaRPr lang="fr-FR" sz="2000" b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8033116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CFFA4F3-B474-4899-9114-029F5883289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64832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CFFA4F3-B474-4899-9114-029F588328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FA27B6F-4067-B84B-95FB-6D9806B1A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17300" cy="3426135"/>
          </a:xfrm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defRPr sz="4800"/>
            </a:lvl1pPr>
          </a:lstStyle>
          <a:p>
            <a:r>
              <a:rPr lang="fr-FR" err="1"/>
              <a:t>Overview</a:t>
            </a:r>
            <a:br>
              <a:rPr lang="fr-FR"/>
            </a:br>
            <a:r>
              <a:rPr lang="fr-FR"/>
              <a:t>Insight</a:t>
            </a:r>
            <a:br>
              <a:rPr lang="fr-FR"/>
            </a:br>
            <a:r>
              <a:rPr lang="fr-FR"/>
              <a:t>Conclusion</a:t>
            </a:r>
            <a:br>
              <a:rPr lang="fr-FR"/>
            </a:br>
            <a:r>
              <a:rPr lang="fr-FR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10683845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3374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US"/>
              <a:t>What are you here </a:t>
            </a:r>
            <a:br>
              <a:rPr lang="en-US"/>
            </a:br>
            <a:r>
              <a:rPr lang="en-US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Add supporting detail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1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2389333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618221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4840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Set the scene.</a:t>
            </a:r>
            <a:br>
              <a:rPr lang="en-US"/>
            </a:br>
            <a:r>
              <a:rPr lang="en-US"/>
              <a:t>Cover the context.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0869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6036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Make your case.</a:t>
            </a:r>
            <a:br>
              <a:rPr lang="en-US"/>
            </a:br>
            <a:r>
              <a:rPr lang="en-US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3740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9399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The ‘so what?’.</a:t>
            </a:r>
            <a:br>
              <a:rPr lang="en-US"/>
            </a:br>
            <a:r>
              <a:rPr lang="en-US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7171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364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For further reading.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04519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38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452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image" Target="../media/image13.emf"/><Relationship Id="rId5" Type="http://schemas.openxmlformats.org/officeDocument/2006/relationships/slideLayout" Target="../slideLayouts/slideLayout120.xml"/><Relationship Id="rId10" Type="http://schemas.openxmlformats.org/officeDocument/2006/relationships/oleObject" Target="../embeddings/oleObject67.bin"/><Relationship Id="rId4" Type="http://schemas.openxmlformats.org/officeDocument/2006/relationships/slideLayout" Target="../slideLayouts/slideLayout119.xml"/><Relationship Id="rId9" Type="http://schemas.openxmlformats.org/officeDocument/2006/relationships/tags" Target="../tags/tag16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image" Target="../media/image13.emf"/><Relationship Id="rId5" Type="http://schemas.openxmlformats.org/officeDocument/2006/relationships/slideLayout" Target="../slideLayouts/slideLayout127.xml"/><Relationship Id="rId10" Type="http://schemas.openxmlformats.org/officeDocument/2006/relationships/oleObject" Target="../embeddings/oleObject68.bin"/><Relationship Id="rId4" Type="http://schemas.openxmlformats.org/officeDocument/2006/relationships/slideLayout" Target="../slideLayouts/slideLayout126.xml"/><Relationship Id="rId9" Type="http://schemas.openxmlformats.org/officeDocument/2006/relationships/tags" Target="../tags/tag17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21" Type="http://schemas.openxmlformats.org/officeDocument/2006/relationships/oleObject" Target="../embeddings/oleObject13.bin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ags" Target="../tags/tag27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28.xml"/><Relationship Id="rId19" Type="http://schemas.openxmlformats.org/officeDocument/2006/relationships/tags" Target="../tags/tag26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8.xml"/><Relationship Id="rId21" Type="http://schemas.openxmlformats.org/officeDocument/2006/relationships/oleObject" Target="../embeddings/oleObject25.bin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tags" Target="../tags/tag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45.xml"/><Relationship Id="rId19" Type="http://schemas.openxmlformats.org/officeDocument/2006/relationships/tags" Target="../tags/tag50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oleObject" Target="../embeddings/oleObject35.bin"/><Relationship Id="rId5" Type="http://schemas.openxmlformats.org/officeDocument/2006/relationships/slideLayout" Target="../slideLayouts/slideLayout57.xml"/><Relationship Id="rId10" Type="http://schemas.openxmlformats.org/officeDocument/2006/relationships/tags" Target="../tags/tag75.xml"/><Relationship Id="rId4" Type="http://schemas.openxmlformats.org/officeDocument/2006/relationships/slideLayout" Target="../slideLayouts/slideLayout56.xml"/><Relationship Id="rId9" Type="http://schemas.openxmlformats.org/officeDocument/2006/relationships/tags" Target="../tags/tag7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oleObject" Target="../embeddings/oleObject37.bin"/><Relationship Id="rId5" Type="http://schemas.openxmlformats.org/officeDocument/2006/relationships/slideLayout" Target="../slideLayouts/slideLayout64.xml"/><Relationship Id="rId10" Type="http://schemas.openxmlformats.org/officeDocument/2006/relationships/tags" Target="../tags/tag86.xml"/><Relationship Id="rId4" Type="http://schemas.openxmlformats.org/officeDocument/2006/relationships/slideLayout" Target="../slideLayouts/slideLayout63.xml"/><Relationship Id="rId9" Type="http://schemas.openxmlformats.org/officeDocument/2006/relationships/tags" Target="../tags/tag8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oleObject" Target="../embeddings/oleObject39.bin"/><Relationship Id="rId5" Type="http://schemas.openxmlformats.org/officeDocument/2006/relationships/slideLayout" Target="../slideLayouts/slideLayout71.xml"/><Relationship Id="rId10" Type="http://schemas.openxmlformats.org/officeDocument/2006/relationships/tags" Target="../tags/tag97.xml"/><Relationship Id="rId4" Type="http://schemas.openxmlformats.org/officeDocument/2006/relationships/slideLayout" Target="../slideLayouts/slideLayout70.xml"/><Relationship Id="rId9" Type="http://schemas.openxmlformats.org/officeDocument/2006/relationships/tags" Target="../tags/tag9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76.xml"/><Relationship Id="rId21" Type="http://schemas.openxmlformats.org/officeDocument/2006/relationships/tags" Target="../tags/tag108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90.xml"/><Relationship Id="rId2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89.xml"/><Relationship Id="rId20" Type="http://schemas.openxmlformats.org/officeDocument/2006/relationships/tags" Target="../tags/tag107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83.xml"/><Relationship Id="rId19" Type="http://schemas.openxmlformats.org/officeDocument/2006/relationships/theme" Target="../theme/theme7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Relationship Id="rId22" Type="http://schemas.openxmlformats.org/officeDocument/2006/relationships/oleObject" Target="../embeddings/oleObject41.bin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94.xml"/><Relationship Id="rId21" Type="http://schemas.openxmlformats.org/officeDocument/2006/relationships/oleObject" Target="../embeddings/oleObject54.bin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17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3.xml"/><Relationship Id="rId16" Type="http://schemas.openxmlformats.org/officeDocument/2006/relationships/slideLayout" Target="../slideLayouts/slideLayout107.xml"/><Relationship Id="rId20" Type="http://schemas.openxmlformats.org/officeDocument/2006/relationships/tags" Target="../tags/tag13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6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1.xml"/><Relationship Id="rId19" Type="http://schemas.openxmlformats.org/officeDocument/2006/relationships/tags" Target="../tags/tag132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slideLayout" Target="../slideLayouts/slideLayout105.xml"/><Relationship Id="rId22" Type="http://schemas.openxmlformats.org/officeDocument/2006/relationships/image" Target="../media/image1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image" Target="../media/image13.emf"/><Relationship Id="rId5" Type="http://schemas.openxmlformats.org/officeDocument/2006/relationships/slideLayout" Target="../slideLayouts/slideLayout113.xml"/><Relationship Id="rId10" Type="http://schemas.openxmlformats.org/officeDocument/2006/relationships/oleObject" Target="../embeddings/oleObject66.bin"/><Relationship Id="rId4" Type="http://schemas.openxmlformats.org/officeDocument/2006/relationships/slideLayout" Target="../slideLayouts/slideLayout112.xml"/><Relationship Id="rId9" Type="http://schemas.openxmlformats.org/officeDocument/2006/relationships/tags" Target="../tags/tag1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5904063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473" imgH="473" progId="TCLayout.ActiveDocument.1">
                  <p:embed/>
                </p:oleObj>
              </mc:Choice>
              <mc:Fallback>
                <p:oleObj name="think-cell Slide" r:id="rId22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/>
              <a:t>Bullet 1: Second level</a:t>
            </a:r>
          </a:p>
          <a:p>
            <a:pPr lvl="2"/>
            <a:r>
              <a:rPr lang="en-US" noProof="0"/>
              <a:t>Bullet 2: Third level</a:t>
            </a:r>
          </a:p>
          <a:p>
            <a:pPr lvl="3"/>
            <a:r>
              <a:rPr lang="en-US" noProof="0"/>
              <a:t>Bullet 3: Fourth level</a:t>
            </a:r>
          </a:p>
          <a:p>
            <a:pPr lvl="4"/>
            <a:r>
              <a:rPr lang="en-US" noProof="0"/>
              <a:t>Bullet 4: 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 XX/ID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7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5" r:id="rId12"/>
    <p:sldLayoutId id="2147483682" r:id="rId13"/>
    <p:sldLayoutId id="2147483677" r:id="rId14"/>
    <p:sldLayoutId id="2147483683" r:id="rId15"/>
    <p:sldLayoutId id="2147483681" r:id="rId16"/>
    <p:sldLayoutId id="2147483680" r:id="rId17"/>
    <p:sldLayoutId id="2147483720" r:id="rId18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B4B4B4"/>
          </p15:clr>
        </p15:guide>
        <p15:guide id="2" orient="horz" pos="480" userDrawn="1">
          <p15:clr>
            <a:srgbClr val="B4B4B4"/>
          </p15:clr>
        </p15:guide>
        <p15:guide id="3" orient="horz" pos="720" userDrawn="1">
          <p15:clr>
            <a:srgbClr val="B4B4B4"/>
          </p15:clr>
        </p15:guide>
        <p15:guide id="4" orient="horz" pos="960" userDrawn="1">
          <p15:clr>
            <a:srgbClr val="B4B4B4"/>
          </p15:clr>
        </p15:guide>
        <p15:guide id="5" orient="horz" pos="1200" userDrawn="1">
          <p15:clr>
            <a:srgbClr val="B4B4B4"/>
          </p15:clr>
        </p15:guide>
        <p15:guide id="6" orient="horz" pos="1440" userDrawn="1">
          <p15:clr>
            <a:srgbClr val="B4B4B4"/>
          </p15:clr>
        </p15:guide>
        <p15:guide id="7" orient="horz" pos="1680" userDrawn="1">
          <p15:clr>
            <a:srgbClr val="B4B4B4"/>
          </p15:clr>
        </p15:guide>
        <p15:guide id="8" orient="horz" pos="1920" userDrawn="1">
          <p15:clr>
            <a:srgbClr val="B4B4B4"/>
          </p15:clr>
        </p15:guide>
        <p15:guide id="9" orient="horz" pos="2160" userDrawn="1">
          <p15:clr>
            <a:srgbClr val="B4B4B4"/>
          </p15:clr>
        </p15:guide>
        <p15:guide id="10" orient="horz" pos="2400" userDrawn="1">
          <p15:clr>
            <a:srgbClr val="B4B4B4"/>
          </p15:clr>
        </p15:guide>
        <p15:guide id="11" orient="horz" pos="2640" userDrawn="1">
          <p15:clr>
            <a:srgbClr val="B4B4B4"/>
          </p15:clr>
        </p15:guide>
        <p15:guide id="12" orient="horz" pos="2880" userDrawn="1">
          <p15:clr>
            <a:srgbClr val="B4B4B4"/>
          </p15:clr>
        </p15:guide>
        <p15:guide id="13" orient="horz" pos="3120" userDrawn="1">
          <p15:clr>
            <a:srgbClr val="B4B4B4"/>
          </p15:clr>
        </p15:guide>
        <p15:guide id="14" orient="horz" pos="3360" userDrawn="1">
          <p15:clr>
            <a:srgbClr val="B4B4B4"/>
          </p15:clr>
        </p15:guide>
        <p15:guide id="15" orient="horz" pos="3600" userDrawn="1">
          <p15:clr>
            <a:srgbClr val="B4B4B4"/>
          </p15:clr>
        </p15:guide>
        <p15:guide id="16" orient="horz" pos="3840" userDrawn="1">
          <p15:clr>
            <a:srgbClr val="B4B4B4"/>
          </p15:clr>
        </p15:guide>
        <p15:guide id="17" orient="horz" pos="4080" userDrawn="1">
          <p15:clr>
            <a:srgbClr val="B4B4B4"/>
          </p15:clr>
        </p15:guide>
        <p15:guide id="18" orient="horz" pos="4320" userDrawn="1">
          <p15:clr>
            <a:srgbClr val="B4B4B4"/>
          </p15:clr>
        </p15:guide>
        <p15:guide id="19" pos="240" userDrawn="1">
          <p15:clr>
            <a:srgbClr val="B4B4B4"/>
          </p15:clr>
        </p15:guide>
        <p15:guide id="20" pos="480" userDrawn="1">
          <p15:clr>
            <a:srgbClr val="B4B4B4"/>
          </p15:clr>
        </p15:guide>
        <p15:guide id="21" pos="720" userDrawn="1">
          <p15:clr>
            <a:srgbClr val="B4B4B4"/>
          </p15:clr>
        </p15:guide>
        <p15:guide id="22" pos="960" userDrawn="1">
          <p15:clr>
            <a:srgbClr val="B4B4B4"/>
          </p15:clr>
        </p15:guide>
        <p15:guide id="23" pos="1200" userDrawn="1">
          <p15:clr>
            <a:srgbClr val="B4B4B4"/>
          </p15:clr>
        </p15:guide>
        <p15:guide id="24" pos="1440" userDrawn="1">
          <p15:clr>
            <a:srgbClr val="B4B4B4"/>
          </p15:clr>
        </p15:guide>
        <p15:guide id="25" pos="1680" userDrawn="1">
          <p15:clr>
            <a:srgbClr val="B4B4B4"/>
          </p15:clr>
        </p15:guide>
        <p15:guide id="26" pos="1920" userDrawn="1">
          <p15:clr>
            <a:srgbClr val="B4B4B4"/>
          </p15:clr>
        </p15:guide>
        <p15:guide id="27" pos="2160" userDrawn="1">
          <p15:clr>
            <a:srgbClr val="B4B4B4"/>
          </p15:clr>
        </p15:guide>
        <p15:guide id="28" pos="2400" userDrawn="1">
          <p15:clr>
            <a:srgbClr val="B4B4B4"/>
          </p15:clr>
        </p15:guide>
        <p15:guide id="29" pos="2640" userDrawn="1">
          <p15:clr>
            <a:srgbClr val="B4B4B4"/>
          </p15:clr>
        </p15:guide>
        <p15:guide id="30" pos="2880" userDrawn="1">
          <p15:clr>
            <a:srgbClr val="B4B4B4"/>
          </p15:clr>
        </p15:guide>
        <p15:guide id="31" pos="3120" userDrawn="1">
          <p15:clr>
            <a:srgbClr val="B4B4B4"/>
          </p15:clr>
        </p15:guide>
        <p15:guide id="32" pos="3360" userDrawn="1">
          <p15:clr>
            <a:srgbClr val="B4B4B4"/>
          </p15:clr>
        </p15:guide>
        <p15:guide id="33" pos="3600" userDrawn="1">
          <p15:clr>
            <a:srgbClr val="B4B4B4"/>
          </p15:clr>
        </p15:guide>
        <p15:guide id="34" pos="3840" userDrawn="1">
          <p15:clr>
            <a:srgbClr val="B4B4B4"/>
          </p15:clr>
        </p15:guide>
        <p15:guide id="35" pos="4080" userDrawn="1">
          <p15:clr>
            <a:srgbClr val="B4B4B4"/>
          </p15:clr>
        </p15:guide>
        <p15:guide id="36" pos="4320" userDrawn="1">
          <p15:clr>
            <a:srgbClr val="B4B4B4"/>
          </p15:clr>
        </p15:guide>
        <p15:guide id="37" pos="4560" userDrawn="1">
          <p15:clr>
            <a:srgbClr val="B4B4B4"/>
          </p15:clr>
        </p15:guide>
        <p15:guide id="38" pos="4800" userDrawn="1">
          <p15:clr>
            <a:srgbClr val="B4B4B4"/>
          </p15:clr>
        </p15:guide>
        <p15:guide id="39" pos="5040" userDrawn="1">
          <p15:clr>
            <a:srgbClr val="B4B4B4"/>
          </p15:clr>
        </p15:guide>
        <p15:guide id="40" pos="5280" userDrawn="1">
          <p15:clr>
            <a:srgbClr val="B4B4B4"/>
          </p15:clr>
        </p15:guide>
        <p15:guide id="41" pos="5520" userDrawn="1">
          <p15:clr>
            <a:srgbClr val="B4B4B4"/>
          </p15:clr>
        </p15:guide>
        <p15:guide id="42" pos="5760" userDrawn="1">
          <p15:clr>
            <a:srgbClr val="B4B4B4"/>
          </p15:clr>
        </p15:guide>
        <p15:guide id="43" pos="6000" userDrawn="1">
          <p15:clr>
            <a:srgbClr val="B4B4B4"/>
          </p15:clr>
        </p15:guide>
        <p15:guide id="44" pos="6240" userDrawn="1">
          <p15:clr>
            <a:srgbClr val="B4B4B4"/>
          </p15:clr>
        </p15:guide>
        <p15:guide id="45" pos="6480" userDrawn="1">
          <p15:clr>
            <a:srgbClr val="B4B4B4"/>
          </p15:clr>
        </p15:guide>
        <p15:guide id="46" pos="6720" userDrawn="1">
          <p15:clr>
            <a:srgbClr val="B4B4B4"/>
          </p15:clr>
        </p15:guide>
        <p15:guide id="47" pos="6960" userDrawn="1">
          <p15:clr>
            <a:srgbClr val="B4B4B4"/>
          </p15:clr>
        </p15:guide>
        <p15:guide id="48" pos="7200" userDrawn="1">
          <p15:clr>
            <a:srgbClr val="B4B4B4"/>
          </p15:clr>
        </p15:guide>
        <p15:guide id="49" pos="7440" userDrawn="1">
          <p15:clr>
            <a:srgbClr val="B4B4B4"/>
          </p15:clr>
        </p15:guide>
        <p15:guide id="50" pos="7680" userDrawn="1">
          <p15:clr>
            <a:srgbClr val="B4B4B4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806F7F9-B684-4A45-9D62-2317C1D42D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047334688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806F7F9-B684-4A45-9D62-2317C1D42D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65187" y="6610645"/>
            <a:ext cx="1266372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spAutoFit/>
          </a:bodyPr>
          <a:lstStyle/>
          <a:p>
            <a:pPr algn="r"/>
            <a:r>
              <a:rPr lang="en-US" sz="800">
                <a:solidFill>
                  <a:schemeClr val="accent3"/>
                </a:solidFill>
                <a:latin typeface="Arial "/>
              </a:rPr>
              <a:t>A.T. Kearney 36/15576_dtp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7" name="Picture 6" descr="006_PPT-top-band_rule-30mm-logo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320040"/>
            <a:ext cx="12192000" cy="270018"/>
          </a:xfrm>
          <a:prstGeom prst="rect">
            <a:avLst/>
          </a:prstGeom>
          <a:ln w="6350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2942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806F7F9-B684-4A45-9D62-2317C1D42D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704896164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806F7F9-B684-4A45-9D62-2317C1D42D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65187" y="6610645"/>
            <a:ext cx="1266372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spAutoFit/>
          </a:bodyPr>
          <a:lstStyle/>
          <a:p>
            <a:pPr algn="r"/>
            <a:r>
              <a:rPr lang="en-US" sz="800">
                <a:solidFill>
                  <a:schemeClr val="accent3"/>
                </a:solidFill>
                <a:latin typeface="Arial "/>
              </a:rPr>
              <a:t>A.T. Kearney 36/15576_dtp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7" name="Picture 6" descr="006_PPT-top-band_rule-30mm-logo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320040"/>
            <a:ext cx="12192000" cy="270018"/>
          </a:xfrm>
          <a:prstGeom prst="rect">
            <a:avLst/>
          </a:prstGeom>
          <a:ln w="6350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74228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915258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73" imgH="473" progId="TCLayout.ActiveDocument.1">
                  <p:embed/>
                </p:oleObj>
              </mc:Choice>
              <mc:Fallback>
                <p:oleObj name="think-cell Slide" r:id="rId21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/>
              <a:t>Bullet 1: Second level</a:t>
            </a:r>
          </a:p>
          <a:p>
            <a:pPr lvl="2"/>
            <a:r>
              <a:rPr lang="en-US" noProof="0"/>
              <a:t>Bullet 2: Third level</a:t>
            </a:r>
          </a:p>
          <a:p>
            <a:pPr lvl="3"/>
            <a:r>
              <a:rPr lang="en-US" noProof="0"/>
              <a:t>Bullet 3: Fourth level</a:t>
            </a:r>
          </a:p>
          <a:p>
            <a:pPr lvl="4"/>
            <a:r>
              <a:rPr lang="en-US" noProof="0"/>
              <a:t>Bullet 4: 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 XX/ID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B4B4B4"/>
          </p15:clr>
        </p15:guide>
        <p15:guide id="2" orient="horz" pos="480">
          <p15:clr>
            <a:srgbClr val="B4B4B4"/>
          </p15:clr>
        </p15:guide>
        <p15:guide id="3" orient="horz" pos="720">
          <p15:clr>
            <a:srgbClr val="B4B4B4"/>
          </p15:clr>
        </p15:guide>
        <p15:guide id="4" orient="horz" pos="960">
          <p15:clr>
            <a:srgbClr val="B4B4B4"/>
          </p15:clr>
        </p15:guide>
        <p15:guide id="5" orient="horz" pos="1200">
          <p15:clr>
            <a:srgbClr val="B4B4B4"/>
          </p15:clr>
        </p15:guide>
        <p15:guide id="6" orient="horz" pos="1440">
          <p15:clr>
            <a:srgbClr val="B4B4B4"/>
          </p15:clr>
        </p15:guide>
        <p15:guide id="7" orient="horz" pos="1680">
          <p15:clr>
            <a:srgbClr val="B4B4B4"/>
          </p15:clr>
        </p15:guide>
        <p15:guide id="8" orient="horz" pos="1920">
          <p15:clr>
            <a:srgbClr val="B4B4B4"/>
          </p15:clr>
        </p15:guide>
        <p15:guide id="9" orient="horz" pos="2160">
          <p15:clr>
            <a:srgbClr val="B4B4B4"/>
          </p15:clr>
        </p15:guide>
        <p15:guide id="10" orient="horz" pos="2400">
          <p15:clr>
            <a:srgbClr val="B4B4B4"/>
          </p15:clr>
        </p15:guide>
        <p15:guide id="11" orient="horz" pos="2640">
          <p15:clr>
            <a:srgbClr val="B4B4B4"/>
          </p15:clr>
        </p15:guide>
        <p15:guide id="12" orient="horz" pos="2880">
          <p15:clr>
            <a:srgbClr val="B4B4B4"/>
          </p15:clr>
        </p15:guide>
        <p15:guide id="13" orient="horz" pos="3120">
          <p15:clr>
            <a:srgbClr val="B4B4B4"/>
          </p15:clr>
        </p15:guide>
        <p15:guide id="14" orient="horz" pos="3360">
          <p15:clr>
            <a:srgbClr val="B4B4B4"/>
          </p15:clr>
        </p15:guide>
        <p15:guide id="15" orient="horz" pos="3600">
          <p15:clr>
            <a:srgbClr val="B4B4B4"/>
          </p15:clr>
        </p15:guide>
        <p15:guide id="16" orient="horz" pos="3840">
          <p15:clr>
            <a:srgbClr val="B4B4B4"/>
          </p15:clr>
        </p15:guide>
        <p15:guide id="17" orient="horz" pos="4080">
          <p15:clr>
            <a:srgbClr val="B4B4B4"/>
          </p15:clr>
        </p15:guide>
        <p15:guide id="18" orient="horz" pos="4320">
          <p15:clr>
            <a:srgbClr val="B4B4B4"/>
          </p15:clr>
        </p15:guide>
        <p15:guide id="19" pos="240">
          <p15:clr>
            <a:srgbClr val="B4B4B4"/>
          </p15:clr>
        </p15:guide>
        <p15:guide id="20" pos="480">
          <p15:clr>
            <a:srgbClr val="B4B4B4"/>
          </p15:clr>
        </p15:guide>
        <p15:guide id="21" pos="720">
          <p15:clr>
            <a:srgbClr val="B4B4B4"/>
          </p15:clr>
        </p15:guide>
        <p15:guide id="22" pos="960">
          <p15:clr>
            <a:srgbClr val="B4B4B4"/>
          </p15:clr>
        </p15:guide>
        <p15:guide id="23" pos="1200">
          <p15:clr>
            <a:srgbClr val="B4B4B4"/>
          </p15:clr>
        </p15:guide>
        <p15:guide id="24" pos="1440">
          <p15:clr>
            <a:srgbClr val="B4B4B4"/>
          </p15:clr>
        </p15:guide>
        <p15:guide id="25" pos="1680">
          <p15:clr>
            <a:srgbClr val="B4B4B4"/>
          </p15:clr>
        </p15:guide>
        <p15:guide id="26" pos="1920">
          <p15:clr>
            <a:srgbClr val="B4B4B4"/>
          </p15:clr>
        </p15:guide>
        <p15:guide id="27" pos="2160">
          <p15:clr>
            <a:srgbClr val="B4B4B4"/>
          </p15:clr>
        </p15:guide>
        <p15:guide id="28" pos="2400">
          <p15:clr>
            <a:srgbClr val="B4B4B4"/>
          </p15:clr>
        </p15:guide>
        <p15:guide id="29" pos="2640">
          <p15:clr>
            <a:srgbClr val="B4B4B4"/>
          </p15:clr>
        </p15:guide>
        <p15:guide id="30" pos="2880">
          <p15:clr>
            <a:srgbClr val="B4B4B4"/>
          </p15:clr>
        </p15:guide>
        <p15:guide id="31" pos="3120">
          <p15:clr>
            <a:srgbClr val="B4B4B4"/>
          </p15:clr>
        </p15:guide>
        <p15:guide id="32" pos="3360">
          <p15:clr>
            <a:srgbClr val="B4B4B4"/>
          </p15:clr>
        </p15:guide>
        <p15:guide id="33" pos="3600">
          <p15:clr>
            <a:srgbClr val="B4B4B4"/>
          </p15:clr>
        </p15:guide>
        <p15:guide id="34" pos="3840">
          <p15:clr>
            <a:srgbClr val="B4B4B4"/>
          </p15:clr>
        </p15:guide>
        <p15:guide id="35" pos="4080">
          <p15:clr>
            <a:srgbClr val="B4B4B4"/>
          </p15:clr>
        </p15:guide>
        <p15:guide id="36" pos="4320">
          <p15:clr>
            <a:srgbClr val="B4B4B4"/>
          </p15:clr>
        </p15:guide>
        <p15:guide id="37" pos="4560">
          <p15:clr>
            <a:srgbClr val="B4B4B4"/>
          </p15:clr>
        </p15:guide>
        <p15:guide id="38" pos="4800">
          <p15:clr>
            <a:srgbClr val="B4B4B4"/>
          </p15:clr>
        </p15:guide>
        <p15:guide id="39" pos="5040">
          <p15:clr>
            <a:srgbClr val="B4B4B4"/>
          </p15:clr>
        </p15:guide>
        <p15:guide id="40" pos="5280">
          <p15:clr>
            <a:srgbClr val="B4B4B4"/>
          </p15:clr>
        </p15:guide>
        <p15:guide id="41" pos="5520">
          <p15:clr>
            <a:srgbClr val="B4B4B4"/>
          </p15:clr>
        </p15:guide>
        <p15:guide id="42" pos="5760">
          <p15:clr>
            <a:srgbClr val="B4B4B4"/>
          </p15:clr>
        </p15:guide>
        <p15:guide id="43" pos="6000">
          <p15:clr>
            <a:srgbClr val="B4B4B4"/>
          </p15:clr>
        </p15:guide>
        <p15:guide id="44" pos="6240">
          <p15:clr>
            <a:srgbClr val="B4B4B4"/>
          </p15:clr>
        </p15:guide>
        <p15:guide id="45" pos="6480">
          <p15:clr>
            <a:srgbClr val="B4B4B4"/>
          </p15:clr>
        </p15:guide>
        <p15:guide id="46" pos="6720">
          <p15:clr>
            <a:srgbClr val="B4B4B4"/>
          </p15:clr>
        </p15:guide>
        <p15:guide id="47" pos="6960">
          <p15:clr>
            <a:srgbClr val="B4B4B4"/>
          </p15:clr>
        </p15:guide>
        <p15:guide id="48" pos="7200">
          <p15:clr>
            <a:srgbClr val="B4B4B4"/>
          </p15:clr>
        </p15:guide>
        <p15:guide id="49" pos="7440">
          <p15:clr>
            <a:srgbClr val="B4B4B4"/>
          </p15:clr>
        </p15:guide>
        <p15:guide id="50" pos="7680">
          <p15:clr>
            <a:srgbClr val="B4B4B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35904063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73" imgH="473" progId="TCLayout.ActiveDocument.1">
                  <p:embed/>
                </p:oleObj>
              </mc:Choice>
              <mc:Fallback>
                <p:oleObj name="think-cell Slide" r:id="rId21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/>
              <a:t>Bullet 1: Second level</a:t>
            </a:r>
          </a:p>
          <a:p>
            <a:pPr lvl="2"/>
            <a:r>
              <a:rPr lang="en-US" noProof="0"/>
              <a:t>Bullet 2: Third level</a:t>
            </a:r>
          </a:p>
          <a:p>
            <a:pPr lvl="3"/>
            <a:r>
              <a:rPr lang="en-US" noProof="0"/>
              <a:t>Bullet 3: Fourth level</a:t>
            </a:r>
          </a:p>
          <a:p>
            <a:pPr lvl="4"/>
            <a:r>
              <a:rPr lang="en-US" noProof="0"/>
              <a:t>Bullet 4: 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KEARNEY/rZ4YOsQkmkQ0Hmnzk1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9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B4B4B4"/>
          </p15:clr>
        </p15:guide>
        <p15:guide id="2" orient="horz" pos="480">
          <p15:clr>
            <a:srgbClr val="B4B4B4"/>
          </p15:clr>
        </p15:guide>
        <p15:guide id="3" orient="horz" pos="720">
          <p15:clr>
            <a:srgbClr val="B4B4B4"/>
          </p15:clr>
        </p15:guide>
        <p15:guide id="4" orient="horz" pos="960">
          <p15:clr>
            <a:srgbClr val="B4B4B4"/>
          </p15:clr>
        </p15:guide>
        <p15:guide id="5" orient="horz" pos="1200">
          <p15:clr>
            <a:srgbClr val="B4B4B4"/>
          </p15:clr>
        </p15:guide>
        <p15:guide id="6" orient="horz" pos="1440">
          <p15:clr>
            <a:srgbClr val="B4B4B4"/>
          </p15:clr>
        </p15:guide>
        <p15:guide id="7" orient="horz" pos="1680">
          <p15:clr>
            <a:srgbClr val="B4B4B4"/>
          </p15:clr>
        </p15:guide>
        <p15:guide id="8" orient="horz" pos="1920">
          <p15:clr>
            <a:srgbClr val="B4B4B4"/>
          </p15:clr>
        </p15:guide>
        <p15:guide id="9" orient="horz" pos="2160">
          <p15:clr>
            <a:srgbClr val="B4B4B4"/>
          </p15:clr>
        </p15:guide>
        <p15:guide id="10" orient="horz" pos="2400">
          <p15:clr>
            <a:srgbClr val="B4B4B4"/>
          </p15:clr>
        </p15:guide>
        <p15:guide id="11" orient="horz" pos="2640">
          <p15:clr>
            <a:srgbClr val="B4B4B4"/>
          </p15:clr>
        </p15:guide>
        <p15:guide id="12" orient="horz" pos="2880">
          <p15:clr>
            <a:srgbClr val="B4B4B4"/>
          </p15:clr>
        </p15:guide>
        <p15:guide id="13" orient="horz" pos="3120">
          <p15:clr>
            <a:srgbClr val="B4B4B4"/>
          </p15:clr>
        </p15:guide>
        <p15:guide id="14" orient="horz" pos="3360">
          <p15:clr>
            <a:srgbClr val="B4B4B4"/>
          </p15:clr>
        </p15:guide>
        <p15:guide id="15" orient="horz" pos="3600">
          <p15:clr>
            <a:srgbClr val="B4B4B4"/>
          </p15:clr>
        </p15:guide>
        <p15:guide id="16" orient="horz" pos="3840">
          <p15:clr>
            <a:srgbClr val="B4B4B4"/>
          </p15:clr>
        </p15:guide>
        <p15:guide id="17" orient="horz" pos="4080">
          <p15:clr>
            <a:srgbClr val="B4B4B4"/>
          </p15:clr>
        </p15:guide>
        <p15:guide id="18" orient="horz" pos="4320">
          <p15:clr>
            <a:srgbClr val="B4B4B4"/>
          </p15:clr>
        </p15:guide>
        <p15:guide id="19" pos="240">
          <p15:clr>
            <a:srgbClr val="B4B4B4"/>
          </p15:clr>
        </p15:guide>
        <p15:guide id="20" pos="480">
          <p15:clr>
            <a:srgbClr val="B4B4B4"/>
          </p15:clr>
        </p15:guide>
        <p15:guide id="21" pos="720">
          <p15:clr>
            <a:srgbClr val="B4B4B4"/>
          </p15:clr>
        </p15:guide>
        <p15:guide id="22" pos="960">
          <p15:clr>
            <a:srgbClr val="B4B4B4"/>
          </p15:clr>
        </p15:guide>
        <p15:guide id="23" pos="1200">
          <p15:clr>
            <a:srgbClr val="B4B4B4"/>
          </p15:clr>
        </p15:guide>
        <p15:guide id="24" pos="1440">
          <p15:clr>
            <a:srgbClr val="B4B4B4"/>
          </p15:clr>
        </p15:guide>
        <p15:guide id="25" pos="1680">
          <p15:clr>
            <a:srgbClr val="B4B4B4"/>
          </p15:clr>
        </p15:guide>
        <p15:guide id="26" pos="1920">
          <p15:clr>
            <a:srgbClr val="B4B4B4"/>
          </p15:clr>
        </p15:guide>
        <p15:guide id="27" pos="2160">
          <p15:clr>
            <a:srgbClr val="B4B4B4"/>
          </p15:clr>
        </p15:guide>
        <p15:guide id="28" pos="2400">
          <p15:clr>
            <a:srgbClr val="B4B4B4"/>
          </p15:clr>
        </p15:guide>
        <p15:guide id="29" pos="2640">
          <p15:clr>
            <a:srgbClr val="B4B4B4"/>
          </p15:clr>
        </p15:guide>
        <p15:guide id="30" pos="2880">
          <p15:clr>
            <a:srgbClr val="B4B4B4"/>
          </p15:clr>
        </p15:guide>
        <p15:guide id="31" pos="3120">
          <p15:clr>
            <a:srgbClr val="B4B4B4"/>
          </p15:clr>
        </p15:guide>
        <p15:guide id="32" pos="3360">
          <p15:clr>
            <a:srgbClr val="B4B4B4"/>
          </p15:clr>
        </p15:guide>
        <p15:guide id="33" pos="3600">
          <p15:clr>
            <a:srgbClr val="B4B4B4"/>
          </p15:clr>
        </p15:guide>
        <p15:guide id="34" pos="3840">
          <p15:clr>
            <a:srgbClr val="B4B4B4"/>
          </p15:clr>
        </p15:guide>
        <p15:guide id="35" pos="4080">
          <p15:clr>
            <a:srgbClr val="B4B4B4"/>
          </p15:clr>
        </p15:guide>
        <p15:guide id="36" pos="4320">
          <p15:clr>
            <a:srgbClr val="B4B4B4"/>
          </p15:clr>
        </p15:guide>
        <p15:guide id="37" pos="4560">
          <p15:clr>
            <a:srgbClr val="B4B4B4"/>
          </p15:clr>
        </p15:guide>
        <p15:guide id="38" pos="4800">
          <p15:clr>
            <a:srgbClr val="B4B4B4"/>
          </p15:clr>
        </p15:guide>
        <p15:guide id="39" pos="5040">
          <p15:clr>
            <a:srgbClr val="B4B4B4"/>
          </p15:clr>
        </p15:guide>
        <p15:guide id="40" pos="5280">
          <p15:clr>
            <a:srgbClr val="B4B4B4"/>
          </p15:clr>
        </p15:guide>
        <p15:guide id="41" pos="5520">
          <p15:clr>
            <a:srgbClr val="B4B4B4"/>
          </p15:clr>
        </p15:guide>
        <p15:guide id="42" pos="5760">
          <p15:clr>
            <a:srgbClr val="B4B4B4"/>
          </p15:clr>
        </p15:guide>
        <p15:guide id="43" pos="6000">
          <p15:clr>
            <a:srgbClr val="B4B4B4"/>
          </p15:clr>
        </p15:guide>
        <p15:guide id="44" pos="6240">
          <p15:clr>
            <a:srgbClr val="B4B4B4"/>
          </p15:clr>
        </p15:guide>
        <p15:guide id="45" pos="6480">
          <p15:clr>
            <a:srgbClr val="B4B4B4"/>
          </p15:clr>
        </p15:guide>
        <p15:guide id="46" pos="6720">
          <p15:clr>
            <a:srgbClr val="B4B4B4"/>
          </p15:clr>
        </p15:guide>
        <p15:guide id="47" pos="6960">
          <p15:clr>
            <a:srgbClr val="B4B4B4"/>
          </p15:clr>
        </p15:guide>
        <p15:guide id="48" pos="7200">
          <p15:clr>
            <a:srgbClr val="B4B4B4"/>
          </p15:clr>
        </p15:guide>
        <p15:guide id="49" pos="7440">
          <p15:clr>
            <a:srgbClr val="B4B4B4"/>
          </p15:clr>
        </p15:guide>
        <p15:guide id="50" pos="7680">
          <p15:clr>
            <a:srgbClr val="B4B4B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660416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E943656-15F5-4DF9-BDF2-159C935EC739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900"/>
              </a:spcBef>
            </a:pPr>
            <a:endParaRPr lang="en-US" sz="2400" b="0" i="0" baseline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13" name="Picture 12" descr="White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"/>
            <a:ext cx="12192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8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39421374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E943656-15F5-4DF9-BDF2-159C935EC739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900"/>
              </a:spcBef>
            </a:pPr>
            <a:endParaRPr lang="en-US" sz="2400" b="0" i="0" baseline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13" name="Picture 12" descr="White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"/>
            <a:ext cx="12192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1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69851036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E943656-15F5-4DF9-BDF2-159C935EC739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900"/>
              </a:spcBef>
            </a:pPr>
            <a:endParaRPr lang="en-US" sz="2400" b="0" i="0" baseline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13" name="Picture 12" descr="White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"/>
            <a:ext cx="12192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5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5121821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473" imgH="473" progId="TCLayout.ActiveDocument.1">
                  <p:embed/>
                </p:oleObj>
              </mc:Choice>
              <mc:Fallback>
                <p:oleObj name="think-cell Slide" r:id="rId22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fr-FR"/>
              <a:t>Key message.</a:t>
            </a:r>
            <a:r>
              <a:t> </a:t>
            </a:r>
            <a:br>
              <a:rPr lang="fr-FR"/>
            </a:br>
            <a:r>
              <a:rPr lang="fr-FR"/>
              <a:t>Yew the goes down for hearing </a:t>
            </a:r>
            <a:r>
              <a:rPr lang="fr-FR" err="1"/>
              <a:t>reads just this</a:t>
            </a:r>
            <a:r>
              <a:rPr lang="fr-FR"/>
              <a:t>, </a:t>
            </a:r>
            <a:r>
              <a:rPr lang="fr-FR" err="1"/>
              <a:t>it will Be enough</a:t>
            </a:r>
            <a:r>
              <a:rPr lang="fr-FR"/>
              <a:t>.</a:t>
            </a:r>
            <a:r>
              <a:t> </a:t>
            </a:r>
            <a:r>
              <a:rPr lang="fr-FR"/>
              <a:t>Make </a:t>
            </a:r>
            <a:r>
              <a:rPr lang="fr-FR" err="1"/>
              <a:t>every Word </a:t>
            </a:r>
            <a:r>
              <a:rPr lang="fr-FR"/>
              <a:t>count.</a:t>
            </a:r>
            <a:r>
              <a:t> </a:t>
            </a:r>
            <a:r>
              <a:rPr lang="fr-FR"/>
              <a:t>Say </a:t>
            </a:r>
            <a:r>
              <a:rPr lang="fr-FR" err="1"/>
              <a:t>it </a:t>
            </a:r>
            <a:r>
              <a:rPr lang="fr-FR"/>
              <a:t>like </a:t>
            </a:r>
            <a:r>
              <a:rPr lang="fr-FR" err="1"/>
              <a:t>you would </a:t>
            </a:r>
            <a:r>
              <a:rPr lang="fr-FR"/>
              <a:t>in the room.</a:t>
            </a:r>
            <a:endParaRPr lang="fr-FR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noProof="0"/>
              <a:t>Depending This </a:t>
            </a:r>
            <a:r>
              <a:rPr lang="fr-FR" noProof="0" err="1"/>
              <a:t>is where you </a:t>
            </a:r>
            <a:r>
              <a:rPr lang="fr-FR" noProof="0"/>
              <a:t>make </a:t>
            </a:r>
            <a:r>
              <a:rPr lang="fr-FR" noProof="0" err="1"/>
              <a:t>your </a:t>
            </a:r>
            <a:r>
              <a:rPr lang="fr-FR" noProof="0"/>
              <a:t>box </a:t>
            </a:r>
            <a:r>
              <a:rPr lang="fr-FR" noProof="0" err="1"/>
              <a:t>with obviousness </a:t>
            </a:r>
            <a:r>
              <a:rPr lang="fr-FR" noProof="0"/>
              <a:t>and information.</a:t>
            </a:r>
            <a:r>
              <a:t> </a:t>
            </a:r>
            <a:r>
              <a:rPr lang="fr-FR" noProof="0"/>
              <a:t>Concise </a:t>
            </a:r>
            <a:r>
              <a:rPr lang="fr-FR" noProof="0" err="1"/>
              <a:t>Keep </a:t>
            </a:r>
            <a:r>
              <a:rPr lang="fr-FR" noProof="0"/>
              <a:t>sentences.</a:t>
            </a:r>
            <a:r>
              <a:t> </a:t>
            </a:r>
            <a:r>
              <a:rPr lang="fr-FR" noProof="0" err="1"/>
              <a:t>Avoid </a:t>
            </a:r>
            <a:r>
              <a:rPr lang="fr-FR" noProof="0"/>
              <a:t>jargon and </a:t>
            </a:r>
            <a:r>
              <a:rPr lang="fr-FR" noProof="0" err="1"/>
              <a:t>repetition</a:t>
            </a:r>
            <a:r>
              <a:rPr lang="fr-FR" noProof="0"/>
              <a:t>.</a:t>
            </a:r>
          </a:p>
          <a:p>
            <a:pPr lvl="1"/>
            <a:r>
              <a:rPr lang="fr-FR" noProof="0"/>
              <a:t>Bullet 1:</a:t>
            </a:r>
            <a:r>
              <a:t> </a:t>
            </a:r>
            <a:r>
              <a:rPr lang="fr-FR" noProof="0"/>
              <a:t>Second </a:t>
            </a:r>
            <a:r>
              <a:rPr lang="fr-FR" noProof="0" err="1"/>
              <a:t>level</a:t>
            </a:r>
            <a:endParaRPr lang="fr-FR" noProof="0"/>
          </a:p>
          <a:p>
            <a:pPr lvl="2"/>
            <a:r>
              <a:rPr lang="fr-FR" noProof="0"/>
              <a:t>Bullet 2:</a:t>
            </a:r>
            <a:r>
              <a:t> </a:t>
            </a:r>
            <a:r>
              <a:rPr lang="fr-FR" noProof="0" err="1"/>
              <a:t>Third level</a:t>
            </a:r>
            <a:endParaRPr lang="fr-FR" noProof="0"/>
          </a:p>
          <a:p>
            <a:pPr lvl="3"/>
            <a:r>
              <a:rPr lang="fr-FR" noProof="0"/>
              <a:t>Bullet 3:</a:t>
            </a:r>
            <a:r>
              <a:t> </a:t>
            </a:r>
            <a:r>
              <a:rPr lang="fr-FR" noProof="0" err="1"/>
              <a:t>Fourth level</a:t>
            </a:r>
            <a:endParaRPr lang="fr-FR" noProof="0"/>
          </a:p>
          <a:p>
            <a:pPr lvl="4"/>
            <a:r>
              <a:rPr lang="fr-FR" noProof="0"/>
              <a:t>Bullet 4:</a:t>
            </a:r>
            <a:r>
              <a:t> </a:t>
            </a:r>
            <a:r>
              <a:rPr lang="fr-FR" noProof="0" err="1"/>
              <a:t>Fifth level</a:t>
            </a:r>
            <a:endParaRPr lang="fr-FR" noProof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 XX/ID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fr-FR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fr-FR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8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B4B4B4"/>
          </p15:clr>
        </p15:guide>
        <p15:guide id="2" orient="horz" pos="480">
          <p15:clr>
            <a:srgbClr val="B4B4B4"/>
          </p15:clr>
        </p15:guide>
        <p15:guide id="3" orient="horz" pos="720">
          <p15:clr>
            <a:srgbClr val="B4B4B4"/>
          </p15:clr>
        </p15:guide>
        <p15:guide id="4" orient="horz" pos="960">
          <p15:clr>
            <a:srgbClr val="B4B4B4"/>
          </p15:clr>
        </p15:guide>
        <p15:guide id="5" orient="horz" pos="1200">
          <p15:clr>
            <a:srgbClr val="B4B4B4"/>
          </p15:clr>
        </p15:guide>
        <p15:guide id="6" orient="horz" pos="1440">
          <p15:clr>
            <a:srgbClr val="B4B4B4"/>
          </p15:clr>
        </p15:guide>
        <p15:guide id="7" orient="horz" pos="1680">
          <p15:clr>
            <a:srgbClr val="B4B4B4"/>
          </p15:clr>
        </p15:guide>
        <p15:guide id="8" orient="horz" pos="1920">
          <p15:clr>
            <a:srgbClr val="B4B4B4"/>
          </p15:clr>
        </p15:guide>
        <p15:guide id="9" orient="horz" pos="2160">
          <p15:clr>
            <a:srgbClr val="B4B4B4"/>
          </p15:clr>
        </p15:guide>
        <p15:guide id="10" orient="horz" pos="2400">
          <p15:clr>
            <a:srgbClr val="B4B4B4"/>
          </p15:clr>
        </p15:guide>
        <p15:guide id="11" orient="horz" pos="2640">
          <p15:clr>
            <a:srgbClr val="B4B4B4"/>
          </p15:clr>
        </p15:guide>
        <p15:guide id="12" orient="horz" pos="2880">
          <p15:clr>
            <a:srgbClr val="B4B4B4"/>
          </p15:clr>
        </p15:guide>
        <p15:guide id="13" orient="horz" pos="3120">
          <p15:clr>
            <a:srgbClr val="B4B4B4"/>
          </p15:clr>
        </p15:guide>
        <p15:guide id="14" orient="horz" pos="3360">
          <p15:clr>
            <a:srgbClr val="B4B4B4"/>
          </p15:clr>
        </p15:guide>
        <p15:guide id="15" orient="horz" pos="3600">
          <p15:clr>
            <a:srgbClr val="B4B4B4"/>
          </p15:clr>
        </p15:guide>
        <p15:guide id="16" orient="horz" pos="3840">
          <p15:clr>
            <a:srgbClr val="B4B4B4"/>
          </p15:clr>
        </p15:guide>
        <p15:guide id="17" orient="horz" pos="4080">
          <p15:clr>
            <a:srgbClr val="B4B4B4"/>
          </p15:clr>
        </p15:guide>
        <p15:guide id="18" orient="horz" pos="4320">
          <p15:clr>
            <a:srgbClr val="B4B4B4"/>
          </p15:clr>
        </p15:guide>
        <p15:guide id="19" pos="240">
          <p15:clr>
            <a:srgbClr val="B4B4B4"/>
          </p15:clr>
        </p15:guide>
        <p15:guide id="20" pos="480">
          <p15:clr>
            <a:srgbClr val="B4B4B4"/>
          </p15:clr>
        </p15:guide>
        <p15:guide id="21" pos="720">
          <p15:clr>
            <a:srgbClr val="B4B4B4"/>
          </p15:clr>
        </p15:guide>
        <p15:guide id="22" pos="960">
          <p15:clr>
            <a:srgbClr val="B4B4B4"/>
          </p15:clr>
        </p15:guide>
        <p15:guide id="23" pos="1200">
          <p15:clr>
            <a:srgbClr val="B4B4B4"/>
          </p15:clr>
        </p15:guide>
        <p15:guide id="24" pos="1440">
          <p15:clr>
            <a:srgbClr val="B4B4B4"/>
          </p15:clr>
        </p15:guide>
        <p15:guide id="25" pos="1680">
          <p15:clr>
            <a:srgbClr val="B4B4B4"/>
          </p15:clr>
        </p15:guide>
        <p15:guide id="26" pos="1920">
          <p15:clr>
            <a:srgbClr val="B4B4B4"/>
          </p15:clr>
        </p15:guide>
        <p15:guide id="27" pos="2160">
          <p15:clr>
            <a:srgbClr val="B4B4B4"/>
          </p15:clr>
        </p15:guide>
        <p15:guide id="28" pos="2400">
          <p15:clr>
            <a:srgbClr val="B4B4B4"/>
          </p15:clr>
        </p15:guide>
        <p15:guide id="29" pos="2640">
          <p15:clr>
            <a:srgbClr val="B4B4B4"/>
          </p15:clr>
        </p15:guide>
        <p15:guide id="30" pos="2880">
          <p15:clr>
            <a:srgbClr val="B4B4B4"/>
          </p15:clr>
        </p15:guide>
        <p15:guide id="31" pos="3120">
          <p15:clr>
            <a:srgbClr val="B4B4B4"/>
          </p15:clr>
        </p15:guide>
        <p15:guide id="32" pos="3360">
          <p15:clr>
            <a:srgbClr val="B4B4B4"/>
          </p15:clr>
        </p15:guide>
        <p15:guide id="33" pos="3600">
          <p15:clr>
            <a:srgbClr val="B4B4B4"/>
          </p15:clr>
        </p15:guide>
        <p15:guide id="34" pos="3840">
          <p15:clr>
            <a:srgbClr val="B4B4B4"/>
          </p15:clr>
        </p15:guide>
        <p15:guide id="35" pos="4080">
          <p15:clr>
            <a:srgbClr val="B4B4B4"/>
          </p15:clr>
        </p15:guide>
        <p15:guide id="36" pos="4320">
          <p15:clr>
            <a:srgbClr val="B4B4B4"/>
          </p15:clr>
        </p15:guide>
        <p15:guide id="37" pos="4560">
          <p15:clr>
            <a:srgbClr val="B4B4B4"/>
          </p15:clr>
        </p15:guide>
        <p15:guide id="38" pos="4800">
          <p15:clr>
            <a:srgbClr val="B4B4B4"/>
          </p15:clr>
        </p15:guide>
        <p15:guide id="39" pos="5040">
          <p15:clr>
            <a:srgbClr val="B4B4B4"/>
          </p15:clr>
        </p15:guide>
        <p15:guide id="40" pos="5280">
          <p15:clr>
            <a:srgbClr val="B4B4B4"/>
          </p15:clr>
        </p15:guide>
        <p15:guide id="41" pos="5520">
          <p15:clr>
            <a:srgbClr val="B4B4B4"/>
          </p15:clr>
        </p15:guide>
        <p15:guide id="42" pos="5760">
          <p15:clr>
            <a:srgbClr val="B4B4B4"/>
          </p15:clr>
        </p15:guide>
        <p15:guide id="43" pos="6000">
          <p15:clr>
            <a:srgbClr val="B4B4B4"/>
          </p15:clr>
        </p15:guide>
        <p15:guide id="44" pos="6240">
          <p15:clr>
            <a:srgbClr val="B4B4B4"/>
          </p15:clr>
        </p15:guide>
        <p15:guide id="45" pos="6480">
          <p15:clr>
            <a:srgbClr val="B4B4B4"/>
          </p15:clr>
        </p15:guide>
        <p15:guide id="46" pos="6720">
          <p15:clr>
            <a:srgbClr val="B4B4B4"/>
          </p15:clr>
        </p15:guide>
        <p15:guide id="47" pos="6960">
          <p15:clr>
            <a:srgbClr val="B4B4B4"/>
          </p15:clr>
        </p15:guide>
        <p15:guide id="48" pos="7200">
          <p15:clr>
            <a:srgbClr val="B4B4B4"/>
          </p15:clr>
        </p15:guide>
        <p15:guide id="49" pos="7440">
          <p15:clr>
            <a:srgbClr val="B4B4B4"/>
          </p15:clr>
        </p15:guide>
        <p15:guide id="50" pos="7680">
          <p15:clr>
            <a:srgbClr val="B4B4B4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915258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73" imgH="473" progId="TCLayout.ActiveDocument.1">
                  <p:embed/>
                </p:oleObj>
              </mc:Choice>
              <mc:Fallback>
                <p:oleObj name="think-cell Slide" r:id="rId21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/>
              <a:t>Bullet 1: Second level</a:t>
            </a:r>
          </a:p>
          <a:p>
            <a:pPr lvl="2"/>
            <a:r>
              <a:rPr lang="en-US" noProof="0"/>
              <a:t>Bullet 2: Third level</a:t>
            </a:r>
          </a:p>
          <a:p>
            <a:pPr lvl="3"/>
            <a:r>
              <a:rPr lang="en-US" noProof="0"/>
              <a:t>Bullet 3: Fourth level</a:t>
            </a:r>
          </a:p>
          <a:p>
            <a:pPr lvl="4"/>
            <a:r>
              <a:rPr lang="en-US" noProof="0"/>
              <a:t>Bullet 4: 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KEARNEY/asrKY4Qkmx11HkzQzy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2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B4B4B4"/>
          </p15:clr>
        </p15:guide>
        <p15:guide id="2" orient="horz" pos="480">
          <p15:clr>
            <a:srgbClr val="B4B4B4"/>
          </p15:clr>
        </p15:guide>
        <p15:guide id="3" orient="horz" pos="720">
          <p15:clr>
            <a:srgbClr val="B4B4B4"/>
          </p15:clr>
        </p15:guide>
        <p15:guide id="4" orient="horz" pos="960">
          <p15:clr>
            <a:srgbClr val="B4B4B4"/>
          </p15:clr>
        </p15:guide>
        <p15:guide id="5" orient="horz" pos="1200">
          <p15:clr>
            <a:srgbClr val="B4B4B4"/>
          </p15:clr>
        </p15:guide>
        <p15:guide id="6" orient="horz" pos="1440">
          <p15:clr>
            <a:srgbClr val="B4B4B4"/>
          </p15:clr>
        </p15:guide>
        <p15:guide id="7" orient="horz" pos="1680">
          <p15:clr>
            <a:srgbClr val="B4B4B4"/>
          </p15:clr>
        </p15:guide>
        <p15:guide id="8" orient="horz" pos="1920">
          <p15:clr>
            <a:srgbClr val="B4B4B4"/>
          </p15:clr>
        </p15:guide>
        <p15:guide id="9" orient="horz" pos="2160">
          <p15:clr>
            <a:srgbClr val="B4B4B4"/>
          </p15:clr>
        </p15:guide>
        <p15:guide id="10" orient="horz" pos="2400">
          <p15:clr>
            <a:srgbClr val="B4B4B4"/>
          </p15:clr>
        </p15:guide>
        <p15:guide id="11" orient="horz" pos="2640">
          <p15:clr>
            <a:srgbClr val="B4B4B4"/>
          </p15:clr>
        </p15:guide>
        <p15:guide id="12" orient="horz" pos="2880">
          <p15:clr>
            <a:srgbClr val="B4B4B4"/>
          </p15:clr>
        </p15:guide>
        <p15:guide id="13" orient="horz" pos="3120">
          <p15:clr>
            <a:srgbClr val="B4B4B4"/>
          </p15:clr>
        </p15:guide>
        <p15:guide id="14" orient="horz" pos="3360">
          <p15:clr>
            <a:srgbClr val="B4B4B4"/>
          </p15:clr>
        </p15:guide>
        <p15:guide id="15" orient="horz" pos="3600">
          <p15:clr>
            <a:srgbClr val="B4B4B4"/>
          </p15:clr>
        </p15:guide>
        <p15:guide id="16" orient="horz" pos="3840">
          <p15:clr>
            <a:srgbClr val="B4B4B4"/>
          </p15:clr>
        </p15:guide>
        <p15:guide id="17" orient="horz" pos="4080">
          <p15:clr>
            <a:srgbClr val="B4B4B4"/>
          </p15:clr>
        </p15:guide>
        <p15:guide id="18" orient="horz" pos="4320">
          <p15:clr>
            <a:srgbClr val="B4B4B4"/>
          </p15:clr>
        </p15:guide>
        <p15:guide id="19" pos="240">
          <p15:clr>
            <a:srgbClr val="B4B4B4"/>
          </p15:clr>
        </p15:guide>
        <p15:guide id="20" pos="480">
          <p15:clr>
            <a:srgbClr val="B4B4B4"/>
          </p15:clr>
        </p15:guide>
        <p15:guide id="21" pos="720">
          <p15:clr>
            <a:srgbClr val="B4B4B4"/>
          </p15:clr>
        </p15:guide>
        <p15:guide id="22" pos="960">
          <p15:clr>
            <a:srgbClr val="B4B4B4"/>
          </p15:clr>
        </p15:guide>
        <p15:guide id="23" pos="1200">
          <p15:clr>
            <a:srgbClr val="B4B4B4"/>
          </p15:clr>
        </p15:guide>
        <p15:guide id="24" pos="1440">
          <p15:clr>
            <a:srgbClr val="B4B4B4"/>
          </p15:clr>
        </p15:guide>
        <p15:guide id="25" pos="1680">
          <p15:clr>
            <a:srgbClr val="B4B4B4"/>
          </p15:clr>
        </p15:guide>
        <p15:guide id="26" pos="1920">
          <p15:clr>
            <a:srgbClr val="B4B4B4"/>
          </p15:clr>
        </p15:guide>
        <p15:guide id="27" pos="2160">
          <p15:clr>
            <a:srgbClr val="B4B4B4"/>
          </p15:clr>
        </p15:guide>
        <p15:guide id="28" pos="2400">
          <p15:clr>
            <a:srgbClr val="B4B4B4"/>
          </p15:clr>
        </p15:guide>
        <p15:guide id="29" pos="2640">
          <p15:clr>
            <a:srgbClr val="B4B4B4"/>
          </p15:clr>
        </p15:guide>
        <p15:guide id="30" pos="2880">
          <p15:clr>
            <a:srgbClr val="B4B4B4"/>
          </p15:clr>
        </p15:guide>
        <p15:guide id="31" pos="3120">
          <p15:clr>
            <a:srgbClr val="B4B4B4"/>
          </p15:clr>
        </p15:guide>
        <p15:guide id="32" pos="3360">
          <p15:clr>
            <a:srgbClr val="B4B4B4"/>
          </p15:clr>
        </p15:guide>
        <p15:guide id="33" pos="3600">
          <p15:clr>
            <a:srgbClr val="B4B4B4"/>
          </p15:clr>
        </p15:guide>
        <p15:guide id="34" pos="3840">
          <p15:clr>
            <a:srgbClr val="B4B4B4"/>
          </p15:clr>
        </p15:guide>
        <p15:guide id="35" pos="4080">
          <p15:clr>
            <a:srgbClr val="B4B4B4"/>
          </p15:clr>
        </p15:guide>
        <p15:guide id="36" pos="4320">
          <p15:clr>
            <a:srgbClr val="B4B4B4"/>
          </p15:clr>
        </p15:guide>
        <p15:guide id="37" pos="4560">
          <p15:clr>
            <a:srgbClr val="B4B4B4"/>
          </p15:clr>
        </p15:guide>
        <p15:guide id="38" pos="4800">
          <p15:clr>
            <a:srgbClr val="B4B4B4"/>
          </p15:clr>
        </p15:guide>
        <p15:guide id="39" pos="5040">
          <p15:clr>
            <a:srgbClr val="B4B4B4"/>
          </p15:clr>
        </p15:guide>
        <p15:guide id="40" pos="5280">
          <p15:clr>
            <a:srgbClr val="B4B4B4"/>
          </p15:clr>
        </p15:guide>
        <p15:guide id="41" pos="5520">
          <p15:clr>
            <a:srgbClr val="B4B4B4"/>
          </p15:clr>
        </p15:guide>
        <p15:guide id="42" pos="5760">
          <p15:clr>
            <a:srgbClr val="B4B4B4"/>
          </p15:clr>
        </p15:guide>
        <p15:guide id="43" pos="6000">
          <p15:clr>
            <a:srgbClr val="B4B4B4"/>
          </p15:clr>
        </p15:guide>
        <p15:guide id="44" pos="6240">
          <p15:clr>
            <a:srgbClr val="B4B4B4"/>
          </p15:clr>
        </p15:guide>
        <p15:guide id="45" pos="6480">
          <p15:clr>
            <a:srgbClr val="B4B4B4"/>
          </p15:clr>
        </p15:guide>
        <p15:guide id="46" pos="6720">
          <p15:clr>
            <a:srgbClr val="B4B4B4"/>
          </p15:clr>
        </p15:guide>
        <p15:guide id="47" pos="6960">
          <p15:clr>
            <a:srgbClr val="B4B4B4"/>
          </p15:clr>
        </p15:guide>
        <p15:guide id="48" pos="7200">
          <p15:clr>
            <a:srgbClr val="B4B4B4"/>
          </p15:clr>
        </p15:guide>
        <p15:guide id="49" pos="7440">
          <p15:clr>
            <a:srgbClr val="B4B4B4"/>
          </p15:clr>
        </p15:guide>
        <p15:guide id="50" pos="7680">
          <p15:clr>
            <a:srgbClr val="B4B4B4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806F7F9-B684-4A45-9D62-2317C1D42D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529823014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806F7F9-B684-4A45-9D62-2317C1D42D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65187" y="6610645"/>
            <a:ext cx="1266372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spAutoFit/>
          </a:bodyPr>
          <a:lstStyle/>
          <a:p>
            <a:pPr algn="r"/>
            <a:r>
              <a:rPr lang="en-US" sz="800">
                <a:solidFill>
                  <a:schemeClr val="accent3"/>
                </a:solidFill>
                <a:latin typeface="Arial "/>
              </a:rPr>
              <a:t>A.T. Kearney 36/15576_dtp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7" name="Picture 6" descr="006_PPT-top-band_rule-30mm-logo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320040"/>
            <a:ext cx="12192000" cy="270018"/>
          </a:xfrm>
          <a:prstGeom prst="rect">
            <a:avLst/>
          </a:prstGeom>
          <a:ln w="6350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53952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8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80.xml"/><Relationship Id="rId6" Type="http://schemas.openxmlformats.org/officeDocument/2006/relationships/image" Target="../media/image17.jpeg"/><Relationship Id="rId5" Type="http://schemas.openxmlformats.org/officeDocument/2006/relationships/image" Target="../media/image16.emf"/><Relationship Id="rId10" Type="http://schemas.openxmlformats.org/officeDocument/2006/relationships/image" Target="../media/image21.JPG"/><Relationship Id="rId4" Type="http://schemas.openxmlformats.org/officeDocument/2006/relationships/oleObject" Target="../embeddings/oleObject69.bin"/><Relationship Id="rId9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E63C457B-65CE-464D-B637-0EFCA58C4AB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73581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E63C457B-65CE-464D-B637-0EFCA58C4A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rid4">
            <a:extLst>
              <a:ext uri="{FF2B5EF4-FFF2-40B4-BE49-F238E27FC236}">
                <a16:creationId xmlns:a16="http://schemas.microsoft.com/office/drawing/2014/main" id="{A0338159-91A6-4419-956F-96AE010DB6F9}"/>
              </a:ext>
            </a:extLst>
          </p:cNvPr>
          <p:cNvSpPr/>
          <p:nvPr/>
        </p:nvSpPr>
        <p:spPr bwMode="gray">
          <a:xfrm>
            <a:off x="9906000" y="0"/>
            <a:ext cx="228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5F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81000" tIns="381000" rIns="381000" bIns="38100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Grid3">
            <a:extLst>
              <a:ext uri="{FF2B5EF4-FFF2-40B4-BE49-F238E27FC236}">
                <a16:creationId xmlns:a16="http://schemas.microsoft.com/office/drawing/2014/main" id="{71CC19C8-8AC1-43E7-8D7F-4FD7C929B7FE}"/>
              </a:ext>
            </a:extLst>
          </p:cNvPr>
          <p:cNvSpPr/>
          <p:nvPr/>
        </p:nvSpPr>
        <p:spPr bwMode="gray">
          <a:xfrm>
            <a:off x="7620000" y="0"/>
            <a:ext cx="2286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81000" tIns="381000" rIns="381000" bIns="38100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Grid2">
            <a:extLst>
              <a:ext uri="{FF2B5EF4-FFF2-40B4-BE49-F238E27FC236}">
                <a16:creationId xmlns:a16="http://schemas.microsoft.com/office/drawing/2014/main" id="{1D7EEC2D-4550-4D01-95F6-DF032C549481}"/>
              </a:ext>
            </a:extLst>
          </p:cNvPr>
          <p:cNvSpPr/>
          <p:nvPr/>
        </p:nvSpPr>
        <p:spPr bwMode="gray">
          <a:xfrm>
            <a:off x="5334000" y="0"/>
            <a:ext cx="228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5F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81000" tIns="381000" rIns="381000" bIns="38100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Grid1">
            <a:extLst>
              <a:ext uri="{FF2B5EF4-FFF2-40B4-BE49-F238E27FC236}">
                <a16:creationId xmlns:a16="http://schemas.microsoft.com/office/drawing/2014/main" id="{9D2C0F45-E6C7-4C88-9ADD-5054634CD5E1}"/>
              </a:ext>
            </a:extLst>
          </p:cNvPr>
          <p:cNvSpPr/>
          <p:nvPr/>
        </p:nvSpPr>
        <p:spPr bwMode="gray">
          <a:xfrm>
            <a:off x="3048000" y="0"/>
            <a:ext cx="2286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81000" tIns="381000" rIns="381000" bIns="38100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45A94-AA6D-4FB6-8C8A-55CF668D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Your Kearney project team</a:t>
            </a:r>
          </a:p>
        </p:txBody>
      </p:sp>
      <p:sp>
        <p:nvSpPr>
          <p:cNvPr id="25" name="Grid1">
            <a:extLst>
              <a:ext uri="{FF2B5EF4-FFF2-40B4-BE49-F238E27FC236}">
                <a16:creationId xmlns:a16="http://schemas.microsoft.com/office/drawing/2014/main" id="{482B1266-D5CA-4CD0-8CA5-FED6EC2B317F}"/>
              </a:ext>
            </a:extLst>
          </p:cNvPr>
          <p:cNvSpPr/>
          <p:nvPr/>
        </p:nvSpPr>
        <p:spPr bwMode="gray">
          <a:xfrm>
            <a:off x="5334000" y="0"/>
            <a:ext cx="228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81000" tIns="381000" rIns="381000" bIns="38100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2EA18D-05D5-41D8-BFD8-24FC47BFC8AF}"/>
              </a:ext>
            </a:extLst>
          </p:cNvPr>
          <p:cNvSpPr/>
          <p:nvPr/>
        </p:nvSpPr>
        <p:spPr bwMode="gray">
          <a:xfrm>
            <a:off x="3429000" y="6353175"/>
            <a:ext cx="8378825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700">
                <a:solidFill>
                  <a:schemeClr val="tx1"/>
                </a:solidFill>
                <a:latin typeface="Arial" panose="020B0604020202020204" pitchFamily="34" charset="0"/>
              </a:rPr>
              <a:t>Source: Kearney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64440B8-71C8-D390-24F6-A60EAE471C54}"/>
              </a:ext>
            </a:extLst>
          </p:cNvPr>
          <p:cNvSpPr txBox="1">
            <a:spLocks/>
          </p:cNvSpPr>
          <p:nvPr/>
        </p:nvSpPr>
        <p:spPr>
          <a:xfrm>
            <a:off x="3048000" y="2394856"/>
            <a:ext cx="2286000" cy="304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rgbClr val="7823DC"/>
                </a:solidFill>
                <a:latin typeface="Arial" panose="020B0604020202020204"/>
              </a:rPr>
              <a:t>Dr. Caledonia Trapp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823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en-US" dirty="0">
                <a:solidFill>
                  <a:srgbClr val="7823DC"/>
                </a:solidFill>
                <a:latin typeface="Arial" panose="020B0604020202020204"/>
              </a:rPr>
              <a:t>Sr Consultant, Munich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7823DC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lvl="1" indent="0">
              <a:spcBef>
                <a:spcPts val="300"/>
              </a:spcBef>
              <a:buClr>
                <a:schemeClr val="tx1"/>
              </a:buClr>
              <a:buSzPct val="100000"/>
              <a:buNone/>
            </a:pPr>
            <a:r>
              <a:rPr lang="en-US" sz="1200" dirty="0">
                <a:solidFill>
                  <a:schemeClr val="tx1"/>
                </a:solidFill>
              </a:rPr>
              <a:t>3</a:t>
            </a:r>
            <a:r>
              <a:rPr lang="en-US" sz="1200" b="0" dirty="0">
                <a:solidFill>
                  <a:schemeClr val="tx1"/>
                </a:solidFill>
              </a:rPr>
              <a:t>+ years of consulting and industry experience</a:t>
            </a:r>
          </a:p>
          <a:p>
            <a:pPr marL="152400" lvl="1" indent="-1524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en-US" sz="1200" dirty="0">
                <a:solidFill>
                  <a:schemeClr val="tx1"/>
                </a:solidFill>
              </a:rPr>
              <a:t>Developed a comprehensive change and communication strategy for a major technology company in Germany, including a case for change, change management concept, stakeholder engagement plan, timeline, and defined responsibilities </a:t>
            </a:r>
          </a:p>
          <a:p>
            <a:pPr marL="152400" lvl="1" indent="-1524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en-US" sz="1200" dirty="0">
                <a:solidFill>
                  <a:schemeClr val="tx1"/>
                </a:solidFill>
              </a:rPr>
              <a:t>Reviewed and further developed a strategic telecommunications partnership and cooperative venture between a municipal utility and a regional provider</a:t>
            </a:r>
          </a:p>
          <a:p>
            <a:pPr marL="152400" lvl="1" indent="-1524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/>
            </a:pPr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622BA4-6527-F22C-952C-168BC3646B84}"/>
              </a:ext>
            </a:extLst>
          </p:cNvPr>
          <p:cNvSpPr/>
          <p:nvPr/>
        </p:nvSpPr>
        <p:spPr>
          <a:xfrm>
            <a:off x="380999" y="3429000"/>
            <a:ext cx="2616843" cy="54980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chemeClr val="accent3"/>
                </a:solidFill>
                <a:latin typeface="Arial" panose="020B0604020202020204" pitchFamily="34" charset="0"/>
              </a:rPr>
              <a:t>Project Team</a:t>
            </a:r>
          </a:p>
          <a:p>
            <a:pPr>
              <a:lnSpc>
                <a:spcPct val="90000"/>
              </a:lnSpc>
            </a:pPr>
            <a:endParaRPr lang="en-US" sz="1100" b="1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B94267-AB83-40C4-8230-2D3D4FB9738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340" t="9972" r="15239" b="17313"/>
          <a:stretch/>
        </p:blipFill>
        <p:spPr>
          <a:xfrm>
            <a:off x="3048000" y="0"/>
            <a:ext cx="2286000" cy="2286001"/>
          </a:xfrm>
          <a:prstGeom prst="rect">
            <a:avLst/>
          </a:prstGeom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DDE0E02-07F7-4F41-169D-461D785AA800}"/>
              </a:ext>
            </a:extLst>
          </p:cNvPr>
          <p:cNvSpPr txBox="1">
            <a:spLocks/>
          </p:cNvSpPr>
          <p:nvPr/>
        </p:nvSpPr>
        <p:spPr>
          <a:xfrm>
            <a:off x="5340446" y="2394856"/>
            <a:ext cx="2279554" cy="304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7823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Ben Reinitzer</a:t>
            </a:r>
            <a:b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7823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en-US">
                <a:solidFill>
                  <a:schemeClr val="tx2"/>
                </a:solidFill>
                <a:latin typeface="Arial" panose="020B0604020202020204"/>
              </a:rPr>
              <a:t>Sr Consultant, Munich</a:t>
            </a:r>
          </a:p>
          <a:p>
            <a:pPr marL="0" marR="0" lvl="1" indent="0" algn="l" defTabSz="914400" eaLnBrk="0" fontAlgn="auto" latinLnBrk="0" hangingPunc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System Font Regular"/>
              <a:buNone/>
              <a:tabLst/>
              <a:defRPr/>
            </a:pPr>
            <a:r>
              <a:rPr lang="en-US" sz="1200">
                <a:solidFill>
                  <a:srgbClr val="000000"/>
                </a:solidFill>
                <a:latin typeface="Arial" panose="020B0604020202020204"/>
                <a:cs typeface="Arial" pitchFamily="34" charset="0"/>
              </a:rPr>
              <a:t>3+ years consulting and industry experience</a:t>
            </a:r>
          </a:p>
          <a:p>
            <a:pPr marL="152400" indent="-152400" eaLnBrk="0" hangingPunct="0"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sz="1200">
                <a:solidFill>
                  <a:srgbClr val="000000"/>
                </a:solidFill>
                <a:latin typeface="Arial" panose="020B0604020202020204"/>
                <a:cs typeface="Arial" pitchFamily="34" charset="0"/>
              </a:rPr>
              <a:t>B2B revenue growth transformation for a leading US ICT player, incl. assessment quantification of growth levers</a:t>
            </a:r>
          </a:p>
          <a:p>
            <a:pPr marL="152400" indent="-152400" eaLnBrk="0" hangingPunct="0"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sz="1200">
                <a:solidFill>
                  <a:srgbClr val="000000"/>
                </a:solidFill>
                <a:latin typeface="Arial" panose="020B0604020202020204"/>
                <a:cs typeface="Arial" pitchFamily="34" charset="0"/>
              </a:rPr>
              <a:t>Market entry strategy development for a major European ICT provider, incl. Assessment of Right-to-Play, market positioning and competitive landscape</a:t>
            </a:r>
          </a:p>
          <a:p>
            <a:pPr marL="152400" indent="-152400" eaLnBrk="0" hangingPunct="0"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sz="1200">
                <a:solidFill>
                  <a:srgbClr val="000000"/>
                </a:solidFill>
                <a:latin typeface="Arial" panose="020B0604020202020204"/>
                <a:cs typeface="Arial" pitchFamily="34" charset="0"/>
              </a:rPr>
              <a:t>Transnational workstreams lead on CEP market intelligence project with 60+ market expert interviews</a:t>
            </a:r>
          </a:p>
          <a:p>
            <a:pPr marL="152400" indent="-152400" eaLnBrk="0" hangingPunct="0"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sz="1200">
                <a:solidFill>
                  <a:srgbClr val="000000"/>
                </a:solidFill>
                <a:latin typeface="Arial" panose="020B0604020202020204"/>
                <a:cs typeface="Arial" pitchFamily="34" charset="0"/>
              </a:rPr>
              <a:t>Benchmarking for multiple telcos worldwide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7C48A55F-0BC1-8EED-1775-72E52CC710D6}"/>
              </a:ext>
            </a:extLst>
          </p:cNvPr>
          <p:cNvSpPr txBox="1">
            <a:spLocks/>
          </p:cNvSpPr>
          <p:nvPr/>
        </p:nvSpPr>
        <p:spPr>
          <a:xfrm>
            <a:off x="7626444" y="2394856"/>
            <a:ext cx="2279555" cy="304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823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Benedict Wolske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823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7823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823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7823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Consultant, Munich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sz="1200" b="0" dirty="0">
                <a:solidFill>
                  <a:schemeClr val="tx1"/>
                </a:solidFill>
              </a:rPr>
              <a:t>2+ years of consulting experience</a:t>
            </a:r>
          </a:p>
          <a:p>
            <a:pPr marL="152400" lvl="1" indent="-1524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200" dirty="0">
                <a:solidFill>
                  <a:schemeClr val="tx1"/>
                </a:solidFill>
              </a:rPr>
              <a:t>E2E Analysis and benchmarking of telecommunication companies</a:t>
            </a:r>
          </a:p>
          <a:p>
            <a:pPr marL="152400" lvl="1" indent="-1524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200" dirty="0">
                <a:solidFill>
                  <a:schemeClr val="tx1"/>
                </a:solidFill>
              </a:rPr>
              <a:t>Conducted various Global Competitive Benchmarking (GCB) projects for +20 clients globally</a:t>
            </a:r>
          </a:p>
          <a:p>
            <a:pPr marL="152400" lvl="1" indent="-1524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200" dirty="0">
                <a:solidFill>
                  <a:schemeClr val="tx1"/>
                </a:solidFill>
              </a:rPr>
              <a:t>Growth strategy for leading German home-sharing service provider</a:t>
            </a:r>
          </a:p>
          <a:p>
            <a:pPr marL="152400" lvl="1" indent="-1524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200" dirty="0">
                <a:solidFill>
                  <a:schemeClr val="tx1"/>
                </a:solidFill>
              </a:rPr>
              <a:t>Conception and implementation of Austria market entry strategy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ABD6579-2551-FA99-3D35-AF6D3C896F84}"/>
              </a:ext>
            </a:extLst>
          </p:cNvPr>
          <p:cNvSpPr txBox="1">
            <a:spLocks/>
          </p:cNvSpPr>
          <p:nvPr/>
        </p:nvSpPr>
        <p:spPr>
          <a:xfrm>
            <a:off x="9912442" y="2394856"/>
            <a:ext cx="2279557" cy="304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823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Gregor Ledebur-Wicheln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823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7823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823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7823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Consultant, Munich</a:t>
            </a:r>
          </a:p>
          <a:p>
            <a:pPr lvl="0">
              <a:spcBef>
                <a:spcPts val="600"/>
              </a:spcBef>
              <a:spcAft>
                <a:spcPts val="300"/>
              </a:spcAft>
            </a:pPr>
            <a:r>
              <a:rPr lang="en-US" sz="1200" b="0" dirty="0">
                <a:solidFill>
                  <a:schemeClr val="tx1"/>
                </a:solidFill>
              </a:rPr>
              <a:t>2+ years of consulting and industry experience</a:t>
            </a:r>
          </a:p>
          <a:p>
            <a:pPr marL="152400" lvl="1" indent="-1524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200" b="0" dirty="0">
                <a:solidFill>
                  <a:schemeClr val="tx1"/>
                </a:solidFill>
              </a:rPr>
              <a:t>Contributed to operating model optimization for the fiber-optic network expansion of a German Telco</a:t>
            </a:r>
          </a:p>
          <a:p>
            <a:pPr marL="152400" lvl="1" indent="-1524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200" b="0" dirty="0">
                <a:solidFill>
                  <a:schemeClr val="tx1"/>
                </a:solidFill>
              </a:rPr>
              <a:t>Supported in strategic transformation projects for large Media &amp;Telco, facilitating regular workshops with C-suite executives such as CEOs, CFOs, and CTOs to align on key strategic decisions</a:t>
            </a:r>
          </a:p>
          <a:p>
            <a:pPr marL="152400" lvl="1" indent="-1524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sz="1200" b="0" dirty="0">
                <a:solidFill>
                  <a:schemeClr val="tx1"/>
                </a:solidFill>
              </a:rPr>
              <a:t>Facilitated global cost benchmarking initiatives to inform and steer cost reduction strategies</a:t>
            </a:r>
          </a:p>
          <a:p>
            <a:pPr marL="152400" lvl="1" indent="-1524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</a:pPr>
            <a:endParaRPr lang="en-US" sz="1200" b="0" dirty="0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9CFA46-EA2A-C7B4-BDA8-B75BFD27E84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162" t="7263" r="7372" b="15270"/>
          <a:stretch/>
        </p:blipFill>
        <p:spPr>
          <a:xfrm>
            <a:off x="5337085" y="0"/>
            <a:ext cx="2286000" cy="2286000"/>
          </a:xfrm>
          <a:prstGeom prst="rect">
            <a:avLst/>
          </a:prstGeom>
          <a:noFill/>
        </p:spPr>
      </p:pic>
      <p:pic>
        <p:nvPicPr>
          <p:cNvPr id="8" name="Picture Placeholder 20" descr="A person in a suit&#10;&#10;Description automatically generated">
            <a:extLst>
              <a:ext uri="{FF2B5EF4-FFF2-40B4-BE49-F238E27FC236}">
                <a16:creationId xmlns:a16="http://schemas.microsoft.com/office/drawing/2014/main" id="{D1C2A192-5A83-9A49-241C-5FD47B56F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3" r="20353" b="10808"/>
          <a:stretch/>
        </p:blipFill>
        <p:spPr>
          <a:xfrm>
            <a:off x="9906000" y="0"/>
            <a:ext cx="2286000" cy="2292464"/>
          </a:xfrm>
          <a:prstGeom prst="rect">
            <a:avLst/>
          </a:prstGeom>
        </p:spPr>
      </p:pic>
      <p:pic>
        <p:nvPicPr>
          <p:cNvPr id="10" name="Picture Placeholder 14">
            <a:extLst>
              <a:ext uri="{FF2B5EF4-FFF2-40B4-BE49-F238E27FC236}">
                <a16:creationId xmlns:a16="http://schemas.microsoft.com/office/drawing/2014/main" id="{31077477-9788-B6ED-B334-591A314DA2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4" r="1787" b="21328"/>
          <a:stretch/>
        </p:blipFill>
        <p:spPr>
          <a:xfrm>
            <a:off x="7626443" y="1"/>
            <a:ext cx="2282642" cy="2292464"/>
          </a:xfrm>
          <a:prstGeom prst="rect">
            <a:avLst/>
          </a:prstGeom>
        </p:spPr>
      </p:pic>
      <p:pic>
        <p:nvPicPr>
          <p:cNvPr id="16" name="Picture 15" descr="A person with long brown hair&#10;&#10;Description automatically generated">
            <a:extLst>
              <a:ext uri="{FF2B5EF4-FFF2-40B4-BE49-F238E27FC236}">
                <a16:creationId xmlns:a16="http://schemas.microsoft.com/office/drawing/2014/main" id="{5C030DCC-46DD-E3DD-FCE0-5DA82F97648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-146" r="3774" b="12120"/>
          <a:stretch/>
        </p:blipFill>
        <p:spPr>
          <a:xfrm>
            <a:off x="3035299" y="0"/>
            <a:ext cx="230977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52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E70fAM7E6d3RDSz0ahH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.4MWtp1zUe1qkANvQRZK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EIm0DbfH.ZmHUs6mLAM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E70fAM7E6d3RDSz0ahH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.4MWtp1zUe1qkANvQRZK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EIm0DbfH.ZmHUs6mLAM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E70fAM7E6d3RDSz0ahH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.4MWtp1zUe1qkANvQRZK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EIm0DbfH.ZmHUs6mLAM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heme/theme1.xml><?xml version="1.0" encoding="utf-8"?>
<a:theme xmlns:a="http://schemas.openxmlformats.org/drawingml/2006/main" name="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BAF91FC-DA7A-44C5-9C0E-D0AB2D99FF52}" vid="{D0537F04-A238-4482-BEC3-ED049BED08EB}"/>
    </a:ext>
  </a:extLst>
</a:theme>
</file>

<file path=ppt/theme/theme10.xml><?xml version="1.0" encoding="utf-8"?>
<a:theme xmlns:a="http://schemas.openxmlformats.org/drawingml/2006/main" name="4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err="1" smtClean="0">
            <a:latin typeface="Arial 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11.xml><?xml version="1.0" encoding="utf-8"?>
<a:theme xmlns:a="http://schemas.openxmlformats.org/drawingml/2006/main" name="5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err="1" smtClean="0">
            <a:latin typeface="Arial 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BAF91FC-DA7A-44C5-9C0E-D0AB2D99FF52}" vid="{D0537F04-A238-4482-BEC3-ED049BED08EB}"/>
    </a:ext>
  </a:extLst>
</a:theme>
</file>

<file path=ppt/theme/theme3.xml><?xml version="1.0" encoding="utf-8"?>
<a:theme xmlns:a="http://schemas.openxmlformats.org/drawingml/2006/main" name="2_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EARNEY_Report_update_v20.potx" id="{0B0A0E83-C00B-493D-AD96-F919ECB545CA}" vid="{78770B28-1E61-450F-92E1-CFF6A6B44729}"/>
    </a:ext>
  </a:extLst>
</a:theme>
</file>

<file path=ppt/theme/theme4.xml><?xml version="1.0" encoding="utf-8"?>
<a:theme xmlns:a="http://schemas.openxmlformats.org/drawingml/2006/main" name="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2C5594CE-1A1A-49A6-9040-B766E1080F62}" vid="{8292DBFE-9151-43AD-BFDE-B57F97F81CD4}"/>
    </a:ext>
  </a:extLst>
</a:theme>
</file>

<file path=ppt/theme/theme5.xml><?xml version="1.0" encoding="utf-8"?>
<a:theme xmlns:a="http://schemas.openxmlformats.org/drawingml/2006/main" name="1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2C5594CE-1A1A-49A6-9040-B766E1080F62}" vid="{8292DBFE-9151-43AD-BFDE-B57F97F81CD4}"/>
    </a:ext>
  </a:extLst>
</a:theme>
</file>

<file path=ppt/theme/theme6.xml><?xml version="1.0" encoding="utf-8"?>
<a:theme xmlns:a="http://schemas.openxmlformats.org/drawingml/2006/main" name="2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2C5594CE-1A1A-49A6-9040-B766E1080F62}" vid="{8292DBFE-9151-43AD-BFDE-B57F97F81CD4}"/>
    </a:ext>
  </a:extLst>
</a:theme>
</file>

<file path=ppt/theme/theme7.xml><?xml version="1.0" encoding="utf-8"?>
<a:theme xmlns:a="http://schemas.openxmlformats.org/drawingml/2006/main" name="3_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BAF91FC-DA7A-44C5-9C0E-D0AB2D99FF52}" vid="{D0537F04-A238-4482-BEC3-ED049BED08EB}"/>
    </a:ext>
  </a:extLst>
</a:theme>
</file>

<file path=ppt/theme/theme8.xml><?xml version="1.0" encoding="utf-8"?>
<a:theme xmlns:a="http://schemas.openxmlformats.org/drawingml/2006/main" name="4_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BAF91FC-DA7A-44C5-9C0E-D0AB2D99FF52}" vid="{D0537F04-A238-4482-BEC3-ED049BED08EB}"/>
    </a:ext>
  </a:extLst>
</a:theme>
</file>

<file path=ppt/theme/theme9.xml><?xml version="1.0" encoding="utf-8"?>
<a:theme xmlns:a="http://schemas.openxmlformats.org/drawingml/2006/main" name="3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err="1" smtClean="0">
            <a:latin typeface="Arial 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B0DF881FF134EB4099DF30672DBB4" ma:contentTypeVersion="12" ma:contentTypeDescription="Create a new document." ma:contentTypeScope="" ma:versionID="9c01a2a16eb61769fcd3ac6c45cd6530">
  <xsd:schema xmlns:xsd="http://www.w3.org/2001/XMLSchema" xmlns:xs="http://www.w3.org/2001/XMLSchema" xmlns:p="http://schemas.microsoft.com/office/2006/metadata/properties" xmlns:ns2="4db725bd-2286-4107-8f60-7890e9b3234a" xmlns:ns3="643e7cb0-4e6a-4c0f-ade4-62e58230feb2" targetNamespace="http://schemas.microsoft.com/office/2006/metadata/properties" ma:root="true" ma:fieldsID="9b56bfb871495a9b8ce24dc798af124f" ns2:_="" ns3:_="">
    <xsd:import namespace="4db725bd-2286-4107-8f60-7890e9b3234a"/>
    <xsd:import namespace="643e7cb0-4e6a-4c0f-ade4-62e58230fe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725bd-2286-4107-8f60-7890e9b323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6730c64-feca-4f85-a172-e64d350bbe0a}" ma:internalName="TaxCatchAll" ma:showField="CatchAllData" ma:web="4db725bd-2286-4107-8f60-7890e9b323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3e7cb0-4e6a-4c0f-ade4-62e58230fe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c350327-7f8b-4e4c-9470-6526d29b83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db725bd-2286-4107-8f60-7890e9b3234a">
      <UserInfo>
        <DisplayName>Hoppe, Linus</DisplayName>
        <AccountId>10</AccountId>
        <AccountType/>
      </UserInfo>
      <UserInfo>
        <DisplayName>Freyberg, Axel</DisplayName>
        <AccountId>24</AccountId>
        <AccountType/>
      </UserInfo>
      <UserInfo>
        <DisplayName>Firth, Christophe</DisplayName>
        <AccountId>21</AccountId>
        <AccountType/>
      </UserInfo>
      <UserInfo>
        <DisplayName>Burgstaller, Theresa</DisplayName>
        <AccountId>18</AccountId>
        <AccountType/>
      </UserInfo>
      <UserInfo>
        <DisplayName>Neunkirchen, Christoph</DisplayName>
        <AccountId>39</AccountId>
        <AccountType/>
      </UserInfo>
      <UserInfo>
        <DisplayName>Tybus, Moritz</DisplayName>
        <AccountId>17</AccountId>
        <AccountType/>
      </UserInfo>
      <UserInfo>
        <DisplayName>Krogmann, Anna</DisplayName>
        <AccountId>55</AccountId>
        <AccountType/>
      </UserInfo>
      <UserInfo>
        <DisplayName>Oliveira, Virgilio</DisplayName>
        <AccountId>57</AccountId>
        <AccountType/>
      </UserInfo>
    </SharedWithUsers>
    <TaxCatchAll xmlns="4db725bd-2286-4107-8f60-7890e9b3234a" xsi:nil="true"/>
    <lcf76f155ced4ddcb4097134ff3c332f xmlns="643e7cb0-4e6a-4c0f-ade4-62e58230feb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0F4138-ECFC-4271-BC6F-D7958FBCE85E}">
  <ds:schemaRefs>
    <ds:schemaRef ds:uri="4db725bd-2286-4107-8f60-7890e9b3234a"/>
    <ds:schemaRef ds:uri="643e7cb0-4e6a-4c0f-ade4-62e58230feb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63DC16F-0ECA-4357-AF81-A8381DCAFF4F}">
  <ds:schemaRefs>
    <ds:schemaRef ds:uri="4db725bd-2286-4107-8f60-7890e9b3234a"/>
    <ds:schemaRef ds:uri="643e7cb0-4e6a-4c0f-ade4-62e58230feb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EF2E5EA-2A40-4B44-957A-DC71D1B832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275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Arial</vt:lpstr>
      <vt:lpstr>Arial </vt:lpstr>
      <vt:lpstr>Calibri</vt:lpstr>
      <vt:lpstr>System Font Regular</vt:lpstr>
      <vt:lpstr>Kearney Report Template</vt:lpstr>
      <vt:lpstr>1_Kearney Report Template</vt:lpstr>
      <vt:lpstr>2_Kearney Report Template</vt:lpstr>
      <vt:lpstr>Blank</vt:lpstr>
      <vt:lpstr>1_Blank</vt:lpstr>
      <vt:lpstr>2_Blank</vt:lpstr>
      <vt:lpstr>3_Kearney Report Template</vt:lpstr>
      <vt:lpstr>4_Kearney Report Template</vt:lpstr>
      <vt:lpstr>3_Blank</vt:lpstr>
      <vt:lpstr>4_Blank</vt:lpstr>
      <vt:lpstr>5_Blank</vt:lpstr>
      <vt:lpstr>think-cell Slide</vt:lpstr>
      <vt:lpstr>Your Kearney project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P7S1_Kearney Media Credentials</dc:title>
  <dc:creator>Burgstaller, Theresa</dc:creator>
  <cp:lastModifiedBy>Ledebur-Wicheln, Gregor</cp:lastModifiedBy>
  <cp:revision>3</cp:revision>
  <dcterms:created xsi:type="dcterms:W3CDTF">2023-02-01T08:05:01Z</dcterms:created>
  <dcterms:modified xsi:type="dcterms:W3CDTF">2025-07-06T16:09:05Z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0x010100A73B0DF881FF134EB4099DF30672DBB4</vt:lpwstr>
  </property>
  <property fmtid="{D5CDD505-2E9C-101B-9397-08002B2CF9AE}" pid="3" name="MSIP_Label_0e815a84-bb14-486b-9367-c1af54c95fa4_Enabled">
    <vt:lpwstr>true</vt:lpwstr>
  </property>
  <property fmtid="{D5CDD505-2E9C-101B-9397-08002B2CF9AE}" pid="4" name="MSIP_Label_0e815a84-bb14-486b-9367-c1af54c95fa4_SetDate">
    <vt:lpwstr>2023-02-01T08:05:02Z</vt:lpwstr>
  </property>
  <property fmtid="{D5CDD505-2E9C-101B-9397-08002B2CF9AE}" pid="5" name="MSIP_Label_0e815a84-bb14-486b-9367-c1af54c95fa4_Method">
    <vt:lpwstr>Standard</vt:lpwstr>
  </property>
  <property fmtid="{D5CDD505-2E9C-101B-9397-08002B2CF9AE}" pid="6" name="MSIP_Label_0e815a84-bb14-486b-9367-c1af54c95fa4_Name">
    <vt:lpwstr>Standard</vt:lpwstr>
  </property>
  <property fmtid="{D5CDD505-2E9C-101B-9397-08002B2CF9AE}" pid="7" name="MSIP_Label_0e815a84-bb14-486b-9367-c1af54c95fa4_SiteId">
    <vt:lpwstr>5dc645ed-297f-4dca-b0af-2339c71c5388</vt:lpwstr>
  </property>
  <property fmtid="{D5CDD505-2E9C-101B-9397-08002B2CF9AE}" pid="8" name="MSIP_Label_0e815a84-bb14-486b-9367-c1af54c95fa4_ActionId">
    <vt:lpwstr>d1fd8baf-eff8-4b91-ba0a-7de286e87689</vt:lpwstr>
  </property>
  <property fmtid="{D5CDD505-2E9C-101B-9397-08002B2CF9AE}" pid="9" name="MSIP_Label_0e815a84-bb14-486b-9367-c1af54c95fa4_ContentBits">
    <vt:lpwstr>0</vt:lpwstr>
  </property>
  <property fmtid="{D5CDD505-2E9C-101B-9397-08002B2CF9AE}" pid="10" name="MediaServiceImageTags">
    <vt:lpwstr/>
  </property>
</Properties>
</file>