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embeddings/oleObject1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embeddings/oleObject15.bin" ContentType="application/vnd.openxmlformats-officedocument.oleObject"/>
  <Override PartName="/ppt/embeddings/oleObject16.bin" ContentType="application/vnd.openxmlformats-officedocument.oleObject"/>
  <Override PartName="/ppt/embeddings/oleObject17.bin" ContentType="application/vnd.openxmlformats-officedocument.oleObject"/>
  <Override PartName="/ppt/embeddings/oleObject18.bin" ContentType="application/vnd.openxmlformats-officedocument.oleObject"/>
  <Override PartName="/ppt/embeddings/oleObject19.bin" ContentType="application/vnd.openxmlformats-officedocument.oleObject"/>
  <Override PartName="/ppt/embeddings/oleObject2.bin" ContentType="application/vnd.openxmlformats-officedocument.oleObject"/>
  <Override PartName="/ppt/embeddings/oleObject20.bin" ContentType="application/vnd.openxmlformats-officedocument.oleObject"/>
  <Override PartName="/ppt/embeddings/oleObject21.bin" ContentType="application/vnd.openxmlformats-officedocument.oleObject"/>
  <Override PartName="/ppt/embeddings/oleObject22.bin" ContentType="application/vnd.openxmlformats-officedocument.oleObject"/>
  <Override PartName="/ppt/embeddings/oleObject23.bin" ContentType="application/vnd.openxmlformats-officedocument.oleObject"/>
  <Override PartName="/ppt/embeddings/oleObject24.bin" ContentType="application/vnd.openxmlformats-officedocument.oleObject"/>
  <Override PartName="/ppt/embeddings/oleObject25.bin" ContentType="application/vnd.openxmlformats-officedocument.oleObject"/>
  <Override PartName="/ppt/embeddings/oleObject26.bin" ContentType="application/vnd.openxmlformats-officedocument.oleObject"/>
  <Override PartName="/ppt/embeddings/oleObject27.bin" ContentType="application/vnd.openxmlformats-officedocument.oleObject"/>
  <Override PartName="/ppt/embeddings/oleObject28.bin" ContentType="application/vnd.openxmlformats-officedocument.oleObject"/>
  <Override PartName="/ppt/embeddings/oleObject29.bin" ContentType="application/vnd.openxmlformats-officedocument.oleObject"/>
  <Override PartName="/ppt/embeddings/oleObject3.bin" ContentType="application/vnd.openxmlformats-officedocument.oleObject"/>
  <Override PartName="/ppt/embeddings/oleObject30.bin" ContentType="application/vnd.openxmlformats-officedocument.oleObject"/>
  <Override PartName="/ppt/embeddings/oleObject31.bin" ContentType="application/vnd.openxmlformats-officedocument.oleObject"/>
  <Override PartName="/ppt/embeddings/oleObject32.bin" ContentType="application/vnd.openxmlformats-officedocument.oleObject"/>
  <Override PartName="/ppt/embeddings/oleObject33.bin" ContentType="application/vnd.openxmlformats-officedocument.oleObject"/>
  <Override PartName="/ppt/embeddings/oleObject34.bin" ContentType="application/vnd.openxmlformats-officedocument.oleObject"/>
  <Override PartName="/ppt/embeddings/oleObject35.bin" ContentType="application/vnd.openxmlformats-officedocument.oleObject"/>
  <Override PartName="/ppt/embeddings/oleObject36.bin" ContentType="application/vnd.openxmlformats-officedocument.oleObject"/>
  <Override PartName="/ppt/embeddings/oleObject37.bin" ContentType="application/vnd.openxmlformats-officedocument.oleObject"/>
  <Override PartName="/ppt/embeddings/oleObject38.bin" ContentType="application/vnd.openxmlformats-officedocument.oleObject"/>
  <Override PartName="/ppt/embeddings/oleObject39.bin" ContentType="application/vnd.openxmlformats-officedocument.oleObject"/>
  <Override PartName="/ppt/embeddings/oleObject4.bin" ContentType="application/vnd.openxmlformats-officedocument.oleObject"/>
  <Override PartName="/ppt/embeddings/oleObject40.bin" ContentType="application/vnd.openxmlformats-officedocument.oleObject"/>
  <Override PartName="/ppt/embeddings/oleObject41.bin" ContentType="application/vnd.openxmlformats-officedocument.oleObject"/>
  <Override PartName="/ppt/embeddings/oleObject42.bin" ContentType="application/vnd.openxmlformats-officedocument.oleObject"/>
  <Override PartName="/ppt/embeddings/oleObject43.bin" ContentType="application/vnd.openxmlformats-officedocument.oleObject"/>
  <Override PartName="/ppt/embeddings/oleObject44.bin" ContentType="application/vnd.openxmlformats-officedocument.oleObject"/>
  <Override PartName="/ppt/embeddings/oleObject45.bin" ContentType="application/vnd.openxmlformats-officedocument.oleObject"/>
  <Override PartName="/ppt/embeddings/oleObject46.bin" ContentType="application/vnd.openxmlformats-officedocument.oleObject"/>
  <Override PartName="/ppt/embeddings/oleObject47.bin" ContentType="application/vnd.openxmlformats-officedocument.oleObject"/>
  <Override PartName="/ppt/embeddings/oleObject48.bin" ContentType="application/vnd.openxmlformats-officedocument.oleObject"/>
  <Override PartName="/ppt/embeddings/oleObject49.bin" ContentType="application/vnd.openxmlformats-officedocument.oleObject"/>
  <Override PartName="/ppt/embeddings/oleObject5.bin" ContentType="application/vnd.openxmlformats-officedocument.oleObject"/>
  <Override PartName="/ppt/embeddings/oleObject50.bin" ContentType="application/vnd.openxmlformats-officedocument.oleObject"/>
  <Override PartName="/ppt/embeddings/oleObject51.bin" ContentType="application/vnd.openxmlformats-officedocument.oleObject"/>
  <Override PartName="/ppt/embeddings/oleObject52.bin" ContentType="application/vnd.openxmlformats-officedocument.oleObject"/>
  <Override PartName="/ppt/embeddings/oleObject53.bin" ContentType="application/vnd.openxmlformats-officedocument.oleObject"/>
  <Override PartName="/ppt/embeddings/oleObject54.bin" ContentType="application/vnd.openxmlformats-officedocument.oleObject"/>
  <Override PartName="/ppt/embeddings/oleObject55.bin" ContentType="application/vnd.openxmlformats-officedocument.oleObject"/>
  <Override PartName="/ppt/embeddings/oleObject56.bin" ContentType="application/vnd.openxmlformats-officedocument.oleObject"/>
  <Override PartName="/ppt/embeddings/oleObject57.bin" ContentType="application/vnd.openxmlformats-officedocument.oleObject"/>
  <Override PartName="/ppt/embeddings/oleObject58.bin" ContentType="application/vnd.openxmlformats-officedocument.oleObject"/>
  <Override PartName="/ppt/embeddings/oleObject59.bin" ContentType="application/vnd.openxmlformats-officedocument.oleObject"/>
  <Override PartName="/ppt/embeddings/oleObject6.bin" ContentType="application/vnd.openxmlformats-officedocument.oleObject"/>
  <Override PartName="/ppt/embeddings/oleObject60.bin" ContentType="application/vnd.openxmlformats-officedocument.oleObject"/>
  <Override PartName="/ppt/embeddings/oleObject61.bin" ContentType="application/vnd.openxmlformats-officedocument.oleObject"/>
  <Override PartName="/ppt/embeddings/oleObject62.bin" ContentType="application/vnd.openxmlformats-officedocument.oleObject"/>
  <Override PartName="/ppt/embeddings/oleObject63.bin" ContentType="application/vnd.openxmlformats-officedocument.oleObject"/>
  <Override PartName="/ppt/embeddings/oleObject64.bin" ContentType="application/vnd.openxmlformats-officedocument.oleObject"/>
  <Override PartName="/ppt/embeddings/oleObject65.bin" ContentType="application/vnd.openxmlformats-officedocument.oleObject"/>
  <Override PartName="/ppt/embeddings/oleObject66.bin" ContentType="application/vnd.openxmlformats-officedocument.oleObject"/>
  <Override PartName="/ppt/embeddings/oleObject67.bin" ContentType="application/vnd.openxmlformats-officedocument.oleObject"/>
  <Override PartName="/ppt/embeddings/oleObject68.bin" ContentType="application/vnd.openxmlformats-officedocument.oleObject"/>
  <Override PartName="/ppt/embeddings/oleObject69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702" r:id="rId6"/>
    <p:sldMasterId id="2147483721" r:id="rId7"/>
    <p:sldMasterId id="2147483729" r:id="rId8"/>
    <p:sldMasterId id="2147483737" r:id="rId9"/>
    <p:sldMasterId id="2147483745" r:id="rId10"/>
    <p:sldMasterId id="2147483764" r:id="rId11"/>
    <p:sldMasterId id="2147483785" r:id="rId12"/>
    <p:sldMasterId id="2147483793" r:id="rId13"/>
    <p:sldMasterId id="2147483801" r:id="rId14"/>
  </p:sldMasterIdLst>
  <p:notesMasterIdLst>
    <p:notesMasterId r:id="rId16"/>
  </p:notesMasterIdLst>
  <p:handoutMasterIdLst>
    <p:handoutMasterId r:id="rId17"/>
  </p:handoutMasterIdLst>
  <p:sldIdLst>
    <p:sldId id="2147482944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 be deleted" id="{2AA056E4-0137-4647-BF99-3F3A4C1245A7}">
          <p14:sldIdLst>
            <p14:sldId id="21474829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53F"/>
    <a:srgbClr val="C8A5F0"/>
    <a:srgbClr val="D2D2D2"/>
    <a:srgbClr val="F5F5F5"/>
    <a:srgbClr val="DDDDDD"/>
    <a:srgbClr val="E8E8E8"/>
    <a:srgbClr val="E1E1E1"/>
    <a:srgbClr val="E6E6E6"/>
    <a:srgbClr val="C8C8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3BDCE1-D90D-4ABF-9569-05935EF3CAC6}" v="13" dt="2025-07-15T16:55:12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9" Type="http://schemas.openxmlformats.org/officeDocument/2006/relationships/slideMaster" Target="slideMasters/slideMaster6.xml"/><Relationship Id="rId10" Type="http://schemas.openxmlformats.org/officeDocument/2006/relationships/slideMaster" Target="slideMasters/slideMaster7.xml"/><Relationship Id="rId11" Type="http://schemas.openxmlformats.org/officeDocument/2006/relationships/slideMaster" Target="slideMasters/slideMaster8.xml"/><Relationship Id="rId12" Type="http://schemas.openxmlformats.org/officeDocument/2006/relationships/slideMaster" Target="slideMasters/slideMaster9.xml"/><Relationship Id="rId13" Type="http://schemas.openxmlformats.org/officeDocument/2006/relationships/slideMaster" Target="slideMasters/slideMaster10.xml"/><Relationship Id="rId14" Type="http://schemas.openxmlformats.org/officeDocument/2006/relationships/slideMaster" Target="slideMasters/slideMaster11.xml"/><Relationship Id="rId15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tags" Target="tags/tag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bur-Wicheln, Gregor" userId="43259724-beae-4305-9bef-fe1457efee71" providerId="ADAL" clId="{88664497-B812-4482-8717-6E4A3D6A3659}"/>
    <pc:docChg chg="undo custSel addSld delSld modSld modSection">
      <pc:chgData name="Ledebur-Wicheln, Gregor" userId="43259724-beae-4305-9bef-fe1457efee71" providerId="ADAL" clId="{88664497-B812-4482-8717-6E4A3D6A3659}" dt="2025-07-06T16:08:58.277" v="180" actId="14100"/>
      <pc:docMkLst>
        <pc:docMk/>
      </pc:docMkLst>
      <pc:sldChg chg="delSp del mod">
        <pc:chgData name="Ledebur-Wicheln, Gregor" userId="43259724-beae-4305-9bef-fe1457efee71" providerId="ADAL" clId="{88664497-B812-4482-8717-6E4A3D6A3659}" dt="2025-07-06T15:55:20.206" v="2" actId="47"/>
        <pc:sldMkLst>
          <pc:docMk/>
          <pc:sldMk cId="4136518184" sldId="344"/>
        </pc:sldMkLst>
      </pc:sldChg>
      <pc:sldChg chg="addSp delSp modSp add mod">
        <pc:chgData name="Ledebur-Wicheln, Gregor" userId="43259724-beae-4305-9bef-fe1457efee71" providerId="ADAL" clId="{88664497-B812-4482-8717-6E4A3D6A3659}" dt="2025-07-06T16:08:58.277" v="180" actId="14100"/>
        <pc:sldMkLst>
          <pc:docMk/>
          <pc:sldMk cId="1009552261" sldId="2147482944"/>
        </pc:sldMkLst>
        <pc:spChg chg="mod">
          <ac:chgData name="Ledebur-Wicheln, Gregor" userId="43259724-beae-4305-9bef-fe1457efee71" providerId="ADAL" clId="{88664497-B812-4482-8717-6E4A3D6A3659}" dt="2025-07-06T15:55:24.097" v="4" actId="948"/>
          <ac:spMkLst>
            <pc:docMk/>
            <pc:sldMk cId="1009552261" sldId="2147482944"/>
            <ac:spMk id="2" creationId="{88D45A94-AA6D-4FB6-8C8A-55CF668DD6A0}"/>
          </ac:spMkLst>
        </pc:spChg>
        <pc:spChg chg="mod">
          <ac:chgData name="Ledebur-Wicheln, Gregor" userId="43259724-beae-4305-9bef-fe1457efee71" providerId="ADAL" clId="{88664497-B812-4482-8717-6E4A3D6A3659}" dt="2025-07-06T16:06:38.972" v="139"/>
          <ac:spMkLst>
            <pc:docMk/>
            <pc:sldMk cId="1009552261" sldId="2147482944"/>
            <ac:spMk id="14" creationId="{7C48A55F-0BC1-8EED-1775-72E52CC710D6}"/>
          </ac:spMkLst>
        </pc:spChg>
        <pc:spChg chg="mod">
          <ac:chgData name="Ledebur-Wicheln, Gregor" userId="43259724-beae-4305-9bef-fe1457efee71" providerId="ADAL" clId="{88664497-B812-4482-8717-6E4A3D6A3659}" dt="2025-07-06T16:05:19.244" v="135" actId="20577"/>
          <ac:spMkLst>
            <pc:docMk/>
            <pc:sldMk cId="1009552261" sldId="2147482944"/>
            <ac:spMk id="15" creationId="{BABD6579-2551-FA99-3D35-AF6D3C896F84}"/>
          </ac:spMkLst>
        </pc:spChg>
        <pc:spChg chg="mod">
          <ac:chgData name="Ledebur-Wicheln, Gregor" userId="43259724-beae-4305-9bef-fe1457efee71" providerId="ADAL" clId="{88664497-B812-4482-8717-6E4A3D6A3659}" dt="2025-07-06T16:08:34.683" v="177"/>
          <ac:spMkLst>
            <pc:docMk/>
            <pc:sldMk cId="1009552261" sldId="2147482944"/>
            <ac:spMk id="19" creationId="{364440B8-71C8-D390-24F6-A60EAE471C54}"/>
          </ac:spMkLst>
        </pc:spChg>
        <pc:graphicFrameChg chg="mod">
          <ac:chgData name="Ledebur-Wicheln, Gregor" userId="43259724-beae-4305-9bef-fe1457efee71" providerId="ADAL" clId="{88664497-B812-4482-8717-6E4A3D6A3659}" dt="2025-07-06T15:55:24.123" v="28"/>
          <ac:graphicFrameMkLst>
            <pc:docMk/>
            <pc:sldMk cId="1009552261" sldId="2147482944"/>
            <ac:graphicFrameMk id="21" creationId="{E63C457B-65CE-464D-B637-0EFCA58C4AB5}"/>
          </ac:graphicFrameMkLst>
        </pc:graphicFrameChg>
        <pc:picChg chg="add mod modCrop">
          <ac:chgData name="Ledebur-Wicheln, Gregor" userId="43259724-beae-4305-9bef-fe1457efee71" providerId="ADAL" clId="{88664497-B812-4482-8717-6E4A3D6A3659}" dt="2025-07-06T15:59:55.411" v="51" actId="14100"/>
          <ac:picMkLst>
            <pc:docMk/>
            <pc:sldMk cId="1009552261" sldId="2147482944"/>
            <ac:picMk id="8" creationId="{D1C2A192-5A83-9A49-241C-5FD47B56F195}"/>
          </ac:picMkLst>
        </pc:picChg>
        <pc:picChg chg="add mod modCrop">
          <ac:chgData name="Ledebur-Wicheln, Gregor" userId="43259724-beae-4305-9bef-fe1457efee71" providerId="ADAL" clId="{88664497-B812-4482-8717-6E4A3D6A3659}" dt="2025-07-06T16:08:58.277" v="180" actId="14100"/>
          <ac:picMkLst>
            <pc:docMk/>
            <pc:sldMk cId="1009552261" sldId="2147482944"/>
            <ac:picMk id="10" creationId="{31077477-9788-B6ED-B334-591A314DA230}"/>
          </ac:picMkLst>
        </pc:picChg>
        <pc:picChg chg="mod">
          <ac:chgData name="Ledebur-Wicheln, Gregor" userId="43259724-beae-4305-9bef-fe1457efee71" providerId="ADAL" clId="{88664497-B812-4482-8717-6E4A3D6A3659}" dt="2025-07-06T16:02:57.542" v="111"/>
          <ac:picMkLst>
            <pc:docMk/>
            <pc:sldMk cId="1009552261" sldId="2147482944"/>
            <ac:picMk id="11" creationId="{06B94267-AB83-40C4-8230-2D3D4FB9738F}"/>
          </ac:picMkLst>
        </pc:picChg>
      </pc:sldChg>
    </pc:docChg>
  </pc:docChgLst>
  <pc:docChgLst>
    <pc:chgData name="Ledebur-Wicheln, Gregor" userId="43259724-beae-4305-9bef-fe1457efee71" providerId="ADAL" clId="{09C4AC1F-DBA3-4DCC-BB62-610D50A1CF8F}"/>
    <pc:docChg chg="custSel modSld replTag">
      <pc:chgData name="Ledebur-Wicheln, Gregor" userId="43259724-beae-4305-9bef-fe1457efee71" providerId="ADAL" clId="{09C4AC1F-DBA3-4DCC-BB62-610D50A1CF8F}" dt="2024-04-22T11:19:24.386" v="76"/>
      <pc:docMkLst>
        <pc:docMk/>
      </pc:docMkLst>
      <pc:sldChg chg="addSp delSp modSp mod">
        <pc:chgData name="Ledebur-Wicheln, Gregor" userId="43259724-beae-4305-9bef-fe1457efee71" providerId="ADAL" clId="{09C4AC1F-DBA3-4DCC-BB62-610D50A1CF8F}" dt="2024-04-22T11:19:24.386" v="76"/>
        <pc:sldMkLst>
          <pc:docMk/>
          <pc:sldMk cId="2558103172" sldId="268"/>
        </pc:sldMkLst>
      </pc:sldChg>
    </pc:docChg>
  </pc:docChgLst>
  <pc:docChgLst>
    <pc:chgData name="Ledebur-Wicheln, Gregor" userId="43259724-beae-4305-9bef-fe1457efee71" providerId="ADAL" clId="{963BDCE1-D90D-4ABF-9569-05935EF3CAC6}"/>
    <pc:docChg chg="undo custSel modSld">
      <pc:chgData name="Ledebur-Wicheln, Gregor" userId="43259724-beae-4305-9bef-fe1457efee71" providerId="ADAL" clId="{963BDCE1-D90D-4ABF-9569-05935EF3CAC6}" dt="2025-07-15T16:55:12.933" v="204"/>
      <pc:docMkLst>
        <pc:docMk/>
      </pc:docMkLst>
      <pc:sldChg chg="addSp delSp modSp mod">
        <pc:chgData name="Ledebur-Wicheln, Gregor" userId="43259724-beae-4305-9bef-fe1457efee71" providerId="ADAL" clId="{963BDCE1-D90D-4ABF-9569-05935EF3CAC6}" dt="2025-07-15T16:55:12.933" v="204"/>
        <pc:sldMkLst>
          <pc:docMk/>
          <pc:sldMk cId="1009552261" sldId="2147482944"/>
        </pc:sldMkLst>
        <pc:spChg chg="add mod">
          <ac:chgData name="Ledebur-Wicheln, Gregor" userId="43259724-beae-4305-9bef-fe1457efee71" providerId="ADAL" clId="{963BDCE1-D90D-4ABF-9569-05935EF3CAC6}" dt="2025-07-15T16:54:19.036" v="111" actId="207"/>
          <ac:spMkLst>
            <pc:docMk/>
            <pc:sldMk cId="1009552261" sldId="2147482944"/>
            <ac:spMk id="7" creationId="{DF62C275-255B-2C4D-02CF-3D4975C8E005}"/>
          </ac:spMkLst>
        </pc:spChg>
        <pc:spChg chg="add mod">
          <ac:chgData name="Ledebur-Wicheln, Gregor" userId="43259724-beae-4305-9bef-fe1457efee71" providerId="ADAL" clId="{963BDCE1-D90D-4ABF-9569-05935EF3CAC6}" dt="2025-07-15T16:54:22.268" v="112" actId="207"/>
          <ac:spMkLst>
            <pc:docMk/>
            <pc:sldMk cId="1009552261" sldId="2147482944"/>
            <ac:spMk id="9" creationId="{2285B17A-0424-4059-8141-03AE0C512E42}"/>
          </ac:spMkLst>
        </pc:spChg>
        <pc:spChg chg="mod">
          <ac:chgData name="Ledebur-Wicheln, Gregor" userId="43259724-beae-4305-9bef-fe1457efee71" providerId="ADAL" clId="{963BDCE1-D90D-4ABF-9569-05935EF3CAC6}" dt="2025-07-15T16:55:07.915" v="202"/>
          <ac:spMkLst>
            <pc:docMk/>
            <pc:sldMk cId="1009552261" sldId="2147482944"/>
            <ac:spMk id="13" creationId="{6DDE0E02-07F7-4F41-169D-461D785AA800}"/>
          </ac:spMkLst>
        </pc:spChg>
        <pc:spChg chg="mod">
          <ac:chgData name="Ledebur-Wicheln, Gregor" userId="43259724-beae-4305-9bef-fe1457efee71" providerId="ADAL" clId="{963BDCE1-D90D-4ABF-9569-05935EF3CAC6}" dt="2025-07-15T16:55:10.622" v="203"/>
          <ac:spMkLst>
            <pc:docMk/>
            <pc:sldMk cId="1009552261" sldId="2147482944"/>
            <ac:spMk id="14" creationId="{7C48A55F-0BC1-8EED-1775-72E52CC710D6}"/>
          </ac:spMkLst>
        </pc:spChg>
        <pc:spChg chg="mod">
          <ac:chgData name="Ledebur-Wicheln, Gregor" userId="43259724-beae-4305-9bef-fe1457efee71" providerId="ADAL" clId="{963BDCE1-D90D-4ABF-9569-05935EF3CAC6}" dt="2025-07-15T16:55:12.933" v="204"/>
          <ac:spMkLst>
            <pc:docMk/>
            <pc:sldMk cId="1009552261" sldId="2147482944"/>
            <ac:spMk id="15" creationId="{BABD6579-2551-FA99-3D35-AF6D3C896F84}"/>
          </ac:spMkLst>
        </pc:spChg>
        <pc:spChg chg="add mod">
          <ac:chgData name="Ledebur-Wicheln, Gregor" userId="43259724-beae-4305-9bef-fe1457efee71" providerId="ADAL" clId="{963BDCE1-D90D-4ABF-9569-05935EF3CAC6}" dt="2025-07-15T16:54:25.718" v="113" actId="207"/>
          <ac:spMkLst>
            <pc:docMk/>
            <pc:sldMk cId="1009552261" sldId="2147482944"/>
            <ac:spMk id="17" creationId="{2442A61D-D631-87EF-304C-D354E49B51B2}"/>
          </ac:spMkLst>
        </pc:spChg>
        <pc:spChg chg="add mod">
          <ac:chgData name="Ledebur-Wicheln, Gregor" userId="43259724-beae-4305-9bef-fe1457efee71" providerId="ADAL" clId="{963BDCE1-D90D-4ABF-9569-05935EF3CAC6}" dt="2025-07-15T16:54:29.182" v="114" actId="207"/>
          <ac:spMkLst>
            <pc:docMk/>
            <pc:sldMk cId="1009552261" sldId="2147482944"/>
            <ac:spMk id="18" creationId="{34E04F50-5788-B8C9-372B-87B5158B6B91}"/>
          </ac:spMkLst>
        </pc:spChg>
        <pc:spChg chg="mod">
          <ac:chgData name="Ledebur-Wicheln, Gregor" userId="43259724-beae-4305-9bef-fe1457efee71" providerId="ADAL" clId="{963BDCE1-D90D-4ABF-9569-05935EF3CAC6}" dt="2025-07-15T16:55:02.759" v="201" actId="313"/>
          <ac:spMkLst>
            <pc:docMk/>
            <pc:sldMk cId="1009552261" sldId="2147482944"/>
            <ac:spMk id="19" creationId="{364440B8-71C8-D390-24F6-A60EAE471C54}"/>
          </ac:spMkLst>
        </pc:spChg>
        <pc:picChg chg="add del">
          <ac:chgData name="Ledebur-Wicheln, Gregor" userId="43259724-beae-4305-9bef-fe1457efee71" providerId="ADAL" clId="{963BDCE1-D90D-4ABF-9569-05935EF3CAC6}" dt="2025-07-15T16:50:17.586" v="8" actId="478"/>
          <ac:picMkLst>
            <pc:docMk/>
            <pc:sldMk cId="1009552261" sldId="2147482944"/>
            <ac:picMk id="8" creationId="{D1C2A192-5A83-9A49-241C-5FD47B56F195}"/>
          </ac:picMkLst>
        </pc:picChg>
        <pc:picChg chg="add del">
          <ac:chgData name="Ledebur-Wicheln, Gregor" userId="43259724-beae-4305-9bef-fe1457efee71" providerId="ADAL" clId="{963BDCE1-D90D-4ABF-9569-05935EF3CAC6}" dt="2025-07-15T16:50:14.764" v="6" actId="478"/>
          <ac:picMkLst>
            <pc:docMk/>
            <pc:sldMk cId="1009552261" sldId="2147482944"/>
            <ac:picMk id="10" creationId="{31077477-9788-B6ED-B334-591A314DA230}"/>
          </ac:picMkLst>
        </pc:picChg>
        <pc:picChg chg="add del">
          <ac:chgData name="Ledebur-Wicheln, Gregor" userId="43259724-beae-4305-9bef-fe1457efee71" providerId="ADAL" clId="{963BDCE1-D90D-4ABF-9569-05935EF3CAC6}" dt="2025-07-15T16:50:03.959" v="2" actId="478"/>
          <ac:picMkLst>
            <pc:docMk/>
            <pc:sldMk cId="1009552261" sldId="2147482944"/>
            <ac:picMk id="11" creationId="{06B94267-AB83-40C4-8230-2D3D4FB9738F}"/>
          </ac:picMkLst>
        </pc:picChg>
        <pc:picChg chg="del">
          <ac:chgData name="Ledebur-Wicheln, Gregor" userId="43259724-beae-4305-9bef-fe1457efee71" providerId="ADAL" clId="{963BDCE1-D90D-4ABF-9569-05935EF3CAC6}" dt="2025-07-15T16:49:58.657" v="0" actId="478"/>
          <ac:picMkLst>
            <pc:docMk/>
            <pc:sldMk cId="1009552261" sldId="2147482944"/>
            <ac:picMk id="16" creationId="{5C030DCC-46DD-E3DD-FCE0-5DA82F97648C}"/>
          </ac:picMkLst>
        </pc:picChg>
        <pc:picChg chg="add del">
          <ac:chgData name="Ledebur-Wicheln, Gregor" userId="43259724-beae-4305-9bef-fe1457efee71" providerId="ADAL" clId="{963BDCE1-D90D-4ABF-9569-05935EF3CAC6}" dt="2025-07-15T16:50:12.080" v="4" actId="478"/>
          <ac:picMkLst>
            <pc:docMk/>
            <pc:sldMk cId="1009552261" sldId="2147482944"/>
            <ac:picMk id="27" creationId="{599CFA46-EA2A-C7B4-BDA8-B75BFD27E846}"/>
          </ac:picMkLst>
        </pc:picChg>
      </pc:sldChg>
    </pc:docChg>
  </pc:docChgLst>
  <pc:docChgLst>
    <pc:chgData name="Ledebur-Wicheln, Gregor" userId="43259724-beae-4305-9bef-fe1457efee71" providerId="ADAL" clId="{849F0FFF-85CA-4293-953D-A1F471642A99}"/>
    <pc:docChg chg="addSld delSld modSld modSection">
      <pc:chgData name="Ledebur-Wicheln, Gregor" userId="43259724-beae-4305-9bef-fe1457efee71" providerId="ADAL" clId="{849F0FFF-85CA-4293-953D-A1F471642A99}" dt="2024-07-10T08:05:03.255" v="14" actId="20577"/>
      <pc:docMkLst>
        <pc:docMk/>
      </pc:docMkLst>
      <pc:sldChg chg="del">
        <pc:chgData name="Ledebur-Wicheln, Gregor" userId="43259724-beae-4305-9bef-fe1457efee71" providerId="ADAL" clId="{849F0FFF-85CA-4293-953D-A1F471642A99}" dt="2024-07-10T08:03:28.533" v="1" actId="47"/>
        <pc:sldMkLst>
          <pc:docMk/>
          <pc:sldMk cId="2558103172" sldId="268"/>
        </pc:sldMkLst>
      </pc:sldChg>
      <pc:sldChg chg="modSp add mod">
        <pc:chgData name="Ledebur-Wicheln, Gregor" userId="43259724-beae-4305-9bef-fe1457efee71" providerId="ADAL" clId="{849F0FFF-85CA-4293-953D-A1F471642A99}" dt="2024-07-10T08:05:03.255" v="14" actId="20577"/>
        <pc:sldMkLst>
          <pc:docMk/>
          <pc:sldMk cId="4136518184" sldId="344"/>
        </pc:sldMkLst>
      </pc:sldChg>
      <pc:sldMasterChg chg="delSldLayout">
        <pc:chgData name="Ledebur-Wicheln, Gregor" userId="43259724-beae-4305-9bef-fe1457efee71" providerId="ADAL" clId="{849F0FFF-85CA-4293-953D-A1F471642A99}" dt="2024-07-10T08:03:28.533" v="1" actId="47"/>
        <pc:sldMasterMkLst>
          <pc:docMk/>
          <pc:sldMasterMk cId="4052670754" sldId="2147483660"/>
        </pc:sldMasterMkLst>
        <pc:sldLayoutChg chg="del">
          <pc:chgData name="Ledebur-Wicheln, Gregor" userId="43259724-beae-4305-9bef-fe1457efee71" providerId="ADAL" clId="{849F0FFF-85CA-4293-953D-A1F471642A99}" dt="2024-07-10T08:03:28.533" v="1" actId="47"/>
          <pc:sldLayoutMkLst>
            <pc:docMk/>
            <pc:sldMasterMk cId="4052670754" sldId="2147483660"/>
            <pc:sldLayoutMk cId="2209742124" sldId="2147483810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9CFBE-7E17-086E-64C7-ED9B7BD888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5C9E-0959-3262-2D31-8FA70CEE3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34F5-9CFC-4E10-B02B-094754DFA6C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93CF-6672-544A-927F-CD49E75431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88984-8CB4-C861-E9FE-78BA80C0C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887D-C3CE-4148-A83F-18E15CF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91B4-A7B8-4DA7-BE79-A26093C71E9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B2782-2960-41E3-A120-70E9B22B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6B2782-2960-41E3-A120-70E9B22BE6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6520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tags" Target="../tags/tag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'1.0' encoding='UTF-8' standalone='yes'?>
<Relationships xmlns="http://schemas.openxmlformats.org/package/2006/relationships"><Relationship Id="rId1" Type="http://schemas.openxmlformats.org/officeDocument/2006/relationships/tags" Target="../tags/tag146.xml"/><Relationship Id="rId2" Type="http://schemas.openxmlformats.org/officeDocument/2006/relationships/tags" Target="../tags/tag147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61.bin"/><Relationship Id="rId5" Type="http://schemas.openxmlformats.org/officeDocument/2006/relationships/image" Target="../media/image1.emf"/></Relationships>
</file>

<file path=ppt/slideLayouts/_rels/slideLayout10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'1.0' encoding='UTF-8' standalone='yes'?>
<Relationships xmlns="http://schemas.openxmlformats.org/package/2006/relationships"><Relationship Id="rId1" Type="http://schemas.openxmlformats.org/officeDocument/2006/relationships/tags" Target="../tags/tag148.xml"/><Relationship Id="rId2" Type="http://schemas.openxmlformats.org/officeDocument/2006/relationships/tags" Target="../tags/tag149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62.bin"/><Relationship Id="rId5" Type="http://schemas.openxmlformats.org/officeDocument/2006/relationships/image" Target="../media/image1.emf"/></Relationships>
</file>

<file path=ppt/slideLayouts/_rels/slideLayout105.xml.rels><?xml version='1.0' encoding='UTF-8' standalone='yes'?>
<Relationships xmlns="http://schemas.openxmlformats.org/package/2006/relationships"><Relationship Id="rId1" Type="http://schemas.openxmlformats.org/officeDocument/2006/relationships/tags" Target="../tags/tag150.xml"/><Relationship Id="rId2" Type="http://schemas.openxmlformats.org/officeDocument/2006/relationships/tags" Target="../tags/tag151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63.bin"/><Relationship Id="rId5" Type="http://schemas.openxmlformats.org/officeDocument/2006/relationships/image" Target="../media/image1.emf"/></Relationships>
</file>

<file path=ppt/slideLayouts/_rels/slideLayout10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7.xml.rels><?xml version='1.0' encoding='UTF-8' standalone='yes'?>
<Relationships xmlns="http://schemas.openxmlformats.org/package/2006/relationships"><Relationship Id="rId1" Type="http://schemas.openxmlformats.org/officeDocument/2006/relationships/tags" Target="../tags/tag152.xml"/><Relationship Id="rId2" Type="http://schemas.openxmlformats.org/officeDocument/2006/relationships/tags" Target="../tags/tag153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64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108.xml.rels><?xml version='1.0' encoding='UTF-8' standalone='yes'?>
<Relationships xmlns="http://schemas.openxmlformats.org/package/2006/relationships"><Relationship Id="rId1" Type="http://schemas.openxmlformats.org/officeDocument/2006/relationships/tags" Target="../tags/tag154.xml"/><Relationship Id="rId2" Type="http://schemas.openxmlformats.org/officeDocument/2006/relationships/tags" Target="../tags/tag155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65.bin"/><Relationship Id="rId5" Type="http://schemas.openxmlformats.org/officeDocument/2006/relationships/image" Target="../media/image1.emf"/><Relationship Id="rId6" Type="http://schemas.openxmlformats.org/officeDocument/2006/relationships/hyperlink" Target="https://www.linkedin.com/company/kearney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twitter.com/Kearney" TargetMode="External"/><Relationship Id="rId11" Type="http://schemas.openxmlformats.org/officeDocument/2006/relationships/image" Target="../media/image5.png"/><Relationship Id="rId12" Type="http://schemas.openxmlformats.org/officeDocument/2006/relationships/hyperlink" Target="https://youtube.com/Kearney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s://www.facebook.com/Kearney/" TargetMode="External"/><Relationship Id="rId15" Type="http://schemas.openxmlformats.org/officeDocument/2006/relationships/image" Target="../media/image7.png"/><Relationship Id="rId16" Type="http://schemas.openxmlformats.org/officeDocument/2006/relationships/image" Target="../media/image2.emf"/></Relationships>
</file>

<file path=ppt/slideLayouts/_rels/slideLayout109.xml.rels><?xml version='1.0' encoding='UTF-8' standalone='yes'?>
<Relationships xmlns="http://schemas.openxmlformats.org/package/2006/relationships"><Relationship Id="rId1" Type="http://schemas.openxmlformats.org/officeDocument/2006/relationships/tags" Target="../tags/tag157.xml"/><Relationship Id="rId2" Type="http://schemas.openxmlformats.org/officeDocument/2006/relationships/tags" Target="../tags/tag158.xml"/><Relationship Id="rId3" Type="http://schemas.openxmlformats.org/officeDocument/2006/relationships/tags" Target="../tags/tag159.xml"/><Relationship Id="rId4" Type="http://schemas.openxmlformats.org/officeDocument/2006/relationships/tags" Target="../tags/tag160.xml"/><Relationship Id="rId5" Type="http://schemas.openxmlformats.org/officeDocument/2006/relationships/tags" Target="../tags/tag161.xml"/><Relationship Id="rId6" Type="http://schemas.openxmlformats.org/officeDocument/2006/relationships/tags" Target="../tags/tag162.xml"/><Relationship Id="rId7" Type="http://schemas.openxmlformats.org/officeDocument/2006/relationships/slideMaster" Target="../slideMasters/slideMaster9.xml"/><Relationship Id="rId8" Type="http://schemas.openxmlformats.org/officeDocument/2006/relationships/image" Target="../media/image15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'1.0' encoding='UTF-8' standalone='yes'?>
<Relationships xmlns="http://schemas.openxmlformats.org/package/2006/relationships"><Relationship Id="rId1" Type="http://schemas.openxmlformats.org/officeDocument/2006/relationships/tags" Target="../tags/tag163.xml"/><Relationship Id="rId2" Type="http://schemas.openxmlformats.org/officeDocument/2006/relationships/slideMaster" Target="../slideMasters/slideMaster9.xml"/><Relationship Id="rId3" Type="http://schemas.openxmlformats.org/officeDocument/2006/relationships/image" Target="../media/image11.jpeg"/></Relationships>
</file>

<file path=ppt/slideLayouts/_rels/slideLayout1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6.xml.rels><?xml version='1.0' encoding='UTF-8' standalone='yes'?>
<Relationships xmlns="http://schemas.openxmlformats.org/package/2006/relationships"><Relationship Id="rId1" Type="http://schemas.openxmlformats.org/officeDocument/2006/relationships/tags" Target="../tags/tag165.xml"/><Relationship Id="rId2" Type="http://schemas.openxmlformats.org/officeDocument/2006/relationships/tags" Target="../tags/tag166.xml"/><Relationship Id="rId3" Type="http://schemas.openxmlformats.org/officeDocument/2006/relationships/tags" Target="../tags/tag167.xml"/><Relationship Id="rId4" Type="http://schemas.openxmlformats.org/officeDocument/2006/relationships/tags" Target="../tags/tag168.xml"/><Relationship Id="rId5" Type="http://schemas.openxmlformats.org/officeDocument/2006/relationships/tags" Target="../tags/tag169.xml"/><Relationship Id="rId6" Type="http://schemas.openxmlformats.org/officeDocument/2006/relationships/tags" Target="../tags/tag170.xml"/><Relationship Id="rId7" Type="http://schemas.openxmlformats.org/officeDocument/2006/relationships/slideMaster" Target="../slideMasters/slideMaster10.xml"/><Relationship Id="rId8" Type="http://schemas.openxmlformats.org/officeDocument/2006/relationships/image" Target="../media/image15.png"/></Relationships>
</file>

<file path=ppt/slideLayouts/_rels/slideLayout1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'1.0' encoding='UTF-8' standalone='yes'?>
<Relationships xmlns="http://schemas.openxmlformats.org/package/2006/relationships"><Relationship Id="rId1" Type="http://schemas.openxmlformats.org/officeDocument/2006/relationships/tags" Target="../tags/tag171.xml"/><Relationship Id="rId2" Type="http://schemas.openxmlformats.org/officeDocument/2006/relationships/slideMaster" Target="../slideMasters/slideMaster10.xml"/><Relationship Id="rId3" Type="http://schemas.openxmlformats.org/officeDocument/2006/relationships/image" Target="../media/image11.jpeg"/></Relationships>
</file>

<file path=ppt/slideLayouts/_rels/slideLayout1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3.xml.rels><?xml version='1.0' encoding='UTF-8' standalone='yes'?>
<Relationships xmlns="http://schemas.openxmlformats.org/package/2006/relationships"><Relationship Id="rId1" Type="http://schemas.openxmlformats.org/officeDocument/2006/relationships/tags" Target="../tags/tag173.xml"/><Relationship Id="rId2" Type="http://schemas.openxmlformats.org/officeDocument/2006/relationships/tags" Target="../tags/tag174.xml"/><Relationship Id="rId3" Type="http://schemas.openxmlformats.org/officeDocument/2006/relationships/tags" Target="../tags/tag175.xml"/><Relationship Id="rId4" Type="http://schemas.openxmlformats.org/officeDocument/2006/relationships/tags" Target="../tags/tag176.xml"/><Relationship Id="rId5" Type="http://schemas.openxmlformats.org/officeDocument/2006/relationships/tags" Target="../tags/tag177.xml"/><Relationship Id="rId6" Type="http://schemas.openxmlformats.org/officeDocument/2006/relationships/tags" Target="../tags/tag178.xml"/><Relationship Id="rId7" Type="http://schemas.openxmlformats.org/officeDocument/2006/relationships/slideMaster" Target="../slideMasters/slideMaster11.xml"/><Relationship Id="rId8" Type="http://schemas.openxmlformats.org/officeDocument/2006/relationships/image" Target="../media/image15.png"/></Relationships>
</file>

<file path=ppt/slideLayouts/_rels/slideLayout1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'1.0' encoding='UTF-8' standalone='yes'?>
<Relationships xmlns="http://schemas.openxmlformats.org/package/2006/relationships"><Relationship Id="rId1" Type="http://schemas.openxmlformats.org/officeDocument/2006/relationships/tags" Target="../tags/tag179.xml"/><Relationship Id="rId2" Type="http://schemas.openxmlformats.org/officeDocument/2006/relationships/slideMaster" Target="../slideMasters/slideMaster11.xml"/><Relationship Id="rId3" Type="http://schemas.openxmlformats.org/officeDocument/2006/relationships/image" Target="../media/image11.jpeg"/></Relationships>
</file>

<file path=ppt/slideLayouts/_rels/slideLayout1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.emf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tags" Target="../tags/tag20.xml"/><Relationship Id="rId2" Type="http://schemas.openxmlformats.org/officeDocument/2006/relationships/tags" Target="../tags/tag21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.emf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tags" Target="../tags/tag22.xml"/><Relationship Id="rId2" Type="http://schemas.openxmlformats.org/officeDocument/2006/relationships/tags" Target="../tags/tag23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1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tags" Target="../tags/tag24.xml"/><Relationship Id="rId2" Type="http://schemas.openxmlformats.org/officeDocument/2006/relationships/tags" Target="../tags/tag2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.emf"/><Relationship Id="rId6" Type="http://schemas.openxmlformats.org/officeDocument/2006/relationships/hyperlink" Target="https://www.linkedin.com/company/kearney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twitter.com/Kearney" TargetMode="External"/><Relationship Id="rId11" Type="http://schemas.openxmlformats.org/officeDocument/2006/relationships/image" Target="../media/image5.png"/><Relationship Id="rId12" Type="http://schemas.openxmlformats.org/officeDocument/2006/relationships/hyperlink" Target="https://youtube.com/Kearney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s://www.facebook.com/Kearney/" TargetMode="External"/><Relationship Id="rId15" Type="http://schemas.openxmlformats.org/officeDocument/2006/relationships/image" Target="../media/image7.png"/><Relationship Id="rId16" Type="http://schemas.openxmlformats.org/officeDocument/2006/relationships/image" Target="../media/image2.emf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tags" Target="../tags/tag28.xml"/><Relationship Id="rId2" Type="http://schemas.openxmlformats.org/officeDocument/2006/relationships/tags" Target="../tags/tag29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4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tags" Target="../tags/tag30.xml"/><Relationship Id="rId2" Type="http://schemas.openxmlformats.org/officeDocument/2006/relationships/tags" Target="../tags/tag31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.emf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tags" Target="../tags/tag32.xml"/><Relationship Id="rId2" Type="http://schemas.openxmlformats.org/officeDocument/2006/relationships/tags" Target="../tags/tag33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6.bin"/><Relationship Id="rId5" Type="http://schemas.openxmlformats.org/officeDocument/2006/relationships/image" Target="../media/image1.emf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tags" Target="../tags/tag34.xml"/><Relationship Id="rId2" Type="http://schemas.openxmlformats.org/officeDocument/2006/relationships/tags" Target="../tags/tag35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7.bin"/><Relationship Id="rId5" Type="http://schemas.openxmlformats.org/officeDocument/2006/relationships/image" Target="../media/image1.emf"/></Relationships>
</file>

<file path=ppt/slideLayouts/_rels/slideLayout25.xml.rels><?xml version='1.0' encoding='UTF-8' standalone='yes'?>
<Relationships xmlns="http://schemas.openxmlformats.org/package/2006/relationships"><Relationship Id="rId1" Type="http://schemas.openxmlformats.org/officeDocument/2006/relationships/tags" Target="../tags/tag36.xml"/><Relationship Id="rId2" Type="http://schemas.openxmlformats.org/officeDocument/2006/relationships/tags" Target="../tags/tag3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8.bin"/><Relationship Id="rId5" Type="http://schemas.openxmlformats.org/officeDocument/2006/relationships/image" Target="../media/image1.emf"/></Relationships>
</file>

<file path=ppt/slideLayouts/_rels/slideLayout26.xml.rels><?xml version='1.0' encoding='UTF-8' standalone='yes'?>
<Relationships xmlns="http://schemas.openxmlformats.org/package/2006/relationships"><Relationship Id="rId1" Type="http://schemas.openxmlformats.org/officeDocument/2006/relationships/tags" Target="../tags/tag38.xml"/><Relationship Id="rId2" Type="http://schemas.openxmlformats.org/officeDocument/2006/relationships/tags" Target="../tags/tag39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.emf"/></Relationships>
</file>

<file path=ppt/slideLayouts/_rels/slideLayout27.xml.rels><?xml version='1.0' encoding='UTF-8' standalone='yes'?>
<Relationships xmlns="http://schemas.openxmlformats.org/package/2006/relationships"><Relationship Id="rId1" Type="http://schemas.openxmlformats.org/officeDocument/2006/relationships/tags" Target="../tags/tag40.xml"/><Relationship Id="rId2" Type="http://schemas.openxmlformats.org/officeDocument/2006/relationships/tags" Target="../tags/tag41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.emf"/></Relationships>
</file>

<file path=ppt/slideLayouts/_rels/slideLayout2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'1.0' encoding='UTF-8' standalone='yes'?>
<Relationships xmlns="http://schemas.openxmlformats.org/package/2006/relationships"><Relationship Id="rId1" Type="http://schemas.openxmlformats.org/officeDocument/2006/relationships/tags" Target="../tags/tag42.xml"/><Relationship Id="rId2" Type="http://schemas.openxmlformats.org/officeDocument/2006/relationships/tags" Target="../tags/tag43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1.emf"/></Relationships>
</file>

<file path=ppt/slideLayouts/_rels/slideLayout32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1.emf"/></Relationships>
</file>

<file path=ppt/slideLayouts/_rels/slideLayout3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'1.0' encoding='UTF-8' standalone='yes'?>
<Relationships xmlns="http://schemas.openxmlformats.org/package/2006/relationships"><Relationship Id="rId1" Type="http://schemas.openxmlformats.org/officeDocument/2006/relationships/tags" Target="../tags/tag46.xml"/><Relationship Id="rId2" Type="http://schemas.openxmlformats.org/officeDocument/2006/relationships/tags" Target="../tags/tag47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3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35.xml.rels><?xml version='1.0' encoding='UTF-8' standalone='yes'?>
<Relationships xmlns="http://schemas.openxmlformats.org/package/2006/relationships"><Relationship Id="rId1" Type="http://schemas.openxmlformats.org/officeDocument/2006/relationships/tags" Target="../tags/tag48.xml"/><Relationship Id="rId2" Type="http://schemas.openxmlformats.org/officeDocument/2006/relationships/tags" Target="../tags/tag49.xml"/><Relationship Id="rId3" Type="http://schemas.openxmlformats.org/officeDocument/2006/relationships/slideMaster" Target="../slideMasters/slideMaster2.xml"/><Relationship Id="rId4" Type="http://schemas.openxmlformats.org/officeDocument/2006/relationships/oleObject" Target="../embeddings/oleObject24.bin"/><Relationship Id="rId5" Type="http://schemas.openxmlformats.org/officeDocument/2006/relationships/image" Target="../media/image1.emf"/><Relationship Id="rId6" Type="http://schemas.openxmlformats.org/officeDocument/2006/relationships/hyperlink" Target="https://www.linkedin.com/company/kearney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twitter.com/Kearney" TargetMode="External"/><Relationship Id="rId11" Type="http://schemas.openxmlformats.org/officeDocument/2006/relationships/image" Target="../media/image5.png"/><Relationship Id="rId12" Type="http://schemas.openxmlformats.org/officeDocument/2006/relationships/hyperlink" Target="https://youtube.com/Kearney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s://www.facebook.com/Kearney/" TargetMode="External"/><Relationship Id="rId15" Type="http://schemas.openxmlformats.org/officeDocument/2006/relationships/image" Target="../media/image7.png"/><Relationship Id="rId16" Type="http://schemas.openxmlformats.org/officeDocument/2006/relationships/image" Target="../media/image2.emf"/></Relationships>
</file>

<file path=ppt/slideLayouts/_rels/slideLayout36.xml.rels><?xml version='1.0' encoding='UTF-8' standalone='yes'?>
<Relationships xmlns="http://schemas.openxmlformats.org/package/2006/relationships"><Relationship Id="rId1" Type="http://schemas.openxmlformats.org/officeDocument/2006/relationships/tags" Target="../tags/tag52.xml"/><Relationship Id="rId2" Type="http://schemas.openxmlformats.org/officeDocument/2006/relationships/tags" Target="../tags/tag53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6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3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'1.0' encoding='UTF-8' standalone='yes'?>
<Relationships xmlns="http://schemas.openxmlformats.org/package/2006/relationships"><Relationship Id="rId1" Type="http://schemas.openxmlformats.org/officeDocument/2006/relationships/tags" Target="../tags/tag54.xml"/><Relationship Id="rId2" Type="http://schemas.openxmlformats.org/officeDocument/2006/relationships/tags" Target="../tags/tag55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7.bin"/><Relationship Id="rId5" Type="http://schemas.openxmlformats.org/officeDocument/2006/relationships/image" Target="../media/image1.emf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6.xml"/><Relationship Id="rId2" Type="http://schemas.openxmlformats.org/officeDocument/2006/relationships/tags" Target="../tags/tag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.emf"/></Relationships>
</file>

<file path=ppt/slideLayouts/_rels/slideLayout40.xml.rels><?xml version='1.0' encoding='UTF-8' standalone='yes'?>
<Relationships xmlns="http://schemas.openxmlformats.org/package/2006/relationships"><Relationship Id="rId1" Type="http://schemas.openxmlformats.org/officeDocument/2006/relationships/tags" Target="../tags/tag56.xml"/><Relationship Id="rId2" Type="http://schemas.openxmlformats.org/officeDocument/2006/relationships/tags" Target="../tags/tag57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8.bin"/><Relationship Id="rId5" Type="http://schemas.openxmlformats.org/officeDocument/2006/relationships/image" Target="../media/image1.emf"/></Relationships>
</file>

<file path=ppt/slideLayouts/_rels/slideLayout41.xml.rels><?xml version='1.0' encoding='UTF-8' standalone='yes'?>
<Relationships xmlns="http://schemas.openxmlformats.org/package/2006/relationships"><Relationship Id="rId1" Type="http://schemas.openxmlformats.org/officeDocument/2006/relationships/tags" Target="../tags/tag58.xml"/><Relationship Id="rId2" Type="http://schemas.openxmlformats.org/officeDocument/2006/relationships/tags" Target="../tags/tag59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1.emf"/></Relationships>
</file>

<file path=ppt/slideLayouts/_rels/slideLayout42.xml.rels><?xml version='1.0' encoding='UTF-8' standalone='yes'?>
<Relationships xmlns="http://schemas.openxmlformats.org/package/2006/relationships"><Relationship Id="rId1" Type="http://schemas.openxmlformats.org/officeDocument/2006/relationships/tags" Target="../tags/tag60.xml"/><Relationship Id="rId2" Type="http://schemas.openxmlformats.org/officeDocument/2006/relationships/tags" Target="../tags/tag61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0.bin"/><Relationship Id="rId5" Type="http://schemas.openxmlformats.org/officeDocument/2006/relationships/image" Target="../media/image1.emf"/></Relationships>
</file>

<file path=ppt/slideLayouts/_rels/slideLayout43.xml.rels><?xml version='1.0' encoding='UTF-8' standalone='yes'?>
<Relationships xmlns="http://schemas.openxmlformats.org/package/2006/relationships"><Relationship Id="rId1" Type="http://schemas.openxmlformats.org/officeDocument/2006/relationships/tags" Target="../tags/tag62.xml"/><Relationship Id="rId2" Type="http://schemas.openxmlformats.org/officeDocument/2006/relationships/tags" Target="../tags/tag63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19.bin"/><Relationship Id="rId5" Type="http://schemas.openxmlformats.org/officeDocument/2006/relationships/image" Target="../media/image1.emf"/></Relationships>
</file>

<file path=ppt/slideLayouts/_rels/slideLayout44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.emf"/></Relationships>
</file>

<file path=ppt/slideLayouts/_rels/slideLayout4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'1.0' encoding='UTF-8' standalone='yes'?>
<Relationships xmlns="http://schemas.openxmlformats.org/package/2006/relationships"><Relationship Id="rId1" Type="http://schemas.openxmlformats.org/officeDocument/2006/relationships/tags" Target="../tags/tag66.xml"/><Relationship Id="rId2" Type="http://schemas.openxmlformats.org/officeDocument/2006/relationships/tags" Target="../tags/tag67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1.bin"/><Relationship Id="rId5" Type="http://schemas.openxmlformats.org/officeDocument/2006/relationships/image" Target="../media/image1.emf"/></Relationships>
</file>

<file path=ppt/slideLayouts/_rels/slideLayout49.xml.rels><?xml version='1.0' encoding='UTF-8' standalone='yes'?>
<Relationships xmlns="http://schemas.openxmlformats.org/package/2006/relationships"><Relationship Id="rId1" Type="http://schemas.openxmlformats.org/officeDocument/2006/relationships/tags" Target="../tags/tag68.xml"/><Relationship Id="rId2" Type="http://schemas.openxmlformats.org/officeDocument/2006/relationships/tags" Target="../tags/tag69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2.bin"/><Relationship Id="rId5" Type="http://schemas.openxmlformats.org/officeDocument/2006/relationships/image" Target="../media/image1.emf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.emf"/></Relationships>
</file>

<file path=ppt/slideLayouts/_rels/slideLayout5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'1.0' encoding='UTF-8' standalone='yes'?>
<Relationships xmlns="http://schemas.openxmlformats.org/package/2006/relationships"><Relationship Id="rId1" Type="http://schemas.openxmlformats.org/officeDocument/2006/relationships/tags" Target="../tags/tag70.xml"/><Relationship Id="rId2" Type="http://schemas.openxmlformats.org/officeDocument/2006/relationships/tags" Target="../tags/tag71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52.xml.rels><?xml version='1.0' encoding='UTF-8' standalone='yes'?>
<Relationships xmlns="http://schemas.openxmlformats.org/package/2006/relationships"><Relationship Id="rId1" Type="http://schemas.openxmlformats.org/officeDocument/2006/relationships/tags" Target="../tags/tag72.xml"/><Relationship Id="rId2" Type="http://schemas.openxmlformats.org/officeDocument/2006/relationships/tags" Target="../tags/tag73.xml"/><Relationship Id="rId3" Type="http://schemas.openxmlformats.org/officeDocument/2006/relationships/slideMaster" Target="../slideMasters/slideMaster3.xml"/><Relationship Id="rId4" Type="http://schemas.openxmlformats.org/officeDocument/2006/relationships/oleObject" Target="../embeddings/oleObject34.bin"/><Relationship Id="rId5" Type="http://schemas.openxmlformats.org/officeDocument/2006/relationships/image" Target="../media/image1.emf"/><Relationship Id="rId6" Type="http://schemas.openxmlformats.org/officeDocument/2006/relationships/hyperlink" Target="https://www.linkedin.com/company/kearney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twitter.com/Kearney" TargetMode="External"/><Relationship Id="rId11" Type="http://schemas.openxmlformats.org/officeDocument/2006/relationships/image" Target="../media/image5.png"/><Relationship Id="rId12" Type="http://schemas.openxmlformats.org/officeDocument/2006/relationships/hyperlink" Target="https://youtube.com/Kearney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s://www.facebook.com/Kearney/" TargetMode="External"/><Relationship Id="rId15" Type="http://schemas.openxmlformats.org/officeDocument/2006/relationships/image" Target="../media/image7.png"/><Relationship Id="rId16" Type="http://schemas.openxmlformats.org/officeDocument/2006/relationships/image" Target="../media/image2.emf"/></Relationships>
</file>

<file path=ppt/slideLayouts/_rels/slideLayout53.xml.rels><?xml version='1.0' encoding='UTF-8' standalone='yes'?>
<Relationships xmlns="http://schemas.openxmlformats.org/package/2006/relationships"><Relationship Id="rId1" Type="http://schemas.openxmlformats.org/officeDocument/2006/relationships/tags" Target="../tags/tag76.xml"/><Relationship Id="rId2" Type="http://schemas.openxmlformats.org/officeDocument/2006/relationships/tags" Target="../tags/tag77.xml"/><Relationship Id="rId3" Type="http://schemas.openxmlformats.org/officeDocument/2006/relationships/tags" Target="../tags/tag78.xml"/><Relationship Id="rId4" Type="http://schemas.openxmlformats.org/officeDocument/2006/relationships/tags" Target="../tags/tag79.xml"/><Relationship Id="rId5" Type="http://schemas.openxmlformats.org/officeDocument/2006/relationships/tags" Target="../tags/tag80.xml"/><Relationship Id="rId6" Type="http://schemas.openxmlformats.org/officeDocument/2006/relationships/slideMaster" Target="../slideMasters/slideMaster4.xml"/><Relationship Id="rId7" Type="http://schemas.openxmlformats.org/officeDocument/2006/relationships/image" Target="../media/image10.png"/></Relationships>
</file>

<file path=ppt/slideLayouts/_rels/slideLayout5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'1.0' encoding='UTF-8' standalone='yes'?>
<Relationships xmlns="http://schemas.openxmlformats.org/package/2006/relationships"><Relationship Id="rId1" Type="http://schemas.openxmlformats.org/officeDocument/2006/relationships/tags" Target="../tags/tag81.xml"/><Relationship Id="rId2" Type="http://schemas.openxmlformats.org/officeDocument/2006/relationships/tags" Target="../tags/tag82.xml"/><Relationship Id="rId3" Type="http://schemas.openxmlformats.org/officeDocument/2006/relationships/tags" Target="../tags/tag83.xml"/><Relationship Id="rId4" Type="http://schemas.openxmlformats.org/officeDocument/2006/relationships/slideMaster" Target="../slideMasters/slideMaster4.xml"/><Relationship Id="rId5" Type="http://schemas.openxmlformats.org/officeDocument/2006/relationships/image" Target="../media/image11.jpeg"/><Relationship Id="rId6" Type="http://schemas.openxmlformats.org/officeDocument/2006/relationships/hyperlink" Target="http://www.atkearney.com/" TargetMode="External"/></Relationships>
</file>

<file path=ppt/slideLayouts/_rels/slideLayout59.xml.rels><?xml version='1.0' encoding='UTF-8' standalone='yes'?>
<Relationships xmlns="http://schemas.openxmlformats.org/package/2006/relationships"><Relationship Id="rId1" Type="http://schemas.openxmlformats.org/officeDocument/2006/relationships/tags" Target="../tags/tag84.xml"/><Relationship Id="rId2" Type="http://schemas.openxmlformats.org/officeDocument/2006/relationships/slideMaster" Target="../slideMasters/slideMaster4.xml"/><Relationship Id="rId3" Type="http://schemas.openxmlformats.org/officeDocument/2006/relationships/oleObject" Target="../embeddings/oleObject36.bin"/><Relationship Id="rId4" Type="http://schemas.openxmlformats.org/officeDocument/2006/relationships/image" Target="../media/image12.emf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tags" Target="../tags/tag11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5.bin"/><Relationship Id="rId5" Type="http://schemas.openxmlformats.org/officeDocument/2006/relationships/image" Target="../media/image1.emf"/></Relationships>
</file>

<file path=ppt/slideLayouts/_rels/slideLayout60.xml.rels><?xml version='1.0' encoding='UTF-8' standalone='yes'?>
<Relationships xmlns="http://schemas.openxmlformats.org/package/2006/relationships"><Relationship Id="rId1" Type="http://schemas.openxmlformats.org/officeDocument/2006/relationships/tags" Target="../tags/tag87.xml"/><Relationship Id="rId2" Type="http://schemas.openxmlformats.org/officeDocument/2006/relationships/tags" Target="../tags/tag88.xml"/><Relationship Id="rId3" Type="http://schemas.openxmlformats.org/officeDocument/2006/relationships/tags" Target="../tags/tag89.xml"/><Relationship Id="rId4" Type="http://schemas.openxmlformats.org/officeDocument/2006/relationships/tags" Target="../tags/tag90.xml"/><Relationship Id="rId5" Type="http://schemas.openxmlformats.org/officeDocument/2006/relationships/tags" Target="../tags/tag91.xml"/><Relationship Id="rId6" Type="http://schemas.openxmlformats.org/officeDocument/2006/relationships/slideMaster" Target="../slideMasters/slideMaster5.xml"/><Relationship Id="rId7" Type="http://schemas.openxmlformats.org/officeDocument/2006/relationships/image" Target="../media/image10.png"/></Relationships>
</file>

<file path=ppt/slideLayouts/_rels/slideLayout6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'1.0' encoding='UTF-8' standalone='yes'?>
<Relationships xmlns="http://schemas.openxmlformats.org/package/2006/relationships"><Relationship Id="rId1" Type="http://schemas.openxmlformats.org/officeDocument/2006/relationships/tags" Target="../tags/tag92.xml"/><Relationship Id="rId2" Type="http://schemas.openxmlformats.org/officeDocument/2006/relationships/tags" Target="../tags/tag93.xml"/><Relationship Id="rId3" Type="http://schemas.openxmlformats.org/officeDocument/2006/relationships/tags" Target="../tags/tag94.xml"/><Relationship Id="rId4" Type="http://schemas.openxmlformats.org/officeDocument/2006/relationships/slideMaster" Target="../slideMasters/slideMaster5.xml"/><Relationship Id="rId5" Type="http://schemas.openxmlformats.org/officeDocument/2006/relationships/image" Target="../media/image11.jpeg"/><Relationship Id="rId6" Type="http://schemas.openxmlformats.org/officeDocument/2006/relationships/hyperlink" Target="http://www.atkearney.com/" TargetMode="External"/></Relationships>
</file>

<file path=ppt/slideLayouts/_rels/slideLayout66.xml.rels><?xml version='1.0' encoding='UTF-8' standalone='yes'?>
<Relationships xmlns="http://schemas.openxmlformats.org/package/2006/relationships"><Relationship Id="rId1" Type="http://schemas.openxmlformats.org/officeDocument/2006/relationships/tags" Target="../tags/tag95.xml"/><Relationship Id="rId2" Type="http://schemas.openxmlformats.org/officeDocument/2006/relationships/slideMaster" Target="../slideMasters/slideMaster5.xml"/><Relationship Id="rId3" Type="http://schemas.openxmlformats.org/officeDocument/2006/relationships/oleObject" Target="../embeddings/oleObject38.bin"/><Relationship Id="rId4" Type="http://schemas.openxmlformats.org/officeDocument/2006/relationships/image" Target="../media/image12.emf"/></Relationships>
</file>

<file path=ppt/slideLayouts/_rels/slideLayout67.xml.rels><?xml version='1.0' encoding='UTF-8' standalone='yes'?>
<Relationships xmlns="http://schemas.openxmlformats.org/package/2006/relationships"><Relationship Id="rId1" Type="http://schemas.openxmlformats.org/officeDocument/2006/relationships/tags" Target="../tags/tag98.xml"/><Relationship Id="rId2" Type="http://schemas.openxmlformats.org/officeDocument/2006/relationships/tags" Target="../tags/tag99.xml"/><Relationship Id="rId3" Type="http://schemas.openxmlformats.org/officeDocument/2006/relationships/tags" Target="../tags/tag100.xml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slideMaster" Target="../slideMasters/slideMaster6.xml"/><Relationship Id="rId7" Type="http://schemas.openxmlformats.org/officeDocument/2006/relationships/image" Target="../media/image10.png"/></Relationships>
</file>

<file path=ppt/slideLayouts/_rels/slideLayout6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tags" Target="../tags/tag13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.emf"/></Relationships>
</file>

<file path=ppt/slideLayouts/_rels/slideLayout7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'1.0' encoding='UTF-8' standalone='yes'?>
<Relationships xmlns="http://schemas.openxmlformats.org/package/2006/relationships"><Relationship Id="rId1" Type="http://schemas.openxmlformats.org/officeDocument/2006/relationships/tags" Target="../tags/tag103.xml"/><Relationship Id="rId2" Type="http://schemas.openxmlformats.org/officeDocument/2006/relationships/tags" Target="../tags/tag104.xml"/><Relationship Id="rId3" Type="http://schemas.openxmlformats.org/officeDocument/2006/relationships/tags" Target="../tags/tag105.xml"/><Relationship Id="rId4" Type="http://schemas.openxmlformats.org/officeDocument/2006/relationships/slideMaster" Target="../slideMasters/slideMaster6.xml"/><Relationship Id="rId5" Type="http://schemas.openxmlformats.org/officeDocument/2006/relationships/image" Target="../media/image11.jpeg"/><Relationship Id="rId6" Type="http://schemas.openxmlformats.org/officeDocument/2006/relationships/hyperlink" Target="http://www.atkearney.com/" TargetMode="External"/></Relationships>
</file>

<file path=ppt/slideLayouts/_rels/slideLayout73.xml.rels><?xml version='1.0' encoding='UTF-8' standalone='yes'?>
<Relationships xmlns="http://schemas.openxmlformats.org/package/2006/relationships"><Relationship Id="rId1" Type="http://schemas.openxmlformats.org/officeDocument/2006/relationships/tags" Target="../tags/tag106.xml"/><Relationship Id="rId2" Type="http://schemas.openxmlformats.org/officeDocument/2006/relationships/slideMaster" Target="../slideMasters/slideMaster6.xml"/><Relationship Id="rId3" Type="http://schemas.openxmlformats.org/officeDocument/2006/relationships/oleObject" Target="../embeddings/oleObject40.bin"/><Relationship Id="rId4" Type="http://schemas.openxmlformats.org/officeDocument/2006/relationships/image" Target="../media/image12.emf"/></Relationships>
</file>

<file path=ppt/slideLayouts/_rels/slideLayout74.xml.rels><?xml version='1.0' encoding='UTF-8' standalone='yes'?>
<Relationships xmlns="http://schemas.openxmlformats.org/package/2006/relationships"><Relationship Id="rId1" Type="http://schemas.openxmlformats.org/officeDocument/2006/relationships/tags" Target="../tags/tag109.xml"/><Relationship Id="rId2" Type="http://schemas.openxmlformats.org/officeDocument/2006/relationships/tags" Target="../tags/tag110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2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7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'1.0' encoding='UTF-8' standalone='yes'?>
<Relationships xmlns="http://schemas.openxmlformats.org/package/2006/relationships"><Relationship Id="rId1" Type="http://schemas.openxmlformats.org/officeDocument/2006/relationships/tags" Target="../tags/tag111.xml"/><Relationship Id="rId2" Type="http://schemas.openxmlformats.org/officeDocument/2006/relationships/tags" Target="../tags/tag112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1.emf"/></Relationships>
</file>

<file path=ppt/slideLayouts/_rels/slideLayout78.xml.rels><?xml version='1.0' encoding='UTF-8' standalone='yes'?>
<Relationships xmlns="http://schemas.openxmlformats.org/package/2006/relationships"><Relationship Id="rId1" Type="http://schemas.openxmlformats.org/officeDocument/2006/relationships/tags" Target="../tags/tag113.xml"/><Relationship Id="rId2" Type="http://schemas.openxmlformats.org/officeDocument/2006/relationships/tags" Target="../tags/tag114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4.bin"/><Relationship Id="rId5" Type="http://schemas.openxmlformats.org/officeDocument/2006/relationships/image" Target="../media/image1.emf"/></Relationships>
</file>

<file path=ppt/slideLayouts/_rels/slideLayout79.xml.rels><?xml version='1.0' encoding='UTF-8' standalone='yes'?>
<Relationships xmlns="http://schemas.openxmlformats.org/package/2006/relationships"><Relationship Id="rId1" Type="http://schemas.openxmlformats.org/officeDocument/2006/relationships/tags" Target="../tags/tag115.xml"/><Relationship Id="rId2" Type="http://schemas.openxmlformats.org/officeDocument/2006/relationships/tags" Target="../tags/tag116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5.bin"/><Relationship Id="rId5" Type="http://schemas.openxmlformats.org/officeDocument/2006/relationships/image" Target="../media/image1.emf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tags" Target="../tags/tag15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.emf"/></Relationships>
</file>

<file path=ppt/slideLayouts/_rels/slideLayout80.xml.rels><?xml version='1.0' encoding='UTF-8' standalone='yes'?>
<Relationships xmlns="http://schemas.openxmlformats.org/package/2006/relationships"><Relationship Id="rId1" Type="http://schemas.openxmlformats.org/officeDocument/2006/relationships/tags" Target="../tags/tag117.xml"/><Relationship Id="rId2" Type="http://schemas.openxmlformats.org/officeDocument/2006/relationships/tags" Target="../tags/tag118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6.bin"/><Relationship Id="rId5" Type="http://schemas.openxmlformats.org/officeDocument/2006/relationships/image" Target="../media/image1.emf"/></Relationships>
</file>

<file path=ppt/slideLayouts/_rels/slideLayout81.xml.rels><?xml version='1.0' encoding='UTF-8' standalone='yes'?>
<Relationships xmlns="http://schemas.openxmlformats.org/package/2006/relationships"><Relationship Id="rId1" Type="http://schemas.openxmlformats.org/officeDocument/2006/relationships/tags" Target="../tags/tag119.xml"/><Relationship Id="rId2" Type="http://schemas.openxmlformats.org/officeDocument/2006/relationships/tags" Target="../tags/tag120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7.bin"/><Relationship Id="rId5" Type="http://schemas.openxmlformats.org/officeDocument/2006/relationships/image" Target="../media/image1.emf"/></Relationships>
</file>

<file path=ppt/slideLayouts/_rels/slideLayout82.xml.rels><?xml version='1.0' encoding='UTF-8' standalone='yes'?>
<Relationships xmlns="http://schemas.openxmlformats.org/package/2006/relationships"><Relationship Id="rId1" Type="http://schemas.openxmlformats.org/officeDocument/2006/relationships/tags" Target="../tags/tag121.xml"/><Relationship Id="rId2" Type="http://schemas.openxmlformats.org/officeDocument/2006/relationships/tags" Target="../tags/tag122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8.bin"/><Relationship Id="rId5" Type="http://schemas.openxmlformats.org/officeDocument/2006/relationships/image" Target="../media/image1.emf"/></Relationships>
</file>

<file path=ppt/slideLayouts/_rels/slideLayout8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'1.0' encoding='UTF-8' standalone='yes'?>
<Relationships xmlns="http://schemas.openxmlformats.org/package/2006/relationships"><Relationship Id="rId1" Type="http://schemas.openxmlformats.org/officeDocument/2006/relationships/tags" Target="../tags/tag123.xml"/><Relationship Id="rId2" Type="http://schemas.openxmlformats.org/officeDocument/2006/relationships/tags" Target="../tags/tag124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49.bin"/><Relationship Id="rId5" Type="http://schemas.openxmlformats.org/officeDocument/2006/relationships/image" Target="../media/image1.emf"/></Relationships>
</file>

<file path=ppt/slideLayouts/_rels/slideLayout87.xml.rels><?xml version='1.0' encoding='UTF-8' standalone='yes'?>
<Relationships xmlns="http://schemas.openxmlformats.org/package/2006/relationships"><Relationship Id="rId1" Type="http://schemas.openxmlformats.org/officeDocument/2006/relationships/tags" Target="../tags/tag125.xml"/><Relationship Id="rId2" Type="http://schemas.openxmlformats.org/officeDocument/2006/relationships/tags" Target="../tags/tag126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50.bin"/><Relationship Id="rId5" Type="http://schemas.openxmlformats.org/officeDocument/2006/relationships/image" Target="../media/image1.emf"/></Relationships>
</file>

<file path=ppt/slideLayouts/_rels/slideLayout8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9.xml.rels><?xml version='1.0' encoding='UTF-8' standalone='yes'?>
<Relationships xmlns="http://schemas.openxmlformats.org/package/2006/relationships"><Relationship Id="rId1" Type="http://schemas.openxmlformats.org/officeDocument/2006/relationships/tags" Target="../tags/tag127.xml"/><Relationship Id="rId2" Type="http://schemas.openxmlformats.org/officeDocument/2006/relationships/tags" Target="../tags/tag128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51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16.xml"/><Relationship Id="rId2" Type="http://schemas.openxmlformats.org/officeDocument/2006/relationships/tags" Target="../tags/tag17.xml"/><Relationship Id="rId3" Type="http://schemas.openxmlformats.org/officeDocument/2006/relationships/slideMaster" Target="../slideMasters/slideMaster1.xml"/><Relationship Id="rId4" Type="http://schemas.openxmlformats.org/officeDocument/2006/relationships/oleObject" Target="../embeddings/oleObject8.bin"/><Relationship Id="rId5" Type="http://schemas.openxmlformats.org/officeDocument/2006/relationships/image" Target="../media/image1.emf"/></Relationships>
</file>

<file path=ppt/slideLayouts/_rels/slideLayout90.xml.rels><?xml version='1.0' encoding='UTF-8' standalone='yes'?>
<Relationships xmlns="http://schemas.openxmlformats.org/package/2006/relationships"><Relationship Id="rId1" Type="http://schemas.openxmlformats.org/officeDocument/2006/relationships/tags" Target="../tags/tag129.xml"/><Relationship Id="rId2" Type="http://schemas.openxmlformats.org/officeDocument/2006/relationships/tags" Target="../tags/tag130.xml"/><Relationship Id="rId3" Type="http://schemas.openxmlformats.org/officeDocument/2006/relationships/slideMaster" Target="../slideMasters/slideMaster7.xml"/><Relationship Id="rId4" Type="http://schemas.openxmlformats.org/officeDocument/2006/relationships/oleObject" Target="../embeddings/oleObject52.bin"/><Relationship Id="rId5" Type="http://schemas.openxmlformats.org/officeDocument/2006/relationships/image" Target="../media/image1.emf"/><Relationship Id="rId6" Type="http://schemas.openxmlformats.org/officeDocument/2006/relationships/hyperlink" Target="https://www.linkedin.com/company/kearney" TargetMode="External"/><Relationship Id="rId7" Type="http://schemas.openxmlformats.org/officeDocument/2006/relationships/image" Target="../media/image3.png"/><Relationship Id="rId8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4.png"/><Relationship Id="rId10" Type="http://schemas.openxmlformats.org/officeDocument/2006/relationships/hyperlink" Target="https://twitter.com/Kearney" TargetMode="External"/><Relationship Id="rId11" Type="http://schemas.openxmlformats.org/officeDocument/2006/relationships/image" Target="../media/image5.png"/><Relationship Id="rId12" Type="http://schemas.openxmlformats.org/officeDocument/2006/relationships/hyperlink" Target="https://youtube.com/Kearney" TargetMode="External"/><Relationship Id="rId13" Type="http://schemas.openxmlformats.org/officeDocument/2006/relationships/image" Target="../media/image6.png"/><Relationship Id="rId14" Type="http://schemas.openxmlformats.org/officeDocument/2006/relationships/hyperlink" Target="https://www.facebook.com/Kearney/" TargetMode="External"/><Relationship Id="rId15" Type="http://schemas.openxmlformats.org/officeDocument/2006/relationships/image" Target="../media/image7.png"/><Relationship Id="rId16" Type="http://schemas.openxmlformats.org/officeDocument/2006/relationships/image" Target="../media/image2.emf"/></Relationships>
</file>

<file path=ppt/slideLayouts/_rels/slideLayout91.xml.rels><?xml version='1.0' encoding='UTF-8' standalone='yes'?>
<Relationships xmlns="http://schemas.openxmlformats.org/package/2006/relationships"><Relationship Id="rId1" Type="http://schemas.openxmlformats.org/officeDocument/2006/relationships/tags" Target="../tags/tag131.xml"/><Relationship Id="rId2" Type="http://schemas.openxmlformats.org/officeDocument/2006/relationships/slideMaster" Target="../slideMasters/slideMaster7.xml"/><Relationship Id="rId3" Type="http://schemas.openxmlformats.org/officeDocument/2006/relationships/oleObject" Target="../embeddings/oleObject53.bin"/><Relationship Id="rId4" Type="http://schemas.openxmlformats.org/officeDocument/2006/relationships/image" Target="../media/image1.emf"/></Relationships>
</file>

<file path=ppt/slideLayouts/_rels/slideLayout92.xml.rels><?xml version='1.0' encoding='UTF-8' standalone='yes'?>
<Relationships xmlns="http://schemas.openxmlformats.org/package/2006/relationships"><Relationship Id="rId1" Type="http://schemas.openxmlformats.org/officeDocument/2006/relationships/tags" Target="../tags/tag134.xml"/><Relationship Id="rId2" Type="http://schemas.openxmlformats.org/officeDocument/2006/relationships/tags" Target="../tags/tag135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55.bin"/><Relationship Id="rId5" Type="http://schemas.openxmlformats.org/officeDocument/2006/relationships/image" Target="../media/image1.emf"/><Relationship Id="rId6" Type="http://schemas.openxmlformats.org/officeDocument/2006/relationships/image" Target="../media/image2.emf"/></Relationships>
</file>

<file path=ppt/slideLayouts/_rels/slideLayout9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'1.0' encoding='UTF-8' standalone='yes'?>
<Relationships xmlns="http://schemas.openxmlformats.org/package/2006/relationships"><Relationship Id="rId1" Type="http://schemas.openxmlformats.org/officeDocument/2006/relationships/tags" Target="../tags/tag136.xml"/><Relationship Id="rId2" Type="http://schemas.openxmlformats.org/officeDocument/2006/relationships/tags" Target="../tags/tag137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56.bin"/><Relationship Id="rId5" Type="http://schemas.openxmlformats.org/officeDocument/2006/relationships/image" Target="../media/image1.emf"/></Relationships>
</file>

<file path=ppt/slideLayouts/_rels/slideLayout96.xml.rels><?xml version='1.0' encoding='UTF-8' standalone='yes'?>
<Relationships xmlns="http://schemas.openxmlformats.org/package/2006/relationships"><Relationship Id="rId1" Type="http://schemas.openxmlformats.org/officeDocument/2006/relationships/tags" Target="../tags/tag138.xml"/><Relationship Id="rId2" Type="http://schemas.openxmlformats.org/officeDocument/2006/relationships/tags" Target="../tags/tag139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57.bin"/><Relationship Id="rId5" Type="http://schemas.openxmlformats.org/officeDocument/2006/relationships/image" Target="../media/image1.emf"/></Relationships>
</file>

<file path=ppt/slideLayouts/_rels/slideLayout97.xml.rels><?xml version='1.0' encoding='UTF-8' standalone='yes'?>
<Relationships xmlns="http://schemas.openxmlformats.org/package/2006/relationships"><Relationship Id="rId1" Type="http://schemas.openxmlformats.org/officeDocument/2006/relationships/tags" Target="../tags/tag140.xml"/><Relationship Id="rId2" Type="http://schemas.openxmlformats.org/officeDocument/2006/relationships/tags" Target="../tags/tag141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58.bin"/><Relationship Id="rId5" Type="http://schemas.openxmlformats.org/officeDocument/2006/relationships/image" Target="../media/image1.emf"/></Relationships>
</file>

<file path=ppt/slideLayouts/_rels/slideLayout98.xml.rels><?xml version='1.0' encoding='UTF-8' standalone='yes'?>
<Relationships xmlns="http://schemas.openxmlformats.org/package/2006/relationships"><Relationship Id="rId1" Type="http://schemas.openxmlformats.org/officeDocument/2006/relationships/tags" Target="../tags/tag142.xml"/><Relationship Id="rId2" Type="http://schemas.openxmlformats.org/officeDocument/2006/relationships/tags" Target="../tags/tag143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59.bin"/><Relationship Id="rId5" Type="http://schemas.openxmlformats.org/officeDocument/2006/relationships/image" Target="../media/image1.emf"/></Relationships>
</file>

<file path=ppt/slideLayouts/_rels/slideLayout99.xml.rels><?xml version='1.0' encoding='UTF-8' standalone='yes'?>
<Relationships xmlns="http://schemas.openxmlformats.org/package/2006/relationships"><Relationship Id="rId1" Type="http://schemas.openxmlformats.org/officeDocument/2006/relationships/tags" Target="../tags/tag144.xml"/><Relationship Id="rId2" Type="http://schemas.openxmlformats.org/officeDocument/2006/relationships/tags" Target="../tags/tag145.xml"/><Relationship Id="rId3" Type="http://schemas.openxmlformats.org/officeDocument/2006/relationships/slideMaster" Target="../slideMasters/slideMaster8.xml"/><Relationship Id="rId4" Type="http://schemas.openxmlformats.org/officeDocument/2006/relationships/oleObject" Target="../embeddings/oleObject60.bin"/><Relationship Id="rId5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618904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56052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24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09241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966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2484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54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877003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53745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852713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00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91224559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43557208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9865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3494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57541860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51643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05709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372217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1863372033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67582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840813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0294107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7182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56025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73555398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8947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660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1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50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0946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14306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6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688136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09604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968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190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890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16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77151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27952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02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8630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28149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287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71650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341768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13893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29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2445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009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888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5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39065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6025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0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1325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72688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70687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4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00142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174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205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55671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9114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2838244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5974263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74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48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33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40545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5114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917278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43451965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02444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434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339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992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07554458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66392960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9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80630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812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fr-FR" err="1"/>
              <a:t>What</a:t>
            </a:r>
            <a:r>
              <a:rPr lang="fr-FR"/>
              <a:t> are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say</a:t>
            </a:r>
            <a:r>
              <a:rPr lang="fr-FR"/>
              <a:t>? Set the </a:t>
            </a:r>
            <a:r>
              <a:rPr lang="fr-FR" err="1"/>
              <a:t>tone</a:t>
            </a:r>
            <a:r>
              <a:rPr lang="fr-FR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supporting</a:t>
            </a:r>
            <a:r>
              <a:rPr lang="fr-FR"/>
              <a:t> </a:t>
            </a:r>
            <a:r>
              <a:rPr lang="fr-FR" err="1"/>
              <a:t>detail</a:t>
            </a:r>
            <a:endParaRPr lang="fr-FR"/>
          </a:p>
          <a:p>
            <a:pPr lvl="1"/>
            <a:r>
              <a:rPr lang="fr-FR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5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834610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 err="1"/>
              <a:t>Chapter</a:t>
            </a:r>
            <a:r>
              <a:rPr lang="fr-FR"/>
              <a:t> </a:t>
            </a:r>
            <a:r>
              <a:rPr lang="fr-FR" err="1"/>
              <a:t>heading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3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56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Set the </a:t>
            </a:r>
            <a:r>
              <a:rPr lang="fr-FR" err="1"/>
              <a:t>scene</a:t>
            </a:r>
            <a:r>
              <a:rPr lang="fr-FR"/>
              <a:t>.</a:t>
            </a:r>
            <a:br>
              <a:rPr lang="fr-FR"/>
            </a:br>
            <a:r>
              <a:rPr lang="fr-FR"/>
              <a:t>Cover the </a:t>
            </a:r>
            <a:r>
              <a:rPr lang="fr-FR" err="1"/>
              <a:t>context</a:t>
            </a:r>
            <a:r>
              <a:rPr lang="fr-FR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637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Make </a:t>
            </a:r>
            <a:r>
              <a:rPr lang="fr-FR" err="1"/>
              <a:t>your</a:t>
            </a:r>
            <a:r>
              <a:rPr lang="fr-FR"/>
              <a:t> case.</a:t>
            </a:r>
            <a:br>
              <a:rPr lang="fr-FR"/>
            </a:br>
            <a:r>
              <a:rPr lang="fr-FR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4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The ‘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?’.</a:t>
            </a:r>
            <a:br>
              <a:rPr lang="fr-FR"/>
            </a:br>
            <a:r>
              <a:rPr lang="fr-FR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7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85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For </a:t>
            </a:r>
            <a:r>
              <a:rPr lang="fr-FR" err="1"/>
              <a:t>further</a:t>
            </a:r>
            <a:r>
              <a:rPr lang="fr-FR"/>
              <a:t> </a:t>
            </a:r>
            <a:r>
              <a:rPr lang="fr-FR" err="1"/>
              <a:t>reading</a:t>
            </a:r>
            <a:r>
              <a:rPr lang="fr-FR"/>
              <a:t>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02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085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 b="1" err="1">
                <a:effectLst/>
                <a:latin typeface="Arial" panose="020B0604020202020204" pitchFamily="34" charset="0"/>
              </a:rPr>
              <a:t>Add</a:t>
            </a:r>
            <a:r>
              <a:rPr lang="fr-FR" b="1">
                <a:effectLst/>
                <a:latin typeface="Arial" panose="020B0604020202020204" pitchFamily="34" charset="0"/>
              </a:rPr>
              <a:t> an </a:t>
            </a:r>
            <a:r>
              <a:rPr lang="fr-FR" b="1" err="1">
                <a:effectLst/>
                <a:latin typeface="Arial" panose="020B0604020202020204" pitchFamily="34" charset="0"/>
              </a:rPr>
              <a:t>optional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sub-chapter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that</a:t>
            </a:r>
            <a:r>
              <a:rPr lang="fr-FR" b="1">
                <a:effectLst/>
                <a:latin typeface="Arial" panose="020B0604020202020204" pitchFamily="34" charset="0"/>
              </a:rPr>
              <a:t> supports the narrative</a:t>
            </a:r>
            <a:endParaRPr lang="fr-FR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553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898274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0450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350311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607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 err="1"/>
              <a:t>Surname</a:t>
            </a:r>
            <a:r>
              <a:rPr lang="fr-FR"/>
              <a:t> Name</a:t>
            </a:r>
            <a:br>
              <a:rPr lang="fr-FR"/>
            </a:br>
            <a:r>
              <a:rPr lang="fr-FR" b="0"/>
              <a:t>Position, Office, Country</a:t>
            </a:r>
            <a:endParaRPr lang="fr-FR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8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985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1297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Approach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93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exclusively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employees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Distribution,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quotations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duplications –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third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parties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only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permitted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prior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written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text and charts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report in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;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not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documentation of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fr-FR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endParaRPr lang="fr-FR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33116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FFA4F3-B474-4899-9114-029F588328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6483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FFA4F3-B474-4899-9114-029F58832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FA27B6F-4067-B84B-95FB-6D9806B1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17300" cy="342613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 sz="4800"/>
            </a:lvl1pPr>
          </a:lstStyle>
          <a:p>
            <a:r>
              <a:rPr lang="fr-FR" err="1"/>
              <a:t>Overview</a:t>
            </a:r>
            <a:br>
              <a:rPr lang="fr-FR"/>
            </a:br>
            <a:r>
              <a:rPr lang="fr-FR"/>
              <a:t>Insight</a:t>
            </a:r>
            <a:br>
              <a:rPr lang="fr-FR"/>
            </a:br>
            <a:r>
              <a:rPr lang="fr-FR"/>
              <a:t>Conclusion</a:t>
            </a:r>
            <a:br>
              <a:rPr lang="fr-FR"/>
            </a:br>
            <a:r>
              <a:rPr lang="fr-FR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683845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389333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618221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0869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3740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1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451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5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20" Type="http://schemas.openxmlformats.org/officeDocument/2006/relationships/tags" Target="../tags/tag2.xml"/><Relationship Id="rId21" Type="http://schemas.openxmlformats.org/officeDocument/2006/relationships/tags" Target="../tags/tag3.xml"/><Relationship Id="rId22" Type="http://schemas.openxmlformats.org/officeDocument/2006/relationships/oleObject" Target="../embeddings/oleObject1.bin"/><Relationship Id="rId23" Type="http://schemas.openxmlformats.org/officeDocument/2006/relationships/image" Target="../media/image1.emf"/><Relationship Id="rId24" Type="http://schemas.openxmlformats.org/officeDocument/2006/relationships/image" Target="../media/image2.emf"/></Relationships>
</file>

<file path=ppt/slideMasters/_rels/slideMaster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6.xml"/><Relationship Id="rId2" Type="http://schemas.openxmlformats.org/officeDocument/2006/relationships/slideLayout" Target="../slideLayouts/slideLayout117.xml"/><Relationship Id="rId3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1.xml"/><Relationship Id="rId7" Type="http://schemas.openxmlformats.org/officeDocument/2006/relationships/slideLayout" Target="../slideLayouts/slideLayout122.xml"/><Relationship Id="rId8" Type="http://schemas.openxmlformats.org/officeDocument/2006/relationships/theme" Target="../theme/theme10.xml"/><Relationship Id="rId9" Type="http://schemas.openxmlformats.org/officeDocument/2006/relationships/tags" Target="../tags/tag164.xml"/><Relationship Id="rId10" Type="http://schemas.openxmlformats.org/officeDocument/2006/relationships/oleObject" Target="../embeddings/oleObject67.bin"/><Relationship Id="rId11" Type="http://schemas.openxmlformats.org/officeDocument/2006/relationships/image" Target="../media/image13.emf"/><Relationship Id="rId12" Type="http://schemas.openxmlformats.org/officeDocument/2006/relationships/image" Target="../media/image14.png"/></Relationships>
</file>

<file path=ppt/slideMasters/_rels/slideMaster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3.xml"/><Relationship Id="rId2" Type="http://schemas.openxmlformats.org/officeDocument/2006/relationships/slideLayout" Target="../slideLayouts/slideLayout124.xml"/><Relationship Id="rId3" Type="http://schemas.openxmlformats.org/officeDocument/2006/relationships/slideLayout" Target="../slideLayouts/slideLayout125.xml"/><Relationship Id="rId4" Type="http://schemas.openxmlformats.org/officeDocument/2006/relationships/slideLayout" Target="../slideLayouts/slideLayout126.xml"/><Relationship Id="rId5" Type="http://schemas.openxmlformats.org/officeDocument/2006/relationships/slideLayout" Target="../slideLayouts/slideLayout127.xml"/><Relationship Id="rId6" Type="http://schemas.openxmlformats.org/officeDocument/2006/relationships/slideLayout" Target="../slideLayouts/slideLayout128.xml"/><Relationship Id="rId7" Type="http://schemas.openxmlformats.org/officeDocument/2006/relationships/slideLayout" Target="../slideLayouts/slideLayout129.xml"/><Relationship Id="rId8" Type="http://schemas.openxmlformats.org/officeDocument/2006/relationships/theme" Target="../theme/theme11.xml"/><Relationship Id="rId9" Type="http://schemas.openxmlformats.org/officeDocument/2006/relationships/tags" Target="../tags/tag172.xml"/><Relationship Id="rId10" Type="http://schemas.openxmlformats.org/officeDocument/2006/relationships/oleObject" Target="../embeddings/oleObject68.bin"/><Relationship Id="rId11" Type="http://schemas.openxmlformats.org/officeDocument/2006/relationships/image" Target="../media/image13.emf"/><Relationship Id="rId12" Type="http://schemas.openxmlformats.org/officeDocument/2006/relationships/image" Target="../media/image14.png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Relationship Id="rId9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33.xml"/><Relationship Id="rId16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5.xml"/><Relationship Id="rId18" Type="http://schemas.openxmlformats.org/officeDocument/2006/relationships/theme" Target="../theme/theme2.xml"/><Relationship Id="rId19" Type="http://schemas.openxmlformats.org/officeDocument/2006/relationships/tags" Target="../tags/tag26.xml"/><Relationship Id="rId20" Type="http://schemas.openxmlformats.org/officeDocument/2006/relationships/tags" Target="../tags/tag27.xml"/><Relationship Id="rId21" Type="http://schemas.openxmlformats.org/officeDocument/2006/relationships/oleObject" Target="../embeddings/oleObject13.bin"/><Relationship Id="rId22" Type="http://schemas.openxmlformats.org/officeDocument/2006/relationships/image" Target="../media/image1.emf"/><Relationship Id="rId23" Type="http://schemas.openxmlformats.org/officeDocument/2006/relationships/image" Target="../media/image2.emf"/></Relationships>
</file>

<file path=ppt/slideMasters/_rels/slideMaster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49.xml"/><Relationship Id="rId15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2.xml"/><Relationship Id="rId18" Type="http://schemas.openxmlformats.org/officeDocument/2006/relationships/theme" Target="../theme/theme3.xml"/><Relationship Id="rId19" Type="http://schemas.openxmlformats.org/officeDocument/2006/relationships/tags" Target="../tags/tag50.xml"/><Relationship Id="rId20" Type="http://schemas.openxmlformats.org/officeDocument/2006/relationships/tags" Target="../tags/tag51.xml"/><Relationship Id="rId21" Type="http://schemas.openxmlformats.org/officeDocument/2006/relationships/oleObject" Target="../embeddings/oleObject25.bin"/><Relationship Id="rId22" Type="http://schemas.openxmlformats.org/officeDocument/2006/relationships/image" Target="../media/image1.emf"/><Relationship Id="rId23" Type="http://schemas.openxmlformats.org/officeDocument/2006/relationships/image" Target="../media/image2.emf"/></Relationships>
</file>

<file path=ppt/slideMasters/_rels/slideMaster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slideLayout" Target="../slideLayouts/slideLayout54.xml"/><Relationship Id="rId3" Type="http://schemas.openxmlformats.org/officeDocument/2006/relationships/slideLayout" Target="../slideLayouts/slideLayout55.xml"/><Relationship Id="rId4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7.xml"/><Relationship Id="rId6" Type="http://schemas.openxmlformats.org/officeDocument/2006/relationships/slideLayout" Target="../slideLayouts/slideLayout58.xml"/><Relationship Id="rId7" Type="http://schemas.openxmlformats.org/officeDocument/2006/relationships/slideLayout" Target="../slideLayouts/slideLayout59.xml"/><Relationship Id="rId8" Type="http://schemas.openxmlformats.org/officeDocument/2006/relationships/theme" Target="../theme/theme4.xml"/><Relationship Id="rId9" Type="http://schemas.openxmlformats.org/officeDocument/2006/relationships/tags" Target="../tags/tag74.xml"/><Relationship Id="rId10" Type="http://schemas.openxmlformats.org/officeDocument/2006/relationships/tags" Target="../tags/tag75.xml"/><Relationship Id="rId11" Type="http://schemas.openxmlformats.org/officeDocument/2006/relationships/oleObject" Target="../embeddings/oleObject35.bin"/><Relationship Id="rId12" Type="http://schemas.openxmlformats.org/officeDocument/2006/relationships/image" Target="../media/image8.emf"/><Relationship Id="rId13" Type="http://schemas.openxmlformats.org/officeDocument/2006/relationships/image" Target="../media/image9.png"/></Relationships>
</file>

<file path=ppt/slideMasters/_rels/slideMaster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0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theme" Target="../theme/theme5.xml"/><Relationship Id="rId9" Type="http://schemas.openxmlformats.org/officeDocument/2006/relationships/tags" Target="../tags/tag85.xml"/><Relationship Id="rId10" Type="http://schemas.openxmlformats.org/officeDocument/2006/relationships/tags" Target="../tags/tag86.xml"/><Relationship Id="rId11" Type="http://schemas.openxmlformats.org/officeDocument/2006/relationships/oleObject" Target="../embeddings/oleObject37.bin"/><Relationship Id="rId12" Type="http://schemas.openxmlformats.org/officeDocument/2006/relationships/image" Target="../media/image8.emf"/><Relationship Id="rId13" Type="http://schemas.openxmlformats.org/officeDocument/2006/relationships/image" Target="../media/image9.png"/></Relationships>
</file>

<file path=ppt/slideMasters/_rels/slideMaster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7.xml"/><Relationship Id="rId2" Type="http://schemas.openxmlformats.org/officeDocument/2006/relationships/slideLayout" Target="../slideLayouts/slideLayout68.xml"/><Relationship Id="rId3" Type="http://schemas.openxmlformats.org/officeDocument/2006/relationships/slideLayout" Target="../slideLayouts/slideLayout69.xml"/><Relationship Id="rId4" Type="http://schemas.openxmlformats.org/officeDocument/2006/relationships/slideLayout" Target="../slideLayouts/slideLayout70.xml"/><Relationship Id="rId5" Type="http://schemas.openxmlformats.org/officeDocument/2006/relationships/slideLayout" Target="../slideLayouts/slideLayout71.xml"/><Relationship Id="rId6" Type="http://schemas.openxmlformats.org/officeDocument/2006/relationships/slideLayout" Target="../slideLayouts/slideLayout72.xml"/><Relationship Id="rId7" Type="http://schemas.openxmlformats.org/officeDocument/2006/relationships/slideLayout" Target="../slideLayouts/slideLayout73.xml"/><Relationship Id="rId8" Type="http://schemas.openxmlformats.org/officeDocument/2006/relationships/theme" Target="../theme/theme6.xml"/><Relationship Id="rId9" Type="http://schemas.openxmlformats.org/officeDocument/2006/relationships/tags" Target="../tags/tag96.xml"/><Relationship Id="rId10" Type="http://schemas.openxmlformats.org/officeDocument/2006/relationships/tags" Target="../tags/tag97.xml"/><Relationship Id="rId11" Type="http://schemas.openxmlformats.org/officeDocument/2006/relationships/oleObject" Target="../embeddings/oleObject39.bin"/><Relationship Id="rId12" Type="http://schemas.openxmlformats.org/officeDocument/2006/relationships/image" Target="../media/image8.emf"/><Relationship Id="rId13" Type="http://schemas.openxmlformats.org/officeDocument/2006/relationships/image" Target="../media/image9.png"/></Relationships>
</file>

<file path=ppt/slideMasters/_rels/slideMaster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4.xml"/><Relationship Id="rId2" Type="http://schemas.openxmlformats.org/officeDocument/2006/relationships/slideLayout" Target="../slideLayouts/slideLayout75.xml"/><Relationship Id="rId3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8.xml"/><Relationship Id="rId6" Type="http://schemas.openxmlformats.org/officeDocument/2006/relationships/slideLayout" Target="../slideLayouts/slideLayout79.xml"/><Relationship Id="rId7" Type="http://schemas.openxmlformats.org/officeDocument/2006/relationships/slideLayout" Target="../slideLayouts/slideLayout80.xml"/><Relationship Id="rId8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86.xml"/><Relationship Id="rId14" Type="http://schemas.openxmlformats.org/officeDocument/2006/relationships/slideLayout" Target="../slideLayouts/slideLayout87.xml"/><Relationship Id="rId15" Type="http://schemas.openxmlformats.org/officeDocument/2006/relationships/slideLayout" Target="../slideLayouts/slideLayout88.xml"/><Relationship Id="rId16" Type="http://schemas.openxmlformats.org/officeDocument/2006/relationships/slideLayout" Target="../slideLayouts/slideLayout89.xml"/><Relationship Id="rId17" Type="http://schemas.openxmlformats.org/officeDocument/2006/relationships/slideLayout" Target="../slideLayouts/slideLayout90.xml"/><Relationship Id="rId18" Type="http://schemas.openxmlformats.org/officeDocument/2006/relationships/slideLayout" Target="../slideLayouts/slideLayout91.xml"/><Relationship Id="rId19" Type="http://schemas.openxmlformats.org/officeDocument/2006/relationships/theme" Target="../theme/theme7.xml"/><Relationship Id="rId20" Type="http://schemas.openxmlformats.org/officeDocument/2006/relationships/tags" Target="../tags/tag107.xml"/><Relationship Id="rId21" Type="http://schemas.openxmlformats.org/officeDocument/2006/relationships/tags" Target="../tags/tag108.xml"/><Relationship Id="rId22" Type="http://schemas.openxmlformats.org/officeDocument/2006/relationships/oleObject" Target="../embeddings/oleObject41.bin"/><Relationship Id="rId23" Type="http://schemas.openxmlformats.org/officeDocument/2006/relationships/image" Target="../media/image1.emf"/><Relationship Id="rId24" Type="http://schemas.openxmlformats.org/officeDocument/2006/relationships/image" Target="../media/image2.emf"/></Relationships>
</file>

<file path=ppt/slideMasters/_rels/slideMaster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2.xml"/><Relationship Id="rId2" Type="http://schemas.openxmlformats.org/officeDocument/2006/relationships/slideLayout" Target="../slideLayouts/slideLayout93.xml"/><Relationship Id="rId3" Type="http://schemas.openxmlformats.org/officeDocument/2006/relationships/slideLayout" Target="../slideLayouts/slideLayout94.xml"/><Relationship Id="rId4" Type="http://schemas.openxmlformats.org/officeDocument/2006/relationships/slideLayout" Target="../slideLayouts/slideLayout95.xml"/><Relationship Id="rId5" Type="http://schemas.openxmlformats.org/officeDocument/2006/relationships/slideLayout" Target="../slideLayouts/slideLayout96.xml"/><Relationship Id="rId6" Type="http://schemas.openxmlformats.org/officeDocument/2006/relationships/slideLayout" Target="../slideLayouts/slideLayout97.xml"/><Relationship Id="rId7" Type="http://schemas.openxmlformats.org/officeDocument/2006/relationships/slideLayout" Target="../slideLayouts/slideLayout98.xml"/><Relationship Id="rId8" Type="http://schemas.openxmlformats.org/officeDocument/2006/relationships/slideLayout" Target="../slideLayouts/slideLayout99.xml"/><Relationship Id="rId9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101.xml"/><Relationship Id="rId11" Type="http://schemas.openxmlformats.org/officeDocument/2006/relationships/slideLayout" Target="../slideLayouts/slideLayout102.xml"/><Relationship Id="rId12" Type="http://schemas.openxmlformats.org/officeDocument/2006/relationships/slideLayout" Target="../slideLayouts/slideLayout103.xml"/><Relationship Id="rId13" Type="http://schemas.openxmlformats.org/officeDocument/2006/relationships/slideLayout" Target="../slideLayouts/slideLayout104.xml"/><Relationship Id="rId14" Type="http://schemas.openxmlformats.org/officeDocument/2006/relationships/slideLayout" Target="../slideLayouts/slideLayout105.xml"/><Relationship Id="rId15" Type="http://schemas.openxmlformats.org/officeDocument/2006/relationships/slideLayout" Target="../slideLayouts/slideLayout106.xml"/><Relationship Id="rId16" Type="http://schemas.openxmlformats.org/officeDocument/2006/relationships/slideLayout" Target="../slideLayouts/slideLayout107.xml"/><Relationship Id="rId17" Type="http://schemas.openxmlformats.org/officeDocument/2006/relationships/slideLayout" Target="../slideLayouts/slideLayout108.xml"/><Relationship Id="rId18" Type="http://schemas.openxmlformats.org/officeDocument/2006/relationships/theme" Target="../theme/theme8.xml"/><Relationship Id="rId19" Type="http://schemas.openxmlformats.org/officeDocument/2006/relationships/tags" Target="../tags/tag132.xml"/><Relationship Id="rId20" Type="http://schemas.openxmlformats.org/officeDocument/2006/relationships/tags" Target="../tags/tag133.xml"/><Relationship Id="rId21" Type="http://schemas.openxmlformats.org/officeDocument/2006/relationships/oleObject" Target="../embeddings/oleObject54.bin"/><Relationship Id="rId22" Type="http://schemas.openxmlformats.org/officeDocument/2006/relationships/image" Target="../media/image1.emf"/><Relationship Id="rId23" Type="http://schemas.openxmlformats.org/officeDocument/2006/relationships/image" Target="../media/image2.emf"/></Relationships>
</file>

<file path=ppt/slideMasters/_rels/slideMaster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13.xml"/><Relationship Id="rId6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5.xml"/><Relationship Id="rId8" Type="http://schemas.openxmlformats.org/officeDocument/2006/relationships/theme" Target="../theme/theme9.xml"/><Relationship Id="rId9" Type="http://schemas.openxmlformats.org/officeDocument/2006/relationships/tags" Target="../tags/tag156.xml"/><Relationship Id="rId10" Type="http://schemas.openxmlformats.org/officeDocument/2006/relationships/oleObject" Target="../embeddings/oleObject66.bin"/><Relationship Id="rId11" Type="http://schemas.openxmlformats.org/officeDocument/2006/relationships/image" Target="../media/image13.emf"/><Relationship Id="rId12" Type="http://schemas.openxmlformats.org/officeDocument/2006/relationships/image" Target="../media/image1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5" r:id="rId12"/>
    <p:sldLayoutId id="2147483682" r:id="rId13"/>
    <p:sldLayoutId id="2147483677" r:id="rId14"/>
    <p:sldLayoutId id="2147483683" r:id="rId15"/>
    <p:sldLayoutId id="2147483681" r:id="rId16"/>
    <p:sldLayoutId id="2147483680" r:id="rId17"/>
    <p:sldLayoutId id="2147483720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473346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4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0489616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422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KEARNEY/rZ4YOsQkmkQ0Hmnzk1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6041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942137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9851036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51218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fr-FR"/>
              <a:t>Key message.</a:t>
            </a:r>
            <a:r>
              <a:t> </a:t>
            </a:r>
            <a:br>
              <a:rPr lang="fr-FR"/>
            </a:br>
            <a:r>
              <a:rPr lang="fr-FR"/>
              <a:t>Yew the goes down for hearing </a:t>
            </a:r>
            <a:r>
              <a:rPr lang="fr-FR" err="1"/>
              <a:t>reads just this</a:t>
            </a:r>
            <a:r>
              <a:rPr lang="fr-FR"/>
              <a:t>, </a:t>
            </a:r>
            <a:r>
              <a:rPr lang="fr-FR" err="1"/>
              <a:t>it will Be enough</a:t>
            </a:r>
            <a:r>
              <a:rPr lang="fr-FR"/>
              <a:t>.</a:t>
            </a:r>
            <a:r>
              <a:t> </a:t>
            </a:r>
            <a:r>
              <a:rPr lang="fr-FR"/>
              <a:t>Make </a:t>
            </a:r>
            <a:r>
              <a:rPr lang="fr-FR" err="1"/>
              <a:t>every Word </a:t>
            </a:r>
            <a:r>
              <a:rPr lang="fr-FR"/>
              <a:t>count.</a:t>
            </a:r>
            <a:r>
              <a:t> </a:t>
            </a:r>
            <a:r>
              <a:rPr lang="fr-FR"/>
              <a:t>Say </a:t>
            </a:r>
            <a:r>
              <a:rPr lang="fr-FR" err="1"/>
              <a:t>it </a:t>
            </a:r>
            <a:r>
              <a:rPr lang="fr-FR"/>
              <a:t>like </a:t>
            </a:r>
            <a:r>
              <a:rPr lang="fr-FR" err="1"/>
              <a:t>you would </a:t>
            </a:r>
            <a:r>
              <a:rPr lang="fr-FR"/>
              <a:t>in the room.</a:t>
            </a:r>
            <a:endParaRPr lang="fr-FR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noProof="0"/>
              <a:t>Depending This </a:t>
            </a:r>
            <a:r>
              <a:rPr lang="fr-FR" noProof="0" err="1"/>
              <a:t>is where you </a:t>
            </a:r>
            <a:r>
              <a:rPr lang="fr-FR" noProof="0"/>
              <a:t>make </a:t>
            </a:r>
            <a:r>
              <a:rPr lang="fr-FR" noProof="0" err="1"/>
              <a:t>your </a:t>
            </a:r>
            <a:r>
              <a:rPr lang="fr-FR" noProof="0"/>
              <a:t>box </a:t>
            </a:r>
            <a:r>
              <a:rPr lang="fr-FR" noProof="0" err="1"/>
              <a:t>with obviousness </a:t>
            </a:r>
            <a:r>
              <a:rPr lang="fr-FR" noProof="0"/>
              <a:t>and information.</a:t>
            </a:r>
            <a:r>
              <a:t> </a:t>
            </a:r>
            <a:r>
              <a:rPr lang="fr-FR" noProof="0"/>
              <a:t>Concise </a:t>
            </a:r>
            <a:r>
              <a:rPr lang="fr-FR" noProof="0" err="1"/>
              <a:t>Keep </a:t>
            </a:r>
            <a:r>
              <a:rPr lang="fr-FR" noProof="0"/>
              <a:t>sentences.</a:t>
            </a:r>
            <a:r>
              <a:t> </a:t>
            </a:r>
            <a:r>
              <a:rPr lang="fr-FR" noProof="0" err="1"/>
              <a:t>Avoid </a:t>
            </a:r>
            <a:r>
              <a:rPr lang="fr-FR" noProof="0"/>
              <a:t>jargon and </a:t>
            </a:r>
            <a:r>
              <a:rPr lang="fr-FR" noProof="0" err="1"/>
              <a:t>repetition</a:t>
            </a:r>
            <a:r>
              <a:rPr lang="fr-FR" noProof="0"/>
              <a:t>.</a:t>
            </a:r>
          </a:p>
          <a:p>
            <a:pPr lvl="1"/>
            <a:r>
              <a:rPr lang="fr-FR" noProof="0"/>
              <a:t>Bullet 1:</a:t>
            </a:r>
            <a:r>
              <a:t> </a:t>
            </a:r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/>
              <a:t>Bullet 2:</a:t>
            </a:r>
            <a:r>
              <a:t> </a:t>
            </a:r>
            <a:r>
              <a:rPr lang="fr-FR" noProof="0" err="1"/>
              <a:t>Third level</a:t>
            </a:r>
            <a:endParaRPr lang="fr-FR" noProof="0"/>
          </a:p>
          <a:p>
            <a:pPr lvl="3"/>
            <a:r>
              <a:rPr lang="fr-FR" noProof="0"/>
              <a:t>Bullet 3:</a:t>
            </a:r>
            <a:r>
              <a:t> </a:t>
            </a:r>
            <a:r>
              <a:rPr lang="fr-FR" noProof="0" err="1"/>
              <a:t>Fourth level</a:t>
            </a:r>
            <a:endParaRPr lang="fr-FR" noProof="0"/>
          </a:p>
          <a:p>
            <a:pPr lvl="4"/>
            <a:r>
              <a:rPr lang="fr-FR" noProof="0"/>
              <a:t>Bullet 4:</a:t>
            </a:r>
            <a:r>
              <a:t> </a:t>
            </a:r>
            <a:r>
              <a:rPr lang="fr-FR" noProof="0" err="1"/>
              <a:t>Fifth level</a:t>
            </a:r>
            <a:endParaRPr lang="fr-FR" noProof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KEARNEY/asrKY4Qkmx11HkzQzy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298230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5395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80.xml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69.bin"/><Relationship Id="rId5" Type="http://schemas.openxmlformats.org/officeDocument/2006/relationships/image" Target="../media/image16.emf"/><Relationship Id="rId6" Type="http://schemas.openxmlformats.org/officeDocument/2006/relationships/image" Target="../media/image17.jpeg"/><Relationship Id="rId7" Type="http://schemas.openxmlformats.org/officeDocument/2006/relationships/image" Target="../media/image18.jpeg"/><Relationship Id="rId8" Type="http://schemas.openxmlformats.org/officeDocument/2006/relationships/image" Target="../media/image19.jpg"/><Relationship Id="rId9" Type="http://schemas.openxmlformats.org/officeDocument/2006/relationships/image" Target="../media/image20.jpeg"/><Relationship Id="rId10" Type="http://schemas.openxmlformats.org/officeDocument/2006/relationships/image" Target="../media/image21.jpg"/><Relationship Id="rId11" Type="http://schemas.openxmlformats.org/officeDocument/2006/relationships/image" Target="../media/image22.jpg"/><Relationship Id="rId12" Type="http://schemas.openxmlformats.org/officeDocument/2006/relationships/image" Target="../media/image23.jpg"/><Relationship Id="rId13" Type="http://schemas.openxmlformats.org/officeDocument/2006/relationships/image" Target="../media/image2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Object 20" hidden="1">
            <a:extLst>
              <a:ext uri="{FF2B5EF4-FFF2-40B4-BE49-F238E27FC236}">
                <a16:creationId xmlns:a16="http://schemas.microsoft.com/office/drawing/2014/main" id="{E63C457B-65CE-464D-B637-0EFCA58C4AB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173581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7" imgH="348" progId="TCLayout.ActiveDocument.1">
                  <p:embed/>
                </p:oleObj>
              </mc:Choice>
              <mc:Fallback>
                <p:oleObj name="think-cell Slide" r:id="rId4" imgW="347" imgH="348" progId="TCLayout.ActiveDocument.1">
                  <p:embed/>
                  <p:pic>
                    <p:nvPicPr>
                      <p:cNvPr id="21" name="Object 20" hidden="1">
                        <a:extLst>
                          <a:ext uri="{FF2B5EF4-FFF2-40B4-BE49-F238E27FC236}">
                            <a16:creationId xmlns:a16="http://schemas.microsoft.com/office/drawing/2014/main" id="{E63C457B-65CE-464D-B637-0EFCA58C4A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rid4">
            <a:extLst>
              <a:ext uri="{FF2B5EF4-FFF2-40B4-BE49-F238E27FC236}">
                <a16:creationId xmlns:a16="http://schemas.microsoft.com/office/drawing/2014/main" id="{A0338159-91A6-4419-956F-96AE010DB6F9}"/>
              </a:ext>
            </a:extLst>
          </p:cNvPr>
          <p:cNvSpPr/>
          <p:nvPr/>
        </p:nvSpPr>
        <p:spPr bwMode="gray">
          <a:xfrm>
            <a:off x="990600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5F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5" name="Grid3">
            <a:extLst>
              <a:ext uri="{FF2B5EF4-FFF2-40B4-BE49-F238E27FC236}">
                <a16:creationId xmlns:a16="http://schemas.microsoft.com/office/drawing/2014/main" id="{71CC19C8-8AC1-43E7-8D7F-4FD7C929B7FE}"/>
              </a:ext>
            </a:extLst>
          </p:cNvPr>
          <p:cNvSpPr/>
          <p:nvPr/>
        </p:nvSpPr>
        <p:spPr bwMode="gray">
          <a:xfrm>
            <a:off x="7620000" y="0"/>
            <a:ext cx="228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Grid2">
            <a:extLst>
              <a:ext uri="{FF2B5EF4-FFF2-40B4-BE49-F238E27FC236}">
                <a16:creationId xmlns:a16="http://schemas.microsoft.com/office/drawing/2014/main" id="{1D7EEC2D-4550-4D01-95F6-DF032C549481}"/>
              </a:ext>
            </a:extLst>
          </p:cNvPr>
          <p:cNvSpPr/>
          <p:nvPr/>
        </p:nvSpPr>
        <p:spPr bwMode="gray">
          <a:xfrm>
            <a:off x="5334000" y="0"/>
            <a:ext cx="2286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5F5F5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3" name="Grid1">
            <a:extLst>
              <a:ext uri="{FF2B5EF4-FFF2-40B4-BE49-F238E27FC236}">
                <a16:creationId xmlns:a16="http://schemas.microsoft.com/office/drawing/2014/main" id="{9D2C0F45-E6C7-4C88-9ADD-5054634CD5E1}"/>
              </a:ext>
            </a:extLst>
          </p:cNvPr>
          <p:cNvSpPr/>
          <p:nvPr/>
        </p:nvSpPr>
        <p:spPr bwMode="gray">
          <a:xfrm>
            <a:off x="3048000" y="0"/>
            <a:ext cx="2286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45A94-AA6D-4FB6-8C8A-55CF668D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Your Kearney project team</a:t>
            </a:r>
          </a:p>
        </p:txBody>
      </p:sp>
      <p:sp>
        <p:nvSpPr>
          <p:cNvPr id="25" name="Grid1">
            <a:extLst>
              <a:ext uri="{FF2B5EF4-FFF2-40B4-BE49-F238E27FC236}">
                <a16:creationId xmlns:a16="http://schemas.microsoft.com/office/drawing/2014/main" id="{482B1266-D5CA-4CD0-8CA5-FED6EC2B317F}"/>
              </a:ext>
            </a:extLst>
          </p:cNvPr>
          <p:cNvSpPr/>
          <p:nvPr/>
        </p:nvSpPr>
        <p:spPr bwMode="gray">
          <a:xfrm>
            <a:off x="5334000" y="0"/>
            <a:ext cx="2286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381000" tIns="381000" rIns="381000" bIns="381000" rtlCol="0" anchor="t" anchorCtr="0">
            <a:noAutofit/>
          </a:bodyPr>
          <a:lstStyle/>
          <a:p>
            <a:pPr algn="l">
              <a:lnSpc>
                <a:spcPct val="90000"/>
              </a:lnSpc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C2EA18D-05D5-41D8-BFD8-24FC47BFC8AF}"/>
              </a:ext>
            </a:extLst>
          </p:cNvPr>
          <p:cNvSpPr/>
          <p:nvPr/>
        </p:nvSpPr>
        <p:spPr bwMode="gray">
          <a:xfrm>
            <a:off x="3429000" y="6353175"/>
            <a:ext cx="8378825" cy="381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sz="700">
                <a:solidFill>
                  <a:schemeClr val="tx1"/>
                </a:solidFill>
                <a:latin typeface="Arial" panose="020B0604020202020204" pitchFamily="34" charset="0"/>
              </a:rPr>
              <a:t>Source: Kearney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364440B8-71C8-D390-24F6-A60EAE471C54}"/>
              </a:ext>
            </a:extLst>
          </p:cNvPr>
          <p:cNvSpPr txBox="1">
            <a:spLocks/>
          </p:cNvSpPr>
          <p:nvPr/>
        </p:nvSpPr>
        <p:spPr>
          <a:xfrm>
            <a:off x="3048000" y="2394856"/>
            <a:ext cx="2286000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HEC Paris Master of Management</a:t>
            </a:r>
          </a:p>
          <a:p>
            <a:r>
              <a:t>Senior Consultant, Developed the sales strategy for a central energy player in Germany with a revenue of &gt; $ 4bn</a:t>
            </a:r>
          </a:p>
          <a:p>
            <a:r>
              <a:t>x+ years of consulting experience</a:t>
            </a:r>
          </a:p>
          <a:p/>
          <a:p>
            <a:r>
              <a:t>• Proven track record in client engagement and project delivery</a:t>
            </a:r>
          </a:p>
          <a:p>
            <a:r>
              <a:t>• Proven track record in client engagement and project delivery</a:t>
            </a:r>
          </a:p>
          <a:p>
            <a:r>
              <a:t>• Proven track record in client engagement and project delivery</a:t>
            </a:r>
          </a:p>
          <a:p/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622BA4-6527-F22C-952C-168BC3646B84}"/>
              </a:ext>
            </a:extLst>
          </p:cNvPr>
          <p:cNvSpPr/>
          <p:nvPr/>
        </p:nvSpPr>
        <p:spPr>
          <a:xfrm>
            <a:off x="380999" y="3429000"/>
            <a:ext cx="2616843" cy="54980"/>
          </a:xfrm>
          <a:prstGeom prst="rect">
            <a:avLst/>
          </a:prstGeom>
          <a:noFill/>
          <a:ln w="63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/>
          <a:lstStyle/>
          <a:p>
            <a:pPr>
              <a:lnSpc>
                <a:spcPct val="90000"/>
              </a:lnSpc>
            </a:pPr>
            <a:r>
              <a:rPr lang="en-US" sz="1100" b="1">
                <a:solidFill>
                  <a:schemeClr val="accent3"/>
                </a:solidFill>
                <a:latin typeface="Arial" panose="020B0604020202020204" pitchFamily="34" charset="0"/>
              </a:rPr>
              <a:t>Project Team</a:t>
            </a:r>
          </a:p>
          <a:p>
            <a:pPr>
              <a:lnSpc>
                <a:spcPct val="90000"/>
              </a:lnSpc>
            </a:pPr>
            <a:endParaRPr lang="en-US" sz="1100" b="1">
              <a:solidFill>
                <a:schemeClr val="accent3"/>
              </a:solidFill>
              <a:latin typeface="Arial" panose="020B0604020202020204" pitchFamily="34" charset="0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6DDE0E02-07F7-4F41-169D-461D785AA800}"/>
              </a:ext>
            </a:extLst>
          </p:cNvPr>
          <p:cNvSpPr txBox="1">
            <a:spLocks/>
          </p:cNvSpPr>
          <p:nvPr/>
        </p:nvSpPr>
        <p:spPr>
          <a:xfrm>
            <a:off x="5340446" y="2394856"/>
            <a:ext cx="2279554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400"/>
              </a:spcBef>
              <a:spcAft>
                <a:spcPts val="400"/>
              </a:spcAft>
              <a:defRPr/>
            </a:pPr>
            <a:r>
              <a:rPr lang="en-US" b="1" dirty="0">
                <a:solidFill>
                  <a:srgbClr val="7823DC"/>
                </a:solidFill>
              </a:rPr>
              <a:t>First Name Last Name</a:t>
            </a:r>
            <a:b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7823DC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</a:br>
            <a:r>
              <a:rPr lang="en-US" dirty="0">
                <a:solidFill>
                  <a:srgbClr val="7823DC"/>
                </a:solidFill>
              </a:rPr>
              <a:t>Position, Office Location</a:t>
            </a:r>
            <a:endParaRPr lang="en-US" sz="1100" dirty="0">
              <a:solidFill>
                <a:srgbClr val="7823DC"/>
              </a:solidFill>
            </a:endParaRPr>
          </a:p>
          <a:p>
            <a:pPr marL="0" marR="0" lvl="1" indent="0" algn="l" defTabSz="914400" eaLnBrk="0" fontAlgn="auto" latinLnBrk="0" hangingPunct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ct val="100000"/>
              <a:buFont typeface="System Font Regular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Arial" panose="020B0604020202020204"/>
                <a:cs typeface="Arial" pitchFamily="34" charset="0"/>
              </a:rPr>
              <a:t>x+ years consulting and industry experience</a:t>
            </a:r>
          </a:p>
          <a:p>
            <a:pPr marL="152400" lvl="1" indent="-152400">
              <a:spcBef>
                <a:spcPts val="3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–"/>
              <a:defRPr/>
            </a:pPr>
            <a:r>
              <a:rPr lang="en-US" altLang="en-US" sz="1200" dirty="0"/>
              <a:t>Insert 3 bullet points from the section “Selected consulting engagement experience”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7C48A55F-0BC1-8EED-1775-72E52CC710D6}"/>
              </a:ext>
            </a:extLst>
          </p:cNvPr>
          <p:cNvSpPr txBox="1">
            <a:spLocks/>
          </p:cNvSpPr>
          <p:nvPr/>
        </p:nvSpPr>
        <p:spPr>
          <a:xfrm>
            <a:off x="7626444" y="2394856"/>
            <a:ext cx="2279555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Gregor</a:t>
            </a:r>
            <a:br/>
            <a:r>
              <a:t>Associate Ledebur-Wicheln</a:t>
            </a:r>
          </a:p>
          <a:p>
            <a:r>
              <a:t>Senior Consultant, Global</a:t>
            </a:r>
          </a:p>
          <a:p>
            <a:r>
              <a:t>x+ years of consulting experience</a:t>
            </a:r>
          </a:p>
          <a:p/>
          <a:p>
            <a:r>
              <a:t>• Supported in strategic transformation projects for large Media &amp;Telco, facilitating regular workshops with C-suite executives such as CEOs, CFOs, and CTOs to align on key strategic decisions</a:t>
            </a:r>
          </a:p>
          <a:p>
            <a:r>
              <a:t>• Contributed to operating model optimization for the fiber-optic network expansion of a German Telco</a:t>
            </a:r>
          </a:p>
          <a:p>
            <a:r>
              <a:t>• Advised in the integration and IT/digital unification of two fiber network companies</a:t>
            </a:r>
          </a:p>
          <a:p/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BABD6579-2551-FA99-3D35-AF6D3C896F84}"/>
              </a:ext>
            </a:extLst>
          </p:cNvPr>
          <p:cNvSpPr txBox="1">
            <a:spLocks/>
          </p:cNvSpPr>
          <p:nvPr/>
        </p:nvSpPr>
        <p:spPr>
          <a:xfrm>
            <a:off x="9912442" y="2394856"/>
            <a:ext cx="2279557" cy="304800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lang="en-US" sz="1400" kern="1200" noProof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Munich Dr. Caledonia Trapp</a:t>
            </a:r>
            <a:br/>
            <a:r>
              <a:t>Senior Consultant</a:t>
            </a:r>
          </a:p>
          <a:p>
            <a:r>
              <a:t>Reviewed and further developed a strategic telecommunications partnership and cooperative venture between a municipal utility and a regional provider, The London School of Economics and Political Science (UK)</a:t>
            </a:r>
          </a:p>
          <a:p>
            <a:r>
              <a:t>x+ years of consulting experience</a:t>
            </a:r>
          </a:p>
          <a:p/>
          <a:p>
            <a:r>
              <a:t>• Proven track record in client engagement and project delivery</a:t>
            </a:r>
          </a:p>
          <a:p>
            <a:r>
              <a:t>• Proven track record in client engagement and project delivery</a:t>
            </a:r>
          </a:p>
          <a:p>
            <a:r>
              <a:t>• Proven track record in client engagement and project delivery</a:t>
            </a:r>
          </a:p>
          <a:p/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599CFA46-EA2A-C7B4-BDA8-B75BFD27E846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5162" t="7263" r="7372" b="15270"/>
          <a:stretch/>
        </p:blipFill>
        <p:spPr>
          <a:xfrm>
            <a:off x="5337085" y="0"/>
            <a:ext cx="2286000" cy="2286000"/>
          </a:xfrm>
          <a:prstGeom prst="rect">
            <a:avLst/>
          </a:prstGeom>
          <a:noFill/>
        </p:spPr>
      </p:pic>
      <p:pic>
        <p:nvPicPr>
          <p:cNvPr id="10" name="Picture Placeholder 14">
            <a:extLst>
              <a:ext uri="{FF2B5EF4-FFF2-40B4-BE49-F238E27FC236}">
                <a16:creationId xmlns:a16="http://schemas.microsoft.com/office/drawing/2014/main" id="{31077477-9788-B6ED-B334-591A314DA23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44" r="1787" b="21328"/>
          <a:stretch/>
        </p:blipFill>
        <p:spPr>
          <a:xfrm>
            <a:off x="7626443" y="1"/>
            <a:ext cx="2282642" cy="2292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85B17A-0424-4059-8141-03AE0C512E42}"/>
              </a:ext>
            </a:extLst>
          </p:cNvPr>
          <p:cNvSpPr txBox="1"/>
          <p:nvPr/>
        </p:nvSpPr>
        <p:spPr>
          <a:xfrm>
            <a:off x="5895684" y="1132112"/>
            <a:ext cx="13433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 err="1">
                <a:solidFill>
                  <a:srgbClr val="FF0000"/>
                </a:solidFill>
              </a:rPr>
              <a:t>Replace</a:t>
            </a:r>
            <a:r>
              <a:rPr lang="de-CH" sz="1400" b="1" dirty="0">
                <a:solidFill>
                  <a:srgbClr val="FF0000"/>
                </a:solidFill>
              </a:rPr>
              <a:t> Picture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E04F50-5788-B8C9-372B-87B5158B6B91}"/>
              </a:ext>
            </a:extLst>
          </p:cNvPr>
          <p:cNvSpPr txBox="1"/>
          <p:nvPr/>
        </p:nvSpPr>
        <p:spPr>
          <a:xfrm>
            <a:off x="10464509" y="1080069"/>
            <a:ext cx="1343316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 err="1">
                <a:solidFill>
                  <a:srgbClr val="FF0000"/>
                </a:solidFill>
              </a:rPr>
              <a:t>Replace</a:t>
            </a:r>
            <a:r>
              <a:rPr lang="de-CH" sz="1400" b="1" dirty="0">
                <a:solidFill>
                  <a:srgbClr val="FF0000"/>
                </a:solidFill>
              </a:rPr>
              <a:t> Picture</a:t>
            </a:r>
          </a:p>
        </p:txBody>
      </p:sp>
      <p:pic>
        <p:nvPicPr>
          <p:cNvPr id="28" name="Picture 27" descr="tmpdbbtvgrx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8000" y="0"/>
            <a:ext cx="2286000" cy="2286001"/>
          </a:xfrm>
          <a:prstGeom prst="rect">
            <a:avLst/>
          </a:prstGeom>
        </p:spPr>
      </p:pic>
      <p:pic>
        <p:nvPicPr>
          <p:cNvPr id="29" name="Picture 28" descr="tmp22gmc_qv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6000" y="0"/>
            <a:ext cx="2286000" cy="2292464"/>
          </a:xfrm>
          <a:prstGeom prst="rect">
            <a:avLst/>
          </a:prstGeom>
        </p:spPr>
      </p:pic>
      <p:pic>
        <p:nvPicPr>
          <p:cNvPr id="30" name="Picture 29" descr="tmp09d3qk04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9342" y="1143000"/>
            <a:ext cx="1343316" cy="193899"/>
          </a:xfrm>
          <a:prstGeom prst="rect">
            <a:avLst/>
          </a:prstGeom>
        </p:spPr>
      </p:pic>
      <p:pic>
        <p:nvPicPr>
          <p:cNvPr id="31" name="Picture 30" descr="tmpbs_7peum.jp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89799" y="1046050"/>
            <a:ext cx="1343316" cy="19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552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10.xml><?xml version="1.0" encoding="utf-8"?>
<a:theme xmlns:a="http://schemas.openxmlformats.org/drawingml/2006/main" name="4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1.xml><?xml version="1.0" encoding="utf-8"?>
<a:theme xmlns:a="http://schemas.openxmlformats.org/drawingml/2006/main" name="5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3.xml><?xml version="1.0" encoding="utf-8"?>
<a:theme xmlns:a="http://schemas.openxmlformats.org/drawingml/2006/main" name="2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ARNEY_Report_update_v20.potx" id="{0B0A0E83-C00B-493D-AD96-F919ECB545CA}" vid="{78770B28-1E61-450F-92E1-CFF6A6B44729}"/>
    </a:ext>
  </a:extLst>
</a:theme>
</file>

<file path=ppt/theme/theme4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5.xml><?xml version="1.0" encoding="utf-8"?>
<a:theme xmlns:a="http://schemas.openxmlformats.org/drawingml/2006/main" name="1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6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7.xml><?xml version="1.0" encoding="utf-8"?>
<a:theme xmlns:a="http://schemas.openxmlformats.org/drawingml/2006/main" name="3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8.xml><?xml version="1.0" encoding="utf-8"?>
<a:theme xmlns:a="http://schemas.openxmlformats.org/drawingml/2006/main" name="4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9.xml><?xml version="1.0" encoding="utf-8"?>
<a:theme xmlns:a="http://schemas.openxmlformats.org/drawingml/2006/main" name="3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b725bd-2286-4107-8f60-7890e9b3234a">
      <UserInfo>
        <DisplayName>Hoppe, Linus</DisplayName>
        <AccountId>10</AccountId>
        <AccountType/>
      </UserInfo>
      <UserInfo>
        <DisplayName>Freyberg, Axel</DisplayName>
        <AccountId>24</AccountId>
        <AccountType/>
      </UserInfo>
      <UserInfo>
        <DisplayName>Firth, Christophe</DisplayName>
        <AccountId>21</AccountId>
        <AccountType/>
      </UserInfo>
      <UserInfo>
        <DisplayName>Burgstaller, Theresa</DisplayName>
        <AccountId>18</AccountId>
        <AccountType/>
      </UserInfo>
      <UserInfo>
        <DisplayName>Neunkirchen, Christoph</DisplayName>
        <AccountId>39</AccountId>
        <AccountType/>
      </UserInfo>
      <UserInfo>
        <DisplayName>Tybus, Moritz</DisplayName>
        <AccountId>17</AccountId>
        <AccountType/>
      </UserInfo>
      <UserInfo>
        <DisplayName>Krogmann, Anna</DisplayName>
        <AccountId>55</AccountId>
        <AccountType/>
      </UserInfo>
      <UserInfo>
        <DisplayName>Oliveira, Virgilio</DisplayName>
        <AccountId>57</AccountId>
        <AccountType/>
      </UserInfo>
    </SharedWithUsers>
    <TaxCatchAll xmlns="4db725bd-2286-4107-8f60-7890e9b3234a" xsi:nil="true"/>
    <lcf76f155ced4ddcb4097134ff3c332f xmlns="643e7cb0-4e6a-4c0f-ade4-62e58230feb2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B0DF881FF134EB4099DF30672DBB4" ma:contentTypeVersion="12" ma:contentTypeDescription="Create a new document." ma:contentTypeScope="" ma:versionID="9c01a2a16eb61769fcd3ac6c45cd6530">
  <xsd:schema xmlns:xsd="http://www.w3.org/2001/XMLSchema" xmlns:xs="http://www.w3.org/2001/XMLSchema" xmlns:p="http://schemas.microsoft.com/office/2006/metadata/properties" xmlns:ns2="4db725bd-2286-4107-8f60-7890e9b3234a" xmlns:ns3="643e7cb0-4e6a-4c0f-ade4-62e58230feb2" targetNamespace="http://schemas.microsoft.com/office/2006/metadata/properties" ma:root="true" ma:fieldsID="9b56bfb871495a9b8ce24dc798af124f" ns2:_="" ns3:_="">
    <xsd:import namespace="4db725bd-2286-4107-8f60-7890e9b3234a"/>
    <xsd:import namespace="643e7cb0-4e6a-4c0f-ade4-62e58230f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725bd-2286-4107-8f60-7890e9b323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6730c64-feca-4f85-a172-e64d350bbe0a}" ma:internalName="TaxCatchAll" ma:showField="CatchAllData" ma:web="4db725bd-2286-4107-8f60-7890e9b323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7cb0-4e6a-4c0f-ade4-62e58230f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c350327-7f8b-4e4c-9470-6526d29b83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F2E5EA-2A40-4B44-957A-DC71D1B832D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3DC16F-0ECA-4357-AF81-A8381DCAFF4F}">
  <ds:schemaRefs>
    <ds:schemaRef ds:uri="4db725bd-2286-4107-8f60-7890e9b3234a"/>
    <ds:schemaRef ds:uri="643e7cb0-4e6a-4c0f-ade4-62e58230fe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0F4138-ECFC-4271-BC6F-D7958FBCE85E}">
  <ds:schemaRefs>
    <ds:schemaRef ds:uri="4db725bd-2286-4107-8f60-7890e9b3234a"/>
    <ds:schemaRef ds:uri="643e7cb0-4e6a-4c0f-ade4-62e58230fe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135</Words>
  <Application>Microsoft Office PowerPoint</Application>
  <PresentationFormat>Widescreen</PresentationFormat>
  <Paragraphs>20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7" baseType="lpstr">
      <vt:lpstr>Arial</vt:lpstr>
      <vt:lpstr>Arial </vt:lpstr>
      <vt:lpstr>Calibri</vt:lpstr>
      <vt:lpstr>System Font Regular</vt:lpstr>
      <vt:lpstr>Kearney Report Template</vt:lpstr>
      <vt:lpstr>1_Kearney Report Template</vt:lpstr>
      <vt:lpstr>2_Kearney Report Template</vt:lpstr>
      <vt:lpstr>Blank</vt:lpstr>
      <vt:lpstr>1_Blank</vt:lpstr>
      <vt:lpstr>2_Blank</vt:lpstr>
      <vt:lpstr>3_Kearney Report Template</vt:lpstr>
      <vt:lpstr>4_Kearney Report Template</vt:lpstr>
      <vt:lpstr>3_Blank</vt:lpstr>
      <vt:lpstr>4_Blank</vt:lpstr>
      <vt:lpstr>5_Blank</vt:lpstr>
      <vt:lpstr>think-cell Slide</vt:lpstr>
      <vt:lpstr>Your Kearney project team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P7S1_Kearney Media Credentials</dc:title>
  <dc:creator>Burgstaller, Theresa</dc:creator>
  <cp:lastModifiedBy>Ledebur-Wicheln, Gregor</cp:lastModifiedBy>
  <cp:revision>3</cp:revision>
  <dcterms:created xsi:type="dcterms:W3CDTF">2023-02-01T08:05:01Z</dcterms:created>
  <dcterms:modified xsi:type="dcterms:W3CDTF">2025-07-15T16:55:14Z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0x010100A73B0DF881FF134EB4099DF30672DBB4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2023-02-01T08:05:02Z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d1fd8baf-eff8-4b91-ba0a-7de286e87689</vt:lpwstr>
  </property>
  <property fmtid="{D5CDD505-2E9C-101B-9397-08002B2CF9AE}" pid="9" name="MSIP_Label_0e815a84-bb14-486b-9367-c1af54c95fa4_ContentBits">
    <vt:lpwstr>0</vt:lpwstr>
  </property>
  <property fmtid="{D5CDD505-2E9C-101B-9397-08002B2CF9AE}" pid="10" name="MediaServiceImageTags">
    <vt:lpwstr/>
  </property>
</Properties>
</file>