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4.xml" ContentType="application/vnd.openxmlformats-officedocument.them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7.xml" ContentType="application/vnd.openxmlformats-officedocument.them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8.xml" ContentType="application/vnd.openxmlformats-officedocument.them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9.xml" ContentType="application/vnd.openxmlformats-officedocument.them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10.xml" ContentType="application/vnd.openxmlformats-officedocument.theme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1.xml" ContentType="application/vnd.openxmlformats-officedocument.them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heme/theme12.xml" ContentType="application/vnd.openxmlformats-officedocument.theme+xml"/>
  <Override PartName="/ppt/theme/theme13.xml" ContentType="application/vnd.openxmlformats-officedocument.theme+xml"/>
  <Override PartName="/ppt/tags/tag180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4" r:id="rId5"/>
    <p:sldMasterId id="2147483702" r:id="rId6"/>
    <p:sldMasterId id="2147483721" r:id="rId7"/>
    <p:sldMasterId id="2147483729" r:id="rId8"/>
    <p:sldMasterId id="2147483737" r:id="rId9"/>
    <p:sldMasterId id="2147483745" r:id="rId10"/>
    <p:sldMasterId id="2147483764" r:id="rId11"/>
    <p:sldMasterId id="2147483785" r:id="rId12"/>
    <p:sldMasterId id="2147483793" r:id="rId13"/>
    <p:sldMasterId id="2147483801" r:id="rId14"/>
  </p:sldMasterIdLst>
  <p:notesMasterIdLst>
    <p:notesMasterId r:id="rId16"/>
  </p:notesMasterIdLst>
  <p:handoutMasterIdLst>
    <p:handoutMasterId r:id="rId17"/>
  </p:handoutMasterIdLst>
  <p:sldIdLst>
    <p:sldId id="268" r:id="rId15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o be deleted" id="{2AA056E4-0137-4647-BF99-3F3A4C1245A7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153F"/>
    <a:srgbClr val="C8A5F0"/>
    <a:srgbClr val="D2D2D2"/>
    <a:srgbClr val="F5F5F5"/>
    <a:srgbClr val="DDDDDD"/>
    <a:srgbClr val="E8E8E8"/>
    <a:srgbClr val="E1E1E1"/>
    <a:srgbClr val="E6E6E6"/>
    <a:srgbClr val="C8C8C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microsoft.com/office/2016/11/relationships/changesInfo" Target="changesInfos/changesInfo1.xml"/><Relationship Id="rId10" Type="http://schemas.openxmlformats.org/officeDocument/2006/relationships/slideMaster" Target="slideMasters/slideMaster7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debur-Wicheln, Gregor" userId="43259724-beae-4305-9bef-fe1457efee71" providerId="ADAL" clId="{F21EE56D-8373-4205-94E3-B38BDE630319}"/>
    <pc:docChg chg="modSld">
      <pc:chgData name="Ledebur-Wicheln, Gregor" userId="43259724-beae-4305-9bef-fe1457efee71" providerId="ADAL" clId="{F21EE56D-8373-4205-94E3-B38BDE630319}" dt="2025-01-07T14:57:48.058" v="27" actId="20577"/>
      <pc:docMkLst>
        <pc:docMk/>
      </pc:docMkLst>
      <pc:sldChg chg="modSp mod">
        <pc:chgData name="Ledebur-Wicheln, Gregor" userId="43259724-beae-4305-9bef-fe1457efee71" providerId="ADAL" clId="{F21EE56D-8373-4205-94E3-B38BDE630319}" dt="2025-01-07T14:57:48.058" v="27" actId="20577"/>
        <pc:sldMkLst>
          <pc:docMk/>
          <pc:sldMk cId="2558103172" sldId="268"/>
        </pc:sldMkLst>
        <pc:spChg chg="mod">
          <ac:chgData name="Ledebur-Wicheln, Gregor" userId="43259724-beae-4305-9bef-fe1457efee71" providerId="ADAL" clId="{F21EE56D-8373-4205-94E3-B38BDE630319}" dt="2025-01-07T14:57:48.058" v="27" actId="20577"/>
          <ac:spMkLst>
            <pc:docMk/>
            <pc:sldMk cId="2558103172" sldId="268"/>
            <ac:spMk id="3" creationId="{665F63BE-2AFC-4996-A758-90A38CCC0BD1}"/>
          </ac:spMkLst>
        </pc:spChg>
      </pc:sldChg>
    </pc:docChg>
  </pc:docChgLst>
  <pc:docChgLst>
    <pc:chgData name="Ledebur-Wicheln, Gregor" userId="43259724-beae-4305-9bef-fe1457efee71" providerId="ADAL" clId="{09C4AC1F-DBA3-4DCC-BB62-610D50A1CF8F}"/>
    <pc:docChg chg="custSel modSld replTag">
      <pc:chgData name="Ledebur-Wicheln, Gregor" userId="43259724-beae-4305-9bef-fe1457efee71" providerId="ADAL" clId="{09C4AC1F-DBA3-4DCC-BB62-610D50A1CF8F}" dt="2024-04-22T11:19:24.386" v="76"/>
      <pc:docMkLst>
        <pc:docMk/>
      </pc:docMkLst>
      <pc:sldChg chg="addSp delSp modSp mod">
        <pc:chgData name="Ledebur-Wicheln, Gregor" userId="43259724-beae-4305-9bef-fe1457efee71" providerId="ADAL" clId="{09C4AC1F-DBA3-4DCC-BB62-610D50A1CF8F}" dt="2024-04-22T11:19:24.386" v="76"/>
        <pc:sldMkLst>
          <pc:docMk/>
          <pc:sldMk cId="2558103172" sldId="268"/>
        </pc:sldMkLst>
        <pc:spChg chg="add del mod modVis">
          <ac:chgData name="Ledebur-Wicheln, Gregor" userId="43259724-beae-4305-9bef-fe1457efee71" providerId="ADAL" clId="{09C4AC1F-DBA3-4DCC-BB62-610D50A1CF8F}" dt="2024-04-22T11:19:23.637" v="38"/>
          <ac:spMkLst>
            <pc:docMk/>
            <pc:sldMk cId="2558103172" sldId="268"/>
            <ac:spMk id="2" creationId="{3785C93D-8A4B-9C85-0CB2-DA7701EC6E88}"/>
          </ac:spMkLst>
        </pc:spChg>
        <pc:spChg chg="mod">
          <ac:chgData name="Ledebur-Wicheln, Gregor" userId="43259724-beae-4305-9bef-fe1457efee71" providerId="ADAL" clId="{09C4AC1F-DBA3-4DCC-BB62-610D50A1CF8F}" dt="2024-04-22T11:19:24.366" v="43" actId="948"/>
          <ac:spMkLst>
            <pc:docMk/>
            <pc:sldMk cId="2558103172" sldId="268"/>
            <ac:spMk id="6" creationId="{6487B328-70FE-44C4-A244-4E5FD4CF2BFD}"/>
          </ac:spMkLst>
        </pc:spChg>
        <pc:spChg chg="add del mod modVis">
          <ac:chgData name="Ledebur-Wicheln, Gregor" userId="43259724-beae-4305-9bef-fe1457efee71" providerId="ADAL" clId="{09C4AC1F-DBA3-4DCC-BB62-610D50A1CF8F}" dt="2024-04-22T11:19:24.386" v="74"/>
          <ac:spMkLst>
            <pc:docMk/>
            <pc:sldMk cId="2558103172" sldId="268"/>
            <ac:spMk id="9" creationId="{AEDF2D79-3D07-5484-F99E-7B9875358C5C}"/>
          </ac:spMkLst>
        </pc:spChg>
        <pc:graphicFrameChg chg="mod">
          <ac:chgData name="Ledebur-Wicheln, Gregor" userId="43259724-beae-4305-9bef-fe1457efee71" providerId="ADAL" clId="{09C4AC1F-DBA3-4DCC-BB62-610D50A1CF8F}" dt="2024-04-22T11:19:24.386" v="76"/>
          <ac:graphicFrameMkLst>
            <pc:docMk/>
            <pc:sldMk cId="2558103172" sldId="268"/>
            <ac:graphicFrameMk id="15" creationId="{12CD5462-F12A-F7AA-4C01-A337A6184D64}"/>
          </ac:graphicFrameMkLst>
        </pc:graphicFrameChg>
      </pc:sldChg>
    </pc:docChg>
  </pc:docChgLst>
  <pc:docChgLst>
    <pc:chgData name="Ledebur-Wicheln, Gregor" userId="43259724-beae-4305-9bef-fe1457efee71" providerId="ADAL" clId="{273AD9B3-6010-427A-A29D-7216EAE5743B}"/>
    <pc:docChg chg="modSld">
      <pc:chgData name="Ledebur-Wicheln, Gregor" userId="43259724-beae-4305-9bef-fe1457efee71" providerId="ADAL" clId="{273AD9B3-6010-427A-A29D-7216EAE5743B}" dt="2025-02-06T17:32:01.622" v="41" actId="20577"/>
      <pc:docMkLst>
        <pc:docMk/>
      </pc:docMkLst>
      <pc:sldChg chg="modSp mod">
        <pc:chgData name="Ledebur-Wicheln, Gregor" userId="43259724-beae-4305-9bef-fe1457efee71" providerId="ADAL" clId="{273AD9B3-6010-427A-A29D-7216EAE5743B}" dt="2025-02-06T17:32:01.622" v="41" actId="20577"/>
        <pc:sldMkLst>
          <pc:docMk/>
          <pc:sldMk cId="2558103172" sldId="268"/>
        </pc:sldMkLst>
        <pc:spChg chg="mod">
          <ac:chgData name="Ledebur-Wicheln, Gregor" userId="43259724-beae-4305-9bef-fe1457efee71" providerId="ADAL" clId="{273AD9B3-6010-427A-A29D-7216EAE5743B}" dt="2025-02-06T17:32:01.622" v="41" actId="20577"/>
          <ac:spMkLst>
            <pc:docMk/>
            <pc:sldMk cId="2558103172" sldId="268"/>
            <ac:spMk id="7" creationId="{D2EA5B77-E0DF-4CB2-9C22-2ED3D4EAEF2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49CFBE-7E17-086E-64C7-ED9B7BD888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F75C9E-0959-3262-2D31-8FA70CEE36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E34F5-9CFC-4E10-B02B-094754DFA6CA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093CF-6672-544A-927F-CD49E75431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88984-8CB4-C861-E9FE-78BA80C0C0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B887D-C3CE-4148-A83F-18E15CF81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05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391B4-A7B8-4DA7-BE79-A26093C71E92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B2782-2960-41E3-A120-70E9B22BE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90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2.bin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3.bin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4.bin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5.bin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66.bin"/></Relationships>
</file>

<file path=ppt/slideLayouts/_rels/slideLayout10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tagram.com/kearneyofficial/" TargetMode="External"/><Relationship Id="rId13" Type="http://schemas.openxmlformats.org/officeDocument/2006/relationships/image" Target="../media/image6.png"/><Relationship Id="rId3" Type="http://schemas.openxmlformats.org/officeDocument/2006/relationships/slideMaster" Target="../slideMasters/slideMaster8.xml"/><Relationship Id="rId7" Type="http://schemas.openxmlformats.org/officeDocument/2006/relationships/image" Target="../media/image3.png"/><Relationship Id="rId12" Type="http://schemas.openxmlformats.org/officeDocument/2006/relationships/hyperlink" Target="https://youtube.com/Kearney" TargetMode="External"/><Relationship Id="rId2" Type="http://schemas.openxmlformats.org/officeDocument/2006/relationships/tags" Target="../tags/tag155.xml"/><Relationship Id="rId16" Type="http://schemas.openxmlformats.org/officeDocument/2006/relationships/image" Target="../media/image2.emf"/><Relationship Id="rId1" Type="http://schemas.openxmlformats.org/officeDocument/2006/relationships/tags" Target="../tags/tag154.xml"/><Relationship Id="rId6" Type="http://schemas.openxmlformats.org/officeDocument/2006/relationships/hyperlink" Target="https://www.linkedin.com/company/kearney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.emf"/><Relationship Id="rId15" Type="http://schemas.openxmlformats.org/officeDocument/2006/relationships/image" Target="../media/image7.png"/><Relationship Id="rId10" Type="http://schemas.openxmlformats.org/officeDocument/2006/relationships/hyperlink" Target="https://twitter.com/Kearney" TargetMode="External"/><Relationship Id="rId4" Type="http://schemas.openxmlformats.org/officeDocument/2006/relationships/oleObject" Target="../embeddings/oleObject67.bin"/><Relationship Id="rId9" Type="http://schemas.openxmlformats.org/officeDocument/2006/relationships/image" Target="../media/image4.png"/><Relationship Id="rId14" Type="http://schemas.openxmlformats.org/officeDocument/2006/relationships/hyperlink" Target="https://www.facebook.com/Kearney/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59.xml"/><Relationship Id="rId7" Type="http://schemas.openxmlformats.org/officeDocument/2006/relationships/slideMaster" Target="../slideMasters/slideMaster9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Master" Target="../slideMasters/slideMaster9.xml"/><Relationship Id="rId1" Type="http://schemas.openxmlformats.org/officeDocument/2006/relationships/tags" Target="../tags/tag16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67.xml"/><Relationship Id="rId7" Type="http://schemas.openxmlformats.org/officeDocument/2006/relationships/slideMaster" Target="../slideMasters/slideMaster10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Master" Target="../slideMasters/slideMaster10.xml"/><Relationship Id="rId1" Type="http://schemas.openxmlformats.org/officeDocument/2006/relationships/tags" Target="../tags/tag17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75.xml"/><Relationship Id="rId7" Type="http://schemas.openxmlformats.org/officeDocument/2006/relationships/slideMaster" Target="../slideMasters/slideMaster11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Master" Target="../slideMasters/slideMaster11.xml"/><Relationship Id="rId1" Type="http://schemas.openxmlformats.org/officeDocument/2006/relationships/tags" Target="../tags/tag17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tagram.com/kearneyofficial/" TargetMode="External"/><Relationship Id="rId13" Type="http://schemas.openxmlformats.org/officeDocument/2006/relationships/image" Target="../media/image6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12" Type="http://schemas.openxmlformats.org/officeDocument/2006/relationships/hyperlink" Target="https://youtube.com/Kearney" TargetMode="External"/><Relationship Id="rId2" Type="http://schemas.openxmlformats.org/officeDocument/2006/relationships/tags" Target="../tags/tag25.xml"/><Relationship Id="rId16" Type="http://schemas.openxmlformats.org/officeDocument/2006/relationships/image" Target="../media/image2.emf"/><Relationship Id="rId1" Type="http://schemas.openxmlformats.org/officeDocument/2006/relationships/tags" Target="../tags/tag24.xml"/><Relationship Id="rId6" Type="http://schemas.openxmlformats.org/officeDocument/2006/relationships/hyperlink" Target="https://www.linkedin.com/company/kearney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.emf"/><Relationship Id="rId15" Type="http://schemas.openxmlformats.org/officeDocument/2006/relationships/image" Target="../media/image7.png"/><Relationship Id="rId10" Type="http://schemas.openxmlformats.org/officeDocument/2006/relationships/hyperlink" Target="https://twitter.com/Kearney" TargetMode="External"/><Relationship Id="rId4" Type="http://schemas.openxmlformats.org/officeDocument/2006/relationships/oleObject" Target="../embeddings/oleObject12.bin"/><Relationship Id="rId9" Type="http://schemas.openxmlformats.org/officeDocument/2006/relationships/image" Target="../media/image4.png"/><Relationship Id="rId14" Type="http://schemas.openxmlformats.org/officeDocument/2006/relationships/hyperlink" Target="https://www.facebook.com/Kearney/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3.bin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tagram.com/kearneyofficial/" TargetMode="External"/><Relationship Id="rId13" Type="http://schemas.openxmlformats.org/officeDocument/2006/relationships/image" Target="../media/image6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12" Type="http://schemas.openxmlformats.org/officeDocument/2006/relationships/hyperlink" Target="https://youtube.com/Kearney" TargetMode="External"/><Relationship Id="rId2" Type="http://schemas.openxmlformats.org/officeDocument/2006/relationships/tags" Target="../tags/tag49.xml"/><Relationship Id="rId16" Type="http://schemas.openxmlformats.org/officeDocument/2006/relationships/image" Target="../media/image2.emf"/><Relationship Id="rId1" Type="http://schemas.openxmlformats.org/officeDocument/2006/relationships/tags" Target="../tags/tag48.xml"/><Relationship Id="rId6" Type="http://schemas.openxmlformats.org/officeDocument/2006/relationships/hyperlink" Target="https://www.linkedin.com/company/kearney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.emf"/><Relationship Id="rId15" Type="http://schemas.openxmlformats.org/officeDocument/2006/relationships/image" Target="../media/image7.png"/><Relationship Id="rId10" Type="http://schemas.openxmlformats.org/officeDocument/2006/relationships/hyperlink" Target="https://twitter.com/Kearney" TargetMode="External"/><Relationship Id="rId4" Type="http://schemas.openxmlformats.org/officeDocument/2006/relationships/oleObject" Target="../embeddings/oleObject24.bin"/><Relationship Id="rId9" Type="http://schemas.openxmlformats.org/officeDocument/2006/relationships/image" Target="../media/image4.png"/><Relationship Id="rId14" Type="http://schemas.openxmlformats.org/officeDocument/2006/relationships/hyperlink" Target="https://www.facebook.com/Kearney/" TargetMode="Externa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8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9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0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1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2.bin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3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4.bin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5.bin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tagram.com/kearneyofficial/" TargetMode="External"/><Relationship Id="rId13" Type="http://schemas.openxmlformats.org/officeDocument/2006/relationships/image" Target="../media/image6.png"/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3.png"/><Relationship Id="rId12" Type="http://schemas.openxmlformats.org/officeDocument/2006/relationships/hyperlink" Target="https://youtube.com/Kearney" TargetMode="External"/><Relationship Id="rId2" Type="http://schemas.openxmlformats.org/officeDocument/2006/relationships/tags" Target="../tags/tag73.xml"/><Relationship Id="rId16" Type="http://schemas.openxmlformats.org/officeDocument/2006/relationships/image" Target="../media/image2.emf"/><Relationship Id="rId1" Type="http://schemas.openxmlformats.org/officeDocument/2006/relationships/tags" Target="../tags/tag72.xml"/><Relationship Id="rId6" Type="http://schemas.openxmlformats.org/officeDocument/2006/relationships/hyperlink" Target="https://www.linkedin.com/company/kearney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.emf"/><Relationship Id="rId15" Type="http://schemas.openxmlformats.org/officeDocument/2006/relationships/image" Target="../media/image7.png"/><Relationship Id="rId10" Type="http://schemas.openxmlformats.org/officeDocument/2006/relationships/hyperlink" Target="https://twitter.com/Kearney" TargetMode="External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.png"/><Relationship Id="rId14" Type="http://schemas.openxmlformats.org/officeDocument/2006/relationships/hyperlink" Target="https://www.facebook.com/Kearney/" TargetMode="Externa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7" Type="http://schemas.openxmlformats.org/officeDocument/2006/relationships/image" Target="../media/image10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hyperlink" Target="http://www.atkearney.com/" TargetMode="External"/><Relationship Id="rId5" Type="http://schemas.openxmlformats.org/officeDocument/2006/relationships/image" Target="../media/image11.jpeg"/><Relationship Id="rId4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84.xml"/><Relationship Id="rId4" Type="http://schemas.openxmlformats.org/officeDocument/2006/relationships/image" Target="../media/image12.emf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7" Type="http://schemas.openxmlformats.org/officeDocument/2006/relationships/image" Target="../media/image10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91.xml"/><Relationship Id="rId4" Type="http://schemas.openxmlformats.org/officeDocument/2006/relationships/tags" Target="../tags/tag9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hyperlink" Target="http://www.atkearney.com/" TargetMode="External"/><Relationship Id="rId5" Type="http://schemas.openxmlformats.org/officeDocument/2006/relationships/image" Target="../media/image11.jpeg"/><Relationship Id="rId4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95.xml"/><Relationship Id="rId4" Type="http://schemas.openxmlformats.org/officeDocument/2006/relationships/image" Target="../media/image12.emf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7" Type="http://schemas.openxmlformats.org/officeDocument/2006/relationships/image" Target="../media/image10.pn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slideMaster" Target="../slideMasters/slideMaster6.xml"/><Relationship Id="rId5" Type="http://schemas.openxmlformats.org/officeDocument/2006/relationships/tags" Target="../tags/tag102.xml"/><Relationship Id="rId4" Type="http://schemas.openxmlformats.org/officeDocument/2006/relationships/tags" Target="../tags/tag10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hyperlink" Target="http://www.atkearney.com/" TargetMode="External"/><Relationship Id="rId5" Type="http://schemas.openxmlformats.org/officeDocument/2006/relationships/image" Target="../media/image11.jpeg"/><Relationship Id="rId4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106.xml"/><Relationship Id="rId4" Type="http://schemas.openxmlformats.org/officeDocument/2006/relationships/image" Target="../media/image12.emf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44.bin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5.bin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6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7.bin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8.bin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9.bin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0.bin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1.bin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2.bin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3.bin"/></Relationships>
</file>

<file path=ppt/slideLayouts/_rels/slideLayout9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tagram.com/kearneyofficial/" TargetMode="External"/><Relationship Id="rId13" Type="http://schemas.openxmlformats.org/officeDocument/2006/relationships/image" Target="../media/image6.png"/><Relationship Id="rId3" Type="http://schemas.openxmlformats.org/officeDocument/2006/relationships/slideMaster" Target="../slideMasters/slideMaster7.xml"/><Relationship Id="rId7" Type="http://schemas.openxmlformats.org/officeDocument/2006/relationships/image" Target="../media/image3.png"/><Relationship Id="rId12" Type="http://schemas.openxmlformats.org/officeDocument/2006/relationships/hyperlink" Target="https://youtube.com/Kearney" TargetMode="External"/><Relationship Id="rId2" Type="http://schemas.openxmlformats.org/officeDocument/2006/relationships/tags" Target="../tags/tag130.xml"/><Relationship Id="rId16" Type="http://schemas.openxmlformats.org/officeDocument/2006/relationships/image" Target="../media/image2.emf"/><Relationship Id="rId1" Type="http://schemas.openxmlformats.org/officeDocument/2006/relationships/tags" Target="../tags/tag129.xml"/><Relationship Id="rId6" Type="http://schemas.openxmlformats.org/officeDocument/2006/relationships/hyperlink" Target="https://www.linkedin.com/company/kearney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.emf"/><Relationship Id="rId15" Type="http://schemas.openxmlformats.org/officeDocument/2006/relationships/image" Target="../media/image7.png"/><Relationship Id="rId10" Type="http://schemas.openxmlformats.org/officeDocument/2006/relationships/hyperlink" Target="https://twitter.com/Kearney" TargetMode="External"/><Relationship Id="rId4" Type="http://schemas.openxmlformats.org/officeDocument/2006/relationships/oleObject" Target="../embeddings/oleObject54.bin"/><Relationship Id="rId9" Type="http://schemas.openxmlformats.org/officeDocument/2006/relationships/image" Target="../media/image4.png"/><Relationship Id="rId14" Type="http://schemas.openxmlformats.org/officeDocument/2006/relationships/hyperlink" Target="https://www.facebook.com/Kearney/" TargetMode="Externa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131.xml"/><Relationship Id="rId4" Type="http://schemas.openxmlformats.org/officeDocument/2006/relationships/image" Target="../media/image1.emf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7.bin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8.bin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9.bin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0.bin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6F16389-E8B9-4DEC-A80C-6A9DC0D84D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33745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6F16389-E8B9-4DEC-A80C-6A9DC0D84D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2FACB92-DF5A-4400-AA4D-954830BAB29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D4FE1-9E37-084D-B5CD-5C8B5F3169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1001" y="381000"/>
            <a:ext cx="5334000" cy="1518442"/>
          </a:xfrm>
        </p:spPr>
        <p:txBody>
          <a:bodyPr lIns="0" rIns="0" anchor="t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800"/>
            </a:lvl1pPr>
          </a:lstStyle>
          <a:p>
            <a:r>
              <a:rPr lang="en-US"/>
              <a:t>What are you here </a:t>
            </a:r>
            <a:br>
              <a:rPr lang="en-US"/>
            </a:br>
            <a:r>
              <a:rPr lang="en-US"/>
              <a:t>to say? Set the tone.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B117B-053B-D74C-BAD6-ABB3754D81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1001" y="2667000"/>
            <a:ext cx="5334000" cy="1143000"/>
          </a:xfrm>
        </p:spPr>
        <p:txBody>
          <a:bodyPr lIns="0" rIns="0"/>
          <a:lstStyle>
            <a:lvl1pPr marL="0" indent="95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1"/>
            </a:lvl1pPr>
            <a:lvl2pPr marL="0" marR="0" indent="95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20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3pPr>
            <a:lvl4pPr marL="0" indent="9525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4pPr>
            <a:lvl5pPr marL="0" indent="-1819275" algn="l">
              <a:spcAft>
                <a:spcPts val="0"/>
              </a:spcAft>
              <a:buNone/>
              <a:tabLst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Add supporting detail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15" name="Picture Placeholder 33">
            <a:extLst>
              <a:ext uri="{FF2B5EF4-FFF2-40B4-BE49-F238E27FC236}">
                <a16:creationId xmlns:a16="http://schemas.microsoft.com/office/drawing/2014/main" id="{1D5CCC86-3F10-B647-A528-00A82173898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102350" y="0"/>
            <a:ext cx="6089650" cy="6858000"/>
          </a:xfrm>
          <a:custGeom>
            <a:avLst/>
            <a:gdLst>
              <a:gd name="connsiteX0" fmla="*/ 0 w 6089650"/>
              <a:gd name="connsiteY0" fmla="*/ 0 h 6858000"/>
              <a:gd name="connsiteX1" fmla="*/ 1595374 w 6089650"/>
              <a:gd name="connsiteY1" fmla="*/ 0 h 6858000"/>
              <a:gd name="connsiteX2" fmla="*/ 1595374 w 6089650"/>
              <a:gd name="connsiteY2" fmla="*/ 2523300 h 6858000"/>
              <a:gd name="connsiteX3" fmla="*/ 2028381 w 6089650"/>
              <a:gd name="connsiteY3" fmla="*/ 2523300 h 6858000"/>
              <a:gd name="connsiteX4" fmla="*/ 4196207 w 6089650"/>
              <a:gd name="connsiteY4" fmla="*/ 0 h 6858000"/>
              <a:gd name="connsiteX5" fmla="*/ 6089650 w 6089650"/>
              <a:gd name="connsiteY5" fmla="*/ 0 h 6858000"/>
              <a:gd name="connsiteX6" fmla="*/ 6089650 w 6089650"/>
              <a:gd name="connsiteY6" fmla="*/ 149543 h 6858000"/>
              <a:gd name="connsiteX7" fmla="*/ 3336607 w 6089650"/>
              <a:gd name="connsiteY7" fmla="*/ 3429000 h 6858000"/>
              <a:gd name="connsiteX8" fmla="*/ 6089650 w 6089650"/>
              <a:gd name="connsiteY8" fmla="*/ 6708394 h 6858000"/>
              <a:gd name="connsiteX9" fmla="*/ 6089650 w 6089650"/>
              <a:gd name="connsiteY9" fmla="*/ 6858000 h 6858000"/>
              <a:gd name="connsiteX10" fmla="*/ 4197350 w 6089650"/>
              <a:gd name="connsiteY10" fmla="*/ 6858000 h 6858000"/>
              <a:gd name="connsiteX11" fmla="*/ 2049907 w 6089650"/>
              <a:gd name="connsiteY11" fmla="*/ 4309428 h 6858000"/>
              <a:gd name="connsiteX12" fmla="*/ 1595311 w 6089650"/>
              <a:gd name="connsiteY12" fmla="*/ 4309301 h 6858000"/>
              <a:gd name="connsiteX13" fmla="*/ 1595311 w 6089650"/>
              <a:gd name="connsiteY13" fmla="*/ 6858000 h 6858000"/>
              <a:gd name="connsiteX14" fmla="*/ 0 w 6089650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89650" h="6858000">
                <a:moveTo>
                  <a:pt x="0" y="0"/>
                </a:moveTo>
                <a:lnTo>
                  <a:pt x="1595374" y="0"/>
                </a:lnTo>
                <a:lnTo>
                  <a:pt x="1595374" y="2523300"/>
                </a:lnTo>
                <a:lnTo>
                  <a:pt x="2028381" y="2523300"/>
                </a:lnTo>
                <a:lnTo>
                  <a:pt x="4196207" y="0"/>
                </a:lnTo>
                <a:lnTo>
                  <a:pt x="6089650" y="0"/>
                </a:lnTo>
                <a:lnTo>
                  <a:pt x="6089650" y="149543"/>
                </a:lnTo>
                <a:lnTo>
                  <a:pt x="3336607" y="3429000"/>
                </a:lnTo>
                <a:lnTo>
                  <a:pt x="6089650" y="6708394"/>
                </a:lnTo>
                <a:lnTo>
                  <a:pt x="6089650" y="6858000"/>
                </a:lnTo>
                <a:lnTo>
                  <a:pt x="4197350" y="6858000"/>
                </a:lnTo>
                <a:lnTo>
                  <a:pt x="2049907" y="4309428"/>
                </a:lnTo>
                <a:lnTo>
                  <a:pt x="1595311" y="4309301"/>
                </a:lnTo>
                <a:lnTo>
                  <a:pt x="15953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insert image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1E1F9-B553-404E-B4A0-E71530CCD44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938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40452098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Chap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A7080B1-814D-4356-94DB-71BD7ED1BF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280388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A7080B1-814D-4356-94DB-71BD7ED1BF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6BD8039-0BD3-4061-81FD-CF887F58DFE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267017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GB" sz="3800" b="1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b="1">
                <a:effectLst/>
                <a:latin typeface="Arial" panose="020B0604020202020204" pitchFamily="34" charset="0"/>
              </a:rPr>
              <a:t>Add an optional sub-chapter that supports the narrative</a:t>
            </a:r>
            <a:endParaRPr lang="en-US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452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8446ED1-B935-40E1-9636-4DD03C1D7CE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640629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8446ED1-B935-40E1-9636-4DD03C1D7C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324F1CC-BBCD-4AD6-9A7C-137FEFA779A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E1E5AF-43EF-49CD-A70B-FBA2BCAA3F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26189042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25605270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43525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FEF0F-449D-494E-B003-BA0DE42F6122}"/>
              </a:ext>
            </a:extLst>
          </p:cNvPr>
          <p:cNvSpPr>
            <a:spLocks noGrp="1"/>
          </p:cNvSpPr>
          <p:nvPr>
            <p:ph sz="half" idx="1"/>
          </p:nvPr>
        </p:nvSpPr>
        <p:spPr bwMode="gray">
          <a:xfrm>
            <a:off x="381001" y="1905000"/>
            <a:ext cx="5334000" cy="4187824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  <a:lvl3pPr marL="359156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538734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243C-D223-024A-A211-1CD96C903785}"/>
              </a:ext>
            </a:extLst>
          </p:cNvPr>
          <p:cNvSpPr>
            <a:spLocks noGrp="1"/>
          </p:cNvSpPr>
          <p:nvPr>
            <p:ph sz="half" idx="2"/>
          </p:nvPr>
        </p:nvSpPr>
        <p:spPr bwMode="gray">
          <a:xfrm>
            <a:off x="6476999" y="1905000"/>
            <a:ext cx="5334001" cy="4187825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5244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897343-393D-0E44-A97B-2079B348B1F9}"/>
              </a:ext>
            </a:extLst>
          </p:cNvPr>
          <p:cNvSpPr/>
          <p:nvPr userDrawn="1"/>
        </p:nvSpPr>
        <p:spPr bwMode="gray">
          <a:xfrm>
            <a:off x="3044825" y="0"/>
            <a:ext cx="4575175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631238-F440-4B1F-8D7B-809C61CB62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95ABA3D-BEC2-4D38-9AFA-4954F306F2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8004175" y="381000"/>
            <a:ext cx="3806826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D8852F4-3A40-41CF-8793-5F648FBC7E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429000" y="381000"/>
            <a:ext cx="3810000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</p:txBody>
      </p:sp>
    </p:spTree>
    <p:extLst>
      <p:ext uri="{BB962C8B-B14F-4D97-AF65-F5344CB8AC3E}">
        <p14:creationId xmlns:p14="http://schemas.microsoft.com/office/powerpoint/2010/main" val="2092418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0726B13-8A06-4C2F-B3E2-C6E4FDCB91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51971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0726B13-8A06-4C2F-B3E2-C6E4FDCB9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14DD698-12A5-415B-97E6-9C6DBEB91E8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0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A1EFBD-66C8-4081-AADF-2B4A352FE64D}"/>
              </a:ext>
            </a:extLst>
          </p:cNvPr>
          <p:cNvSpPr/>
          <p:nvPr userDrawn="1"/>
        </p:nvSpPr>
        <p:spPr bwMode="gray">
          <a:xfrm>
            <a:off x="0" y="-1587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7508A2-A0AF-4811-ACA1-FC84D131531A}"/>
              </a:ext>
            </a:extLst>
          </p:cNvPr>
          <p:cNvSpPr/>
          <p:nvPr userDrawn="1"/>
        </p:nvSpPr>
        <p:spPr bwMode="gray">
          <a:xfrm>
            <a:off x="-7168" y="3048000"/>
            <a:ext cx="6101581" cy="3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Picture Placeholder 21">
            <a:extLst>
              <a:ext uri="{FF2B5EF4-FFF2-40B4-BE49-F238E27FC236}">
                <a16:creationId xmlns:a16="http://schemas.microsoft.com/office/drawing/2014/main" id="{3448625E-017A-4951-9ED5-25641345A0F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722550" y="-1587"/>
            <a:ext cx="2373449" cy="26685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picture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D364477-0314-4F10-9D10-E2EF9653C5E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381000" y="3163395"/>
            <a:ext cx="2667000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Areas of Expertise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F7FD24E3-E069-4B35-9C18-F463735BC8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428999" y="3163395"/>
            <a:ext cx="2286001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Education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3B904A-F76F-4A89-9C9D-B0B0D1D3C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Surname Name</a:t>
            </a:r>
            <a:br>
              <a:rPr lang="en-US"/>
            </a:br>
            <a:r>
              <a:rPr lang="en-US" b="0"/>
              <a:t>Position, Office, Country</a:t>
            </a:r>
            <a:endParaRPr lang="en-US"/>
          </a:p>
        </p:txBody>
      </p:sp>
      <p:grpSp>
        <p:nvGrpSpPr>
          <p:cNvPr id="35" name="Graphic 19">
            <a:extLst>
              <a:ext uri="{FF2B5EF4-FFF2-40B4-BE49-F238E27FC236}">
                <a16:creationId xmlns:a16="http://schemas.microsoft.com/office/drawing/2014/main" id="{0DF2BC8F-BD6E-4BED-A9DD-8DCAEA9A50D4}"/>
              </a:ext>
            </a:extLst>
          </p:cNvPr>
          <p:cNvGrpSpPr/>
          <p:nvPr userDrawn="1"/>
        </p:nvGrpSpPr>
        <p:grpSpPr bwMode="gray">
          <a:xfrm>
            <a:off x="758825" y="6383803"/>
            <a:ext cx="765175" cy="90021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AC1D5788-EC41-4A64-9CD3-6E3CB88E41EC}"/>
                </a:ext>
              </a:extLst>
            </p:cNvPr>
            <p:cNvSpPr/>
            <p:nvPr/>
          </p:nvSpPr>
          <p:spPr bwMode="gray"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09902B4-2695-4527-B5C8-31F48F2A9654}"/>
                </a:ext>
              </a:extLst>
            </p:cNvPr>
            <p:cNvSpPr/>
            <p:nvPr/>
          </p:nvSpPr>
          <p:spPr bwMode="gray"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3AD1063-D2B8-4B6A-A86D-08AD8E37AAD7}"/>
                </a:ext>
              </a:extLst>
            </p:cNvPr>
            <p:cNvSpPr/>
            <p:nvPr/>
          </p:nvSpPr>
          <p:spPr bwMode="gray"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27E78175-02A9-436A-96A2-9F5365F56578}"/>
                </a:ext>
              </a:extLst>
            </p:cNvPr>
            <p:cNvSpPr/>
            <p:nvPr/>
          </p:nvSpPr>
          <p:spPr bwMode="gray"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17E9070A-F511-4A5B-9153-39FEE2463F81}"/>
                </a:ext>
              </a:extLst>
            </p:cNvPr>
            <p:cNvSpPr/>
            <p:nvPr/>
          </p:nvSpPr>
          <p:spPr bwMode="gray"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41166F2-3E56-4401-B77D-EB0307B39A0C}"/>
                </a:ext>
              </a:extLst>
            </p:cNvPr>
            <p:cNvSpPr/>
            <p:nvPr/>
          </p:nvSpPr>
          <p:spPr bwMode="gray"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5F257939-AA22-4BDE-B164-A41F0FA3F5A1}"/>
                </a:ext>
              </a:extLst>
            </p:cNvPr>
            <p:cNvSpPr/>
            <p:nvPr/>
          </p:nvSpPr>
          <p:spPr bwMode="gray"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3D7114F-F639-4ADE-A59A-1DE07A41E53F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B08D16-5AA2-494D-9218-A5A958D9A79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477000" y="381000"/>
            <a:ext cx="5334000" cy="5707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8AFDCE-ECF6-47EB-A6F5-69ECA2AEC7D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429000" y="3429000"/>
            <a:ext cx="2286000" cy="2615375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1C7F46-3F09-480F-8300-B47FB5A4F4B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3429000"/>
            <a:ext cx="2667000" cy="2617377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19661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8F66653-A36B-46DE-BBD0-F01F92C144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55471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8F66653-A36B-46DE-BBD0-F01F92C144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D7010FC-D5EC-4F40-BF84-C3A559032E0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5CAB5-F976-4C40-89AE-9A89E9C4AC4F}"/>
              </a:ext>
            </a:extLst>
          </p:cNvPr>
          <p:cNvSpPr/>
          <p:nvPr userDrawn="1"/>
        </p:nvSpPr>
        <p:spPr bwMode="gray">
          <a:xfrm>
            <a:off x="3048002" y="0"/>
            <a:ext cx="3047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78D11-144A-4B42-AA51-7E5FE4BFDAC3}"/>
              </a:ext>
            </a:extLst>
          </p:cNvPr>
          <p:cNvSpPr/>
          <p:nvPr userDrawn="1"/>
        </p:nvSpPr>
        <p:spPr bwMode="gray">
          <a:xfrm>
            <a:off x="6096000" y="0"/>
            <a:ext cx="3048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CF47EE3-F5CB-4E44-BC68-EC24C6779C1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3048000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796EB4AD-659A-9A47-B141-976732FEBC0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096000" y="0"/>
            <a:ext cx="3048000" cy="2663825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DFD1BD5-98E0-0947-9140-940DFF97013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9147359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CBE62D-52E2-4C4C-AF6E-96D1E5707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429001" y="3048000"/>
            <a:ext cx="2285999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1C3C4FE2-D60A-3C44-A1A2-F63809BB1E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477001" y="3048000"/>
            <a:ext cx="228600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39E6F826-10D9-8247-8889-29223C7F84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9525000" y="3048000"/>
            <a:ext cx="228936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68541-A21A-46F7-AFC4-CBC98C325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5999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1824846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6F4BDBA-8A7A-4151-9891-CE2FF8030BCB}"/>
              </a:ext>
            </a:extLst>
          </p:cNvPr>
          <p:cNvSpPr/>
          <p:nvPr userDrawn="1"/>
        </p:nvSpPr>
        <p:spPr>
          <a:xfrm>
            <a:off x="3048000" y="0"/>
            <a:ext cx="457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A6D9F4-AFFE-40C2-A711-D5F9F9523EA2}"/>
              </a:ext>
            </a:extLst>
          </p:cNvPr>
          <p:cNvSpPr/>
          <p:nvPr userDrawn="1"/>
        </p:nvSpPr>
        <p:spPr>
          <a:xfrm>
            <a:off x="3048000" y="3429000"/>
            <a:ext cx="4572000" cy="34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887B0-D81F-4D6E-8490-01166A357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F01B772-E707-4318-AFF4-D233B7291D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8973" y="381000"/>
            <a:ext cx="3810000" cy="3574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9F9E8AE9-DD63-4653-988B-3750118E135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73" y="3809999"/>
            <a:ext cx="3810000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7F035056-C297-4E3D-A5DA-D866119582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00999" y="3809999"/>
            <a:ext cx="3810001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Impact</a:t>
            </a:r>
          </a:p>
        </p:txBody>
      </p:sp>
      <p:sp>
        <p:nvSpPr>
          <p:cNvPr id="27" name="Text Placeholder 31">
            <a:extLst>
              <a:ext uri="{FF2B5EF4-FFF2-40B4-BE49-F238E27FC236}">
                <a16:creationId xmlns:a16="http://schemas.microsoft.com/office/drawing/2014/main" id="{FCA46901-ED40-41AA-95AD-ADE9E86C44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28973" y="4187825"/>
            <a:ext cx="381002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FFC8F3DC-2FB3-4CA7-9006-B6A3370B9E0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00944" y="4186238"/>
            <a:ext cx="380926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36">
            <a:extLst>
              <a:ext uri="{FF2B5EF4-FFF2-40B4-BE49-F238E27FC236}">
                <a16:creationId xmlns:a16="http://schemas.microsoft.com/office/drawing/2014/main" id="{C88F3AC6-38BB-420F-928B-D3D9DAD55B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28973" y="765175"/>
            <a:ext cx="3810001" cy="1277273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B62EDA09-4F38-47EC-8087-3301CDABF20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20000" y="-1"/>
            <a:ext cx="4572000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17544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296CD57-C0DB-43A8-8C5C-A539549839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972062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296CD57-C0DB-43A8-8C5C-A539549839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CB228E0-7DFF-492A-AFEB-CD54CE9A63B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89A8CE-377D-4B70-A044-B5B63794CD49}"/>
              </a:ext>
            </a:extLst>
          </p:cNvPr>
          <p:cNvSpPr/>
          <p:nvPr userDrawn="1"/>
        </p:nvSpPr>
        <p:spPr bwMode="gray">
          <a:xfrm>
            <a:off x="0" y="1524001"/>
            <a:ext cx="3179676" cy="5333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0" y="-1587"/>
            <a:ext cx="12192000" cy="1525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16A9F-C813-47A1-BC5C-9781DE143BBC}"/>
              </a:ext>
            </a:extLst>
          </p:cNvPr>
          <p:cNvSpPr txBox="1"/>
          <p:nvPr userDrawn="1"/>
        </p:nvSpPr>
        <p:spPr bwMode="gray">
          <a:xfrm>
            <a:off x="381001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E8C368-3382-4C28-AE75-DF7C05ACA19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E1E1E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4614CD-0A06-45AD-BFB3-52C98A1514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no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E5BFCC1-3A56-464E-BF3E-9BA6691720E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510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969696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270B7BD-FC9D-4F69-A68F-E0C27C382D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17798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270B7BD-FC9D-4F69-A68F-E0C27C382D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C22C1CB-4182-4CFE-892E-F42BC6EFB9A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A2A9C-BC2E-E84C-9D64-34631BC47D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81000" y="1143000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E2D8C7B-E137-3948-86A5-8EF55583B6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429001" y="1143000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E76C799-A2B3-8549-BF01-A5E85152A2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81000" y="2283532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BEF35F24-23CB-894F-98A8-27315C4DB2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429001" y="2283532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8BA69A-3076-2A40-8C16-4A197F6CC4C1}"/>
              </a:ext>
            </a:extLst>
          </p:cNvPr>
          <p:cNvSpPr/>
          <p:nvPr userDrawn="1"/>
        </p:nvSpPr>
        <p:spPr bwMode="gray">
          <a:xfrm>
            <a:off x="381000" y="5589610"/>
            <a:ext cx="4490864" cy="50321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This document is exclusively intended for selected client employees. Distribution, quotations and duplications – even in the form of extracts – for third parties is only permitted upon prior written consent of Kearney. 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Kearney used the text and charts compiled in this report in a presentation; they do not represent a complete documentation of the presentation.</a:t>
            </a:r>
          </a:p>
        </p:txBody>
      </p:sp>
      <p:sp>
        <p:nvSpPr>
          <p:cNvPr id="22" name="Picture Placeholder 43">
            <a:extLst>
              <a:ext uri="{FF2B5EF4-FFF2-40B4-BE49-F238E27FC236}">
                <a16:creationId xmlns:a16="http://schemas.microsoft.com/office/drawing/2014/main" id="{763095BA-2E8C-A049-B6E6-B9E92AF228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1858328 w 6096000"/>
              <a:gd name="connsiteY1" fmla="*/ 0 h 6858000"/>
              <a:gd name="connsiteX2" fmla="*/ 3456432 w 6096000"/>
              <a:gd name="connsiteY2" fmla="*/ 2612771 h 6858000"/>
              <a:gd name="connsiteX3" fmla="*/ 5093144 w 6096000"/>
              <a:gd name="connsiteY3" fmla="*/ 0 h 6858000"/>
              <a:gd name="connsiteX4" fmla="*/ 6096000 w 6096000"/>
              <a:gd name="connsiteY4" fmla="*/ 0 h 6858000"/>
              <a:gd name="connsiteX5" fmla="*/ 6096000 w 6096000"/>
              <a:gd name="connsiteY5" fmla="*/ 1283272 h 6858000"/>
              <a:gd name="connsiteX6" fmla="*/ 4272026 w 6096000"/>
              <a:gd name="connsiteY6" fmla="*/ 4115435 h 6858000"/>
              <a:gd name="connsiteX7" fmla="*/ 4272026 w 6096000"/>
              <a:gd name="connsiteY7" fmla="*/ 6858000 h 6858000"/>
              <a:gd name="connsiteX8" fmla="*/ 2650427 w 6096000"/>
              <a:gd name="connsiteY8" fmla="*/ 6858000 h 6858000"/>
              <a:gd name="connsiteX9" fmla="*/ 2650427 w 6096000"/>
              <a:gd name="connsiteY9" fmla="*/ 41062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1858328" y="0"/>
                </a:lnTo>
                <a:lnTo>
                  <a:pt x="3456432" y="2612771"/>
                </a:lnTo>
                <a:lnTo>
                  <a:pt x="5093144" y="0"/>
                </a:lnTo>
                <a:lnTo>
                  <a:pt x="6096000" y="0"/>
                </a:lnTo>
                <a:lnTo>
                  <a:pt x="6096000" y="1283272"/>
                </a:lnTo>
                <a:lnTo>
                  <a:pt x="4272026" y="4115435"/>
                </a:lnTo>
                <a:lnTo>
                  <a:pt x="4272026" y="6858000"/>
                </a:lnTo>
                <a:lnTo>
                  <a:pt x="2650427" y="6858000"/>
                </a:lnTo>
                <a:lnTo>
                  <a:pt x="2650427" y="410629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4D08DEC-6623-4781-9EAF-1AEF06E65F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1000" y="3424064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627CD43-C8BD-456F-B11B-D4CCC5605F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429001" y="3424064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pic>
        <p:nvPicPr>
          <p:cNvPr id="34" name="Picture 33" descr="A drawing of a face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2A565116-6508-49C7-87EB-B9E5099C289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6715" y="4930812"/>
            <a:ext cx="406400" cy="406400"/>
          </a:xfrm>
          <a:prstGeom prst="rect">
            <a:avLst/>
          </a:prstGeom>
        </p:spPr>
      </p:pic>
      <p:pic>
        <p:nvPicPr>
          <p:cNvPr id="35" name="Picture 34" descr="A picture containing drawing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7007630-77E7-42BB-BAA5-FAF0126C0AB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29640" y="4930812"/>
            <a:ext cx="406400" cy="406400"/>
          </a:xfrm>
          <a:prstGeom prst="rect">
            <a:avLst/>
          </a:prstGeom>
        </p:spPr>
      </p:pic>
      <p:pic>
        <p:nvPicPr>
          <p:cNvPr id="36" name="Picture 35" descr="A picture containing drawing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181FE440-240E-4D13-A503-8BD65F04EFB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472565" y="4930812"/>
            <a:ext cx="406400" cy="406400"/>
          </a:xfrm>
          <a:prstGeom prst="rect">
            <a:avLst/>
          </a:prstGeom>
        </p:spPr>
      </p:pic>
      <p:pic>
        <p:nvPicPr>
          <p:cNvPr id="37" name="Picture 36" descr="A picture containing drawing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0937E484-B066-45FF-98FD-C64958D6223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558415" y="4924954"/>
            <a:ext cx="406400" cy="406400"/>
          </a:xfrm>
          <a:prstGeom prst="rect">
            <a:avLst/>
          </a:prstGeom>
        </p:spPr>
      </p:pic>
      <p:pic>
        <p:nvPicPr>
          <p:cNvPr id="38" name="Picture 37" descr="A drawing of a fac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EDC82321-65DC-4E2A-9F1D-5B9B67135F0E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015490" y="4924954"/>
            <a:ext cx="406400" cy="406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A35ABDC-1539-4A58-BE25-E90ADD738691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305778-3C35-4F87-95B8-48D34A0EAB57}"/>
              </a:ext>
            </a:extLst>
          </p:cNvPr>
          <p:cNvSpPr/>
          <p:nvPr userDrawn="1"/>
        </p:nvSpPr>
        <p:spPr>
          <a:xfrm>
            <a:off x="381000" y="380999"/>
            <a:ext cx="2286000" cy="38576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5877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43525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FEF0F-449D-494E-B003-BA0DE42F6122}"/>
              </a:ext>
            </a:extLst>
          </p:cNvPr>
          <p:cNvSpPr>
            <a:spLocks noGrp="1"/>
          </p:cNvSpPr>
          <p:nvPr>
            <p:ph sz="half" idx="1"/>
          </p:nvPr>
        </p:nvSpPr>
        <p:spPr bwMode="gray">
          <a:xfrm>
            <a:off x="381001" y="1905000"/>
            <a:ext cx="5334000" cy="4187824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  <a:lvl3pPr marL="359156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538734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243C-D223-024A-A211-1CD96C903785}"/>
              </a:ext>
            </a:extLst>
          </p:cNvPr>
          <p:cNvSpPr>
            <a:spLocks noGrp="1"/>
          </p:cNvSpPr>
          <p:nvPr>
            <p:ph sz="half" idx="2"/>
          </p:nvPr>
        </p:nvSpPr>
        <p:spPr bwMode="gray">
          <a:xfrm>
            <a:off x="6476999" y="1905000"/>
            <a:ext cx="5334001" cy="4187825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42035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TK CoverWhit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6401" y="6353324"/>
            <a:ext cx="4415367" cy="19389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400"/>
            </a:lvl1pPr>
            <a:lvl2pPr marL="182880" indent="0">
              <a:buNone/>
              <a:defRPr sz="1000"/>
            </a:lvl2pPr>
            <a:lvl3pPr marL="323238" indent="0">
              <a:buNone/>
              <a:defRPr sz="1000"/>
            </a:lvl3pPr>
            <a:lvl4pPr marL="510840" indent="0">
              <a:buNone/>
              <a:defRPr sz="1000"/>
            </a:lvl4pPr>
            <a:lvl5pPr marL="655200" indent="0">
              <a:buNone/>
              <a:defRPr sz="1000"/>
            </a:lvl5pPr>
          </a:lstStyle>
          <a:p>
            <a:pPr lvl="0"/>
            <a:r>
              <a:rPr lang="en-US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1"/>
            </p:custDataLst>
          </p:nvPr>
        </p:nvSpPr>
        <p:spPr>
          <a:xfrm>
            <a:off x="326401" y="5073439"/>
            <a:ext cx="5290556" cy="19389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0000" indent="-180000">
              <a:buNone/>
              <a:defRPr lang="en-US" sz="14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  <p:custDataLst>
              <p:tags r:id="rId2"/>
            </p:custDataLst>
          </p:nvPr>
        </p:nvSpPr>
        <p:spPr>
          <a:xfrm>
            <a:off x="326400" y="4858081"/>
            <a:ext cx="5289117" cy="19389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r>
              <a:rPr lang="en-US"/>
              <a:t>Report type here</a:t>
            </a:r>
          </a:p>
        </p:txBody>
      </p:sp>
      <p:pic>
        <p:nvPicPr>
          <p:cNvPr id="8" name="Picture 7" descr="006_PPT-seven-eighths-top-band-09_27-logo-on-bottom-left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rcRect t="3659"/>
          <a:stretch>
            <a:fillRect/>
          </a:stretch>
        </p:blipFill>
        <p:spPr>
          <a:xfrm>
            <a:off x="0" y="0"/>
            <a:ext cx="12192000" cy="722376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326400" y="3685032"/>
            <a:ext cx="11523133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6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Presentation title here</a:t>
            </a:r>
            <a:endParaRPr lang="de-DE"/>
          </a:p>
        </p:txBody>
      </p:sp>
      <p:cxnSp>
        <p:nvCxnSpPr>
          <p:cNvPr id="5" name="Straight Connector 4"/>
          <p:cNvCxnSpPr/>
          <p:nvPr>
            <p:custDataLst>
              <p:tags r:id="rId5"/>
            </p:custDataLst>
          </p:nvPr>
        </p:nvCxnSpPr>
        <p:spPr>
          <a:xfrm>
            <a:off x="0" y="3547872"/>
            <a:ext cx="12192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326400" y="3154681"/>
            <a:ext cx="11523133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00"/>
              </a:spcBef>
              <a:buNone/>
              <a:defRPr sz="18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subtitle or client name here</a:t>
            </a:r>
          </a:p>
        </p:txBody>
      </p:sp>
    </p:spTree>
    <p:extLst>
      <p:ext uri="{BB962C8B-B14F-4D97-AF65-F5344CB8AC3E}">
        <p14:creationId xmlns:p14="http://schemas.microsoft.com/office/powerpoint/2010/main" val="375374512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K Disclaimer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6400" y="2060576"/>
            <a:ext cx="11523133" cy="221599"/>
          </a:xfrm>
        </p:spPr>
        <p:txBody>
          <a:bodyPr/>
          <a:lstStyle>
            <a:lvl1pPr marL="1588" indent="0">
              <a:spcBef>
                <a:spcPts val="1400"/>
              </a:spcBef>
              <a:buNone/>
              <a:defRPr/>
            </a:lvl1pPr>
            <a:lvl2pPr marL="1588" indent="0">
              <a:spcBef>
                <a:spcPts val="1400"/>
              </a:spcBef>
              <a:buNone/>
              <a:defRPr/>
            </a:lvl2pPr>
            <a:lvl3pPr marL="1588" indent="0">
              <a:spcBef>
                <a:spcPts val="1400"/>
              </a:spcBef>
              <a:buNone/>
              <a:defRPr/>
            </a:lvl3pPr>
            <a:lvl4pPr marL="1588" indent="0">
              <a:spcBef>
                <a:spcPts val="1400"/>
              </a:spcBef>
              <a:buNone/>
              <a:defRPr/>
            </a:lvl4pPr>
            <a:lvl5pPr marL="1588" indent="0">
              <a:spcBef>
                <a:spcPts val="140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885271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K TitleAndText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67009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TitleOnly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91224559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Divider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01" y="2157985"/>
            <a:ext cx="11528468" cy="276999"/>
          </a:xfrm>
          <a:ln>
            <a:noFill/>
          </a:ln>
        </p:spPr>
        <p:txBody>
          <a:bodyPr/>
          <a:lstStyle>
            <a:lvl1pPr marL="164592" indent="-164592">
              <a:buFont typeface="Arial" pitchFamily="34" charset="0"/>
              <a:buChar char="•"/>
              <a:defRPr sz="2000" baseline="0"/>
            </a:lvl1pPr>
            <a:lvl2pPr marL="347472" indent="-182880">
              <a:spcBef>
                <a:spcPts val="600"/>
              </a:spcBef>
              <a:buFont typeface="Arial" pitchFamily="34" charset="0"/>
              <a:buChar char="–"/>
              <a:defRPr sz="2000"/>
            </a:lvl2pPr>
            <a:lvl3pPr marL="484632" indent="-137160">
              <a:spcBef>
                <a:spcPts val="200"/>
              </a:spcBef>
              <a:buFont typeface="Arial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401" y="1627632"/>
            <a:ext cx="11528383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Divider text here</a:t>
            </a:r>
          </a:p>
        </p:txBody>
      </p:sp>
    </p:spTree>
    <p:extLst>
      <p:ext uri="{BB962C8B-B14F-4D97-AF65-F5344CB8AC3E}">
        <p14:creationId xmlns:p14="http://schemas.microsoft.com/office/powerpoint/2010/main" val="43557208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ClosingPag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6_Sig-for-last-page.jpg"/>
          <p:cNvPicPr>
            <a:picLocks noChangeAspect="1"/>
          </p:cNvPicPr>
          <p:nvPr userDrawn="1"/>
        </p:nvPicPr>
        <p:blipFill>
          <a:blip r:embed="rId3" cstate="print"/>
          <a:srcRect l="399"/>
          <a:stretch>
            <a:fillRect/>
          </a:stretch>
        </p:blipFill>
        <p:spPr>
          <a:xfrm>
            <a:off x="0" y="4631436"/>
            <a:ext cx="12143317" cy="2226564"/>
          </a:xfrm>
          <a:prstGeom prst="rect">
            <a:avLst/>
          </a:prstGeom>
        </p:spPr>
      </p:pic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0" y="1242632"/>
            <a:ext cx="12192000" cy="0"/>
          </a:xfrm>
          <a:prstGeom prst="line">
            <a:avLst/>
          </a:prstGeom>
          <a:ln w="3175" cap="flat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59865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134949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TK CoverWhit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6401" y="6353324"/>
            <a:ext cx="4415367" cy="19389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400"/>
            </a:lvl1pPr>
            <a:lvl2pPr marL="182880" indent="0">
              <a:buNone/>
              <a:defRPr sz="1000"/>
            </a:lvl2pPr>
            <a:lvl3pPr marL="323238" indent="0">
              <a:buNone/>
              <a:defRPr sz="1000"/>
            </a:lvl3pPr>
            <a:lvl4pPr marL="510840" indent="0">
              <a:buNone/>
              <a:defRPr sz="1000"/>
            </a:lvl4pPr>
            <a:lvl5pPr marL="655200" indent="0">
              <a:buNone/>
              <a:defRPr sz="1000"/>
            </a:lvl5pPr>
          </a:lstStyle>
          <a:p>
            <a:pPr lvl="0"/>
            <a:r>
              <a:rPr lang="en-US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1"/>
            </p:custDataLst>
          </p:nvPr>
        </p:nvSpPr>
        <p:spPr>
          <a:xfrm>
            <a:off x="326401" y="5073439"/>
            <a:ext cx="5290556" cy="19389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0000" indent="-180000">
              <a:buNone/>
              <a:defRPr lang="en-US" sz="14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  <p:custDataLst>
              <p:tags r:id="rId2"/>
            </p:custDataLst>
          </p:nvPr>
        </p:nvSpPr>
        <p:spPr>
          <a:xfrm>
            <a:off x="326400" y="4858081"/>
            <a:ext cx="5289117" cy="19389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r>
              <a:rPr lang="en-US"/>
              <a:t>Report type here</a:t>
            </a:r>
          </a:p>
        </p:txBody>
      </p:sp>
      <p:pic>
        <p:nvPicPr>
          <p:cNvPr id="8" name="Picture 7" descr="006_PPT-seven-eighths-top-band-09_27-logo-on-bottom-left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rcRect t="3659"/>
          <a:stretch>
            <a:fillRect/>
          </a:stretch>
        </p:blipFill>
        <p:spPr>
          <a:xfrm>
            <a:off x="0" y="0"/>
            <a:ext cx="12192000" cy="722376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326400" y="3685032"/>
            <a:ext cx="11523133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6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Presentation title here</a:t>
            </a:r>
            <a:endParaRPr lang="de-DE"/>
          </a:p>
        </p:txBody>
      </p:sp>
      <p:cxnSp>
        <p:nvCxnSpPr>
          <p:cNvPr id="5" name="Straight Connector 4"/>
          <p:cNvCxnSpPr/>
          <p:nvPr>
            <p:custDataLst>
              <p:tags r:id="rId5"/>
            </p:custDataLst>
          </p:nvPr>
        </p:nvCxnSpPr>
        <p:spPr>
          <a:xfrm>
            <a:off x="0" y="3547872"/>
            <a:ext cx="12192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326400" y="3154681"/>
            <a:ext cx="11523133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00"/>
              </a:spcBef>
              <a:buNone/>
              <a:defRPr sz="18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subtitle or client name here</a:t>
            </a:r>
          </a:p>
        </p:txBody>
      </p:sp>
    </p:spTree>
    <p:extLst>
      <p:ext uri="{BB962C8B-B14F-4D97-AF65-F5344CB8AC3E}">
        <p14:creationId xmlns:p14="http://schemas.microsoft.com/office/powerpoint/2010/main" val="57541860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K Disclaimer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6400" y="2060576"/>
            <a:ext cx="11523133" cy="221599"/>
          </a:xfrm>
        </p:spPr>
        <p:txBody>
          <a:bodyPr/>
          <a:lstStyle>
            <a:lvl1pPr marL="1588" indent="0">
              <a:spcBef>
                <a:spcPts val="1400"/>
              </a:spcBef>
              <a:buNone/>
              <a:defRPr/>
            </a:lvl1pPr>
            <a:lvl2pPr marL="1588" indent="0">
              <a:spcBef>
                <a:spcPts val="1400"/>
              </a:spcBef>
              <a:buNone/>
              <a:defRPr/>
            </a:lvl2pPr>
            <a:lvl3pPr marL="1588" indent="0">
              <a:spcBef>
                <a:spcPts val="1400"/>
              </a:spcBef>
              <a:buNone/>
              <a:defRPr/>
            </a:lvl3pPr>
            <a:lvl4pPr marL="1588" indent="0">
              <a:spcBef>
                <a:spcPts val="1400"/>
              </a:spcBef>
              <a:buNone/>
              <a:defRPr/>
            </a:lvl4pPr>
            <a:lvl5pPr marL="1588" indent="0">
              <a:spcBef>
                <a:spcPts val="140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551643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K TitleAndText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3057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897343-393D-0E44-A97B-2079B348B1F9}"/>
              </a:ext>
            </a:extLst>
          </p:cNvPr>
          <p:cNvSpPr/>
          <p:nvPr userDrawn="1"/>
        </p:nvSpPr>
        <p:spPr bwMode="gray">
          <a:xfrm>
            <a:off x="3044825" y="0"/>
            <a:ext cx="4575175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631238-F440-4B1F-8D7B-809C61CB62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95ABA3D-BEC2-4D38-9AFA-4954F306F2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8004175" y="381000"/>
            <a:ext cx="3806826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D8852F4-3A40-41CF-8793-5F648FBC7E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429000" y="381000"/>
            <a:ext cx="3810000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</p:txBody>
      </p:sp>
    </p:spTree>
    <p:extLst>
      <p:ext uri="{BB962C8B-B14F-4D97-AF65-F5344CB8AC3E}">
        <p14:creationId xmlns:p14="http://schemas.microsoft.com/office/powerpoint/2010/main" val="21281339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TitleOnly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337221793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Divider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01" y="2157985"/>
            <a:ext cx="11528468" cy="276999"/>
          </a:xfrm>
          <a:ln>
            <a:noFill/>
          </a:ln>
        </p:spPr>
        <p:txBody>
          <a:bodyPr/>
          <a:lstStyle>
            <a:lvl1pPr marL="164592" indent="-164592">
              <a:buFont typeface="Arial" pitchFamily="34" charset="0"/>
              <a:buChar char="•"/>
              <a:defRPr sz="2000" baseline="0"/>
            </a:lvl1pPr>
            <a:lvl2pPr marL="347472" indent="-182880">
              <a:spcBef>
                <a:spcPts val="600"/>
              </a:spcBef>
              <a:buFont typeface="Arial" pitchFamily="34" charset="0"/>
              <a:buChar char="–"/>
              <a:defRPr sz="2000"/>
            </a:lvl2pPr>
            <a:lvl3pPr marL="484632" indent="-137160">
              <a:spcBef>
                <a:spcPts val="200"/>
              </a:spcBef>
              <a:buFont typeface="Arial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401" y="1627632"/>
            <a:ext cx="11528383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Divider text here</a:t>
            </a:r>
          </a:p>
        </p:txBody>
      </p:sp>
    </p:spTree>
    <p:extLst>
      <p:ext uri="{BB962C8B-B14F-4D97-AF65-F5344CB8AC3E}">
        <p14:creationId xmlns:p14="http://schemas.microsoft.com/office/powerpoint/2010/main" val="186337203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ClosingPag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6_Sig-for-last-page.jpg"/>
          <p:cNvPicPr>
            <a:picLocks noChangeAspect="1"/>
          </p:cNvPicPr>
          <p:nvPr userDrawn="1"/>
        </p:nvPicPr>
        <p:blipFill>
          <a:blip r:embed="rId3" cstate="print"/>
          <a:srcRect l="399"/>
          <a:stretch>
            <a:fillRect/>
          </a:stretch>
        </p:blipFill>
        <p:spPr>
          <a:xfrm>
            <a:off x="0" y="4631436"/>
            <a:ext cx="12143317" cy="2226564"/>
          </a:xfrm>
          <a:prstGeom prst="rect">
            <a:avLst/>
          </a:prstGeom>
        </p:spPr>
      </p:pic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0" y="1242632"/>
            <a:ext cx="12192000" cy="0"/>
          </a:xfrm>
          <a:prstGeom prst="line">
            <a:avLst/>
          </a:prstGeom>
          <a:ln w="3175" cap="flat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16758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684081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TK CoverWhit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6401" y="6353324"/>
            <a:ext cx="4415367" cy="19389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400"/>
            </a:lvl1pPr>
            <a:lvl2pPr marL="182880" indent="0">
              <a:buNone/>
              <a:defRPr sz="1000"/>
            </a:lvl2pPr>
            <a:lvl3pPr marL="323238" indent="0">
              <a:buNone/>
              <a:defRPr sz="1000"/>
            </a:lvl3pPr>
            <a:lvl4pPr marL="510840" indent="0">
              <a:buNone/>
              <a:defRPr sz="1000"/>
            </a:lvl4pPr>
            <a:lvl5pPr marL="655200" indent="0">
              <a:buNone/>
              <a:defRPr sz="1000"/>
            </a:lvl5pPr>
          </a:lstStyle>
          <a:p>
            <a:pPr lvl="0"/>
            <a:r>
              <a:rPr lang="en-US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1"/>
            </p:custDataLst>
          </p:nvPr>
        </p:nvSpPr>
        <p:spPr>
          <a:xfrm>
            <a:off x="326401" y="5073439"/>
            <a:ext cx="5290556" cy="19389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0000" indent="-180000">
              <a:buNone/>
              <a:defRPr lang="en-US" sz="14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  <p:custDataLst>
              <p:tags r:id="rId2"/>
            </p:custDataLst>
          </p:nvPr>
        </p:nvSpPr>
        <p:spPr>
          <a:xfrm>
            <a:off x="326400" y="4858081"/>
            <a:ext cx="5289117" cy="19389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r>
              <a:rPr lang="en-US"/>
              <a:t>Report type here</a:t>
            </a:r>
          </a:p>
        </p:txBody>
      </p:sp>
      <p:pic>
        <p:nvPicPr>
          <p:cNvPr id="8" name="Picture 7" descr="006_PPT-seven-eighths-top-band-09_27-logo-on-bottom-left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rcRect t="3659"/>
          <a:stretch>
            <a:fillRect/>
          </a:stretch>
        </p:blipFill>
        <p:spPr>
          <a:xfrm>
            <a:off x="0" y="0"/>
            <a:ext cx="12192000" cy="722376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326400" y="3685032"/>
            <a:ext cx="11523133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6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Presentation title here</a:t>
            </a:r>
            <a:endParaRPr lang="de-DE"/>
          </a:p>
        </p:txBody>
      </p:sp>
      <p:cxnSp>
        <p:nvCxnSpPr>
          <p:cNvPr id="5" name="Straight Connector 4"/>
          <p:cNvCxnSpPr/>
          <p:nvPr>
            <p:custDataLst>
              <p:tags r:id="rId5"/>
            </p:custDataLst>
          </p:nvPr>
        </p:nvCxnSpPr>
        <p:spPr>
          <a:xfrm>
            <a:off x="0" y="3547872"/>
            <a:ext cx="12192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326400" y="3154681"/>
            <a:ext cx="11523133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00"/>
              </a:spcBef>
              <a:buNone/>
              <a:defRPr sz="18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subtitle or client name here</a:t>
            </a:r>
          </a:p>
        </p:txBody>
      </p:sp>
    </p:spTree>
    <p:extLst>
      <p:ext uri="{BB962C8B-B14F-4D97-AF65-F5344CB8AC3E}">
        <p14:creationId xmlns:p14="http://schemas.microsoft.com/office/powerpoint/2010/main" val="37029410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K Disclaimer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6400" y="2060576"/>
            <a:ext cx="11523133" cy="221599"/>
          </a:xfrm>
        </p:spPr>
        <p:txBody>
          <a:bodyPr/>
          <a:lstStyle>
            <a:lvl1pPr marL="1588" indent="0">
              <a:spcBef>
                <a:spcPts val="1400"/>
              </a:spcBef>
              <a:buNone/>
              <a:defRPr/>
            </a:lvl1pPr>
            <a:lvl2pPr marL="1588" indent="0">
              <a:spcBef>
                <a:spcPts val="1400"/>
              </a:spcBef>
              <a:buNone/>
              <a:defRPr/>
            </a:lvl2pPr>
            <a:lvl3pPr marL="1588" indent="0">
              <a:spcBef>
                <a:spcPts val="1400"/>
              </a:spcBef>
              <a:buNone/>
              <a:defRPr/>
            </a:lvl3pPr>
            <a:lvl4pPr marL="1588" indent="0">
              <a:spcBef>
                <a:spcPts val="1400"/>
              </a:spcBef>
              <a:buNone/>
              <a:defRPr/>
            </a:lvl4pPr>
            <a:lvl5pPr marL="1588" indent="0">
              <a:spcBef>
                <a:spcPts val="140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7182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K TitleAndText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56025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TitleOnly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173555398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Divider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01" y="2157985"/>
            <a:ext cx="11528468" cy="276999"/>
          </a:xfrm>
          <a:ln>
            <a:noFill/>
          </a:ln>
        </p:spPr>
        <p:txBody>
          <a:bodyPr/>
          <a:lstStyle>
            <a:lvl1pPr marL="164592" indent="-164592">
              <a:buFont typeface="Arial" pitchFamily="34" charset="0"/>
              <a:buChar char="•"/>
              <a:defRPr sz="2000" baseline="0"/>
            </a:lvl1pPr>
            <a:lvl2pPr marL="347472" indent="-182880">
              <a:spcBef>
                <a:spcPts val="600"/>
              </a:spcBef>
              <a:buFont typeface="Arial" pitchFamily="34" charset="0"/>
              <a:buChar char="–"/>
              <a:defRPr sz="2000"/>
            </a:lvl2pPr>
            <a:lvl3pPr marL="484632" indent="-137160">
              <a:spcBef>
                <a:spcPts val="200"/>
              </a:spcBef>
              <a:buFont typeface="Arial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401" y="1627632"/>
            <a:ext cx="11528383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Divider text here</a:t>
            </a:r>
          </a:p>
        </p:txBody>
      </p:sp>
    </p:spTree>
    <p:extLst>
      <p:ext uri="{BB962C8B-B14F-4D97-AF65-F5344CB8AC3E}">
        <p14:creationId xmlns:p14="http://schemas.microsoft.com/office/powerpoint/2010/main" val="331722894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ClosingPag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6_Sig-for-last-page.jpg"/>
          <p:cNvPicPr>
            <a:picLocks noChangeAspect="1"/>
          </p:cNvPicPr>
          <p:nvPr userDrawn="1"/>
        </p:nvPicPr>
        <p:blipFill>
          <a:blip r:embed="rId3" cstate="print"/>
          <a:srcRect l="399"/>
          <a:stretch>
            <a:fillRect/>
          </a:stretch>
        </p:blipFill>
        <p:spPr>
          <a:xfrm>
            <a:off x="0" y="4631436"/>
            <a:ext cx="12143317" cy="2226564"/>
          </a:xfrm>
          <a:prstGeom prst="rect">
            <a:avLst/>
          </a:prstGeom>
        </p:spPr>
      </p:pic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0" y="1242632"/>
            <a:ext cx="12192000" cy="0"/>
          </a:xfrm>
          <a:prstGeom prst="line">
            <a:avLst/>
          </a:prstGeom>
          <a:ln w="3175" cap="flat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786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0726B13-8A06-4C2F-B3E2-C6E4FDCB91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51971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0726B13-8A06-4C2F-B3E2-C6E4FDCB9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14DD698-12A5-415B-97E6-9C6DBEB91E8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0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A1EFBD-66C8-4081-AADF-2B4A352FE64D}"/>
              </a:ext>
            </a:extLst>
          </p:cNvPr>
          <p:cNvSpPr/>
          <p:nvPr userDrawn="1"/>
        </p:nvSpPr>
        <p:spPr bwMode="gray">
          <a:xfrm>
            <a:off x="0" y="-1587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7508A2-A0AF-4811-ACA1-FC84D131531A}"/>
              </a:ext>
            </a:extLst>
          </p:cNvPr>
          <p:cNvSpPr/>
          <p:nvPr userDrawn="1"/>
        </p:nvSpPr>
        <p:spPr bwMode="gray">
          <a:xfrm>
            <a:off x="-7168" y="3048000"/>
            <a:ext cx="6101581" cy="3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Picture Placeholder 21">
            <a:extLst>
              <a:ext uri="{FF2B5EF4-FFF2-40B4-BE49-F238E27FC236}">
                <a16:creationId xmlns:a16="http://schemas.microsoft.com/office/drawing/2014/main" id="{3448625E-017A-4951-9ED5-25641345A0F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722550" y="-1587"/>
            <a:ext cx="2373449" cy="26685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picture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D364477-0314-4F10-9D10-E2EF9653C5E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381000" y="3163395"/>
            <a:ext cx="2667000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Areas of Expertise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F7FD24E3-E069-4B35-9C18-F463735BC8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428999" y="3163395"/>
            <a:ext cx="2286001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Education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3B904A-F76F-4A89-9C9D-B0B0D1D3C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Surname Name</a:t>
            </a:r>
            <a:br>
              <a:rPr lang="en-US"/>
            </a:br>
            <a:r>
              <a:rPr lang="en-US" b="0"/>
              <a:t>Position, Office, Country</a:t>
            </a:r>
            <a:endParaRPr lang="en-US"/>
          </a:p>
        </p:txBody>
      </p:sp>
      <p:grpSp>
        <p:nvGrpSpPr>
          <p:cNvPr id="35" name="Graphic 19">
            <a:extLst>
              <a:ext uri="{FF2B5EF4-FFF2-40B4-BE49-F238E27FC236}">
                <a16:creationId xmlns:a16="http://schemas.microsoft.com/office/drawing/2014/main" id="{0DF2BC8F-BD6E-4BED-A9DD-8DCAEA9A50D4}"/>
              </a:ext>
            </a:extLst>
          </p:cNvPr>
          <p:cNvGrpSpPr/>
          <p:nvPr userDrawn="1"/>
        </p:nvGrpSpPr>
        <p:grpSpPr bwMode="gray">
          <a:xfrm>
            <a:off x="758825" y="6383803"/>
            <a:ext cx="765175" cy="90021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AC1D5788-EC41-4A64-9CD3-6E3CB88E41EC}"/>
                </a:ext>
              </a:extLst>
            </p:cNvPr>
            <p:cNvSpPr/>
            <p:nvPr/>
          </p:nvSpPr>
          <p:spPr bwMode="gray"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09902B4-2695-4527-B5C8-31F48F2A9654}"/>
                </a:ext>
              </a:extLst>
            </p:cNvPr>
            <p:cNvSpPr/>
            <p:nvPr/>
          </p:nvSpPr>
          <p:spPr bwMode="gray"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3AD1063-D2B8-4B6A-A86D-08AD8E37AAD7}"/>
                </a:ext>
              </a:extLst>
            </p:cNvPr>
            <p:cNvSpPr/>
            <p:nvPr/>
          </p:nvSpPr>
          <p:spPr bwMode="gray"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27E78175-02A9-436A-96A2-9F5365F56578}"/>
                </a:ext>
              </a:extLst>
            </p:cNvPr>
            <p:cNvSpPr/>
            <p:nvPr/>
          </p:nvSpPr>
          <p:spPr bwMode="gray"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17E9070A-F511-4A5B-9153-39FEE2463F81}"/>
                </a:ext>
              </a:extLst>
            </p:cNvPr>
            <p:cNvSpPr/>
            <p:nvPr/>
          </p:nvSpPr>
          <p:spPr bwMode="gray"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41166F2-3E56-4401-B77D-EB0307B39A0C}"/>
                </a:ext>
              </a:extLst>
            </p:cNvPr>
            <p:cNvSpPr/>
            <p:nvPr/>
          </p:nvSpPr>
          <p:spPr bwMode="gray"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5F257939-AA22-4BDE-B164-A41F0FA3F5A1}"/>
                </a:ext>
              </a:extLst>
            </p:cNvPr>
            <p:cNvSpPr/>
            <p:nvPr/>
          </p:nvSpPr>
          <p:spPr bwMode="gray"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3D7114F-F639-4ADE-A59A-1DE07A41E53F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B08D16-5AA2-494D-9218-A5A958D9A79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477000" y="381000"/>
            <a:ext cx="5334000" cy="5707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8AFDCE-ECF6-47EB-A6F5-69ECA2AEC7D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429000" y="3429000"/>
            <a:ext cx="2286000" cy="2615375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1C7F46-3F09-480F-8300-B47FB5A4F4B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3429000"/>
            <a:ext cx="2667000" cy="2617377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502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0011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8F66653-A36B-46DE-BBD0-F01F92C144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55471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8F66653-A36B-46DE-BBD0-F01F92C144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D7010FC-D5EC-4F40-BF84-C3A559032E0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5CAB5-F976-4C40-89AE-9A89E9C4AC4F}"/>
              </a:ext>
            </a:extLst>
          </p:cNvPr>
          <p:cNvSpPr/>
          <p:nvPr userDrawn="1"/>
        </p:nvSpPr>
        <p:spPr bwMode="gray">
          <a:xfrm>
            <a:off x="3048002" y="0"/>
            <a:ext cx="3047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78D11-144A-4B42-AA51-7E5FE4BFDAC3}"/>
              </a:ext>
            </a:extLst>
          </p:cNvPr>
          <p:cNvSpPr/>
          <p:nvPr userDrawn="1"/>
        </p:nvSpPr>
        <p:spPr bwMode="gray">
          <a:xfrm>
            <a:off x="6096000" y="0"/>
            <a:ext cx="3048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CF47EE3-F5CB-4E44-BC68-EC24C6779C1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3048000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796EB4AD-659A-9A47-B141-976732FEBC0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096000" y="0"/>
            <a:ext cx="3048000" cy="2663825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DFD1BD5-98E0-0947-9140-940DFF97013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9147359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CBE62D-52E2-4C4C-AF6E-96D1E5707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429001" y="3048000"/>
            <a:ext cx="2285999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1C3C4FE2-D60A-3C44-A1A2-F63809BB1E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477001" y="3048000"/>
            <a:ext cx="228600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39E6F826-10D9-8247-8889-29223C7F84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9525000" y="3048000"/>
            <a:ext cx="228936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68541-A21A-46F7-AFC4-CBC98C325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5999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928839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6F4BDBA-8A7A-4151-9891-CE2FF8030BCB}"/>
              </a:ext>
            </a:extLst>
          </p:cNvPr>
          <p:cNvSpPr/>
          <p:nvPr userDrawn="1"/>
        </p:nvSpPr>
        <p:spPr>
          <a:xfrm>
            <a:off x="3048000" y="0"/>
            <a:ext cx="457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A6D9F4-AFFE-40C2-A711-D5F9F9523EA2}"/>
              </a:ext>
            </a:extLst>
          </p:cNvPr>
          <p:cNvSpPr/>
          <p:nvPr userDrawn="1"/>
        </p:nvSpPr>
        <p:spPr>
          <a:xfrm>
            <a:off x="3048000" y="3429000"/>
            <a:ext cx="4572000" cy="34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887B0-D81F-4D6E-8490-01166A357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F01B772-E707-4318-AFF4-D233B7291D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8973" y="381000"/>
            <a:ext cx="3810000" cy="3574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9F9E8AE9-DD63-4653-988B-3750118E135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73" y="3809999"/>
            <a:ext cx="3810000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7F035056-C297-4E3D-A5DA-D866119582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00999" y="3809999"/>
            <a:ext cx="3810001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Impact</a:t>
            </a:r>
          </a:p>
        </p:txBody>
      </p:sp>
      <p:sp>
        <p:nvSpPr>
          <p:cNvPr id="27" name="Text Placeholder 31">
            <a:extLst>
              <a:ext uri="{FF2B5EF4-FFF2-40B4-BE49-F238E27FC236}">
                <a16:creationId xmlns:a16="http://schemas.microsoft.com/office/drawing/2014/main" id="{FCA46901-ED40-41AA-95AD-ADE9E86C44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28973" y="4187825"/>
            <a:ext cx="381002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FFC8F3DC-2FB3-4CA7-9006-B6A3370B9E0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00944" y="4186238"/>
            <a:ext cx="380926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36">
            <a:extLst>
              <a:ext uri="{FF2B5EF4-FFF2-40B4-BE49-F238E27FC236}">
                <a16:creationId xmlns:a16="http://schemas.microsoft.com/office/drawing/2014/main" id="{C88F3AC6-38BB-420F-928B-D3D9DAD55B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28973" y="765175"/>
            <a:ext cx="3810001" cy="1277273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B62EDA09-4F38-47EC-8087-3301CDABF20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20000" y="-1"/>
            <a:ext cx="4572000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50946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296CD57-C0DB-43A8-8C5C-A539549839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972062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296CD57-C0DB-43A8-8C5C-A539549839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CB228E0-7DFF-492A-AFEB-CD54CE9A63B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89A8CE-377D-4B70-A044-B5B63794CD49}"/>
              </a:ext>
            </a:extLst>
          </p:cNvPr>
          <p:cNvSpPr/>
          <p:nvPr userDrawn="1"/>
        </p:nvSpPr>
        <p:spPr bwMode="gray">
          <a:xfrm>
            <a:off x="0" y="1524001"/>
            <a:ext cx="3179676" cy="5333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0" y="-1587"/>
            <a:ext cx="12192000" cy="1525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16A9F-C813-47A1-BC5C-9781DE143BBC}"/>
              </a:ext>
            </a:extLst>
          </p:cNvPr>
          <p:cNvSpPr txBox="1"/>
          <p:nvPr userDrawn="1"/>
        </p:nvSpPr>
        <p:spPr bwMode="gray">
          <a:xfrm>
            <a:off x="381001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E8C368-3382-4C28-AE75-DF7C05ACA19D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E1E1E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4614CD-0A06-45AD-BFB3-52C98A1514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no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E5BFCC1-3A56-464E-BF3E-9BA6691720E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42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969696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270B7BD-FC9D-4F69-A68F-E0C27C382D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17798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270B7BD-FC9D-4F69-A68F-E0C27C382D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C22C1CB-4182-4CFE-892E-F42BC6EFB9A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A2A9C-BC2E-E84C-9D64-34631BC47D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81000" y="1143000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E2D8C7B-E137-3948-86A5-8EF55583B6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429001" y="1143000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E76C799-A2B3-8549-BF01-A5E85152A2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81000" y="2283532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BEF35F24-23CB-894F-98A8-27315C4DB2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429001" y="2283532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8BA69A-3076-2A40-8C16-4A197F6CC4C1}"/>
              </a:ext>
            </a:extLst>
          </p:cNvPr>
          <p:cNvSpPr/>
          <p:nvPr userDrawn="1"/>
        </p:nvSpPr>
        <p:spPr bwMode="gray">
          <a:xfrm>
            <a:off x="381000" y="5589610"/>
            <a:ext cx="4490864" cy="50321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This document is exclusively intended for selected client employees. Distribution, quotations and duplications – even in the form of extracts – for third parties is only permitted upon prior written consent of Kearney. 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Kearney used the text and charts compiled in this report in a presentation; they do not represent a complete documentation of the presentation.</a:t>
            </a:r>
          </a:p>
        </p:txBody>
      </p:sp>
      <p:sp>
        <p:nvSpPr>
          <p:cNvPr id="22" name="Picture Placeholder 43">
            <a:extLst>
              <a:ext uri="{FF2B5EF4-FFF2-40B4-BE49-F238E27FC236}">
                <a16:creationId xmlns:a16="http://schemas.microsoft.com/office/drawing/2014/main" id="{763095BA-2E8C-A049-B6E6-B9E92AF228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1858328 w 6096000"/>
              <a:gd name="connsiteY1" fmla="*/ 0 h 6858000"/>
              <a:gd name="connsiteX2" fmla="*/ 3456432 w 6096000"/>
              <a:gd name="connsiteY2" fmla="*/ 2612771 h 6858000"/>
              <a:gd name="connsiteX3" fmla="*/ 5093144 w 6096000"/>
              <a:gd name="connsiteY3" fmla="*/ 0 h 6858000"/>
              <a:gd name="connsiteX4" fmla="*/ 6096000 w 6096000"/>
              <a:gd name="connsiteY4" fmla="*/ 0 h 6858000"/>
              <a:gd name="connsiteX5" fmla="*/ 6096000 w 6096000"/>
              <a:gd name="connsiteY5" fmla="*/ 1283272 h 6858000"/>
              <a:gd name="connsiteX6" fmla="*/ 4272026 w 6096000"/>
              <a:gd name="connsiteY6" fmla="*/ 4115435 h 6858000"/>
              <a:gd name="connsiteX7" fmla="*/ 4272026 w 6096000"/>
              <a:gd name="connsiteY7" fmla="*/ 6858000 h 6858000"/>
              <a:gd name="connsiteX8" fmla="*/ 2650427 w 6096000"/>
              <a:gd name="connsiteY8" fmla="*/ 6858000 h 6858000"/>
              <a:gd name="connsiteX9" fmla="*/ 2650427 w 6096000"/>
              <a:gd name="connsiteY9" fmla="*/ 41062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1858328" y="0"/>
                </a:lnTo>
                <a:lnTo>
                  <a:pt x="3456432" y="2612771"/>
                </a:lnTo>
                <a:lnTo>
                  <a:pt x="5093144" y="0"/>
                </a:lnTo>
                <a:lnTo>
                  <a:pt x="6096000" y="0"/>
                </a:lnTo>
                <a:lnTo>
                  <a:pt x="6096000" y="1283272"/>
                </a:lnTo>
                <a:lnTo>
                  <a:pt x="4272026" y="4115435"/>
                </a:lnTo>
                <a:lnTo>
                  <a:pt x="4272026" y="6858000"/>
                </a:lnTo>
                <a:lnTo>
                  <a:pt x="2650427" y="6858000"/>
                </a:lnTo>
                <a:lnTo>
                  <a:pt x="2650427" y="410629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4D08DEC-6623-4781-9EAF-1AEF06E65F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1000" y="3424064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627CD43-C8BD-456F-B11B-D4CCC5605F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429001" y="3424064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pic>
        <p:nvPicPr>
          <p:cNvPr id="34" name="Picture 33" descr="A drawing of a face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2A565116-6508-49C7-87EB-B9E5099C289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6715" y="4930812"/>
            <a:ext cx="406400" cy="406400"/>
          </a:xfrm>
          <a:prstGeom prst="rect">
            <a:avLst/>
          </a:prstGeom>
        </p:spPr>
      </p:pic>
      <p:pic>
        <p:nvPicPr>
          <p:cNvPr id="35" name="Picture 34" descr="A picture containing drawing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7007630-77E7-42BB-BAA5-FAF0126C0AB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29640" y="4930812"/>
            <a:ext cx="406400" cy="406400"/>
          </a:xfrm>
          <a:prstGeom prst="rect">
            <a:avLst/>
          </a:prstGeom>
        </p:spPr>
      </p:pic>
      <p:pic>
        <p:nvPicPr>
          <p:cNvPr id="36" name="Picture 35" descr="A picture containing drawing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181FE440-240E-4D13-A503-8BD65F04EFB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472565" y="4930812"/>
            <a:ext cx="406400" cy="406400"/>
          </a:xfrm>
          <a:prstGeom prst="rect">
            <a:avLst/>
          </a:prstGeom>
        </p:spPr>
      </p:pic>
      <p:pic>
        <p:nvPicPr>
          <p:cNvPr id="37" name="Picture 36" descr="A picture containing drawing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0937E484-B066-45FF-98FD-C64958D6223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558415" y="4924954"/>
            <a:ext cx="406400" cy="406400"/>
          </a:xfrm>
          <a:prstGeom prst="rect">
            <a:avLst/>
          </a:prstGeom>
        </p:spPr>
      </p:pic>
      <p:pic>
        <p:nvPicPr>
          <p:cNvPr id="38" name="Picture 37" descr="A drawing of a fac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EDC82321-65DC-4E2A-9F1D-5B9B67135F0E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015490" y="4924954"/>
            <a:ext cx="406400" cy="406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A35ABDC-1539-4A58-BE25-E90ADD738691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305778-3C35-4F87-95B8-48D34A0EAB57}"/>
              </a:ext>
            </a:extLst>
          </p:cNvPr>
          <p:cNvSpPr/>
          <p:nvPr userDrawn="1"/>
        </p:nvSpPr>
        <p:spPr>
          <a:xfrm>
            <a:off x="381000" y="380999"/>
            <a:ext cx="2286000" cy="38576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1709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3143067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V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D7508A2-A0AF-4811-ACA1-FC84D131531A}"/>
              </a:ext>
            </a:extLst>
          </p:cNvPr>
          <p:cNvSpPr/>
          <p:nvPr userDrawn="1"/>
        </p:nvSpPr>
        <p:spPr>
          <a:xfrm>
            <a:off x="-7168" y="3429000"/>
            <a:ext cx="6101581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 err="1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A1EFBD-66C8-4081-AADF-2B4A352FE64D}"/>
              </a:ext>
            </a:extLst>
          </p:cNvPr>
          <p:cNvSpPr/>
          <p:nvPr userDrawn="1"/>
        </p:nvSpPr>
        <p:spPr>
          <a:xfrm>
            <a:off x="0" y="-1587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Picture Placeholder 21">
            <a:extLst>
              <a:ext uri="{FF2B5EF4-FFF2-40B4-BE49-F238E27FC236}">
                <a16:creationId xmlns:a16="http://schemas.microsoft.com/office/drawing/2014/main" id="{3448625E-017A-4951-9ED5-25641345A0F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044825" y="-1587"/>
            <a:ext cx="3051175" cy="34305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picture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F9026C0-8F42-4CC3-A918-0320C9FEE43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7001" y="381000"/>
            <a:ext cx="5334000" cy="374648"/>
          </a:xfrm>
        </p:spPr>
        <p:txBody>
          <a:bodyPr wrap="square" lIns="0" tIns="0" rIns="0" bIns="0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/>
              <a:t>Selected consulting engagement experience (X years)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D364477-0314-4F10-9D10-E2EF9653C5E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80999" y="3638446"/>
            <a:ext cx="2667001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/>
              <a:t>Areas of Expertise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F7FD24E3-E069-4B35-9C18-F463735BC8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428999" y="3638446"/>
            <a:ext cx="2286001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/>
              <a:t>Education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3B904A-F76F-4A89-9C9D-B0B0D1D3C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Surname Name</a:t>
            </a:r>
            <a:br>
              <a:rPr lang="en-GB"/>
            </a:br>
            <a:r>
              <a:rPr lang="en-GB" b="0"/>
              <a:t>Position, Office, Country</a:t>
            </a:r>
            <a:endParaRPr lang="en-GB"/>
          </a:p>
        </p:txBody>
      </p:sp>
      <p:grpSp>
        <p:nvGrpSpPr>
          <p:cNvPr id="35" name="Graphic 19">
            <a:extLst>
              <a:ext uri="{FF2B5EF4-FFF2-40B4-BE49-F238E27FC236}">
                <a16:creationId xmlns:a16="http://schemas.microsoft.com/office/drawing/2014/main" id="{0DF2BC8F-BD6E-4BED-A9DD-8DCAEA9A50D4}"/>
              </a:ext>
            </a:extLst>
          </p:cNvPr>
          <p:cNvGrpSpPr/>
          <p:nvPr userDrawn="1"/>
        </p:nvGrpSpPr>
        <p:grpSpPr>
          <a:xfrm>
            <a:off x="758825" y="6383803"/>
            <a:ext cx="765175" cy="90021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AC1D5788-EC41-4A64-9CD3-6E3CB88E41EC}"/>
                </a:ext>
              </a:extLst>
            </p:cNvPr>
            <p:cNvSpPr/>
            <p:nvPr/>
          </p:nvSpPr>
          <p:spPr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09902B4-2695-4527-B5C8-31F48F2A9654}"/>
                </a:ext>
              </a:extLst>
            </p:cNvPr>
            <p:cNvSpPr/>
            <p:nvPr/>
          </p:nvSpPr>
          <p:spPr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3AD1063-D2B8-4B6A-A86D-08AD8E37AAD7}"/>
                </a:ext>
              </a:extLst>
            </p:cNvPr>
            <p:cNvSpPr/>
            <p:nvPr/>
          </p:nvSpPr>
          <p:spPr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27E78175-02A9-436A-96A2-9F5365F56578}"/>
                </a:ext>
              </a:extLst>
            </p:cNvPr>
            <p:cNvSpPr/>
            <p:nvPr/>
          </p:nvSpPr>
          <p:spPr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17E9070A-F511-4A5B-9153-39FEE2463F81}"/>
                </a:ext>
              </a:extLst>
            </p:cNvPr>
            <p:cNvSpPr/>
            <p:nvPr/>
          </p:nvSpPr>
          <p:spPr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41166F2-3E56-4401-B77D-EB0307B39A0C}"/>
                </a:ext>
              </a:extLst>
            </p:cNvPr>
            <p:cNvSpPr/>
            <p:nvPr/>
          </p:nvSpPr>
          <p:spPr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5F257939-AA22-4BDE-B164-A41F0FA3F5A1}"/>
                </a:ext>
              </a:extLst>
            </p:cNvPr>
            <p:cNvSpPr/>
            <p:nvPr/>
          </p:nvSpPr>
          <p:spPr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BEAE6D84-B6DD-4EDD-AF9D-0557698E1334}"/>
              </a:ext>
            </a:extLst>
          </p:cNvPr>
          <p:cNvSpPr>
            <a:spLocks noGrp="1"/>
          </p:cNvSpPr>
          <p:nvPr>
            <p:ph sz="quarter" idx="39"/>
          </p:nvPr>
        </p:nvSpPr>
        <p:spPr>
          <a:xfrm>
            <a:off x="380999" y="4014091"/>
            <a:ext cx="2666746" cy="2074529"/>
          </a:xfrm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1pPr>
            <a:lvl2pPr marL="357188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2pPr>
            <a:lvl3pPr marL="538163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tabLst/>
              <a:defRPr/>
            </a:lvl3pPr>
            <a:lvl4pPr marL="360000" indent="0">
              <a:buNone/>
              <a:defRPr/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5F7F1EA4-C814-480F-B003-45406D81DE96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3427396" y="4014091"/>
            <a:ext cx="2285783" cy="2074529"/>
          </a:xfrm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1pPr>
            <a:lvl2pPr marL="357188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2pPr>
            <a:lvl3pPr marL="538163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tabLst/>
              <a:defRPr/>
            </a:lvl3pPr>
            <a:lvl4pPr marL="360000" indent="0">
              <a:buNone/>
              <a:defRPr/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456734BC-EC09-4012-BD47-6165A89575FC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6477000" y="1143000"/>
            <a:ext cx="2286000" cy="4945620"/>
          </a:xfrm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1pPr>
            <a:lvl2pPr marL="357188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2pPr>
            <a:lvl3pPr marL="538163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tabLst/>
              <a:defRPr/>
            </a:lvl3pPr>
            <a:lvl4pPr marL="360000" indent="0">
              <a:buNone/>
              <a:defRPr/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8" name="Content Placeholder 4">
            <a:extLst>
              <a:ext uri="{FF2B5EF4-FFF2-40B4-BE49-F238E27FC236}">
                <a16:creationId xmlns:a16="http://schemas.microsoft.com/office/drawing/2014/main" id="{E1879581-F0A3-47CC-B8BA-91D70E6D12AD}"/>
              </a:ext>
            </a:extLst>
          </p:cNvPr>
          <p:cNvSpPr>
            <a:spLocks noGrp="1"/>
          </p:cNvSpPr>
          <p:nvPr>
            <p:ph sz="quarter" idx="42"/>
          </p:nvPr>
        </p:nvSpPr>
        <p:spPr>
          <a:xfrm>
            <a:off x="9525000" y="1143000"/>
            <a:ext cx="2286000" cy="4945620"/>
          </a:xfrm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1pPr>
            <a:lvl2pPr marL="357188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2pPr>
            <a:lvl3pPr marL="538163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tabLst/>
              <a:defRPr/>
            </a:lvl3pPr>
            <a:lvl4pPr marL="360000" indent="0">
              <a:buNone/>
              <a:defRPr/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D7114F-F639-4ADE-A59A-1DE07A41E53F}"/>
              </a:ext>
            </a:extLst>
          </p:cNvPr>
          <p:cNvSpPr txBox="1"/>
          <p:nvPr userDrawn="1"/>
        </p:nvSpPr>
        <p:spPr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742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F9F64B-940B-43E0-8291-E8A36A1AE55A}"/>
              </a:ext>
            </a:extLst>
          </p:cNvPr>
          <p:cNvSpPr>
            <a:spLocks noGrp="1"/>
          </p:cNvSpPr>
          <p:nvPr>
            <p:ph sz="quarter" idx="10"/>
          </p:nvPr>
        </p:nvSpPr>
        <p:spPr bwMode="gray">
          <a:xfrm>
            <a:off x="3428999" y="381001"/>
            <a:ext cx="8382001" cy="5715000"/>
          </a:xfrm>
        </p:spPr>
        <p:txBody>
          <a:bodyPr/>
          <a:lstStyle>
            <a:lvl1pPr>
              <a:spcAft>
                <a:spcPts val="18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/>
            </a:lvl2pPr>
            <a:lvl3pPr marL="177800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359156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  <a:lvl5pPr marL="538734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F9B490-F790-4671-9748-99A165BDC8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37413870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6F16389-E8B9-4DEC-A80C-6A9DC0D84D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33745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6F16389-E8B9-4DEC-A80C-6A9DC0D84D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2FACB92-DF5A-4400-AA4D-954830BAB29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D4FE1-9E37-084D-B5CD-5C8B5F3169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1001" y="381000"/>
            <a:ext cx="5334000" cy="1518442"/>
          </a:xfrm>
        </p:spPr>
        <p:txBody>
          <a:bodyPr lIns="0" rIns="0" anchor="t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800"/>
            </a:lvl1pPr>
          </a:lstStyle>
          <a:p>
            <a:r>
              <a:rPr lang="en-US"/>
              <a:t>What are you here </a:t>
            </a:r>
            <a:br>
              <a:rPr lang="en-US"/>
            </a:br>
            <a:r>
              <a:rPr lang="en-US"/>
              <a:t>to say? Set the tone.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B117B-053B-D74C-BAD6-ABB3754D81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1001" y="2667000"/>
            <a:ext cx="5334000" cy="1143000"/>
          </a:xfrm>
        </p:spPr>
        <p:txBody>
          <a:bodyPr lIns="0" rIns="0"/>
          <a:lstStyle>
            <a:lvl1pPr marL="0" indent="95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1"/>
            </a:lvl1pPr>
            <a:lvl2pPr marL="0" marR="0" indent="95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20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3pPr>
            <a:lvl4pPr marL="0" indent="9525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4pPr>
            <a:lvl5pPr marL="0" indent="-1819275" algn="l">
              <a:spcAft>
                <a:spcPts val="0"/>
              </a:spcAft>
              <a:buNone/>
              <a:tabLst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Add supporting detail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15" name="Picture Placeholder 33">
            <a:extLst>
              <a:ext uri="{FF2B5EF4-FFF2-40B4-BE49-F238E27FC236}">
                <a16:creationId xmlns:a16="http://schemas.microsoft.com/office/drawing/2014/main" id="{1D5CCC86-3F10-B647-A528-00A82173898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102350" y="0"/>
            <a:ext cx="6089650" cy="6858000"/>
          </a:xfrm>
          <a:custGeom>
            <a:avLst/>
            <a:gdLst>
              <a:gd name="connsiteX0" fmla="*/ 0 w 6089650"/>
              <a:gd name="connsiteY0" fmla="*/ 0 h 6858000"/>
              <a:gd name="connsiteX1" fmla="*/ 1595374 w 6089650"/>
              <a:gd name="connsiteY1" fmla="*/ 0 h 6858000"/>
              <a:gd name="connsiteX2" fmla="*/ 1595374 w 6089650"/>
              <a:gd name="connsiteY2" fmla="*/ 2523300 h 6858000"/>
              <a:gd name="connsiteX3" fmla="*/ 2028381 w 6089650"/>
              <a:gd name="connsiteY3" fmla="*/ 2523300 h 6858000"/>
              <a:gd name="connsiteX4" fmla="*/ 4196207 w 6089650"/>
              <a:gd name="connsiteY4" fmla="*/ 0 h 6858000"/>
              <a:gd name="connsiteX5" fmla="*/ 6089650 w 6089650"/>
              <a:gd name="connsiteY5" fmla="*/ 0 h 6858000"/>
              <a:gd name="connsiteX6" fmla="*/ 6089650 w 6089650"/>
              <a:gd name="connsiteY6" fmla="*/ 149543 h 6858000"/>
              <a:gd name="connsiteX7" fmla="*/ 3336607 w 6089650"/>
              <a:gd name="connsiteY7" fmla="*/ 3429000 h 6858000"/>
              <a:gd name="connsiteX8" fmla="*/ 6089650 w 6089650"/>
              <a:gd name="connsiteY8" fmla="*/ 6708394 h 6858000"/>
              <a:gd name="connsiteX9" fmla="*/ 6089650 w 6089650"/>
              <a:gd name="connsiteY9" fmla="*/ 6858000 h 6858000"/>
              <a:gd name="connsiteX10" fmla="*/ 4197350 w 6089650"/>
              <a:gd name="connsiteY10" fmla="*/ 6858000 h 6858000"/>
              <a:gd name="connsiteX11" fmla="*/ 2049907 w 6089650"/>
              <a:gd name="connsiteY11" fmla="*/ 4309428 h 6858000"/>
              <a:gd name="connsiteX12" fmla="*/ 1595311 w 6089650"/>
              <a:gd name="connsiteY12" fmla="*/ 4309301 h 6858000"/>
              <a:gd name="connsiteX13" fmla="*/ 1595311 w 6089650"/>
              <a:gd name="connsiteY13" fmla="*/ 6858000 h 6858000"/>
              <a:gd name="connsiteX14" fmla="*/ 0 w 6089650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89650" h="6858000">
                <a:moveTo>
                  <a:pt x="0" y="0"/>
                </a:moveTo>
                <a:lnTo>
                  <a:pt x="1595374" y="0"/>
                </a:lnTo>
                <a:lnTo>
                  <a:pt x="1595374" y="2523300"/>
                </a:lnTo>
                <a:lnTo>
                  <a:pt x="2028381" y="2523300"/>
                </a:lnTo>
                <a:lnTo>
                  <a:pt x="4196207" y="0"/>
                </a:lnTo>
                <a:lnTo>
                  <a:pt x="6089650" y="0"/>
                </a:lnTo>
                <a:lnTo>
                  <a:pt x="6089650" y="149543"/>
                </a:lnTo>
                <a:lnTo>
                  <a:pt x="3336607" y="3429000"/>
                </a:lnTo>
                <a:lnTo>
                  <a:pt x="6089650" y="6708394"/>
                </a:lnTo>
                <a:lnTo>
                  <a:pt x="6089650" y="6858000"/>
                </a:lnTo>
                <a:lnTo>
                  <a:pt x="4197350" y="6858000"/>
                </a:lnTo>
                <a:lnTo>
                  <a:pt x="2049907" y="4309428"/>
                </a:lnTo>
                <a:lnTo>
                  <a:pt x="1595311" y="4309301"/>
                </a:lnTo>
                <a:lnTo>
                  <a:pt x="15953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insert image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1E1F9-B553-404E-B4A0-E71530CCD44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265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F9F64B-940B-43E0-8291-E8A36A1AE55A}"/>
              </a:ext>
            </a:extLst>
          </p:cNvPr>
          <p:cNvSpPr>
            <a:spLocks noGrp="1"/>
          </p:cNvSpPr>
          <p:nvPr>
            <p:ph sz="quarter" idx="10"/>
          </p:nvPr>
        </p:nvSpPr>
        <p:spPr bwMode="gray">
          <a:xfrm>
            <a:off x="3428999" y="381001"/>
            <a:ext cx="8382001" cy="5715000"/>
          </a:xfrm>
        </p:spPr>
        <p:txBody>
          <a:bodyPr/>
          <a:lstStyle>
            <a:lvl1pPr>
              <a:spcAft>
                <a:spcPts val="18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/>
            </a:lvl2pPr>
            <a:lvl3pPr marL="177800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359156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  <a:lvl5pPr marL="538734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F9B490-F790-4671-9748-99A165BDC8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6881367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CAA8CDD-85D5-455D-B49F-664C574260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76237" y="381000"/>
            <a:ext cx="11434763" cy="5335587"/>
          </a:xfrm>
        </p:spPr>
        <p:txBody>
          <a:bodyPr/>
          <a:lstStyle>
            <a:lvl1pPr marL="723900" marR="0" indent="-72390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800" b="1">
                <a:solidFill>
                  <a:schemeClr val="tx2"/>
                </a:solidFill>
              </a:defRPr>
            </a:lvl1pPr>
            <a:lvl2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2pPr>
            <a:lvl3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3pPr>
            <a:lvl4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4pPr>
            <a:lvl5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3096041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47065A8-FE0C-4E45-8273-572C0E002B1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48408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47065A8-FE0C-4E45-8273-572C0E002B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3D906BB-B766-4A81-982C-FF509E5EC78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51A428E3-848B-4A4F-88B3-C1AC1514859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477001" y="0"/>
            <a:ext cx="5714999" cy="6858000"/>
          </a:xfrm>
          <a:custGeom>
            <a:avLst/>
            <a:gdLst>
              <a:gd name="connsiteX0" fmla="*/ 0 w 5629275"/>
              <a:gd name="connsiteY0" fmla="*/ 0 h 6858000"/>
              <a:gd name="connsiteX1" fmla="*/ 5629275 w 5629275"/>
              <a:gd name="connsiteY1" fmla="*/ 0 h 6858000"/>
              <a:gd name="connsiteX2" fmla="*/ 5629275 w 5629275"/>
              <a:gd name="connsiteY2" fmla="*/ 1423986 h 6858000"/>
              <a:gd name="connsiteX3" fmla="*/ 1566860 w 5629275"/>
              <a:gd name="connsiteY3" fmla="*/ 1423986 h 6858000"/>
              <a:gd name="connsiteX4" fmla="*/ 1566860 w 5629275"/>
              <a:gd name="connsiteY4" fmla="*/ 2709861 h 6858000"/>
              <a:gd name="connsiteX5" fmla="*/ 5072061 w 5629275"/>
              <a:gd name="connsiteY5" fmla="*/ 2709861 h 6858000"/>
              <a:gd name="connsiteX6" fmla="*/ 5072061 w 5629275"/>
              <a:gd name="connsiteY6" fmla="*/ 4204704 h 6858000"/>
              <a:gd name="connsiteX7" fmla="*/ 1566860 w 5629275"/>
              <a:gd name="connsiteY7" fmla="*/ 4204704 h 6858000"/>
              <a:gd name="connsiteX8" fmla="*/ 1566860 w 5629275"/>
              <a:gd name="connsiteY8" fmla="*/ 5386387 h 6858000"/>
              <a:gd name="connsiteX9" fmla="*/ 5629275 w 5629275"/>
              <a:gd name="connsiteY9" fmla="*/ 5386387 h 6858000"/>
              <a:gd name="connsiteX10" fmla="*/ 5629275 w 5629275"/>
              <a:gd name="connsiteY10" fmla="*/ 6858000 h 6858000"/>
              <a:gd name="connsiteX11" fmla="*/ 0 w 5629275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29275" h="6858000">
                <a:moveTo>
                  <a:pt x="0" y="0"/>
                </a:moveTo>
                <a:lnTo>
                  <a:pt x="5629275" y="0"/>
                </a:lnTo>
                <a:lnTo>
                  <a:pt x="5629275" y="1423986"/>
                </a:lnTo>
                <a:lnTo>
                  <a:pt x="1566860" y="1423986"/>
                </a:lnTo>
                <a:lnTo>
                  <a:pt x="1566860" y="2709861"/>
                </a:lnTo>
                <a:lnTo>
                  <a:pt x="5072061" y="2709861"/>
                </a:lnTo>
                <a:lnTo>
                  <a:pt x="5072061" y="4204704"/>
                </a:lnTo>
                <a:lnTo>
                  <a:pt x="1566860" y="4204704"/>
                </a:lnTo>
                <a:lnTo>
                  <a:pt x="1566860" y="5386387"/>
                </a:lnTo>
                <a:lnTo>
                  <a:pt x="5629275" y="5386387"/>
                </a:lnTo>
                <a:lnTo>
                  <a:pt x="56292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Set the scene.</a:t>
            </a:r>
            <a:br>
              <a:rPr lang="en-US"/>
            </a:br>
            <a:r>
              <a:rPr lang="en-US"/>
              <a:t>Cover the context.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1206B-8429-4EF3-BAFD-1AE585D9C24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09680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1126D42-B0E9-499F-A915-8A39956BF8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60368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1126D42-B0E9-499F-A915-8A39956BF8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52BC96C-63C5-4844-96EE-D90D933B1DF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34001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Make your case.</a:t>
            </a:r>
            <a:br>
              <a:rPr lang="en-US"/>
            </a:br>
            <a:r>
              <a:rPr lang="en-US"/>
              <a:t>Show the proof.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1FB390D-B9A1-4431-8429-E440C2BE68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5726131" y="0"/>
            <a:ext cx="6465869" cy="6856413"/>
          </a:xfrm>
          <a:custGeom>
            <a:avLst/>
            <a:gdLst>
              <a:gd name="connsiteX0" fmla="*/ 3570285 w 6465869"/>
              <a:gd name="connsiteY0" fmla="*/ 2074129 h 6856413"/>
              <a:gd name="connsiteX1" fmla="*/ 2780173 w 6465869"/>
              <a:gd name="connsiteY1" fmla="*/ 3992705 h 6856413"/>
              <a:gd name="connsiteX2" fmla="*/ 4357474 w 6465869"/>
              <a:gd name="connsiteY2" fmla="*/ 3992705 h 6856413"/>
              <a:gd name="connsiteX3" fmla="*/ 2786873 w 6465869"/>
              <a:gd name="connsiteY3" fmla="*/ 0 h 6856413"/>
              <a:gd name="connsiteX4" fmla="*/ 4349150 w 6465869"/>
              <a:gd name="connsiteY4" fmla="*/ 0 h 6856413"/>
              <a:gd name="connsiteX5" fmla="*/ 6465869 w 6465869"/>
              <a:gd name="connsiteY5" fmla="*/ 5210627 h 6856413"/>
              <a:gd name="connsiteX6" fmla="*/ 6465869 w 6465869"/>
              <a:gd name="connsiteY6" fmla="*/ 6856413 h 6856413"/>
              <a:gd name="connsiteX7" fmla="*/ 5487503 w 6465869"/>
              <a:gd name="connsiteY7" fmla="*/ 6856413 h 6856413"/>
              <a:gd name="connsiteX8" fmla="*/ 4896573 w 6465869"/>
              <a:gd name="connsiteY8" fmla="*/ 5390820 h 6856413"/>
              <a:gd name="connsiteX9" fmla="*/ 2199618 w 6465869"/>
              <a:gd name="connsiteY9" fmla="*/ 5390820 h 6856413"/>
              <a:gd name="connsiteX10" fmla="*/ 1612707 w 6465869"/>
              <a:gd name="connsiteY10" fmla="*/ 6856413 h 6856413"/>
              <a:gd name="connsiteX11" fmla="*/ 0 w 6465869"/>
              <a:gd name="connsiteY11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65869" h="6856413">
                <a:moveTo>
                  <a:pt x="3570285" y="2074129"/>
                </a:moveTo>
                <a:lnTo>
                  <a:pt x="2780173" y="3992705"/>
                </a:lnTo>
                <a:lnTo>
                  <a:pt x="4357474" y="3992705"/>
                </a:lnTo>
                <a:close/>
                <a:moveTo>
                  <a:pt x="2786873" y="0"/>
                </a:moveTo>
                <a:lnTo>
                  <a:pt x="4349150" y="0"/>
                </a:lnTo>
                <a:lnTo>
                  <a:pt x="6465869" y="5210627"/>
                </a:lnTo>
                <a:lnTo>
                  <a:pt x="6465869" y="6856413"/>
                </a:lnTo>
                <a:lnTo>
                  <a:pt x="5487503" y="6856413"/>
                </a:lnTo>
                <a:lnTo>
                  <a:pt x="4896573" y="5390820"/>
                </a:lnTo>
                <a:lnTo>
                  <a:pt x="2199618" y="5390820"/>
                </a:lnTo>
                <a:lnTo>
                  <a:pt x="1612707" y="6856413"/>
                </a:lnTo>
                <a:lnTo>
                  <a:pt x="0" y="68564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BEAD478-665D-496C-B00E-61831230A9E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41908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776B111-B678-4C87-B9DB-258250659E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193990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776B111-B678-4C87-B9DB-258250659E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D933C2C-4ED0-4B82-8997-E93AEB96EC5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5495C2-4728-204B-897F-ADE6303F81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The ‘so what?’.</a:t>
            </a:r>
            <a:br>
              <a:rPr lang="en-US"/>
            </a:br>
            <a:r>
              <a:rPr lang="en-US"/>
              <a:t>How to make a change.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F682349-BFFC-4F99-8587-BDD310D194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1"/>
            <a:ext cx="6096000" cy="6856412"/>
          </a:xfrm>
          <a:custGeom>
            <a:avLst/>
            <a:gdLst>
              <a:gd name="connsiteX0" fmla="*/ 1514163 w 6096000"/>
              <a:gd name="connsiteY0" fmla="*/ 1272567 h 6856412"/>
              <a:gd name="connsiteX1" fmla="*/ 1514163 w 6096000"/>
              <a:gd name="connsiteY1" fmla="*/ 2918854 h 6856412"/>
              <a:gd name="connsiteX2" fmla="*/ 3141813 w 6096000"/>
              <a:gd name="connsiteY2" fmla="*/ 2918854 h 6856412"/>
              <a:gd name="connsiteX3" fmla="*/ 4300976 w 6096000"/>
              <a:gd name="connsiteY3" fmla="*/ 2074657 h 6856412"/>
              <a:gd name="connsiteX4" fmla="*/ 3141813 w 6096000"/>
              <a:gd name="connsiteY4" fmla="*/ 1272648 h 6856412"/>
              <a:gd name="connsiteX5" fmla="*/ 0 w 6096000"/>
              <a:gd name="connsiteY5" fmla="*/ 0 h 6856412"/>
              <a:gd name="connsiteX6" fmla="*/ 3371063 w 6096000"/>
              <a:gd name="connsiteY6" fmla="*/ 0 h 6856412"/>
              <a:gd name="connsiteX7" fmla="*/ 5764098 w 6096000"/>
              <a:gd name="connsiteY7" fmla="*/ 1914880 h 6856412"/>
              <a:gd name="connsiteX8" fmla="*/ 4473298 w 6096000"/>
              <a:gd name="connsiteY8" fmla="*/ 3946539 h 6856412"/>
              <a:gd name="connsiteX9" fmla="*/ 4067868 w 6096000"/>
              <a:gd name="connsiteY9" fmla="*/ 4051622 h 6856412"/>
              <a:gd name="connsiteX10" fmla="*/ 6096000 w 6096000"/>
              <a:gd name="connsiteY10" fmla="*/ 6743454 h 6856412"/>
              <a:gd name="connsiteX11" fmla="*/ 6096000 w 6096000"/>
              <a:gd name="connsiteY11" fmla="*/ 6856412 h 6856412"/>
              <a:gd name="connsiteX12" fmla="*/ 4434202 w 6096000"/>
              <a:gd name="connsiteY12" fmla="*/ 6856412 h 6856412"/>
              <a:gd name="connsiteX13" fmla="*/ 2428564 w 6096000"/>
              <a:gd name="connsiteY13" fmla="*/ 4203318 h 6856412"/>
              <a:gd name="connsiteX14" fmla="*/ 1514081 w 6096000"/>
              <a:gd name="connsiteY14" fmla="*/ 4203318 h 6856412"/>
              <a:gd name="connsiteX15" fmla="*/ 1514163 w 6096000"/>
              <a:gd name="connsiteY15" fmla="*/ 6856412 h 6856412"/>
              <a:gd name="connsiteX16" fmla="*/ 0 w 6096000"/>
              <a:gd name="connsiteY16" fmla="*/ 6856412 h 685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0" h="6856412">
                <a:moveTo>
                  <a:pt x="1514163" y="1272567"/>
                </a:moveTo>
                <a:lnTo>
                  <a:pt x="1514163" y="2918854"/>
                </a:lnTo>
                <a:lnTo>
                  <a:pt x="3141813" y="2918854"/>
                </a:lnTo>
                <a:cubicBezTo>
                  <a:pt x="4117526" y="2918854"/>
                  <a:pt x="4300976" y="2462344"/>
                  <a:pt x="4300976" y="2074657"/>
                </a:cubicBezTo>
                <a:cubicBezTo>
                  <a:pt x="4300976" y="1664111"/>
                  <a:pt x="4089550" y="1272648"/>
                  <a:pt x="3141813" y="1272648"/>
                </a:cubicBezTo>
                <a:close/>
                <a:moveTo>
                  <a:pt x="0" y="0"/>
                </a:moveTo>
                <a:lnTo>
                  <a:pt x="3371063" y="0"/>
                </a:lnTo>
                <a:cubicBezTo>
                  <a:pt x="5093320" y="0"/>
                  <a:pt x="5764098" y="808058"/>
                  <a:pt x="5764098" y="1914880"/>
                </a:cubicBezTo>
                <a:cubicBezTo>
                  <a:pt x="5764098" y="2958727"/>
                  <a:pt x="5303162" y="3570018"/>
                  <a:pt x="4473298" y="3946539"/>
                </a:cubicBezTo>
                <a:cubicBezTo>
                  <a:pt x="4473298" y="3946539"/>
                  <a:pt x="4340686" y="3999770"/>
                  <a:pt x="4067868" y="4051622"/>
                </a:cubicBezTo>
                <a:lnTo>
                  <a:pt x="6096000" y="6743454"/>
                </a:lnTo>
                <a:lnTo>
                  <a:pt x="6096000" y="6856412"/>
                </a:lnTo>
                <a:lnTo>
                  <a:pt x="4434202" y="6856412"/>
                </a:lnTo>
                <a:lnTo>
                  <a:pt x="2428564" y="4203318"/>
                </a:lnTo>
                <a:lnTo>
                  <a:pt x="1514081" y="4203318"/>
                </a:lnTo>
                <a:lnTo>
                  <a:pt x="1514163" y="6856412"/>
                </a:lnTo>
                <a:lnTo>
                  <a:pt x="0" y="68564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ED46054-2F2F-486D-8E76-7CFB315D34E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98904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C422FD-F8A6-468E-BE3F-631D75B0D1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93640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C422FD-F8A6-468E-BE3F-631D75B0D1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3B76641-2E82-4B63-93DA-5A86BD6B721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1EA128-4E92-46A3-B8EE-474F087E3FF2}"/>
              </a:ext>
            </a:extLst>
          </p:cNvPr>
          <p:cNvSpPr/>
          <p:nvPr userDrawn="1"/>
        </p:nvSpPr>
        <p:spPr bwMode="gray">
          <a:xfrm>
            <a:off x="11064552" y="6536518"/>
            <a:ext cx="828092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For further reading.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9CAB22E-EAD9-4ABF-B95C-BC9F35E8C46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2"/>
            <a:ext cx="6096000" cy="6857917"/>
          </a:xfrm>
          <a:custGeom>
            <a:avLst/>
            <a:gdLst>
              <a:gd name="connsiteX0" fmla="*/ 4601190 w 6096000"/>
              <a:gd name="connsiteY0" fmla="*/ 0 h 6857917"/>
              <a:gd name="connsiteX1" fmla="*/ 6096000 w 6096000"/>
              <a:gd name="connsiteY1" fmla="*/ 0 h 6857917"/>
              <a:gd name="connsiteX2" fmla="*/ 6096000 w 6096000"/>
              <a:gd name="connsiteY2" fmla="*/ 6857917 h 6857917"/>
              <a:gd name="connsiteX3" fmla="*/ 4618948 w 6096000"/>
              <a:gd name="connsiteY3" fmla="*/ 6857917 h 6857917"/>
              <a:gd name="connsiteX4" fmla="*/ 1584185 w 6096000"/>
              <a:gd name="connsiteY4" fmla="*/ 2803325 h 6857917"/>
              <a:gd name="connsiteX5" fmla="*/ 1580380 w 6096000"/>
              <a:gd name="connsiteY5" fmla="*/ 6857917 h 6857917"/>
              <a:gd name="connsiteX6" fmla="*/ 4651 w 6096000"/>
              <a:gd name="connsiteY6" fmla="*/ 6857917 h 6857917"/>
              <a:gd name="connsiteX7" fmla="*/ 0 w 6096000"/>
              <a:gd name="connsiteY7" fmla="*/ 2368 h 6857917"/>
              <a:gd name="connsiteX8" fmla="*/ 1551883 w 6096000"/>
              <a:gd name="connsiteY8" fmla="*/ 2368 h 6857917"/>
              <a:gd name="connsiteX9" fmla="*/ 4601190 w 6096000"/>
              <a:gd name="connsiteY9" fmla="*/ 4070490 h 685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7917">
                <a:moveTo>
                  <a:pt x="4601190" y="0"/>
                </a:moveTo>
                <a:lnTo>
                  <a:pt x="6096000" y="0"/>
                </a:lnTo>
                <a:lnTo>
                  <a:pt x="6096000" y="6857917"/>
                </a:lnTo>
                <a:lnTo>
                  <a:pt x="4618948" y="6857917"/>
                </a:lnTo>
                <a:lnTo>
                  <a:pt x="1584185" y="2803325"/>
                </a:lnTo>
                <a:lnTo>
                  <a:pt x="1580380" y="6857917"/>
                </a:lnTo>
                <a:lnTo>
                  <a:pt x="4651" y="6857917"/>
                </a:lnTo>
                <a:lnTo>
                  <a:pt x="0" y="2368"/>
                </a:lnTo>
                <a:lnTo>
                  <a:pt x="1551883" y="2368"/>
                </a:lnTo>
                <a:lnTo>
                  <a:pt x="4601190" y="40704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3D351D1-FFB6-4227-9ADC-05525A9B855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351672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Chap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A7080B1-814D-4356-94DB-71BD7ED1BF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280388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A7080B1-814D-4356-94DB-71BD7ED1BF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6BD8039-0BD3-4061-81FD-CF887F58DFE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267017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GB" sz="3800" b="1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b="1">
                <a:effectLst/>
                <a:latin typeface="Arial" panose="020B0604020202020204" pitchFamily="34" charset="0"/>
              </a:rPr>
              <a:t>Add an optional sub-chapter that supports the narrative</a:t>
            </a:r>
            <a:endParaRPr lang="en-US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707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8446ED1-B935-40E1-9636-4DD03C1D7CE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640629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8446ED1-B935-40E1-9636-4DD03C1D7C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324F1CC-BBCD-4AD6-9A7C-137FEFA779A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E1E5AF-43EF-49CD-A70B-FBA2BCAA3F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4077151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12795268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CAA8CDD-85D5-455D-B49F-664C574260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76237" y="381000"/>
            <a:ext cx="11434763" cy="5335587"/>
          </a:xfrm>
        </p:spPr>
        <p:txBody>
          <a:bodyPr/>
          <a:lstStyle>
            <a:lvl1pPr marL="723900" marR="0" indent="-72390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800" b="1">
                <a:solidFill>
                  <a:schemeClr val="tx2"/>
                </a:solidFill>
              </a:defRPr>
            </a:lvl1pPr>
            <a:lvl2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2pPr>
            <a:lvl3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3pPr>
            <a:lvl4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4pPr>
            <a:lvl5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28826099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43525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FEF0F-449D-494E-B003-BA0DE42F6122}"/>
              </a:ext>
            </a:extLst>
          </p:cNvPr>
          <p:cNvSpPr>
            <a:spLocks noGrp="1"/>
          </p:cNvSpPr>
          <p:nvPr>
            <p:ph sz="half" idx="1"/>
          </p:nvPr>
        </p:nvSpPr>
        <p:spPr bwMode="gray">
          <a:xfrm>
            <a:off x="381001" y="1905000"/>
            <a:ext cx="5334000" cy="4187824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  <a:lvl3pPr marL="359156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538734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243C-D223-024A-A211-1CD96C903785}"/>
              </a:ext>
            </a:extLst>
          </p:cNvPr>
          <p:cNvSpPr>
            <a:spLocks noGrp="1"/>
          </p:cNvSpPr>
          <p:nvPr>
            <p:ph sz="half" idx="2"/>
          </p:nvPr>
        </p:nvSpPr>
        <p:spPr bwMode="gray">
          <a:xfrm>
            <a:off x="6476999" y="1905000"/>
            <a:ext cx="5334001" cy="4187825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30297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897343-393D-0E44-A97B-2079B348B1F9}"/>
              </a:ext>
            </a:extLst>
          </p:cNvPr>
          <p:cNvSpPr/>
          <p:nvPr userDrawn="1"/>
        </p:nvSpPr>
        <p:spPr bwMode="gray">
          <a:xfrm>
            <a:off x="3044825" y="0"/>
            <a:ext cx="4575175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631238-F440-4B1F-8D7B-809C61CB62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95ABA3D-BEC2-4D38-9AFA-4954F306F2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8004175" y="381000"/>
            <a:ext cx="3806826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D8852F4-3A40-41CF-8793-5F648FBC7E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429000" y="381000"/>
            <a:ext cx="3810000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</p:txBody>
      </p:sp>
    </p:spTree>
    <p:extLst>
      <p:ext uri="{BB962C8B-B14F-4D97-AF65-F5344CB8AC3E}">
        <p14:creationId xmlns:p14="http://schemas.microsoft.com/office/powerpoint/2010/main" val="7863002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0726B13-8A06-4C2F-B3E2-C6E4FDCB91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51971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0726B13-8A06-4C2F-B3E2-C6E4FDCB9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14DD698-12A5-415B-97E6-9C6DBEB91E8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0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A1EFBD-66C8-4081-AADF-2B4A352FE64D}"/>
              </a:ext>
            </a:extLst>
          </p:cNvPr>
          <p:cNvSpPr/>
          <p:nvPr userDrawn="1"/>
        </p:nvSpPr>
        <p:spPr bwMode="gray">
          <a:xfrm>
            <a:off x="0" y="-1587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7508A2-A0AF-4811-ACA1-FC84D131531A}"/>
              </a:ext>
            </a:extLst>
          </p:cNvPr>
          <p:cNvSpPr/>
          <p:nvPr userDrawn="1"/>
        </p:nvSpPr>
        <p:spPr bwMode="gray">
          <a:xfrm>
            <a:off x="-7168" y="3048000"/>
            <a:ext cx="6101581" cy="3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Picture Placeholder 21">
            <a:extLst>
              <a:ext uri="{FF2B5EF4-FFF2-40B4-BE49-F238E27FC236}">
                <a16:creationId xmlns:a16="http://schemas.microsoft.com/office/drawing/2014/main" id="{3448625E-017A-4951-9ED5-25641345A0F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722550" y="-1587"/>
            <a:ext cx="2373449" cy="26685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picture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D364477-0314-4F10-9D10-E2EF9653C5E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381000" y="3163395"/>
            <a:ext cx="2667000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Areas of Expertise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F7FD24E3-E069-4B35-9C18-F463735BC8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428999" y="3163395"/>
            <a:ext cx="2286001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Education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3B904A-F76F-4A89-9C9D-B0B0D1D3C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Surname Name</a:t>
            </a:r>
            <a:br>
              <a:rPr lang="en-US"/>
            </a:br>
            <a:r>
              <a:rPr lang="en-US" b="0"/>
              <a:t>Position, Office, Country</a:t>
            </a:r>
            <a:endParaRPr lang="en-US"/>
          </a:p>
        </p:txBody>
      </p:sp>
      <p:grpSp>
        <p:nvGrpSpPr>
          <p:cNvPr id="35" name="Graphic 19">
            <a:extLst>
              <a:ext uri="{FF2B5EF4-FFF2-40B4-BE49-F238E27FC236}">
                <a16:creationId xmlns:a16="http://schemas.microsoft.com/office/drawing/2014/main" id="{0DF2BC8F-BD6E-4BED-A9DD-8DCAEA9A50D4}"/>
              </a:ext>
            </a:extLst>
          </p:cNvPr>
          <p:cNvGrpSpPr/>
          <p:nvPr userDrawn="1"/>
        </p:nvGrpSpPr>
        <p:grpSpPr bwMode="gray">
          <a:xfrm>
            <a:off x="758825" y="6383803"/>
            <a:ext cx="765175" cy="90021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AC1D5788-EC41-4A64-9CD3-6E3CB88E41EC}"/>
                </a:ext>
              </a:extLst>
            </p:cNvPr>
            <p:cNvSpPr/>
            <p:nvPr/>
          </p:nvSpPr>
          <p:spPr bwMode="gray"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09902B4-2695-4527-B5C8-31F48F2A9654}"/>
                </a:ext>
              </a:extLst>
            </p:cNvPr>
            <p:cNvSpPr/>
            <p:nvPr/>
          </p:nvSpPr>
          <p:spPr bwMode="gray"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3AD1063-D2B8-4B6A-A86D-08AD8E37AAD7}"/>
                </a:ext>
              </a:extLst>
            </p:cNvPr>
            <p:cNvSpPr/>
            <p:nvPr/>
          </p:nvSpPr>
          <p:spPr bwMode="gray"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27E78175-02A9-436A-96A2-9F5365F56578}"/>
                </a:ext>
              </a:extLst>
            </p:cNvPr>
            <p:cNvSpPr/>
            <p:nvPr/>
          </p:nvSpPr>
          <p:spPr bwMode="gray"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17E9070A-F511-4A5B-9153-39FEE2463F81}"/>
                </a:ext>
              </a:extLst>
            </p:cNvPr>
            <p:cNvSpPr/>
            <p:nvPr/>
          </p:nvSpPr>
          <p:spPr bwMode="gray"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41166F2-3E56-4401-B77D-EB0307B39A0C}"/>
                </a:ext>
              </a:extLst>
            </p:cNvPr>
            <p:cNvSpPr/>
            <p:nvPr/>
          </p:nvSpPr>
          <p:spPr bwMode="gray"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5F257939-AA22-4BDE-B164-A41F0FA3F5A1}"/>
                </a:ext>
              </a:extLst>
            </p:cNvPr>
            <p:cNvSpPr/>
            <p:nvPr/>
          </p:nvSpPr>
          <p:spPr bwMode="gray"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3D7114F-F639-4ADE-A59A-1DE07A41E53F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B08D16-5AA2-494D-9218-A5A958D9A79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477000" y="381000"/>
            <a:ext cx="5334000" cy="5707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8AFDCE-ECF6-47EB-A6F5-69ECA2AEC7D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429000" y="3429000"/>
            <a:ext cx="2286000" cy="2615375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1C7F46-3F09-480F-8300-B47FB5A4F4B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3429000"/>
            <a:ext cx="2667000" cy="2617377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581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8F66653-A36B-46DE-BBD0-F01F92C144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55471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8F66653-A36B-46DE-BBD0-F01F92C144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D7010FC-D5EC-4F40-BF84-C3A559032E0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5CAB5-F976-4C40-89AE-9A89E9C4AC4F}"/>
              </a:ext>
            </a:extLst>
          </p:cNvPr>
          <p:cNvSpPr/>
          <p:nvPr userDrawn="1"/>
        </p:nvSpPr>
        <p:spPr bwMode="gray">
          <a:xfrm>
            <a:off x="3048002" y="0"/>
            <a:ext cx="3047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78D11-144A-4B42-AA51-7E5FE4BFDAC3}"/>
              </a:ext>
            </a:extLst>
          </p:cNvPr>
          <p:cNvSpPr/>
          <p:nvPr userDrawn="1"/>
        </p:nvSpPr>
        <p:spPr bwMode="gray">
          <a:xfrm>
            <a:off x="6096000" y="0"/>
            <a:ext cx="3048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CF47EE3-F5CB-4E44-BC68-EC24C6779C1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3048000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796EB4AD-659A-9A47-B141-976732FEBC0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096000" y="0"/>
            <a:ext cx="3048000" cy="2663825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DFD1BD5-98E0-0947-9140-940DFF97013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9147359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CBE62D-52E2-4C4C-AF6E-96D1E5707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429001" y="3048000"/>
            <a:ext cx="2285999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1C3C4FE2-D60A-3C44-A1A2-F63809BB1E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477001" y="3048000"/>
            <a:ext cx="228600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39E6F826-10D9-8247-8889-29223C7F84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9525000" y="3048000"/>
            <a:ext cx="228936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68541-A21A-46F7-AFC4-CBC98C325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5999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42814901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6F4BDBA-8A7A-4151-9891-CE2FF8030BCB}"/>
              </a:ext>
            </a:extLst>
          </p:cNvPr>
          <p:cNvSpPr/>
          <p:nvPr userDrawn="1"/>
        </p:nvSpPr>
        <p:spPr>
          <a:xfrm>
            <a:off x="3048000" y="0"/>
            <a:ext cx="457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A6D9F4-AFFE-40C2-A711-D5F9F9523EA2}"/>
              </a:ext>
            </a:extLst>
          </p:cNvPr>
          <p:cNvSpPr/>
          <p:nvPr userDrawn="1"/>
        </p:nvSpPr>
        <p:spPr>
          <a:xfrm>
            <a:off x="3048000" y="3429000"/>
            <a:ext cx="4572000" cy="34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887B0-D81F-4D6E-8490-01166A357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F01B772-E707-4318-AFF4-D233B7291D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8973" y="381000"/>
            <a:ext cx="3810000" cy="3574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9F9E8AE9-DD63-4653-988B-3750118E135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73" y="3809999"/>
            <a:ext cx="3810000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7F035056-C297-4E3D-A5DA-D866119582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00999" y="3809999"/>
            <a:ext cx="3810001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Impact</a:t>
            </a:r>
          </a:p>
        </p:txBody>
      </p:sp>
      <p:sp>
        <p:nvSpPr>
          <p:cNvPr id="27" name="Text Placeholder 31">
            <a:extLst>
              <a:ext uri="{FF2B5EF4-FFF2-40B4-BE49-F238E27FC236}">
                <a16:creationId xmlns:a16="http://schemas.microsoft.com/office/drawing/2014/main" id="{FCA46901-ED40-41AA-95AD-ADE9E86C44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28973" y="4187825"/>
            <a:ext cx="381002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FFC8F3DC-2FB3-4CA7-9006-B6A3370B9E0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00944" y="4186238"/>
            <a:ext cx="380926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36">
            <a:extLst>
              <a:ext uri="{FF2B5EF4-FFF2-40B4-BE49-F238E27FC236}">
                <a16:creationId xmlns:a16="http://schemas.microsoft.com/office/drawing/2014/main" id="{C88F3AC6-38BB-420F-928B-D3D9DAD55B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28973" y="765175"/>
            <a:ext cx="3810001" cy="1277273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B62EDA09-4F38-47EC-8087-3301CDABF20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20000" y="-1"/>
            <a:ext cx="4572000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72876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296CD57-C0DB-43A8-8C5C-A539549839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972062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296CD57-C0DB-43A8-8C5C-A539549839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CB228E0-7DFF-492A-AFEB-CD54CE9A63B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89A8CE-377D-4B70-A044-B5B63794CD49}"/>
              </a:ext>
            </a:extLst>
          </p:cNvPr>
          <p:cNvSpPr/>
          <p:nvPr userDrawn="1"/>
        </p:nvSpPr>
        <p:spPr bwMode="gray">
          <a:xfrm>
            <a:off x="0" y="1524001"/>
            <a:ext cx="3179676" cy="5333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0" y="-1587"/>
            <a:ext cx="12192000" cy="1525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16A9F-C813-47A1-BC5C-9781DE143BBC}"/>
              </a:ext>
            </a:extLst>
          </p:cNvPr>
          <p:cNvSpPr txBox="1"/>
          <p:nvPr userDrawn="1"/>
        </p:nvSpPr>
        <p:spPr bwMode="gray">
          <a:xfrm>
            <a:off x="381001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E8C368-3382-4C28-AE75-DF7C05ACA19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E1E1E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4614CD-0A06-45AD-BFB3-52C98A1514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no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E5BFCC1-3A56-464E-BF3E-9BA6691720E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11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969696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270B7BD-FC9D-4F69-A68F-E0C27C382D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17798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270B7BD-FC9D-4F69-A68F-E0C27C382D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C22C1CB-4182-4CFE-892E-F42BC6EFB9A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A2A9C-BC2E-E84C-9D64-34631BC47D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81000" y="1143000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E2D8C7B-E137-3948-86A5-8EF55583B6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429001" y="1143000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E76C799-A2B3-8549-BF01-A5E85152A2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81000" y="2283532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BEF35F24-23CB-894F-98A8-27315C4DB2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429001" y="2283532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8BA69A-3076-2A40-8C16-4A197F6CC4C1}"/>
              </a:ext>
            </a:extLst>
          </p:cNvPr>
          <p:cNvSpPr/>
          <p:nvPr userDrawn="1"/>
        </p:nvSpPr>
        <p:spPr bwMode="gray">
          <a:xfrm>
            <a:off x="381000" y="5589610"/>
            <a:ext cx="4490864" cy="50321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This document is exclusively intended for selected client employees. Distribution, quotations and duplications – even in the form of extracts – for third parties is only permitted upon prior written consent of Kearney. 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Kearney used the text and charts compiled in this report in a presentation; they do not represent a complete documentation of the presentation.</a:t>
            </a:r>
          </a:p>
        </p:txBody>
      </p:sp>
      <p:sp>
        <p:nvSpPr>
          <p:cNvPr id="22" name="Picture Placeholder 43">
            <a:extLst>
              <a:ext uri="{FF2B5EF4-FFF2-40B4-BE49-F238E27FC236}">
                <a16:creationId xmlns:a16="http://schemas.microsoft.com/office/drawing/2014/main" id="{763095BA-2E8C-A049-B6E6-B9E92AF228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1858328 w 6096000"/>
              <a:gd name="connsiteY1" fmla="*/ 0 h 6858000"/>
              <a:gd name="connsiteX2" fmla="*/ 3456432 w 6096000"/>
              <a:gd name="connsiteY2" fmla="*/ 2612771 h 6858000"/>
              <a:gd name="connsiteX3" fmla="*/ 5093144 w 6096000"/>
              <a:gd name="connsiteY3" fmla="*/ 0 h 6858000"/>
              <a:gd name="connsiteX4" fmla="*/ 6096000 w 6096000"/>
              <a:gd name="connsiteY4" fmla="*/ 0 h 6858000"/>
              <a:gd name="connsiteX5" fmla="*/ 6096000 w 6096000"/>
              <a:gd name="connsiteY5" fmla="*/ 1283272 h 6858000"/>
              <a:gd name="connsiteX6" fmla="*/ 4272026 w 6096000"/>
              <a:gd name="connsiteY6" fmla="*/ 4115435 h 6858000"/>
              <a:gd name="connsiteX7" fmla="*/ 4272026 w 6096000"/>
              <a:gd name="connsiteY7" fmla="*/ 6858000 h 6858000"/>
              <a:gd name="connsiteX8" fmla="*/ 2650427 w 6096000"/>
              <a:gd name="connsiteY8" fmla="*/ 6858000 h 6858000"/>
              <a:gd name="connsiteX9" fmla="*/ 2650427 w 6096000"/>
              <a:gd name="connsiteY9" fmla="*/ 41062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1858328" y="0"/>
                </a:lnTo>
                <a:lnTo>
                  <a:pt x="3456432" y="2612771"/>
                </a:lnTo>
                <a:lnTo>
                  <a:pt x="5093144" y="0"/>
                </a:lnTo>
                <a:lnTo>
                  <a:pt x="6096000" y="0"/>
                </a:lnTo>
                <a:lnTo>
                  <a:pt x="6096000" y="1283272"/>
                </a:lnTo>
                <a:lnTo>
                  <a:pt x="4272026" y="4115435"/>
                </a:lnTo>
                <a:lnTo>
                  <a:pt x="4272026" y="6858000"/>
                </a:lnTo>
                <a:lnTo>
                  <a:pt x="2650427" y="6858000"/>
                </a:lnTo>
                <a:lnTo>
                  <a:pt x="2650427" y="410629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4D08DEC-6623-4781-9EAF-1AEF06E65F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1000" y="3424064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627CD43-C8BD-456F-B11B-D4CCC5605F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429001" y="3424064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pic>
        <p:nvPicPr>
          <p:cNvPr id="34" name="Picture 33" descr="A drawing of a face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2A565116-6508-49C7-87EB-B9E5099C289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6715" y="4930812"/>
            <a:ext cx="406400" cy="406400"/>
          </a:xfrm>
          <a:prstGeom prst="rect">
            <a:avLst/>
          </a:prstGeom>
        </p:spPr>
      </p:pic>
      <p:pic>
        <p:nvPicPr>
          <p:cNvPr id="35" name="Picture 34" descr="A picture containing drawing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7007630-77E7-42BB-BAA5-FAF0126C0AB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29640" y="4930812"/>
            <a:ext cx="406400" cy="406400"/>
          </a:xfrm>
          <a:prstGeom prst="rect">
            <a:avLst/>
          </a:prstGeom>
        </p:spPr>
      </p:pic>
      <p:pic>
        <p:nvPicPr>
          <p:cNvPr id="36" name="Picture 35" descr="A picture containing drawing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181FE440-240E-4D13-A503-8BD65F04EFB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472565" y="4930812"/>
            <a:ext cx="406400" cy="406400"/>
          </a:xfrm>
          <a:prstGeom prst="rect">
            <a:avLst/>
          </a:prstGeom>
        </p:spPr>
      </p:pic>
      <p:pic>
        <p:nvPicPr>
          <p:cNvPr id="37" name="Picture 36" descr="A picture containing drawing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0937E484-B066-45FF-98FD-C64958D6223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558415" y="4924954"/>
            <a:ext cx="406400" cy="406400"/>
          </a:xfrm>
          <a:prstGeom prst="rect">
            <a:avLst/>
          </a:prstGeom>
        </p:spPr>
      </p:pic>
      <p:pic>
        <p:nvPicPr>
          <p:cNvPr id="38" name="Picture 37" descr="A drawing of a fac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EDC82321-65DC-4E2A-9F1D-5B9B67135F0E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015490" y="4924954"/>
            <a:ext cx="406400" cy="406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A35ABDC-1539-4A58-BE25-E90ADD738691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305778-3C35-4F87-95B8-48D34A0EAB57}"/>
              </a:ext>
            </a:extLst>
          </p:cNvPr>
          <p:cNvSpPr/>
          <p:nvPr userDrawn="1"/>
        </p:nvSpPr>
        <p:spPr>
          <a:xfrm>
            <a:off x="381000" y="380999"/>
            <a:ext cx="2286000" cy="38576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871650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6F16389-E8B9-4DEC-A80C-6A9DC0D84D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33745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6F16389-E8B9-4DEC-A80C-6A9DC0D84D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2FACB92-DF5A-4400-AA4D-954830BAB29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D4FE1-9E37-084D-B5CD-5C8B5F3169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1001" y="381000"/>
            <a:ext cx="5334000" cy="1518442"/>
          </a:xfrm>
        </p:spPr>
        <p:txBody>
          <a:bodyPr lIns="0" rIns="0" anchor="t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800"/>
            </a:lvl1pPr>
          </a:lstStyle>
          <a:p>
            <a:r>
              <a:rPr lang="en-US"/>
              <a:t>What are you here </a:t>
            </a:r>
            <a:br>
              <a:rPr lang="en-US"/>
            </a:br>
            <a:r>
              <a:rPr lang="en-US"/>
              <a:t>to say? Set the tone.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B117B-053B-D74C-BAD6-ABB3754D81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1001" y="2667000"/>
            <a:ext cx="5334000" cy="1143000"/>
          </a:xfrm>
        </p:spPr>
        <p:txBody>
          <a:bodyPr lIns="0" rIns="0"/>
          <a:lstStyle>
            <a:lvl1pPr marL="0" indent="95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1"/>
            </a:lvl1pPr>
            <a:lvl2pPr marL="0" marR="0" indent="95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20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3pPr>
            <a:lvl4pPr marL="0" indent="9525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4pPr>
            <a:lvl5pPr marL="0" indent="-1819275" algn="l">
              <a:spcAft>
                <a:spcPts val="0"/>
              </a:spcAft>
              <a:buNone/>
              <a:tabLst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Add supporting detail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15" name="Picture Placeholder 33">
            <a:extLst>
              <a:ext uri="{FF2B5EF4-FFF2-40B4-BE49-F238E27FC236}">
                <a16:creationId xmlns:a16="http://schemas.microsoft.com/office/drawing/2014/main" id="{1D5CCC86-3F10-B647-A528-00A82173898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102350" y="0"/>
            <a:ext cx="6089650" cy="6858000"/>
          </a:xfrm>
          <a:custGeom>
            <a:avLst/>
            <a:gdLst>
              <a:gd name="connsiteX0" fmla="*/ 0 w 6089650"/>
              <a:gd name="connsiteY0" fmla="*/ 0 h 6858000"/>
              <a:gd name="connsiteX1" fmla="*/ 1595374 w 6089650"/>
              <a:gd name="connsiteY1" fmla="*/ 0 h 6858000"/>
              <a:gd name="connsiteX2" fmla="*/ 1595374 w 6089650"/>
              <a:gd name="connsiteY2" fmla="*/ 2523300 h 6858000"/>
              <a:gd name="connsiteX3" fmla="*/ 2028381 w 6089650"/>
              <a:gd name="connsiteY3" fmla="*/ 2523300 h 6858000"/>
              <a:gd name="connsiteX4" fmla="*/ 4196207 w 6089650"/>
              <a:gd name="connsiteY4" fmla="*/ 0 h 6858000"/>
              <a:gd name="connsiteX5" fmla="*/ 6089650 w 6089650"/>
              <a:gd name="connsiteY5" fmla="*/ 0 h 6858000"/>
              <a:gd name="connsiteX6" fmla="*/ 6089650 w 6089650"/>
              <a:gd name="connsiteY6" fmla="*/ 149543 h 6858000"/>
              <a:gd name="connsiteX7" fmla="*/ 3336607 w 6089650"/>
              <a:gd name="connsiteY7" fmla="*/ 3429000 h 6858000"/>
              <a:gd name="connsiteX8" fmla="*/ 6089650 w 6089650"/>
              <a:gd name="connsiteY8" fmla="*/ 6708394 h 6858000"/>
              <a:gd name="connsiteX9" fmla="*/ 6089650 w 6089650"/>
              <a:gd name="connsiteY9" fmla="*/ 6858000 h 6858000"/>
              <a:gd name="connsiteX10" fmla="*/ 4197350 w 6089650"/>
              <a:gd name="connsiteY10" fmla="*/ 6858000 h 6858000"/>
              <a:gd name="connsiteX11" fmla="*/ 2049907 w 6089650"/>
              <a:gd name="connsiteY11" fmla="*/ 4309428 h 6858000"/>
              <a:gd name="connsiteX12" fmla="*/ 1595311 w 6089650"/>
              <a:gd name="connsiteY12" fmla="*/ 4309301 h 6858000"/>
              <a:gd name="connsiteX13" fmla="*/ 1595311 w 6089650"/>
              <a:gd name="connsiteY13" fmla="*/ 6858000 h 6858000"/>
              <a:gd name="connsiteX14" fmla="*/ 0 w 6089650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89650" h="6858000">
                <a:moveTo>
                  <a:pt x="0" y="0"/>
                </a:moveTo>
                <a:lnTo>
                  <a:pt x="1595374" y="0"/>
                </a:lnTo>
                <a:lnTo>
                  <a:pt x="1595374" y="2523300"/>
                </a:lnTo>
                <a:lnTo>
                  <a:pt x="2028381" y="2523300"/>
                </a:lnTo>
                <a:lnTo>
                  <a:pt x="4196207" y="0"/>
                </a:lnTo>
                <a:lnTo>
                  <a:pt x="6089650" y="0"/>
                </a:lnTo>
                <a:lnTo>
                  <a:pt x="6089650" y="149543"/>
                </a:lnTo>
                <a:lnTo>
                  <a:pt x="3336607" y="3429000"/>
                </a:lnTo>
                <a:lnTo>
                  <a:pt x="6089650" y="6708394"/>
                </a:lnTo>
                <a:lnTo>
                  <a:pt x="6089650" y="6858000"/>
                </a:lnTo>
                <a:lnTo>
                  <a:pt x="4197350" y="6858000"/>
                </a:lnTo>
                <a:lnTo>
                  <a:pt x="2049907" y="4309428"/>
                </a:lnTo>
                <a:lnTo>
                  <a:pt x="1595311" y="4309301"/>
                </a:lnTo>
                <a:lnTo>
                  <a:pt x="15953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insert image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1E1F9-B553-404E-B4A0-E71530CCD44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06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F9F64B-940B-43E0-8291-E8A36A1AE55A}"/>
              </a:ext>
            </a:extLst>
          </p:cNvPr>
          <p:cNvSpPr>
            <a:spLocks noGrp="1"/>
          </p:cNvSpPr>
          <p:nvPr>
            <p:ph sz="quarter" idx="10"/>
          </p:nvPr>
        </p:nvSpPr>
        <p:spPr bwMode="gray">
          <a:xfrm>
            <a:off x="3428999" y="381001"/>
            <a:ext cx="8382001" cy="5715000"/>
          </a:xfrm>
        </p:spPr>
        <p:txBody>
          <a:bodyPr/>
          <a:lstStyle>
            <a:lvl1pPr>
              <a:spcAft>
                <a:spcPts val="18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/>
            </a:lvl2pPr>
            <a:lvl3pPr marL="177800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359156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  <a:lvl5pPr marL="538734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F9B490-F790-4671-9748-99A165BDC8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33417681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CAA8CDD-85D5-455D-B49F-664C574260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76237" y="381000"/>
            <a:ext cx="11434763" cy="5335587"/>
          </a:xfrm>
        </p:spPr>
        <p:txBody>
          <a:bodyPr/>
          <a:lstStyle>
            <a:lvl1pPr marL="723900" marR="0" indent="-72390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800" b="1">
                <a:solidFill>
                  <a:schemeClr val="tx2"/>
                </a:solidFill>
              </a:defRPr>
            </a:lvl1pPr>
            <a:lvl2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2pPr>
            <a:lvl3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3pPr>
            <a:lvl4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4pPr>
            <a:lvl5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28138930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47065A8-FE0C-4E45-8273-572C0E002B1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48408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47065A8-FE0C-4E45-8273-572C0E002B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3D906BB-B766-4A81-982C-FF509E5EC78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51A428E3-848B-4A4F-88B3-C1AC1514859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477001" y="0"/>
            <a:ext cx="5714999" cy="6858000"/>
          </a:xfrm>
          <a:custGeom>
            <a:avLst/>
            <a:gdLst>
              <a:gd name="connsiteX0" fmla="*/ 0 w 5629275"/>
              <a:gd name="connsiteY0" fmla="*/ 0 h 6858000"/>
              <a:gd name="connsiteX1" fmla="*/ 5629275 w 5629275"/>
              <a:gd name="connsiteY1" fmla="*/ 0 h 6858000"/>
              <a:gd name="connsiteX2" fmla="*/ 5629275 w 5629275"/>
              <a:gd name="connsiteY2" fmla="*/ 1423986 h 6858000"/>
              <a:gd name="connsiteX3" fmla="*/ 1566860 w 5629275"/>
              <a:gd name="connsiteY3" fmla="*/ 1423986 h 6858000"/>
              <a:gd name="connsiteX4" fmla="*/ 1566860 w 5629275"/>
              <a:gd name="connsiteY4" fmla="*/ 2709861 h 6858000"/>
              <a:gd name="connsiteX5" fmla="*/ 5072061 w 5629275"/>
              <a:gd name="connsiteY5" fmla="*/ 2709861 h 6858000"/>
              <a:gd name="connsiteX6" fmla="*/ 5072061 w 5629275"/>
              <a:gd name="connsiteY6" fmla="*/ 4204704 h 6858000"/>
              <a:gd name="connsiteX7" fmla="*/ 1566860 w 5629275"/>
              <a:gd name="connsiteY7" fmla="*/ 4204704 h 6858000"/>
              <a:gd name="connsiteX8" fmla="*/ 1566860 w 5629275"/>
              <a:gd name="connsiteY8" fmla="*/ 5386387 h 6858000"/>
              <a:gd name="connsiteX9" fmla="*/ 5629275 w 5629275"/>
              <a:gd name="connsiteY9" fmla="*/ 5386387 h 6858000"/>
              <a:gd name="connsiteX10" fmla="*/ 5629275 w 5629275"/>
              <a:gd name="connsiteY10" fmla="*/ 6858000 h 6858000"/>
              <a:gd name="connsiteX11" fmla="*/ 0 w 5629275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29275" h="6858000">
                <a:moveTo>
                  <a:pt x="0" y="0"/>
                </a:moveTo>
                <a:lnTo>
                  <a:pt x="5629275" y="0"/>
                </a:lnTo>
                <a:lnTo>
                  <a:pt x="5629275" y="1423986"/>
                </a:lnTo>
                <a:lnTo>
                  <a:pt x="1566860" y="1423986"/>
                </a:lnTo>
                <a:lnTo>
                  <a:pt x="1566860" y="2709861"/>
                </a:lnTo>
                <a:lnTo>
                  <a:pt x="5072061" y="2709861"/>
                </a:lnTo>
                <a:lnTo>
                  <a:pt x="5072061" y="4204704"/>
                </a:lnTo>
                <a:lnTo>
                  <a:pt x="1566860" y="4204704"/>
                </a:lnTo>
                <a:lnTo>
                  <a:pt x="1566860" y="5386387"/>
                </a:lnTo>
                <a:lnTo>
                  <a:pt x="5629275" y="5386387"/>
                </a:lnTo>
                <a:lnTo>
                  <a:pt x="56292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Set the scene.</a:t>
            </a:r>
            <a:br>
              <a:rPr lang="en-US"/>
            </a:br>
            <a:r>
              <a:rPr lang="en-US"/>
              <a:t>Cover the context.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1206B-8429-4EF3-BAFD-1AE585D9C24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844237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47065A8-FE0C-4E45-8273-572C0E002B1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48408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47065A8-FE0C-4E45-8273-572C0E002B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3D906BB-B766-4A81-982C-FF509E5EC78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51A428E3-848B-4A4F-88B3-C1AC1514859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477001" y="0"/>
            <a:ext cx="5714999" cy="6858000"/>
          </a:xfrm>
          <a:custGeom>
            <a:avLst/>
            <a:gdLst>
              <a:gd name="connsiteX0" fmla="*/ 0 w 5629275"/>
              <a:gd name="connsiteY0" fmla="*/ 0 h 6858000"/>
              <a:gd name="connsiteX1" fmla="*/ 5629275 w 5629275"/>
              <a:gd name="connsiteY1" fmla="*/ 0 h 6858000"/>
              <a:gd name="connsiteX2" fmla="*/ 5629275 w 5629275"/>
              <a:gd name="connsiteY2" fmla="*/ 1423986 h 6858000"/>
              <a:gd name="connsiteX3" fmla="*/ 1566860 w 5629275"/>
              <a:gd name="connsiteY3" fmla="*/ 1423986 h 6858000"/>
              <a:gd name="connsiteX4" fmla="*/ 1566860 w 5629275"/>
              <a:gd name="connsiteY4" fmla="*/ 2709861 h 6858000"/>
              <a:gd name="connsiteX5" fmla="*/ 5072061 w 5629275"/>
              <a:gd name="connsiteY5" fmla="*/ 2709861 h 6858000"/>
              <a:gd name="connsiteX6" fmla="*/ 5072061 w 5629275"/>
              <a:gd name="connsiteY6" fmla="*/ 4204704 h 6858000"/>
              <a:gd name="connsiteX7" fmla="*/ 1566860 w 5629275"/>
              <a:gd name="connsiteY7" fmla="*/ 4204704 h 6858000"/>
              <a:gd name="connsiteX8" fmla="*/ 1566860 w 5629275"/>
              <a:gd name="connsiteY8" fmla="*/ 5386387 h 6858000"/>
              <a:gd name="connsiteX9" fmla="*/ 5629275 w 5629275"/>
              <a:gd name="connsiteY9" fmla="*/ 5386387 h 6858000"/>
              <a:gd name="connsiteX10" fmla="*/ 5629275 w 5629275"/>
              <a:gd name="connsiteY10" fmla="*/ 6858000 h 6858000"/>
              <a:gd name="connsiteX11" fmla="*/ 0 w 5629275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29275" h="6858000">
                <a:moveTo>
                  <a:pt x="0" y="0"/>
                </a:moveTo>
                <a:lnTo>
                  <a:pt x="5629275" y="0"/>
                </a:lnTo>
                <a:lnTo>
                  <a:pt x="5629275" y="1423986"/>
                </a:lnTo>
                <a:lnTo>
                  <a:pt x="1566860" y="1423986"/>
                </a:lnTo>
                <a:lnTo>
                  <a:pt x="1566860" y="2709861"/>
                </a:lnTo>
                <a:lnTo>
                  <a:pt x="5072061" y="2709861"/>
                </a:lnTo>
                <a:lnTo>
                  <a:pt x="5072061" y="4204704"/>
                </a:lnTo>
                <a:lnTo>
                  <a:pt x="1566860" y="4204704"/>
                </a:lnTo>
                <a:lnTo>
                  <a:pt x="1566860" y="5386387"/>
                </a:lnTo>
                <a:lnTo>
                  <a:pt x="5629275" y="5386387"/>
                </a:lnTo>
                <a:lnTo>
                  <a:pt x="56292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Set the scene.</a:t>
            </a:r>
            <a:br>
              <a:rPr lang="en-US"/>
            </a:br>
            <a:r>
              <a:rPr lang="en-US"/>
              <a:t>Cover the context.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1206B-8429-4EF3-BAFD-1AE585D9C24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029410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1126D42-B0E9-499F-A915-8A39956BF8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60368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1126D42-B0E9-499F-A915-8A39956BF8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52BC96C-63C5-4844-96EE-D90D933B1DF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34001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Make your case.</a:t>
            </a:r>
            <a:br>
              <a:rPr lang="en-US"/>
            </a:br>
            <a:r>
              <a:rPr lang="en-US"/>
              <a:t>Show the proof.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1FB390D-B9A1-4431-8429-E440C2BE68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5726131" y="0"/>
            <a:ext cx="6465869" cy="6856413"/>
          </a:xfrm>
          <a:custGeom>
            <a:avLst/>
            <a:gdLst>
              <a:gd name="connsiteX0" fmla="*/ 3570285 w 6465869"/>
              <a:gd name="connsiteY0" fmla="*/ 2074129 h 6856413"/>
              <a:gd name="connsiteX1" fmla="*/ 2780173 w 6465869"/>
              <a:gd name="connsiteY1" fmla="*/ 3992705 h 6856413"/>
              <a:gd name="connsiteX2" fmla="*/ 4357474 w 6465869"/>
              <a:gd name="connsiteY2" fmla="*/ 3992705 h 6856413"/>
              <a:gd name="connsiteX3" fmla="*/ 2786873 w 6465869"/>
              <a:gd name="connsiteY3" fmla="*/ 0 h 6856413"/>
              <a:gd name="connsiteX4" fmla="*/ 4349150 w 6465869"/>
              <a:gd name="connsiteY4" fmla="*/ 0 h 6856413"/>
              <a:gd name="connsiteX5" fmla="*/ 6465869 w 6465869"/>
              <a:gd name="connsiteY5" fmla="*/ 5210627 h 6856413"/>
              <a:gd name="connsiteX6" fmla="*/ 6465869 w 6465869"/>
              <a:gd name="connsiteY6" fmla="*/ 6856413 h 6856413"/>
              <a:gd name="connsiteX7" fmla="*/ 5487503 w 6465869"/>
              <a:gd name="connsiteY7" fmla="*/ 6856413 h 6856413"/>
              <a:gd name="connsiteX8" fmla="*/ 4896573 w 6465869"/>
              <a:gd name="connsiteY8" fmla="*/ 5390820 h 6856413"/>
              <a:gd name="connsiteX9" fmla="*/ 2199618 w 6465869"/>
              <a:gd name="connsiteY9" fmla="*/ 5390820 h 6856413"/>
              <a:gd name="connsiteX10" fmla="*/ 1612707 w 6465869"/>
              <a:gd name="connsiteY10" fmla="*/ 6856413 h 6856413"/>
              <a:gd name="connsiteX11" fmla="*/ 0 w 6465869"/>
              <a:gd name="connsiteY11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65869" h="6856413">
                <a:moveTo>
                  <a:pt x="3570285" y="2074129"/>
                </a:moveTo>
                <a:lnTo>
                  <a:pt x="2780173" y="3992705"/>
                </a:lnTo>
                <a:lnTo>
                  <a:pt x="4357474" y="3992705"/>
                </a:lnTo>
                <a:close/>
                <a:moveTo>
                  <a:pt x="2786873" y="0"/>
                </a:moveTo>
                <a:lnTo>
                  <a:pt x="4349150" y="0"/>
                </a:lnTo>
                <a:lnTo>
                  <a:pt x="6465869" y="5210627"/>
                </a:lnTo>
                <a:lnTo>
                  <a:pt x="6465869" y="6856413"/>
                </a:lnTo>
                <a:lnTo>
                  <a:pt x="5487503" y="6856413"/>
                </a:lnTo>
                <a:lnTo>
                  <a:pt x="4896573" y="5390820"/>
                </a:lnTo>
                <a:lnTo>
                  <a:pt x="2199618" y="5390820"/>
                </a:lnTo>
                <a:lnTo>
                  <a:pt x="1612707" y="6856413"/>
                </a:lnTo>
                <a:lnTo>
                  <a:pt x="0" y="68564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BEAD478-665D-496C-B00E-61831230A9E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62445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776B111-B678-4C87-B9DB-258250659E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193990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776B111-B678-4C87-B9DB-258250659E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D933C2C-4ED0-4B82-8997-E93AEB96EC5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5495C2-4728-204B-897F-ADE6303F81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The ‘so what?’.</a:t>
            </a:r>
            <a:br>
              <a:rPr lang="en-US"/>
            </a:br>
            <a:r>
              <a:rPr lang="en-US"/>
              <a:t>How to make a change.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F682349-BFFC-4F99-8587-BDD310D194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1"/>
            <a:ext cx="6096000" cy="6856412"/>
          </a:xfrm>
          <a:custGeom>
            <a:avLst/>
            <a:gdLst>
              <a:gd name="connsiteX0" fmla="*/ 1514163 w 6096000"/>
              <a:gd name="connsiteY0" fmla="*/ 1272567 h 6856412"/>
              <a:gd name="connsiteX1" fmla="*/ 1514163 w 6096000"/>
              <a:gd name="connsiteY1" fmla="*/ 2918854 h 6856412"/>
              <a:gd name="connsiteX2" fmla="*/ 3141813 w 6096000"/>
              <a:gd name="connsiteY2" fmla="*/ 2918854 h 6856412"/>
              <a:gd name="connsiteX3" fmla="*/ 4300976 w 6096000"/>
              <a:gd name="connsiteY3" fmla="*/ 2074657 h 6856412"/>
              <a:gd name="connsiteX4" fmla="*/ 3141813 w 6096000"/>
              <a:gd name="connsiteY4" fmla="*/ 1272648 h 6856412"/>
              <a:gd name="connsiteX5" fmla="*/ 0 w 6096000"/>
              <a:gd name="connsiteY5" fmla="*/ 0 h 6856412"/>
              <a:gd name="connsiteX6" fmla="*/ 3371063 w 6096000"/>
              <a:gd name="connsiteY6" fmla="*/ 0 h 6856412"/>
              <a:gd name="connsiteX7" fmla="*/ 5764098 w 6096000"/>
              <a:gd name="connsiteY7" fmla="*/ 1914880 h 6856412"/>
              <a:gd name="connsiteX8" fmla="*/ 4473298 w 6096000"/>
              <a:gd name="connsiteY8" fmla="*/ 3946539 h 6856412"/>
              <a:gd name="connsiteX9" fmla="*/ 4067868 w 6096000"/>
              <a:gd name="connsiteY9" fmla="*/ 4051622 h 6856412"/>
              <a:gd name="connsiteX10" fmla="*/ 6096000 w 6096000"/>
              <a:gd name="connsiteY10" fmla="*/ 6743454 h 6856412"/>
              <a:gd name="connsiteX11" fmla="*/ 6096000 w 6096000"/>
              <a:gd name="connsiteY11" fmla="*/ 6856412 h 6856412"/>
              <a:gd name="connsiteX12" fmla="*/ 4434202 w 6096000"/>
              <a:gd name="connsiteY12" fmla="*/ 6856412 h 6856412"/>
              <a:gd name="connsiteX13" fmla="*/ 2428564 w 6096000"/>
              <a:gd name="connsiteY13" fmla="*/ 4203318 h 6856412"/>
              <a:gd name="connsiteX14" fmla="*/ 1514081 w 6096000"/>
              <a:gd name="connsiteY14" fmla="*/ 4203318 h 6856412"/>
              <a:gd name="connsiteX15" fmla="*/ 1514163 w 6096000"/>
              <a:gd name="connsiteY15" fmla="*/ 6856412 h 6856412"/>
              <a:gd name="connsiteX16" fmla="*/ 0 w 6096000"/>
              <a:gd name="connsiteY16" fmla="*/ 6856412 h 685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0" h="6856412">
                <a:moveTo>
                  <a:pt x="1514163" y="1272567"/>
                </a:moveTo>
                <a:lnTo>
                  <a:pt x="1514163" y="2918854"/>
                </a:lnTo>
                <a:lnTo>
                  <a:pt x="3141813" y="2918854"/>
                </a:lnTo>
                <a:cubicBezTo>
                  <a:pt x="4117526" y="2918854"/>
                  <a:pt x="4300976" y="2462344"/>
                  <a:pt x="4300976" y="2074657"/>
                </a:cubicBezTo>
                <a:cubicBezTo>
                  <a:pt x="4300976" y="1664111"/>
                  <a:pt x="4089550" y="1272648"/>
                  <a:pt x="3141813" y="1272648"/>
                </a:cubicBezTo>
                <a:close/>
                <a:moveTo>
                  <a:pt x="0" y="0"/>
                </a:moveTo>
                <a:lnTo>
                  <a:pt x="3371063" y="0"/>
                </a:lnTo>
                <a:cubicBezTo>
                  <a:pt x="5093320" y="0"/>
                  <a:pt x="5764098" y="808058"/>
                  <a:pt x="5764098" y="1914880"/>
                </a:cubicBezTo>
                <a:cubicBezTo>
                  <a:pt x="5764098" y="2958727"/>
                  <a:pt x="5303162" y="3570018"/>
                  <a:pt x="4473298" y="3946539"/>
                </a:cubicBezTo>
                <a:cubicBezTo>
                  <a:pt x="4473298" y="3946539"/>
                  <a:pt x="4340686" y="3999770"/>
                  <a:pt x="4067868" y="4051622"/>
                </a:cubicBezTo>
                <a:lnTo>
                  <a:pt x="6096000" y="6743454"/>
                </a:lnTo>
                <a:lnTo>
                  <a:pt x="6096000" y="6856412"/>
                </a:lnTo>
                <a:lnTo>
                  <a:pt x="4434202" y="6856412"/>
                </a:lnTo>
                <a:lnTo>
                  <a:pt x="2428564" y="4203318"/>
                </a:lnTo>
                <a:lnTo>
                  <a:pt x="1514081" y="4203318"/>
                </a:lnTo>
                <a:lnTo>
                  <a:pt x="1514163" y="6856412"/>
                </a:lnTo>
                <a:lnTo>
                  <a:pt x="0" y="68564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ED46054-2F2F-486D-8E76-7CFB315D34E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200970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C422FD-F8A6-468E-BE3F-631D75B0D1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93640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C422FD-F8A6-468E-BE3F-631D75B0D1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3B76641-2E82-4B63-93DA-5A86BD6B721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1EA128-4E92-46A3-B8EE-474F087E3FF2}"/>
              </a:ext>
            </a:extLst>
          </p:cNvPr>
          <p:cNvSpPr/>
          <p:nvPr userDrawn="1"/>
        </p:nvSpPr>
        <p:spPr bwMode="gray">
          <a:xfrm>
            <a:off x="11064552" y="6536518"/>
            <a:ext cx="828092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For further reading.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9CAB22E-EAD9-4ABF-B95C-BC9F35E8C46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2"/>
            <a:ext cx="6096000" cy="6857917"/>
          </a:xfrm>
          <a:custGeom>
            <a:avLst/>
            <a:gdLst>
              <a:gd name="connsiteX0" fmla="*/ 4601190 w 6096000"/>
              <a:gd name="connsiteY0" fmla="*/ 0 h 6857917"/>
              <a:gd name="connsiteX1" fmla="*/ 6096000 w 6096000"/>
              <a:gd name="connsiteY1" fmla="*/ 0 h 6857917"/>
              <a:gd name="connsiteX2" fmla="*/ 6096000 w 6096000"/>
              <a:gd name="connsiteY2" fmla="*/ 6857917 h 6857917"/>
              <a:gd name="connsiteX3" fmla="*/ 4618948 w 6096000"/>
              <a:gd name="connsiteY3" fmla="*/ 6857917 h 6857917"/>
              <a:gd name="connsiteX4" fmla="*/ 1584185 w 6096000"/>
              <a:gd name="connsiteY4" fmla="*/ 2803325 h 6857917"/>
              <a:gd name="connsiteX5" fmla="*/ 1580380 w 6096000"/>
              <a:gd name="connsiteY5" fmla="*/ 6857917 h 6857917"/>
              <a:gd name="connsiteX6" fmla="*/ 4651 w 6096000"/>
              <a:gd name="connsiteY6" fmla="*/ 6857917 h 6857917"/>
              <a:gd name="connsiteX7" fmla="*/ 0 w 6096000"/>
              <a:gd name="connsiteY7" fmla="*/ 2368 h 6857917"/>
              <a:gd name="connsiteX8" fmla="*/ 1551883 w 6096000"/>
              <a:gd name="connsiteY8" fmla="*/ 2368 h 6857917"/>
              <a:gd name="connsiteX9" fmla="*/ 4601190 w 6096000"/>
              <a:gd name="connsiteY9" fmla="*/ 4070490 h 685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7917">
                <a:moveTo>
                  <a:pt x="4601190" y="0"/>
                </a:moveTo>
                <a:lnTo>
                  <a:pt x="6096000" y="0"/>
                </a:lnTo>
                <a:lnTo>
                  <a:pt x="6096000" y="6857917"/>
                </a:lnTo>
                <a:lnTo>
                  <a:pt x="4618948" y="6857917"/>
                </a:lnTo>
                <a:lnTo>
                  <a:pt x="1584185" y="2803325"/>
                </a:lnTo>
                <a:lnTo>
                  <a:pt x="1580380" y="6857917"/>
                </a:lnTo>
                <a:lnTo>
                  <a:pt x="4651" y="6857917"/>
                </a:lnTo>
                <a:lnTo>
                  <a:pt x="0" y="2368"/>
                </a:lnTo>
                <a:lnTo>
                  <a:pt x="1551883" y="2368"/>
                </a:lnTo>
                <a:lnTo>
                  <a:pt x="4601190" y="40704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3D351D1-FFB6-4227-9ADC-05525A9B855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888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Chap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A7080B1-814D-4356-94DB-71BD7ED1BF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280388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A7080B1-814D-4356-94DB-71BD7ED1BF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6BD8039-0BD3-4061-81FD-CF887F58DFE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267017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GB" sz="3800" b="1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b="1">
                <a:effectLst/>
                <a:latin typeface="Arial" panose="020B0604020202020204" pitchFamily="34" charset="0"/>
              </a:rPr>
              <a:t>Add an optional sub-chapter that supports the narrative</a:t>
            </a:r>
            <a:endParaRPr lang="en-US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0852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8446ED1-B935-40E1-9636-4DD03C1D7CE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640629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8446ED1-B935-40E1-9636-4DD03C1D7C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324F1CC-BBCD-4AD6-9A7C-137FEFA779A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E1E5AF-43EF-49CD-A70B-FBA2BCAA3F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1390658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36025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43525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FEF0F-449D-494E-B003-BA0DE42F6122}"/>
              </a:ext>
            </a:extLst>
          </p:cNvPr>
          <p:cNvSpPr>
            <a:spLocks noGrp="1"/>
          </p:cNvSpPr>
          <p:nvPr>
            <p:ph sz="half" idx="1"/>
          </p:nvPr>
        </p:nvSpPr>
        <p:spPr bwMode="gray">
          <a:xfrm>
            <a:off x="381001" y="1905000"/>
            <a:ext cx="5334000" cy="4187824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  <a:lvl3pPr marL="359156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538734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243C-D223-024A-A211-1CD96C903785}"/>
              </a:ext>
            </a:extLst>
          </p:cNvPr>
          <p:cNvSpPr>
            <a:spLocks noGrp="1"/>
          </p:cNvSpPr>
          <p:nvPr>
            <p:ph sz="half" idx="2"/>
          </p:nvPr>
        </p:nvSpPr>
        <p:spPr bwMode="gray">
          <a:xfrm>
            <a:off x="6476999" y="1905000"/>
            <a:ext cx="5334001" cy="4187825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9029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897343-393D-0E44-A97B-2079B348B1F9}"/>
              </a:ext>
            </a:extLst>
          </p:cNvPr>
          <p:cNvSpPr/>
          <p:nvPr userDrawn="1"/>
        </p:nvSpPr>
        <p:spPr bwMode="gray">
          <a:xfrm>
            <a:off x="3044825" y="0"/>
            <a:ext cx="4575175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err="1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631238-F440-4B1F-8D7B-809C61CB62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95ABA3D-BEC2-4D38-9AFA-4954F306F2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8004175" y="381000"/>
            <a:ext cx="3806826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D8852F4-3A40-41CF-8793-5F648FBC7E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429000" y="381000"/>
            <a:ext cx="3810000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</p:txBody>
      </p:sp>
    </p:spTree>
    <p:extLst>
      <p:ext uri="{BB962C8B-B14F-4D97-AF65-F5344CB8AC3E}">
        <p14:creationId xmlns:p14="http://schemas.microsoft.com/office/powerpoint/2010/main" val="7132535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0726B13-8A06-4C2F-B3E2-C6E4FDCB91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51971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0726B13-8A06-4C2F-B3E2-C6E4FDCB9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14DD698-12A5-415B-97E6-9C6DBEB91E8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0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A1EFBD-66C8-4081-AADF-2B4A352FE64D}"/>
              </a:ext>
            </a:extLst>
          </p:cNvPr>
          <p:cNvSpPr/>
          <p:nvPr userDrawn="1"/>
        </p:nvSpPr>
        <p:spPr bwMode="gray">
          <a:xfrm>
            <a:off x="0" y="-1587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7508A2-A0AF-4811-ACA1-FC84D131531A}"/>
              </a:ext>
            </a:extLst>
          </p:cNvPr>
          <p:cNvSpPr/>
          <p:nvPr userDrawn="1"/>
        </p:nvSpPr>
        <p:spPr bwMode="gray">
          <a:xfrm>
            <a:off x="-7168" y="3048000"/>
            <a:ext cx="6101581" cy="3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err="1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Picture Placeholder 21">
            <a:extLst>
              <a:ext uri="{FF2B5EF4-FFF2-40B4-BE49-F238E27FC236}">
                <a16:creationId xmlns:a16="http://schemas.microsoft.com/office/drawing/2014/main" id="{3448625E-017A-4951-9ED5-25641345A0F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722550" y="-1587"/>
            <a:ext cx="2373449" cy="26685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picture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D364477-0314-4F10-9D10-E2EF9653C5E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381000" y="3163395"/>
            <a:ext cx="2667000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Areas of Expertise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F7FD24E3-E069-4B35-9C18-F463735BC8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428999" y="3163395"/>
            <a:ext cx="2286001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Education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3B904A-F76F-4A89-9C9D-B0B0D1D3C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Surname Name</a:t>
            </a:r>
            <a:br>
              <a:rPr lang="en-US"/>
            </a:br>
            <a:r>
              <a:rPr lang="en-US" b="0"/>
              <a:t>Position, Office, Country</a:t>
            </a:r>
            <a:endParaRPr lang="en-US"/>
          </a:p>
        </p:txBody>
      </p:sp>
      <p:grpSp>
        <p:nvGrpSpPr>
          <p:cNvPr id="35" name="Graphic 19">
            <a:extLst>
              <a:ext uri="{FF2B5EF4-FFF2-40B4-BE49-F238E27FC236}">
                <a16:creationId xmlns:a16="http://schemas.microsoft.com/office/drawing/2014/main" id="{0DF2BC8F-BD6E-4BED-A9DD-8DCAEA9A50D4}"/>
              </a:ext>
            </a:extLst>
          </p:cNvPr>
          <p:cNvGrpSpPr/>
          <p:nvPr userDrawn="1"/>
        </p:nvGrpSpPr>
        <p:grpSpPr bwMode="gray">
          <a:xfrm>
            <a:off x="758825" y="6383803"/>
            <a:ext cx="765175" cy="90021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AC1D5788-EC41-4A64-9CD3-6E3CB88E41EC}"/>
                </a:ext>
              </a:extLst>
            </p:cNvPr>
            <p:cNvSpPr/>
            <p:nvPr/>
          </p:nvSpPr>
          <p:spPr bwMode="gray"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09902B4-2695-4527-B5C8-31F48F2A9654}"/>
                </a:ext>
              </a:extLst>
            </p:cNvPr>
            <p:cNvSpPr/>
            <p:nvPr/>
          </p:nvSpPr>
          <p:spPr bwMode="gray"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3AD1063-D2B8-4B6A-A86D-08AD8E37AAD7}"/>
                </a:ext>
              </a:extLst>
            </p:cNvPr>
            <p:cNvSpPr/>
            <p:nvPr/>
          </p:nvSpPr>
          <p:spPr bwMode="gray"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27E78175-02A9-436A-96A2-9F5365F56578}"/>
                </a:ext>
              </a:extLst>
            </p:cNvPr>
            <p:cNvSpPr/>
            <p:nvPr/>
          </p:nvSpPr>
          <p:spPr bwMode="gray"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17E9070A-F511-4A5B-9153-39FEE2463F81}"/>
                </a:ext>
              </a:extLst>
            </p:cNvPr>
            <p:cNvSpPr/>
            <p:nvPr/>
          </p:nvSpPr>
          <p:spPr bwMode="gray"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41166F2-3E56-4401-B77D-EB0307B39A0C}"/>
                </a:ext>
              </a:extLst>
            </p:cNvPr>
            <p:cNvSpPr/>
            <p:nvPr/>
          </p:nvSpPr>
          <p:spPr bwMode="gray"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5F257939-AA22-4BDE-B164-A41F0FA3F5A1}"/>
                </a:ext>
              </a:extLst>
            </p:cNvPr>
            <p:cNvSpPr/>
            <p:nvPr/>
          </p:nvSpPr>
          <p:spPr bwMode="gray"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3D7114F-F639-4ADE-A59A-1DE07A41E53F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B08D16-5AA2-494D-9218-A5A958D9A79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477000" y="381000"/>
            <a:ext cx="5334000" cy="5707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8AFDCE-ECF6-47EB-A6F5-69ECA2AEC7D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429000" y="3472688"/>
            <a:ext cx="2286000" cy="2615375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1C7F46-3F09-480F-8300-B47FB5A4F4B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3470687"/>
            <a:ext cx="2667000" cy="2617377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1549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1126D42-B0E9-499F-A915-8A39956BF8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60368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1126D42-B0E9-499F-A915-8A39956BF8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52BC96C-63C5-4844-96EE-D90D933B1DF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34001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Make your case.</a:t>
            </a:r>
            <a:br>
              <a:rPr lang="en-US"/>
            </a:br>
            <a:r>
              <a:rPr lang="en-US"/>
              <a:t>Show the proof.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1FB390D-B9A1-4431-8429-E440C2BE68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5726131" y="0"/>
            <a:ext cx="6465869" cy="6856413"/>
          </a:xfrm>
          <a:custGeom>
            <a:avLst/>
            <a:gdLst>
              <a:gd name="connsiteX0" fmla="*/ 3570285 w 6465869"/>
              <a:gd name="connsiteY0" fmla="*/ 2074129 h 6856413"/>
              <a:gd name="connsiteX1" fmla="*/ 2780173 w 6465869"/>
              <a:gd name="connsiteY1" fmla="*/ 3992705 h 6856413"/>
              <a:gd name="connsiteX2" fmla="*/ 4357474 w 6465869"/>
              <a:gd name="connsiteY2" fmla="*/ 3992705 h 6856413"/>
              <a:gd name="connsiteX3" fmla="*/ 2786873 w 6465869"/>
              <a:gd name="connsiteY3" fmla="*/ 0 h 6856413"/>
              <a:gd name="connsiteX4" fmla="*/ 4349150 w 6465869"/>
              <a:gd name="connsiteY4" fmla="*/ 0 h 6856413"/>
              <a:gd name="connsiteX5" fmla="*/ 6465869 w 6465869"/>
              <a:gd name="connsiteY5" fmla="*/ 5210627 h 6856413"/>
              <a:gd name="connsiteX6" fmla="*/ 6465869 w 6465869"/>
              <a:gd name="connsiteY6" fmla="*/ 6856413 h 6856413"/>
              <a:gd name="connsiteX7" fmla="*/ 5487503 w 6465869"/>
              <a:gd name="connsiteY7" fmla="*/ 6856413 h 6856413"/>
              <a:gd name="connsiteX8" fmla="*/ 4896573 w 6465869"/>
              <a:gd name="connsiteY8" fmla="*/ 5390820 h 6856413"/>
              <a:gd name="connsiteX9" fmla="*/ 2199618 w 6465869"/>
              <a:gd name="connsiteY9" fmla="*/ 5390820 h 6856413"/>
              <a:gd name="connsiteX10" fmla="*/ 1612707 w 6465869"/>
              <a:gd name="connsiteY10" fmla="*/ 6856413 h 6856413"/>
              <a:gd name="connsiteX11" fmla="*/ 0 w 6465869"/>
              <a:gd name="connsiteY11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65869" h="6856413">
                <a:moveTo>
                  <a:pt x="3570285" y="2074129"/>
                </a:moveTo>
                <a:lnTo>
                  <a:pt x="2780173" y="3992705"/>
                </a:lnTo>
                <a:lnTo>
                  <a:pt x="4357474" y="3992705"/>
                </a:lnTo>
                <a:close/>
                <a:moveTo>
                  <a:pt x="2786873" y="0"/>
                </a:moveTo>
                <a:lnTo>
                  <a:pt x="4349150" y="0"/>
                </a:lnTo>
                <a:lnTo>
                  <a:pt x="6465869" y="5210627"/>
                </a:lnTo>
                <a:lnTo>
                  <a:pt x="6465869" y="6856413"/>
                </a:lnTo>
                <a:lnTo>
                  <a:pt x="5487503" y="6856413"/>
                </a:lnTo>
                <a:lnTo>
                  <a:pt x="4896573" y="5390820"/>
                </a:lnTo>
                <a:lnTo>
                  <a:pt x="2199618" y="5390820"/>
                </a:lnTo>
                <a:lnTo>
                  <a:pt x="1612707" y="6856413"/>
                </a:lnTo>
                <a:lnTo>
                  <a:pt x="0" y="68564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BEAD478-665D-496C-B00E-61831230A9E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237245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8F66653-A36B-46DE-BBD0-F01F92C144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55471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8F66653-A36B-46DE-BBD0-F01F92C144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D7010FC-D5EC-4F40-BF84-C3A559032E0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5CAB5-F976-4C40-89AE-9A89E9C4AC4F}"/>
              </a:ext>
            </a:extLst>
          </p:cNvPr>
          <p:cNvSpPr/>
          <p:nvPr userDrawn="1"/>
        </p:nvSpPr>
        <p:spPr bwMode="gray">
          <a:xfrm>
            <a:off x="3048002" y="0"/>
            <a:ext cx="3047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err="1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78D11-144A-4B42-AA51-7E5FE4BFDAC3}"/>
              </a:ext>
            </a:extLst>
          </p:cNvPr>
          <p:cNvSpPr/>
          <p:nvPr userDrawn="1"/>
        </p:nvSpPr>
        <p:spPr bwMode="gray">
          <a:xfrm>
            <a:off x="6096000" y="0"/>
            <a:ext cx="3048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err="1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CF47EE3-F5CB-4E44-BC68-EC24C6779C1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3048000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796EB4AD-659A-9A47-B141-976732FEBC0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096000" y="0"/>
            <a:ext cx="3048000" cy="2663825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DFD1BD5-98E0-0947-9140-940DFF97013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9147359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CBE62D-52E2-4C4C-AF6E-96D1E5707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429001" y="3048000"/>
            <a:ext cx="2285999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1C3C4FE2-D60A-3C44-A1A2-F63809BB1E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477001" y="3048000"/>
            <a:ext cx="228600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39E6F826-10D9-8247-8889-29223C7F84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9525000" y="3048000"/>
            <a:ext cx="228936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68541-A21A-46F7-AFC4-CBC98C325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5999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39001428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6F4BDBA-8A7A-4151-9891-CE2FF8030BCB}"/>
              </a:ext>
            </a:extLst>
          </p:cNvPr>
          <p:cNvSpPr/>
          <p:nvPr userDrawn="1"/>
        </p:nvSpPr>
        <p:spPr>
          <a:xfrm>
            <a:off x="3048000" y="0"/>
            <a:ext cx="457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A6D9F4-AFFE-40C2-A711-D5F9F9523EA2}"/>
              </a:ext>
            </a:extLst>
          </p:cNvPr>
          <p:cNvSpPr/>
          <p:nvPr userDrawn="1"/>
        </p:nvSpPr>
        <p:spPr>
          <a:xfrm>
            <a:off x="3048000" y="3429000"/>
            <a:ext cx="4572000" cy="34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887B0-D81F-4D6E-8490-01166A357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Key message. </a:t>
            </a:r>
            <a:br>
              <a:rPr lang="en-GB"/>
            </a:br>
            <a:r>
              <a:rPr lang="en-GB"/>
              <a:t>If the audience reads just this, it will be enough. Make every word count. Say it like you would in the room.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F01B772-E707-4318-AFF4-D233B7291D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8973" y="381000"/>
            <a:ext cx="3810000" cy="3574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/>
              <a:t>Situation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9F9E8AE9-DD63-4653-988B-3750118E135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73" y="3809999"/>
            <a:ext cx="3810000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/>
              <a:t>Approach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7F035056-C297-4E3D-A5DA-D866119582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00999" y="3809999"/>
            <a:ext cx="3810001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/>
              <a:t>Impact</a:t>
            </a:r>
          </a:p>
        </p:txBody>
      </p:sp>
      <p:sp>
        <p:nvSpPr>
          <p:cNvPr id="27" name="Text Placeholder 31">
            <a:extLst>
              <a:ext uri="{FF2B5EF4-FFF2-40B4-BE49-F238E27FC236}">
                <a16:creationId xmlns:a16="http://schemas.microsoft.com/office/drawing/2014/main" id="{FCA46901-ED40-41AA-95AD-ADE9E86C44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28973" y="4187825"/>
            <a:ext cx="381002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FFC8F3DC-2FB3-4CA7-9006-B6A3370B9E0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00944" y="4186238"/>
            <a:ext cx="380926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36">
            <a:extLst>
              <a:ext uri="{FF2B5EF4-FFF2-40B4-BE49-F238E27FC236}">
                <a16:creationId xmlns:a16="http://schemas.microsoft.com/office/drawing/2014/main" id="{C88F3AC6-38BB-420F-928B-D3D9DAD55B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28973" y="765175"/>
            <a:ext cx="3810001" cy="138191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B62EDA09-4F38-47EC-8087-3301CDABF20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20000" y="-1"/>
            <a:ext cx="457200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8532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296CD57-C0DB-43A8-8C5C-A539549839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972062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296CD57-C0DB-43A8-8C5C-A539549839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CB228E0-7DFF-492A-AFEB-CD54CE9A63B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89A8CE-377D-4B70-A044-B5B63794CD49}"/>
              </a:ext>
            </a:extLst>
          </p:cNvPr>
          <p:cNvSpPr/>
          <p:nvPr userDrawn="1"/>
        </p:nvSpPr>
        <p:spPr bwMode="gray">
          <a:xfrm>
            <a:off x="0" y="1524001"/>
            <a:ext cx="3179676" cy="5333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0" y="-1587"/>
            <a:ext cx="12192000" cy="1525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16A9F-C813-47A1-BC5C-9781DE143BBC}"/>
              </a:ext>
            </a:extLst>
          </p:cNvPr>
          <p:cNvSpPr txBox="1"/>
          <p:nvPr userDrawn="1"/>
        </p:nvSpPr>
        <p:spPr bwMode="gray">
          <a:xfrm>
            <a:off x="381001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E8C368-3382-4C28-AE75-DF7C05ACA19D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E1E1E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4614CD-0A06-45AD-BFB3-52C98A1514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no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E5BFCC1-3A56-464E-BF3E-9BA6691720E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17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969696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270B7BD-FC9D-4F69-A68F-E0C27C382D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17798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270B7BD-FC9D-4F69-A68F-E0C27C382D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C22C1CB-4182-4CFE-892E-F42BC6EFB9A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A2A9C-BC2E-E84C-9D64-34631BC47D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81000" y="1143000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E2D8C7B-E137-3948-86A5-8EF55583B6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429001" y="1143000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E76C799-A2B3-8549-BF01-A5E85152A2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81000" y="2283532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BEF35F24-23CB-894F-98A8-27315C4DB2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429001" y="2283532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8BA69A-3076-2A40-8C16-4A197F6CC4C1}"/>
              </a:ext>
            </a:extLst>
          </p:cNvPr>
          <p:cNvSpPr/>
          <p:nvPr userDrawn="1"/>
        </p:nvSpPr>
        <p:spPr bwMode="gray">
          <a:xfrm>
            <a:off x="381000" y="5589610"/>
            <a:ext cx="4490864" cy="50321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This document is exclusively intended for selected client employees. Distribution, quotations and duplications – even in the form of extracts – for third parties is only permitted upon prior written consent of Kearney. 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Kearney used the text and charts compiled in this report in a presentation; they do not represent a complete documentation of the presentation.</a:t>
            </a:r>
          </a:p>
        </p:txBody>
      </p:sp>
      <p:sp>
        <p:nvSpPr>
          <p:cNvPr id="22" name="Picture Placeholder 43">
            <a:extLst>
              <a:ext uri="{FF2B5EF4-FFF2-40B4-BE49-F238E27FC236}">
                <a16:creationId xmlns:a16="http://schemas.microsoft.com/office/drawing/2014/main" id="{763095BA-2E8C-A049-B6E6-B9E92AF228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1858328 w 6096000"/>
              <a:gd name="connsiteY1" fmla="*/ 0 h 6858000"/>
              <a:gd name="connsiteX2" fmla="*/ 3456432 w 6096000"/>
              <a:gd name="connsiteY2" fmla="*/ 2612771 h 6858000"/>
              <a:gd name="connsiteX3" fmla="*/ 5093144 w 6096000"/>
              <a:gd name="connsiteY3" fmla="*/ 0 h 6858000"/>
              <a:gd name="connsiteX4" fmla="*/ 6096000 w 6096000"/>
              <a:gd name="connsiteY4" fmla="*/ 0 h 6858000"/>
              <a:gd name="connsiteX5" fmla="*/ 6096000 w 6096000"/>
              <a:gd name="connsiteY5" fmla="*/ 1283272 h 6858000"/>
              <a:gd name="connsiteX6" fmla="*/ 4272026 w 6096000"/>
              <a:gd name="connsiteY6" fmla="*/ 4115435 h 6858000"/>
              <a:gd name="connsiteX7" fmla="*/ 4272026 w 6096000"/>
              <a:gd name="connsiteY7" fmla="*/ 6858000 h 6858000"/>
              <a:gd name="connsiteX8" fmla="*/ 2650427 w 6096000"/>
              <a:gd name="connsiteY8" fmla="*/ 6858000 h 6858000"/>
              <a:gd name="connsiteX9" fmla="*/ 2650427 w 6096000"/>
              <a:gd name="connsiteY9" fmla="*/ 41062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1858328" y="0"/>
                </a:lnTo>
                <a:lnTo>
                  <a:pt x="3456432" y="2612771"/>
                </a:lnTo>
                <a:lnTo>
                  <a:pt x="5093144" y="0"/>
                </a:lnTo>
                <a:lnTo>
                  <a:pt x="6096000" y="0"/>
                </a:lnTo>
                <a:lnTo>
                  <a:pt x="6096000" y="1283272"/>
                </a:lnTo>
                <a:lnTo>
                  <a:pt x="4272026" y="4115435"/>
                </a:lnTo>
                <a:lnTo>
                  <a:pt x="4272026" y="6858000"/>
                </a:lnTo>
                <a:lnTo>
                  <a:pt x="2650427" y="6858000"/>
                </a:lnTo>
                <a:lnTo>
                  <a:pt x="2650427" y="410629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4D08DEC-6623-4781-9EAF-1AEF06E65F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1000" y="3424064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627CD43-C8BD-456F-B11B-D4CCC5605F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429001" y="3424064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pic>
        <p:nvPicPr>
          <p:cNvPr id="34" name="Picture 33" descr="A drawing of a face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2A565116-6508-49C7-87EB-B9E5099C289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6715" y="4930812"/>
            <a:ext cx="406400" cy="406400"/>
          </a:xfrm>
          <a:prstGeom prst="rect">
            <a:avLst/>
          </a:prstGeom>
        </p:spPr>
      </p:pic>
      <p:pic>
        <p:nvPicPr>
          <p:cNvPr id="35" name="Picture 34" descr="A picture containing drawing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7007630-77E7-42BB-BAA5-FAF0126C0AB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29640" y="4930812"/>
            <a:ext cx="406400" cy="406400"/>
          </a:xfrm>
          <a:prstGeom prst="rect">
            <a:avLst/>
          </a:prstGeom>
        </p:spPr>
      </p:pic>
      <p:pic>
        <p:nvPicPr>
          <p:cNvPr id="36" name="Picture 35" descr="A picture containing drawing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181FE440-240E-4D13-A503-8BD65F04EFB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472565" y="4930812"/>
            <a:ext cx="406400" cy="406400"/>
          </a:xfrm>
          <a:prstGeom prst="rect">
            <a:avLst/>
          </a:prstGeom>
        </p:spPr>
      </p:pic>
      <p:pic>
        <p:nvPicPr>
          <p:cNvPr id="37" name="Picture 36" descr="A picture containing drawing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0937E484-B066-45FF-98FD-C64958D6223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558415" y="4924954"/>
            <a:ext cx="406400" cy="406400"/>
          </a:xfrm>
          <a:prstGeom prst="rect">
            <a:avLst/>
          </a:prstGeom>
        </p:spPr>
      </p:pic>
      <p:pic>
        <p:nvPicPr>
          <p:cNvPr id="38" name="Picture 37" descr="A drawing of a fac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EDC82321-65DC-4E2A-9F1D-5B9B67135F0E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015490" y="4924954"/>
            <a:ext cx="406400" cy="406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A35ABDC-1539-4A58-BE25-E90ADD738691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305778-3C35-4F87-95B8-48D34A0EAB57}"/>
              </a:ext>
            </a:extLst>
          </p:cNvPr>
          <p:cNvSpPr/>
          <p:nvPr userDrawn="1"/>
        </p:nvSpPr>
        <p:spPr>
          <a:xfrm>
            <a:off x="381000" y="380999"/>
            <a:ext cx="2286000" cy="38576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11747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.T. Kearney CoverWhite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6401" y="6353324"/>
            <a:ext cx="4415367" cy="19389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400"/>
            </a:lvl1pPr>
            <a:lvl2pPr marL="182880" indent="0">
              <a:buNone/>
              <a:defRPr sz="1000"/>
            </a:lvl2pPr>
            <a:lvl3pPr marL="323238" indent="0">
              <a:buNone/>
              <a:defRPr sz="1000"/>
            </a:lvl3pPr>
            <a:lvl4pPr marL="510840" indent="0">
              <a:buNone/>
              <a:defRPr sz="1000"/>
            </a:lvl4pPr>
            <a:lvl5pPr marL="655200" indent="0">
              <a:buNone/>
              <a:defRPr sz="1000"/>
            </a:lvl5pPr>
          </a:lstStyle>
          <a:p>
            <a:pPr lvl="0"/>
            <a:r>
              <a:rPr lang="en-US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1"/>
            </p:custDataLst>
          </p:nvPr>
        </p:nvSpPr>
        <p:spPr>
          <a:xfrm>
            <a:off x="326401" y="5073439"/>
            <a:ext cx="5290556" cy="19389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0000" indent="-180000">
              <a:buNone/>
              <a:defRPr lang="en-US" sz="14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  <p:custDataLst>
              <p:tags r:id="rId2"/>
            </p:custDataLst>
          </p:nvPr>
        </p:nvSpPr>
        <p:spPr>
          <a:xfrm>
            <a:off x="326400" y="4858081"/>
            <a:ext cx="5289117" cy="19389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r>
              <a:rPr lang="en-US"/>
              <a:t>Report type here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26400" y="3685032"/>
            <a:ext cx="11523133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6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Presentation title here</a:t>
            </a:r>
          </a:p>
        </p:txBody>
      </p:sp>
      <p:cxnSp>
        <p:nvCxnSpPr>
          <p:cNvPr id="5" name="Straight Connector 4"/>
          <p:cNvCxnSpPr/>
          <p:nvPr>
            <p:custDataLst>
              <p:tags r:id="rId4"/>
            </p:custDataLst>
          </p:nvPr>
        </p:nvCxnSpPr>
        <p:spPr>
          <a:xfrm>
            <a:off x="0" y="3547872"/>
            <a:ext cx="12192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326400" y="3154681"/>
            <a:ext cx="11523133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00"/>
              </a:spcBef>
              <a:buNone/>
              <a:defRPr sz="18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subtitle or client name here</a:t>
            </a:r>
          </a:p>
        </p:txBody>
      </p:sp>
      <p:pic>
        <p:nvPicPr>
          <p:cNvPr id="11" name="Picture 10" descr="Red1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220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Disclaimer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6400" y="2060576"/>
            <a:ext cx="11523133" cy="221599"/>
          </a:xfrm>
        </p:spPr>
        <p:txBody>
          <a:bodyPr/>
          <a:lstStyle>
            <a:lvl1pPr marL="1588" indent="0">
              <a:spcBef>
                <a:spcPts val="1400"/>
              </a:spcBef>
              <a:buNone/>
              <a:defRPr/>
            </a:lvl1pPr>
            <a:lvl2pPr marL="1588" indent="0">
              <a:spcBef>
                <a:spcPts val="1400"/>
              </a:spcBef>
              <a:buNone/>
              <a:defRPr/>
            </a:lvl2pPr>
            <a:lvl3pPr marL="1588" indent="0">
              <a:spcBef>
                <a:spcPts val="1400"/>
              </a:spcBef>
              <a:buNone/>
              <a:defRPr/>
            </a:lvl3pPr>
            <a:lvl4pPr marL="1588" indent="0">
              <a:spcBef>
                <a:spcPts val="1400"/>
              </a:spcBef>
              <a:buNone/>
              <a:defRPr/>
            </a:lvl4pPr>
            <a:lvl5pPr marL="1588" indent="0">
              <a:spcBef>
                <a:spcPts val="140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45567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TitleAndText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9911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41283824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Divider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01" y="2157985"/>
            <a:ext cx="11528468" cy="276999"/>
          </a:xfrm>
          <a:ln>
            <a:noFill/>
          </a:ln>
        </p:spPr>
        <p:txBody>
          <a:bodyPr/>
          <a:lstStyle>
            <a:lvl1pPr marL="164592" indent="-164592">
              <a:buFont typeface="Arial" pitchFamily="34" charset="0"/>
              <a:buChar char="•"/>
              <a:defRPr sz="2000" baseline="0"/>
            </a:lvl1pPr>
            <a:lvl2pPr marL="347472" indent="-182880">
              <a:spcBef>
                <a:spcPts val="600"/>
              </a:spcBef>
              <a:buFont typeface="Arial" pitchFamily="34" charset="0"/>
              <a:buChar char="–"/>
              <a:defRPr sz="2000"/>
            </a:lvl2pPr>
            <a:lvl3pPr marL="484632" indent="-137160">
              <a:spcBef>
                <a:spcPts val="200"/>
              </a:spcBef>
              <a:buFont typeface="Arial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401" y="1627632"/>
            <a:ext cx="11528383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Divider text here</a:t>
            </a:r>
          </a:p>
        </p:txBody>
      </p:sp>
    </p:spTree>
    <p:extLst>
      <p:ext uri="{BB962C8B-B14F-4D97-AF65-F5344CB8AC3E}">
        <p14:creationId xmlns:p14="http://schemas.microsoft.com/office/powerpoint/2010/main" val="25974263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ClosingPage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6_Sig-for-last-page.jpg"/>
          <p:cNvPicPr>
            <a:picLocks noChangeAspect="1"/>
          </p:cNvPicPr>
          <p:nvPr userDrawn="1"/>
        </p:nvPicPr>
        <p:blipFill>
          <a:blip r:embed="rId5" cstate="print"/>
          <a:srcRect l="399"/>
          <a:stretch>
            <a:fillRect/>
          </a:stretch>
        </p:blipFill>
        <p:spPr>
          <a:xfrm>
            <a:off x="0" y="4631436"/>
            <a:ext cx="12143317" cy="2226564"/>
          </a:xfrm>
          <a:prstGeom prst="rect">
            <a:avLst/>
          </a:prstGeom>
        </p:spPr>
      </p:pic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0" y="1627632"/>
            <a:ext cx="12192000" cy="0"/>
          </a:xfrm>
          <a:prstGeom prst="line">
            <a:avLst/>
          </a:prstGeom>
          <a:ln w="3175" cap="flat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>
            <p:custDataLst>
              <p:tags r:id="rId2"/>
            </p:custDataLst>
          </p:nvPr>
        </p:nvSpPr>
        <p:spPr bwMode="gray">
          <a:xfrm>
            <a:off x="326400" y="1700784"/>
            <a:ext cx="11520811" cy="1296168"/>
          </a:xfrm>
          <a:prstGeom prst="rect">
            <a:avLst/>
          </a:prstGeom>
          <a:noFill/>
          <a:ln w="6350" cap="rnd">
            <a:noFill/>
          </a:ln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A.T. Kearney is a leading global management consulting firm with offices in 40 countries. Since 1926, we have been trusted advisors to the world’s foremost organizations. A.T. Kearney is a partner-owned firm, committed to helping clients achieve immediate impact and growing advantage on their most mission-critical issues. 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 more information, visit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hlinkClick r:id="rId6"/>
              </a:rPr>
              <a:t>www.atkearney.com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070137-1999-42B2-A92D-B4C76F5131BF}"/>
              </a:ext>
            </a:extLst>
          </p:cNvPr>
          <p:cNvGraphicFramePr>
            <a:graphicFrameLocks noGrp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56520375"/>
              </p:ext>
            </p:extLst>
          </p:nvPr>
        </p:nvGraphicFramePr>
        <p:xfrm>
          <a:off x="326400" y="2895600"/>
          <a:ext cx="11520808" cy="20895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b="1">
                          <a:latin typeface="Arial"/>
                        </a:rPr>
                        <a:t>Americas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Atlanta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solidFill>
                            <a:schemeClr val="tx1"/>
                          </a:solidFill>
                          <a:latin typeface="+mn-lt"/>
                        </a:rPr>
                        <a:t>Bogot</a:t>
                      </a:r>
                      <a:r>
                        <a:rPr lang="en-US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Boston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Calgary</a:t>
                      </a: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Chicago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Dallas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Detroit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Houston</a:t>
                      </a:r>
                      <a:endParaRPr lang="en-US" sz="900" b="1">
                        <a:latin typeface="+mn-lt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Mexico City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New York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San Francisco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São Paulo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Toronto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Washington,</a:t>
                      </a:r>
                      <a:r>
                        <a:rPr lang="en-US" sz="700">
                          <a:latin typeface="+mn-lt"/>
                        </a:rPr>
                        <a:t> </a:t>
                      </a:r>
                      <a:r>
                        <a:rPr lang="en-US" sz="900">
                          <a:latin typeface="+mn-lt"/>
                        </a:rPr>
                        <a:t>D.C.</a:t>
                      </a:r>
                      <a:endParaRPr lang="en-US" sz="90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3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>
                          <a:latin typeface="Arial"/>
                        </a:rPr>
                        <a:t>Asia Pacific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Bangalore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Bangkok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Beijing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Brisbane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Hong Kong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Jakarta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Kuala Lumpur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Melbourne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Mumbai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New Delhi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Perth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Seoul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Shanghai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Singapore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Sydney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Tokyo</a:t>
                      </a: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592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"/>
                        </a:rPr>
                        <a:t>Europe</a:t>
                      </a:r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Amsterdam 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Berlin 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Brussels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Bucharest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Copenhagen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Düsseldorf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Lisbon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Ljubljana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London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Madrid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Milan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Moscow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Munich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Oslo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Paris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Prague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Rome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Stockholm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Vienna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Warsaw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Zurich</a:t>
                      </a: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9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>
                          <a:latin typeface="Arial"/>
                        </a:rPr>
                        <a:t>Middle East </a:t>
                      </a:r>
                      <a:br>
                        <a:rPr lang="en-US" sz="900" b="1">
                          <a:latin typeface="Arial"/>
                        </a:rPr>
                      </a:br>
                      <a:r>
                        <a:rPr lang="en-US" sz="900" b="1">
                          <a:latin typeface="Arial"/>
                        </a:rPr>
                        <a:t>and Africa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Abu Dhabi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Doha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Dubai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Istanbul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Johannesburg</a:t>
                      </a:r>
                    </a:p>
                    <a:p>
                      <a:r>
                        <a:rPr lang="en-US" sz="900">
                          <a:latin typeface="Arial"/>
                        </a:rPr>
                        <a:t>Riyadh</a:t>
                      </a:r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574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776B111-B678-4C87-B9DB-258250659E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193990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776B111-B678-4C87-B9DB-258250659E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D933C2C-4ED0-4B82-8997-E93AEB96EC5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5495C2-4728-204B-897F-ADE6303F81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The ‘so what?’.</a:t>
            </a:r>
            <a:br>
              <a:rPr lang="en-US"/>
            </a:br>
            <a:r>
              <a:rPr lang="en-US"/>
              <a:t>How to make a change.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F682349-BFFC-4F99-8587-BDD310D194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1"/>
            <a:ext cx="6096000" cy="6856412"/>
          </a:xfrm>
          <a:custGeom>
            <a:avLst/>
            <a:gdLst>
              <a:gd name="connsiteX0" fmla="*/ 1514163 w 6096000"/>
              <a:gd name="connsiteY0" fmla="*/ 1272567 h 6856412"/>
              <a:gd name="connsiteX1" fmla="*/ 1514163 w 6096000"/>
              <a:gd name="connsiteY1" fmla="*/ 2918854 h 6856412"/>
              <a:gd name="connsiteX2" fmla="*/ 3141813 w 6096000"/>
              <a:gd name="connsiteY2" fmla="*/ 2918854 h 6856412"/>
              <a:gd name="connsiteX3" fmla="*/ 4300976 w 6096000"/>
              <a:gd name="connsiteY3" fmla="*/ 2074657 h 6856412"/>
              <a:gd name="connsiteX4" fmla="*/ 3141813 w 6096000"/>
              <a:gd name="connsiteY4" fmla="*/ 1272648 h 6856412"/>
              <a:gd name="connsiteX5" fmla="*/ 0 w 6096000"/>
              <a:gd name="connsiteY5" fmla="*/ 0 h 6856412"/>
              <a:gd name="connsiteX6" fmla="*/ 3371063 w 6096000"/>
              <a:gd name="connsiteY6" fmla="*/ 0 h 6856412"/>
              <a:gd name="connsiteX7" fmla="*/ 5764098 w 6096000"/>
              <a:gd name="connsiteY7" fmla="*/ 1914880 h 6856412"/>
              <a:gd name="connsiteX8" fmla="*/ 4473298 w 6096000"/>
              <a:gd name="connsiteY8" fmla="*/ 3946539 h 6856412"/>
              <a:gd name="connsiteX9" fmla="*/ 4067868 w 6096000"/>
              <a:gd name="connsiteY9" fmla="*/ 4051622 h 6856412"/>
              <a:gd name="connsiteX10" fmla="*/ 6096000 w 6096000"/>
              <a:gd name="connsiteY10" fmla="*/ 6743454 h 6856412"/>
              <a:gd name="connsiteX11" fmla="*/ 6096000 w 6096000"/>
              <a:gd name="connsiteY11" fmla="*/ 6856412 h 6856412"/>
              <a:gd name="connsiteX12" fmla="*/ 4434202 w 6096000"/>
              <a:gd name="connsiteY12" fmla="*/ 6856412 h 6856412"/>
              <a:gd name="connsiteX13" fmla="*/ 2428564 w 6096000"/>
              <a:gd name="connsiteY13" fmla="*/ 4203318 h 6856412"/>
              <a:gd name="connsiteX14" fmla="*/ 1514081 w 6096000"/>
              <a:gd name="connsiteY14" fmla="*/ 4203318 h 6856412"/>
              <a:gd name="connsiteX15" fmla="*/ 1514163 w 6096000"/>
              <a:gd name="connsiteY15" fmla="*/ 6856412 h 6856412"/>
              <a:gd name="connsiteX16" fmla="*/ 0 w 6096000"/>
              <a:gd name="connsiteY16" fmla="*/ 6856412 h 685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0" h="6856412">
                <a:moveTo>
                  <a:pt x="1514163" y="1272567"/>
                </a:moveTo>
                <a:lnTo>
                  <a:pt x="1514163" y="2918854"/>
                </a:lnTo>
                <a:lnTo>
                  <a:pt x="3141813" y="2918854"/>
                </a:lnTo>
                <a:cubicBezTo>
                  <a:pt x="4117526" y="2918854"/>
                  <a:pt x="4300976" y="2462344"/>
                  <a:pt x="4300976" y="2074657"/>
                </a:cubicBezTo>
                <a:cubicBezTo>
                  <a:pt x="4300976" y="1664111"/>
                  <a:pt x="4089550" y="1272648"/>
                  <a:pt x="3141813" y="1272648"/>
                </a:cubicBezTo>
                <a:close/>
                <a:moveTo>
                  <a:pt x="0" y="0"/>
                </a:moveTo>
                <a:lnTo>
                  <a:pt x="3371063" y="0"/>
                </a:lnTo>
                <a:cubicBezTo>
                  <a:pt x="5093320" y="0"/>
                  <a:pt x="5764098" y="808058"/>
                  <a:pt x="5764098" y="1914880"/>
                </a:cubicBezTo>
                <a:cubicBezTo>
                  <a:pt x="5764098" y="2958727"/>
                  <a:pt x="5303162" y="3570018"/>
                  <a:pt x="4473298" y="3946539"/>
                </a:cubicBezTo>
                <a:cubicBezTo>
                  <a:pt x="4473298" y="3946539"/>
                  <a:pt x="4340686" y="3999770"/>
                  <a:pt x="4067868" y="4051622"/>
                </a:cubicBezTo>
                <a:lnTo>
                  <a:pt x="6096000" y="6743454"/>
                </a:lnTo>
                <a:lnTo>
                  <a:pt x="6096000" y="6856412"/>
                </a:lnTo>
                <a:lnTo>
                  <a:pt x="4434202" y="6856412"/>
                </a:lnTo>
                <a:lnTo>
                  <a:pt x="2428564" y="4203318"/>
                </a:lnTo>
                <a:lnTo>
                  <a:pt x="1514081" y="4203318"/>
                </a:lnTo>
                <a:lnTo>
                  <a:pt x="1514163" y="6856412"/>
                </a:lnTo>
                <a:lnTo>
                  <a:pt x="0" y="68564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ED46054-2F2F-486D-8E76-7CFB315D34E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880022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TK TitleAndText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E02E008-19F5-415F-ADD4-3FC0EF4C37E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3" imgH="493" progId="TCLayout.ActiveDocument.1">
                  <p:embed/>
                </p:oleObj>
              </mc:Choice>
              <mc:Fallback>
                <p:oleObj name="think-cell Slide" r:id="rId3" imgW="493" imgH="49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E02E008-19F5-415F-ADD4-3FC0EF4C37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51483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.T. Kearney CoverWhite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6401" y="6353324"/>
            <a:ext cx="4415367" cy="19389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400"/>
            </a:lvl1pPr>
            <a:lvl2pPr marL="182880" indent="0">
              <a:buNone/>
              <a:defRPr sz="1000"/>
            </a:lvl2pPr>
            <a:lvl3pPr marL="323238" indent="0">
              <a:buNone/>
              <a:defRPr sz="1000"/>
            </a:lvl3pPr>
            <a:lvl4pPr marL="510840" indent="0">
              <a:buNone/>
              <a:defRPr sz="1000"/>
            </a:lvl4pPr>
            <a:lvl5pPr marL="655200" indent="0">
              <a:buNone/>
              <a:defRPr sz="1000"/>
            </a:lvl5pPr>
          </a:lstStyle>
          <a:p>
            <a:pPr lvl="0"/>
            <a:r>
              <a:rPr lang="en-US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1"/>
            </p:custDataLst>
          </p:nvPr>
        </p:nvSpPr>
        <p:spPr>
          <a:xfrm>
            <a:off x="326401" y="5073439"/>
            <a:ext cx="5290556" cy="19389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0000" indent="-180000">
              <a:buNone/>
              <a:defRPr lang="en-US" sz="14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  <p:custDataLst>
              <p:tags r:id="rId2"/>
            </p:custDataLst>
          </p:nvPr>
        </p:nvSpPr>
        <p:spPr>
          <a:xfrm>
            <a:off x="326400" y="4858081"/>
            <a:ext cx="5289117" cy="19389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r>
              <a:rPr lang="en-US"/>
              <a:t>Report type here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26400" y="3685032"/>
            <a:ext cx="11523133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6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Presentation title here</a:t>
            </a:r>
          </a:p>
        </p:txBody>
      </p:sp>
      <p:cxnSp>
        <p:nvCxnSpPr>
          <p:cNvPr id="5" name="Straight Connector 4"/>
          <p:cNvCxnSpPr/>
          <p:nvPr>
            <p:custDataLst>
              <p:tags r:id="rId4"/>
            </p:custDataLst>
          </p:nvPr>
        </p:nvCxnSpPr>
        <p:spPr>
          <a:xfrm>
            <a:off x="0" y="3547872"/>
            <a:ext cx="12192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326400" y="3154681"/>
            <a:ext cx="11523133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00"/>
              </a:spcBef>
              <a:buNone/>
              <a:defRPr sz="18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subtitle or client name here</a:t>
            </a:r>
          </a:p>
        </p:txBody>
      </p:sp>
      <p:pic>
        <p:nvPicPr>
          <p:cNvPr id="11" name="Picture 10" descr="Red1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333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Disclaimer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6400" y="2060576"/>
            <a:ext cx="11523133" cy="221599"/>
          </a:xfrm>
        </p:spPr>
        <p:txBody>
          <a:bodyPr/>
          <a:lstStyle>
            <a:lvl1pPr marL="1588" indent="0">
              <a:spcBef>
                <a:spcPts val="1400"/>
              </a:spcBef>
              <a:buNone/>
              <a:defRPr/>
            </a:lvl1pPr>
            <a:lvl2pPr marL="1588" indent="0">
              <a:spcBef>
                <a:spcPts val="1400"/>
              </a:spcBef>
              <a:buNone/>
              <a:defRPr/>
            </a:lvl2pPr>
            <a:lvl3pPr marL="1588" indent="0">
              <a:spcBef>
                <a:spcPts val="1400"/>
              </a:spcBef>
              <a:buNone/>
              <a:defRPr/>
            </a:lvl3pPr>
            <a:lvl4pPr marL="1588" indent="0">
              <a:spcBef>
                <a:spcPts val="1400"/>
              </a:spcBef>
              <a:buNone/>
              <a:defRPr/>
            </a:lvl4pPr>
            <a:lvl5pPr marL="1588" indent="0">
              <a:spcBef>
                <a:spcPts val="140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840545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TitleAndText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451143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4191727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Divider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01" y="2157985"/>
            <a:ext cx="11528468" cy="276999"/>
          </a:xfrm>
          <a:ln>
            <a:noFill/>
          </a:ln>
        </p:spPr>
        <p:txBody>
          <a:bodyPr/>
          <a:lstStyle>
            <a:lvl1pPr marL="164592" indent="-164592">
              <a:buFont typeface="Arial" pitchFamily="34" charset="0"/>
              <a:buChar char="•"/>
              <a:defRPr sz="2000" baseline="0"/>
            </a:lvl1pPr>
            <a:lvl2pPr marL="347472" indent="-182880">
              <a:spcBef>
                <a:spcPts val="600"/>
              </a:spcBef>
              <a:buFont typeface="Arial" pitchFamily="34" charset="0"/>
              <a:buChar char="–"/>
              <a:defRPr sz="2000"/>
            </a:lvl2pPr>
            <a:lvl3pPr marL="484632" indent="-137160">
              <a:spcBef>
                <a:spcPts val="200"/>
              </a:spcBef>
              <a:buFont typeface="Arial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401" y="1627632"/>
            <a:ext cx="11528383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Divider text here</a:t>
            </a:r>
          </a:p>
        </p:txBody>
      </p:sp>
    </p:spTree>
    <p:extLst>
      <p:ext uri="{BB962C8B-B14F-4D97-AF65-F5344CB8AC3E}">
        <p14:creationId xmlns:p14="http://schemas.microsoft.com/office/powerpoint/2010/main" val="243451965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ClosingPage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6_Sig-for-last-page.jpg"/>
          <p:cNvPicPr>
            <a:picLocks noChangeAspect="1"/>
          </p:cNvPicPr>
          <p:nvPr userDrawn="1"/>
        </p:nvPicPr>
        <p:blipFill>
          <a:blip r:embed="rId5" cstate="print"/>
          <a:srcRect l="399"/>
          <a:stretch>
            <a:fillRect/>
          </a:stretch>
        </p:blipFill>
        <p:spPr>
          <a:xfrm>
            <a:off x="0" y="4631436"/>
            <a:ext cx="12143317" cy="2226564"/>
          </a:xfrm>
          <a:prstGeom prst="rect">
            <a:avLst/>
          </a:prstGeom>
        </p:spPr>
      </p:pic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0" y="1627632"/>
            <a:ext cx="12192000" cy="0"/>
          </a:xfrm>
          <a:prstGeom prst="line">
            <a:avLst/>
          </a:prstGeom>
          <a:ln w="3175" cap="flat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>
            <p:custDataLst>
              <p:tags r:id="rId2"/>
            </p:custDataLst>
          </p:nvPr>
        </p:nvSpPr>
        <p:spPr bwMode="gray">
          <a:xfrm>
            <a:off x="326400" y="1700784"/>
            <a:ext cx="11520811" cy="1296168"/>
          </a:xfrm>
          <a:prstGeom prst="rect">
            <a:avLst/>
          </a:prstGeom>
          <a:noFill/>
          <a:ln w="6350" cap="rnd">
            <a:noFill/>
          </a:ln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A.T. Kearney is a leading global management consulting firm with offices in 40 countries. Since 1926, we have been trusted advisors to the world’s foremost organizations. A.T. Kearney is a partner-owned firm, committed to helping clients achieve immediate impact and growing advantage on their most mission-critical issues. 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 more information, visit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hlinkClick r:id="rId6"/>
              </a:rPr>
              <a:t>www.atkearney.com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070137-1999-42B2-A92D-B4C76F5131BF}"/>
              </a:ext>
            </a:extLst>
          </p:cNvPr>
          <p:cNvGraphicFramePr>
            <a:graphicFrameLocks noGrp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56520375"/>
              </p:ext>
            </p:extLst>
          </p:nvPr>
        </p:nvGraphicFramePr>
        <p:xfrm>
          <a:off x="326400" y="2895600"/>
          <a:ext cx="11520808" cy="20895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b="1">
                          <a:latin typeface="Arial"/>
                        </a:rPr>
                        <a:t>Americas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Atlanta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solidFill>
                            <a:schemeClr val="tx1"/>
                          </a:solidFill>
                          <a:latin typeface="+mn-lt"/>
                        </a:rPr>
                        <a:t>Bogot</a:t>
                      </a:r>
                      <a:r>
                        <a:rPr lang="en-US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Boston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Calgary</a:t>
                      </a: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Chicago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Dallas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Detroit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Houston</a:t>
                      </a:r>
                      <a:endParaRPr lang="en-US" sz="900" b="1">
                        <a:latin typeface="+mn-lt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Mexico City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New York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San Francisco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São Paulo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Toronto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Washington,</a:t>
                      </a:r>
                      <a:r>
                        <a:rPr lang="en-US" sz="700">
                          <a:latin typeface="+mn-lt"/>
                        </a:rPr>
                        <a:t> </a:t>
                      </a:r>
                      <a:r>
                        <a:rPr lang="en-US" sz="900">
                          <a:latin typeface="+mn-lt"/>
                        </a:rPr>
                        <a:t>D.C.</a:t>
                      </a:r>
                      <a:endParaRPr lang="en-US" sz="90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3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>
                          <a:latin typeface="Arial"/>
                        </a:rPr>
                        <a:t>Asia Pacific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Bangalore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Bangkok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Beijing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Brisbane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Hong Kong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Jakarta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Kuala Lumpur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Melbourne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Mumbai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New Delhi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Perth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Seoul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Shanghai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Singapore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Sydney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Tokyo</a:t>
                      </a: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592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"/>
                        </a:rPr>
                        <a:t>Europe</a:t>
                      </a:r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Amsterdam 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Berlin 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Brussels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Bucharest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Copenhagen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Düsseldorf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Lisbon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Ljubljana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London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Madrid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Milan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Moscow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Munich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Oslo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Paris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Prague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Rome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Stockholm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Vienna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Warsaw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Zurich</a:t>
                      </a: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9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>
                          <a:latin typeface="Arial"/>
                        </a:rPr>
                        <a:t>Middle East </a:t>
                      </a:r>
                      <a:br>
                        <a:rPr lang="en-US" sz="900" b="1">
                          <a:latin typeface="Arial"/>
                        </a:rPr>
                      </a:br>
                      <a:r>
                        <a:rPr lang="en-US" sz="900" b="1">
                          <a:latin typeface="Arial"/>
                        </a:rPr>
                        <a:t>and Africa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Abu Dhabi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Doha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Dubai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Istanbul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Johannesburg</a:t>
                      </a:r>
                    </a:p>
                    <a:p>
                      <a:r>
                        <a:rPr lang="en-US" sz="900">
                          <a:latin typeface="Arial"/>
                        </a:rPr>
                        <a:t>Riyadh</a:t>
                      </a:r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781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TK TitleAndText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E02E008-19F5-415F-ADD4-3FC0EF4C37E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3" imgH="493" progId="TCLayout.ActiveDocument.1">
                  <p:embed/>
                </p:oleObj>
              </mc:Choice>
              <mc:Fallback>
                <p:oleObj name="think-cell Slide" r:id="rId3" imgW="493" imgH="49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E02E008-19F5-415F-ADD4-3FC0EF4C37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702444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.T. Kearney CoverWhite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6401" y="6353324"/>
            <a:ext cx="4415367" cy="19389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400"/>
            </a:lvl1pPr>
            <a:lvl2pPr marL="182880" indent="0">
              <a:buNone/>
              <a:defRPr sz="1000"/>
            </a:lvl2pPr>
            <a:lvl3pPr marL="323238" indent="0">
              <a:buNone/>
              <a:defRPr sz="1000"/>
            </a:lvl3pPr>
            <a:lvl4pPr marL="510840" indent="0">
              <a:buNone/>
              <a:defRPr sz="1000"/>
            </a:lvl4pPr>
            <a:lvl5pPr marL="655200" indent="0">
              <a:buNone/>
              <a:defRPr sz="1000"/>
            </a:lvl5pPr>
          </a:lstStyle>
          <a:p>
            <a:pPr lvl="0"/>
            <a:r>
              <a:rPr lang="en-US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1"/>
            </p:custDataLst>
          </p:nvPr>
        </p:nvSpPr>
        <p:spPr>
          <a:xfrm>
            <a:off x="326401" y="5073439"/>
            <a:ext cx="5290556" cy="19389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0000" indent="-180000">
              <a:buNone/>
              <a:defRPr lang="en-US" sz="14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  <p:custDataLst>
              <p:tags r:id="rId2"/>
            </p:custDataLst>
          </p:nvPr>
        </p:nvSpPr>
        <p:spPr>
          <a:xfrm>
            <a:off x="326400" y="4858081"/>
            <a:ext cx="5289117" cy="19389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r>
              <a:rPr lang="en-US"/>
              <a:t>Report type here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26400" y="3685032"/>
            <a:ext cx="11523133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6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Presentation title here</a:t>
            </a:r>
          </a:p>
        </p:txBody>
      </p:sp>
      <p:cxnSp>
        <p:nvCxnSpPr>
          <p:cNvPr id="5" name="Straight Connector 4"/>
          <p:cNvCxnSpPr/>
          <p:nvPr>
            <p:custDataLst>
              <p:tags r:id="rId4"/>
            </p:custDataLst>
          </p:nvPr>
        </p:nvCxnSpPr>
        <p:spPr>
          <a:xfrm>
            <a:off x="0" y="3547872"/>
            <a:ext cx="12192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326400" y="3154681"/>
            <a:ext cx="11523133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00"/>
              </a:spcBef>
              <a:buNone/>
              <a:defRPr sz="18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subtitle or client name here</a:t>
            </a:r>
          </a:p>
        </p:txBody>
      </p:sp>
      <p:pic>
        <p:nvPicPr>
          <p:cNvPr id="11" name="Picture 10" descr="Red1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4434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Disclaimer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6400" y="2060576"/>
            <a:ext cx="11523133" cy="221599"/>
          </a:xfrm>
        </p:spPr>
        <p:txBody>
          <a:bodyPr/>
          <a:lstStyle>
            <a:lvl1pPr marL="1588" indent="0">
              <a:spcBef>
                <a:spcPts val="1400"/>
              </a:spcBef>
              <a:buNone/>
              <a:defRPr/>
            </a:lvl1pPr>
            <a:lvl2pPr marL="1588" indent="0">
              <a:spcBef>
                <a:spcPts val="1400"/>
              </a:spcBef>
              <a:buNone/>
              <a:defRPr/>
            </a:lvl2pPr>
            <a:lvl3pPr marL="1588" indent="0">
              <a:spcBef>
                <a:spcPts val="1400"/>
              </a:spcBef>
              <a:buNone/>
              <a:defRPr/>
            </a:lvl3pPr>
            <a:lvl4pPr marL="1588" indent="0">
              <a:spcBef>
                <a:spcPts val="1400"/>
              </a:spcBef>
              <a:buNone/>
              <a:defRPr/>
            </a:lvl4pPr>
            <a:lvl5pPr marL="1588" indent="0">
              <a:spcBef>
                <a:spcPts val="140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50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C422FD-F8A6-468E-BE3F-631D75B0D1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93640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C422FD-F8A6-468E-BE3F-631D75B0D1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3B76641-2E82-4B63-93DA-5A86BD6B721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1EA128-4E92-46A3-B8EE-474F087E3FF2}"/>
              </a:ext>
            </a:extLst>
          </p:cNvPr>
          <p:cNvSpPr/>
          <p:nvPr userDrawn="1"/>
        </p:nvSpPr>
        <p:spPr bwMode="gray">
          <a:xfrm>
            <a:off x="11064552" y="6536518"/>
            <a:ext cx="828092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For further reading.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9CAB22E-EAD9-4ABF-B95C-BC9F35E8C46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2"/>
            <a:ext cx="6096000" cy="6857917"/>
          </a:xfrm>
          <a:custGeom>
            <a:avLst/>
            <a:gdLst>
              <a:gd name="connsiteX0" fmla="*/ 4601190 w 6096000"/>
              <a:gd name="connsiteY0" fmla="*/ 0 h 6857917"/>
              <a:gd name="connsiteX1" fmla="*/ 6096000 w 6096000"/>
              <a:gd name="connsiteY1" fmla="*/ 0 h 6857917"/>
              <a:gd name="connsiteX2" fmla="*/ 6096000 w 6096000"/>
              <a:gd name="connsiteY2" fmla="*/ 6857917 h 6857917"/>
              <a:gd name="connsiteX3" fmla="*/ 4618948 w 6096000"/>
              <a:gd name="connsiteY3" fmla="*/ 6857917 h 6857917"/>
              <a:gd name="connsiteX4" fmla="*/ 1584185 w 6096000"/>
              <a:gd name="connsiteY4" fmla="*/ 2803325 h 6857917"/>
              <a:gd name="connsiteX5" fmla="*/ 1580380 w 6096000"/>
              <a:gd name="connsiteY5" fmla="*/ 6857917 h 6857917"/>
              <a:gd name="connsiteX6" fmla="*/ 4651 w 6096000"/>
              <a:gd name="connsiteY6" fmla="*/ 6857917 h 6857917"/>
              <a:gd name="connsiteX7" fmla="*/ 0 w 6096000"/>
              <a:gd name="connsiteY7" fmla="*/ 2368 h 6857917"/>
              <a:gd name="connsiteX8" fmla="*/ 1551883 w 6096000"/>
              <a:gd name="connsiteY8" fmla="*/ 2368 h 6857917"/>
              <a:gd name="connsiteX9" fmla="*/ 4601190 w 6096000"/>
              <a:gd name="connsiteY9" fmla="*/ 4070490 h 685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7917">
                <a:moveTo>
                  <a:pt x="4601190" y="0"/>
                </a:moveTo>
                <a:lnTo>
                  <a:pt x="6096000" y="0"/>
                </a:lnTo>
                <a:lnTo>
                  <a:pt x="6096000" y="6857917"/>
                </a:lnTo>
                <a:lnTo>
                  <a:pt x="4618948" y="6857917"/>
                </a:lnTo>
                <a:lnTo>
                  <a:pt x="1584185" y="2803325"/>
                </a:lnTo>
                <a:lnTo>
                  <a:pt x="1580380" y="6857917"/>
                </a:lnTo>
                <a:lnTo>
                  <a:pt x="4651" y="6857917"/>
                </a:lnTo>
                <a:lnTo>
                  <a:pt x="0" y="2368"/>
                </a:lnTo>
                <a:lnTo>
                  <a:pt x="1551883" y="2368"/>
                </a:lnTo>
                <a:lnTo>
                  <a:pt x="4601190" y="40704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3D351D1-FFB6-4227-9ADC-05525A9B855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66495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TitleAndText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099289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107554458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Divider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01" y="2157985"/>
            <a:ext cx="11528468" cy="276999"/>
          </a:xfrm>
          <a:ln>
            <a:noFill/>
          </a:ln>
        </p:spPr>
        <p:txBody>
          <a:bodyPr/>
          <a:lstStyle>
            <a:lvl1pPr marL="164592" indent="-164592">
              <a:buFont typeface="Arial" pitchFamily="34" charset="0"/>
              <a:buChar char="•"/>
              <a:defRPr sz="2000" baseline="0"/>
            </a:lvl1pPr>
            <a:lvl2pPr marL="347472" indent="-182880">
              <a:spcBef>
                <a:spcPts val="600"/>
              </a:spcBef>
              <a:buFont typeface="Arial" pitchFamily="34" charset="0"/>
              <a:buChar char="–"/>
              <a:defRPr sz="2000"/>
            </a:lvl2pPr>
            <a:lvl3pPr marL="484632" indent="-137160">
              <a:spcBef>
                <a:spcPts val="200"/>
              </a:spcBef>
              <a:buFont typeface="Arial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401" y="1627632"/>
            <a:ext cx="11528383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Divider text here</a:t>
            </a:r>
          </a:p>
        </p:txBody>
      </p:sp>
    </p:spTree>
    <p:extLst>
      <p:ext uri="{BB962C8B-B14F-4D97-AF65-F5344CB8AC3E}">
        <p14:creationId xmlns:p14="http://schemas.microsoft.com/office/powerpoint/2010/main" val="266392960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ClosingPage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6_Sig-for-last-page.jpg"/>
          <p:cNvPicPr>
            <a:picLocks noChangeAspect="1"/>
          </p:cNvPicPr>
          <p:nvPr userDrawn="1"/>
        </p:nvPicPr>
        <p:blipFill>
          <a:blip r:embed="rId5" cstate="print"/>
          <a:srcRect l="399"/>
          <a:stretch>
            <a:fillRect/>
          </a:stretch>
        </p:blipFill>
        <p:spPr>
          <a:xfrm>
            <a:off x="0" y="4631436"/>
            <a:ext cx="12143317" cy="2226564"/>
          </a:xfrm>
          <a:prstGeom prst="rect">
            <a:avLst/>
          </a:prstGeom>
        </p:spPr>
      </p:pic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0" y="1627632"/>
            <a:ext cx="12192000" cy="0"/>
          </a:xfrm>
          <a:prstGeom prst="line">
            <a:avLst/>
          </a:prstGeom>
          <a:ln w="3175" cap="flat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>
            <p:custDataLst>
              <p:tags r:id="rId2"/>
            </p:custDataLst>
          </p:nvPr>
        </p:nvSpPr>
        <p:spPr bwMode="gray">
          <a:xfrm>
            <a:off x="326400" y="1700784"/>
            <a:ext cx="11520811" cy="1296168"/>
          </a:xfrm>
          <a:prstGeom prst="rect">
            <a:avLst/>
          </a:prstGeom>
          <a:noFill/>
          <a:ln w="6350" cap="rnd">
            <a:noFill/>
          </a:ln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A.T. Kearney is a leading global management consulting firm with offices in 40 countries. Since 1926, we have been trusted advisors to the world’s foremost organizations. A.T. Kearney is a partner-owned firm, committed to helping clients achieve immediate impact and growing advantage on their most mission-critical issues. 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 more information, visit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hlinkClick r:id="rId6"/>
              </a:rPr>
              <a:t>www.atkearney.com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070137-1999-42B2-A92D-B4C76F5131BF}"/>
              </a:ext>
            </a:extLst>
          </p:cNvPr>
          <p:cNvGraphicFramePr>
            <a:graphicFrameLocks noGrp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56520375"/>
              </p:ext>
            </p:extLst>
          </p:nvPr>
        </p:nvGraphicFramePr>
        <p:xfrm>
          <a:off x="326400" y="2895600"/>
          <a:ext cx="11520808" cy="20895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b="1">
                          <a:latin typeface="Arial"/>
                        </a:rPr>
                        <a:t>Americas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Atlanta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solidFill>
                            <a:schemeClr val="tx1"/>
                          </a:solidFill>
                          <a:latin typeface="+mn-lt"/>
                        </a:rPr>
                        <a:t>Bogot</a:t>
                      </a:r>
                      <a:r>
                        <a:rPr lang="en-US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Boston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Calgary</a:t>
                      </a: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Chicago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Dallas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Detroit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Houston</a:t>
                      </a:r>
                      <a:endParaRPr lang="en-US" sz="900" b="1">
                        <a:latin typeface="+mn-lt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Mexico City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New York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San Francisco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São Paulo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Toronto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Washington,</a:t>
                      </a:r>
                      <a:r>
                        <a:rPr lang="en-US" sz="700">
                          <a:latin typeface="+mn-lt"/>
                        </a:rPr>
                        <a:t> </a:t>
                      </a:r>
                      <a:r>
                        <a:rPr lang="en-US" sz="900">
                          <a:latin typeface="+mn-lt"/>
                        </a:rPr>
                        <a:t>D.C.</a:t>
                      </a:r>
                      <a:endParaRPr lang="en-US" sz="90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3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>
                          <a:latin typeface="Arial"/>
                        </a:rPr>
                        <a:t>Asia Pacific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Bangalore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Bangkok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Beijing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Brisbane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Hong Kong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Jakarta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Kuala Lumpur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Melbourne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Mumbai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New Delhi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Perth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Seoul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Shanghai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Singapore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Sydney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Tokyo</a:t>
                      </a: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592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"/>
                        </a:rPr>
                        <a:t>Europe</a:t>
                      </a:r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Amsterdam 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Berlin 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Brussels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Bucharest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Copenhagen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Düsseldorf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Lisbon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Ljubljana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London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Madrid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Milan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Moscow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Munich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Oslo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Paris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Prague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Rome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Stockholm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Vienna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Warsaw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Zurich</a:t>
                      </a: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9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>
                          <a:latin typeface="Arial"/>
                        </a:rPr>
                        <a:t>Middle East </a:t>
                      </a:r>
                      <a:br>
                        <a:rPr lang="en-US" sz="900" b="1">
                          <a:latin typeface="Arial"/>
                        </a:rPr>
                      </a:br>
                      <a:r>
                        <a:rPr lang="en-US" sz="900" b="1">
                          <a:latin typeface="Arial"/>
                        </a:rPr>
                        <a:t>and Africa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Abu Dhabi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Doha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Dubai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Istanbul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Johannesburg</a:t>
                      </a:r>
                    </a:p>
                    <a:p>
                      <a:r>
                        <a:rPr lang="en-US" sz="900">
                          <a:latin typeface="Arial"/>
                        </a:rPr>
                        <a:t>Riyadh</a:t>
                      </a:r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494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TK TitleAndText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E02E008-19F5-415F-ADD4-3FC0EF4C37E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3" imgH="493" progId="TCLayout.ActiveDocument.1">
                  <p:embed/>
                </p:oleObj>
              </mc:Choice>
              <mc:Fallback>
                <p:oleObj name="think-cell Slide" r:id="rId3" imgW="493" imgH="49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E02E008-19F5-415F-ADD4-3FC0EF4C37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780630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6F16389-E8B9-4DEC-A80C-6A9DC0D84D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978120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6F16389-E8B9-4DEC-A80C-6A9DC0D84D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2FACB92-DF5A-4400-AA4D-954830BAB29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D4FE1-9E37-084D-B5CD-5C8B5F3169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1001" y="381000"/>
            <a:ext cx="5334000" cy="1518442"/>
          </a:xfrm>
        </p:spPr>
        <p:txBody>
          <a:bodyPr vert="horz" lIns="0" rIns="0" anchor="t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800"/>
            </a:lvl1pPr>
          </a:lstStyle>
          <a:p>
            <a:r>
              <a:rPr lang="fr-FR" err="1"/>
              <a:t>What</a:t>
            </a:r>
            <a:r>
              <a:rPr lang="fr-FR"/>
              <a:t> are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 </a:t>
            </a:r>
            <a:br>
              <a:rPr lang="fr-FR"/>
            </a:br>
            <a:r>
              <a:rPr lang="fr-FR"/>
              <a:t>to </a:t>
            </a:r>
            <a:r>
              <a:rPr lang="fr-FR" err="1"/>
              <a:t>say</a:t>
            </a:r>
            <a:r>
              <a:rPr lang="fr-FR"/>
              <a:t>? Set the </a:t>
            </a:r>
            <a:r>
              <a:rPr lang="fr-FR" err="1"/>
              <a:t>tone</a:t>
            </a:r>
            <a:r>
              <a:rPr lang="fr-FR"/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B117B-053B-D74C-BAD6-ABB3754D81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1001" y="2667000"/>
            <a:ext cx="5334000" cy="1143000"/>
          </a:xfrm>
        </p:spPr>
        <p:txBody>
          <a:bodyPr lIns="0" rIns="0"/>
          <a:lstStyle>
            <a:lvl1pPr marL="0" indent="95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1"/>
            </a:lvl1pPr>
            <a:lvl2pPr marL="0" marR="0" indent="95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20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3pPr>
            <a:lvl4pPr marL="0" indent="9525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4pPr>
            <a:lvl5pPr marL="0" indent="-1819275" algn="l">
              <a:spcAft>
                <a:spcPts val="0"/>
              </a:spcAft>
              <a:buNone/>
              <a:tabLst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supporting</a:t>
            </a:r>
            <a:r>
              <a:rPr lang="fr-FR"/>
              <a:t> </a:t>
            </a:r>
            <a:r>
              <a:rPr lang="fr-FR" err="1"/>
              <a:t>detail</a:t>
            </a:r>
            <a:endParaRPr lang="fr-FR"/>
          </a:p>
          <a:p>
            <a:pPr lvl="1"/>
            <a:r>
              <a:rPr lang="fr-FR"/>
              <a:t>Date</a:t>
            </a:r>
          </a:p>
        </p:txBody>
      </p:sp>
      <p:sp>
        <p:nvSpPr>
          <p:cNvPr id="15" name="Picture Placeholder 33">
            <a:extLst>
              <a:ext uri="{FF2B5EF4-FFF2-40B4-BE49-F238E27FC236}">
                <a16:creationId xmlns:a16="http://schemas.microsoft.com/office/drawing/2014/main" id="{1D5CCC86-3F10-B647-A528-00A82173898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102350" y="0"/>
            <a:ext cx="6089650" cy="6858000"/>
          </a:xfrm>
          <a:custGeom>
            <a:avLst/>
            <a:gdLst>
              <a:gd name="connsiteX0" fmla="*/ 0 w 6089650"/>
              <a:gd name="connsiteY0" fmla="*/ 0 h 6858000"/>
              <a:gd name="connsiteX1" fmla="*/ 1595374 w 6089650"/>
              <a:gd name="connsiteY1" fmla="*/ 0 h 6858000"/>
              <a:gd name="connsiteX2" fmla="*/ 1595374 w 6089650"/>
              <a:gd name="connsiteY2" fmla="*/ 2523300 h 6858000"/>
              <a:gd name="connsiteX3" fmla="*/ 2028381 w 6089650"/>
              <a:gd name="connsiteY3" fmla="*/ 2523300 h 6858000"/>
              <a:gd name="connsiteX4" fmla="*/ 4196207 w 6089650"/>
              <a:gd name="connsiteY4" fmla="*/ 0 h 6858000"/>
              <a:gd name="connsiteX5" fmla="*/ 6089650 w 6089650"/>
              <a:gd name="connsiteY5" fmla="*/ 0 h 6858000"/>
              <a:gd name="connsiteX6" fmla="*/ 6089650 w 6089650"/>
              <a:gd name="connsiteY6" fmla="*/ 149543 h 6858000"/>
              <a:gd name="connsiteX7" fmla="*/ 3336607 w 6089650"/>
              <a:gd name="connsiteY7" fmla="*/ 3429000 h 6858000"/>
              <a:gd name="connsiteX8" fmla="*/ 6089650 w 6089650"/>
              <a:gd name="connsiteY8" fmla="*/ 6708394 h 6858000"/>
              <a:gd name="connsiteX9" fmla="*/ 6089650 w 6089650"/>
              <a:gd name="connsiteY9" fmla="*/ 6858000 h 6858000"/>
              <a:gd name="connsiteX10" fmla="*/ 4197350 w 6089650"/>
              <a:gd name="connsiteY10" fmla="*/ 6858000 h 6858000"/>
              <a:gd name="connsiteX11" fmla="*/ 2049907 w 6089650"/>
              <a:gd name="connsiteY11" fmla="*/ 4309428 h 6858000"/>
              <a:gd name="connsiteX12" fmla="*/ 1595311 w 6089650"/>
              <a:gd name="connsiteY12" fmla="*/ 4309301 h 6858000"/>
              <a:gd name="connsiteX13" fmla="*/ 1595311 w 6089650"/>
              <a:gd name="connsiteY13" fmla="*/ 6858000 h 6858000"/>
              <a:gd name="connsiteX14" fmla="*/ 0 w 6089650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89650" h="6858000">
                <a:moveTo>
                  <a:pt x="0" y="0"/>
                </a:moveTo>
                <a:lnTo>
                  <a:pt x="1595374" y="0"/>
                </a:lnTo>
                <a:lnTo>
                  <a:pt x="1595374" y="2523300"/>
                </a:lnTo>
                <a:lnTo>
                  <a:pt x="2028381" y="2523300"/>
                </a:lnTo>
                <a:lnTo>
                  <a:pt x="4196207" y="0"/>
                </a:lnTo>
                <a:lnTo>
                  <a:pt x="6089650" y="0"/>
                </a:lnTo>
                <a:lnTo>
                  <a:pt x="6089650" y="149543"/>
                </a:lnTo>
                <a:lnTo>
                  <a:pt x="3336607" y="3429000"/>
                </a:lnTo>
                <a:lnTo>
                  <a:pt x="6089650" y="6708394"/>
                </a:lnTo>
                <a:lnTo>
                  <a:pt x="6089650" y="6858000"/>
                </a:lnTo>
                <a:lnTo>
                  <a:pt x="4197350" y="6858000"/>
                </a:lnTo>
                <a:lnTo>
                  <a:pt x="2049907" y="4309428"/>
                </a:lnTo>
                <a:lnTo>
                  <a:pt x="1595311" y="4309301"/>
                </a:lnTo>
                <a:lnTo>
                  <a:pt x="15953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fr-FR"/>
              <a:t>Click to insert image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1E1F9-B553-404E-B4A0-E71530CCD44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750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F9F64B-940B-43E0-8291-E8A36A1AE55A}"/>
              </a:ext>
            </a:extLst>
          </p:cNvPr>
          <p:cNvSpPr>
            <a:spLocks noGrp="1"/>
          </p:cNvSpPr>
          <p:nvPr>
            <p:ph sz="quarter" idx="10"/>
          </p:nvPr>
        </p:nvSpPr>
        <p:spPr bwMode="gray">
          <a:xfrm>
            <a:off x="3428999" y="381001"/>
            <a:ext cx="8382001" cy="5715000"/>
          </a:xfrm>
        </p:spPr>
        <p:txBody>
          <a:bodyPr/>
          <a:lstStyle>
            <a:lvl1pPr>
              <a:spcAft>
                <a:spcPts val="18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/>
            </a:lvl2pPr>
            <a:lvl3pPr marL="177800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359156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  <a:lvl5pPr marL="538734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F9B490-F790-4671-9748-99A165BDC8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fr-FR"/>
              <a:t>Key message. </a:t>
            </a:r>
            <a:br>
              <a:rPr lang="fr-FR"/>
            </a:br>
            <a:r>
              <a:rPr lang="fr-FR"/>
              <a:t>If the audience </a:t>
            </a:r>
            <a:r>
              <a:rPr lang="fr-FR" err="1"/>
              <a:t>reads</a:t>
            </a:r>
            <a:r>
              <a:rPr lang="fr-FR"/>
              <a:t> </a:t>
            </a:r>
            <a:r>
              <a:rPr lang="fr-FR" err="1"/>
              <a:t>just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enough</a:t>
            </a:r>
            <a:r>
              <a:rPr lang="fr-FR"/>
              <a:t>. Make </a:t>
            </a:r>
            <a:r>
              <a:rPr lang="fr-FR" err="1"/>
              <a:t>every</a:t>
            </a:r>
            <a:r>
              <a:rPr lang="fr-FR"/>
              <a:t> </a:t>
            </a:r>
            <a:r>
              <a:rPr lang="fr-FR" err="1"/>
              <a:t>word</a:t>
            </a:r>
            <a:r>
              <a:rPr lang="fr-FR"/>
              <a:t> count. Say </a:t>
            </a:r>
            <a:r>
              <a:rPr lang="fr-FR" err="1"/>
              <a:t>it</a:t>
            </a:r>
            <a:r>
              <a:rPr lang="fr-FR"/>
              <a:t> like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would</a:t>
            </a:r>
            <a:r>
              <a:rPr lang="fr-FR"/>
              <a:t> in the room.</a:t>
            </a:r>
          </a:p>
        </p:txBody>
      </p:sp>
    </p:spTree>
    <p:extLst>
      <p:ext uri="{BB962C8B-B14F-4D97-AF65-F5344CB8AC3E}">
        <p14:creationId xmlns:p14="http://schemas.microsoft.com/office/powerpoint/2010/main" val="28346105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CAA8CDD-85D5-455D-B49F-664C574260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76237" y="381000"/>
            <a:ext cx="11434763" cy="5335587"/>
          </a:xfrm>
        </p:spPr>
        <p:txBody>
          <a:bodyPr/>
          <a:lstStyle>
            <a:lvl1pPr marL="723900" marR="0" indent="-72390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800" b="1">
                <a:solidFill>
                  <a:schemeClr val="tx2"/>
                </a:solidFill>
              </a:defRPr>
            </a:lvl1pPr>
            <a:lvl2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2pPr>
            <a:lvl3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3pPr>
            <a:lvl4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4pPr>
            <a:lvl5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fr-FR" err="1"/>
              <a:t>Chapter</a:t>
            </a:r>
            <a:r>
              <a:rPr lang="fr-FR"/>
              <a:t> </a:t>
            </a:r>
            <a:r>
              <a:rPr lang="fr-FR" err="1"/>
              <a:t>heading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435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47065A8-FE0C-4E45-8273-572C0E002B1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905621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47065A8-FE0C-4E45-8273-572C0E002B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3D906BB-B766-4A81-982C-FF509E5EC78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51A428E3-848B-4A4F-88B3-C1AC1514859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477001" y="0"/>
            <a:ext cx="5714999" cy="6858000"/>
          </a:xfrm>
          <a:custGeom>
            <a:avLst/>
            <a:gdLst>
              <a:gd name="connsiteX0" fmla="*/ 0 w 5629275"/>
              <a:gd name="connsiteY0" fmla="*/ 0 h 6858000"/>
              <a:gd name="connsiteX1" fmla="*/ 5629275 w 5629275"/>
              <a:gd name="connsiteY1" fmla="*/ 0 h 6858000"/>
              <a:gd name="connsiteX2" fmla="*/ 5629275 w 5629275"/>
              <a:gd name="connsiteY2" fmla="*/ 1423986 h 6858000"/>
              <a:gd name="connsiteX3" fmla="*/ 1566860 w 5629275"/>
              <a:gd name="connsiteY3" fmla="*/ 1423986 h 6858000"/>
              <a:gd name="connsiteX4" fmla="*/ 1566860 w 5629275"/>
              <a:gd name="connsiteY4" fmla="*/ 2709861 h 6858000"/>
              <a:gd name="connsiteX5" fmla="*/ 5072061 w 5629275"/>
              <a:gd name="connsiteY5" fmla="*/ 2709861 h 6858000"/>
              <a:gd name="connsiteX6" fmla="*/ 5072061 w 5629275"/>
              <a:gd name="connsiteY6" fmla="*/ 4204704 h 6858000"/>
              <a:gd name="connsiteX7" fmla="*/ 1566860 w 5629275"/>
              <a:gd name="connsiteY7" fmla="*/ 4204704 h 6858000"/>
              <a:gd name="connsiteX8" fmla="*/ 1566860 w 5629275"/>
              <a:gd name="connsiteY8" fmla="*/ 5386387 h 6858000"/>
              <a:gd name="connsiteX9" fmla="*/ 5629275 w 5629275"/>
              <a:gd name="connsiteY9" fmla="*/ 5386387 h 6858000"/>
              <a:gd name="connsiteX10" fmla="*/ 5629275 w 5629275"/>
              <a:gd name="connsiteY10" fmla="*/ 6858000 h 6858000"/>
              <a:gd name="connsiteX11" fmla="*/ 0 w 5629275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29275" h="6858000">
                <a:moveTo>
                  <a:pt x="0" y="0"/>
                </a:moveTo>
                <a:lnTo>
                  <a:pt x="5629275" y="0"/>
                </a:lnTo>
                <a:lnTo>
                  <a:pt x="5629275" y="1423986"/>
                </a:lnTo>
                <a:lnTo>
                  <a:pt x="1566860" y="1423986"/>
                </a:lnTo>
                <a:lnTo>
                  <a:pt x="1566860" y="2709861"/>
                </a:lnTo>
                <a:lnTo>
                  <a:pt x="5072061" y="2709861"/>
                </a:lnTo>
                <a:lnTo>
                  <a:pt x="5072061" y="4204704"/>
                </a:lnTo>
                <a:lnTo>
                  <a:pt x="1566860" y="4204704"/>
                </a:lnTo>
                <a:lnTo>
                  <a:pt x="1566860" y="5386387"/>
                </a:lnTo>
                <a:lnTo>
                  <a:pt x="5629275" y="5386387"/>
                </a:lnTo>
                <a:lnTo>
                  <a:pt x="56292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to insert image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fr-FR"/>
              <a:t>Set the </a:t>
            </a:r>
            <a:r>
              <a:rPr lang="fr-FR" err="1"/>
              <a:t>scene</a:t>
            </a:r>
            <a:r>
              <a:rPr lang="fr-FR"/>
              <a:t>.</a:t>
            </a:r>
            <a:br>
              <a:rPr lang="fr-FR"/>
            </a:br>
            <a:r>
              <a:rPr lang="fr-FR"/>
              <a:t>Cover the </a:t>
            </a:r>
            <a:r>
              <a:rPr lang="fr-FR" err="1"/>
              <a:t>context</a:t>
            </a:r>
            <a:r>
              <a:rPr lang="fr-FR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1206B-8429-4EF3-BAFD-1AE585D9C24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811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1126D42-B0E9-499F-A915-8A39956BF8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63795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1126D42-B0E9-499F-A915-8A39956BF8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52BC96C-63C5-4844-96EE-D90D933B1DF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34001" cy="1524000"/>
          </a:xfr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fr-FR"/>
              <a:t>Make </a:t>
            </a:r>
            <a:r>
              <a:rPr lang="fr-FR" err="1"/>
              <a:t>your</a:t>
            </a:r>
            <a:r>
              <a:rPr lang="fr-FR"/>
              <a:t> case.</a:t>
            </a:r>
            <a:br>
              <a:rPr lang="fr-FR"/>
            </a:br>
            <a:r>
              <a:rPr lang="fr-FR"/>
              <a:t>Show the proof.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1FB390D-B9A1-4431-8429-E440C2BE68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5726131" y="0"/>
            <a:ext cx="6465869" cy="6856413"/>
          </a:xfrm>
          <a:custGeom>
            <a:avLst/>
            <a:gdLst>
              <a:gd name="connsiteX0" fmla="*/ 3570285 w 6465869"/>
              <a:gd name="connsiteY0" fmla="*/ 2074129 h 6856413"/>
              <a:gd name="connsiteX1" fmla="*/ 2780173 w 6465869"/>
              <a:gd name="connsiteY1" fmla="*/ 3992705 h 6856413"/>
              <a:gd name="connsiteX2" fmla="*/ 4357474 w 6465869"/>
              <a:gd name="connsiteY2" fmla="*/ 3992705 h 6856413"/>
              <a:gd name="connsiteX3" fmla="*/ 2786873 w 6465869"/>
              <a:gd name="connsiteY3" fmla="*/ 0 h 6856413"/>
              <a:gd name="connsiteX4" fmla="*/ 4349150 w 6465869"/>
              <a:gd name="connsiteY4" fmla="*/ 0 h 6856413"/>
              <a:gd name="connsiteX5" fmla="*/ 6465869 w 6465869"/>
              <a:gd name="connsiteY5" fmla="*/ 5210627 h 6856413"/>
              <a:gd name="connsiteX6" fmla="*/ 6465869 w 6465869"/>
              <a:gd name="connsiteY6" fmla="*/ 6856413 h 6856413"/>
              <a:gd name="connsiteX7" fmla="*/ 5487503 w 6465869"/>
              <a:gd name="connsiteY7" fmla="*/ 6856413 h 6856413"/>
              <a:gd name="connsiteX8" fmla="*/ 4896573 w 6465869"/>
              <a:gd name="connsiteY8" fmla="*/ 5390820 h 6856413"/>
              <a:gd name="connsiteX9" fmla="*/ 2199618 w 6465869"/>
              <a:gd name="connsiteY9" fmla="*/ 5390820 h 6856413"/>
              <a:gd name="connsiteX10" fmla="*/ 1612707 w 6465869"/>
              <a:gd name="connsiteY10" fmla="*/ 6856413 h 6856413"/>
              <a:gd name="connsiteX11" fmla="*/ 0 w 6465869"/>
              <a:gd name="connsiteY11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65869" h="6856413">
                <a:moveTo>
                  <a:pt x="3570285" y="2074129"/>
                </a:moveTo>
                <a:lnTo>
                  <a:pt x="2780173" y="3992705"/>
                </a:lnTo>
                <a:lnTo>
                  <a:pt x="4357474" y="3992705"/>
                </a:lnTo>
                <a:close/>
                <a:moveTo>
                  <a:pt x="2786873" y="0"/>
                </a:moveTo>
                <a:lnTo>
                  <a:pt x="4349150" y="0"/>
                </a:lnTo>
                <a:lnTo>
                  <a:pt x="6465869" y="5210627"/>
                </a:lnTo>
                <a:lnTo>
                  <a:pt x="6465869" y="6856413"/>
                </a:lnTo>
                <a:lnTo>
                  <a:pt x="5487503" y="6856413"/>
                </a:lnTo>
                <a:lnTo>
                  <a:pt x="4896573" y="5390820"/>
                </a:lnTo>
                <a:lnTo>
                  <a:pt x="2199618" y="5390820"/>
                </a:lnTo>
                <a:lnTo>
                  <a:pt x="1612707" y="6856413"/>
                </a:lnTo>
                <a:lnTo>
                  <a:pt x="0" y="68564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BEAD478-665D-496C-B00E-61831230A9E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684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Chap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A7080B1-814D-4356-94DB-71BD7ED1BF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280388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A7080B1-814D-4356-94DB-71BD7ED1BF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6BD8039-0BD3-4061-81FD-CF887F58DFE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267017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GB" sz="3800" b="1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b="1">
                <a:effectLst/>
                <a:latin typeface="Arial" panose="020B0604020202020204" pitchFamily="34" charset="0"/>
              </a:rPr>
              <a:t>Add an optional sub-chapter that supports the narrative</a:t>
            </a:r>
            <a:endParaRPr lang="en-US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2414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776B111-B678-4C87-B9DB-258250659E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745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776B111-B678-4C87-B9DB-258250659E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D933C2C-4ED0-4B82-8997-E93AEB96EC5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5495C2-4728-204B-897F-ADE6303F81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fr-FR"/>
              <a:t>The ‘</a:t>
            </a:r>
            <a:r>
              <a:rPr lang="fr-FR" err="1"/>
              <a:t>so</a:t>
            </a:r>
            <a:r>
              <a:rPr lang="fr-FR"/>
              <a:t> </a:t>
            </a:r>
            <a:r>
              <a:rPr lang="fr-FR" err="1"/>
              <a:t>what</a:t>
            </a:r>
            <a:r>
              <a:rPr lang="fr-FR"/>
              <a:t>?’.</a:t>
            </a:r>
            <a:br>
              <a:rPr lang="fr-FR"/>
            </a:br>
            <a:r>
              <a:rPr lang="fr-FR"/>
              <a:t>How to make a change.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F682349-BFFC-4F99-8587-BDD310D194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1"/>
            <a:ext cx="6096000" cy="6856412"/>
          </a:xfrm>
          <a:custGeom>
            <a:avLst/>
            <a:gdLst>
              <a:gd name="connsiteX0" fmla="*/ 1514163 w 6096000"/>
              <a:gd name="connsiteY0" fmla="*/ 1272567 h 6856412"/>
              <a:gd name="connsiteX1" fmla="*/ 1514163 w 6096000"/>
              <a:gd name="connsiteY1" fmla="*/ 2918854 h 6856412"/>
              <a:gd name="connsiteX2" fmla="*/ 3141813 w 6096000"/>
              <a:gd name="connsiteY2" fmla="*/ 2918854 h 6856412"/>
              <a:gd name="connsiteX3" fmla="*/ 4300976 w 6096000"/>
              <a:gd name="connsiteY3" fmla="*/ 2074657 h 6856412"/>
              <a:gd name="connsiteX4" fmla="*/ 3141813 w 6096000"/>
              <a:gd name="connsiteY4" fmla="*/ 1272648 h 6856412"/>
              <a:gd name="connsiteX5" fmla="*/ 0 w 6096000"/>
              <a:gd name="connsiteY5" fmla="*/ 0 h 6856412"/>
              <a:gd name="connsiteX6" fmla="*/ 3371063 w 6096000"/>
              <a:gd name="connsiteY6" fmla="*/ 0 h 6856412"/>
              <a:gd name="connsiteX7" fmla="*/ 5764098 w 6096000"/>
              <a:gd name="connsiteY7" fmla="*/ 1914880 h 6856412"/>
              <a:gd name="connsiteX8" fmla="*/ 4473298 w 6096000"/>
              <a:gd name="connsiteY8" fmla="*/ 3946539 h 6856412"/>
              <a:gd name="connsiteX9" fmla="*/ 4067868 w 6096000"/>
              <a:gd name="connsiteY9" fmla="*/ 4051622 h 6856412"/>
              <a:gd name="connsiteX10" fmla="*/ 6096000 w 6096000"/>
              <a:gd name="connsiteY10" fmla="*/ 6743454 h 6856412"/>
              <a:gd name="connsiteX11" fmla="*/ 6096000 w 6096000"/>
              <a:gd name="connsiteY11" fmla="*/ 6856412 h 6856412"/>
              <a:gd name="connsiteX12" fmla="*/ 4434202 w 6096000"/>
              <a:gd name="connsiteY12" fmla="*/ 6856412 h 6856412"/>
              <a:gd name="connsiteX13" fmla="*/ 2428564 w 6096000"/>
              <a:gd name="connsiteY13" fmla="*/ 4203318 h 6856412"/>
              <a:gd name="connsiteX14" fmla="*/ 1514081 w 6096000"/>
              <a:gd name="connsiteY14" fmla="*/ 4203318 h 6856412"/>
              <a:gd name="connsiteX15" fmla="*/ 1514163 w 6096000"/>
              <a:gd name="connsiteY15" fmla="*/ 6856412 h 6856412"/>
              <a:gd name="connsiteX16" fmla="*/ 0 w 6096000"/>
              <a:gd name="connsiteY16" fmla="*/ 6856412 h 685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0" h="6856412">
                <a:moveTo>
                  <a:pt x="1514163" y="1272567"/>
                </a:moveTo>
                <a:lnTo>
                  <a:pt x="1514163" y="2918854"/>
                </a:lnTo>
                <a:lnTo>
                  <a:pt x="3141813" y="2918854"/>
                </a:lnTo>
                <a:cubicBezTo>
                  <a:pt x="4117526" y="2918854"/>
                  <a:pt x="4300976" y="2462344"/>
                  <a:pt x="4300976" y="2074657"/>
                </a:cubicBezTo>
                <a:cubicBezTo>
                  <a:pt x="4300976" y="1664111"/>
                  <a:pt x="4089550" y="1272648"/>
                  <a:pt x="3141813" y="1272648"/>
                </a:cubicBezTo>
                <a:close/>
                <a:moveTo>
                  <a:pt x="0" y="0"/>
                </a:moveTo>
                <a:lnTo>
                  <a:pt x="3371063" y="0"/>
                </a:lnTo>
                <a:cubicBezTo>
                  <a:pt x="5093320" y="0"/>
                  <a:pt x="5764098" y="808058"/>
                  <a:pt x="5764098" y="1914880"/>
                </a:cubicBezTo>
                <a:cubicBezTo>
                  <a:pt x="5764098" y="2958727"/>
                  <a:pt x="5303162" y="3570018"/>
                  <a:pt x="4473298" y="3946539"/>
                </a:cubicBezTo>
                <a:cubicBezTo>
                  <a:pt x="4473298" y="3946539"/>
                  <a:pt x="4340686" y="3999770"/>
                  <a:pt x="4067868" y="4051622"/>
                </a:cubicBezTo>
                <a:lnTo>
                  <a:pt x="6096000" y="6743454"/>
                </a:lnTo>
                <a:lnTo>
                  <a:pt x="6096000" y="6856412"/>
                </a:lnTo>
                <a:lnTo>
                  <a:pt x="4434202" y="6856412"/>
                </a:lnTo>
                <a:lnTo>
                  <a:pt x="2428564" y="4203318"/>
                </a:lnTo>
                <a:lnTo>
                  <a:pt x="1514081" y="4203318"/>
                </a:lnTo>
                <a:lnTo>
                  <a:pt x="1514163" y="6856412"/>
                </a:lnTo>
                <a:lnTo>
                  <a:pt x="0" y="68564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ED46054-2F2F-486D-8E76-7CFB315D34E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977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C422FD-F8A6-468E-BE3F-631D75B0D1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866851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C422FD-F8A6-468E-BE3F-631D75B0D1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3B76641-2E82-4B63-93DA-5A86BD6B721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1EA128-4E92-46A3-B8EE-474F087E3FF2}"/>
              </a:ext>
            </a:extLst>
          </p:cNvPr>
          <p:cNvSpPr/>
          <p:nvPr userDrawn="1"/>
        </p:nvSpPr>
        <p:spPr bwMode="gray">
          <a:xfrm>
            <a:off x="11064552" y="6536518"/>
            <a:ext cx="828092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fr-FR"/>
              <a:t>For </a:t>
            </a:r>
            <a:r>
              <a:rPr lang="fr-FR" err="1"/>
              <a:t>further</a:t>
            </a:r>
            <a:r>
              <a:rPr lang="fr-FR"/>
              <a:t> </a:t>
            </a:r>
            <a:r>
              <a:rPr lang="fr-FR" err="1"/>
              <a:t>reading</a:t>
            </a:r>
            <a:r>
              <a:rPr lang="fr-FR"/>
              <a:t>.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9CAB22E-EAD9-4ABF-B95C-BC9F35E8C46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2"/>
            <a:ext cx="6096000" cy="6857917"/>
          </a:xfrm>
          <a:custGeom>
            <a:avLst/>
            <a:gdLst>
              <a:gd name="connsiteX0" fmla="*/ 4601190 w 6096000"/>
              <a:gd name="connsiteY0" fmla="*/ 0 h 6857917"/>
              <a:gd name="connsiteX1" fmla="*/ 6096000 w 6096000"/>
              <a:gd name="connsiteY1" fmla="*/ 0 h 6857917"/>
              <a:gd name="connsiteX2" fmla="*/ 6096000 w 6096000"/>
              <a:gd name="connsiteY2" fmla="*/ 6857917 h 6857917"/>
              <a:gd name="connsiteX3" fmla="*/ 4618948 w 6096000"/>
              <a:gd name="connsiteY3" fmla="*/ 6857917 h 6857917"/>
              <a:gd name="connsiteX4" fmla="*/ 1584185 w 6096000"/>
              <a:gd name="connsiteY4" fmla="*/ 2803325 h 6857917"/>
              <a:gd name="connsiteX5" fmla="*/ 1580380 w 6096000"/>
              <a:gd name="connsiteY5" fmla="*/ 6857917 h 6857917"/>
              <a:gd name="connsiteX6" fmla="*/ 4651 w 6096000"/>
              <a:gd name="connsiteY6" fmla="*/ 6857917 h 6857917"/>
              <a:gd name="connsiteX7" fmla="*/ 0 w 6096000"/>
              <a:gd name="connsiteY7" fmla="*/ 2368 h 6857917"/>
              <a:gd name="connsiteX8" fmla="*/ 1551883 w 6096000"/>
              <a:gd name="connsiteY8" fmla="*/ 2368 h 6857917"/>
              <a:gd name="connsiteX9" fmla="*/ 4601190 w 6096000"/>
              <a:gd name="connsiteY9" fmla="*/ 4070490 h 685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7917">
                <a:moveTo>
                  <a:pt x="4601190" y="0"/>
                </a:moveTo>
                <a:lnTo>
                  <a:pt x="6096000" y="0"/>
                </a:lnTo>
                <a:lnTo>
                  <a:pt x="6096000" y="6857917"/>
                </a:lnTo>
                <a:lnTo>
                  <a:pt x="4618948" y="6857917"/>
                </a:lnTo>
                <a:lnTo>
                  <a:pt x="1584185" y="2803325"/>
                </a:lnTo>
                <a:lnTo>
                  <a:pt x="1580380" y="6857917"/>
                </a:lnTo>
                <a:lnTo>
                  <a:pt x="4651" y="6857917"/>
                </a:lnTo>
                <a:lnTo>
                  <a:pt x="0" y="2368"/>
                </a:lnTo>
                <a:lnTo>
                  <a:pt x="1551883" y="2368"/>
                </a:lnTo>
                <a:lnTo>
                  <a:pt x="4601190" y="40704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to insert image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3D351D1-FFB6-4227-9ADC-05525A9B855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020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Chap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A7080B1-814D-4356-94DB-71BD7ED1BF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90850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A7080B1-814D-4356-94DB-71BD7ED1BF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6BD8039-0BD3-4061-81FD-CF887F58DFE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2670175"/>
          </a:xfrm>
        </p:spPr>
        <p:txBody>
          <a:bodyPr vert="horz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GB" sz="3800" b="1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fr-FR" b="1" err="1">
                <a:effectLst/>
                <a:latin typeface="Arial" panose="020B0604020202020204" pitchFamily="34" charset="0"/>
              </a:rPr>
              <a:t>Add</a:t>
            </a:r>
            <a:r>
              <a:rPr lang="fr-FR" b="1">
                <a:effectLst/>
                <a:latin typeface="Arial" panose="020B0604020202020204" pitchFamily="34" charset="0"/>
              </a:rPr>
              <a:t> an </a:t>
            </a:r>
            <a:r>
              <a:rPr lang="fr-FR" b="1" err="1">
                <a:effectLst/>
                <a:latin typeface="Arial" panose="020B0604020202020204" pitchFamily="34" charset="0"/>
              </a:rPr>
              <a:t>optional</a:t>
            </a:r>
            <a:r>
              <a:rPr lang="fr-FR" b="1">
                <a:effectLst/>
                <a:latin typeface="Arial" panose="020B0604020202020204" pitchFamily="34" charset="0"/>
              </a:rPr>
              <a:t> </a:t>
            </a:r>
            <a:r>
              <a:rPr lang="fr-FR" b="1" err="1">
                <a:effectLst/>
                <a:latin typeface="Arial" panose="020B0604020202020204" pitchFamily="34" charset="0"/>
              </a:rPr>
              <a:t>sub-chapter</a:t>
            </a:r>
            <a:r>
              <a:rPr lang="fr-FR" b="1">
                <a:effectLst/>
                <a:latin typeface="Arial" panose="020B0604020202020204" pitchFamily="34" charset="0"/>
              </a:rPr>
              <a:t> </a:t>
            </a:r>
            <a:r>
              <a:rPr lang="fr-FR" b="1" err="1">
                <a:effectLst/>
                <a:latin typeface="Arial" panose="020B0604020202020204" pitchFamily="34" charset="0"/>
              </a:rPr>
              <a:t>that</a:t>
            </a:r>
            <a:r>
              <a:rPr lang="fr-FR" b="1">
                <a:effectLst/>
                <a:latin typeface="Arial" panose="020B0604020202020204" pitchFamily="34" charset="0"/>
              </a:rPr>
              <a:t> supports the narrative</a:t>
            </a:r>
            <a:endParaRPr lang="fr-FR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868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8446ED1-B935-40E1-9636-4DD03C1D7CE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09553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8446ED1-B935-40E1-9636-4DD03C1D7C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324F1CC-BBCD-4AD6-9A7C-137FEFA779A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E1E5AF-43EF-49CD-A70B-FBA2BCAA3F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 vert="horz"/>
          <a:lstStyle>
            <a:lvl1pPr>
              <a:defRPr/>
            </a:lvl1pPr>
          </a:lstStyle>
          <a:p>
            <a:r>
              <a:rPr lang="fr-FR"/>
              <a:t>Key message. </a:t>
            </a:r>
            <a:br>
              <a:rPr lang="fr-FR"/>
            </a:br>
            <a:r>
              <a:rPr lang="fr-FR"/>
              <a:t>If the audience </a:t>
            </a:r>
            <a:r>
              <a:rPr lang="fr-FR" err="1"/>
              <a:t>reads</a:t>
            </a:r>
            <a:r>
              <a:rPr lang="fr-FR"/>
              <a:t> </a:t>
            </a:r>
            <a:r>
              <a:rPr lang="fr-FR" err="1"/>
              <a:t>just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enough</a:t>
            </a:r>
            <a:r>
              <a:rPr lang="fr-FR"/>
              <a:t>. Make </a:t>
            </a:r>
            <a:r>
              <a:rPr lang="fr-FR" err="1"/>
              <a:t>every</a:t>
            </a:r>
            <a:r>
              <a:rPr lang="fr-FR"/>
              <a:t> </a:t>
            </a:r>
            <a:r>
              <a:rPr lang="fr-FR" err="1"/>
              <a:t>word</a:t>
            </a:r>
            <a:r>
              <a:rPr lang="fr-FR"/>
              <a:t> count. Say </a:t>
            </a:r>
            <a:r>
              <a:rPr lang="fr-FR" err="1"/>
              <a:t>it</a:t>
            </a:r>
            <a:r>
              <a:rPr lang="fr-FR"/>
              <a:t> like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would</a:t>
            </a:r>
            <a:r>
              <a:rPr lang="fr-FR"/>
              <a:t> in the room.</a:t>
            </a:r>
          </a:p>
        </p:txBody>
      </p:sp>
    </p:spTree>
    <p:extLst>
      <p:ext uri="{BB962C8B-B14F-4D97-AF65-F5344CB8AC3E}">
        <p14:creationId xmlns:p14="http://schemas.microsoft.com/office/powerpoint/2010/main" val="898274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fr-FR"/>
              <a:t>Key message. If the audience </a:t>
            </a:r>
            <a:r>
              <a:rPr lang="fr-FR" err="1"/>
              <a:t>reads</a:t>
            </a:r>
            <a:r>
              <a:rPr lang="fr-FR"/>
              <a:t> </a:t>
            </a:r>
            <a:r>
              <a:rPr lang="fr-FR" err="1"/>
              <a:t>just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enough</a:t>
            </a:r>
            <a:r>
              <a:rPr lang="fr-FR"/>
              <a:t>. Make </a:t>
            </a:r>
            <a:r>
              <a:rPr lang="fr-FR" err="1"/>
              <a:t>every</a:t>
            </a:r>
            <a:r>
              <a:rPr lang="fr-FR"/>
              <a:t> </a:t>
            </a:r>
            <a:r>
              <a:rPr lang="fr-FR" err="1"/>
              <a:t>word</a:t>
            </a:r>
            <a:r>
              <a:rPr lang="fr-FR"/>
              <a:t> count. Say </a:t>
            </a:r>
            <a:r>
              <a:rPr lang="fr-FR" err="1"/>
              <a:t>it</a:t>
            </a:r>
            <a:r>
              <a:rPr lang="fr-FR"/>
              <a:t> like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would</a:t>
            </a:r>
            <a:r>
              <a:rPr lang="fr-FR"/>
              <a:t> in the room.</a:t>
            </a:r>
          </a:p>
        </p:txBody>
      </p:sp>
    </p:spTree>
    <p:extLst>
      <p:ext uri="{BB962C8B-B14F-4D97-AF65-F5344CB8AC3E}">
        <p14:creationId xmlns:p14="http://schemas.microsoft.com/office/powerpoint/2010/main" val="3804503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43525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fr-FR"/>
              <a:t>Key message. If the audience </a:t>
            </a:r>
            <a:r>
              <a:rPr lang="fr-FR" err="1"/>
              <a:t>reads</a:t>
            </a:r>
            <a:r>
              <a:rPr lang="fr-FR"/>
              <a:t> </a:t>
            </a:r>
            <a:r>
              <a:rPr lang="fr-FR" err="1"/>
              <a:t>just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enough</a:t>
            </a:r>
            <a:r>
              <a:rPr lang="fr-FR"/>
              <a:t>. Make </a:t>
            </a:r>
            <a:r>
              <a:rPr lang="fr-FR" err="1"/>
              <a:t>every</a:t>
            </a:r>
            <a:r>
              <a:rPr lang="fr-FR"/>
              <a:t> </a:t>
            </a:r>
            <a:r>
              <a:rPr lang="fr-FR" err="1"/>
              <a:t>word</a:t>
            </a:r>
            <a:r>
              <a:rPr lang="fr-FR"/>
              <a:t> count. Say </a:t>
            </a:r>
            <a:r>
              <a:rPr lang="fr-FR" err="1"/>
              <a:t>it</a:t>
            </a:r>
            <a:r>
              <a:rPr lang="fr-FR"/>
              <a:t> like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would</a:t>
            </a:r>
            <a:r>
              <a:rPr lang="fr-FR"/>
              <a:t> in the room.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FEF0F-449D-494E-B003-BA0DE42F6122}"/>
              </a:ext>
            </a:extLst>
          </p:cNvPr>
          <p:cNvSpPr>
            <a:spLocks noGrp="1"/>
          </p:cNvSpPr>
          <p:nvPr>
            <p:ph sz="half" idx="1"/>
          </p:nvPr>
        </p:nvSpPr>
        <p:spPr bwMode="gray">
          <a:xfrm>
            <a:off x="381001" y="1905000"/>
            <a:ext cx="5334000" cy="4187824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  <a:lvl3pPr marL="359156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538734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243C-D223-024A-A211-1CD96C903785}"/>
              </a:ext>
            </a:extLst>
          </p:cNvPr>
          <p:cNvSpPr>
            <a:spLocks noGrp="1"/>
          </p:cNvSpPr>
          <p:nvPr>
            <p:ph sz="half" idx="2"/>
          </p:nvPr>
        </p:nvSpPr>
        <p:spPr bwMode="gray">
          <a:xfrm>
            <a:off x="6476999" y="1905000"/>
            <a:ext cx="5334001" cy="4187825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4003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897343-393D-0E44-A97B-2079B348B1F9}"/>
              </a:ext>
            </a:extLst>
          </p:cNvPr>
          <p:cNvSpPr/>
          <p:nvPr userDrawn="1"/>
        </p:nvSpPr>
        <p:spPr bwMode="gray">
          <a:xfrm>
            <a:off x="3044825" y="0"/>
            <a:ext cx="4575175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631238-F440-4B1F-8D7B-809C61CB62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Key message. </a:t>
            </a:r>
            <a:br>
              <a:rPr lang="fr-FR"/>
            </a:br>
            <a:r>
              <a:rPr lang="fr-FR"/>
              <a:t>If the audience </a:t>
            </a:r>
            <a:r>
              <a:rPr lang="fr-FR" err="1"/>
              <a:t>reads</a:t>
            </a:r>
            <a:r>
              <a:rPr lang="fr-FR"/>
              <a:t> </a:t>
            </a:r>
            <a:r>
              <a:rPr lang="fr-FR" err="1"/>
              <a:t>just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enough</a:t>
            </a:r>
            <a:r>
              <a:rPr lang="fr-FR"/>
              <a:t>. Make </a:t>
            </a:r>
            <a:r>
              <a:rPr lang="fr-FR" err="1"/>
              <a:t>every</a:t>
            </a:r>
            <a:r>
              <a:rPr lang="fr-FR"/>
              <a:t> </a:t>
            </a:r>
            <a:r>
              <a:rPr lang="fr-FR" err="1"/>
              <a:t>word</a:t>
            </a:r>
            <a:r>
              <a:rPr lang="fr-FR"/>
              <a:t> count. Say </a:t>
            </a:r>
            <a:r>
              <a:rPr lang="fr-FR" err="1"/>
              <a:t>it</a:t>
            </a:r>
            <a:r>
              <a:rPr lang="fr-FR"/>
              <a:t> like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would</a:t>
            </a:r>
            <a:r>
              <a:rPr lang="fr-FR"/>
              <a:t> in the room.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95ABA3D-BEC2-4D38-9AFA-4954F306F2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8004175" y="381000"/>
            <a:ext cx="3806826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fr-FR" err="1"/>
              <a:t>Heading</a:t>
            </a:r>
            <a:r>
              <a:rPr lang="fr-FR"/>
              <a:t>: Make </a:t>
            </a:r>
            <a:r>
              <a:rPr lang="fr-FR" err="1"/>
              <a:t>your</a:t>
            </a:r>
            <a:r>
              <a:rPr lang="fr-FR"/>
              <a:t> point.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D8852F4-3A40-41CF-8793-5F648FBC7E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429000" y="381000"/>
            <a:ext cx="3810000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fr-FR" err="1"/>
              <a:t>Heading</a:t>
            </a:r>
            <a:r>
              <a:rPr lang="fr-FR"/>
              <a:t>: Make </a:t>
            </a:r>
            <a:r>
              <a:rPr lang="fr-FR" err="1"/>
              <a:t>your</a:t>
            </a:r>
            <a:r>
              <a:rPr lang="fr-FR"/>
              <a:t> point.</a:t>
            </a:r>
          </a:p>
        </p:txBody>
      </p:sp>
    </p:spTree>
    <p:extLst>
      <p:ext uri="{BB962C8B-B14F-4D97-AF65-F5344CB8AC3E}">
        <p14:creationId xmlns:p14="http://schemas.microsoft.com/office/powerpoint/2010/main" val="35031193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0726B13-8A06-4C2F-B3E2-C6E4FDCB91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336073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0726B13-8A06-4C2F-B3E2-C6E4FDCB9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14DD698-12A5-415B-97E6-9C6DBEB91E8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2000" b="0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A1EFBD-66C8-4081-AADF-2B4A352FE64D}"/>
              </a:ext>
            </a:extLst>
          </p:cNvPr>
          <p:cNvSpPr/>
          <p:nvPr userDrawn="1"/>
        </p:nvSpPr>
        <p:spPr bwMode="gray">
          <a:xfrm>
            <a:off x="0" y="-1587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7508A2-A0AF-4811-ACA1-FC84D131531A}"/>
              </a:ext>
            </a:extLst>
          </p:cNvPr>
          <p:cNvSpPr/>
          <p:nvPr userDrawn="1"/>
        </p:nvSpPr>
        <p:spPr bwMode="gray">
          <a:xfrm>
            <a:off x="-7168" y="3048000"/>
            <a:ext cx="6101581" cy="3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Picture Placeholder 21">
            <a:extLst>
              <a:ext uri="{FF2B5EF4-FFF2-40B4-BE49-F238E27FC236}">
                <a16:creationId xmlns:a16="http://schemas.microsoft.com/office/drawing/2014/main" id="{3448625E-017A-4951-9ED5-25641345A0F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722550" y="-1587"/>
            <a:ext cx="2373449" cy="26685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to insert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D364477-0314-4F10-9D10-E2EF9653C5E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381000" y="3163395"/>
            <a:ext cx="2667000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fr-FR"/>
              <a:t>Areas of Expertise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F7FD24E3-E069-4B35-9C18-F463735BC8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428999" y="3163395"/>
            <a:ext cx="2286001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fr-FR"/>
              <a:t>Education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3B904A-F76F-4A89-9C9D-B0B0D1D3C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 vert="horz"/>
          <a:lstStyle>
            <a:lvl1pPr>
              <a:defRPr/>
            </a:lvl1pPr>
          </a:lstStyle>
          <a:p>
            <a:r>
              <a:rPr lang="fr-FR" err="1"/>
              <a:t>Surname</a:t>
            </a:r>
            <a:r>
              <a:rPr lang="fr-FR"/>
              <a:t> Name</a:t>
            </a:r>
            <a:br>
              <a:rPr lang="fr-FR"/>
            </a:br>
            <a:r>
              <a:rPr lang="fr-FR" b="0"/>
              <a:t>Position, Office, Country</a:t>
            </a:r>
            <a:endParaRPr lang="fr-FR"/>
          </a:p>
        </p:txBody>
      </p:sp>
      <p:grpSp>
        <p:nvGrpSpPr>
          <p:cNvPr id="35" name="Graphic 19">
            <a:extLst>
              <a:ext uri="{FF2B5EF4-FFF2-40B4-BE49-F238E27FC236}">
                <a16:creationId xmlns:a16="http://schemas.microsoft.com/office/drawing/2014/main" id="{0DF2BC8F-BD6E-4BED-A9DD-8DCAEA9A50D4}"/>
              </a:ext>
            </a:extLst>
          </p:cNvPr>
          <p:cNvGrpSpPr/>
          <p:nvPr userDrawn="1"/>
        </p:nvGrpSpPr>
        <p:grpSpPr bwMode="gray">
          <a:xfrm>
            <a:off x="758825" y="6383803"/>
            <a:ext cx="765175" cy="90021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AC1D5788-EC41-4A64-9CD3-6E3CB88E41EC}"/>
                </a:ext>
              </a:extLst>
            </p:cNvPr>
            <p:cNvSpPr/>
            <p:nvPr/>
          </p:nvSpPr>
          <p:spPr bwMode="gray"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09902B4-2695-4527-B5C8-31F48F2A9654}"/>
                </a:ext>
              </a:extLst>
            </p:cNvPr>
            <p:cNvSpPr/>
            <p:nvPr/>
          </p:nvSpPr>
          <p:spPr bwMode="gray"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3AD1063-D2B8-4B6A-A86D-08AD8E37AAD7}"/>
                </a:ext>
              </a:extLst>
            </p:cNvPr>
            <p:cNvSpPr/>
            <p:nvPr/>
          </p:nvSpPr>
          <p:spPr bwMode="gray"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27E78175-02A9-436A-96A2-9F5365F56578}"/>
                </a:ext>
              </a:extLst>
            </p:cNvPr>
            <p:cNvSpPr/>
            <p:nvPr/>
          </p:nvSpPr>
          <p:spPr bwMode="gray"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17E9070A-F511-4A5B-9153-39FEE2463F81}"/>
                </a:ext>
              </a:extLst>
            </p:cNvPr>
            <p:cNvSpPr/>
            <p:nvPr/>
          </p:nvSpPr>
          <p:spPr bwMode="gray"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41166F2-3E56-4401-B77D-EB0307B39A0C}"/>
                </a:ext>
              </a:extLst>
            </p:cNvPr>
            <p:cNvSpPr/>
            <p:nvPr/>
          </p:nvSpPr>
          <p:spPr bwMode="gray"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5F257939-AA22-4BDE-B164-A41F0FA3F5A1}"/>
                </a:ext>
              </a:extLst>
            </p:cNvPr>
            <p:cNvSpPr/>
            <p:nvPr/>
          </p:nvSpPr>
          <p:spPr bwMode="gray"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3D7114F-F639-4ADE-A59A-1DE07A41E53F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fr-FR" sz="1000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fr-FR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B08D16-5AA2-494D-9218-A5A958D9A79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477000" y="381000"/>
            <a:ext cx="5334000" cy="5707063"/>
          </a:xfrm>
        </p:spPr>
        <p:txBody>
          <a:bodyPr/>
          <a:lstStyle/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8AFDCE-ECF6-47EB-A6F5-69ECA2AEC7D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429000" y="3429000"/>
            <a:ext cx="2286000" cy="2615375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1C7F46-3F09-480F-8300-B47FB5A4F4B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3429000"/>
            <a:ext cx="2667000" cy="2617377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1878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8F66653-A36B-46DE-BBD0-F01F92C144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209857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8F66653-A36B-46DE-BBD0-F01F92C144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D7010FC-D5EC-4F40-BF84-C3A559032E0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5CAB5-F976-4C40-89AE-9A89E9C4AC4F}"/>
              </a:ext>
            </a:extLst>
          </p:cNvPr>
          <p:cNvSpPr/>
          <p:nvPr userDrawn="1"/>
        </p:nvSpPr>
        <p:spPr bwMode="gray">
          <a:xfrm>
            <a:off x="3048002" y="0"/>
            <a:ext cx="3047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78D11-144A-4B42-AA51-7E5FE4BFDAC3}"/>
              </a:ext>
            </a:extLst>
          </p:cNvPr>
          <p:cNvSpPr/>
          <p:nvPr userDrawn="1"/>
        </p:nvSpPr>
        <p:spPr bwMode="gray">
          <a:xfrm>
            <a:off x="6096000" y="0"/>
            <a:ext cx="3048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CF47EE3-F5CB-4E44-BC68-EC24C6779C1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3048000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796EB4AD-659A-9A47-B141-976732FEBC0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096000" y="0"/>
            <a:ext cx="3048000" cy="2663825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DFD1BD5-98E0-0947-9140-940DFF97013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9147359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CBE62D-52E2-4C4C-AF6E-96D1E5707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429001" y="3048000"/>
            <a:ext cx="2285999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fr-FR"/>
              <a:t>Name and </a:t>
            </a:r>
            <a:r>
              <a:rPr lang="fr-FR" err="1"/>
              <a:t>Surname</a:t>
            </a:r>
            <a:endParaRPr lang="fr-FR"/>
          </a:p>
          <a:p>
            <a:pPr lvl="1"/>
            <a:r>
              <a:rPr lang="fr-FR"/>
              <a:t>Job </a:t>
            </a:r>
            <a:r>
              <a:rPr lang="fr-FR" err="1"/>
              <a:t>title</a:t>
            </a:r>
            <a:r>
              <a:rPr lang="fr-FR"/>
              <a:t> and location 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Summary</a:t>
            </a:r>
            <a:r>
              <a:rPr lang="fr-FR"/>
              <a:t> of </a:t>
            </a:r>
            <a:r>
              <a:rPr lang="fr-FR" err="1"/>
              <a:t>experience</a:t>
            </a:r>
            <a:r>
              <a:rPr lang="fr-FR"/>
              <a:t> </a:t>
            </a:r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bullet</a:t>
            </a:r>
            <a:endParaRPr lang="fr-FR"/>
          </a:p>
          <a:p>
            <a:pPr lvl="4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bullet</a:t>
            </a:r>
            <a:endParaRPr lang="fr-FR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1C3C4FE2-D60A-3C44-A1A2-F63809BB1E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477001" y="3048000"/>
            <a:ext cx="228600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fr-FR"/>
              <a:t>Name and </a:t>
            </a:r>
            <a:r>
              <a:rPr lang="fr-FR" err="1"/>
              <a:t>Surname</a:t>
            </a:r>
            <a:endParaRPr lang="fr-FR"/>
          </a:p>
          <a:p>
            <a:pPr lvl="1"/>
            <a:r>
              <a:rPr lang="fr-FR"/>
              <a:t>Job </a:t>
            </a:r>
            <a:r>
              <a:rPr lang="fr-FR" err="1"/>
              <a:t>title</a:t>
            </a:r>
            <a:r>
              <a:rPr lang="fr-FR"/>
              <a:t> and location 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Summary</a:t>
            </a:r>
            <a:r>
              <a:rPr lang="fr-FR"/>
              <a:t> of </a:t>
            </a:r>
            <a:r>
              <a:rPr lang="fr-FR" err="1"/>
              <a:t>experience</a:t>
            </a:r>
            <a:r>
              <a:rPr lang="fr-FR"/>
              <a:t> </a:t>
            </a:r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bullet</a:t>
            </a:r>
            <a:endParaRPr lang="fr-FR"/>
          </a:p>
          <a:p>
            <a:pPr lvl="4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bullet</a:t>
            </a:r>
            <a:endParaRPr lang="fr-FR"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39E6F826-10D9-8247-8889-29223C7F84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9525000" y="3048000"/>
            <a:ext cx="228936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fr-FR"/>
              <a:t>Name and </a:t>
            </a:r>
            <a:r>
              <a:rPr lang="fr-FR" err="1"/>
              <a:t>Surname</a:t>
            </a:r>
            <a:endParaRPr lang="fr-FR"/>
          </a:p>
          <a:p>
            <a:pPr lvl="1"/>
            <a:r>
              <a:rPr lang="fr-FR"/>
              <a:t>Job </a:t>
            </a:r>
            <a:r>
              <a:rPr lang="fr-FR" err="1"/>
              <a:t>title</a:t>
            </a:r>
            <a:r>
              <a:rPr lang="fr-FR"/>
              <a:t> and location 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Summary</a:t>
            </a:r>
            <a:r>
              <a:rPr lang="fr-FR"/>
              <a:t> of </a:t>
            </a:r>
            <a:r>
              <a:rPr lang="fr-FR" err="1"/>
              <a:t>experience</a:t>
            </a:r>
            <a:r>
              <a:rPr lang="fr-FR"/>
              <a:t> </a:t>
            </a:r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bullet</a:t>
            </a:r>
            <a:endParaRPr lang="fr-FR"/>
          </a:p>
          <a:p>
            <a:pPr lvl="4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bullet</a:t>
            </a:r>
            <a:endParaRPr lang="fr-F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68541-A21A-46F7-AFC4-CBC98C325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5999" cy="2215991"/>
          </a:xfrm>
        </p:spPr>
        <p:txBody>
          <a:bodyPr vert="horz"/>
          <a:lstStyle>
            <a:lvl1pPr>
              <a:defRPr/>
            </a:lvl1pPr>
          </a:lstStyle>
          <a:p>
            <a:r>
              <a:rPr lang="fr-FR"/>
              <a:t>Key message. </a:t>
            </a:r>
            <a:br>
              <a:rPr lang="fr-FR"/>
            </a:br>
            <a:r>
              <a:rPr lang="fr-FR"/>
              <a:t>If the audience </a:t>
            </a:r>
            <a:r>
              <a:rPr lang="fr-FR" err="1"/>
              <a:t>reads</a:t>
            </a:r>
            <a:r>
              <a:rPr lang="fr-FR"/>
              <a:t> </a:t>
            </a:r>
            <a:r>
              <a:rPr lang="fr-FR" err="1"/>
              <a:t>just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enough</a:t>
            </a:r>
            <a:r>
              <a:rPr lang="fr-FR"/>
              <a:t>. Make </a:t>
            </a:r>
            <a:r>
              <a:rPr lang="fr-FR" err="1"/>
              <a:t>every</a:t>
            </a:r>
            <a:r>
              <a:rPr lang="fr-FR"/>
              <a:t> </a:t>
            </a:r>
            <a:r>
              <a:rPr lang="fr-FR" err="1"/>
              <a:t>word</a:t>
            </a:r>
            <a:r>
              <a:rPr lang="fr-FR"/>
              <a:t> count. Say </a:t>
            </a:r>
            <a:r>
              <a:rPr lang="fr-FR" err="1"/>
              <a:t>it</a:t>
            </a:r>
            <a:r>
              <a:rPr lang="fr-FR"/>
              <a:t> like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would</a:t>
            </a:r>
            <a:r>
              <a:rPr lang="fr-FR"/>
              <a:t> in the room.</a:t>
            </a:r>
          </a:p>
        </p:txBody>
      </p:sp>
    </p:spTree>
    <p:extLst>
      <p:ext uri="{BB962C8B-B14F-4D97-AF65-F5344CB8AC3E}">
        <p14:creationId xmlns:p14="http://schemas.microsoft.com/office/powerpoint/2010/main" val="2212975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6F4BDBA-8A7A-4151-9891-CE2FF8030BCB}"/>
              </a:ext>
            </a:extLst>
          </p:cNvPr>
          <p:cNvSpPr/>
          <p:nvPr userDrawn="1"/>
        </p:nvSpPr>
        <p:spPr>
          <a:xfrm>
            <a:off x="3048000" y="0"/>
            <a:ext cx="457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A6D9F4-AFFE-40C2-A711-D5F9F9523EA2}"/>
              </a:ext>
            </a:extLst>
          </p:cNvPr>
          <p:cNvSpPr/>
          <p:nvPr userDrawn="1"/>
        </p:nvSpPr>
        <p:spPr>
          <a:xfrm>
            <a:off x="3048000" y="3429000"/>
            <a:ext cx="4572000" cy="34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887B0-D81F-4D6E-8490-01166A357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Key message. </a:t>
            </a:r>
            <a:br>
              <a:rPr lang="fr-FR"/>
            </a:br>
            <a:r>
              <a:rPr lang="fr-FR"/>
              <a:t>If the audience </a:t>
            </a:r>
            <a:r>
              <a:rPr lang="fr-FR" err="1"/>
              <a:t>reads</a:t>
            </a:r>
            <a:r>
              <a:rPr lang="fr-FR"/>
              <a:t> </a:t>
            </a:r>
            <a:r>
              <a:rPr lang="fr-FR" err="1"/>
              <a:t>just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enough</a:t>
            </a:r>
            <a:r>
              <a:rPr lang="fr-FR"/>
              <a:t>. Make </a:t>
            </a:r>
            <a:r>
              <a:rPr lang="fr-FR" err="1"/>
              <a:t>every</a:t>
            </a:r>
            <a:r>
              <a:rPr lang="fr-FR"/>
              <a:t> </a:t>
            </a:r>
            <a:r>
              <a:rPr lang="fr-FR" err="1"/>
              <a:t>word</a:t>
            </a:r>
            <a:r>
              <a:rPr lang="fr-FR"/>
              <a:t> count. Say </a:t>
            </a:r>
            <a:r>
              <a:rPr lang="fr-FR" err="1"/>
              <a:t>it</a:t>
            </a:r>
            <a:r>
              <a:rPr lang="fr-FR"/>
              <a:t> like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would</a:t>
            </a:r>
            <a:r>
              <a:rPr lang="fr-FR"/>
              <a:t> in the room.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F01B772-E707-4318-AFF4-D233B7291D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8973" y="381000"/>
            <a:ext cx="3810000" cy="3574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fr-FR"/>
              <a:t>Situation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9F9E8AE9-DD63-4653-988B-3750118E135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73" y="3809999"/>
            <a:ext cx="3810000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fr-FR" err="1"/>
              <a:t>Approach</a:t>
            </a:r>
            <a:endParaRPr lang="fr-FR"/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7F035056-C297-4E3D-A5DA-D866119582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00999" y="3809999"/>
            <a:ext cx="3810001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fr-FR"/>
              <a:t>Impact</a:t>
            </a:r>
          </a:p>
        </p:txBody>
      </p:sp>
      <p:sp>
        <p:nvSpPr>
          <p:cNvPr id="27" name="Text Placeholder 31">
            <a:extLst>
              <a:ext uri="{FF2B5EF4-FFF2-40B4-BE49-F238E27FC236}">
                <a16:creationId xmlns:a16="http://schemas.microsoft.com/office/drawing/2014/main" id="{FCA46901-ED40-41AA-95AD-ADE9E86C44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28973" y="4187825"/>
            <a:ext cx="381002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FFC8F3DC-2FB3-4CA7-9006-B6A3370B9E0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00944" y="4186238"/>
            <a:ext cx="380926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29" name="Text Placeholder 36">
            <a:extLst>
              <a:ext uri="{FF2B5EF4-FFF2-40B4-BE49-F238E27FC236}">
                <a16:creationId xmlns:a16="http://schemas.microsoft.com/office/drawing/2014/main" id="{C88F3AC6-38BB-420F-928B-D3D9DAD55B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28973" y="765175"/>
            <a:ext cx="3810001" cy="1277273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B62EDA09-4F38-47EC-8087-3301CDABF20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20000" y="-1"/>
            <a:ext cx="4572000" cy="3429000"/>
          </a:xfrm>
        </p:spPr>
        <p:txBody>
          <a:bodyPr/>
          <a:lstStyle/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837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8446ED1-B935-40E1-9636-4DD03C1D7CE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640629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8446ED1-B935-40E1-9636-4DD03C1D7C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324F1CC-BBCD-4AD6-9A7C-137FEFA779A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E1E5AF-43EF-49CD-A70B-FBA2BCAA3F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3818501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296CD57-C0DB-43A8-8C5C-A539549839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609352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296CD57-C0DB-43A8-8C5C-A539549839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CB228E0-7DFF-492A-AFEB-CD54CE9A63B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89A8CE-377D-4B70-A044-B5B63794CD49}"/>
              </a:ext>
            </a:extLst>
          </p:cNvPr>
          <p:cNvSpPr/>
          <p:nvPr userDrawn="1"/>
        </p:nvSpPr>
        <p:spPr bwMode="gray">
          <a:xfrm>
            <a:off x="0" y="1524001"/>
            <a:ext cx="3179676" cy="5333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0" y="-1587"/>
            <a:ext cx="12192000" cy="1525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16A9F-C813-47A1-BC5C-9781DE143BBC}"/>
              </a:ext>
            </a:extLst>
          </p:cNvPr>
          <p:cNvSpPr txBox="1"/>
          <p:nvPr userDrawn="1"/>
        </p:nvSpPr>
        <p:spPr bwMode="gray">
          <a:xfrm>
            <a:off x="381001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E8C368-3382-4C28-AE75-DF7C05ACA19D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1E1E1E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4614CD-0A06-45AD-BFB3-52C98A1514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vert="horz" wrap="square" lIns="0" tIns="0" rIns="0" bIns="0" anchorCtr="0">
            <a:noAutofit/>
          </a:bodyPr>
          <a:lstStyle>
            <a:lvl1pPr>
              <a:defRPr/>
            </a:lvl1pPr>
          </a:lstStyle>
          <a:p>
            <a:r>
              <a:rPr lang="fr-FR"/>
              <a:t>Key message. If the audience </a:t>
            </a:r>
            <a:r>
              <a:rPr lang="fr-FR" err="1"/>
              <a:t>reads</a:t>
            </a:r>
            <a:r>
              <a:rPr lang="fr-FR"/>
              <a:t> </a:t>
            </a:r>
            <a:r>
              <a:rPr lang="fr-FR" err="1"/>
              <a:t>just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enough</a:t>
            </a:r>
            <a:r>
              <a:rPr lang="fr-FR"/>
              <a:t>. Make </a:t>
            </a:r>
            <a:r>
              <a:rPr lang="fr-FR" err="1"/>
              <a:t>every</a:t>
            </a:r>
            <a:r>
              <a:rPr lang="fr-FR"/>
              <a:t> </a:t>
            </a:r>
            <a:r>
              <a:rPr lang="fr-FR" err="1"/>
              <a:t>word</a:t>
            </a:r>
            <a:r>
              <a:rPr lang="fr-FR"/>
              <a:t> count. Say </a:t>
            </a:r>
            <a:r>
              <a:rPr lang="fr-FR" err="1"/>
              <a:t>it</a:t>
            </a:r>
            <a:r>
              <a:rPr lang="fr-FR"/>
              <a:t> like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would</a:t>
            </a:r>
            <a:r>
              <a:rPr lang="fr-FR"/>
              <a:t> in the room.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E5BFCC1-3A56-464E-BF3E-9BA6691720E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96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969696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270B7BD-FC9D-4F69-A68F-E0C27C382D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17798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270B7BD-FC9D-4F69-A68F-E0C27C382D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C22C1CB-4182-4CFE-892E-F42BC6EFB9A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A2A9C-BC2E-E84C-9D64-34631BC47D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81000" y="1143000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fr-FR"/>
              <a:t>Name</a:t>
            </a:r>
          </a:p>
          <a:p>
            <a:pPr lvl="1"/>
            <a:r>
              <a:rPr lang="fr-FR"/>
              <a:t>Details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E2D8C7B-E137-3948-86A5-8EF55583B6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429001" y="1143000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fr-FR"/>
              <a:t>Name</a:t>
            </a:r>
          </a:p>
          <a:p>
            <a:pPr lvl="1"/>
            <a:r>
              <a:rPr lang="fr-FR"/>
              <a:t>Details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E76C799-A2B3-8549-BF01-A5E85152A2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81000" y="2283532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fr-FR"/>
              <a:t>Name</a:t>
            </a:r>
          </a:p>
          <a:p>
            <a:pPr lvl="1"/>
            <a:r>
              <a:rPr lang="fr-FR"/>
              <a:t>Details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BEF35F24-23CB-894F-98A8-27315C4DB2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429001" y="2283532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fr-FR"/>
              <a:t>Name</a:t>
            </a:r>
          </a:p>
          <a:p>
            <a:pPr lvl="1"/>
            <a:r>
              <a:rPr lang="fr-FR"/>
              <a:t>Details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8BA69A-3076-2A40-8C16-4A197F6CC4C1}"/>
              </a:ext>
            </a:extLst>
          </p:cNvPr>
          <p:cNvSpPr/>
          <p:nvPr userDrawn="1"/>
        </p:nvSpPr>
        <p:spPr bwMode="gray">
          <a:xfrm>
            <a:off x="381000" y="5589610"/>
            <a:ext cx="4490864" cy="50321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This document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is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exclusively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intended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for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selected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client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employees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Distribution,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quotations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and duplications –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even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 the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of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extracts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for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third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parties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is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only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permitted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upon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prior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written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consent of Kearney. 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Kearney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used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the text and charts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compiled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this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report in a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presentation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;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they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do not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represent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complete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documentation of the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presentation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</a:p>
        </p:txBody>
      </p:sp>
      <p:sp>
        <p:nvSpPr>
          <p:cNvPr id="22" name="Picture Placeholder 43">
            <a:extLst>
              <a:ext uri="{FF2B5EF4-FFF2-40B4-BE49-F238E27FC236}">
                <a16:creationId xmlns:a16="http://schemas.microsoft.com/office/drawing/2014/main" id="{763095BA-2E8C-A049-B6E6-B9E92AF228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1858328 w 6096000"/>
              <a:gd name="connsiteY1" fmla="*/ 0 h 6858000"/>
              <a:gd name="connsiteX2" fmla="*/ 3456432 w 6096000"/>
              <a:gd name="connsiteY2" fmla="*/ 2612771 h 6858000"/>
              <a:gd name="connsiteX3" fmla="*/ 5093144 w 6096000"/>
              <a:gd name="connsiteY3" fmla="*/ 0 h 6858000"/>
              <a:gd name="connsiteX4" fmla="*/ 6096000 w 6096000"/>
              <a:gd name="connsiteY4" fmla="*/ 0 h 6858000"/>
              <a:gd name="connsiteX5" fmla="*/ 6096000 w 6096000"/>
              <a:gd name="connsiteY5" fmla="*/ 1283272 h 6858000"/>
              <a:gd name="connsiteX6" fmla="*/ 4272026 w 6096000"/>
              <a:gd name="connsiteY6" fmla="*/ 4115435 h 6858000"/>
              <a:gd name="connsiteX7" fmla="*/ 4272026 w 6096000"/>
              <a:gd name="connsiteY7" fmla="*/ 6858000 h 6858000"/>
              <a:gd name="connsiteX8" fmla="*/ 2650427 w 6096000"/>
              <a:gd name="connsiteY8" fmla="*/ 6858000 h 6858000"/>
              <a:gd name="connsiteX9" fmla="*/ 2650427 w 6096000"/>
              <a:gd name="connsiteY9" fmla="*/ 41062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1858328" y="0"/>
                </a:lnTo>
                <a:lnTo>
                  <a:pt x="3456432" y="2612771"/>
                </a:lnTo>
                <a:lnTo>
                  <a:pt x="5093144" y="0"/>
                </a:lnTo>
                <a:lnTo>
                  <a:pt x="6096000" y="0"/>
                </a:lnTo>
                <a:lnTo>
                  <a:pt x="6096000" y="1283272"/>
                </a:lnTo>
                <a:lnTo>
                  <a:pt x="4272026" y="4115435"/>
                </a:lnTo>
                <a:lnTo>
                  <a:pt x="4272026" y="6858000"/>
                </a:lnTo>
                <a:lnTo>
                  <a:pt x="2650427" y="6858000"/>
                </a:lnTo>
                <a:lnTo>
                  <a:pt x="2650427" y="410629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to insert image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4D08DEC-6623-4781-9EAF-1AEF06E65F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1000" y="3424064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fr-FR"/>
              <a:t>Name</a:t>
            </a:r>
          </a:p>
          <a:p>
            <a:pPr lvl="1"/>
            <a:r>
              <a:rPr lang="fr-FR"/>
              <a:t>Details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627CD43-C8BD-456F-B11B-D4CCC5605F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429001" y="3424064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fr-FR"/>
              <a:t>Name</a:t>
            </a:r>
          </a:p>
          <a:p>
            <a:pPr lvl="1"/>
            <a:r>
              <a:rPr lang="fr-FR"/>
              <a:t>Details</a:t>
            </a:r>
          </a:p>
        </p:txBody>
      </p:sp>
      <p:pic>
        <p:nvPicPr>
          <p:cNvPr id="34" name="Picture 33" descr="A drawing of a face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2A565116-6508-49C7-87EB-B9E5099C289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6715" y="4930812"/>
            <a:ext cx="406400" cy="406400"/>
          </a:xfrm>
          <a:prstGeom prst="rect">
            <a:avLst/>
          </a:prstGeom>
        </p:spPr>
      </p:pic>
      <p:pic>
        <p:nvPicPr>
          <p:cNvPr id="35" name="Picture 34" descr="A picture containing drawing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7007630-77E7-42BB-BAA5-FAF0126C0AB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29640" y="4930812"/>
            <a:ext cx="406400" cy="406400"/>
          </a:xfrm>
          <a:prstGeom prst="rect">
            <a:avLst/>
          </a:prstGeom>
        </p:spPr>
      </p:pic>
      <p:pic>
        <p:nvPicPr>
          <p:cNvPr id="36" name="Picture 35" descr="A picture containing drawing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181FE440-240E-4D13-A503-8BD65F04EFB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472565" y="4930812"/>
            <a:ext cx="406400" cy="406400"/>
          </a:xfrm>
          <a:prstGeom prst="rect">
            <a:avLst/>
          </a:prstGeom>
        </p:spPr>
      </p:pic>
      <p:pic>
        <p:nvPicPr>
          <p:cNvPr id="37" name="Picture 36" descr="A picture containing drawing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0937E484-B066-45FF-98FD-C64958D6223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558415" y="4924954"/>
            <a:ext cx="406400" cy="406400"/>
          </a:xfrm>
          <a:prstGeom prst="rect">
            <a:avLst/>
          </a:prstGeom>
        </p:spPr>
      </p:pic>
      <p:pic>
        <p:nvPicPr>
          <p:cNvPr id="38" name="Picture 37" descr="A drawing of a fac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EDC82321-65DC-4E2A-9F1D-5B9B67135F0E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015490" y="4924954"/>
            <a:ext cx="406400" cy="406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A35ABDC-1539-4A58-BE25-E90ADD738691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305778-3C35-4F87-95B8-48D34A0EAB57}"/>
              </a:ext>
            </a:extLst>
          </p:cNvPr>
          <p:cNvSpPr/>
          <p:nvPr userDrawn="1"/>
        </p:nvSpPr>
        <p:spPr>
          <a:xfrm>
            <a:off x="381000" y="380999"/>
            <a:ext cx="2286000" cy="38576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</a:t>
            </a:r>
            <a:r>
              <a:rPr lang="fr-FR" sz="20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2000" b="1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you</a:t>
            </a:r>
            <a:endParaRPr lang="fr-FR" sz="2000" b="1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8033116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CFFA4F3-B474-4899-9114-029F5883289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64832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CFFA4F3-B474-4899-9114-029F588328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FA27B6F-4067-B84B-95FB-6D9806B1AB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17300" cy="3426135"/>
          </a:xfrm>
        </p:spPr>
        <p:txBody>
          <a:bodyPr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defRPr sz="4800"/>
            </a:lvl1pPr>
          </a:lstStyle>
          <a:p>
            <a:r>
              <a:rPr lang="fr-FR" err="1"/>
              <a:t>Overview</a:t>
            </a:r>
            <a:br>
              <a:rPr lang="fr-FR"/>
            </a:br>
            <a:r>
              <a:rPr lang="fr-FR"/>
              <a:t>Insight</a:t>
            </a:r>
            <a:br>
              <a:rPr lang="fr-FR"/>
            </a:br>
            <a:r>
              <a:rPr lang="fr-FR"/>
              <a:t>Conclusion</a:t>
            </a:r>
            <a:br>
              <a:rPr lang="fr-FR"/>
            </a:br>
            <a:r>
              <a:rPr lang="fr-FR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10683845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6F16389-E8B9-4DEC-A80C-6A9DC0D84D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33745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6F16389-E8B9-4DEC-A80C-6A9DC0D84D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2FACB92-DF5A-4400-AA4D-954830BAB29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D4FE1-9E37-084D-B5CD-5C8B5F3169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1001" y="381000"/>
            <a:ext cx="5334000" cy="1518442"/>
          </a:xfrm>
        </p:spPr>
        <p:txBody>
          <a:bodyPr lIns="0" rIns="0" anchor="t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800"/>
            </a:lvl1pPr>
          </a:lstStyle>
          <a:p>
            <a:r>
              <a:rPr lang="en-US"/>
              <a:t>What are you here </a:t>
            </a:r>
            <a:br>
              <a:rPr lang="en-US"/>
            </a:br>
            <a:r>
              <a:rPr lang="en-US"/>
              <a:t>to say? Set the tone.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B117B-053B-D74C-BAD6-ABB3754D81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1001" y="2667000"/>
            <a:ext cx="5334000" cy="1143000"/>
          </a:xfrm>
        </p:spPr>
        <p:txBody>
          <a:bodyPr lIns="0" rIns="0"/>
          <a:lstStyle>
            <a:lvl1pPr marL="0" indent="95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1"/>
            </a:lvl1pPr>
            <a:lvl2pPr marL="0" marR="0" indent="95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20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3pPr>
            <a:lvl4pPr marL="0" indent="9525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4pPr>
            <a:lvl5pPr marL="0" indent="-1819275" algn="l">
              <a:spcAft>
                <a:spcPts val="0"/>
              </a:spcAft>
              <a:buNone/>
              <a:tabLst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Add supporting detail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15" name="Picture Placeholder 33">
            <a:extLst>
              <a:ext uri="{FF2B5EF4-FFF2-40B4-BE49-F238E27FC236}">
                <a16:creationId xmlns:a16="http://schemas.microsoft.com/office/drawing/2014/main" id="{1D5CCC86-3F10-B647-A528-00A82173898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102350" y="0"/>
            <a:ext cx="6089650" cy="6858000"/>
          </a:xfrm>
          <a:custGeom>
            <a:avLst/>
            <a:gdLst>
              <a:gd name="connsiteX0" fmla="*/ 0 w 6089650"/>
              <a:gd name="connsiteY0" fmla="*/ 0 h 6858000"/>
              <a:gd name="connsiteX1" fmla="*/ 1595374 w 6089650"/>
              <a:gd name="connsiteY1" fmla="*/ 0 h 6858000"/>
              <a:gd name="connsiteX2" fmla="*/ 1595374 w 6089650"/>
              <a:gd name="connsiteY2" fmla="*/ 2523300 h 6858000"/>
              <a:gd name="connsiteX3" fmla="*/ 2028381 w 6089650"/>
              <a:gd name="connsiteY3" fmla="*/ 2523300 h 6858000"/>
              <a:gd name="connsiteX4" fmla="*/ 4196207 w 6089650"/>
              <a:gd name="connsiteY4" fmla="*/ 0 h 6858000"/>
              <a:gd name="connsiteX5" fmla="*/ 6089650 w 6089650"/>
              <a:gd name="connsiteY5" fmla="*/ 0 h 6858000"/>
              <a:gd name="connsiteX6" fmla="*/ 6089650 w 6089650"/>
              <a:gd name="connsiteY6" fmla="*/ 149543 h 6858000"/>
              <a:gd name="connsiteX7" fmla="*/ 3336607 w 6089650"/>
              <a:gd name="connsiteY7" fmla="*/ 3429000 h 6858000"/>
              <a:gd name="connsiteX8" fmla="*/ 6089650 w 6089650"/>
              <a:gd name="connsiteY8" fmla="*/ 6708394 h 6858000"/>
              <a:gd name="connsiteX9" fmla="*/ 6089650 w 6089650"/>
              <a:gd name="connsiteY9" fmla="*/ 6858000 h 6858000"/>
              <a:gd name="connsiteX10" fmla="*/ 4197350 w 6089650"/>
              <a:gd name="connsiteY10" fmla="*/ 6858000 h 6858000"/>
              <a:gd name="connsiteX11" fmla="*/ 2049907 w 6089650"/>
              <a:gd name="connsiteY11" fmla="*/ 4309428 h 6858000"/>
              <a:gd name="connsiteX12" fmla="*/ 1595311 w 6089650"/>
              <a:gd name="connsiteY12" fmla="*/ 4309301 h 6858000"/>
              <a:gd name="connsiteX13" fmla="*/ 1595311 w 6089650"/>
              <a:gd name="connsiteY13" fmla="*/ 6858000 h 6858000"/>
              <a:gd name="connsiteX14" fmla="*/ 0 w 6089650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89650" h="6858000">
                <a:moveTo>
                  <a:pt x="0" y="0"/>
                </a:moveTo>
                <a:lnTo>
                  <a:pt x="1595374" y="0"/>
                </a:lnTo>
                <a:lnTo>
                  <a:pt x="1595374" y="2523300"/>
                </a:lnTo>
                <a:lnTo>
                  <a:pt x="2028381" y="2523300"/>
                </a:lnTo>
                <a:lnTo>
                  <a:pt x="4196207" y="0"/>
                </a:lnTo>
                <a:lnTo>
                  <a:pt x="6089650" y="0"/>
                </a:lnTo>
                <a:lnTo>
                  <a:pt x="6089650" y="149543"/>
                </a:lnTo>
                <a:lnTo>
                  <a:pt x="3336607" y="3429000"/>
                </a:lnTo>
                <a:lnTo>
                  <a:pt x="6089650" y="6708394"/>
                </a:lnTo>
                <a:lnTo>
                  <a:pt x="6089650" y="6858000"/>
                </a:lnTo>
                <a:lnTo>
                  <a:pt x="4197350" y="6858000"/>
                </a:lnTo>
                <a:lnTo>
                  <a:pt x="2049907" y="4309428"/>
                </a:lnTo>
                <a:lnTo>
                  <a:pt x="1595311" y="4309301"/>
                </a:lnTo>
                <a:lnTo>
                  <a:pt x="15953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insert image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1E1F9-B553-404E-B4A0-E71530CCD44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414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F9F64B-940B-43E0-8291-E8A36A1AE55A}"/>
              </a:ext>
            </a:extLst>
          </p:cNvPr>
          <p:cNvSpPr>
            <a:spLocks noGrp="1"/>
          </p:cNvSpPr>
          <p:nvPr>
            <p:ph sz="quarter" idx="10"/>
          </p:nvPr>
        </p:nvSpPr>
        <p:spPr bwMode="gray">
          <a:xfrm>
            <a:off x="3428999" y="381001"/>
            <a:ext cx="8382001" cy="5715000"/>
          </a:xfrm>
        </p:spPr>
        <p:txBody>
          <a:bodyPr/>
          <a:lstStyle>
            <a:lvl1pPr>
              <a:spcAft>
                <a:spcPts val="18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/>
            </a:lvl2pPr>
            <a:lvl3pPr marL="177800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359156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  <a:lvl5pPr marL="538734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F9B490-F790-4671-9748-99A165BDC8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23893332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CAA8CDD-85D5-455D-B49F-664C574260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76237" y="381000"/>
            <a:ext cx="11434763" cy="5335587"/>
          </a:xfrm>
        </p:spPr>
        <p:txBody>
          <a:bodyPr/>
          <a:lstStyle>
            <a:lvl1pPr marL="723900" marR="0" indent="-72390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800" b="1">
                <a:solidFill>
                  <a:schemeClr val="tx2"/>
                </a:solidFill>
              </a:defRPr>
            </a:lvl1pPr>
            <a:lvl2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2pPr>
            <a:lvl3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3pPr>
            <a:lvl4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4pPr>
            <a:lvl5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6182214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47065A8-FE0C-4E45-8273-572C0E002B1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48408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47065A8-FE0C-4E45-8273-572C0E002B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3D906BB-B766-4A81-982C-FF509E5EC78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51A428E3-848B-4A4F-88B3-C1AC1514859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477001" y="0"/>
            <a:ext cx="5714999" cy="6858000"/>
          </a:xfrm>
          <a:custGeom>
            <a:avLst/>
            <a:gdLst>
              <a:gd name="connsiteX0" fmla="*/ 0 w 5629275"/>
              <a:gd name="connsiteY0" fmla="*/ 0 h 6858000"/>
              <a:gd name="connsiteX1" fmla="*/ 5629275 w 5629275"/>
              <a:gd name="connsiteY1" fmla="*/ 0 h 6858000"/>
              <a:gd name="connsiteX2" fmla="*/ 5629275 w 5629275"/>
              <a:gd name="connsiteY2" fmla="*/ 1423986 h 6858000"/>
              <a:gd name="connsiteX3" fmla="*/ 1566860 w 5629275"/>
              <a:gd name="connsiteY3" fmla="*/ 1423986 h 6858000"/>
              <a:gd name="connsiteX4" fmla="*/ 1566860 w 5629275"/>
              <a:gd name="connsiteY4" fmla="*/ 2709861 h 6858000"/>
              <a:gd name="connsiteX5" fmla="*/ 5072061 w 5629275"/>
              <a:gd name="connsiteY5" fmla="*/ 2709861 h 6858000"/>
              <a:gd name="connsiteX6" fmla="*/ 5072061 w 5629275"/>
              <a:gd name="connsiteY6" fmla="*/ 4204704 h 6858000"/>
              <a:gd name="connsiteX7" fmla="*/ 1566860 w 5629275"/>
              <a:gd name="connsiteY7" fmla="*/ 4204704 h 6858000"/>
              <a:gd name="connsiteX8" fmla="*/ 1566860 w 5629275"/>
              <a:gd name="connsiteY8" fmla="*/ 5386387 h 6858000"/>
              <a:gd name="connsiteX9" fmla="*/ 5629275 w 5629275"/>
              <a:gd name="connsiteY9" fmla="*/ 5386387 h 6858000"/>
              <a:gd name="connsiteX10" fmla="*/ 5629275 w 5629275"/>
              <a:gd name="connsiteY10" fmla="*/ 6858000 h 6858000"/>
              <a:gd name="connsiteX11" fmla="*/ 0 w 5629275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29275" h="6858000">
                <a:moveTo>
                  <a:pt x="0" y="0"/>
                </a:moveTo>
                <a:lnTo>
                  <a:pt x="5629275" y="0"/>
                </a:lnTo>
                <a:lnTo>
                  <a:pt x="5629275" y="1423986"/>
                </a:lnTo>
                <a:lnTo>
                  <a:pt x="1566860" y="1423986"/>
                </a:lnTo>
                <a:lnTo>
                  <a:pt x="1566860" y="2709861"/>
                </a:lnTo>
                <a:lnTo>
                  <a:pt x="5072061" y="2709861"/>
                </a:lnTo>
                <a:lnTo>
                  <a:pt x="5072061" y="4204704"/>
                </a:lnTo>
                <a:lnTo>
                  <a:pt x="1566860" y="4204704"/>
                </a:lnTo>
                <a:lnTo>
                  <a:pt x="1566860" y="5386387"/>
                </a:lnTo>
                <a:lnTo>
                  <a:pt x="5629275" y="5386387"/>
                </a:lnTo>
                <a:lnTo>
                  <a:pt x="56292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Set the scene.</a:t>
            </a:r>
            <a:br>
              <a:rPr lang="en-US"/>
            </a:br>
            <a:r>
              <a:rPr lang="en-US"/>
              <a:t>Cover the context.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1206B-8429-4EF3-BAFD-1AE585D9C24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808698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1126D42-B0E9-499F-A915-8A39956BF8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60368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1126D42-B0E9-499F-A915-8A39956BF8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52BC96C-63C5-4844-96EE-D90D933B1DF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34001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Make your case.</a:t>
            </a:r>
            <a:br>
              <a:rPr lang="en-US"/>
            </a:br>
            <a:r>
              <a:rPr lang="en-US"/>
              <a:t>Show the proof.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1FB390D-B9A1-4431-8429-E440C2BE68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5726131" y="0"/>
            <a:ext cx="6465869" cy="6856413"/>
          </a:xfrm>
          <a:custGeom>
            <a:avLst/>
            <a:gdLst>
              <a:gd name="connsiteX0" fmla="*/ 3570285 w 6465869"/>
              <a:gd name="connsiteY0" fmla="*/ 2074129 h 6856413"/>
              <a:gd name="connsiteX1" fmla="*/ 2780173 w 6465869"/>
              <a:gd name="connsiteY1" fmla="*/ 3992705 h 6856413"/>
              <a:gd name="connsiteX2" fmla="*/ 4357474 w 6465869"/>
              <a:gd name="connsiteY2" fmla="*/ 3992705 h 6856413"/>
              <a:gd name="connsiteX3" fmla="*/ 2786873 w 6465869"/>
              <a:gd name="connsiteY3" fmla="*/ 0 h 6856413"/>
              <a:gd name="connsiteX4" fmla="*/ 4349150 w 6465869"/>
              <a:gd name="connsiteY4" fmla="*/ 0 h 6856413"/>
              <a:gd name="connsiteX5" fmla="*/ 6465869 w 6465869"/>
              <a:gd name="connsiteY5" fmla="*/ 5210627 h 6856413"/>
              <a:gd name="connsiteX6" fmla="*/ 6465869 w 6465869"/>
              <a:gd name="connsiteY6" fmla="*/ 6856413 h 6856413"/>
              <a:gd name="connsiteX7" fmla="*/ 5487503 w 6465869"/>
              <a:gd name="connsiteY7" fmla="*/ 6856413 h 6856413"/>
              <a:gd name="connsiteX8" fmla="*/ 4896573 w 6465869"/>
              <a:gd name="connsiteY8" fmla="*/ 5390820 h 6856413"/>
              <a:gd name="connsiteX9" fmla="*/ 2199618 w 6465869"/>
              <a:gd name="connsiteY9" fmla="*/ 5390820 h 6856413"/>
              <a:gd name="connsiteX10" fmla="*/ 1612707 w 6465869"/>
              <a:gd name="connsiteY10" fmla="*/ 6856413 h 6856413"/>
              <a:gd name="connsiteX11" fmla="*/ 0 w 6465869"/>
              <a:gd name="connsiteY11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65869" h="6856413">
                <a:moveTo>
                  <a:pt x="3570285" y="2074129"/>
                </a:moveTo>
                <a:lnTo>
                  <a:pt x="2780173" y="3992705"/>
                </a:lnTo>
                <a:lnTo>
                  <a:pt x="4357474" y="3992705"/>
                </a:lnTo>
                <a:close/>
                <a:moveTo>
                  <a:pt x="2786873" y="0"/>
                </a:moveTo>
                <a:lnTo>
                  <a:pt x="4349150" y="0"/>
                </a:lnTo>
                <a:lnTo>
                  <a:pt x="6465869" y="5210627"/>
                </a:lnTo>
                <a:lnTo>
                  <a:pt x="6465869" y="6856413"/>
                </a:lnTo>
                <a:lnTo>
                  <a:pt x="5487503" y="6856413"/>
                </a:lnTo>
                <a:lnTo>
                  <a:pt x="4896573" y="5390820"/>
                </a:lnTo>
                <a:lnTo>
                  <a:pt x="2199618" y="5390820"/>
                </a:lnTo>
                <a:lnTo>
                  <a:pt x="1612707" y="6856413"/>
                </a:lnTo>
                <a:lnTo>
                  <a:pt x="0" y="68564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BEAD478-665D-496C-B00E-61831230A9E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3740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776B111-B678-4C87-B9DB-258250659E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193990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776B111-B678-4C87-B9DB-258250659E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D933C2C-4ED0-4B82-8997-E93AEB96EC5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5495C2-4728-204B-897F-ADE6303F81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The ‘so what?’.</a:t>
            </a:r>
            <a:br>
              <a:rPr lang="en-US"/>
            </a:br>
            <a:r>
              <a:rPr lang="en-US"/>
              <a:t>How to make a change.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F682349-BFFC-4F99-8587-BDD310D194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1"/>
            <a:ext cx="6096000" cy="6856412"/>
          </a:xfrm>
          <a:custGeom>
            <a:avLst/>
            <a:gdLst>
              <a:gd name="connsiteX0" fmla="*/ 1514163 w 6096000"/>
              <a:gd name="connsiteY0" fmla="*/ 1272567 h 6856412"/>
              <a:gd name="connsiteX1" fmla="*/ 1514163 w 6096000"/>
              <a:gd name="connsiteY1" fmla="*/ 2918854 h 6856412"/>
              <a:gd name="connsiteX2" fmla="*/ 3141813 w 6096000"/>
              <a:gd name="connsiteY2" fmla="*/ 2918854 h 6856412"/>
              <a:gd name="connsiteX3" fmla="*/ 4300976 w 6096000"/>
              <a:gd name="connsiteY3" fmla="*/ 2074657 h 6856412"/>
              <a:gd name="connsiteX4" fmla="*/ 3141813 w 6096000"/>
              <a:gd name="connsiteY4" fmla="*/ 1272648 h 6856412"/>
              <a:gd name="connsiteX5" fmla="*/ 0 w 6096000"/>
              <a:gd name="connsiteY5" fmla="*/ 0 h 6856412"/>
              <a:gd name="connsiteX6" fmla="*/ 3371063 w 6096000"/>
              <a:gd name="connsiteY6" fmla="*/ 0 h 6856412"/>
              <a:gd name="connsiteX7" fmla="*/ 5764098 w 6096000"/>
              <a:gd name="connsiteY7" fmla="*/ 1914880 h 6856412"/>
              <a:gd name="connsiteX8" fmla="*/ 4473298 w 6096000"/>
              <a:gd name="connsiteY8" fmla="*/ 3946539 h 6856412"/>
              <a:gd name="connsiteX9" fmla="*/ 4067868 w 6096000"/>
              <a:gd name="connsiteY9" fmla="*/ 4051622 h 6856412"/>
              <a:gd name="connsiteX10" fmla="*/ 6096000 w 6096000"/>
              <a:gd name="connsiteY10" fmla="*/ 6743454 h 6856412"/>
              <a:gd name="connsiteX11" fmla="*/ 6096000 w 6096000"/>
              <a:gd name="connsiteY11" fmla="*/ 6856412 h 6856412"/>
              <a:gd name="connsiteX12" fmla="*/ 4434202 w 6096000"/>
              <a:gd name="connsiteY12" fmla="*/ 6856412 h 6856412"/>
              <a:gd name="connsiteX13" fmla="*/ 2428564 w 6096000"/>
              <a:gd name="connsiteY13" fmla="*/ 4203318 h 6856412"/>
              <a:gd name="connsiteX14" fmla="*/ 1514081 w 6096000"/>
              <a:gd name="connsiteY14" fmla="*/ 4203318 h 6856412"/>
              <a:gd name="connsiteX15" fmla="*/ 1514163 w 6096000"/>
              <a:gd name="connsiteY15" fmla="*/ 6856412 h 6856412"/>
              <a:gd name="connsiteX16" fmla="*/ 0 w 6096000"/>
              <a:gd name="connsiteY16" fmla="*/ 6856412 h 685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0" h="6856412">
                <a:moveTo>
                  <a:pt x="1514163" y="1272567"/>
                </a:moveTo>
                <a:lnTo>
                  <a:pt x="1514163" y="2918854"/>
                </a:lnTo>
                <a:lnTo>
                  <a:pt x="3141813" y="2918854"/>
                </a:lnTo>
                <a:cubicBezTo>
                  <a:pt x="4117526" y="2918854"/>
                  <a:pt x="4300976" y="2462344"/>
                  <a:pt x="4300976" y="2074657"/>
                </a:cubicBezTo>
                <a:cubicBezTo>
                  <a:pt x="4300976" y="1664111"/>
                  <a:pt x="4089550" y="1272648"/>
                  <a:pt x="3141813" y="1272648"/>
                </a:cubicBezTo>
                <a:close/>
                <a:moveTo>
                  <a:pt x="0" y="0"/>
                </a:moveTo>
                <a:lnTo>
                  <a:pt x="3371063" y="0"/>
                </a:lnTo>
                <a:cubicBezTo>
                  <a:pt x="5093320" y="0"/>
                  <a:pt x="5764098" y="808058"/>
                  <a:pt x="5764098" y="1914880"/>
                </a:cubicBezTo>
                <a:cubicBezTo>
                  <a:pt x="5764098" y="2958727"/>
                  <a:pt x="5303162" y="3570018"/>
                  <a:pt x="4473298" y="3946539"/>
                </a:cubicBezTo>
                <a:cubicBezTo>
                  <a:pt x="4473298" y="3946539"/>
                  <a:pt x="4340686" y="3999770"/>
                  <a:pt x="4067868" y="4051622"/>
                </a:cubicBezTo>
                <a:lnTo>
                  <a:pt x="6096000" y="6743454"/>
                </a:lnTo>
                <a:lnTo>
                  <a:pt x="6096000" y="6856412"/>
                </a:lnTo>
                <a:lnTo>
                  <a:pt x="4434202" y="6856412"/>
                </a:lnTo>
                <a:lnTo>
                  <a:pt x="2428564" y="4203318"/>
                </a:lnTo>
                <a:lnTo>
                  <a:pt x="1514081" y="4203318"/>
                </a:lnTo>
                <a:lnTo>
                  <a:pt x="1514163" y="6856412"/>
                </a:lnTo>
                <a:lnTo>
                  <a:pt x="0" y="68564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ED46054-2F2F-486D-8E76-7CFB315D34E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71713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C422FD-F8A6-468E-BE3F-631D75B0D1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93640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C422FD-F8A6-468E-BE3F-631D75B0D1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3B76641-2E82-4B63-93DA-5A86BD6B721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1EA128-4E92-46A3-B8EE-474F087E3FF2}"/>
              </a:ext>
            </a:extLst>
          </p:cNvPr>
          <p:cNvSpPr/>
          <p:nvPr userDrawn="1"/>
        </p:nvSpPr>
        <p:spPr bwMode="gray">
          <a:xfrm>
            <a:off x="11064552" y="6536518"/>
            <a:ext cx="828092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For further reading.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9CAB22E-EAD9-4ABF-B95C-BC9F35E8C46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2"/>
            <a:ext cx="6096000" cy="6857917"/>
          </a:xfrm>
          <a:custGeom>
            <a:avLst/>
            <a:gdLst>
              <a:gd name="connsiteX0" fmla="*/ 4601190 w 6096000"/>
              <a:gd name="connsiteY0" fmla="*/ 0 h 6857917"/>
              <a:gd name="connsiteX1" fmla="*/ 6096000 w 6096000"/>
              <a:gd name="connsiteY1" fmla="*/ 0 h 6857917"/>
              <a:gd name="connsiteX2" fmla="*/ 6096000 w 6096000"/>
              <a:gd name="connsiteY2" fmla="*/ 6857917 h 6857917"/>
              <a:gd name="connsiteX3" fmla="*/ 4618948 w 6096000"/>
              <a:gd name="connsiteY3" fmla="*/ 6857917 h 6857917"/>
              <a:gd name="connsiteX4" fmla="*/ 1584185 w 6096000"/>
              <a:gd name="connsiteY4" fmla="*/ 2803325 h 6857917"/>
              <a:gd name="connsiteX5" fmla="*/ 1580380 w 6096000"/>
              <a:gd name="connsiteY5" fmla="*/ 6857917 h 6857917"/>
              <a:gd name="connsiteX6" fmla="*/ 4651 w 6096000"/>
              <a:gd name="connsiteY6" fmla="*/ 6857917 h 6857917"/>
              <a:gd name="connsiteX7" fmla="*/ 0 w 6096000"/>
              <a:gd name="connsiteY7" fmla="*/ 2368 h 6857917"/>
              <a:gd name="connsiteX8" fmla="*/ 1551883 w 6096000"/>
              <a:gd name="connsiteY8" fmla="*/ 2368 h 6857917"/>
              <a:gd name="connsiteX9" fmla="*/ 4601190 w 6096000"/>
              <a:gd name="connsiteY9" fmla="*/ 4070490 h 685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7917">
                <a:moveTo>
                  <a:pt x="4601190" y="0"/>
                </a:moveTo>
                <a:lnTo>
                  <a:pt x="6096000" y="0"/>
                </a:lnTo>
                <a:lnTo>
                  <a:pt x="6096000" y="6857917"/>
                </a:lnTo>
                <a:lnTo>
                  <a:pt x="4618948" y="6857917"/>
                </a:lnTo>
                <a:lnTo>
                  <a:pt x="1584185" y="2803325"/>
                </a:lnTo>
                <a:lnTo>
                  <a:pt x="1580380" y="6857917"/>
                </a:lnTo>
                <a:lnTo>
                  <a:pt x="4651" y="6857917"/>
                </a:lnTo>
                <a:lnTo>
                  <a:pt x="0" y="2368"/>
                </a:lnTo>
                <a:lnTo>
                  <a:pt x="1551883" y="2368"/>
                </a:lnTo>
                <a:lnTo>
                  <a:pt x="4601190" y="40704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3D351D1-FFB6-4227-9ADC-05525A9B855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045191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image" Target="../media/image13.emf"/><Relationship Id="rId5" Type="http://schemas.openxmlformats.org/officeDocument/2006/relationships/slideLayout" Target="../slideLayouts/slideLayout121.xml"/><Relationship Id="rId10" Type="http://schemas.openxmlformats.org/officeDocument/2006/relationships/oleObject" Target="../embeddings/oleObject69.bin"/><Relationship Id="rId4" Type="http://schemas.openxmlformats.org/officeDocument/2006/relationships/slideLayout" Target="../slideLayouts/slideLayout120.xml"/><Relationship Id="rId9" Type="http://schemas.openxmlformats.org/officeDocument/2006/relationships/tags" Target="../tags/tag16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.xml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image" Target="../media/image13.emf"/><Relationship Id="rId5" Type="http://schemas.openxmlformats.org/officeDocument/2006/relationships/slideLayout" Target="../slideLayouts/slideLayout128.xml"/><Relationship Id="rId10" Type="http://schemas.openxmlformats.org/officeDocument/2006/relationships/oleObject" Target="../embeddings/oleObject70.bin"/><Relationship Id="rId4" Type="http://schemas.openxmlformats.org/officeDocument/2006/relationships/slideLayout" Target="../slideLayouts/slideLayout127.xml"/><Relationship Id="rId9" Type="http://schemas.openxmlformats.org/officeDocument/2006/relationships/tags" Target="../tags/tag17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21" Type="http://schemas.openxmlformats.org/officeDocument/2006/relationships/oleObject" Target="../embeddings/oleObject13.bin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ags" Target="../tags/tag27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29.xml"/><Relationship Id="rId19" Type="http://schemas.openxmlformats.org/officeDocument/2006/relationships/tags" Target="../tags/tag26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9.xml"/><Relationship Id="rId21" Type="http://schemas.openxmlformats.org/officeDocument/2006/relationships/oleObject" Target="../embeddings/oleObject25.bin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tags" Target="../tags/tag51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46.xml"/><Relationship Id="rId19" Type="http://schemas.openxmlformats.org/officeDocument/2006/relationships/tags" Target="../tags/tag50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image" Target="../media/image1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oleObject" Target="../embeddings/oleObject37.bin"/><Relationship Id="rId5" Type="http://schemas.openxmlformats.org/officeDocument/2006/relationships/slideLayout" Target="../slideLayouts/slideLayout58.xml"/><Relationship Id="rId10" Type="http://schemas.openxmlformats.org/officeDocument/2006/relationships/tags" Target="../tags/tag75.xml"/><Relationship Id="rId4" Type="http://schemas.openxmlformats.org/officeDocument/2006/relationships/slideLayout" Target="../slideLayouts/slideLayout57.xml"/><Relationship Id="rId9" Type="http://schemas.openxmlformats.org/officeDocument/2006/relationships/tags" Target="../tags/tag7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oleObject" Target="../embeddings/oleObject39.bin"/><Relationship Id="rId5" Type="http://schemas.openxmlformats.org/officeDocument/2006/relationships/slideLayout" Target="../slideLayouts/slideLayout65.xml"/><Relationship Id="rId10" Type="http://schemas.openxmlformats.org/officeDocument/2006/relationships/tags" Target="../tags/tag86.xml"/><Relationship Id="rId4" Type="http://schemas.openxmlformats.org/officeDocument/2006/relationships/slideLayout" Target="../slideLayouts/slideLayout64.xml"/><Relationship Id="rId9" Type="http://schemas.openxmlformats.org/officeDocument/2006/relationships/tags" Target="../tags/tag8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oleObject" Target="../embeddings/oleObject41.bin"/><Relationship Id="rId5" Type="http://schemas.openxmlformats.org/officeDocument/2006/relationships/slideLayout" Target="../slideLayouts/slideLayout72.xml"/><Relationship Id="rId10" Type="http://schemas.openxmlformats.org/officeDocument/2006/relationships/tags" Target="../tags/tag97.xml"/><Relationship Id="rId4" Type="http://schemas.openxmlformats.org/officeDocument/2006/relationships/slideLayout" Target="../slideLayouts/slideLayout71.xml"/><Relationship Id="rId9" Type="http://schemas.openxmlformats.org/officeDocument/2006/relationships/tags" Target="../tags/tag9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7.xml"/><Relationship Id="rId18" Type="http://schemas.openxmlformats.org/officeDocument/2006/relationships/slideLayout" Target="../slideLayouts/slideLayout92.xml"/><Relationship Id="rId3" Type="http://schemas.openxmlformats.org/officeDocument/2006/relationships/slideLayout" Target="../slideLayouts/slideLayout77.xml"/><Relationship Id="rId21" Type="http://schemas.openxmlformats.org/officeDocument/2006/relationships/tags" Target="../tags/tag108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91.xml"/><Relationship Id="rId2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90.xml"/><Relationship Id="rId20" Type="http://schemas.openxmlformats.org/officeDocument/2006/relationships/tags" Target="../tags/tag107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24" Type="http://schemas.openxmlformats.org/officeDocument/2006/relationships/image" Target="../media/image2.emf"/><Relationship Id="rId5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9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84.xml"/><Relationship Id="rId19" Type="http://schemas.openxmlformats.org/officeDocument/2006/relationships/theme" Target="../theme/theme7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8.xml"/><Relationship Id="rId22" Type="http://schemas.openxmlformats.org/officeDocument/2006/relationships/oleObject" Target="../embeddings/oleObject43.bin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13" Type="http://schemas.openxmlformats.org/officeDocument/2006/relationships/slideLayout" Target="../slideLayouts/slideLayout105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95.xml"/><Relationship Id="rId21" Type="http://schemas.openxmlformats.org/officeDocument/2006/relationships/oleObject" Target="../embeddings/oleObject56.bin"/><Relationship Id="rId7" Type="http://schemas.openxmlformats.org/officeDocument/2006/relationships/slideLayout" Target="../slideLayouts/slideLayout99.xml"/><Relationship Id="rId12" Type="http://schemas.openxmlformats.org/officeDocument/2006/relationships/slideLayout" Target="../slideLayouts/slideLayout104.xml"/><Relationship Id="rId17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94.xml"/><Relationship Id="rId16" Type="http://schemas.openxmlformats.org/officeDocument/2006/relationships/slideLayout" Target="../slideLayouts/slideLayout108.xml"/><Relationship Id="rId20" Type="http://schemas.openxmlformats.org/officeDocument/2006/relationships/tags" Target="../tags/tag133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5" Type="http://schemas.openxmlformats.org/officeDocument/2006/relationships/slideLayout" Target="../slideLayouts/slideLayout107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2.xml"/><Relationship Id="rId19" Type="http://schemas.openxmlformats.org/officeDocument/2006/relationships/tags" Target="../tags/tag13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Relationship Id="rId14" Type="http://schemas.openxmlformats.org/officeDocument/2006/relationships/slideLayout" Target="../slideLayouts/slideLayout106.xml"/><Relationship Id="rId22" Type="http://schemas.openxmlformats.org/officeDocument/2006/relationships/image" Target="../media/image1.e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image" Target="../media/image13.emf"/><Relationship Id="rId5" Type="http://schemas.openxmlformats.org/officeDocument/2006/relationships/slideLayout" Target="../slideLayouts/slideLayout114.xml"/><Relationship Id="rId10" Type="http://schemas.openxmlformats.org/officeDocument/2006/relationships/oleObject" Target="../embeddings/oleObject68.bin"/><Relationship Id="rId4" Type="http://schemas.openxmlformats.org/officeDocument/2006/relationships/slideLayout" Target="../slideLayouts/slideLayout113.xml"/><Relationship Id="rId9" Type="http://schemas.openxmlformats.org/officeDocument/2006/relationships/tags" Target="../tags/tag1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D1BB6C3-85C0-4D78-A335-487D253A70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35904063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473" imgH="473" progId="TCLayout.ActiveDocument.1">
                  <p:embed/>
                </p:oleObj>
              </mc:Choice>
              <mc:Fallback>
                <p:oleObj name="think-cell Slide" r:id="rId23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D1BB6C3-85C0-4D78-A335-487D253A7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A01742A-C2C4-4349-BA00-741293CB36A4}"/>
              </a:ext>
            </a:extLst>
          </p:cNvPr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68699-BA99-E84F-AB32-4E762B32A26B}"/>
              </a:ext>
            </a:extLst>
          </p:cNvPr>
          <p:cNvSpPr/>
          <p:nvPr userDrawn="1"/>
        </p:nvSpPr>
        <p:spPr bwMode="gray">
          <a:xfrm>
            <a:off x="0" y="0"/>
            <a:ext cx="3048000" cy="685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5871-DB92-6F46-AA38-789E9F5528B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81000" y="381000"/>
            <a:ext cx="2286000" cy="221599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AB4B1-7789-CE46-95B2-2777D779360B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429000" y="381000"/>
            <a:ext cx="8378824" cy="5715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noProof="0"/>
              <a:t>This is where you make your case with relevant evidence and information. Keep sentences concise. Avoid jargon and repetition.</a:t>
            </a:r>
          </a:p>
          <a:p>
            <a:pPr lvl="1"/>
            <a:r>
              <a:rPr lang="en-US" noProof="0"/>
              <a:t>Bullet 1: Second level</a:t>
            </a:r>
          </a:p>
          <a:p>
            <a:pPr lvl="2"/>
            <a:r>
              <a:rPr lang="en-US" noProof="0"/>
              <a:t>Bullet 2: Third level</a:t>
            </a:r>
          </a:p>
          <a:p>
            <a:pPr lvl="3"/>
            <a:r>
              <a:rPr lang="en-US" noProof="0"/>
              <a:t>Bullet 3: Fourth level</a:t>
            </a:r>
          </a:p>
          <a:p>
            <a:pPr lvl="4"/>
            <a:r>
              <a:rPr lang="en-US" noProof="0"/>
              <a:t>Bullet 4: Fifth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B123F1-21A1-48A2-A775-C2EFC581200F}"/>
              </a:ext>
            </a:extLst>
          </p:cNvPr>
          <p:cNvSpPr txBox="1"/>
          <p:nvPr userDrawn="1"/>
        </p:nvSpPr>
        <p:spPr bwMode="gray">
          <a:xfrm>
            <a:off x="11209338" y="6572250"/>
            <a:ext cx="598486" cy="152400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Kearney XX/ID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D2AA55-AD71-458E-AB53-14B489582B00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275BC7-1864-4368-837C-F720968391FD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7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  <p:sldLayoutId id="2147483675" r:id="rId12"/>
    <p:sldLayoutId id="2147483682" r:id="rId13"/>
    <p:sldLayoutId id="2147483677" r:id="rId14"/>
    <p:sldLayoutId id="2147483683" r:id="rId15"/>
    <p:sldLayoutId id="2147483681" r:id="rId16"/>
    <p:sldLayoutId id="2147483680" r:id="rId17"/>
    <p:sldLayoutId id="2147483720" r:id="rId18"/>
    <p:sldLayoutId id="2147483810" r:id="rId19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US" sz="14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156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734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B4B4B4"/>
          </p15:clr>
        </p15:guide>
        <p15:guide id="2" orient="horz" pos="480" userDrawn="1">
          <p15:clr>
            <a:srgbClr val="B4B4B4"/>
          </p15:clr>
        </p15:guide>
        <p15:guide id="3" orient="horz" pos="720" userDrawn="1">
          <p15:clr>
            <a:srgbClr val="B4B4B4"/>
          </p15:clr>
        </p15:guide>
        <p15:guide id="4" orient="horz" pos="960" userDrawn="1">
          <p15:clr>
            <a:srgbClr val="B4B4B4"/>
          </p15:clr>
        </p15:guide>
        <p15:guide id="5" orient="horz" pos="1200" userDrawn="1">
          <p15:clr>
            <a:srgbClr val="B4B4B4"/>
          </p15:clr>
        </p15:guide>
        <p15:guide id="6" orient="horz" pos="1440" userDrawn="1">
          <p15:clr>
            <a:srgbClr val="B4B4B4"/>
          </p15:clr>
        </p15:guide>
        <p15:guide id="7" orient="horz" pos="1680" userDrawn="1">
          <p15:clr>
            <a:srgbClr val="B4B4B4"/>
          </p15:clr>
        </p15:guide>
        <p15:guide id="8" orient="horz" pos="1920" userDrawn="1">
          <p15:clr>
            <a:srgbClr val="B4B4B4"/>
          </p15:clr>
        </p15:guide>
        <p15:guide id="9" orient="horz" pos="2160" userDrawn="1">
          <p15:clr>
            <a:srgbClr val="B4B4B4"/>
          </p15:clr>
        </p15:guide>
        <p15:guide id="10" orient="horz" pos="2400" userDrawn="1">
          <p15:clr>
            <a:srgbClr val="B4B4B4"/>
          </p15:clr>
        </p15:guide>
        <p15:guide id="11" orient="horz" pos="2640" userDrawn="1">
          <p15:clr>
            <a:srgbClr val="B4B4B4"/>
          </p15:clr>
        </p15:guide>
        <p15:guide id="12" orient="horz" pos="2880" userDrawn="1">
          <p15:clr>
            <a:srgbClr val="B4B4B4"/>
          </p15:clr>
        </p15:guide>
        <p15:guide id="13" orient="horz" pos="3120" userDrawn="1">
          <p15:clr>
            <a:srgbClr val="B4B4B4"/>
          </p15:clr>
        </p15:guide>
        <p15:guide id="14" orient="horz" pos="3360" userDrawn="1">
          <p15:clr>
            <a:srgbClr val="B4B4B4"/>
          </p15:clr>
        </p15:guide>
        <p15:guide id="15" orient="horz" pos="3600" userDrawn="1">
          <p15:clr>
            <a:srgbClr val="B4B4B4"/>
          </p15:clr>
        </p15:guide>
        <p15:guide id="16" orient="horz" pos="3840" userDrawn="1">
          <p15:clr>
            <a:srgbClr val="B4B4B4"/>
          </p15:clr>
        </p15:guide>
        <p15:guide id="17" orient="horz" pos="4080" userDrawn="1">
          <p15:clr>
            <a:srgbClr val="B4B4B4"/>
          </p15:clr>
        </p15:guide>
        <p15:guide id="18" orient="horz" pos="4320" userDrawn="1">
          <p15:clr>
            <a:srgbClr val="B4B4B4"/>
          </p15:clr>
        </p15:guide>
        <p15:guide id="19" pos="240" userDrawn="1">
          <p15:clr>
            <a:srgbClr val="B4B4B4"/>
          </p15:clr>
        </p15:guide>
        <p15:guide id="20" pos="480" userDrawn="1">
          <p15:clr>
            <a:srgbClr val="B4B4B4"/>
          </p15:clr>
        </p15:guide>
        <p15:guide id="21" pos="720" userDrawn="1">
          <p15:clr>
            <a:srgbClr val="B4B4B4"/>
          </p15:clr>
        </p15:guide>
        <p15:guide id="22" pos="960" userDrawn="1">
          <p15:clr>
            <a:srgbClr val="B4B4B4"/>
          </p15:clr>
        </p15:guide>
        <p15:guide id="23" pos="1200" userDrawn="1">
          <p15:clr>
            <a:srgbClr val="B4B4B4"/>
          </p15:clr>
        </p15:guide>
        <p15:guide id="24" pos="1440" userDrawn="1">
          <p15:clr>
            <a:srgbClr val="B4B4B4"/>
          </p15:clr>
        </p15:guide>
        <p15:guide id="25" pos="1680" userDrawn="1">
          <p15:clr>
            <a:srgbClr val="B4B4B4"/>
          </p15:clr>
        </p15:guide>
        <p15:guide id="26" pos="1920" userDrawn="1">
          <p15:clr>
            <a:srgbClr val="B4B4B4"/>
          </p15:clr>
        </p15:guide>
        <p15:guide id="27" pos="2160" userDrawn="1">
          <p15:clr>
            <a:srgbClr val="B4B4B4"/>
          </p15:clr>
        </p15:guide>
        <p15:guide id="28" pos="2400" userDrawn="1">
          <p15:clr>
            <a:srgbClr val="B4B4B4"/>
          </p15:clr>
        </p15:guide>
        <p15:guide id="29" pos="2640" userDrawn="1">
          <p15:clr>
            <a:srgbClr val="B4B4B4"/>
          </p15:clr>
        </p15:guide>
        <p15:guide id="30" pos="2880" userDrawn="1">
          <p15:clr>
            <a:srgbClr val="B4B4B4"/>
          </p15:clr>
        </p15:guide>
        <p15:guide id="31" pos="3120" userDrawn="1">
          <p15:clr>
            <a:srgbClr val="B4B4B4"/>
          </p15:clr>
        </p15:guide>
        <p15:guide id="32" pos="3360" userDrawn="1">
          <p15:clr>
            <a:srgbClr val="B4B4B4"/>
          </p15:clr>
        </p15:guide>
        <p15:guide id="33" pos="3600" userDrawn="1">
          <p15:clr>
            <a:srgbClr val="B4B4B4"/>
          </p15:clr>
        </p15:guide>
        <p15:guide id="34" pos="3840" userDrawn="1">
          <p15:clr>
            <a:srgbClr val="B4B4B4"/>
          </p15:clr>
        </p15:guide>
        <p15:guide id="35" pos="4080" userDrawn="1">
          <p15:clr>
            <a:srgbClr val="B4B4B4"/>
          </p15:clr>
        </p15:guide>
        <p15:guide id="36" pos="4320" userDrawn="1">
          <p15:clr>
            <a:srgbClr val="B4B4B4"/>
          </p15:clr>
        </p15:guide>
        <p15:guide id="37" pos="4560" userDrawn="1">
          <p15:clr>
            <a:srgbClr val="B4B4B4"/>
          </p15:clr>
        </p15:guide>
        <p15:guide id="38" pos="4800" userDrawn="1">
          <p15:clr>
            <a:srgbClr val="B4B4B4"/>
          </p15:clr>
        </p15:guide>
        <p15:guide id="39" pos="5040" userDrawn="1">
          <p15:clr>
            <a:srgbClr val="B4B4B4"/>
          </p15:clr>
        </p15:guide>
        <p15:guide id="40" pos="5280" userDrawn="1">
          <p15:clr>
            <a:srgbClr val="B4B4B4"/>
          </p15:clr>
        </p15:guide>
        <p15:guide id="41" pos="5520" userDrawn="1">
          <p15:clr>
            <a:srgbClr val="B4B4B4"/>
          </p15:clr>
        </p15:guide>
        <p15:guide id="42" pos="5760" userDrawn="1">
          <p15:clr>
            <a:srgbClr val="B4B4B4"/>
          </p15:clr>
        </p15:guide>
        <p15:guide id="43" pos="6000" userDrawn="1">
          <p15:clr>
            <a:srgbClr val="B4B4B4"/>
          </p15:clr>
        </p15:guide>
        <p15:guide id="44" pos="6240" userDrawn="1">
          <p15:clr>
            <a:srgbClr val="B4B4B4"/>
          </p15:clr>
        </p15:guide>
        <p15:guide id="45" pos="6480" userDrawn="1">
          <p15:clr>
            <a:srgbClr val="B4B4B4"/>
          </p15:clr>
        </p15:guide>
        <p15:guide id="46" pos="6720" userDrawn="1">
          <p15:clr>
            <a:srgbClr val="B4B4B4"/>
          </p15:clr>
        </p15:guide>
        <p15:guide id="47" pos="6960" userDrawn="1">
          <p15:clr>
            <a:srgbClr val="B4B4B4"/>
          </p15:clr>
        </p15:guide>
        <p15:guide id="48" pos="7200" userDrawn="1">
          <p15:clr>
            <a:srgbClr val="B4B4B4"/>
          </p15:clr>
        </p15:guide>
        <p15:guide id="49" pos="7440" userDrawn="1">
          <p15:clr>
            <a:srgbClr val="B4B4B4"/>
          </p15:clr>
        </p15:guide>
        <p15:guide id="50" pos="7680" userDrawn="1">
          <p15:clr>
            <a:srgbClr val="B4B4B4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806F7F9-B684-4A45-9D62-2317C1D42D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047334688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806F7F9-B684-4A45-9D62-2317C1D42D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009" y="804672"/>
            <a:ext cx="11521440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Headline of maximum two lines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009" y="2057400"/>
            <a:ext cx="11521440" cy="13388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65187" y="6610645"/>
            <a:ext cx="1266372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spAutoFit/>
          </a:bodyPr>
          <a:lstStyle/>
          <a:p>
            <a:pPr algn="r"/>
            <a:r>
              <a:rPr lang="en-US" sz="800">
                <a:solidFill>
                  <a:schemeClr val="accent3"/>
                </a:solidFill>
                <a:latin typeface="Arial "/>
              </a:rPr>
              <a:t>A.T. Kearney 36/15576_dtp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22524" y="6595257"/>
            <a:ext cx="353568" cy="1384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>
              <a:solidFill>
                <a:srgbClr val="ADABA1"/>
              </a:solidFill>
            </a:endParaRPr>
          </a:p>
        </p:txBody>
      </p:sp>
      <p:pic>
        <p:nvPicPr>
          <p:cNvPr id="7" name="Picture 6" descr="006_PPT-top-band_rule-30mm-logo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0" y="320040"/>
            <a:ext cx="12192000" cy="270018"/>
          </a:xfrm>
          <a:prstGeom prst="rect">
            <a:avLst/>
          </a:prstGeom>
          <a:ln w="6350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329428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</p:sldLayoutIdLs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400"/>
        </a:spcBef>
        <a:buClr>
          <a:schemeClr val="bg2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10896" indent="-128016" algn="l" defTabSz="914400" rtl="0" eaLnBrk="1" latinLnBrk="0" hangingPunct="1">
        <a:lnSpc>
          <a:spcPct val="90000"/>
        </a:lnSpc>
        <a:spcBef>
          <a:spcPts val="900"/>
        </a:spcBef>
        <a:buClr>
          <a:schemeClr val="bg2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89600" indent="-18000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3600" indent="-137160" algn="l" defTabSz="914400" rtl="0" eaLnBrk="1" latinLnBrk="0" hangingPunct="1">
        <a:lnSpc>
          <a:spcPct val="90000"/>
        </a:lnSpc>
        <a:spcBef>
          <a:spcPts val="2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70400" indent="-136800" algn="l" defTabSz="914400" rtl="0" eaLnBrk="1" latinLnBrk="0" hangingPunct="1">
        <a:lnSpc>
          <a:spcPct val="90000"/>
        </a:lnSpc>
        <a:spcBef>
          <a:spcPts val="1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806F7F9-B684-4A45-9D62-2317C1D42D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704896164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806F7F9-B684-4A45-9D62-2317C1D42D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009" y="804672"/>
            <a:ext cx="11521440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Headline of maximum two lines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009" y="2057400"/>
            <a:ext cx="11521440" cy="13388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65187" y="6610645"/>
            <a:ext cx="1266372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spAutoFit/>
          </a:bodyPr>
          <a:lstStyle/>
          <a:p>
            <a:pPr algn="r"/>
            <a:r>
              <a:rPr lang="en-US" sz="800">
                <a:solidFill>
                  <a:schemeClr val="accent3"/>
                </a:solidFill>
                <a:latin typeface="Arial "/>
              </a:rPr>
              <a:t>A.T. Kearney 36/15576_dtp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22524" y="6595257"/>
            <a:ext cx="353568" cy="1384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>
              <a:solidFill>
                <a:srgbClr val="ADABA1"/>
              </a:solidFill>
            </a:endParaRPr>
          </a:p>
        </p:txBody>
      </p:sp>
      <p:pic>
        <p:nvPicPr>
          <p:cNvPr id="7" name="Picture 6" descr="006_PPT-top-band_rule-30mm-logo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0" y="320040"/>
            <a:ext cx="12192000" cy="270018"/>
          </a:xfrm>
          <a:prstGeom prst="rect">
            <a:avLst/>
          </a:prstGeom>
          <a:ln w="6350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374228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</p:sldLayoutIdLs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400"/>
        </a:spcBef>
        <a:buClr>
          <a:schemeClr val="bg2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10896" indent="-128016" algn="l" defTabSz="914400" rtl="0" eaLnBrk="1" latinLnBrk="0" hangingPunct="1">
        <a:lnSpc>
          <a:spcPct val="90000"/>
        </a:lnSpc>
        <a:spcBef>
          <a:spcPts val="900"/>
        </a:spcBef>
        <a:buClr>
          <a:schemeClr val="bg2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89600" indent="-18000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3600" indent="-137160" algn="l" defTabSz="914400" rtl="0" eaLnBrk="1" latinLnBrk="0" hangingPunct="1">
        <a:lnSpc>
          <a:spcPct val="90000"/>
        </a:lnSpc>
        <a:spcBef>
          <a:spcPts val="2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70400" indent="-136800" algn="l" defTabSz="914400" rtl="0" eaLnBrk="1" latinLnBrk="0" hangingPunct="1">
        <a:lnSpc>
          <a:spcPct val="90000"/>
        </a:lnSpc>
        <a:spcBef>
          <a:spcPts val="1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D1BB6C3-85C0-4D78-A335-487D253A70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915258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473" imgH="473" progId="TCLayout.ActiveDocument.1">
                  <p:embed/>
                </p:oleObj>
              </mc:Choice>
              <mc:Fallback>
                <p:oleObj name="think-cell Slide" r:id="rId21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D1BB6C3-85C0-4D78-A335-487D253A7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A01742A-C2C4-4349-BA00-741293CB36A4}"/>
              </a:ext>
            </a:extLst>
          </p:cNvPr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68699-BA99-E84F-AB32-4E762B32A26B}"/>
              </a:ext>
            </a:extLst>
          </p:cNvPr>
          <p:cNvSpPr/>
          <p:nvPr userDrawn="1"/>
        </p:nvSpPr>
        <p:spPr bwMode="gray">
          <a:xfrm>
            <a:off x="0" y="0"/>
            <a:ext cx="3048000" cy="685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5871-DB92-6F46-AA38-789E9F5528B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81000" y="381000"/>
            <a:ext cx="2286000" cy="221599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AB4B1-7789-CE46-95B2-2777D779360B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429000" y="381000"/>
            <a:ext cx="8378824" cy="5715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noProof="0"/>
              <a:t>This is where you make your case with relevant evidence and information. Keep sentences concise. Avoid jargon and repetition.</a:t>
            </a:r>
          </a:p>
          <a:p>
            <a:pPr lvl="1"/>
            <a:r>
              <a:rPr lang="en-US" noProof="0"/>
              <a:t>Bullet 1: Second level</a:t>
            </a:r>
          </a:p>
          <a:p>
            <a:pPr lvl="2"/>
            <a:r>
              <a:rPr lang="en-US" noProof="0"/>
              <a:t>Bullet 2: Third level</a:t>
            </a:r>
          </a:p>
          <a:p>
            <a:pPr lvl="3"/>
            <a:r>
              <a:rPr lang="en-US" noProof="0"/>
              <a:t>Bullet 3: Fourth level</a:t>
            </a:r>
          </a:p>
          <a:p>
            <a:pPr lvl="4"/>
            <a:r>
              <a:rPr lang="en-US" noProof="0"/>
              <a:t>Bullet 4: Fifth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B123F1-21A1-48A2-A775-C2EFC581200F}"/>
              </a:ext>
            </a:extLst>
          </p:cNvPr>
          <p:cNvSpPr txBox="1"/>
          <p:nvPr userDrawn="1"/>
        </p:nvSpPr>
        <p:spPr bwMode="gray">
          <a:xfrm>
            <a:off x="11209338" y="6572250"/>
            <a:ext cx="598486" cy="152400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Kearney XX/ID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D2AA55-AD71-458E-AB53-14B489582B00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275BC7-1864-4368-837C-F720968391F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US" sz="14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156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734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B4B4B4"/>
          </p15:clr>
        </p15:guide>
        <p15:guide id="2" orient="horz" pos="480">
          <p15:clr>
            <a:srgbClr val="B4B4B4"/>
          </p15:clr>
        </p15:guide>
        <p15:guide id="3" orient="horz" pos="720">
          <p15:clr>
            <a:srgbClr val="B4B4B4"/>
          </p15:clr>
        </p15:guide>
        <p15:guide id="4" orient="horz" pos="960">
          <p15:clr>
            <a:srgbClr val="B4B4B4"/>
          </p15:clr>
        </p15:guide>
        <p15:guide id="5" orient="horz" pos="1200">
          <p15:clr>
            <a:srgbClr val="B4B4B4"/>
          </p15:clr>
        </p15:guide>
        <p15:guide id="6" orient="horz" pos="1440">
          <p15:clr>
            <a:srgbClr val="B4B4B4"/>
          </p15:clr>
        </p15:guide>
        <p15:guide id="7" orient="horz" pos="1680">
          <p15:clr>
            <a:srgbClr val="B4B4B4"/>
          </p15:clr>
        </p15:guide>
        <p15:guide id="8" orient="horz" pos="1920">
          <p15:clr>
            <a:srgbClr val="B4B4B4"/>
          </p15:clr>
        </p15:guide>
        <p15:guide id="9" orient="horz" pos="2160">
          <p15:clr>
            <a:srgbClr val="B4B4B4"/>
          </p15:clr>
        </p15:guide>
        <p15:guide id="10" orient="horz" pos="2400">
          <p15:clr>
            <a:srgbClr val="B4B4B4"/>
          </p15:clr>
        </p15:guide>
        <p15:guide id="11" orient="horz" pos="2640">
          <p15:clr>
            <a:srgbClr val="B4B4B4"/>
          </p15:clr>
        </p15:guide>
        <p15:guide id="12" orient="horz" pos="2880">
          <p15:clr>
            <a:srgbClr val="B4B4B4"/>
          </p15:clr>
        </p15:guide>
        <p15:guide id="13" orient="horz" pos="3120">
          <p15:clr>
            <a:srgbClr val="B4B4B4"/>
          </p15:clr>
        </p15:guide>
        <p15:guide id="14" orient="horz" pos="3360">
          <p15:clr>
            <a:srgbClr val="B4B4B4"/>
          </p15:clr>
        </p15:guide>
        <p15:guide id="15" orient="horz" pos="3600">
          <p15:clr>
            <a:srgbClr val="B4B4B4"/>
          </p15:clr>
        </p15:guide>
        <p15:guide id="16" orient="horz" pos="3840">
          <p15:clr>
            <a:srgbClr val="B4B4B4"/>
          </p15:clr>
        </p15:guide>
        <p15:guide id="17" orient="horz" pos="4080">
          <p15:clr>
            <a:srgbClr val="B4B4B4"/>
          </p15:clr>
        </p15:guide>
        <p15:guide id="18" orient="horz" pos="4320">
          <p15:clr>
            <a:srgbClr val="B4B4B4"/>
          </p15:clr>
        </p15:guide>
        <p15:guide id="19" pos="240">
          <p15:clr>
            <a:srgbClr val="B4B4B4"/>
          </p15:clr>
        </p15:guide>
        <p15:guide id="20" pos="480">
          <p15:clr>
            <a:srgbClr val="B4B4B4"/>
          </p15:clr>
        </p15:guide>
        <p15:guide id="21" pos="720">
          <p15:clr>
            <a:srgbClr val="B4B4B4"/>
          </p15:clr>
        </p15:guide>
        <p15:guide id="22" pos="960">
          <p15:clr>
            <a:srgbClr val="B4B4B4"/>
          </p15:clr>
        </p15:guide>
        <p15:guide id="23" pos="1200">
          <p15:clr>
            <a:srgbClr val="B4B4B4"/>
          </p15:clr>
        </p15:guide>
        <p15:guide id="24" pos="1440">
          <p15:clr>
            <a:srgbClr val="B4B4B4"/>
          </p15:clr>
        </p15:guide>
        <p15:guide id="25" pos="1680">
          <p15:clr>
            <a:srgbClr val="B4B4B4"/>
          </p15:clr>
        </p15:guide>
        <p15:guide id="26" pos="1920">
          <p15:clr>
            <a:srgbClr val="B4B4B4"/>
          </p15:clr>
        </p15:guide>
        <p15:guide id="27" pos="2160">
          <p15:clr>
            <a:srgbClr val="B4B4B4"/>
          </p15:clr>
        </p15:guide>
        <p15:guide id="28" pos="2400">
          <p15:clr>
            <a:srgbClr val="B4B4B4"/>
          </p15:clr>
        </p15:guide>
        <p15:guide id="29" pos="2640">
          <p15:clr>
            <a:srgbClr val="B4B4B4"/>
          </p15:clr>
        </p15:guide>
        <p15:guide id="30" pos="2880">
          <p15:clr>
            <a:srgbClr val="B4B4B4"/>
          </p15:clr>
        </p15:guide>
        <p15:guide id="31" pos="3120">
          <p15:clr>
            <a:srgbClr val="B4B4B4"/>
          </p15:clr>
        </p15:guide>
        <p15:guide id="32" pos="3360">
          <p15:clr>
            <a:srgbClr val="B4B4B4"/>
          </p15:clr>
        </p15:guide>
        <p15:guide id="33" pos="3600">
          <p15:clr>
            <a:srgbClr val="B4B4B4"/>
          </p15:clr>
        </p15:guide>
        <p15:guide id="34" pos="3840">
          <p15:clr>
            <a:srgbClr val="B4B4B4"/>
          </p15:clr>
        </p15:guide>
        <p15:guide id="35" pos="4080">
          <p15:clr>
            <a:srgbClr val="B4B4B4"/>
          </p15:clr>
        </p15:guide>
        <p15:guide id="36" pos="4320">
          <p15:clr>
            <a:srgbClr val="B4B4B4"/>
          </p15:clr>
        </p15:guide>
        <p15:guide id="37" pos="4560">
          <p15:clr>
            <a:srgbClr val="B4B4B4"/>
          </p15:clr>
        </p15:guide>
        <p15:guide id="38" pos="4800">
          <p15:clr>
            <a:srgbClr val="B4B4B4"/>
          </p15:clr>
        </p15:guide>
        <p15:guide id="39" pos="5040">
          <p15:clr>
            <a:srgbClr val="B4B4B4"/>
          </p15:clr>
        </p15:guide>
        <p15:guide id="40" pos="5280">
          <p15:clr>
            <a:srgbClr val="B4B4B4"/>
          </p15:clr>
        </p15:guide>
        <p15:guide id="41" pos="5520">
          <p15:clr>
            <a:srgbClr val="B4B4B4"/>
          </p15:clr>
        </p15:guide>
        <p15:guide id="42" pos="5760">
          <p15:clr>
            <a:srgbClr val="B4B4B4"/>
          </p15:clr>
        </p15:guide>
        <p15:guide id="43" pos="6000">
          <p15:clr>
            <a:srgbClr val="B4B4B4"/>
          </p15:clr>
        </p15:guide>
        <p15:guide id="44" pos="6240">
          <p15:clr>
            <a:srgbClr val="B4B4B4"/>
          </p15:clr>
        </p15:guide>
        <p15:guide id="45" pos="6480">
          <p15:clr>
            <a:srgbClr val="B4B4B4"/>
          </p15:clr>
        </p15:guide>
        <p15:guide id="46" pos="6720">
          <p15:clr>
            <a:srgbClr val="B4B4B4"/>
          </p15:clr>
        </p15:guide>
        <p15:guide id="47" pos="6960">
          <p15:clr>
            <a:srgbClr val="B4B4B4"/>
          </p15:clr>
        </p15:guide>
        <p15:guide id="48" pos="7200">
          <p15:clr>
            <a:srgbClr val="B4B4B4"/>
          </p15:clr>
        </p15:guide>
        <p15:guide id="49" pos="7440">
          <p15:clr>
            <a:srgbClr val="B4B4B4"/>
          </p15:clr>
        </p15:guide>
        <p15:guide id="50" pos="7680">
          <p15:clr>
            <a:srgbClr val="B4B4B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D1BB6C3-85C0-4D78-A335-487D253A70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35904063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473" imgH="473" progId="TCLayout.ActiveDocument.1">
                  <p:embed/>
                </p:oleObj>
              </mc:Choice>
              <mc:Fallback>
                <p:oleObj name="think-cell Slide" r:id="rId21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D1BB6C3-85C0-4D78-A335-487D253A7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A01742A-C2C4-4349-BA00-741293CB36A4}"/>
              </a:ext>
            </a:extLst>
          </p:cNvPr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68699-BA99-E84F-AB32-4E762B32A26B}"/>
              </a:ext>
            </a:extLst>
          </p:cNvPr>
          <p:cNvSpPr/>
          <p:nvPr userDrawn="1"/>
        </p:nvSpPr>
        <p:spPr bwMode="gray">
          <a:xfrm>
            <a:off x="0" y="0"/>
            <a:ext cx="3048000" cy="685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5871-DB92-6F46-AA38-789E9F5528B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81000" y="381000"/>
            <a:ext cx="2286000" cy="221599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AB4B1-7789-CE46-95B2-2777D779360B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429000" y="381000"/>
            <a:ext cx="8378824" cy="5715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noProof="0"/>
              <a:t>This is where you make your case with relevant evidence and information. Keep sentences concise. Avoid jargon and repetition.</a:t>
            </a:r>
          </a:p>
          <a:p>
            <a:pPr lvl="1"/>
            <a:r>
              <a:rPr lang="en-US" noProof="0"/>
              <a:t>Bullet 1: Second level</a:t>
            </a:r>
          </a:p>
          <a:p>
            <a:pPr lvl="2"/>
            <a:r>
              <a:rPr lang="en-US" noProof="0"/>
              <a:t>Bullet 2: Third level</a:t>
            </a:r>
          </a:p>
          <a:p>
            <a:pPr lvl="3"/>
            <a:r>
              <a:rPr lang="en-US" noProof="0"/>
              <a:t>Bullet 3: Fourth level</a:t>
            </a:r>
          </a:p>
          <a:p>
            <a:pPr lvl="4"/>
            <a:r>
              <a:rPr lang="en-US" noProof="0"/>
              <a:t>Bullet 4: Fifth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B123F1-21A1-48A2-A775-C2EFC581200F}"/>
              </a:ext>
            </a:extLst>
          </p:cNvPr>
          <p:cNvSpPr txBox="1"/>
          <p:nvPr userDrawn="1"/>
        </p:nvSpPr>
        <p:spPr bwMode="gray">
          <a:xfrm>
            <a:off x="11209338" y="6572250"/>
            <a:ext cx="598486" cy="152400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KEARNEY/rZ4YOsQkmkQ0Hmnzk1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D2AA55-AD71-458E-AB53-14B489582B00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275BC7-1864-4368-837C-F720968391F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9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US" sz="14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156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734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B4B4B4"/>
          </p15:clr>
        </p15:guide>
        <p15:guide id="2" orient="horz" pos="480">
          <p15:clr>
            <a:srgbClr val="B4B4B4"/>
          </p15:clr>
        </p15:guide>
        <p15:guide id="3" orient="horz" pos="720">
          <p15:clr>
            <a:srgbClr val="B4B4B4"/>
          </p15:clr>
        </p15:guide>
        <p15:guide id="4" orient="horz" pos="960">
          <p15:clr>
            <a:srgbClr val="B4B4B4"/>
          </p15:clr>
        </p15:guide>
        <p15:guide id="5" orient="horz" pos="1200">
          <p15:clr>
            <a:srgbClr val="B4B4B4"/>
          </p15:clr>
        </p15:guide>
        <p15:guide id="6" orient="horz" pos="1440">
          <p15:clr>
            <a:srgbClr val="B4B4B4"/>
          </p15:clr>
        </p15:guide>
        <p15:guide id="7" orient="horz" pos="1680">
          <p15:clr>
            <a:srgbClr val="B4B4B4"/>
          </p15:clr>
        </p15:guide>
        <p15:guide id="8" orient="horz" pos="1920">
          <p15:clr>
            <a:srgbClr val="B4B4B4"/>
          </p15:clr>
        </p15:guide>
        <p15:guide id="9" orient="horz" pos="2160">
          <p15:clr>
            <a:srgbClr val="B4B4B4"/>
          </p15:clr>
        </p15:guide>
        <p15:guide id="10" orient="horz" pos="2400">
          <p15:clr>
            <a:srgbClr val="B4B4B4"/>
          </p15:clr>
        </p15:guide>
        <p15:guide id="11" orient="horz" pos="2640">
          <p15:clr>
            <a:srgbClr val="B4B4B4"/>
          </p15:clr>
        </p15:guide>
        <p15:guide id="12" orient="horz" pos="2880">
          <p15:clr>
            <a:srgbClr val="B4B4B4"/>
          </p15:clr>
        </p15:guide>
        <p15:guide id="13" orient="horz" pos="3120">
          <p15:clr>
            <a:srgbClr val="B4B4B4"/>
          </p15:clr>
        </p15:guide>
        <p15:guide id="14" orient="horz" pos="3360">
          <p15:clr>
            <a:srgbClr val="B4B4B4"/>
          </p15:clr>
        </p15:guide>
        <p15:guide id="15" orient="horz" pos="3600">
          <p15:clr>
            <a:srgbClr val="B4B4B4"/>
          </p15:clr>
        </p15:guide>
        <p15:guide id="16" orient="horz" pos="3840">
          <p15:clr>
            <a:srgbClr val="B4B4B4"/>
          </p15:clr>
        </p15:guide>
        <p15:guide id="17" orient="horz" pos="4080">
          <p15:clr>
            <a:srgbClr val="B4B4B4"/>
          </p15:clr>
        </p15:guide>
        <p15:guide id="18" orient="horz" pos="4320">
          <p15:clr>
            <a:srgbClr val="B4B4B4"/>
          </p15:clr>
        </p15:guide>
        <p15:guide id="19" pos="240">
          <p15:clr>
            <a:srgbClr val="B4B4B4"/>
          </p15:clr>
        </p15:guide>
        <p15:guide id="20" pos="480">
          <p15:clr>
            <a:srgbClr val="B4B4B4"/>
          </p15:clr>
        </p15:guide>
        <p15:guide id="21" pos="720">
          <p15:clr>
            <a:srgbClr val="B4B4B4"/>
          </p15:clr>
        </p15:guide>
        <p15:guide id="22" pos="960">
          <p15:clr>
            <a:srgbClr val="B4B4B4"/>
          </p15:clr>
        </p15:guide>
        <p15:guide id="23" pos="1200">
          <p15:clr>
            <a:srgbClr val="B4B4B4"/>
          </p15:clr>
        </p15:guide>
        <p15:guide id="24" pos="1440">
          <p15:clr>
            <a:srgbClr val="B4B4B4"/>
          </p15:clr>
        </p15:guide>
        <p15:guide id="25" pos="1680">
          <p15:clr>
            <a:srgbClr val="B4B4B4"/>
          </p15:clr>
        </p15:guide>
        <p15:guide id="26" pos="1920">
          <p15:clr>
            <a:srgbClr val="B4B4B4"/>
          </p15:clr>
        </p15:guide>
        <p15:guide id="27" pos="2160">
          <p15:clr>
            <a:srgbClr val="B4B4B4"/>
          </p15:clr>
        </p15:guide>
        <p15:guide id="28" pos="2400">
          <p15:clr>
            <a:srgbClr val="B4B4B4"/>
          </p15:clr>
        </p15:guide>
        <p15:guide id="29" pos="2640">
          <p15:clr>
            <a:srgbClr val="B4B4B4"/>
          </p15:clr>
        </p15:guide>
        <p15:guide id="30" pos="2880">
          <p15:clr>
            <a:srgbClr val="B4B4B4"/>
          </p15:clr>
        </p15:guide>
        <p15:guide id="31" pos="3120">
          <p15:clr>
            <a:srgbClr val="B4B4B4"/>
          </p15:clr>
        </p15:guide>
        <p15:guide id="32" pos="3360">
          <p15:clr>
            <a:srgbClr val="B4B4B4"/>
          </p15:clr>
        </p15:guide>
        <p15:guide id="33" pos="3600">
          <p15:clr>
            <a:srgbClr val="B4B4B4"/>
          </p15:clr>
        </p15:guide>
        <p15:guide id="34" pos="3840">
          <p15:clr>
            <a:srgbClr val="B4B4B4"/>
          </p15:clr>
        </p15:guide>
        <p15:guide id="35" pos="4080">
          <p15:clr>
            <a:srgbClr val="B4B4B4"/>
          </p15:clr>
        </p15:guide>
        <p15:guide id="36" pos="4320">
          <p15:clr>
            <a:srgbClr val="B4B4B4"/>
          </p15:clr>
        </p15:guide>
        <p15:guide id="37" pos="4560">
          <p15:clr>
            <a:srgbClr val="B4B4B4"/>
          </p15:clr>
        </p15:guide>
        <p15:guide id="38" pos="4800">
          <p15:clr>
            <a:srgbClr val="B4B4B4"/>
          </p15:clr>
        </p15:guide>
        <p15:guide id="39" pos="5040">
          <p15:clr>
            <a:srgbClr val="B4B4B4"/>
          </p15:clr>
        </p15:guide>
        <p15:guide id="40" pos="5280">
          <p15:clr>
            <a:srgbClr val="B4B4B4"/>
          </p15:clr>
        </p15:guide>
        <p15:guide id="41" pos="5520">
          <p15:clr>
            <a:srgbClr val="B4B4B4"/>
          </p15:clr>
        </p15:guide>
        <p15:guide id="42" pos="5760">
          <p15:clr>
            <a:srgbClr val="B4B4B4"/>
          </p15:clr>
        </p15:guide>
        <p15:guide id="43" pos="6000">
          <p15:clr>
            <a:srgbClr val="B4B4B4"/>
          </p15:clr>
        </p15:guide>
        <p15:guide id="44" pos="6240">
          <p15:clr>
            <a:srgbClr val="B4B4B4"/>
          </p15:clr>
        </p15:guide>
        <p15:guide id="45" pos="6480">
          <p15:clr>
            <a:srgbClr val="B4B4B4"/>
          </p15:clr>
        </p15:guide>
        <p15:guide id="46" pos="6720">
          <p15:clr>
            <a:srgbClr val="B4B4B4"/>
          </p15:clr>
        </p15:guide>
        <p15:guide id="47" pos="6960">
          <p15:clr>
            <a:srgbClr val="B4B4B4"/>
          </p15:clr>
        </p15:guide>
        <p15:guide id="48" pos="7200">
          <p15:clr>
            <a:srgbClr val="B4B4B4"/>
          </p15:clr>
        </p15:guide>
        <p15:guide id="49" pos="7440">
          <p15:clr>
            <a:srgbClr val="B4B4B4"/>
          </p15:clr>
        </p15:guide>
        <p15:guide id="50" pos="7680">
          <p15:clr>
            <a:srgbClr val="B4B4B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660416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E943656-15F5-4DF9-BDF2-159C935EC739}"/>
              </a:ext>
            </a:extLst>
          </p:cNvPr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211667" cy="158750"/>
          </a:xfrm>
          <a:prstGeom prst="rect">
            <a:avLst/>
          </a:prstGeom>
          <a:solidFill>
            <a:schemeClr val="accent3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900"/>
              </a:spcBef>
            </a:pPr>
            <a:endParaRPr lang="en-US" sz="2400" b="0" i="0" baseline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009" y="804672"/>
            <a:ext cx="11521440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Headline of maximum two lines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009" y="2057400"/>
            <a:ext cx="11521440" cy="13388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22524" y="6595257"/>
            <a:ext cx="353568" cy="1384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>
              <a:solidFill>
                <a:srgbClr val="ADABA1"/>
              </a:solidFill>
            </a:endParaRPr>
          </a:p>
        </p:txBody>
      </p:sp>
      <p:pic>
        <p:nvPicPr>
          <p:cNvPr id="13" name="Picture 12" descr="White1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400"/>
            <a:ext cx="121920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8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</p:sldLayoutIdLs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400"/>
        </a:spcBef>
        <a:buClr>
          <a:schemeClr val="bg2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10896" indent="-128016" algn="l" defTabSz="914400" rtl="0" eaLnBrk="1" latinLnBrk="0" hangingPunct="1">
        <a:lnSpc>
          <a:spcPct val="90000"/>
        </a:lnSpc>
        <a:spcBef>
          <a:spcPts val="900"/>
        </a:spcBef>
        <a:buClr>
          <a:schemeClr val="bg2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89600" indent="-18000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3600" indent="-137160" algn="l" defTabSz="914400" rtl="0" eaLnBrk="1" latinLnBrk="0" hangingPunct="1">
        <a:lnSpc>
          <a:spcPct val="90000"/>
        </a:lnSpc>
        <a:spcBef>
          <a:spcPts val="2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70400" indent="-136800" algn="l" defTabSz="914400" rtl="0" eaLnBrk="1" latinLnBrk="0" hangingPunct="1">
        <a:lnSpc>
          <a:spcPct val="90000"/>
        </a:lnSpc>
        <a:spcBef>
          <a:spcPts val="1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39421374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E943656-15F5-4DF9-BDF2-159C935EC739}"/>
              </a:ext>
            </a:extLst>
          </p:cNvPr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211667" cy="158750"/>
          </a:xfrm>
          <a:prstGeom prst="rect">
            <a:avLst/>
          </a:prstGeom>
          <a:solidFill>
            <a:schemeClr val="accent3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900"/>
              </a:spcBef>
            </a:pPr>
            <a:endParaRPr lang="en-US" sz="2400" b="0" i="0" baseline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009" y="804672"/>
            <a:ext cx="11521440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Headline of maximum two lines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009" y="2057400"/>
            <a:ext cx="11521440" cy="13388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22524" y="6595257"/>
            <a:ext cx="353568" cy="1384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>
              <a:solidFill>
                <a:srgbClr val="ADABA1"/>
              </a:solidFill>
            </a:endParaRPr>
          </a:p>
        </p:txBody>
      </p:sp>
      <p:pic>
        <p:nvPicPr>
          <p:cNvPr id="13" name="Picture 12" descr="White1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400"/>
            <a:ext cx="121920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1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</p:sldLayoutIdLs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400"/>
        </a:spcBef>
        <a:buClr>
          <a:schemeClr val="bg2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10896" indent="-128016" algn="l" defTabSz="914400" rtl="0" eaLnBrk="1" latinLnBrk="0" hangingPunct="1">
        <a:lnSpc>
          <a:spcPct val="90000"/>
        </a:lnSpc>
        <a:spcBef>
          <a:spcPts val="900"/>
        </a:spcBef>
        <a:buClr>
          <a:schemeClr val="bg2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89600" indent="-18000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3600" indent="-137160" algn="l" defTabSz="914400" rtl="0" eaLnBrk="1" latinLnBrk="0" hangingPunct="1">
        <a:lnSpc>
          <a:spcPct val="90000"/>
        </a:lnSpc>
        <a:spcBef>
          <a:spcPts val="2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70400" indent="-136800" algn="l" defTabSz="914400" rtl="0" eaLnBrk="1" latinLnBrk="0" hangingPunct="1">
        <a:lnSpc>
          <a:spcPct val="90000"/>
        </a:lnSpc>
        <a:spcBef>
          <a:spcPts val="1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698510360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E943656-15F5-4DF9-BDF2-159C935EC739}"/>
              </a:ext>
            </a:extLst>
          </p:cNvPr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211667" cy="158750"/>
          </a:xfrm>
          <a:prstGeom prst="rect">
            <a:avLst/>
          </a:prstGeom>
          <a:solidFill>
            <a:schemeClr val="accent3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900"/>
              </a:spcBef>
            </a:pPr>
            <a:endParaRPr lang="en-US" sz="2400" b="0" i="0" baseline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009" y="804672"/>
            <a:ext cx="11521440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Headline of maximum two lines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009" y="2057400"/>
            <a:ext cx="11521440" cy="13388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22524" y="6595257"/>
            <a:ext cx="353568" cy="1384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>
              <a:solidFill>
                <a:srgbClr val="ADABA1"/>
              </a:solidFill>
            </a:endParaRPr>
          </a:p>
        </p:txBody>
      </p:sp>
      <p:pic>
        <p:nvPicPr>
          <p:cNvPr id="13" name="Picture 12" descr="White1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400"/>
            <a:ext cx="121920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5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</p:sldLayoutIdLs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400"/>
        </a:spcBef>
        <a:buClr>
          <a:schemeClr val="bg2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10896" indent="-128016" algn="l" defTabSz="914400" rtl="0" eaLnBrk="1" latinLnBrk="0" hangingPunct="1">
        <a:lnSpc>
          <a:spcPct val="90000"/>
        </a:lnSpc>
        <a:spcBef>
          <a:spcPts val="900"/>
        </a:spcBef>
        <a:buClr>
          <a:schemeClr val="bg2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89600" indent="-18000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3600" indent="-137160" algn="l" defTabSz="914400" rtl="0" eaLnBrk="1" latinLnBrk="0" hangingPunct="1">
        <a:lnSpc>
          <a:spcPct val="90000"/>
        </a:lnSpc>
        <a:spcBef>
          <a:spcPts val="2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70400" indent="-136800" algn="l" defTabSz="914400" rtl="0" eaLnBrk="1" latinLnBrk="0" hangingPunct="1">
        <a:lnSpc>
          <a:spcPct val="90000"/>
        </a:lnSpc>
        <a:spcBef>
          <a:spcPts val="1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D1BB6C3-85C0-4D78-A335-487D253A70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15121821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473" imgH="473" progId="TCLayout.ActiveDocument.1">
                  <p:embed/>
                </p:oleObj>
              </mc:Choice>
              <mc:Fallback>
                <p:oleObj name="think-cell Slide" r:id="rId22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D1BB6C3-85C0-4D78-A335-487D253A7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A01742A-C2C4-4349-BA00-741293CB36A4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68699-BA99-E84F-AB32-4E762B32A26B}"/>
              </a:ext>
            </a:extLst>
          </p:cNvPr>
          <p:cNvSpPr/>
          <p:nvPr userDrawn="1"/>
        </p:nvSpPr>
        <p:spPr bwMode="gray">
          <a:xfrm>
            <a:off x="0" y="0"/>
            <a:ext cx="3048000" cy="685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5871-DB92-6F46-AA38-789E9F5528B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81000" y="381000"/>
            <a:ext cx="2286000" cy="221599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fr-FR"/>
              <a:t>Key message.</a:t>
            </a:r>
            <a:r>
              <a:t> </a:t>
            </a:r>
            <a:br>
              <a:rPr lang="fr-FR"/>
            </a:br>
            <a:r>
              <a:rPr lang="fr-FR"/>
              <a:t>Yew the goes down for hearing </a:t>
            </a:r>
            <a:r>
              <a:rPr lang="fr-FR" err="1"/>
              <a:t>reads just this</a:t>
            </a:r>
            <a:r>
              <a:rPr lang="fr-FR"/>
              <a:t>, </a:t>
            </a:r>
            <a:r>
              <a:rPr lang="fr-FR" err="1"/>
              <a:t>it will Be enough</a:t>
            </a:r>
            <a:r>
              <a:rPr lang="fr-FR"/>
              <a:t>.</a:t>
            </a:r>
            <a:r>
              <a:t> </a:t>
            </a:r>
            <a:r>
              <a:rPr lang="fr-FR"/>
              <a:t>Make </a:t>
            </a:r>
            <a:r>
              <a:rPr lang="fr-FR" err="1"/>
              <a:t>every Word </a:t>
            </a:r>
            <a:r>
              <a:rPr lang="fr-FR"/>
              <a:t>count.</a:t>
            </a:r>
            <a:r>
              <a:t> </a:t>
            </a:r>
            <a:r>
              <a:rPr lang="fr-FR"/>
              <a:t>Say </a:t>
            </a:r>
            <a:r>
              <a:rPr lang="fr-FR" err="1"/>
              <a:t>it </a:t>
            </a:r>
            <a:r>
              <a:rPr lang="fr-FR"/>
              <a:t>like </a:t>
            </a:r>
            <a:r>
              <a:rPr lang="fr-FR" err="1"/>
              <a:t>you would </a:t>
            </a:r>
            <a:r>
              <a:rPr lang="fr-FR"/>
              <a:t>in the room.</a:t>
            </a:r>
            <a:endParaRPr lang="fr-FR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AB4B1-7789-CE46-95B2-2777D779360B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429000" y="381000"/>
            <a:ext cx="8378824" cy="5715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noProof="0"/>
              <a:t>Depending This </a:t>
            </a:r>
            <a:r>
              <a:rPr lang="fr-FR" noProof="0" err="1"/>
              <a:t>is where you </a:t>
            </a:r>
            <a:r>
              <a:rPr lang="fr-FR" noProof="0"/>
              <a:t>make </a:t>
            </a:r>
            <a:r>
              <a:rPr lang="fr-FR" noProof="0" err="1"/>
              <a:t>your </a:t>
            </a:r>
            <a:r>
              <a:rPr lang="fr-FR" noProof="0"/>
              <a:t>box </a:t>
            </a:r>
            <a:r>
              <a:rPr lang="fr-FR" noProof="0" err="1"/>
              <a:t>with obviousness </a:t>
            </a:r>
            <a:r>
              <a:rPr lang="fr-FR" noProof="0"/>
              <a:t>and information.</a:t>
            </a:r>
            <a:r>
              <a:t> </a:t>
            </a:r>
            <a:r>
              <a:rPr lang="fr-FR" noProof="0"/>
              <a:t>Concise </a:t>
            </a:r>
            <a:r>
              <a:rPr lang="fr-FR" noProof="0" err="1"/>
              <a:t>Keep </a:t>
            </a:r>
            <a:r>
              <a:rPr lang="fr-FR" noProof="0"/>
              <a:t>sentences.</a:t>
            </a:r>
            <a:r>
              <a:t> </a:t>
            </a:r>
            <a:r>
              <a:rPr lang="fr-FR" noProof="0" err="1"/>
              <a:t>Avoid </a:t>
            </a:r>
            <a:r>
              <a:rPr lang="fr-FR" noProof="0"/>
              <a:t>jargon and </a:t>
            </a:r>
            <a:r>
              <a:rPr lang="fr-FR" noProof="0" err="1"/>
              <a:t>repetition</a:t>
            </a:r>
            <a:r>
              <a:rPr lang="fr-FR" noProof="0"/>
              <a:t>.</a:t>
            </a:r>
          </a:p>
          <a:p>
            <a:pPr lvl="1"/>
            <a:r>
              <a:rPr lang="fr-FR" noProof="0"/>
              <a:t>Bullet 1:</a:t>
            </a:r>
            <a:r>
              <a:t> </a:t>
            </a:r>
            <a:r>
              <a:rPr lang="fr-FR" noProof="0"/>
              <a:t>Second </a:t>
            </a:r>
            <a:r>
              <a:rPr lang="fr-FR" noProof="0" err="1"/>
              <a:t>level</a:t>
            </a:r>
            <a:endParaRPr lang="fr-FR" noProof="0"/>
          </a:p>
          <a:p>
            <a:pPr lvl="2"/>
            <a:r>
              <a:rPr lang="fr-FR" noProof="0"/>
              <a:t>Bullet 2:</a:t>
            </a:r>
            <a:r>
              <a:t> </a:t>
            </a:r>
            <a:r>
              <a:rPr lang="fr-FR" noProof="0" err="1"/>
              <a:t>Third level</a:t>
            </a:r>
            <a:endParaRPr lang="fr-FR" noProof="0"/>
          </a:p>
          <a:p>
            <a:pPr lvl="3"/>
            <a:r>
              <a:rPr lang="fr-FR" noProof="0"/>
              <a:t>Bullet 3:</a:t>
            </a:r>
            <a:r>
              <a:t> </a:t>
            </a:r>
            <a:r>
              <a:rPr lang="fr-FR" noProof="0" err="1"/>
              <a:t>Fourth level</a:t>
            </a:r>
            <a:endParaRPr lang="fr-FR" noProof="0"/>
          </a:p>
          <a:p>
            <a:pPr lvl="4"/>
            <a:r>
              <a:rPr lang="fr-FR" noProof="0"/>
              <a:t>Bullet 4:</a:t>
            </a:r>
            <a:r>
              <a:t> </a:t>
            </a:r>
            <a:r>
              <a:rPr lang="fr-FR" noProof="0" err="1"/>
              <a:t>Fifth level</a:t>
            </a:r>
            <a:endParaRPr lang="fr-FR" noProof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B123F1-21A1-48A2-A775-C2EFC581200F}"/>
              </a:ext>
            </a:extLst>
          </p:cNvPr>
          <p:cNvSpPr txBox="1"/>
          <p:nvPr userDrawn="1"/>
        </p:nvSpPr>
        <p:spPr bwMode="gray">
          <a:xfrm>
            <a:off x="11209338" y="6572250"/>
            <a:ext cx="598486" cy="152400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00" b="0" i="0" u="none" strike="noStrike" kern="1200" cap="none" spc="0" normalizeH="0" baseline="0" noProof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Kearney XX/ID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D2AA55-AD71-458E-AB53-14B489582B00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fr-FR" sz="1000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fr-FR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275BC7-1864-4368-837C-F720968391FD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8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US" sz="14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156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734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B4B4B4"/>
          </p15:clr>
        </p15:guide>
        <p15:guide id="2" orient="horz" pos="480">
          <p15:clr>
            <a:srgbClr val="B4B4B4"/>
          </p15:clr>
        </p15:guide>
        <p15:guide id="3" orient="horz" pos="720">
          <p15:clr>
            <a:srgbClr val="B4B4B4"/>
          </p15:clr>
        </p15:guide>
        <p15:guide id="4" orient="horz" pos="960">
          <p15:clr>
            <a:srgbClr val="B4B4B4"/>
          </p15:clr>
        </p15:guide>
        <p15:guide id="5" orient="horz" pos="1200">
          <p15:clr>
            <a:srgbClr val="B4B4B4"/>
          </p15:clr>
        </p15:guide>
        <p15:guide id="6" orient="horz" pos="1440">
          <p15:clr>
            <a:srgbClr val="B4B4B4"/>
          </p15:clr>
        </p15:guide>
        <p15:guide id="7" orient="horz" pos="1680">
          <p15:clr>
            <a:srgbClr val="B4B4B4"/>
          </p15:clr>
        </p15:guide>
        <p15:guide id="8" orient="horz" pos="1920">
          <p15:clr>
            <a:srgbClr val="B4B4B4"/>
          </p15:clr>
        </p15:guide>
        <p15:guide id="9" orient="horz" pos="2160">
          <p15:clr>
            <a:srgbClr val="B4B4B4"/>
          </p15:clr>
        </p15:guide>
        <p15:guide id="10" orient="horz" pos="2400">
          <p15:clr>
            <a:srgbClr val="B4B4B4"/>
          </p15:clr>
        </p15:guide>
        <p15:guide id="11" orient="horz" pos="2640">
          <p15:clr>
            <a:srgbClr val="B4B4B4"/>
          </p15:clr>
        </p15:guide>
        <p15:guide id="12" orient="horz" pos="2880">
          <p15:clr>
            <a:srgbClr val="B4B4B4"/>
          </p15:clr>
        </p15:guide>
        <p15:guide id="13" orient="horz" pos="3120">
          <p15:clr>
            <a:srgbClr val="B4B4B4"/>
          </p15:clr>
        </p15:guide>
        <p15:guide id="14" orient="horz" pos="3360">
          <p15:clr>
            <a:srgbClr val="B4B4B4"/>
          </p15:clr>
        </p15:guide>
        <p15:guide id="15" orient="horz" pos="3600">
          <p15:clr>
            <a:srgbClr val="B4B4B4"/>
          </p15:clr>
        </p15:guide>
        <p15:guide id="16" orient="horz" pos="3840">
          <p15:clr>
            <a:srgbClr val="B4B4B4"/>
          </p15:clr>
        </p15:guide>
        <p15:guide id="17" orient="horz" pos="4080">
          <p15:clr>
            <a:srgbClr val="B4B4B4"/>
          </p15:clr>
        </p15:guide>
        <p15:guide id="18" orient="horz" pos="4320">
          <p15:clr>
            <a:srgbClr val="B4B4B4"/>
          </p15:clr>
        </p15:guide>
        <p15:guide id="19" pos="240">
          <p15:clr>
            <a:srgbClr val="B4B4B4"/>
          </p15:clr>
        </p15:guide>
        <p15:guide id="20" pos="480">
          <p15:clr>
            <a:srgbClr val="B4B4B4"/>
          </p15:clr>
        </p15:guide>
        <p15:guide id="21" pos="720">
          <p15:clr>
            <a:srgbClr val="B4B4B4"/>
          </p15:clr>
        </p15:guide>
        <p15:guide id="22" pos="960">
          <p15:clr>
            <a:srgbClr val="B4B4B4"/>
          </p15:clr>
        </p15:guide>
        <p15:guide id="23" pos="1200">
          <p15:clr>
            <a:srgbClr val="B4B4B4"/>
          </p15:clr>
        </p15:guide>
        <p15:guide id="24" pos="1440">
          <p15:clr>
            <a:srgbClr val="B4B4B4"/>
          </p15:clr>
        </p15:guide>
        <p15:guide id="25" pos="1680">
          <p15:clr>
            <a:srgbClr val="B4B4B4"/>
          </p15:clr>
        </p15:guide>
        <p15:guide id="26" pos="1920">
          <p15:clr>
            <a:srgbClr val="B4B4B4"/>
          </p15:clr>
        </p15:guide>
        <p15:guide id="27" pos="2160">
          <p15:clr>
            <a:srgbClr val="B4B4B4"/>
          </p15:clr>
        </p15:guide>
        <p15:guide id="28" pos="2400">
          <p15:clr>
            <a:srgbClr val="B4B4B4"/>
          </p15:clr>
        </p15:guide>
        <p15:guide id="29" pos="2640">
          <p15:clr>
            <a:srgbClr val="B4B4B4"/>
          </p15:clr>
        </p15:guide>
        <p15:guide id="30" pos="2880">
          <p15:clr>
            <a:srgbClr val="B4B4B4"/>
          </p15:clr>
        </p15:guide>
        <p15:guide id="31" pos="3120">
          <p15:clr>
            <a:srgbClr val="B4B4B4"/>
          </p15:clr>
        </p15:guide>
        <p15:guide id="32" pos="3360">
          <p15:clr>
            <a:srgbClr val="B4B4B4"/>
          </p15:clr>
        </p15:guide>
        <p15:guide id="33" pos="3600">
          <p15:clr>
            <a:srgbClr val="B4B4B4"/>
          </p15:clr>
        </p15:guide>
        <p15:guide id="34" pos="3840">
          <p15:clr>
            <a:srgbClr val="B4B4B4"/>
          </p15:clr>
        </p15:guide>
        <p15:guide id="35" pos="4080">
          <p15:clr>
            <a:srgbClr val="B4B4B4"/>
          </p15:clr>
        </p15:guide>
        <p15:guide id="36" pos="4320">
          <p15:clr>
            <a:srgbClr val="B4B4B4"/>
          </p15:clr>
        </p15:guide>
        <p15:guide id="37" pos="4560">
          <p15:clr>
            <a:srgbClr val="B4B4B4"/>
          </p15:clr>
        </p15:guide>
        <p15:guide id="38" pos="4800">
          <p15:clr>
            <a:srgbClr val="B4B4B4"/>
          </p15:clr>
        </p15:guide>
        <p15:guide id="39" pos="5040">
          <p15:clr>
            <a:srgbClr val="B4B4B4"/>
          </p15:clr>
        </p15:guide>
        <p15:guide id="40" pos="5280">
          <p15:clr>
            <a:srgbClr val="B4B4B4"/>
          </p15:clr>
        </p15:guide>
        <p15:guide id="41" pos="5520">
          <p15:clr>
            <a:srgbClr val="B4B4B4"/>
          </p15:clr>
        </p15:guide>
        <p15:guide id="42" pos="5760">
          <p15:clr>
            <a:srgbClr val="B4B4B4"/>
          </p15:clr>
        </p15:guide>
        <p15:guide id="43" pos="6000">
          <p15:clr>
            <a:srgbClr val="B4B4B4"/>
          </p15:clr>
        </p15:guide>
        <p15:guide id="44" pos="6240">
          <p15:clr>
            <a:srgbClr val="B4B4B4"/>
          </p15:clr>
        </p15:guide>
        <p15:guide id="45" pos="6480">
          <p15:clr>
            <a:srgbClr val="B4B4B4"/>
          </p15:clr>
        </p15:guide>
        <p15:guide id="46" pos="6720">
          <p15:clr>
            <a:srgbClr val="B4B4B4"/>
          </p15:clr>
        </p15:guide>
        <p15:guide id="47" pos="6960">
          <p15:clr>
            <a:srgbClr val="B4B4B4"/>
          </p15:clr>
        </p15:guide>
        <p15:guide id="48" pos="7200">
          <p15:clr>
            <a:srgbClr val="B4B4B4"/>
          </p15:clr>
        </p15:guide>
        <p15:guide id="49" pos="7440">
          <p15:clr>
            <a:srgbClr val="B4B4B4"/>
          </p15:clr>
        </p15:guide>
        <p15:guide id="50" pos="7680">
          <p15:clr>
            <a:srgbClr val="B4B4B4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D1BB6C3-85C0-4D78-A335-487D253A70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915258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473" imgH="473" progId="TCLayout.ActiveDocument.1">
                  <p:embed/>
                </p:oleObj>
              </mc:Choice>
              <mc:Fallback>
                <p:oleObj name="think-cell Slide" r:id="rId21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D1BB6C3-85C0-4D78-A335-487D253A7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A01742A-C2C4-4349-BA00-741293CB36A4}"/>
              </a:ext>
            </a:extLst>
          </p:cNvPr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68699-BA99-E84F-AB32-4E762B32A26B}"/>
              </a:ext>
            </a:extLst>
          </p:cNvPr>
          <p:cNvSpPr/>
          <p:nvPr userDrawn="1"/>
        </p:nvSpPr>
        <p:spPr bwMode="gray">
          <a:xfrm>
            <a:off x="0" y="0"/>
            <a:ext cx="3048000" cy="685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5871-DB92-6F46-AA38-789E9F5528B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81000" y="381000"/>
            <a:ext cx="2286000" cy="221599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AB4B1-7789-CE46-95B2-2777D779360B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429000" y="381000"/>
            <a:ext cx="8378824" cy="5715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noProof="0"/>
              <a:t>This is where you make your case with relevant evidence and information. Keep sentences concise. Avoid jargon and repetition.</a:t>
            </a:r>
          </a:p>
          <a:p>
            <a:pPr lvl="1"/>
            <a:r>
              <a:rPr lang="en-US" noProof="0"/>
              <a:t>Bullet 1: Second level</a:t>
            </a:r>
          </a:p>
          <a:p>
            <a:pPr lvl="2"/>
            <a:r>
              <a:rPr lang="en-US" noProof="0"/>
              <a:t>Bullet 2: Third level</a:t>
            </a:r>
          </a:p>
          <a:p>
            <a:pPr lvl="3"/>
            <a:r>
              <a:rPr lang="en-US" noProof="0"/>
              <a:t>Bullet 3: Fourth level</a:t>
            </a:r>
          </a:p>
          <a:p>
            <a:pPr lvl="4"/>
            <a:r>
              <a:rPr lang="en-US" noProof="0"/>
              <a:t>Bullet 4: Fifth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B123F1-21A1-48A2-A775-C2EFC581200F}"/>
              </a:ext>
            </a:extLst>
          </p:cNvPr>
          <p:cNvSpPr txBox="1"/>
          <p:nvPr userDrawn="1"/>
        </p:nvSpPr>
        <p:spPr bwMode="gray">
          <a:xfrm>
            <a:off x="11209338" y="6572250"/>
            <a:ext cx="598486" cy="152400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KEARNEY/asrKY4Qkmx11HkzQzy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D2AA55-AD71-458E-AB53-14B489582B00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275BC7-1864-4368-837C-F720968391F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2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US" sz="14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156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734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B4B4B4"/>
          </p15:clr>
        </p15:guide>
        <p15:guide id="2" orient="horz" pos="480">
          <p15:clr>
            <a:srgbClr val="B4B4B4"/>
          </p15:clr>
        </p15:guide>
        <p15:guide id="3" orient="horz" pos="720">
          <p15:clr>
            <a:srgbClr val="B4B4B4"/>
          </p15:clr>
        </p15:guide>
        <p15:guide id="4" orient="horz" pos="960">
          <p15:clr>
            <a:srgbClr val="B4B4B4"/>
          </p15:clr>
        </p15:guide>
        <p15:guide id="5" orient="horz" pos="1200">
          <p15:clr>
            <a:srgbClr val="B4B4B4"/>
          </p15:clr>
        </p15:guide>
        <p15:guide id="6" orient="horz" pos="1440">
          <p15:clr>
            <a:srgbClr val="B4B4B4"/>
          </p15:clr>
        </p15:guide>
        <p15:guide id="7" orient="horz" pos="1680">
          <p15:clr>
            <a:srgbClr val="B4B4B4"/>
          </p15:clr>
        </p15:guide>
        <p15:guide id="8" orient="horz" pos="1920">
          <p15:clr>
            <a:srgbClr val="B4B4B4"/>
          </p15:clr>
        </p15:guide>
        <p15:guide id="9" orient="horz" pos="2160">
          <p15:clr>
            <a:srgbClr val="B4B4B4"/>
          </p15:clr>
        </p15:guide>
        <p15:guide id="10" orient="horz" pos="2400">
          <p15:clr>
            <a:srgbClr val="B4B4B4"/>
          </p15:clr>
        </p15:guide>
        <p15:guide id="11" orient="horz" pos="2640">
          <p15:clr>
            <a:srgbClr val="B4B4B4"/>
          </p15:clr>
        </p15:guide>
        <p15:guide id="12" orient="horz" pos="2880">
          <p15:clr>
            <a:srgbClr val="B4B4B4"/>
          </p15:clr>
        </p15:guide>
        <p15:guide id="13" orient="horz" pos="3120">
          <p15:clr>
            <a:srgbClr val="B4B4B4"/>
          </p15:clr>
        </p15:guide>
        <p15:guide id="14" orient="horz" pos="3360">
          <p15:clr>
            <a:srgbClr val="B4B4B4"/>
          </p15:clr>
        </p15:guide>
        <p15:guide id="15" orient="horz" pos="3600">
          <p15:clr>
            <a:srgbClr val="B4B4B4"/>
          </p15:clr>
        </p15:guide>
        <p15:guide id="16" orient="horz" pos="3840">
          <p15:clr>
            <a:srgbClr val="B4B4B4"/>
          </p15:clr>
        </p15:guide>
        <p15:guide id="17" orient="horz" pos="4080">
          <p15:clr>
            <a:srgbClr val="B4B4B4"/>
          </p15:clr>
        </p15:guide>
        <p15:guide id="18" orient="horz" pos="4320">
          <p15:clr>
            <a:srgbClr val="B4B4B4"/>
          </p15:clr>
        </p15:guide>
        <p15:guide id="19" pos="240">
          <p15:clr>
            <a:srgbClr val="B4B4B4"/>
          </p15:clr>
        </p15:guide>
        <p15:guide id="20" pos="480">
          <p15:clr>
            <a:srgbClr val="B4B4B4"/>
          </p15:clr>
        </p15:guide>
        <p15:guide id="21" pos="720">
          <p15:clr>
            <a:srgbClr val="B4B4B4"/>
          </p15:clr>
        </p15:guide>
        <p15:guide id="22" pos="960">
          <p15:clr>
            <a:srgbClr val="B4B4B4"/>
          </p15:clr>
        </p15:guide>
        <p15:guide id="23" pos="1200">
          <p15:clr>
            <a:srgbClr val="B4B4B4"/>
          </p15:clr>
        </p15:guide>
        <p15:guide id="24" pos="1440">
          <p15:clr>
            <a:srgbClr val="B4B4B4"/>
          </p15:clr>
        </p15:guide>
        <p15:guide id="25" pos="1680">
          <p15:clr>
            <a:srgbClr val="B4B4B4"/>
          </p15:clr>
        </p15:guide>
        <p15:guide id="26" pos="1920">
          <p15:clr>
            <a:srgbClr val="B4B4B4"/>
          </p15:clr>
        </p15:guide>
        <p15:guide id="27" pos="2160">
          <p15:clr>
            <a:srgbClr val="B4B4B4"/>
          </p15:clr>
        </p15:guide>
        <p15:guide id="28" pos="2400">
          <p15:clr>
            <a:srgbClr val="B4B4B4"/>
          </p15:clr>
        </p15:guide>
        <p15:guide id="29" pos="2640">
          <p15:clr>
            <a:srgbClr val="B4B4B4"/>
          </p15:clr>
        </p15:guide>
        <p15:guide id="30" pos="2880">
          <p15:clr>
            <a:srgbClr val="B4B4B4"/>
          </p15:clr>
        </p15:guide>
        <p15:guide id="31" pos="3120">
          <p15:clr>
            <a:srgbClr val="B4B4B4"/>
          </p15:clr>
        </p15:guide>
        <p15:guide id="32" pos="3360">
          <p15:clr>
            <a:srgbClr val="B4B4B4"/>
          </p15:clr>
        </p15:guide>
        <p15:guide id="33" pos="3600">
          <p15:clr>
            <a:srgbClr val="B4B4B4"/>
          </p15:clr>
        </p15:guide>
        <p15:guide id="34" pos="3840">
          <p15:clr>
            <a:srgbClr val="B4B4B4"/>
          </p15:clr>
        </p15:guide>
        <p15:guide id="35" pos="4080">
          <p15:clr>
            <a:srgbClr val="B4B4B4"/>
          </p15:clr>
        </p15:guide>
        <p15:guide id="36" pos="4320">
          <p15:clr>
            <a:srgbClr val="B4B4B4"/>
          </p15:clr>
        </p15:guide>
        <p15:guide id="37" pos="4560">
          <p15:clr>
            <a:srgbClr val="B4B4B4"/>
          </p15:clr>
        </p15:guide>
        <p15:guide id="38" pos="4800">
          <p15:clr>
            <a:srgbClr val="B4B4B4"/>
          </p15:clr>
        </p15:guide>
        <p15:guide id="39" pos="5040">
          <p15:clr>
            <a:srgbClr val="B4B4B4"/>
          </p15:clr>
        </p15:guide>
        <p15:guide id="40" pos="5280">
          <p15:clr>
            <a:srgbClr val="B4B4B4"/>
          </p15:clr>
        </p15:guide>
        <p15:guide id="41" pos="5520">
          <p15:clr>
            <a:srgbClr val="B4B4B4"/>
          </p15:clr>
        </p15:guide>
        <p15:guide id="42" pos="5760">
          <p15:clr>
            <a:srgbClr val="B4B4B4"/>
          </p15:clr>
        </p15:guide>
        <p15:guide id="43" pos="6000">
          <p15:clr>
            <a:srgbClr val="B4B4B4"/>
          </p15:clr>
        </p15:guide>
        <p15:guide id="44" pos="6240">
          <p15:clr>
            <a:srgbClr val="B4B4B4"/>
          </p15:clr>
        </p15:guide>
        <p15:guide id="45" pos="6480">
          <p15:clr>
            <a:srgbClr val="B4B4B4"/>
          </p15:clr>
        </p15:guide>
        <p15:guide id="46" pos="6720">
          <p15:clr>
            <a:srgbClr val="B4B4B4"/>
          </p15:clr>
        </p15:guide>
        <p15:guide id="47" pos="6960">
          <p15:clr>
            <a:srgbClr val="B4B4B4"/>
          </p15:clr>
        </p15:guide>
        <p15:guide id="48" pos="7200">
          <p15:clr>
            <a:srgbClr val="B4B4B4"/>
          </p15:clr>
        </p15:guide>
        <p15:guide id="49" pos="7440">
          <p15:clr>
            <a:srgbClr val="B4B4B4"/>
          </p15:clr>
        </p15:guide>
        <p15:guide id="50" pos="7680">
          <p15:clr>
            <a:srgbClr val="B4B4B4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806F7F9-B684-4A45-9D62-2317C1D42D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529823014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806F7F9-B684-4A45-9D62-2317C1D42D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009" y="804672"/>
            <a:ext cx="11521440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Headline of maximum two lines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009" y="2057400"/>
            <a:ext cx="11521440" cy="13388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65187" y="6610645"/>
            <a:ext cx="1266372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spAutoFit/>
          </a:bodyPr>
          <a:lstStyle/>
          <a:p>
            <a:pPr algn="r"/>
            <a:r>
              <a:rPr lang="en-US" sz="800">
                <a:solidFill>
                  <a:schemeClr val="accent3"/>
                </a:solidFill>
                <a:latin typeface="Arial "/>
              </a:rPr>
              <a:t>A.T. Kearney 36/15576_dtp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22524" y="6595257"/>
            <a:ext cx="353568" cy="1384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>
              <a:solidFill>
                <a:srgbClr val="ADABA1"/>
              </a:solidFill>
            </a:endParaRPr>
          </a:p>
        </p:txBody>
      </p:sp>
      <p:pic>
        <p:nvPicPr>
          <p:cNvPr id="7" name="Picture 6" descr="006_PPT-top-band_rule-30mm-logo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0" y="320040"/>
            <a:ext cx="12192000" cy="270018"/>
          </a:xfrm>
          <a:prstGeom prst="rect">
            <a:avLst/>
          </a:prstGeom>
          <a:ln w="6350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53952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</p:sldLayoutIdLs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400"/>
        </a:spcBef>
        <a:buClr>
          <a:schemeClr val="bg2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10896" indent="-128016" algn="l" defTabSz="914400" rtl="0" eaLnBrk="1" latinLnBrk="0" hangingPunct="1">
        <a:lnSpc>
          <a:spcPct val="90000"/>
        </a:lnSpc>
        <a:spcBef>
          <a:spcPts val="900"/>
        </a:spcBef>
        <a:buClr>
          <a:schemeClr val="bg2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89600" indent="-18000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3600" indent="-137160" algn="l" defTabSz="914400" rtl="0" eaLnBrk="1" latinLnBrk="0" hangingPunct="1">
        <a:lnSpc>
          <a:spcPct val="90000"/>
        </a:lnSpc>
        <a:spcBef>
          <a:spcPts val="2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70400" indent="-136800" algn="l" defTabSz="914400" rtl="0" eaLnBrk="1" latinLnBrk="0" hangingPunct="1">
        <a:lnSpc>
          <a:spcPct val="90000"/>
        </a:lnSpc>
        <a:spcBef>
          <a:spcPts val="1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80.xml"/><Relationship Id="rId5" Type="http://schemas.openxmlformats.org/officeDocument/2006/relationships/image" Target="../media/image17.jpg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12CD5462-F12A-F7AA-4C01-A337A6184D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938194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84" imgH="486" progId="TCLayout.ActiveDocument.1">
                  <p:embed/>
                </p:oleObj>
              </mc:Choice>
              <mc:Fallback>
                <p:oleObj name="think-cell Slide" r:id="rId3" imgW="484" imgH="486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2CD5462-F12A-F7AA-4C01-A337A6184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F63BE-2AFC-4996-A758-90A38CCC0BD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77001" y="381000"/>
            <a:ext cx="5334000" cy="5707620"/>
          </a:xfrm>
        </p:spPr>
        <p:txBody>
          <a:bodyPr/>
          <a:lstStyle/>
          <a:p>
            <a:r>
              <a:rPr lang="en-GB" dirty="0"/>
              <a:t>Selected consulting engagement experience</a:t>
            </a:r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200" b="0" dirty="0">
                <a:solidFill>
                  <a:schemeClr val="tx1"/>
                </a:solidFill>
              </a:rPr>
              <a:t>Supported in strategic transformation projects for large Media &amp;Telco, facilitating regular workshops with C-suite executives such as CEOs, CFOs, and CTOs to align on key strategic decisions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en-US" sz="1200" b="0" dirty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200" b="0" dirty="0">
                <a:solidFill>
                  <a:schemeClr val="tx1"/>
                </a:solidFill>
              </a:rPr>
              <a:t>Contributed to operating model optimization for the fiber-optic network expansion of a German Telco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en-US" sz="1200" b="0" dirty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200" b="0" dirty="0">
                <a:solidFill>
                  <a:schemeClr val="tx1"/>
                </a:solidFill>
              </a:rPr>
              <a:t>Advised in the integration and IT/digital unification of two fiber network companies</a:t>
            </a:r>
          </a:p>
          <a:p>
            <a:endParaRPr lang="en-US" sz="1200" b="0" dirty="0">
              <a:solidFill>
                <a:schemeClr val="tx1"/>
              </a:solidFill>
            </a:endParaRPr>
          </a:p>
          <a:p>
            <a:pPr marL="285750" lvl="3" indent="-285750">
              <a:buClrTx/>
              <a:buSzTx/>
              <a:buFont typeface="Symbol" panose="05050102010706020507" pitchFamily="18" charset="2"/>
              <a:buChar char="-"/>
              <a:defRPr/>
            </a:pPr>
            <a:r>
              <a:rPr lang="en-US" sz="1200" dirty="0"/>
              <a:t>Co-creation of an ESG benchmarking tool with applicability for several industries </a:t>
            </a:r>
            <a:r>
              <a:rPr lang="de-DE" sz="1200" dirty="0"/>
              <a:t>​</a:t>
            </a:r>
          </a:p>
          <a:p>
            <a:pPr marL="285750" lvl="3" indent="-285750">
              <a:buClrTx/>
              <a:buSzTx/>
              <a:buFont typeface="Symbol" panose="05050102010706020507" pitchFamily="18" charset="2"/>
              <a:buChar char="-"/>
              <a:defRPr/>
            </a:pPr>
            <a:endParaRPr lang="en-US" sz="1200" dirty="0"/>
          </a:p>
          <a:p>
            <a:pPr marL="285750" lvl="3" indent="-285750">
              <a:buClrTx/>
              <a:buSzTx/>
              <a:buFont typeface="Symbol" panose="05050102010706020507" pitchFamily="18" charset="2"/>
              <a:buChar char="-"/>
              <a:defRPr/>
            </a:pPr>
            <a:r>
              <a:rPr lang="en-US" sz="1200" dirty="0"/>
              <a:t>Facilitated global cost benchmarking initiatives to inform and steer cost reduction strategies</a:t>
            </a:r>
          </a:p>
          <a:p>
            <a:pPr marL="285750" lvl="3" indent="-285750">
              <a:buClrTx/>
              <a:buSzTx/>
              <a:buFont typeface="Symbol" panose="05050102010706020507" pitchFamily="18" charset="2"/>
              <a:buChar char="-"/>
              <a:defRPr/>
            </a:pPr>
            <a:endParaRPr lang="en-US" sz="1200" dirty="0"/>
          </a:p>
          <a:p>
            <a:pPr marL="285750" lvl="3" indent="-285750">
              <a:buClrTx/>
              <a:buSzTx/>
              <a:buFont typeface="Symbol" panose="05050102010706020507" pitchFamily="18" charset="2"/>
              <a:buChar char="-"/>
              <a:defRPr/>
            </a:pPr>
            <a:r>
              <a:rPr lang="en-US" sz="1200" b="0" dirty="0">
                <a:solidFill>
                  <a:schemeClr val="tx1"/>
                </a:solidFill>
              </a:rPr>
              <a:t>Conducted in-depth process analysis of a large automotive company</a:t>
            </a:r>
            <a:endParaRPr lang="en-US" sz="1200" dirty="0"/>
          </a:p>
          <a:p>
            <a:pPr marL="285750" indent="-285750">
              <a:buFont typeface="Symbol" panose="05050102010706020507" pitchFamily="18" charset="2"/>
              <a:buChar char="-"/>
            </a:pPr>
            <a:endParaRPr lang="en-US" sz="1200" b="0" dirty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200" b="0" dirty="0">
                <a:solidFill>
                  <a:schemeClr val="tx1"/>
                </a:solidFill>
              </a:rPr>
              <a:t>Advised an automotive Tier-1 Supplier on technical compliance, conducted specialized technical analysis of core products and communicated complex technical issues to key stakeholders on top management level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en-US" sz="1200" b="0" dirty="0">
              <a:solidFill>
                <a:schemeClr val="tx1"/>
              </a:solidFill>
            </a:endParaRPr>
          </a:p>
          <a:p>
            <a:pPr marL="285750" lvl="3" indent="-285750">
              <a:buClrTx/>
              <a:buSzTx/>
              <a:buFont typeface="Symbol" panose="05050102010706020507" pitchFamily="18" charset="2"/>
              <a:buChar char="-"/>
              <a:defRPr/>
            </a:pPr>
            <a:r>
              <a:rPr lang="en-US" sz="1200" dirty="0"/>
              <a:t>Conducted a Digital Strategy project to develop a Digital North Star, Operating Model, and Domain Break-Down for a German semiconductor manufacturer</a:t>
            </a:r>
          </a:p>
          <a:p>
            <a:pPr marL="285750" lvl="3" indent="-285750">
              <a:buClrTx/>
              <a:buSzTx/>
              <a:buFont typeface="Symbol" panose="05050102010706020507" pitchFamily="18" charset="2"/>
              <a:buChar char="-"/>
              <a:defRPr/>
            </a:pPr>
            <a:endParaRPr lang="en-US" sz="1200" dirty="0"/>
          </a:p>
          <a:p>
            <a:pPr marL="285750" lvl="3" indent="-285750">
              <a:buClrTx/>
              <a:buSzTx/>
              <a:buFont typeface="Symbol" panose="05050102010706020507" pitchFamily="18" charset="2"/>
              <a:buChar char="-"/>
              <a:defRPr/>
            </a:pPr>
            <a:r>
              <a:rPr lang="en-US" sz="1200" dirty="0"/>
              <a:t>Led a global Diversity, Equity, and Inclusion (DEI) PMO, delivering continuous reporting and strategic initiatives to drive equity and inclusion across the organization. </a:t>
            </a:r>
            <a:endParaRPr lang="en-GB" sz="1200" b="0" dirty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endParaRPr lang="en-GB" b="0" dirty="0">
              <a:solidFill>
                <a:schemeClr val="tx1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B7D75-1AF9-40D5-ABC0-060D43DD1C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GB"/>
              <a:t>Areas of Expertise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C2E9F-174F-4492-AAC2-379AEA5FEDB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/>
              <a:t>Education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487B328-70FE-44C4-A244-4E5FD4CF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Ledebur-Wicheln, Gregor</a:t>
            </a:r>
            <a:br>
              <a:rPr lang="en-GB" dirty="0"/>
            </a:br>
            <a:r>
              <a:rPr lang="en-GB" b="0" dirty="0"/>
              <a:t>Associate, Munich, Germany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EA5B77-E0DF-4CB2-9C22-2ED3D4EAEF2A}"/>
              </a:ext>
            </a:extLst>
          </p:cNvPr>
          <p:cNvSpPr>
            <a:spLocks noGrp="1"/>
          </p:cNvSpPr>
          <p:nvPr>
            <p:ph sz="quarter" idx="39"/>
          </p:nvPr>
        </p:nvSpPr>
        <p:spPr/>
        <p:txBody>
          <a:bodyPr/>
          <a:lstStyle/>
          <a:p>
            <a:pPr lvl="0"/>
            <a:r>
              <a:rPr lang="en-US" dirty="0"/>
              <a:t>Behavioral Science</a:t>
            </a:r>
          </a:p>
          <a:p>
            <a:pPr lvl="0"/>
            <a:r>
              <a:rPr lang="en-US" dirty="0"/>
              <a:t>Telecommunications &amp; Media</a:t>
            </a:r>
          </a:p>
          <a:p>
            <a:pPr lvl="0"/>
            <a:r>
              <a:rPr lang="en-US" dirty="0"/>
              <a:t>Strategic Transformation</a:t>
            </a:r>
          </a:p>
          <a:p>
            <a:pPr lvl="0"/>
            <a:r>
              <a:rPr lang="en-US" dirty="0"/>
              <a:t>Digital Strategy</a:t>
            </a:r>
          </a:p>
          <a:p>
            <a:pPr lvl="0"/>
            <a:endParaRPr lang="en-US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CCCA83-6E6E-45DD-B925-7066855818EB}"/>
              </a:ext>
            </a:extLst>
          </p:cNvPr>
          <p:cNvSpPr>
            <a:spLocks noGrp="1"/>
          </p:cNvSpPr>
          <p:nvPr>
            <p:ph sz="quarter" idx="40"/>
          </p:nvPr>
        </p:nvSpPr>
        <p:spPr/>
        <p:txBody>
          <a:bodyPr/>
          <a:lstStyle/>
          <a:p>
            <a:pPr lvl="0"/>
            <a:r>
              <a:rPr lang="de-DE" dirty="0" err="1"/>
              <a:t>MSc</a:t>
            </a:r>
            <a:r>
              <a:rPr lang="de-DE" dirty="0"/>
              <a:t> in Behavioral and </a:t>
            </a:r>
            <a:r>
              <a:rPr lang="de-DE" dirty="0" err="1"/>
              <a:t>Decision</a:t>
            </a:r>
            <a:r>
              <a:rPr lang="de-DE" dirty="0"/>
              <a:t> Science</a:t>
            </a:r>
            <a:endParaRPr lang="en-GB" dirty="0"/>
          </a:p>
          <a:p>
            <a:pPr lvl="1"/>
            <a:r>
              <a:rPr lang="en-GB" dirty="0"/>
              <a:t>University of Pennsylvania</a:t>
            </a:r>
          </a:p>
          <a:p>
            <a:r>
              <a:rPr lang="en-GB" dirty="0"/>
              <a:t>Ba in Combined Honours in Social Sciences (Economics and International Relations)</a:t>
            </a:r>
          </a:p>
          <a:p>
            <a:pPr lvl="1"/>
            <a:r>
              <a:rPr lang="en-GB" dirty="0"/>
              <a:t>University of Durham</a:t>
            </a:r>
          </a:p>
        </p:txBody>
      </p:sp>
      <p:pic>
        <p:nvPicPr>
          <p:cNvPr id="21" name="Picture Placeholder 20" descr="A person in a suit&#10;&#10;Description automatically generated">
            <a:extLst>
              <a:ext uri="{FF2B5EF4-FFF2-40B4-BE49-F238E27FC236}">
                <a16:creationId xmlns:a16="http://schemas.microsoft.com/office/drawing/2014/main" id="{9C3F30DF-E186-6903-52BF-7F7277FC5864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3" r="203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581031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CFhrEjX0Se3JzfGnQgm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Ej2SZLUK8RYU1cp1WHQ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x0PNd.00m79MkyKQDD.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4eyYNpIT0SvUzqMEY3sK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tE70fAM7E6d3RDSz0ahH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.4MWtp1zUe1qkANvQRZK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ZRxNLtusT3d_5u10wpc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k.IeHHJdEUf.mT3ZX0B3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hiXmftu3DM_.2q3_TNfw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Zz69hUGrI5V_yPeIjb_d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WBgK6LYD.Y4OBtMLioDQ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k.IeHHJdEUf.mT3ZX0B3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gzYdhJpvZdHZ48M9CuPA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b2ylmpwweWKpGv7ZVcNQ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1KVhTsAF_7bJqASvxnk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qbs7O_k2YpUcbR2uIYmQ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zC14WX7UZAy0zGsryVWQ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JT.QOgyeJNf.h0YE66HrA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gzYdhJpvZdHZ48M9CuPA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SfScSHtTjwqjGX7KvCMQ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ZRxNLtusT3d_5u10wpcA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hiXmftu3DM_.2q3_TNfw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Zz69hUGrI5V_yPeIjb_dg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WBgK6LYD.Y4OBtMLioD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k.IeHHJdEUf.mT3ZX0B3A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gzYdhJpvZdHZ48M9CuP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b2ylmpwweWKpGv7ZVcNQ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1KVhTsAF_7bJqASvxnkQ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qbs7O_k2YpUcbR2uIYm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b2ylmpwweWKpGv7ZVcNQ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zC14WX7UZAy0zGsryVWQ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JT.QOgyeJNf.h0YE66HrA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SfScSHtTjwqjGX7KvCMQ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iHTo7aPUiiY4A0xxPiIg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O0.3sNbUm.w3ASfApHNQ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6heTBVLWkylw43A3bdDu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CFhrEjX0Se3JzfGnQgmQ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Ej2SZLUK8RYU1cp1WHQ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x0PNd.00m79MkyKQDD.g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4eyYNpIT0SvUzqMEY3sKA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iHTo7aPUiiY4A0xxPiIg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O0.3sNbUm.w3ASfApHN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6heTBVLWkylw43A3bdDug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CFhrEjX0Se3JzfGnQgmQ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Ej2SZLUK8RYU1cp1WH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1KVhTsAF_7bJqASvxnkQ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x0PNd.00m79MkyKQDD.g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4eyYNpIT0SvUzqMEY3sKA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iHTo7aPUiiY4A0xxPiIg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O0.3sNbUm.w3ASfApHNQ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6heTBVLWkylw43A3bdDug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CFhrEjX0Se3JzfGnQgmQ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Ej2SZLUK8RYU1cp1WHQ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x0PNd.00m79MkyKQDD.g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4eyYNpIT0SvUzqMEY3sK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qbs7O_k2YpUcbR2uIYm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zC14WX7UZAy0zGsryVW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JT.QOgyeJNf.h0YE66Hr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SfScSHtTjwqjGX7KvCM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ZRxNLtusT3d_5u10wpc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hiXmftu3DM_.2q3_TNf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ZRxNLtusT3d_5u10wpc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Zz69hUGrI5V_yPeIjb_d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WBgK6LYD.Y4OBtMLio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k.IeHHJdEUf.mT3ZX0B3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gzYdhJpvZdHZ48M9CuP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b2ylmpwweWKpGv7ZVcN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1KVhTsAF_7bJqASvxnk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qbs7O_k2YpUcbR2uIYm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zC14WX7UZAy0zGsryVW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JT.QOgyeJNf.h0YE66Hr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SfScSHtTjwqjGX7KvCM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hiXmftu3DM_.2q3_TNf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ZRxNLtusT3d_5u10wpc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hiXmftu3DM_.2q3_TNf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Zz69hUGrI5V_yPeIjb_d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WBgK6LYD.Y4OBtMLioD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k.IeHHJdEUf.mT3ZX0B3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gzYdhJpvZdHZ48M9CuP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b2ylmpwweWKpGv7ZVcN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1KVhTsAF_7bJqASvxnk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qbs7O_k2YpUcbR2uIYm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zC14WX7UZAy0zGsryVW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Zz69hUGrI5V_yPeIjb_d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JT.QOgyeJNf.h0YE66Hr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SfScSHtTjwqjGX7KvCM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jEIm0DbfH.ZmHUs6mLAM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iHTo7aPUiiY4A0xxPiI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O0.3sNbUm.w3ASfApHN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CFhrEjX0Se3JzfGnQgm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Ej2SZLUK8RYU1cp1WH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x0PNd.00m79MkyKQDD.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4eyYNpIT0SvUzqMEY3sK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tE70fAM7E6d3RDSz0ahH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.4MWtp1zUe1qkANvQRZK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jEIm0DbfH.ZmHUs6mLAM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iHTo7aPUiiY4A0xxPiI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O0.3sNbUm.w3ASfApHN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CFhrEjX0Se3JzfGnQgm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WBgK6LYD.Y4OBtMLioD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Ej2SZLUK8RYU1cp1WH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x0PNd.00m79MkyKQDD.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4eyYNpIT0SvUzqMEY3sK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tE70fAM7E6d3RDSz0ahH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.4MWtp1zUe1qkANvQRZK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jEIm0DbfH.ZmHUs6mLAM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iHTo7aPUiiY4A0xxPiI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O0.3sNbUm.w3ASfApHNQ"/>
</p:tagLst>
</file>

<file path=ppt/theme/theme1.xml><?xml version="1.0" encoding="utf-8"?>
<a:theme xmlns:a="http://schemas.openxmlformats.org/drawingml/2006/main" name="Kearney Report Template">
  <a:themeElements>
    <a:clrScheme name="Kearney">
      <a:dk1>
        <a:srgbClr val="1E1E1E"/>
      </a:dk1>
      <a:lt1>
        <a:srgbClr val="FFFFFF"/>
      </a:lt1>
      <a:dk2>
        <a:srgbClr val="7823DC"/>
      </a:dk2>
      <a:lt2>
        <a:srgbClr val="F5F5F5"/>
      </a:lt2>
      <a:accent1>
        <a:srgbClr val="D2D2D2"/>
      </a:accent1>
      <a:accent2>
        <a:srgbClr val="A5A5A5"/>
      </a:accent2>
      <a:accent3>
        <a:srgbClr val="787878"/>
      </a:accent3>
      <a:accent4>
        <a:srgbClr val="E6D2FA"/>
      </a:accent4>
      <a:accent5>
        <a:srgbClr val="C8A5F0"/>
      </a:accent5>
      <a:accent6>
        <a:srgbClr val="AF7DEB"/>
      </a:accent6>
      <a:hlink>
        <a:srgbClr val="1D1D1D"/>
      </a:hlink>
      <a:folHlink>
        <a:srgbClr val="1D1D1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72009" tIns="72009" rIns="72009" bIns="72009" rtlCol="0" anchor="t"/>
      <a:lstStyle>
        <a:defPPr algn="l">
          <a:lnSpc>
            <a:spcPct val="90000"/>
          </a:lnSpc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CBAF91FC-DA7A-44C5-9C0E-D0AB2D99FF52}" vid="{D0537F04-A238-4482-BEC3-ED049BED08EB}"/>
    </a:ext>
  </a:extLst>
</a:theme>
</file>

<file path=ppt/theme/theme10.xml><?xml version="1.0" encoding="utf-8"?>
<a:theme xmlns:a="http://schemas.openxmlformats.org/drawingml/2006/main" name="4_Blank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err="1" smtClean="0">
            <a:latin typeface="Arial 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</a:theme>
</file>

<file path=ppt/theme/theme11.xml><?xml version="1.0" encoding="utf-8"?>
<a:theme xmlns:a="http://schemas.openxmlformats.org/drawingml/2006/main" name="5_Blank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err="1" smtClean="0">
            <a:latin typeface="Arial 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Kearney Report Template">
  <a:themeElements>
    <a:clrScheme name="Kearney">
      <a:dk1>
        <a:srgbClr val="1E1E1E"/>
      </a:dk1>
      <a:lt1>
        <a:srgbClr val="FFFFFF"/>
      </a:lt1>
      <a:dk2>
        <a:srgbClr val="7823DC"/>
      </a:dk2>
      <a:lt2>
        <a:srgbClr val="F5F5F5"/>
      </a:lt2>
      <a:accent1>
        <a:srgbClr val="D2D2D2"/>
      </a:accent1>
      <a:accent2>
        <a:srgbClr val="A5A5A5"/>
      </a:accent2>
      <a:accent3>
        <a:srgbClr val="787878"/>
      </a:accent3>
      <a:accent4>
        <a:srgbClr val="E6D2FA"/>
      </a:accent4>
      <a:accent5>
        <a:srgbClr val="C8A5F0"/>
      </a:accent5>
      <a:accent6>
        <a:srgbClr val="AF7DEB"/>
      </a:accent6>
      <a:hlink>
        <a:srgbClr val="1D1D1D"/>
      </a:hlink>
      <a:folHlink>
        <a:srgbClr val="1D1D1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72009" tIns="72009" rIns="72009" bIns="72009" rtlCol="0" anchor="t"/>
      <a:lstStyle>
        <a:defPPr algn="l">
          <a:lnSpc>
            <a:spcPct val="90000"/>
          </a:lnSpc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CBAF91FC-DA7A-44C5-9C0E-D0AB2D99FF52}" vid="{D0537F04-A238-4482-BEC3-ED049BED08EB}"/>
    </a:ext>
  </a:extLst>
</a:theme>
</file>

<file path=ppt/theme/theme3.xml><?xml version="1.0" encoding="utf-8"?>
<a:theme xmlns:a="http://schemas.openxmlformats.org/drawingml/2006/main" name="2_Kearney Report Template">
  <a:themeElements>
    <a:clrScheme name="Kearney">
      <a:dk1>
        <a:srgbClr val="1E1E1E"/>
      </a:dk1>
      <a:lt1>
        <a:srgbClr val="FFFFFF"/>
      </a:lt1>
      <a:dk2>
        <a:srgbClr val="7823DC"/>
      </a:dk2>
      <a:lt2>
        <a:srgbClr val="F5F5F5"/>
      </a:lt2>
      <a:accent1>
        <a:srgbClr val="D2D2D2"/>
      </a:accent1>
      <a:accent2>
        <a:srgbClr val="A5A5A5"/>
      </a:accent2>
      <a:accent3>
        <a:srgbClr val="787878"/>
      </a:accent3>
      <a:accent4>
        <a:srgbClr val="E6D2FA"/>
      </a:accent4>
      <a:accent5>
        <a:srgbClr val="C8A5F0"/>
      </a:accent5>
      <a:accent6>
        <a:srgbClr val="AF7DEB"/>
      </a:accent6>
      <a:hlink>
        <a:srgbClr val="1D1D1D"/>
      </a:hlink>
      <a:folHlink>
        <a:srgbClr val="1D1D1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72009" tIns="72009" rIns="72009" bIns="72009" rtlCol="0" anchor="t"/>
      <a:lstStyle>
        <a:defPPr algn="l">
          <a:lnSpc>
            <a:spcPct val="90000"/>
          </a:lnSpc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KEARNEY_Report_update_v20.potx" id="{0B0A0E83-C00B-493D-AD96-F919ECB545CA}" vid="{78770B28-1E61-450F-92E1-CFF6A6B44729}"/>
    </a:ext>
  </a:extLst>
</a:theme>
</file>

<file path=ppt/theme/theme4.xml><?xml version="1.0" encoding="utf-8"?>
<a:theme xmlns:a="http://schemas.openxmlformats.org/drawingml/2006/main" name="Blank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  <a:extLst>
    <a:ext uri="{05A4C25C-085E-4340-85A3-A5531E510DB2}">
      <thm15:themeFamily xmlns:thm15="http://schemas.microsoft.com/office/thememl/2012/main" name="Blank.potx" id="{2C5594CE-1A1A-49A6-9040-B766E1080F62}" vid="{8292DBFE-9151-43AD-BFDE-B57F97F81CD4}"/>
    </a:ext>
  </a:extLst>
</a:theme>
</file>

<file path=ppt/theme/theme5.xml><?xml version="1.0" encoding="utf-8"?>
<a:theme xmlns:a="http://schemas.openxmlformats.org/drawingml/2006/main" name="1_Blank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  <a:extLst>
    <a:ext uri="{05A4C25C-085E-4340-85A3-A5531E510DB2}">
      <thm15:themeFamily xmlns:thm15="http://schemas.microsoft.com/office/thememl/2012/main" name="Blank.potx" id="{2C5594CE-1A1A-49A6-9040-B766E1080F62}" vid="{8292DBFE-9151-43AD-BFDE-B57F97F81CD4}"/>
    </a:ext>
  </a:extLst>
</a:theme>
</file>

<file path=ppt/theme/theme6.xml><?xml version="1.0" encoding="utf-8"?>
<a:theme xmlns:a="http://schemas.openxmlformats.org/drawingml/2006/main" name="2_Blank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  <a:extLst>
    <a:ext uri="{05A4C25C-085E-4340-85A3-A5531E510DB2}">
      <thm15:themeFamily xmlns:thm15="http://schemas.microsoft.com/office/thememl/2012/main" name="Blank.potx" id="{2C5594CE-1A1A-49A6-9040-B766E1080F62}" vid="{8292DBFE-9151-43AD-BFDE-B57F97F81CD4}"/>
    </a:ext>
  </a:extLst>
</a:theme>
</file>

<file path=ppt/theme/theme7.xml><?xml version="1.0" encoding="utf-8"?>
<a:theme xmlns:a="http://schemas.openxmlformats.org/drawingml/2006/main" name="3_Kearney Report Template">
  <a:themeElements>
    <a:clrScheme name="Kearney">
      <a:dk1>
        <a:srgbClr val="1E1E1E"/>
      </a:dk1>
      <a:lt1>
        <a:srgbClr val="FFFFFF"/>
      </a:lt1>
      <a:dk2>
        <a:srgbClr val="7823DC"/>
      </a:dk2>
      <a:lt2>
        <a:srgbClr val="F5F5F5"/>
      </a:lt2>
      <a:accent1>
        <a:srgbClr val="D2D2D2"/>
      </a:accent1>
      <a:accent2>
        <a:srgbClr val="A5A5A5"/>
      </a:accent2>
      <a:accent3>
        <a:srgbClr val="787878"/>
      </a:accent3>
      <a:accent4>
        <a:srgbClr val="E6D2FA"/>
      </a:accent4>
      <a:accent5>
        <a:srgbClr val="C8A5F0"/>
      </a:accent5>
      <a:accent6>
        <a:srgbClr val="AF7DEB"/>
      </a:accent6>
      <a:hlink>
        <a:srgbClr val="1D1D1D"/>
      </a:hlink>
      <a:folHlink>
        <a:srgbClr val="1D1D1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72009" tIns="72009" rIns="72009" bIns="72009" rtlCol="0" anchor="t"/>
      <a:lstStyle>
        <a:defPPr algn="l">
          <a:lnSpc>
            <a:spcPct val="90000"/>
          </a:lnSpc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CBAF91FC-DA7A-44C5-9C0E-D0AB2D99FF52}" vid="{D0537F04-A238-4482-BEC3-ED049BED08EB}"/>
    </a:ext>
  </a:extLst>
</a:theme>
</file>

<file path=ppt/theme/theme8.xml><?xml version="1.0" encoding="utf-8"?>
<a:theme xmlns:a="http://schemas.openxmlformats.org/drawingml/2006/main" name="4_Kearney Report Template">
  <a:themeElements>
    <a:clrScheme name="Kearney">
      <a:dk1>
        <a:srgbClr val="1E1E1E"/>
      </a:dk1>
      <a:lt1>
        <a:srgbClr val="FFFFFF"/>
      </a:lt1>
      <a:dk2>
        <a:srgbClr val="7823DC"/>
      </a:dk2>
      <a:lt2>
        <a:srgbClr val="F5F5F5"/>
      </a:lt2>
      <a:accent1>
        <a:srgbClr val="D2D2D2"/>
      </a:accent1>
      <a:accent2>
        <a:srgbClr val="A5A5A5"/>
      </a:accent2>
      <a:accent3>
        <a:srgbClr val="787878"/>
      </a:accent3>
      <a:accent4>
        <a:srgbClr val="E6D2FA"/>
      </a:accent4>
      <a:accent5>
        <a:srgbClr val="C8A5F0"/>
      </a:accent5>
      <a:accent6>
        <a:srgbClr val="AF7DEB"/>
      </a:accent6>
      <a:hlink>
        <a:srgbClr val="1D1D1D"/>
      </a:hlink>
      <a:folHlink>
        <a:srgbClr val="1D1D1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72009" tIns="72009" rIns="72009" bIns="72009" rtlCol="0" anchor="t"/>
      <a:lstStyle>
        <a:defPPr algn="l">
          <a:lnSpc>
            <a:spcPct val="90000"/>
          </a:lnSpc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CBAF91FC-DA7A-44C5-9C0E-D0AB2D99FF52}" vid="{D0537F04-A238-4482-BEC3-ED049BED08EB}"/>
    </a:ext>
  </a:extLst>
</a:theme>
</file>

<file path=ppt/theme/theme9.xml><?xml version="1.0" encoding="utf-8"?>
<a:theme xmlns:a="http://schemas.openxmlformats.org/drawingml/2006/main" name="3_Blank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err="1" smtClean="0">
            <a:latin typeface="Arial 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db725bd-2286-4107-8f60-7890e9b3234a">
      <UserInfo>
        <DisplayName>Hoppe, Linus</DisplayName>
        <AccountId>10</AccountId>
        <AccountType/>
      </UserInfo>
      <UserInfo>
        <DisplayName>Freyberg, Axel</DisplayName>
        <AccountId>24</AccountId>
        <AccountType/>
      </UserInfo>
      <UserInfo>
        <DisplayName>Firth, Christophe</DisplayName>
        <AccountId>21</AccountId>
        <AccountType/>
      </UserInfo>
      <UserInfo>
        <DisplayName>Burgstaller, Theresa</DisplayName>
        <AccountId>18</AccountId>
        <AccountType/>
      </UserInfo>
      <UserInfo>
        <DisplayName>Neunkirchen, Christoph</DisplayName>
        <AccountId>39</AccountId>
        <AccountType/>
      </UserInfo>
      <UserInfo>
        <DisplayName>Tybus, Moritz</DisplayName>
        <AccountId>17</AccountId>
        <AccountType/>
      </UserInfo>
      <UserInfo>
        <DisplayName>Krogmann, Anna</DisplayName>
        <AccountId>55</AccountId>
        <AccountType/>
      </UserInfo>
      <UserInfo>
        <DisplayName>Oliveira, Virgilio</DisplayName>
        <AccountId>57</AccountId>
        <AccountType/>
      </UserInfo>
    </SharedWithUsers>
    <TaxCatchAll xmlns="4db725bd-2286-4107-8f60-7890e9b3234a" xsi:nil="true"/>
    <lcf76f155ced4ddcb4097134ff3c332f xmlns="643e7cb0-4e6a-4c0f-ade4-62e58230feb2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3B0DF881FF134EB4099DF30672DBB4" ma:contentTypeVersion="12" ma:contentTypeDescription="Create a new document." ma:contentTypeScope="" ma:versionID="9c01a2a16eb61769fcd3ac6c45cd6530">
  <xsd:schema xmlns:xsd="http://www.w3.org/2001/XMLSchema" xmlns:xs="http://www.w3.org/2001/XMLSchema" xmlns:p="http://schemas.microsoft.com/office/2006/metadata/properties" xmlns:ns2="4db725bd-2286-4107-8f60-7890e9b3234a" xmlns:ns3="643e7cb0-4e6a-4c0f-ade4-62e58230feb2" targetNamespace="http://schemas.microsoft.com/office/2006/metadata/properties" ma:root="true" ma:fieldsID="9b56bfb871495a9b8ce24dc798af124f" ns2:_="" ns3:_="">
    <xsd:import namespace="4db725bd-2286-4107-8f60-7890e9b3234a"/>
    <xsd:import namespace="643e7cb0-4e6a-4c0f-ade4-62e58230feb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b725bd-2286-4107-8f60-7890e9b3234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66730c64-feca-4f85-a172-e64d350bbe0a}" ma:internalName="TaxCatchAll" ma:showField="CatchAllData" ma:web="4db725bd-2286-4107-8f60-7890e9b3234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3e7cb0-4e6a-4c0f-ade4-62e58230fe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0c350327-7f8b-4e4c-9470-6526d29b83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3DC16F-0ECA-4357-AF81-A8381DCAFF4F}">
  <ds:schemaRefs>
    <ds:schemaRef ds:uri="4db725bd-2286-4107-8f60-7890e9b3234a"/>
    <ds:schemaRef ds:uri="643e7cb0-4e6a-4c0f-ade4-62e58230feb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EF2E5EA-2A40-4B44-957A-DC71D1B832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0F4138-ECFC-4271-BC6F-D7958FBCE85E}">
  <ds:schemaRefs>
    <ds:schemaRef ds:uri="4db725bd-2286-4107-8f60-7890e9b3234a"/>
    <ds:schemaRef ds:uri="643e7cb0-4e6a-4c0f-ade4-62e58230feb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223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8" baseType="lpstr">
      <vt:lpstr>Arial</vt:lpstr>
      <vt:lpstr>Arial </vt:lpstr>
      <vt:lpstr>Calibri</vt:lpstr>
      <vt:lpstr>Symbol</vt:lpstr>
      <vt:lpstr>System Font Regular</vt:lpstr>
      <vt:lpstr>Kearney Report Template</vt:lpstr>
      <vt:lpstr>1_Kearney Report Template</vt:lpstr>
      <vt:lpstr>2_Kearney Report Template</vt:lpstr>
      <vt:lpstr>Blank</vt:lpstr>
      <vt:lpstr>1_Blank</vt:lpstr>
      <vt:lpstr>2_Blank</vt:lpstr>
      <vt:lpstr>3_Kearney Report Template</vt:lpstr>
      <vt:lpstr>4_Kearney Report Template</vt:lpstr>
      <vt:lpstr>3_Blank</vt:lpstr>
      <vt:lpstr>4_Blank</vt:lpstr>
      <vt:lpstr>5_Blank</vt:lpstr>
      <vt:lpstr>think-cell Slide</vt:lpstr>
      <vt:lpstr>Ledebur-Wicheln, Gregor Associate, Munich, Germany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P7S1_Kearney Media Credentials</dc:title>
  <dc:creator>Burgstaller, Theresa</dc:creator>
  <cp:lastModifiedBy>Ledebur-Wicheln, Gregor</cp:lastModifiedBy>
  <cp:revision>3</cp:revision>
  <dcterms:created xsi:type="dcterms:W3CDTF">2023-02-01T08:05:01Z</dcterms:created>
  <dcterms:modified xsi:type="dcterms:W3CDTF">2025-02-06T17:32:06Z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0x010100A73B0DF881FF134EB4099DF30672DBB4</vt:lpwstr>
  </property>
  <property fmtid="{D5CDD505-2E9C-101B-9397-08002B2CF9AE}" pid="3" name="MSIP_Label_0e815a84-bb14-486b-9367-c1af54c95fa4_Enabled">
    <vt:lpwstr>true</vt:lpwstr>
  </property>
  <property fmtid="{D5CDD505-2E9C-101B-9397-08002B2CF9AE}" pid="4" name="MSIP_Label_0e815a84-bb14-486b-9367-c1af54c95fa4_SetDate">
    <vt:lpwstr>2023-02-01T08:05:02Z</vt:lpwstr>
  </property>
  <property fmtid="{D5CDD505-2E9C-101B-9397-08002B2CF9AE}" pid="5" name="MSIP_Label_0e815a84-bb14-486b-9367-c1af54c95fa4_Method">
    <vt:lpwstr>Standard</vt:lpwstr>
  </property>
  <property fmtid="{D5CDD505-2E9C-101B-9397-08002B2CF9AE}" pid="6" name="MSIP_Label_0e815a84-bb14-486b-9367-c1af54c95fa4_Name">
    <vt:lpwstr>Standard</vt:lpwstr>
  </property>
  <property fmtid="{D5CDD505-2E9C-101B-9397-08002B2CF9AE}" pid="7" name="MSIP_Label_0e815a84-bb14-486b-9367-c1af54c95fa4_SiteId">
    <vt:lpwstr>5dc645ed-297f-4dca-b0af-2339c71c5388</vt:lpwstr>
  </property>
  <property fmtid="{D5CDD505-2E9C-101B-9397-08002B2CF9AE}" pid="8" name="MSIP_Label_0e815a84-bb14-486b-9367-c1af54c95fa4_ActionId">
    <vt:lpwstr>d1fd8baf-eff8-4b91-ba0a-7de286e87689</vt:lpwstr>
  </property>
  <property fmtid="{D5CDD505-2E9C-101B-9397-08002B2CF9AE}" pid="9" name="MSIP_Label_0e815a84-bb14-486b-9367-c1af54c95fa4_ContentBits">
    <vt:lpwstr>0</vt:lpwstr>
  </property>
  <property fmtid="{D5CDD505-2E9C-101B-9397-08002B2CF9AE}" pid="10" name="MediaServiceImageTags">
    <vt:lpwstr/>
  </property>
</Properties>
</file>