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8" r:id="rId3"/>
    <p:sldId id="267" r:id="rId4"/>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91" d="100"/>
          <a:sy n="91" d="100"/>
        </p:scale>
        <p:origin x="3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lske, Benedict" userId="0d841e6c-b226-4796-a342-3108f74b3032" providerId="ADAL" clId="{C72FB93D-76B0-47A4-AB85-261A973EB8B3}"/>
    <pc:docChg chg="modSld">
      <pc:chgData name="Wolske, Benedict" userId="0d841e6c-b226-4796-a342-3108f74b3032" providerId="ADAL" clId="{C72FB93D-76B0-47A4-AB85-261A973EB8B3}" dt="2024-03-13T11:50:00.759" v="29" actId="20577"/>
      <pc:docMkLst>
        <pc:docMk/>
      </pc:docMkLst>
      <pc:sldChg chg="modSp mod">
        <pc:chgData name="Wolske, Benedict" userId="0d841e6c-b226-4796-a342-3108f74b3032" providerId="ADAL" clId="{C72FB93D-76B0-47A4-AB85-261A973EB8B3}" dt="2024-03-13T11:50:00.759" v="29" actId="20577"/>
        <pc:sldMkLst>
          <pc:docMk/>
          <pc:sldMk cId="2625992905" sldId="267"/>
        </pc:sldMkLst>
        <pc:spChg chg="mod">
          <ac:chgData name="Wolske, Benedict" userId="0d841e6c-b226-4796-a342-3108f74b3032" providerId="ADAL" clId="{C72FB93D-76B0-47A4-AB85-261A973EB8B3}" dt="2024-03-13T11:50:00.759" v="29" actId="20577"/>
          <ac:spMkLst>
            <pc:docMk/>
            <pc:sldMk cId="2625992905" sldId="267"/>
            <ac:spMk id="5" creationId="{6356FB94-90A2-4790-B661-54B2A7E861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youtube.com/Kearney"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www.linkedin.com/company/kearney" TargetMode="External"/><Relationship Id="rId1" Type="http://schemas.openxmlformats.org/officeDocument/2006/relationships/slideMaster" Target="../slideMasters/slideMaster1.xml"/><Relationship Id="rId6" Type="http://schemas.openxmlformats.org/officeDocument/2006/relationships/hyperlink" Target="https://twitter.com/Kearney"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s://www.facebook.com/Kearney/" TargetMode="External"/><Relationship Id="rId4" Type="http://schemas.openxmlformats.org/officeDocument/2006/relationships/hyperlink" Target="https://www.instagram.com/kearneyofficial/" TargetMode="External"/><Relationship Id="rId9"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4FE1-9E37-084D-B5CD-5C8B5F316924}"/>
              </a:ext>
            </a:extLst>
          </p:cNvPr>
          <p:cNvSpPr>
            <a:spLocks noGrp="1"/>
          </p:cNvSpPr>
          <p:nvPr>
            <p:ph type="ctrTitle" hasCustomPrompt="1"/>
          </p:nvPr>
        </p:nvSpPr>
        <p:spPr>
          <a:xfrm>
            <a:off x="381001" y="381000"/>
            <a:ext cx="5334000" cy="1518442"/>
          </a:xfrm>
        </p:spPr>
        <p:txBody>
          <a:bodyPr lIns="0" rIns="0" anchor="t">
            <a:noAutofit/>
          </a:bodyPr>
          <a:lstStyle>
            <a:lvl1pPr algn="l">
              <a:lnSpc>
                <a:spcPct val="90000"/>
              </a:lnSpc>
              <a:spcBef>
                <a:spcPts val="0"/>
              </a:spcBef>
              <a:spcAft>
                <a:spcPts val="0"/>
              </a:spcAft>
              <a:defRPr sz="3800"/>
            </a:lvl1pPr>
          </a:lstStyle>
          <a:p>
            <a:r>
              <a:rPr lang="en-GB" dirty="0"/>
              <a:t>What are you here </a:t>
            </a:r>
            <a:br>
              <a:rPr lang="en-GB" dirty="0"/>
            </a:br>
            <a:r>
              <a:rPr lang="en-GB" dirty="0"/>
              <a:t>to say? Set the tone.</a:t>
            </a:r>
          </a:p>
        </p:txBody>
      </p:sp>
      <p:sp>
        <p:nvSpPr>
          <p:cNvPr id="3" name="Subtitle 2">
            <a:extLst>
              <a:ext uri="{FF2B5EF4-FFF2-40B4-BE49-F238E27FC236}">
                <a16:creationId xmlns:a16="http://schemas.microsoft.com/office/drawing/2014/main" id="{A18B117B-053B-D74C-BAD6-ABB3754D8169}"/>
              </a:ext>
            </a:extLst>
          </p:cNvPr>
          <p:cNvSpPr>
            <a:spLocks noGrp="1"/>
          </p:cNvSpPr>
          <p:nvPr>
            <p:ph type="subTitle" idx="1" hasCustomPrompt="1"/>
          </p:nvPr>
        </p:nvSpPr>
        <p:spPr>
          <a:xfrm>
            <a:off x="381001" y="2667000"/>
            <a:ext cx="5334000" cy="1143000"/>
          </a:xfrm>
        </p:spPr>
        <p:txBody>
          <a:bodyPr lIns="0" rIns="0"/>
          <a:lstStyle>
            <a:lvl1pPr marL="0" indent="9525" algn="l">
              <a:lnSpc>
                <a:spcPct val="90000"/>
              </a:lnSpc>
              <a:spcBef>
                <a:spcPts val="0"/>
              </a:spcBef>
              <a:spcAft>
                <a:spcPts val="0"/>
              </a:spcAft>
              <a:buNone/>
              <a:tabLst/>
              <a:defRPr sz="2000" b="1"/>
            </a:lvl1pPr>
            <a:lvl2pPr marL="0" marR="0" indent="9525" algn="l" defTabSz="914400" rtl="0" eaLnBrk="1" fontAlgn="auto" latinLnBrk="0" hangingPunct="1">
              <a:lnSpc>
                <a:spcPct val="90000"/>
              </a:lnSpc>
              <a:spcBef>
                <a:spcPts val="0"/>
              </a:spcBef>
              <a:spcAft>
                <a:spcPts val="0"/>
              </a:spcAft>
              <a:buClrTx/>
              <a:buSzTx/>
              <a:buFont typeface="System Font Regular"/>
              <a:buNone/>
              <a:tabLst/>
              <a:defRPr sz="2000"/>
            </a:lvl2pPr>
            <a:lvl3pPr marL="0" indent="0" algn="l">
              <a:spcBef>
                <a:spcPts val="0"/>
              </a:spcBef>
              <a:spcAft>
                <a:spcPts val="0"/>
              </a:spcAft>
              <a:buNone/>
              <a:tabLst/>
              <a:defRPr sz="1800"/>
            </a:lvl3pPr>
            <a:lvl4pPr marL="0" indent="9525" algn="l">
              <a:spcBef>
                <a:spcPts val="0"/>
              </a:spcBef>
              <a:spcAft>
                <a:spcPts val="0"/>
              </a:spcAft>
              <a:buNone/>
              <a:tabLst/>
              <a:defRPr sz="1800"/>
            </a:lvl4pPr>
            <a:lvl5pPr marL="0" indent="-1819275" algn="l">
              <a:spcAft>
                <a:spcPts val="0"/>
              </a:spcAft>
              <a:buNone/>
              <a:tabLst/>
              <a:defRPr sz="1600"/>
            </a:lvl5pPr>
            <a:lvl6pPr marL="0" indent="0" algn="l">
              <a:spcBef>
                <a:spcPts val="0"/>
              </a:spcBef>
              <a:spcAft>
                <a:spcPts val="0"/>
              </a:spcAft>
              <a:buNone/>
              <a:tabLst/>
              <a:defRPr sz="1800"/>
            </a:lvl6pPr>
            <a:lvl7pPr marL="2743200" indent="0" algn="ctr">
              <a:buNone/>
              <a:defRPr sz="1600"/>
            </a:lvl7pPr>
            <a:lvl8pPr marL="3200400" indent="0" algn="ctr">
              <a:buNone/>
              <a:defRPr sz="1600"/>
            </a:lvl8pPr>
            <a:lvl9pPr marL="3657600" indent="0" algn="ctr">
              <a:buNone/>
              <a:defRPr sz="1600"/>
            </a:lvl9pPr>
          </a:lstStyle>
          <a:p>
            <a:pPr lvl="0"/>
            <a:r>
              <a:rPr lang="en-GB" dirty="0"/>
              <a:t>Add supporting detail</a:t>
            </a:r>
          </a:p>
          <a:p>
            <a:pPr lvl="1"/>
            <a:r>
              <a:rPr lang="en-GB" dirty="0"/>
              <a:t>Date</a:t>
            </a:r>
          </a:p>
        </p:txBody>
      </p:sp>
      <p:grpSp>
        <p:nvGrpSpPr>
          <p:cNvPr id="7" name="Graphic 19">
            <a:extLst>
              <a:ext uri="{FF2B5EF4-FFF2-40B4-BE49-F238E27FC236}">
                <a16:creationId xmlns:a16="http://schemas.microsoft.com/office/drawing/2014/main" id="{CFAC16B0-F4A7-F543-918F-33686B72247A}"/>
              </a:ext>
            </a:extLst>
          </p:cNvPr>
          <p:cNvGrpSpPr/>
          <p:nvPr userDrawn="1"/>
        </p:nvGrpSpPr>
        <p:grpSpPr>
          <a:xfrm>
            <a:off x="381000" y="6250079"/>
            <a:ext cx="1901823" cy="223746"/>
            <a:chOff x="1562100" y="2895600"/>
            <a:chExt cx="9067800" cy="1066800"/>
          </a:xfrm>
          <a:solidFill>
            <a:schemeClr val="tx1"/>
          </a:solidFill>
        </p:grpSpPr>
        <p:sp>
          <p:nvSpPr>
            <p:cNvPr id="8" name="Freeform 7">
              <a:extLst>
                <a:ext uri="{FF2B5EF4-FFF2-40B4-BE49-F238E27FC236}">
                  <a16:creationId xmlns:a16="http://schemas.microsoft.com/office/drawing/2014/main" id="{BC16B120-E914-4346-836A-D2EE39F39E8D}"/>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9" name="Freeform 8">
              <a:extLst>
                <a:ext uri="{FF2B5EF4-FFF2-40B4-BE49-F238E27FC236}">
                  <a16:creationId xmlns:a16="http://schemas.microsoft.com/office/drawing/2014/main" id="{26D87A3A-326D-9340-9F69-A97A7A06294C}"/>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10" name="Freeform 9">
              <a:extLst>
                <a:ext uri="{FF2B5EF4-FFF2-40B4-BE49-F238E27FC236}">
                  <a16:creationId xmlns:a16="http://schemas.microsoft.com/office/drawing/2014/main" id="{832AA57B-83BA-2244-849F-D6B0F8C0D10A}"/>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11" name="Freeform 10">
              <a:extLst>
                <a:ext uri="{FF2B5EF4-FFF2-40B4-BE49-F238E27FC236}">
                  <a16:creationId xmlns:a16="http://schemas.microsoft.com/office/drawing/2014/main" id="{296E0F56-C15D-674F-82EC-61F7B1492288}"/>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12" name="Freeform 11">
              <a:extLst>
                <a:ext uri="{FF2B5EF4-FFF2-40B4-BE49-F238E27FC236}">
                  <a16:creationId xmlns:a16="http://schemas.microsoft.com/office/drawing/2014/main" id="{9CFA5212-33F7-9C47-A438-BABBB8B9B3A0}"/>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13" name="Freeform 12">
              <a:extLst>
                <a:ext uri="{FF2B5EF4-FFF2-40B4-BE49-F238E27FC236}">
                  <a16:creationId xmlns:a16="http://schemas.microsoft.com/office/drawing/2014/main" id="{F45CE236-8278-CC45-B4BB-6302999FC65C}"/>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2"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14" name="Freeform 13">
              <a:extLst>
                <a:ext uri="{FF2B5EF4-FFF2-40B4-BE49-F238E27FC236}">
                  <a16:creationId xmlns:a16="http://schemas.microsoft.com/office/drawing/2014/main" id="{DAFDB6AE-4ADA-5545-9E6D-0ADCA24EE7E4}"/>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grpSp>
      <p:sp>
        <p:nvSpPr>
          <p:cNvPr id="15" name="Picture Placeholder 33">
            <a:extLst>
              <a:ext uri="{FF2B5EF4-FFF2-40B4-BE49-F238E27FC236}">
                <a16:creationId xmlns:a16="http://schemas.microsoft.com/office/drawing/2014/main" id="{1D5CCC86-3F10-B647-A528-00A821738983}"/>
              </a:ext>
            </a:extLst>
          </p:cNvPr>
          <p:cNvSpPr>
            <a:spLocks noGrp="1"/>
          </p:cNvSpPr>
          <p:nvPr>
            <p:ph type="pic" sz="quarter" idx="10" hasCustomPrompt="1"/>
          </p:nvPr>
        </p:nvSpPr>
        <p:spPr>
          <a:xfrm>
            <a:off x="6102350" y="0"/>
            <a:ext cx="6089650" cy="6858000"/>
          </a:xfrm>
          <a:custGeom>
            <a:avLst/>
            <a:gdLst>
              <a:gd name="connsiteX0" fmla="*/ 0 w 6089650"/>
              <a:gd name="connsiteY0" fmla="*/ 0 h 6858000"/>
              <a:gd name="connsiteX1" fmla="*/ 1595374 w 6089650"/>
              <a:gd name="connsiteY1" fmla="*/ 0 h 6858000"/>
              <a:gd name="connsiteX2" fmla="*/ 1595374 w 6089650"/>
              <a:gd name="connsiteY2" fmla="*/ 2523300 h 6858000"/>
              <a:gd name="connsiteX3" fmla="*/ 2028381 w 6089650"/>
              <a:gd name="connsiteY3" fmla="*/ 2523300 h 6858000"/>
              <a:gd name="connsiteX4" fmla="*/ 4196207 w 6089650"/>
              <a:gd name="connsiteY4" fmla="*/ 0 h 6858000"/>
              <a:gd name="connsiteX5" fmla="*/ 6089650 w 6089650"/>
              <a:gd name="connsiteY5" fmla="*/ 0 h 6858000"/>
              <a:gd name="connsiteX6" fmla="*/ 6089650 w 6089650"/>
              <a:gd name="connsiteY6" fmla="*/ 149543 h 6858000"/>
              <a:gd name="connsiteX7" fmla="*/ 3336607 w 6089650"/>
              <a:gd name="connsiteY7" fmla="*/ 3429000 h 6858000"/>
              <a:gd name="connsiteX8" fmla="*/ 6089650 w 6089650"/>
              <a:gd name="connsiteY8" fmla="*/ 6708394 h 6858000"/>
              <a:gd name="connsiteX9" fmla="*/ 6089650 w 6089650"/>
              <a:gd name="connsiteY9" fmla="*/ 6858000 h 6858000"/>
              <a:gd name="connsiteX10" fmla="*/ 4197350 w 6089650"/>
              <a:gd name="connsiteY10" fmla="*/ 6858000 h 6858000"/>
              <a:gd name="connsiteX11" fmla="*/ 2049907 w 6089650"/>
              <a:gd name="connsiteY11" fmla="*/ 4309428 h 6858000"/>
              <a:gd name="connsiteX12" fmla="*/ 1595311 w 6089650"/>
              <a:gd name="connsiteY12" fmla="*/ 4309301 h 6858000"/>
              <a:gd name="connsiteX13" fmla="*/ 1595311 w 6089650"/>
              <a:gd name="connsiteY13" fmla="*/ 6858000 h 6858000"/>
              <a:gd name="connsiteX14" fmla="*/ 0 w 6089650"/>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89650" h="6858000">
                <a:moveTo>
                  <a:pt x="0" y="0"/>
                </a:moveTo>
                <a:lnTo>
                  <a:pt x="1595374" y="0"/>
                </a:lnTo>
                <a:lnTo>
                  <a:pt x="1595374" y="2523300"/>
                </a:lnTo>
                <a:lnTo>
                  <a:pt x="2028381" y="2523300"/>
                </a:lnTo>
                <a:lnTo>
                  <a:pt x="4196207" y="0"/>
                </a:lnTo>
                <a:lnTo>
                  <a:pt x="6089650" y="0"/>
                </a:lnTo>
                <a:lnTo>
                  <a:pt x="6089650" y="149543"/>
                </a:lnTo>
                <a:lnTo>
                  <a:pt x="3336607" y="3429000"/>
                </a:lnTo>
                <a:lnTo>
                  <a:pt x="6089650" y="6708394"/>
                </a:lnTo>
                <a:lnTo>
                  <a:pt x="6089650" y="6858000"/>
                </a:lnTo>
                <a:lnTo>
                  <a:pt x="4197350" y="6858000"/>
                </a:lnTo>
                <a:lnTo>
                  <a:pt x="2049907" y="4309428"/>
                </a:lnTo>
                <a:lnTo>
                  <a:pt x="1595311" y="4309301"/>
                </a:lnTo>
                <a:lnTo>
                  <a:pt x="1595311" y="6858000"/>
                </a:lnTo>
                <a:lnTo>
                  <a:pt x="0" y="6858000"/>
                </a:lnTo>
                <a:close/>
              </a:path>
            </a:pathLst>
          </a:custGeom>
          <a:solidFill>
            <a:schemeClr val="bg2"/>
          </a:solidFill>
        </p:spPr>
        <p:txBody>
          <a:bodyPr wrap="square" anchor="t">
            <a:noAutofit/>
          </a:bodyPr>
          <a:lstStyle>
            <a:lvl1pPr algn="l">
              <a:defRPr sz="1100" b="0">
                <a:solidFill>
                  <a:schemeClr val="tx1"/>
                </a:solidFill>
              </a:defRPr>
            </a:lvl1pPr>
          </a:lstStyle>
          <a:p>
            <a:r>
              <a:rPr lang="en-US" dirty="0"/>
              <a:t>Click to insert image</a:t>
            </a:r>
          </a:p>
        </p:txBody>
      </p:sp>
    </p:spTree>
    <p:extLst>
      <p:ext uri="{BB962C8B-B14F-4D97-AF65-F5344CB8AC3E}">
        <p14:creationId xmlns:p14="http://schemas.microsoft.com/office/powerpoint/2010/main" val="44949380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55914" y="-1587"/>
            <a:ext cx="3240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1" y="381000"/>
            <a:ext cx="5334000" cy="830997"/>
          </a:xfrm>
        </p:spPr>
        <p:txBody>
          <a:bodyPr wrap="square" lIns="0" tIns="0" rIns="0" bIns="0" anchorCtr="0">
            <a:spAutoFit/>
          </a:bodyPr>
          <a:lstStyle>
            <a:lvl1pPr>
              <a:defRPr/>
            </a:lvl1pPr>
          </a:lstStyle>
          <a:p>
            <a:r>
              <a:rPr lang="en-GB" dirty="0"/>
              <a:t>Key message. If the audience reads just this, it will be enough. Make every word count. Say it like you would in the room.</a:t>
            </a:r>
          </a:p>
        </p:txBody>
      </p:sp>
    </p:spTree>
    <p:extLst>
      <p:ext uri="{BB962C8B-B14F-4D97-AF65-F5344CB8AC3E}">
        <p14:creationId xmlns:p14="http://schemas.microsoft.com/office/powerpoint/2010/main" val="404520988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54C3A91-5A88-6F49-B31C-7C3C6EB2A699}"/>
              </a:ext>
            </a:extLst>
          </p:cNvPr>
          <p:cNvSpPr>
            <a:spLocks noGrp="1"/>
          </p:cNvSpPr>
          <p:nvPr>
            <p:ph type="body" sz="quarter" idx="16" hasCustomPrompt="1"/>
          </p:nvPr>
        </p:nvSpPr>
        <p:spPr>
          <a:xfrm>
            <a:off x="3429000" y="381000"/>
            <a:ext cx="3810000" cy="374650"/>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4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a:p>
            <a:pPr lvl="1"/>
            <a:r>
              <a:rPr lang="en-GB" dirty="0"/>
              <a:t>Sub-heading: Add supporting detail.</a:t>
            </a:r>
          </a:p>
        </p:txBody>
      </p:sp>
      <p:sp>
        <p:nvSpPr>
          <p:cNvPr id="11" name="Text Placeholder 9">
            <a:extLst>
              <a:ext uri="{FF2B5EF4-FFF2-40B4-BE49-F238E27FC236}">
                <a16:creationId xmlns:a16="http://schemas.microsoft.com/office/drawing/2014/main" id="{5A75C044-EF0B-6A4F-907C-515927B913FC}"/>
              </a:ext>
            </a:extLst>
          </p:cNvPr>
          <p:cNvSpPr>
            <a:spLocks noGrp="1"/>
          </p:cNvSpPr>
          <p:nvPr>
            <p:ph type="body" sz="quarter" idx="17" hasCustomPrompt="1"/>
          </p:nvPr>
        </p:nvSpPr>
        <p:spPr>
          <a:xfrm>
            <a:off x="7620000" y="381000"/>
            <a:ext cx="4191000" cy="374650"/>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4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a:p>
            <a:pPr lvl="1"/>
            <a:r>
              <a:rPr lang="en-GB" dirty="0"/>
              <a:t>Sub-heading: Add supporting detail.</a:t>
            </a:r>
          </a:p>
        </p:txBody>
      </p:sp>
      <p:sp>
        <p:nvSpPr>
          <p:cNvPr id="16" name="Content Placeholder 15">
            <a:extLst>
              <a:ext uri="{FF2B5EF4-FFF2-40B4-BE49-F238E27FC236}">
                <a16:creationId xmlns:a16="http://schemas.microsoft.com/office/drawing/2014/main" id="{25C4D7CF-6868-C642-B298-65F96507D5DD}"/>
              </a:ext>
            </a:extLst>
          </p:cNvPr>
          <p:cNvSpPr>
            <a:spLocks noGrp="1"/>
          </p:cNvSpPr>
          <p:nvPr>
            <p:ph sz="quarter" idx="19" hasCustomPrompt="1"/>
          </p:nvPr>
        </p:nvSpPr>
        <p:spPr>
          <a:xfrm>
            <a:off x="3429000" y="1143000"/>
            <a:ext cx="3810000" cy="4949825"/>
          </a:xfrm>
        </p:spPr>
        <p:txBody>
          <a:bodyPr tIns="0"/>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400"/>
            </a:lvl1pPr>
            <a:lvl2pPr>
              <a:defRPr sz="1400"/>
            </a:lvl2pPr>
            <a:lvl3pPr>
              <a:defRPr sz="1400"/>
            </a:lvl3pPr>
            <a:lvl4pPr>
              <a:defRPr sz="1400"/>
            </a:lvl4pPr>
            <a:lvl5pPr>
              <a:defRPr sz="1400"/>
            </a:lvl5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noProof="0" dirty="0"/>
              <a:t>This is where you make your case with relevant evidence and information. Keep sentences concise. Avoid jargon and repetition.</a:t>
            </a:r>
            <a:endParaRPr lang="en-GB" dirty="0"/>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8" name="Content Placeholder 17">
            <a:extLst>
              <a:ext uri="{FF2B5EF4-FFF2-40B4-BE49-F238E27FC236}">
                <a16:creationId xmlns:a16="http://schemas.microsoft.com/office/drawing/2014/main" id="{2878B453-1C2F-7042-9F43-39BF515D313E}"/>
              </a:ext>
            </a:extLst>
          </p:cNvPr>
          <p:cNvSpPr>
            <a:spLocks noGrp="1"/>
          </p:cNvSpPr>
          <p:nvPr>
            <p:ph sz="quarter" idx="20" hasCustomPrompt="1"/>
          </p:nvPr>
        </p:nvSpPr>
        <p:spPr>
          <a:xfrm>
            <a:off x="7620000" y="1143000"/>
            <a:ext cx="4191000" cy="4949825"/>
          </a:xfrm>
        </p:spPr>
        <p:txBody>
          <a:bodyPr tIns="0"/>
          <a:lstStyle>
            <a:lvl1pPr>
              <a:defRPr sz="1400"/>
            </a:lvl1pPr>
            <a:lvl2pPr>
              <a:defRPr sz="1400"/>
            </a:lvl2pPr>
            <a:lvl3pPr>
              <a:defRPr sz="1400"/>
            </a:lvl3pPr>
            <a:lvl4pPr>
              <a:defRPr sz="1400"/>
            </a:lvl4pPr>
            <a:lvl5pPr>
              <a:defRPr sz="1400"/>
            </a:lvl5pPr>
          </a:lstStyle>
          <a:p>
            <a:pPr lvl="0"/>
            <a:r>
              <a:rPr lang="en-US" noProof="0" dirty="0"/>
              <a:t>This is where you make your case with relevant evidence and information. Keep sentences concise. Avoid jargon and repetition.</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3">
            <a:extLst>
              <a:ext uri="{FF2B5EF4-FFF2-40B4-BE49-F238E27FC236}">
                <a16:creationId xmlns:a16="http://schemas.microsoft.com/office/drawing/2014/main" id="{24B0940F-7986-44EB-815A-44B573162D15}"/>
              </a:ext>
            </a:extLst>
          </p:cNvPr>
          <p:cNvSpPr>
            <a:spLocks noGrp="1"/>
          </p:cNvSpPr>
          <p:nvPr>
            <p:ph type="title" hasCustomPrompt="1"/>
          </p:nvPr>
        </p:nvSpPr>
        <p:spPr>
          <a:xfrm>
            <a:off x="381000" y="381000"/>
            <a:ext cx="2286000" cy="2215991"/>
          </a:xfrm>
        </p:spPr>
        <p:txBody>
          <a:bodyPr/>
          <a:lstStyle>
            <a:lvl1pPr>
              <a:defRPr/>
            </a:lvl1pPr>
          </a:lstStyle>
          <a:p>
            <a:r>
              <a:rPr lang="en-US" dirty="0"/>
              <a:t>Key message. </a:t>
            </a:r>
            <a:br>
              <a:rPr lang="en-US" dirty="0"/>
            </a:br>
            <a:r>
              <a:rPr lang="en-US" dirty="0"/>
              <a:t>If the audience reads just this, it will be enough. Make every word count. Say it like you would in the room.</a:t>
            </a:r>
            <a:endParaRPr lang="en-GB" dirty="0"/>
          </a:p>
        </p:txBody>
      </p:sp>
    </p:spTree>
    <p:extLst>
      <p:ext uri="{BB962C8B-B14F-4D97-AF65-F5344CB8AC3E}">
        <p14:creationId xmlns:p14="http://schemas.microsoft.com/office/powerpoint/2010/main" val="39706611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55914" y="-1587"/>
            <a:ext cx="324008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0" y="381000"/>
            <a:ext cx="5343525" cy="830997"/>
          </a:xfrm>
        </p:spPr>
        <p:txBody>
          <a:bodyPr wrap="square" lIns="0" tIns="0" rIns="0" bIns="0" anchorCtr="0">
            <a:spAutoFit/>
          </a:bodyPr>
          <a:lstStyle>
            <a:lvl1pPr>
              <a:defRPr/>
            </a:lvl1pPr>
          </a:lstStyle>
          <a:p>
            <a:r>
              <a:rPr lang="en-GB" dirty="0"/>
              <a:t>Key message. If the audience reads just this, it will be enough. Make every word count. Say it like you would in the room.</a:t>
            </a:r>
          </a:p>
        </p:txBody>
      </p:sp>
      <p:sp>
        <p:nvSpPr>
          <p:cNvPr id="3" name="Content Placeholder 2">
            <a:extLst>
              <a:ext uri="{FF2B5EF4-FFF2-40B4-BE49-F238E27FC236}">
                <a16:creationId xmlns:a16="http://schemas.microsoft.com/office/drawing/2014/main" id="{694FEF0F-449D-494E-B003-BA0DE42F6122}"/>
              </a:ext>
            </a:extLst>
          </p:cNvPr>
          <p:cNvSpPr>
            <a:spLocks noGrp="1"/>
          </p:cNvSpPr>
          <p:nvPr>
            <p:ph sz="half" idx="1"/>
          </p:nvPr>
        </p:nvSpPr>
        <p:spPr>
          <a:xfrm>
            <a:off x="381001" y="1905000"/>
            <a:ext cx="5334000" cy="41878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24DA243C-D223-024A-A211-1CD96C903785}"/>
              </a:ext>
            </a:extLst>
          </p:cNvPr>
          <p:cNvSpPr>
            <a:spLocks noGrp="1"/>
          </p:cNvSpPr>
          <p:nvPr>
            <p:ph sz="half" idx="2"/>
          </p:nvPr>
        </p:nvSpPr>
        <p:spPr>
          <a:xfrm>
            <a:off x="6476999" y="1905000"/>
            <a:ext cx="5334001" cy="41878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38420353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67430" y="-1587"/>
            <a:ext cx="322857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0" y="381000"/>
            <a:ext cx="3054350" cy="1661993"/>
          </a:xfrm>
        </p:spPr>
        <p:txBody>
          <a:bodyPr wrap="square" lIns="0" tIns="0" rIns="0" bIns="0" anchorCtr="0">
            <a:noAutofit/>
          </a:bodyPr>
          <a:lstStyle>
            <a:lvl1pPr>
              <a:defRPr/>
            </a:lvl1pPr>
          </a:lstStyle>
          <a:p>
            <a:r>
              <a:rPr lang="en-GB" dirty="0"/>
              <a:t>Key message. If the audience reads just this, it will be enough. Make every word count. Say it like you would in the room.</a:t>
            </a:r>
          </a:p>
        </p:txBody>
      </p:sp>
      <p:sp>
        <p:nvSpPr>
          <p:cNvPr id="19" name="Text Placeholder 9">
            <a:extLst>
              <a:ext uri="{FF2B5EF4-FFF2-40B4-BE49-F238E27FC236}">
                <a16:creationId xmlns:a16="http://schemas.microsoft.com/office/drawing/2014/main" id="{BD9B22EF-051C-6641-8F7F-89A2A4B7EB10}"/>
              </a:ext>
            </a:extLst>
          </p:cNvPr>
          <p:cNvSpPr>
            <a:spLocks noGrp="1"/>
          </p:cNvSpPr>
          <p:nvPr>
            <p:ph type="body" sz="quarter" idx="16" hasCustomPrompt="1"/>
          </p:nvPr>
        </p:nvSpPr>
        <p:spPr>
          <a:xfrm>
            <a:off x="381001" y="2674577"/>
            <a:ext cx="5334000" cy="387798"/>
          </a:xfrm>
        </p:spPr>
        <p:txBody>
          <a:bodyPr wrap="square" lIns="0" tIns="0" rIns="0" bIns="0" anchorCtr="0">
            <a:spAutoFit/>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4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a:p>
            <a:pPr lvl="1"/>
            <a:r>
              <a:rPr lang="en-GB" dirty="0"/>
              <a:t>Sub-heading: Add supporting detail.</a:t>
            </a:r>
          </a:p>
        </p:txBody>
      </p:sp>
      <p:sp>
        <p:nvSpPr>
          <p:cNvPr id="20" name="Text Placeholder 9">
            <a:extLst>
              <a:ext uri="{FF2B5EF4-FFF2-40B4-BE49-F238E27FC236}">
                <a16:creationId xmlns:a16="http://schemas.microsoft.com/office/drawing/2014/main" id="{399D3F24-168F-0048-B757-0FF955AB9517}"/>
              </a:ext>
            </a:extLst>
          </p:cNvPr>
          <p:cNvSpPr>
            <a:spLocks noGrp="1"/>
          </p:cNvSpPr>
          <p:nvPr>
            <p:ph type="body" sz="quarter" idx="17" hasCustomPrompt="1"/>
          </p:nvPr>
        </p:nvSpPr>
        <p:spPr>
          <a:xfrm>
            <a:off x="6476999" y="2674577"/>
            <a:ext cx="5330825" cy="387798"/>
          </a:xfrm>
        </p:spPr>
        <p:txBody>
          <a:bodyPr wrap="square" lIns="0" tIns="0" rIns="0" bIns="0" anchorCtr="0">
            <a:spAutoFit/>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4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a:p>
            <a:pPr lvl="1"/>
            <a:r>
              <a:rPr lang="en-GB" dirty="0"/>
              <a:t>Sub-heading: Add supporting detail.</a:t>
            </a:r>
          </a:p>
        </p:txBody>
      </p:sp>
      <p:sp>
        <p:nvSpPr>
          <p:cNvPr id="22" name="Picture Placeholder 21">
            <a:extLst>
              <a:ext uri="{FF2B5EF4-FFF2-40B4-BE49-F238E27FC236}">
                <a16:creationId xmlns:a16="http://schemas.microsoft.com/office/drawing/2014/main" id="{03E6240C-8A72-5E4B-AB37-5294174930CF}"/>
              </a:ext>
            </a:extLst>
          </p:cNvPr>
          <p:cNvSpPr>
            <a:spLocks noGrp="1"/>
          </p:cNvSpPr>
          <p:nvPr>
            <p:ph type="pic" sz="quarter" idx="18" hasCustomPrompt="1"/>
          </p:nvPr>
        </p:nvSpPr>
        <p:spPr>
          <a:xfrm>
            <a:off x="3810000" y="381000"/>
            <a:ext cx="1896127" cy="1900238"/>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picture</a:t>
            </a:r>
          </a:p>
        </p:txBody>
      </p:sp>
      <p:sp>
        <p:nvSpPr>
          <p:cNvPr id="24" name="Picture Placeholder 21">
            <a:extLst>
              <a:ext uri="{FF2B5EF4-FFF2-40B4-BE49-F238E27FC236}">
                <a16:creationId xmlns:a16="http://schemas.microsoft.com/office/drawing/2014/main" id="{98274983-141A-0E4E-9962-52D8DCCA7EFD}"/>
              </a:ext>
            </a:extLst>
          </p:cNvPr>
          <p:cNvSpPr>
            <a:spLocks noGrp="1"/>
          </p:cNvSpPr>
          <p:nvPr>
            <p:ph type="pic" sz="quarter" idx="19" hasCustomPrompt="1"/>
          </p:nvPr>
        </p:nvSpPr>
        <p:spPr>
          <a:xfrm>
            <a:off x="9901237" y="381000"/>
            <a:ext cx="1906587" cy="1900238"/>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picture</a:t>
            </a:r>
          </a:p>
        </p:txBody>
      </p:sp>
      <p:sp>
        <p:nvSpPr>
          <p:cNvPr id="17" name="Text Placeholder 16">
            <a:extLst>
              <a:ext uri="{FF2B5EF4-FFF2-40B4-BE49-F238E27FC236}">
                <a16:creationId xmlns:a16="http://schemas.microsoft.com/office/drawing/2014/main" id="{AB95D0E9-C4E7-4A4E-8FC1-1B47E3F43587}"/>
              </a:ext>
            </a:extLst>
          </p:cNvPr>
          <p:cNvSpPr>
            <a:spLocks noGrp="1"/>
          </p:cNvSpPr>
          <p:nvPr>
            <p:ph type="body" sz="quarter" idx="21"/>
          </p:nvPr>
        </p:nvSpPr>
        <p:spPr>
          <a:xfrm>
            <a:off x="381000" y="3429000"/>
            <a:ext cx="5334000" cy="2666999"/>
          </a:xfrm>
        </p:spPr>
        <p:txBody>
          <a:bodyPr tIns="0"/>
          <a:lstStyle>
            <a:lvl1pPr>
              <a:defRPr sz="1400"/>
            </a:lvl1pPr>
            <a:lvl2pPr>
              <a:defRPr sz="1400"/>
            </a:lvl2pPr>
            <a:lvl3pPr>
              <a:defRPr sz="14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9" name="Text Placeholder 16">
            <a:extLst>
              <a:ext uri="{FF2B5EF4-FFF2-40B4-BE49-F238E27FC236}">
                <a16:creationId xmlns:a16="http://schemas.microsoft.com/office/drawing/2014/main" id="{D15AF06C-0067-9540-9FEA-E269C3D5CFD2}"/>
              </a:ext>
            </a:extLst>
          </p:cNvPr>
          <p:cNvSpPr>
            <a:spLocks noGrp="1"/>
          </p:cNvSpPr>
          <p:nvPr>
            <p:ph type="body" sz="quarter" idx="22"/>
          </p:nvPr>
        </p:nvSpPr>
        <p:spPr>
          <a:xfrm>
            <a:off x="6476999" y="3429000"/>
            <a:ext cx="5330825" cy="2666999"/>
          </a:xfrm>
        </p:spPr>
        <p:txBody>
          <a:bodyPr tIns="0"/>
          <a:lstStyle>
            <a:lvl1pPr>
              <a:defRPr sz="1400"/>
            </a:lvl1pPr>
            <a:lvl2pPr>
              <a:defRPr sz="1400"/>
            </a:lvl2pPr>
            <a:lvl3pPr>
              <a:defRPr sz="14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8640110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sigh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2A699C7-7B2A-FE48-B204-2A35A8621D62}"/>
              </a:ext>
            </a:extLst>
          </p:cNvPr>
          <p:cNvSpPr/>
          <p:nvPr userDrawn="1"/>
        </p:nvSpPr>
        <p:spPr>
          <a:xfrm>
            <a:off x="2867430" y="-1587"/>
            <a:ext cx="322857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8B7CCCB-F6CD-F24D-9CF5-FE9F81B12F9C}"/>
              </a:ext>
            </a:extLst>
          </p:cNvPr>
          <p:cNvSpPr>
            <a:spLocks noGrp="1"/>
          </p:cNvSpPr>
          <p:nvPr>
            <p:ph type="title" hasCustomPrompt="1"/>
          </p:nvPr>
        </p:nvSpPr>
        <p:spPr>
          <a:xfrm>
            <a:off x="381001" y="381000"/>
            <a:ext cx="5334000" cy="830997"/>
          </a:xfrm>
        </p:spPr>
        <p:txBody>
          <a:bodyPr wrap="square" lIns="0" tIns="0" rIns="0" bIns="0" anchorCtr="0">
            <a:noAutofit/>
          </a:bodyPr>
          <a:lstStyle>
            <a:lvl1pPr>
              <a:defRPr/>
            </a:lvl1pPr>
          </a:lstStyle>
          <a:p>
            <a:r>
              <a:rPr lang="en-GB" dirty="0"/>
              <a:t>Key message. If the audience reads just this, it will be enough. Make every word count. Say it like you would in the room.</a:t>
            </a:r>
          </a:p>
        </p:txBody>
      </p:sp>
      <p:sp>
        <p:nvSpPr>
          <p:cNvPr id="4" name="Content Placeholder 3">
            <a:extLst>
              <a:ext uri="{FF2B5EF4-FFF2-40B4-BE49-F238E27FC236}">
                <a16:creationId xmlns:a16="http://schemas.microsoft.com/office/drawing/2014/main" id="{24DA243C-D223-024A-A211-1CD96C903785}"/>
              </a:ext>
            </a:extLst>
          </p:cNvPr>
          <p:cNvSpPr>
            <a:spLocks noGrp="1"/>
          </p:cNvSpPr>
          <p:nvPr>
            <p:ph sz="half" idx="2"/>
          </p:nvPr>
        </p:nvSpPr>
        <p:spPr>
          <a:xfrm>
            <a:off x="6477000" y="1143000"/>
            <a:ext cx="5334000" cy="4949825"/>
          </a:xfrm>
        </p:spPr>
        <p:txBody>
          <a:bodyPr tIns="0"/>
          <a:lstStyle>
            <a:lvl1pPr>
              <a:defRPr sz="1400"/>
            </a:lvl1pPr>
            <a:lvl2pPr>
              <a:defRPr sz="1400"/>
            </a:lvl2pPr>
            <a:lvl3pPr>
              <a:defRPr sz="14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Text Placeholder 9">
            <a:extLst>
              <a:ext uri="{FF2B5EF4-FFF2-40B4-BE49-F238E27FC236}">
                <a16:creationId xmlns:a16="http://schemas.microsoft.com/office/drawing/2014/main" id="{BD9B22EF-051C-6641-8F7F-89A2A4B7EB10}"/>
              </a:ext>
            </a:extLst>
          </p:cNvPr>
          <p:cNvSpPr>
            <a:spLocks noGrp="1"/>
          </p:cNvSpPr>
          <p:nvPr>
            <p:ph type="body" sz="quarter" idx="16" hasCustomPrompt="1"/>
          </p:nvPr>
        </p:nvSpPr>
        <p:spPr>
          <a:xfrm>
            <a:off x="381001" y="2286000"/>
            <a:ext cx="5334000" cy="379539"/>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4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a:p>
            <a:pPr lvl="1"/>
            <a:r>
              <a:rPr lang="en-GB" dirty="0"/>
              <a:t>Sub-heading: Add supporting detail.</a:t>
            </a:r>
          </a:p>
        </p:txBody>
      </p:sp>
      <p:sp>
        <p:nvSpPr>
          <p:cNvPr id="20" name="Text Placeholder 9">
            <a:extLst>
              <a:ext uri="{FF2B5EF4-FFF2-40B4-BE49-F238E27FC236}">
                <a16:creationId xmlns:a16="http://schemas.microsoft.com/office/drawing/2014/main" id="{399D3F24-168F-0048-B757-0FF955AB9517}"/>
              </a:ext>
            </a:extLst>
          </p:cNvPr>
          <p:cNvSpPr>
            <a:spLocks noGrp="1"/>
          </p:cNvSpPr>
          <p:nvPr>
            <p:ph type="body" sz="quarter" idx="17" hasCustomPrompt="1"/>
          </p:nvPr>
        </p:nvSpPr>
        <p:spPr>
          <a:xfrm>
            <a:off x="6476999" y="381000"/>
            <a:ext cx="5334001" cy="374650"/>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4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a:p>
            <a:pPr lvl="1"/>
            <a:r>
              <a:rPr lang="en-GB" dirty="0"/>
              <a:t>Sub-heading: Add supporting detail.</a:t>
            </a:r>
          </a:p>
        </p:txBody>
      </p:sp>
      <p:sp>
        <p:nvSpPr>
          <p:cNvPr id="30" name="Text Placeholder 16">
            <a:extLst>
              <a:ext uri="{FF2B5EF4-FFF2-40B4-BE49-F238E27FC236}">
                <a16:creationId xmlns:a16="http://schemas.microsoft.com/office/drawing/2014/main" id="{E26E4537-E8EA-A44C-81E4-2AA24ECCA085}"/>
              </a:ext>
            </a:extLst>
          </p:cNvPr>
          <p:cNvSpPr>
            <a:spLocks noGrp="1"/>
          </p:cNvSpPr>
          <p:nvPr>
            <p:ph type="body" sz="quarter" idx="21"/>
          </p:nvPr>
        </p:nvSpPr>
        <p:spPr>
          <a:xfrm>
            <a:off x="381001" y="3048000"/>
            <a:ext cx="2286000" cy="3044825"/>
          </a:xfrm>
        </p:spPr>
        <p:txBody>
          <a:bodyPr tIns="0"/>
          <a:lstStyle>
            <a:lvl1pPr>
              <a:defRPr sz="1400"/>
            </a:lvl1pPr>
            <a:lvl2pPr>
              <a:defRPr sz="1400"/>
            </a:lvl2pPr>
            <a:lvl3pPr>
              <a:defRPr sz="14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6">
            <a:extLst>
              <a:ext uri="{FF2B5EF4-FFF2-40B4-BE49-F238E27FC236}">
                <a16:creationId xmlns:a16="http://schemas.microsoft.com/office/drawing/2014/main" id="{F9A2B3B9-BB65-4C08-B029-229E91D03C92}"/>
              </a:ext>
            </a:extLst>
          </p:cNvPr>
          <p:cNvSpPr>
            <a:spLocks noGrp="1"/>
          </p:cNvSpPr>
          <p:nvPr>
            <p:ph type="body" sz="quarter" idx="22"/>
          </p:nvPr>
        </p:nvSpPr>
        <p:spPr>
          <a:xfrm>
            <a:off x="3429000" y="3048000"/>
            <a:ext cx="2286000" cy="3044825"/>
          </a:xfrm>
        </p:spPr>
        <p:txBody>
          <a:bodyPr tIns="0"/>
          <a:lstStyle>
            <a:lvl1pPr>
              <a:defRPr sz="1400"/>
            </a:lvl1pPr>
            <a:lvl2pPr>
              <a:defRPr sz="1400"/>
            </a:lvl2pPr>
            <a:lvl3pPr>
              <a:defRPr sz="14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2848935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llenges">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897343-393D-0E44-A97B-2079B348B1F9}"/>
              </a:ext>
            </a:extLst>
          </p:cNvPr>
          <p:cNvSpPr/>
          <p:nvPr userDrawn="1"/>
        </p:nvSpPr>
        <p:spPr>
          <a:xfrm>
            <a:off x="3044825" y="0"/>
            <a:ext cx="4575175"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4" name="Title 3">
            <a:extLst>
              <a:ext uri="{FF2B5EF4-FFF2-40B4-BE49-F238E27FC236}">
                <a16:creationId xmlns:a16="http://schemas.microsoft.com/office/drawing/2014/main" id="{C2631238-F440-4B1F-8D7B-809C61CB6264}"/>
              </a:ext>
            </a:extLst>
          </p:cNvPr>
          <p:cNvSpPr>
            <a:spLocks noGrp="1"/>
          </p:cNvSpPr>
          <p:nvPr>
            <p:ph type="title" hasCustomPrompt="1"/>
          </p:nvPr>
        </p:nvSpPr>
        <p:spPr>
          <a:xfrm>
            <a:off x="381000" y="381000"/>
            <a:ext cx="2286000" cy="2215991"/>
          </a:xfrm>
        </p:spPr>
        <p:txBody>
          <a:bodyPr/>
          <a:lstStyle>
            <a:lvl1pPr>
              <a:defRPr/>
            </a:lvl1pPr>
          </a:lstStyle>
          <a:p>
            <a:r>
              <a:rPr lang="en-GB" dirty="0"/>
              <a:t>Key message. </a:t>
            </a:r>
            <a:br>
              <a:rPr lang="en-GB" dirty="0"/>
            </a:br>
            <a:r>
              <a:rPr lang="en-GB" dirty="0"/>
              <a:t>If the audience reads just this, it will be enough. Make every word count. Say it like you would in the room.</a:t>
            </a:r>
          </a:p>
        </p:txBody>
      </p:sp>
      <p:sp>
        <p:nvSpPr>
          <p:cNvPr id="6" name="Text Placeholder 9">
            <a:extLst>
              <a:ext uri="{FF2B5EF4-FFF2-40B4-BE49-F238E27FC236}">
                <a16:creationId xmlns:a16="http://schemas.microsoft.com/office/drawing/2014/main" id="{D95ABA3D-BEC2-4D38-9AFA-4954F306F25E}"/>
              </a:ext>
            </a:extLst>
          </p:cNvPr>
          <p:cNvSpPr>
            <a:spLocks noGrp="1"/>
          </p:cNvSpPr>
          <p:nvPr>
            <p:ph type="body" sz="quarter" idx="25" hasCustomPrompt="1"/>
          </p:nvPr>
        </p:nvSpPr>
        <p:spPr>
          <a:xfrm>
            <a:off x="8004175" y="381000"/>
            <a:ext cx="3806826" cy="370199"/>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p:txBody>
      </p:sp>
      <p:sp>
        <p:nvSpPr>
          <p:cNvPr id="8" name="Text Placeholder 9">
            <a:extLst>
              <a:ext uri="{FF2B5EF4-FFF2-40B4-BE49-F238E27FC236}">
                <a16:creationId xmlns:a16="http://schemas.microsoft.com/office/drawing/2014/main" id="{ED8852F4-3A40-41CF-8793-5F648FBC7E2E}"/>
              </a:ext>
            </a:extLst>
          </p:cNvPr>
          <p:cNvSpPr>
            <a:spLocks noGrp="1"/>
          </p:cNvSpPr>
          <p:nvPr>
            <p:ph type="body" sz="quarter" idx="26" hasCustomPrompt="1"/>
          </p:nvPr>
        </p:nvSpPr>
        <p:spPr>
          <a:xfrm>
            <a:off x="3429000" y="381000"/>
            <a:ext cx="3810000" cy="370199"/>
          </a:xfrm>
        </p:spPr>
        <p:txBody>
          <a:bodyPr/>
          <a:lstStyle>
            <a:lvl1pPr marL="0" indent="0">
              <a:spcBef>
                <a:spcPts val="0"/>
              </a:spcBef>
              <a:spcAft>
                <a:spcPts val="0"/>
              </a:spcAft>
              <a:buFont typeface="Arial" panose="020B0604020202020204" pitchFamily="34" charset="0"/>
              <a:buNone/>
              <a:defRPr sz="1400" b="1">
                <a:solidFill>
                  <a:schemeClr val="tx2"/>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Heading: Make your point.</a:t>
            </a:r>
          </a:p>
        </p:txBody>
      </p:sp>
    </p:spTree>
    <p:extLst>
      <p:ext uri="{BB962C8B-B14F-4D97-AF65-F5344CB8AC3E}">
        <p14:creationId xmlns:p14="http://schemas.microsoft.com/office/powerpoint/2010/main" val="212813395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V">
    <p:bg>
      <p:bgPr>
        <a:solidFill>
          <a:srgbClr val="F5F5F5"/>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D7508A2-A0AF-4811-ACA1-FC84D131531A}"/>
              </a:ext>
            </a:extLst>
          </p:cNvPr>
          <p:cNvSpPr/>
          <p:nvPr userDrawn="1"/>
        </p:nvSpPr>
        <p:spPr>
          <a:xfrm>
            <a:off x="-7168" y="3429000"/>
            <a:ext cx="6101581"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DAA1EFBD-66C8-4081-AADF-2B4A352FE64D}"/>
              </a:ext>
            </a:extLst>
          </p:cNvPr>
          <p:cNvSpPr/>
          <p:nvPr userDrawn="1"/>
        </p:nvSpPr>
        <p:spPr>
          <a:xfrm>
            <a:off x="0" y="-1587"/>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9" name="Picture Placeholder 21">
            <a:extLst>
              <a:ext uri="{FF2B5EF4-FFF2-40B4-BE49-F238E27FC236}">
                <a16:creationId xmlns:a16="http://schemas.microsoft.com/office/drawing/2014/main" id="{3448625E-017A-4951-9ED5-25641345A0FB}"/>
              </a:ext>
            </a:extLst>
          </p:cNvPr>
          <p:cNvSpPr>
            <a:spLocks noGrp="1"/>
          </p:cNvSpPr>
          <p:nvPr>
            <p:ph type="pic" sz="quarter" idx="18" hasCustomPrompt="1"/>
          </p:nvPr>
        </p:nvSpPr>
        <p:spPr>
          <a:xfrm>
            <a:off x="3044825" y="-1587"/>
            <a:ext cx="3051175" cy="3430587"/>
          </a:xfrm>
        </p:spPr>
        <p:txBody>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picture</a:t>
            </a:r>
          </a:p>
        </p:txBody>
      </p:sp>
      <p:sp>
        <p:nvSpPr>
          <p:cNvPr id="17" name="Text Placeholder 9">
            <a:extLst>
              <a:ext uri="{FF2B5EF4-FFF2-40B4-BE49-F238E27FC236}">
                <a16:creationId xmlns:a16="http://schemas.microsoft.com/office/drawing/2014/main" id="{3F9026C0-8F42-4CC3-A918-0320C9FEE435}"/>
              </a:ext>
            </a:extLst>
          </p:cNvPr>
          <p:cNvSpPr>
            <a:spLocks noGrp="1"/>
          </p:cNvSpPr>
          <p:nvPr>
            <p:ph type="body" sz="quarter" idx="17" hasCustomPrompt="1"/>
          </p:nvPr>
        </p:nvSpPr>
        <p:spPr>
          <a:xfrm>
            <a:off x="6477001" y="381000"/>
            <a:ext cx="5334000" cy="374648"/>
          </a:xfrm>
        </p:spPr>
        <p:txBody>
          <a:bodyPr wrap="square" lIns="0" tIns="0" rIns="0" bIns="0" anchorCtr="0">
            <a:noAutofit/>
          </a:bodyPr>
          <a:lstStyle>
            <a:lvl1pPr marL="0" indent="0">
              <a:spcBef>
                <a:spcPts val="0"/>
              </a:spcBef>
              <a:spcAft>
                <a:spcPts val="0"/>
              </a:spcAft>
              <a:buFont typeface="Arial" panose="020B0604020202020204" pitchFamily="34" charset="0"/>
              <a:buNone/>
              <a:defRPr b="1">
                <a:solidFill>
                  <a:schemeClr val="tx2"/>
                </a:solidFill>
              </a:defRPr>
            </a:lvl1pPr>
            <a:lvl2pPr marL="0" indent="0">
              <a:spcBef>
                <a:spcPts val="0"/>
              </a:spcBef>
              <a:spcAft>
                <a:spcPts val="0"/>
              </a:spcAft>
              <a:buNone/>
              <a:defRPr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Selected consulting engagement experience (X years)</a:t>
            </a:r>
          </a:p>
        </p:txBody>
      </p:sp>
      <p:sp>
        <p:nvSpPr>
          <p:cNvPr id="26" name="Text Placeholder 9">
            <a:extLst>
              <a:ext uri="{FF2B5EF4-FFF2-40B4-BE49-F238E27FC236}">
                <a16:creationId xmlns:a16="http://schemas.microsoft.com/office/drawing/2014/main" id="{1D364477-0314-4F10-9D10-E2EF9653C5E2}"/>
              </a:ext>
            </a:extLst>
          </p:cNvPr>
          <p:cNvSpPr>
            <a:spLocks noGrp="1"/>
          </p:cNvSpPr>
          <p:nvPr>
            <p:ph type="body" sz="quarter" idx="35" hasCustomPrompt="1"/>
          </p:nvPr>
        </p:nvSpPr>
        <p:spPr>
          <a:xfrm>
            <a:off x="380999" y="3638446"/>
            <a:ext cx="2667001" cy="193899"/>
          </a:xfrm>
        </p:spPr>
        <p:txBody>
          <a:bodyPr wrap="square" lIns="0" tIns="0" rIns="0" bIns="0" anchorCtr="0">
            <a:spAutoFit/>
          </a:bodyPr>
          <a:lstStyle>
            <a:lvl1pPr marL="0" indent="0">
              <a:spcBef>
                <a:spcPts val="0"/>
              </a:spcBef>
              <a:spcAft>
                <a:spcPts val="0"/>
              </a:spcAft>
              <a:buFont typeface="Arial" panose="020B0604020202020204" pitchFamily="34" charset="0"/>
              <a:buNone/>
              <a:defRPr b="1">
                <a:solidFill>
                  <a:schemeClr val="tx1"/>
                </a:solidFill>
              </a:defRPr>
            </a:lvl1pPr>
            <a:lvl2pPr marL="0" indent="0">
              <a:spcBef>
                <a:spcPts val="0"/>
              </a:spcBef>
              <a:spcAft>
                <a:spcPts val="0"/>
              </a:spcAft>
              <a:buNone/>
              <a:defRPr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Areas of Expertise</a:t>
            </a:r>
          </a:p>
        </p:txBody>
      </p:sp>
      <p:sp>
        <p:nvSpPr>
          <p:cNvPr id="29" name="Text Placeholder 9">
            <a:extLst>
              <a:ext uri="{FF2B5EF4-FFF2-40B4-BE49-F238E27FC236}">
                <a16:creationId xmlns:a16="http://schemas.microsoft.com/office/drawing/2014/main" id="{F7FD24E3-E069-4B35-9C18-F463735BC897}"/>
              </a:ext>
            </a:extLst>
          </p:cNvPr>
          <p:cNvSpPr>
            <a:spLocks noGrp="1"/>
          </p:cNvSpPr>
          <p:nvPr>
            <p:ph type="body" sz="quarter" idx="36" hasCustomPrompt="1"/>
          </p:nvPr>
        </p:nvSpPr>
        <p:spPr>
          <a:xfrm>
            <a:off x="3428999" y="3638446"/>
            <a:ext cx="2286001" cy="193899"/>
          </a:xfrm>
        </p:spPr>
        <p:txBody>
          <a:bodyPr wrap="square" lIns="0" tIns="0" rIns="0" bIns="0" anchorCtr="0">
            <a:spAutoFit/>
          </a:bodyPr>
          <a:lstStyle>
            <a:lvl1pPr marL="0" indent="0">
              <a:spcBef>
                <a:spcPts val="0"/>
              </a:spcBef>
              <a:spcAft>
                <a:spcPts val="0"/>
              </a:spcAft>
              <a:buFont typeface="Arial" panose="020B0604020202020204" pitchFamily="34" charset="0"/>
              <a:buNone/>
              <a:defRPr b="1">
                <a:solidFill>
                  <a:schemeClr val="tx1"/>
                </a:solidFill>
              </a:defRPr>
            </a:lvl1pPr>
            <a:lvl2pPr marL="0" indent="0">
              <a:spcBef>
                <a:spcPts val="0"/>
              </a:spcBef>
              <a:spcAft>
                <a:spcPts val="0"/>
              </a:spcAft>
              <a:buNone/>
              <a:defRPr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Education</a:t>
            </a:r>
          </a:p>
        </p:txBody>
      </p:sp>
      <p:sp>
        <p:nvSpPr>
          <p:cNvPr id="3" name="Title 2">
            <a:extLst>
              <a:ext uri="{FF2B5EF4-FFF2-40B4-BE49-F238E27FC236}">
                <a16:creationId xmlns:a16="http://schemas.microsoft.com/office/drawing/2014/main" id="{213B904A-F76F-4A89-9C9D-B0B0D1D3C3F8}"/>
              </a:ext>
            </a:extLst>
          </p:cNvPr>
          <p:cNvSpPr>
            <a:spLocks noGrp="1"/>
          </p:cNvSpPr>
          <p:nvPr>
            <p:ph type="title" hasCustomPrompt="1"/>
          </p:nvPr>
        </p:nvSpPr>
        <p:spPr>
          <a:xfrm>
            <a:off x="381000" y="381000"/>
            <a:ext cx="2286000" cy="2215991"/>
          </a:xfrm>
        </p:spPr>
        <p:txBody>
          <a:bodyPr/>
          <a:lstStyle>
            <a:lvl1pPr>
              <a:defRPr/>
            </a:lvl1pPr>
          </a:lstStyle>
          <a:p>
            <a:r>
              <a:rPr lang="en-GB" dirty="0"/>
              <a:t>Surname Name</a:t>
            </a:r>
            <a:br>
              <a:rPr lang="en-GB" dirty="0"/>
            </a:br>
            <a:r>
              <a:rPr lang="en-GB" b="0" dirty="0"/>
              <a:t>Position, Office, Country</a:t>
            </a:r>
            <a:endParaRPr lang="en-GB" dirty="0"/>
          </a:p>
        </p:txBody>
      </p:sp>
      <p:grpSp>
        <p:nvGrpSpPr>
          <p:cNvPr id="35" name="Graphic 19">
            <a:extLst>
              <a:ext uri="{FF2B5EF4-FFF2-40B4-BE49-F238E27FC236}">
                <a16:creationId xmlns:a16="http://schemas.microsoft.com/office/drawing/2014/main" id="{0DF2BC8F-BD6E-4BED-A9DD-8DCAEA9A50D4}"/>
              </a:ext>
            </a:extLst>
          </p:cNvPr>
          <p:cNvGrpSpPr/>
          <p:nvPr userDrawn="1"/>
        </p:nvGrpSpPr>
        <p:grpSpPr>
          <a:xfrm>
            <a:off x="758825" y="6383803"/>
            <a:ext cx="765175" cy="90021"/>
            <a:chOff x="1562100" y="2895600"/>
            <a:chExt cx="9067800" cy="1066800"/>
          </a:xfrm>
          <a:solidFill>
            <a:schemeClr val="tx1"/>
          </a:solidFill>
        </p:grpSpPr>
        <p:sp>
          <p:nvSpPr>
            <p:cNvPr id="36" name="Freeform 21">
              <a:extLst>
                <a:ext uri="{FF2B5EF4-FFF2-40B4-BE49-F238E27FC236}">
                  <a16:creationId xmlns:a16="http://schemas.microsoft.com/office/drawing/2014/main" id="{AC1D5788-EC41-4A64-9CD3-6E3CB88E41EC}"/>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7" name="Freeform 22">
              <a:extLst>
                <a:ext uri="{FF2B5EF4-FFF2-40B4-BE49-F238E27FC236}">
                  <a16:creationId xmlns:a16="http://schemas.microsoft.com/office/drawing/2014/main" id="{009902B4-2695-4527-B5C8-31F48F2A9654}"/>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8" name="Freeform 23">
              <a:extLst>
                <a:ext uri="{FF2B5EF4-FFF2-40B4-BE49-F238E27FC236}">
                  <a16:creationId xmlns:a16="http://schemas.microsoft.com/office/drawing/2014/main" id="{D3AD1063-D2B8-4B6A-A86D-08AD8E37AAD7}"/>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9" name="Freeform 24">
              <a:extLst>
                <a:ext uri="{FF2B5EF4-FFF2-40B4-BE49-F238E27FC236}">
                  <a16:creationId xmlns:a16="http://schemas.microsoft.com/office/drawing/2014/main" id="{27E78175-02A9-436A-96A2-9F5365F56578}"/>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40" name="Freeform 25">
              <a:extLst>
                <a:ext uri="{FF2B5EF4-FFF2-40B4-BE49-F238E27FC236}">
                  <a16:creationId xmlns:a16="http://schemas.microsoft.com/office/drawing/2014/main" id="{17E9070A-F511-4A5B-9153-39FEE2463F81}"/>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41" name="Freeform 26">
              <a:extLst>
                <a:ext uri="{FF2B5EF4-FFF2-40B4-BE49-F238E27FC236}">
                  <a16:creationId xmlns:a16="http://schemas.microsoft.com/office/drawing/2014/main" id="{241166F2-3E56-4401-B77D-EB0307B39A0C}"/>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2"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42" name="Freeform 27">
              <a:extLst>
                <a:ext uri="{FF2B5EF4-FFF2-40B4-BE49-F238E27FC236}">
                  <a16:creationId xmlns:a16="http://schemas.microsoft.com/office/drawing/2014/main" id="{5F257939-AA22-4BDE-B164-A41F0FA3F5A1}"/>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grpSp>
      <p:sp>
        <p:nvSpPr>
          <p:cNvPr id="24" name="Content Placeholder 4">
            <a:extLst>
              <a:ext uri="{FF2B5EF4-FFF2-40B4-BE49-F238E27FC236}">
                <a16:creationId xmlns:a16="http://schemas.microsoft.com/office/drawing/2014/main" id="{BEAE6D84-B6DD-4EDD-AF9D-0557698E1334}"/>
              </a:ext>
            </a:extLst>
          </p:cNvPr>
          <p:cNvSpPr>
            <a:spLocks noGrp="1"/>
          </p:cNvSpPr>
          <p:nvPr>
            <p:ph sz="quarter" idx="39"/>
          </p:nvPr>
        </p:nvSpPr>
        <p:spPr>
          <a:xfrm>
            <a:off x="380999" y="4014091"/>
            <a:ext cx="2666746" cy="2074529"/>
          </a:xfrm>
        </p:spPr>
        <p:txBody>
          <a:bodyPr/>
          <a:lstStyle>
            <a:lvl1pPr marL="171450" indent="-171450">
              <a:lnSpc>
                <a:spcPct val="90000"/>
              </a:lnSpc>
              <a:spcBef>
                <a:spcPts val="600"/>
              </a:spcBef>
              <a:spcAft>
                <a:spcPts val="0"/>
              </a:spcAft>
              <a:buFont typeface="Arial" panose="020B0604020202020204" pitchFamily="34" charset="0"/>
              <a:buChar char="–"/>
              <a:defRPr/>
            </a:lvl1pPr>
            <a:lvl2pPr marL="357188" indent="-179388">
              <a:lnSpc>
                <a:spcPct val="90000"/>
              </a:lnSpc>
              <a:spcBef>
                <a:spcPts val="600"/>
              </a:spcBef>
              <a:spcAft>
                <a:spcPts val="0"/>
              </a:spcAft>
              <a:buFont typeface="Arial" panose="020B0604020202020204" pitchFamily="34" charset="0"/>
              <a:buChar char="–"/>
              <a:defRPr/>
            </a:lvl2pPr>
            <a:lvl3pPr marL="538163" indent="-179388">
              <a:lnSpc>
                <a:spcPct val="90000"/>
              </a:lnSpc>
              <a:spcBef>
                <a:spcPts val="600"/>
              </a:spcBef>
              <a:spcAft>
                <a:spcPts val="0"/>
              </a:spcAft>
              <a:tabLst/>
              <a:defRPr/>
            </a:lvl3pPr>
            <a:lvl4pPr marL="360000" indent="0">
              <a:buNone/>
              <a:defRPr/>
            </a:lvl4pPr>
          </a:lstStyle>
          <a:p>
            <a:pPr lvl="0"/>
            <a:r>
              <a:rPr lang="en-GB"/>
              <a:t>Click to edit Master text styles</a:t>
            </a:r>
          </a:p>
          <a:p>
            <a:pPr lvl="1"/>
            <a:r>
              <a:rPr lang="en-GB"/>
              <a:t>Second level</a:t>
            </a:r>
          </a:p>
          <a:p>
            <a:pPr lvl="2"/>
            <a:r>
              <a:rPr lang="en-GB"/>
              <a:t>Third level</a:t>
            </a:r>
          </a:p>
        </p:txBody>
      </p:sp>
      <p:sp>
        <p:nvSpPr>
          <p:cNvPr id="25" name="Content Placeholder 4">
            <a:extLst>
              <a:ext uri="{FF2B5EF4-FFF2-40B4-BE49-F238E27FC236}">
                <a16:creationId xmlns:a16="http://schemas.microsoft.com/office/drawing/2014/main" id="{5F7F1EA4-C814-480F-B003-45406D81DE96}"/>
              </a:ext>
            </a:extLst>
          </p:cNvPr>
          <p:cNvSpPr>
            <a:spLocks noGrp="1"/>
          </p:cNvSpPr>
          <p:nvPr>
            <p:ph sz="quarter" idx="40"/>
          </p:nvPr>
        </p:nvSpPr>
        <p:spPr>
          <a:xfrm>
            <a:off x="3427396" y="4014091"/>
            <a:ext cx="2285783" cy="2074529"/>
          </a:xfrm>
        </p:spPr>
        <p:txBody>
          <a:bodyPr/>
          <a:lstStyle>
            <a:lvl1pPr marL="171450" indent="-171450">
              <a:lnSpc>
                <a:spcPct val="90000"/>
              </a:lnSpc>
              <a:spcBef>
                <a:spcPts val="600"/>
              </a:spcBef>
              <a:spcAft>
                <a:spcPts val="0"/>
              </a:spcAft>
              <a:buFont typeface="Arial" panose="020B0604020202020204" pitchFamily="34" charset="0"/>
              <a:buChar char="–"/>
              <a:defRPr/>
            </a:lvl1pPr>
            <a:lvl2pPr marL="357188" indent="-179388">
              <a:lnSpc>
                <a:spcPct val="90000"/>
              </a:lnSpc>
              <a:spcBef>
                <a:spcPts val="600"/>
              </a:spcBef>
              <a:spcAft>
                <a:spcPts val="0"/>
              </a:spcAft>
              <a:buFont typeface="Arial" panose="020B0604020202020204" pitchFamily="34" charset="0"/>
              <a:buChar char="–"/>
              <a:defRPr/>
            </a:lvl2pPr>
            <a:lvl3pPr marL="538163" indent="-179388">
              <a:lnSpc>
                <a:spcPct val="90000"/>
              </a:lnSpc>
              <a:spcBef>
                <a:spcPts val="600"/>
              </a:spcBef>
              <a:spcAft>
                <a:spcPts val="0"/>
              </a:spcAft>
              <a:tabLst/>
              <a:defRPr/>
            </a:lvl3pPr>
            <a:lvl4pPr marL="360000" indent="0">
              <a:buNone/>
              <a:defRPr/>
            </a:lvl4pPr>
          </a:lstStyle>
          <a:p>
            <a:pPr lvl="0"/>
            <a:r>
              <a:rPr lang="en-GB"/>
              <a:t>Click to edit Master text styles</a:t>
            </a:r>
          </a:p>
          <a:p>
            <a:pPr lvl="1"/>
            <a:r>
              <a:rPr lang="en-GB"/>
              <a:t>Second level</a:t>
            </a:r>
          </a:p>
          <a:p>
            <a:pPr lvl="2"/>
            <a:r>
              <a:rPr lang="en-GB"/>
              <a:t>Third level</a:t>
            </a:r>
          </a:p>
        </p:txBody>
      </p:sp>
      <p:sp>
        <p:nvSpPr>
          <p:cNvPr id="27" name="Content Placeholder 4">
            <a:extLst>
              <a:ext uri="{FF2B5EF4-FFF2-40B4-BE49-F238E27FC236}">
                <a16:creationId xmlns:a16="http://schemas.microsoft.com/office/drawing/2014/main" id="{456734BC-EC09-4012-BD47-6165A89575FC}"/>
              </a:ext>
            </a:extLst>
          </p:cNvPr>
          <p:cNvSpPr>
            <a:spLocks noGrp="1"/>
          </p:cNvSpPr>
          <p:nvPr>
            <p:ph sz="quarter" idx="41"/>
          </p:nvPr>
        </p:nvSpPr>
        <p:spPr>
          <a:xfrm>
            <a:off x="6477000" y="1143000"/>
            <a:ext cx="2286000" cy="4945620"/>
          </a:xfrm>
        </p:spPr>
        <p:txBody>
          <a:bodyPr/>
          <a:lstStyle>
            <a:lvl1pPr marL="171450" indent="-171450">
              <a:lnSpc>
                <a:spcPct val="90000"/>
              </a:lnSpc>
              <a:spcBef>
                <a:spcPts val="600"/>
              </a:spcBef>
              <a:spcAft>
                <a:spcPts val="0"/>
              </a:spcAft>
              <a:buFont typeface="Arial" panose="020B0604020202020204" pitchFamily="34" charset="0"/>
              <a:buChar char="–"/>
              <a:defRPr/>
            </a:lvl1pPr>
            <a:lvl2pPr marL="357188" indent="-179388">
              <a:lnSpc>
                <a:spcPct val="90000"/>
              </a:lnSpc>
              <a:spcBef>
                <a:spcPts val="600"/>
              </a:spcBef>
              <a:spcAft>
                <a:spcPts val="0"/>
              </a:spcAft>
              <a:buFont typeface="Arial" panose="020B0604020202020204" pitchFamily="34" charset="0"/>
              <a:buChar char="–"/>
              <a:defRPr/>
            </a:lvl2pPr>
            <a:lvl3pPr marL="538163" indent="-179388">
              <a:lnSpc>
                <a:spcPct val="90000"/>
              </a:lnSpc>
              <a:spcBef>
                <a:spcPts val="600"/>
              </a:spcBef>
              <a:spcAft>
                <a:spcPts val="0"/>
              </a:spcAft>
              <a:tabLst/>
              <a:defRPr/>
            </a:lvl3pPr>
            <a:lvl4pPr marL="360000" indent="0">
              <a:buNone/>
              <a:defRPr/>
            </a:lvl4pPr>
          </a:lstStyle>
          <a:p>
            <a:pPr lvl="0"/>
            <a:r>
              <a:rPr lang="en-GB"/>
              <a:t>Click to edit Master text styles</a:t>
            </a:r>
          </a:p>
          <a:p>
            <a:pPr lvl="1"/>
            <a:r>
              <a:rPr lang="en-GB"/>
              <a:t>Second level</a:t>
            </a:r>
          </a:p>
          <a:p>
            <a:pPr lvl="2"/>
            <a:r>
              <a:rPr lang="en-GB"/>
              <a:t>Third level</a:t>
            </a:r>
          </a:p>
        </p:txBody>
      </p:sp>
      <p:sp>
        <p:nvSpPr>
          <p:cNvPr id="28" name="Content Placeholder 4">
            <a:extLst>
              <a:ext uri="{FF2B5EF4-FFF2-40B4-BE49-F238E27FC236}">
                <a16:creationId xmlns:a16="http://schemas.microsoft.com/office/drawing/2014/main" id="{E1879581-F0A3-47CC-B8BA-91D70E6D12AD}"/>
              </a:ext>
            </a:extLst>
          </p:cNvPr>
          <p:cNvSpPr>
            <a:spLocks noGrp="1"/>
          </p:cNvSpPr>
          <p:nvPr>
            <p:ph sz="quarter" idx="42"/>
          </p:nvPr>
        </p:nvSpPr>
        <p:spPr>
          <a:xfrm>
            <a:off x="9525000" y="1143000"/>
            <a:ext cx="2286000" cy="4945620"/>
          </a:xfrm>
        </p:spPr>
        <p:txBody>
          <a:bodyPr/>
          <a:lstStyle>
            <a:lvl1pPr marL="171450" indent="-171450">
              <a:lnSpc>
                <a:spcPct val="90000"/>
              </a:lnSpc>
              <a:spcBef>
                <a:spcPts val="600"/>
              </a:spcBef>
              <a:spcAft>
                <a:spcPts val="0"/>
              </a:spcAft>
              <a:buFont typeface="Arial" panose="020B0604020202020204" pitchFamily="34" charset="0"/>
              <a:buChar char="–"/>
              <a:defRPr/>
            </a:lvl1pPr>
            <a:lvl2pPr marL="357188" indent="-179388">
              <a:lnSpc>
                <a:spcPct val="90000"/>
              </a:lnSpc>
              <a:spcBef>
                <a:spcPts val="600"/>
              </a:spcBef>
              <a:spcAft>
                <a:spcPts val="0"/>
              </a:spcAft>
              <a:buFont typeface="Arial" panose="020B0604020202020204" pitchFamily="34" charset="0"/>
              <a:buChar char="–"/>
              <a:defRPr/>
            </a:lvl2pPr>
            <a:lvl3pPr marL="538163" indent="-179388">
              <a:lnSpc>
                <a:spcPct val="90000"/>
              </a:lnSpc>
              <a:spcBef>
                <a:spcPts val="600"/>
              </a:spcBef>
              <a:spcAft>
                <a:spcPts val="0"/>
              </a:spcAft>
              <a:tabLst/>
              <a:defRPr/>
            </a:lvl3pPr>
            <a:lvl4pPr marL="360000" indent="0">
              <a:buNone/>
              <a:defRPr/>
            </a:lvl4pPr>
          </a:lstStyle>
          <a:p>
            <a:pPr lvl="0"/>
            <a:r>
              <a:rPr lang="en-GB"/>
              <a:t>Click to edit Master text styles</a:t>
            </a:r>
          </a:p>
          <a:p>
            <a:pPr lvl="1"/>
            <a:r>
              <a:rPr lang="en-GB"/>
              <a:t>Second level</a:t>
            </a:r>
          </a:p>
          <a:p>
            <a:pPr lvl="2"/>
            <a:r>
              <a:rPr lang="en-GB"/>
              <a:t>Third level</a:t>
            </a:r>
          </a:p>
        </p:txBody>
      </p:sp>
      <p:sp>
        <p:nvSpPr>
          <p:cNvPr id="30" name="TextBox 29">
            <a:extLst>
              <a:ext uri="{FF2B5EF4-FFF2-40B4-BE49-F238E27FC236}">
                <a16:creationId xmlns:a16="http://schemas.microsoft.com/office/drawing/2014/main" id="{43D7114F-F639-4ADE-A59A-1DE07A41E53F}"/>
              </a:ext>
            </a:extLst>
          </p:cNvPr>
          <p:cNvSpPr txBox="1"/>
          <p:nvPr userDrawn="1"/>
        </p:nvSpPr>
        <p:spPr>
          <a:xfrm>
            <a:off x="371475"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algn="l">
              <a:lnSpc>
                <a:spcPct val="90000"/>
              </a:lnSpc>
            </a:pPr>
            <a:fld id="{6CE8C368-3382-4C28-AE75-DF7C05ACA19D}" type="slidenum">
              <a:rPr lang="en-US" sz="1000" b="0">
                <a:solidFill>
                  <a:schemeClr val="tx1">
                    <a:lumMod val="100000"/>
                  </a:schemeClr>
                </a:solidFill>
                <a:latin typeface="Arial" panose="020B0604020202020204" pitchFamily="34" charset="0"/>
              </a:rPr>
              <a:pPr algn="l">
                <a:lnSpc>
                  <a:spcPct val="90000"/>
                </a:lnSpc>
              </a:pPr>
              <a:t>‹#›</a:t>
            </a:fld>
            <a:endParaRPr lang="en-US" sz="1000" b="0" dirty="0">
              <a:solidFill>
                <a:schemeClr val="tx1">
                  <a:lumMod val="100000"/>
                </a:schemeClr>
              </a:solidFill>
              <a:latin typeface="Arial" panose="020B0604020202020204" pitchFamily="34" charset="0"/>
            </a:endParaRPr>
          </a:p>
        </p:txBody>
      </p:sp>
    </p:spTree>
    <p:extLst>
      <p:ext uri="{BB962C8B-B14F-4D97-AF65-F5344CB8AC3E}">
        <p14:creationId xmlns:p14="http://schemas.microsoft.com/office/powerpoint/2010/main" val="368290680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ographies">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F5CAB5-F976-4C40-89AE-9A89E9C4AC4F}"/>
              </a:ext>
            </a:extLst>
          </p:cNvPr>
          <p:cNvSpPr/>
          <p:nvPr userDrawn="1"/>
        </p:nvSpPr>
        <p:spPr>
          <a:xfrm>
            <a:off x="3048002" y="0"/>
            <a:ext cx="3047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F3B78D11-144A-4B42-AA51-7E5FE4BFDAC3}"/>
              </a:ext>
            </a:extLst>
          </p:cNvPr>
          <p:cNvSpPr/>
          <p:nvPr userDrawn="1"/>
        </p:nvSpPr>
        <p:spPr>
          <a:xfrm>
            <a:off x="6096000" y="0"/>
            <a:ext cx="3048000" cy="6858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err="1">
              <a:ln>
                <a:noFill/>
              </a:ln>
              <a:solidFill>
                <a:srgbClr val="1E1E1E"/>
              </a:solidFill>
              <a:effectLst/>
              <a:uLnTx/>
              <a:uFillTx/>
              <a:latin typeface="Arial" panose="020B0604020202020204"/>
              <a:ea typeface="+mn-ea"/>
              <a:cs typeface="+mn-cs"/>
            </a:endParaRPr>
          </a:p>
        </p:txBody>
      </p:sp>
      <p:sp>
        <p:nvSpPr>
          <p:cNvPr id="20" name="Picture Placeholder 19">
            <a:extLst>
              <a:ext uri="{FF2B5EF4-FFF2-40B4-BE49-F238E27FC236}">
                <a16:creationId xmlns:a16="http://schemas.microsoft.com/office/drawing/2014/main" id="{4CF47EE3-F5CB-4E44-BC68-EC24C6779C14}"/>
              </a:ext>
            </a:extLst>
          </p:cNvPr>
          <p:cNvSpPr>
            <a:spLocks noGrp="1"/>
          </p:cNvSpPr>
          <p:nvPr>
            <p:ph type="pic" sz="quarter" idx="19"/>
          </p:nvPr>
        </p:nvSpPr>
        <p:spPr>
          <a:xfrm>
            <a:off x="3048000" y="0"/>
            <a:ext cx="3048000" cy="2663825"/>
          </a:xfrm>
          <a:solidFill>
            <a:srgbClr val="E6E6E6"/>
          </a:solidFill>
        </p:spPr>
        <p:txBody>
          <a:bodyPr anchor="ctr"/>
          <a:lstStyle>
            <a:lvl1pPr algn="ctr">
              <a:defRPr/>
            </a:lvl1pPr>
          </a:lstStyle>
          <a:p>
            <a:r>
              <a:rPr lang="en-GB"/>
              <a:t>Click icon to add picture</a:t>
            </a:r>
            <a:endParaRPr lang="en-GB" dirty="0"/>
          </a:p>
        </p:txBody>
      </p:sp>
      <p:sp>
        <p:nvSpPr>
          <p:cNvPr id="21" name="Picture Placeholder 19">
            <a:extLst>
              <a:ext uri="{FF2B5EF4-FFF2-40B4-BE49-F238E27FC236}">
                <a16:creationId xmlns:a16="http://schemas.microsoft.com/office/drawing/2014/main" id="{796EB4AD-659A-9A47-B141-976732FEBC0E}"/>
              </a:ext>
            </a:extLst>
          </p:cNvPr>
          <p:cNvSpPr>
            <a:spLocks noGrp="1"/>
          </p:cNvSpPr>
          <p:nvPr>
            <p:ph type="pic" sz="quarter" idx="20"/>
          </p:nvPr>
        </p:nvSpPr>
        <p:spPr>
          <a:xfrm>
            <a:off x="6096000" y="0"/>
            <a:ext cx="3048000" cy="2663825"/>
          </a:xfrm>
          <a:solidFill>
            <a:schemeClr val="bg2"/>
          </a:solidFill>
        </p:spPr>
        <p:txBody>
          <a:bodyPr anchor="ctr"/>
          <a:lstStyle>
            <a:lvl1pPr algn="ctr">
              <a:defRPr/>
            </a:lvl1pPr>
          </a:lstStyle>
          <a:p>
            <a:r>
              <a:rPr lang="en-GB"/>
              <a:t>Click icon to add picture</a:t>
            </a:r>
          </a:p>
        </p:txBody>
      </p:sp>
      <p:sp>
        <p:nvSpPr>
          <p:cNvPr id="22" name="Picture Placeholder 19">
            <a:extLst>
              <a:ext uri="{FF2B5EF4-FFF2-40B4-BE49-F238E27FC236}">
                <a16:creationId xmlns:a16="http://schemas.microsoft.com/office/drawing/2014/main" id="{8DFD1BD5-98E0-0947-9140-940DFF970135}"/>
              </a:ext>
            </a:extLst>
          </p:cNvPr>
          <p:cNvSpPr>
            <a:spLocks noGrp="1"/>
          </p:cNvSpPr>
          <p:nvPr>
            <p:ph type="pic" sz="quarter" idx="21"/>
          </p:nvPr>
        </p:nvSpPr>
        <p:spPr>
          <a:xfrm>
            <a:off x="9147359" y="0"/>
            <a:ext cx="3048000" cy="2663825"/>
          </a:xfrm>
          <a:solidFill>
            <a:srgbClr val="E6E6E6"/>
          </a:solidFill>
        </p:spPr>
        <p:txBody>
          <a:bodyPr anchor="ctr"/>
          <a:lstStyle>
            <a:lvl1pPr algn="ctr">
              <a:defRPr/>
            </a:lvl1pPr>
          </a:lstStyle>
          <a:p>
            <a:r>
              <a:rPr lang="en-GB"/>
              <a:t>Click icon to add picture</a:t>
            </a:r>
          </a:p>
        </p:txBody>
      </p:sp>
      <p:sp>
        <p:nvSpPr>
          <p:cNvPr id="24" name="Text Placeholder 23">
            <a:extLst>
              <a:ext uri="{FF2B5EF4-FFF2-40B4-BE49-F238E27FC236}">
                <a16:creationId xmlns:a16="http://schemas.microsoft.com/office/drawing/2014/main" id="{44CBE62D-52E2-4C4C-AF6E-96D1E570765B}"/>
              </a:ext>
            </a:extLst>
          </p:cNvPr>
          <p:cNvSpPr>
            <a:spLocks noGrp="1"/>
          </p:cNvSpPr>
          <p:nvPr>
            <p:ph type="body" sz="quarter" idx="22" hasCustomPrompt="1"/>
          </p:nvPr>
        </p:nvSpPr>
        <p:spPr>
          <a:xfrm>
            <a:off x="3429001" y="3048000"/>
            <a:ext cx="2285999" cy="3048000"/>
          </a:xfrm>
        </p:spPr>
        <p:txBody>
          <a:bodyPr/>
          <a:lstStyle>
            <a:lvl1pPr marL="0" indent="0">
              <a:spcBef>
                <a:spcPts val="0"/>
              </a:spcBef>
              <a:spcAft>
                <a:spcPts val="0"/>
              </a:spcAft>
              <a:buFont typeface="Arial" panose="020B0604020202020204" pitchFamily="34" charset="0"/>
              <a:buNone/>
              <a:tabLst/>
              <a:defRPr b="1">
                <a:solidFill>
                  <a:schemeClr val="tx2"/>
                </a:solidFill>
              </a:defRPr>
            </a:lvl1pPr>
            <a:lvl2pPr marL="0" indent="0">
              <a:spcBef>
                <a:spcPts val="0"/>
              </a:spcBef>
              <a:spcAft>
                <a:spcPts val="0"/>
              </a:spcAft>
              <a:buNone/>
              <a:tabLst/>
              <a:defRPr>
                <a:solidFill>
                  <a:schemeClr val="tx2"/>
                </a:solidFill>
              </a:defRPr>
            </a:lvl2pPr>
            <a:lvl3pPr marL="0" indent="0">
              <a:spcBef>
                <a:spcPts val="1200"/>
              </a:spcBef>
              <a:spcAft>
                <a:spcPts val="0"/>
              </a:spcAft>
              <a:buNone/>
              <a:tabLst/>
              <a:defRPr b="1"/>
            </a:lvl3pPr>
            <a:lvl4pPr marL="180000" indent="-180000">
              <a:spcBef>
                <a:spcPts val="0"/>
              </a:spcBef>
              <a:spcAft>
                <a:spcPts val="0"/>
              </a:spcAft>
              <a:buFont typeface="System Font Regular"/>
              <a:buChar char="–"/>
              <a:tabLst/>
              <a:defRPr/>
            </a:lvl4pPr>
            <a:lvl5pPr marL="360000" indent="-180000">
              <a:spcBef>
                <a:spcPts val="0"/>
              </a:spcBef>
              <a:spcAft>
                <a:spcPts val="0"/>
              </a:spcAft>
              <a:buFont typeface="System Font Regular"/>
              <a:buChar char="–"/>
              <a:tabLst/>
              <a:defRPr/>
            </a:lvl5pPr>
          </a:lstStyle>
          <a:p>
            <a:pPr lvl="0"/>
            <a:r>
              <a:rPr lang="en-GB" dirty="0"/>
              <a:t>Name and Surname</a:t>
            </a:r>
          </a:p>
          <a:p>
            <a:pPr lvl="1"/>
            <a:r>
              <a:rPr lang="en-GB" dirty="0"/>
              <a:t>Job title and location second level</a:t>
            </a:r>
          </a:p>
          <a:p>
            <a:pPr lvl="2"/>
            <a:r>
              <a:rPr lang="en-GB" dirty="0"/>
              <a:t>Summary of experience third level</a:t>
            </a:r>
          </a:p>
          <a:p>
            <a:pPr lvl="3"/>
            <a:r>
              <a:rPr lang="en-GB" dirty="0"/>
              <a:t>Fourth level bullet</a:t>
            </a:r>
          </a:p>
          <a:p>
            <a:pPr lvl="4"/>
            <a:r>
              <a:rPr lang="en-GB" dirty="0"/>
              <a:t>Fifth level bullet</a:t>
            </a:r>
          </a:p>
        </p:txBody>
      </p:sp>
      <p:sp>
        <p:nvSpPr>
          <p:cNvPr id="27" name="Text Placeholder 23">
            <a:extLst>
              <a:ext uri="{FF2B5EF4-FFF2-40B4-BE49-F238E27FC236}">
                <a16:creationId xmlns:a16="http://schemas.microsoft.com/office/drawing/2014/main" id="{1C3C4FE2-D60A-3C44-A1A2-F63809BB1ED6}"/>
              </a:ext>
            </a:extLst>
          </p:cNvPr>
          <p:cNvSpPr>
            <a:spLocks noGrp="1"/>
          </p:cNvSpPr>
          <p:nvPr>
            <p:ph type="body" sz="quarter" idx="23" hasCustomPrompt="1"/>
          </p:nvPr>
        </p:nvSpPr>
        <p:spPr>
          <a:xfrm>
            <a:off x="6477001" y="3048000"/>
            <a:ext cx="2286000" cy="3048000"/>
          </a:xfrm>
        </p:spPr>
        <p:txBody>
          <a:bodyPr/>
          <a:lstStyle>
            <a:lvl1pPr marL="0" indent="0">
              <a:spcBef>
                <a:spcPts val="0"/>
              </a:spcBef>
              <a:spcAft>
                <a:spcPts val="0"/>
              </a:spcAft>
              <a:buFont typeface="Arial" panose="020B0604020202020204" pitchFamily="34" charset="0"/>
              <a:buNone/>
              <a:tabLst/>
              <a:defRPr b="1">
                <a:solidFill>
                  <a:schemeClr val="tx2"/>
                </a:solidFill>
              </a:defRPr>
            </a:lvl1pPr>
            <a:lvl2pPr marL="0" indent="0">
              <a:spcBef>
                <a:spcPts val="0"/>
              </a:spcBef>
              <a:spcAft>
                <a:spcPts val="0"/>
              </a:spcAft>
              <a:buNone/>
              <a:tabLst/>
              <a:defRPr>
                <a:solidFill>
                  <a:schemeClr val="tx2"/>
                </a:solidFill>
              </a:defRPr>
            </a:lvl2pPr>
            <a:lvl3pPr marL="0" indent="0">
              <a:spcBef>
                <a:spcPts val="1200"/>
              </a:spcBef>
              <a:spcAft>
                <a:spcPts val="0"/>
              </a:spcAft>
              <a:buNone/>
              <a:tabLst/>
              <a:defRPr b="1"/>
            </a:lvl3pPr>
            <a:lvl4pPr marL="180000" indent="-180000">
              <a:spcBef>
                <a:spcPts val="0"/>
              </a:spcBef>
              <a:spcAft>
                <a:spcPts val="0"/>
              </a:spcAft>
              <a:buFont typeface="System Font Regular"/>
              <a:buChar char="–"/>
              <a:tabLst/>
              <a:defRPr/>
            </a:lvl4pPr>
            <a:lvl5pPr marL="360000" indent="-180000">
              <a:spcBef>
                <a:spcPts val="0"/>
              </a:spcBef>
              <a:spcAft>
                <a:spcPts val="0"/>
              </a:spcAft>
              <a:buFont typeface="System Font Regular"/>
              <a:buChar char="–"/>
              <a:tabLst/>
              <a:defRPr/>
            </a:lvl5pPr>
          </a:lstStyle>
          <a:p>
            <a:pPr lvl="0"/>
            <a:r>
              <a:rPr lang="en-GB" dirty="0"/>
              <a:t>Name and Surname</a:t>
            </a:r>
          </a:p>
          <a:p>
            <a:pPr lvl="1"/>
            <a:r>
              <a:rPr lang="en-GB" dirty="0"/>
              <a:t>Job title and location second level</a:t>
            </a:r>
          </a:p>
          <a:p>
            <a:pPr lvl="2"/>
            <a:r>
              <a:rPr lang="en-GB" dirty="0"/>
              <a:t>Summary of experience third level</a:t>
            </a:r>
          </a:p>
          <a:p>
            <a:pPr lvl="3"/>
            <a:r>
              <a:rPr lang="en-GB" dirty="0"/>
              <a:t>Fourth level bullet</a:t>
            </a:r>
          </a:p>
          <a:p>
            <a:pPr lvl="4"/>
            <a:r>
              <a:rPr lang="en-GB" dirty="0"/>
              <a:t>Fifth level bullet</a:t>
            </a:r>
          </a:p>
        </p:txBody>
      </p:sp>
      <p:sp>
        <p:nvSpPr>
          <p:cNvPr id="28" name="Text Placeholder 23">
            <a:extLst>
              <a:ext uri="{FF2B5EF4-FFF2-40B4-BE49-F238E27FC236}">
                <a16:creationId xmlns:a16="http://schemas.microsoft.com/office/drawing/2014/main" id="{39E6F826-10D9-8247-8889-29223C7F84B1}"/>
              </a:ext>
            </a:extLst>
          </p:cNvPr>
          <p:cNvSpPr>
            <a:spLocks noGrp="1"/>
          </p:cNvSpPr>
          <p:nvPr>
            <p:ph type="body" sz="quarter" idx="24" hasCustomPrompt="1"/>
          </p:nvPr>
        </p:nvSpPr>
        <p:spPr>
          <a:xfrm>
            <a:off x="9525000" y="3048000"/>
            <a:ext cx="2289360" cy="3048000"/>
          </a:xfrm>
        </p:spPr>
        <p:txBody>
          <a:bodyPr/>
          <a:lstStyle>
            <a:lvl1pPr marL="0" indent="0">
              <a:spcBef>
                <a:spcPts val="0"/>
              </a:spcBef>
              <a:spcAft>
                <a:spcPts val="0"/>
              </a:spcAft>
              <a:buFont typeface="Arial" panose="020B0604020202020204" pitchFamily="34" charset="0"/>
              <a:buNone/>
              <a:tabLst/>
              <a:defRPr b="1">
                <a:solidFill>
                  <a:schemeClr val="tx2"/>
                </a:solidFill>
              </a:defRPr>
            </a:lvl1pPr>
            <a:lvl2pPr marL="0" indent="0">
              <a:spcBef>
                <a:spcPts val="0"/>
              </a:spcBef>
              <a:spcAft>
                <a:spcPts val="0"/>
              </a:spcAft>
              <a:buNone/>
              <a:tabLst/>
              <a:defRPr>
                <a:solidFill>
                  <a:schemeClr val="tx2"/>
                </a:solidFill>
              </a:defRPr>
            </a:lvl2pPr>
            <a:lvl3pPr marL="0" indent="0">
              <a:spcBef>
                <a:spcPts val="1200"/>
              </a:spcBef>
              <a:spcAft>
                <a:spcPts val="0"/>
              </a:spcAft>
              <a:buNone/>
              <a:tabLst/>
              <a:defRPr b="1"/>
            </a:lvl3pPr>
            <a:lvl4pPr marL="180000" indent="-180000">
              <a:spcBef>
                <a:spcPts val="0"/>
              </a:spcBef>
              <a:spcAft>
                <a:spcPts val="0"/>
              </a:spcAft>
              <a:buFont typeface="System Font Regular"/>
              <a:buChar char="–"/>
              <a:tabLst/>
              <a:defRPr/>
            </a:lvl4pPr>
            <a:lvl5pPr marL="360000" indent="-180000">
              <a:spcBef>
                <a:spcPts val="0"/>
              </a:spcBef>
              <a:spcAft>
                <a:spcPts val="0"/>
              </a:spcAft>
              <a:buFont typeface="System Font Regular"/>
              <a:buChar char="–"/>
              <a:tabLst/>
              <a:defRPr/>
            </a:lvl5pPr>
          </a:lstStyle>
          <a:p>
            <a:pPr lvl="0"/>
            <a:r>
              <a:rPr lang="en-GB" dirty="0"/>
              <a:t>Name and Surname</a:t>
            </a:r>
          </a:p>
          <a:p>
            <a:pPr lvl="1"/>
            <a:r>
              <a:rPr lang="en-GB" dirty="0"/>
              <a:t>Job title and location second level</a:t>
            </a:r>
          </a:p>
          <a:p>
            <a:pPr lvl="2"/>
            <a:r>
              <a:rPr lang="en-GB" dirty="0"/>
              <a:t>Summary of experience third level</a:t>
            </a:r>
          </a:p>
          <a:p>
            <a:pPr lvl="3"/>
            <a:r>
              <a:rPr lang="en-GB" dirty="0"/>
              <a:t>Fourth level bullet</a:t>
            </a:r>
          </a:p>
          <a:p>
            <a:pPr lvl="4"/>
            <a:r>
              <a:rPr lang="en-GB" dirty="0"/>
              <a:t>Fifth level bullet</a:t>
            </a:r>
          </a:p>
        </p:txBody>
      </p:sp>
      <p:sp>
        <p:nvSpPr>
          <p:cNvPr id="5" name="Title 4">
            <a:extLst>
              <a:ext uri="{FF2B5EF4-FFF2-40B4-BE49-F238E27FC236}">
                <a16:creationId xmlns:a16="http://schemas.microsoft.com/office/drawing/2014/main" id="{39468541-A21A-46F7-AFC4-CBC98C325EF5}"/>
              </a:ext>
            </a:extLst>
          </p:cNvPr>
          <p:cNvSpPr>
            <a:spLocks noGrp="1"/>
          </p:cNvSpPr>
          <p:nvPr>
            <p:ph type="title" hasCustomPrompt="1"/>
          </p:nvPr>
        </p:nvSpPr>
        <p:spPr>
          <a:xfrm>
            <a:off x="381000" y="381000"/>
            <a:ext cx="2285999" cy="2215991"/>
          </a:xfrm>
        </p:spPr>
        <p:txBody>
          <a:bodyPr/>
          <a:lstStyle>
            <a:lvl1pPr>
              <a:defRPr/>
            </a:lvl1pPr>
          </a:lstStyle>
          <a:p>
            <a:r>
              <a:rPr lang="en-GB" dirty="0"/>
              <a:t>Key message. </a:t>
            </a:r>
            <a:br>
              <a:rPr lang="en-GB" dirty="0"/>
            </a:br>
            <a:r>
              <a:rPr lang="en-GB" dirty="0"/>
              <a:t>If the audience reads just this, it will be enough. Make every word count. Say it like you would in the room.</a:t>
            </a:r>
          </a:p>
        </p:txBody>
      </p:sp>
    </p:spTree>
    <p:extLst>
      <p:ext uri="{BB962C8B-B14F-4D97-AF65-F5344CB8AC3E}">
        <p14:creationId xmlns:p14="http://schemas.microsoft.com/office/powerpoint/2010/main" val="92883974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se Study">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6F4BDBA-8A7A-4151-9891-CE2FF8030BCB}"/>
              </a:ext>
            </a:extLst>
          </p:cNvPr>
          <p:cNvSpPr/>
          <p:nvPr userDrawn="1"/>
        </p:nvSpPr>
        <p:spPr>
          <a:xfrm>
            <a:off x="3048000" y="0"/>
            <a:ext cx="4572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E1E1E"/>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F8A6D9F4-AFFE-40C2-A711-D5F9F9523EA2}"/>
              </a:ext>
            </a:extLst>
          </p:cNvPr>
          <p:cNvSpPr/>
          <p:nvPr userDrawn="1"/>
        </p:nvSpPr>
        <p:spPr>
          <a:xfrm>
            <a:off x="3048000" y="3429000"/>
            <a:ext cx="4572000" cy="3429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E1E1E"/>
              </a:solidFill>
              <a:effectLst/>
              <a:uLnTx/>
              <a:uFillTx/>
              <a:latin typeface="Arial" panose="020B0604020202020204"/>
              <a:ea typeface="+mn-ea"/>
              <a:cs typeface="+mn-cs"/>
            </a:endParaRPr>
          </a:p>
        </p:txBody>
      </p:sp>
      <p:sp>
        <p:nvSpPr>
          <p:cNvPr id="3" name="Title 2">
            <a:extLst>
              <a:ext uri="{FF2B5EF4-FFF2-40B4-BE49-F238E27FC236}">
                <a16:creationId xmlns:a16="http://schemas.microsoft.com/office/drawing/2014/main" id="{16F887B0-D81F-4D6E-8490-01166A3570A8}"/>
              </a:ext>
            </a:extLst>
          </p:cNvPr>
          <p:cNvSpPr>
            <a:spLocks noGrp="1"/>
          </p:cNvSpPr>
          <p:nvPr>
            <p:ph type="title" hasCustomPrompt="1"/>
          </p:nvPr>
        </p:nvSpPr>
        <p:spPr/>
        <p:txBody>
          <a:bodyPr/>
          <a:lstStyle>
            <a:lvl1pPr>
              <a:defRPr/>
            </a:lvl1pPr>
          </a:lstStyle>
          <a:p>
            <a:r>
              <a:rPr lang="en-GB" dirty="0"/>
              <a:t>Key message. </a:t>
            </a:r>
            <a:br>
              <a:rPr lang="en-GB" dirty="0"/>
            </a:br>
            <a:r>
              <a:rPr lang="en-GB" dirty="0"/>
              <a:t>If the audience reads just this, it will be enough. Make every word count. Say it like you would in the room.</a:t>
            </a:r>
          </a:p>
        </p:txBody>
      </p:sp>
      <p:sp>
        <p:nvSpPr>
          <p:cNvPr id="19" name="Text Placeholder 9">
            <a:extLst>
              <a:ext uri="{FF2B5EF4-FFF2-40B4-BE49-F238E27FC236}">
                <a16:creationId xmlns:a16="http://schemas.microsoft.com/office/drawing/2014/main" id="{2F01B772-E707-4318-AFF4-D233B7291D07}"/>
              </a:ext>
            </a:extLst>
          </p:cNvPr>
          <p:cNvSpPr>
            <a:spLocks noGrp="1"/>
          </p:cNvSpPr>
          <p:nvPr>
            <p:ph type="body" sz="quarter" idx="16" hasCustomPrompt="1"/>
          </p:nvPr>
        </p:nvSpPr>
        <p:spPr>
          <a:xfrm>
            <a:off x="3428973" y="381000"/>
            <a:ext cx="3810000" cy="357499"/>
          </a:xfrm>
        </p:spPr>
        <p:txBody>
          <a:bodyPr/>
          <a:lstStyle>
            <a:lvl1pPr marL="0" indent="0">
              <a:spcBef>
                <a:spcPts val="0"/>
              </a:spcBef>
              <a:spcAft>
                <a:spcPts val="0"/>
              </a:spcAft>
              <a:buFont typeface="Arial" panose="020B0604020202020204" pitchFamily="34" charset="0"/>
              <a:buNone/>
              <a:defRPr sz="1600" b="1">
                <a:solidFill>
                  <a:schemeClr val="tx1"/>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Situation</a:t>
            </a:r>
          </a:p>
        </p:txBody>
      </p:sp>
      <p:sp>
        <p:nvSpPr>
          <p:cNvPr id="23" name="Text Placeholder 9">
            <a:extLst>
              <a:ext uri="{FF2B5EF4-FFF2-40B4-BE49-F238E27FC236}">
                <a16:creationId xmlns:a16="http://schemas.microsoft.com/office/drawing/2014/main" id="{9F9E8AE9-DD63-4653-988B-3750118E135D}"/>
              </a:ext>
            </a:extLst>
          </p:cNvPr>
          <p:cNvSpPr>
            <a:spLocks noGrp="1"/>
          </p:cNvSpPr>
          <p:nvPr>
            <p:ph type="body" sz="quarter" idx="24" hasCustomPrompt="1"/>
          </p:nvPr>
        </p:nvSpPr>
        <p:spPr>
          <a:xfrm>
            <a:off x="3428973" y="3809999"/>
            <a:ext cx="3810000" cy="376971"/>
          </a:xfrm>
        </p:spPr>
        <p:txBody>
          <a:bodyPr/>
          <a:lstStyle>
            <a:lvl1pPr marL="0" indent="0">
              <a:spcBef>
                <a:spcPts val="0"/>
              </a:spcBef>
              <a:spcAft>
                <a:spcPts val="0"/>
              </a:spcAft>
              <a:buFont typeface="Arial" panose="020B0604020202020204" pitchFamily="34" charset="0"/>
              <a:buNone/>
              <a:defRPr sz="1600" b="1">
                <a:solidFill>
                  <a:schemeClr val="tx1"/>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Approach</a:t>
            </a:r>
          </a:p>
        </p:txBody>
      </p:sp>
      <p:sp>
        <p:nvSpPr>
          <p:cNvPr id="26" name="Text Placeholder 9">
            <a:extLst>
              <a:ext uri="{FF2B5EF4-FFF2-40B4-BE49-F238E27FC236}">
                <a16:creationId xmlns:a16="http://schemas.microsoft.com/office/drawing/2014/main" id="{7F035056-C297-4E3D-A5DA-D86611958279}"/>
              </a:ext>
            </a:extLst>
          </p:cNvPr>
          <p:cNvSpPr>
            <a:spLocks noGrp="1"/>
          </p:cNvSpPr>
          <p:nvPr>
            <p:ph type="body" sz="quarter" idx="25" hasCustomPrompt="1"/>
          </p:nvPr>
        </p:nvSpPr>
        <p:spPr>
          <a:xfrm>
            <a:off x="8000999" y="3809999"/>
            <a:ext cx="3810001" cy="376971"/>
          </a:xfrm>
        </p:spPr>
        <p:txBody>
          <a:bodyPr/>
          <a:lstStyle>
            <a:lvl1pPr marL="0" indent="0">
              <a:spcBef>
                <a:spcPts val="0"/>
              </a:spcBef>
              <a:spcAft>
                <a:spcPts val="0"/>
              </a:spcAft>
              <a:buFont typeface="Arial" panose="020B0604020202020204" pitchFamily="34" charset="0"/>
              <a:buNone/>
              <a:defRPr sz="1600" b="1">
                <a:solidFill>
                  <a:schemeClr val="tx2"/>
                </a:solidFill>
              </a:defRPr>
            </a:lvl1pPr>
            <a:lvl2pPr marL="0" indent="0">
              <a:spcBef>
                <a:spcPts val="0"/>
              </a:spcBef>
              <a:spcAft>
                <a:spcPts val="0"/>
              </a:spcAft>
              <a:buNone/>
              <a:defRPr sz="1800" b="1"/>
            </a:lvl2pPr>
            <a:lvl3pPr marL="0" indent="0">
              <a:spcBef>
                <a:spcPts val="0"/>
              </a:spcBef>
              <a:spcAft>
                <a:spcPts val="0"/>
              </a:spcAft>
              <a:buNone/>
              <a:defRPr/>
            </a:lvl3pPr>
            <a:lvl4pPr marL="0" indent="0">
              <a:spcBef>
                <a:spcPts val="0"/>
              </a:spcBef>
              <a:spcAft>
                <a:spcPts val="0"/>
              </a:spcAft>
              <a:buNone/>
              <a:defRPr/>
            </a:lvl4pPr>
            <a:lvl5pPr marL="0" indent="0">
              <a:spcBef>
                <a:spcPts val="0"/>
              </a:spcBef>
              <a:spcAft>
                <a:spcPts val="0"/>
              </a:spcAft>
              <a:buNone/>
              <a:defRPr/>
            </a:lvl5pPr>
          </a:lstStyle>
          <a:p>
            <a:pPr lvl="0"/>
            <a:r>
              <a:rPr lang="en-GB" dirty="0"/>
              <a:t>Impact</a:t>
            </a:r>
          </a:p>
        </p:txBody>
      </p:sp>
      <p:sp>
        <p:nvSpPr>
          <p:cNvPr id="27" name="Text Placeholder 31">
            <a:extLst>
              <a:ext uri="{FF2B5EF4-FFF2-40B4-BE49-F238E27FC236}">
                <a16:creationId xmlns:a16="http://schemas.microsoft.com/office/drawing/2014/main" id="{FCA46901-ED40-41AA-95AD-ADE9E86C4432}"/>
              </a:ext>
            </a:extLst>
          </p:cNvPr>
          <p:cNvSpPr>
            <a:spLocks noGrp="1"/>
          </p:cNvSpPr>
          <p:nvPr>
            <p:ph type="body" sz="quarter" idx="26"/>
          </p:nvPr>
        </p:nvSpPr>
        <p:spPr>
          <a:xfrm>
            <a:off x="3428973" y="4187825"/>
            <a:ext cx="3810026" cy="1277273"/>
          </a:xfrm>
        </p:spPr>
        <p:txBody>
          <a:bodyPr wrap="square" lIns="0" tIns="0" rIns="0" bIns="0" anchorCtr="0">
            <a:spAutoFit/>
          </a:bodyPr>
          <a:lstStyle>
            <a:lvl1pPr>
              <a:defRPr sz="1400"/>
            </a:lvl1pPr>
            <a:lvl2pPr>
              <a:defRPr sz="1400"/>
            </a:lvl2pPr>
            <a:lvl3pPr>
              <a:defRPr sz="14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33">
            <a:extLst>
              <a:ext uri="{FF2B5EF4-FFF2-40B4-BE49-F238E27FC236}">
                <a16:creationId xmlns:a16="http://schemas.microsoft.com/office/drawing/2014/main" id="{FFC8F3DC-2FB3-4CA7-9006-B6A3370B9E06}"/>
              </a:ext>
            </a:extLst>
          </p:cNvPr>
          <p:cNvSpPr>
            <a:spLocks noGrp="1"/>
          </p:cNvSpPr>
          <p:nvPr>
            <p:ph type="body" sz="quarter" idx="27"/>
          </p:nvPr>
        </p:nvSpPr>
        <p:spPr>
          <a:xfrm>
            <a:off x="8000944" y="4186238"/>
            <a:ext cx="3809266" cy="1277273"/>
          </a:xfrm>
        </p:spPr>
        <p:txBody>
          <a:bodyPr wrap="square" lIns="0" tIns="0" rIns="0" bIns="0"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9" name="Text Placeholder 36">
            <a:extLst>
              <a:ext uri="{FF2B5EF4-FFF2-40B4-BE49-F238E27FC236}">
                <a16:creationId xmlns:a16="http://schemas.microsoft.com/office/drawing/2014/main" id="{C88F3AC6-38BB-420F-928B-D3D9DAD55B7D}"/>
              </a:ext>
            </a:extLst>
          </p:cNvPr>
          <p:cNvSpPr>
            <a:spLocks noGrp="1"/>
          </p:cNvSpPr>
          <p:nvPr>
            <p:ph type="body" sz="quarter" idx="28"/>
          </p:nvPr>
        </p:nvSpPr>
        <p:spPr>
          <a:xfrm>
            <a:off x="3428973" y="765175"/>
            <a:ext cx="3810001" cy="1381917"/>
          </a:xfrm>
        </p:spPr>
        <p:txBody>
          <a:bodyPr wrap="square" lIns="0" tIns="0" rIns="0" bIns="0" anchorCtr="0">
            <a:spAutoFit/>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30" name="Picture Placeholder 20">
            <a:extLst>
              <a:ext uri="{FF2B5EF4-FFF2-40B4-BE49-F238E27FC236}">
                <a16:creationId xmlns:a16="http://schemas.microsoft.com/office/drawing/2014/main" id="{B62EDA09-4F38-47EC-8087-3301CDABF20D}"/>
              </a:ext>
            </a:extLst>
          </p:cNvPr>
          <p:cNvSpPr>
            <a:spLocks noGrp="1"/>
          </p:cNvSpPr>
          <p:nvPr>
            <p:ph type="pic" sz="quarter" idx="23"/>
          </p:nvPr>
        </p:nvSpPr>
        <p:spPr>
          <a:xfrm>
            <a:off x="7620000" y="-1"/>
            <a:ext cx="4572000" cy="3429000"/>
          </a:xfrm>
        </p:spPr>
        <p:txBody>
          <a:bodyPr/>
          <a:lstStyle/>
          <a:p>
            <a:r>
              <a:rPr lang="en-GB"/>
              <a:t>Click icon to add picture</a:t>
            </a:r>
            <a:endParaRPr lang="en-GB" dirty="0"/>
          </a:p>
        </p:txBody>
      </p:sp>
    </p:spTree>
    <p:extLst>
      <p:ext uri="{BB962C8B-B14F-4D97-AF65-F5344CB8AC3E}">
        <p14:creationId xmlns:p14="http://schemas.microsoft.com/office/powerpoint/2010/main" val="272192540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296CD57-C0DB-43A8-8C5C-A53954983973}"/>
              </a:ext>
            </a:extLst>
          </p:cNvPr>
          <p:cNvGraphicFramePr>
            <a:graphicFrameLocks noChangeAspect="1"/>
          </p:cNvGraphicFramePr>
          <p:nvPr userDrawn="1">
            <p:custDataLst>
              <p:tags r:id="rId1"/>
            </p:custDataLst>
            <p:extLst>
              <p:ext uri="{D42A27DB-BD31-4B8C-83A1-F6EECF244321}">
                <p14:modId xmlns:p14="http://schemas.microsoft.com/office/powerpoint/2010/main" val="25213813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3" name="Object 2" hidden="1">
                        <a:extLst>
                          <a:ext uri="{FF2B5EF4-FFF2-40B4-BE49-F238E27FC236}">
                            <a16:creationId xmlns:a16="http://schemas.microsoft.com/office/drawing/2014/main" id="{4296CD57-C0DB-43A8-8C5C-A5395498397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9" name="Rectangle 28">
            <a:extLst>
              <a:ext uri="{FF2B5EF4-FFF2-40B4-BE49-F238E27FC236}">
                <a16:creationId xmlns:a16="http://schemas.microsoft.com/office/drawing/2014/main" id="{2089A8CE-377D-4B70-A044-B5B63794CD49}"/>
              </a:ext>
            </a:extLst>
          </p:cNvPr>
          <p:cNvSpPr/>
          <p:nvPr userDrawn="1"/>
        </p:nvSpPr>
        <p:spPr>
          <a:xfrm>
            <a:off x="0" y="1524001"/>
            <a:ext cx="3179676" cy="5333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82A699C7-7B2A-FE48-B204-2A35A8621D62}"/>
              </a:ext>
            </a:extLst>
          </p:cNvPr>
          <p:cNvSpPr/>
          <p:nvPr userDrawn="1"/>
        </p:nvSpPr>
        <p:spPr>
          <a:xfrm>
            <a:off x="0" y="-1587"/>
            <a:ext cx="12192000" cy="1525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nvGrpSpPr>
          <p:cNvPr id="19" name="Graphic 19">
            <a:extLst>
              <a:ext uri="{FF2B5EF4-FFF2-40B4-BE49-F238E27FC236}">
                <a16:creationId xmlns:a16="http://schemas.microsoft.com/office/drawing/2014/main" id="{E2AD44DB-E4BE-48E0-8F62-15DBB756E093}"/>
              </a:ext>
            </a:extLst>
          </p:cNvPr>
          <p:cNvGrpSpPr/>
          <p:nvPr userDrawn="1"/>
        </p:nvGrpSpPr>
        <p:grpSpPr>
          <a:xfrm>
            <a:off x="758825" y="6383803"/>
            <a:ext cx="765175" cy="90021"/>
            <a:chOff x="1562100" y="2895600"/>
            <a:chExt cx="9067800" cy="1066800"/>
          </a:xfrm>
          <a:solidFill>
            <a:schemeClr val="tx1"/>
          </a:solidFill>
        </p:grpSpPr>
        <p:sp>
          <p:nvSpPr>
            <p:cNvPr id="20" name="Freeform 21">
              <a:extLst>
                <a:ext uri="{FF2B5EF4-FFF2-40B4-BE49-F238E27FC236}">
                  <a16:creationId xmlns:a16="http://schemas.microsoft.com/office/drawing/2014/main" id="{D9EDA8B2-D76D-463C-84C9-0185631E431D}"/>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1" name="Freeform 22">
              <a:extLst>
                <a:ext uri="{FF2B5EF4-FFF2-40B4-BE49-F238E27FC236}">
                  <a16:creationId xmlns:a16="http://schemas.microsoft.com/office/drawing/2014/main" id="{089BEC8C-E8E0-466A-AB84-053758789BE8}"/>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2" name="Freeform 23">
              <a:extLst>
                <a:ext uri="{FF2B5EF4-FFF2-40B4-BE49-F238E27FC236}">
                  <a16:creationId xmlns:a16="http://schemas.microsoft.com/office/drawing/2014/main" id="{EF9B4F61-6118-4461-9202-2F3FEFDCA5EE}"/>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4" name="Freeform 24">
              <a:extLst>
                <a:ext uri="{FF2B5EF4-FFF2-40B4-BE49-F238E27FC236}">
                  <a16:creationId xmlns:a16="http://schemas.microsoft.com/office/drawing/2014/main" id="{3BFE760D-733B-4BE0-ABE9-B1AADF47863B}"/>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5" name="Freeform 25">
              <a:extLst>
                <a:ext uri="{FF2B5EF4-FFF2-40B4-BE49-F238E27FC236}">
                  <a16:creationId xmlns:a16="http://schemas.microsoft.com/office/drawing/2014/main" id="{A2BEDB90-47A9-4806-BB41-5778AD529E0D}"/>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20BF7B9D-48F5-44B5-A629-838B97CB67EF}"/>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2"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BE4B057E-40BF-4DFD-8FB4-9417EA32342E}"/>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grpSp>
      <p:sp>
        <p:nvSpPr>
          <p:cNvPr id="16" name="TextBox 15">
            <a:extLst>
              <a:ext uri="{FF2B5EF4-FFF2-40B4-BE49-F238E27FC236}">
                <a16:creationId xmlns:a16="http://schemas.microsoft.com/office/drawing/2014/main" id="{60416A9F-C813-47A1-BC5C-9781DE143BBC}"/>
              </a:ext>
            </a:extLst>
          </p:cNvPr>
          <p:cNvSpPr txBox="1"/>
          <p:nvPr userDrawn="1"/>
        </p:nvSpPr>
        <p:spPr>
          <a:xfrm>
            <a:off x="381001"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fld id="{6CE8C368-3382-4C28-AE75-DF7C05ACA19D}" type="slidenum">
              <a:rPr kumimoji="0" lang="en-US" sz="1000" b="0" i="0" u="none" strike="noStrike" kern="1200" cap="none" spc="0" normalizeH="0" baseline="0" noProof="0">
                <a:ln>
                  <a:noFill/>
                </a:ln>
                <a:solidFill>
                  <a:srgbClr val="1E1E1E">
                    <a:lumMod val="100000"/>
                  </a:srgbClr>
                </a:solidFill>
                <a:effectLst/>
                <a:uLnTx/>
                <a:uFillTx/>
                <a:latin typeface="Arial" panose="020B0604020202020204" pitchFamily="34" charset="0"/>
                <a:ea typeface="+mn-ea"/>
                <a:cs typeface="+mn-cs"/>
              </a:rPr>
              <a:pPr marL="0" marR="0" lvl="0" indent="0" algn="l" defTabSz="914400" rtl="0" eaLnBrk="1" fontAlgn="auto" latinLnBrk="0" hangingPunct="1">
                <a:lnSpc>
                  <a:spcPct val="9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rgbClr val="1E1E1E">
                  <a:lumMod val="100000"/>
                </a:srgbClr>
              </a:solidFill>
              <a:effectLst/>
              <a:uLnTx/>
              <a:uFillTx/>
              <a:latin typeface="Arial" panose="020B0604020202020204" pitchFamily="34" charset="0"/>
              <a:ea typeface="+mn-ea"/>
              <a:cs typeface="+mn-cs"/>
            </a:endParaRPr>
          </a:p>
        </p:txBody>
      </p:sp>
      <p:sp>
        <p:nvSpPr>
          <p:cNvPr id="17" name="Title 1">
            <a:extLst>
              <a:ext uri="{FF2B5EF4-FFF2-40B4-BE49-F238E27FC236}">
                <a16:creationId xmlns:a16="http://schemas.microsoft.com/office/drawing/2014/main" id="{8E4614CD-0A06-45AD-BFB3-52C98A15147D}"/>
              </a:ext>
            </a:extLst>
          </p:cNvPr>
          <p:cNvSpPr>
            <a:spLocks noGrp="1"/>
          </p:cNvSpPr>
          <p:nvPr>
            <p:ph type="title" hasCustomPrompt="1"/>
          </p:nvPr>
        </p:nvSpPr>
        <p:spPr>
          <a:xfrm>
            <a:off x="381001" y="381000"/>
            <a:ext cx="5334000" cy="830997"/>
          </a:xfrm>
        </p:spPr>
        <p:txBody>
          <a:bodyPr wrap="square" lIns="0" tIns="0" rIns="0" bIns="0" anchorCtr="0">
            <a:noAutofit/>
          </a:bodyPr>
          <a:lstStyle>
            <a:lvl1pPr>
              <a:defRPr/>
            </a:lvl1pPr>
          </a:lstStyle>
          <a:p>
            <a:r>
              <a:rPr lang="en-GB" dirty="0"/>
              <a:t>Key message. If the audience reads just this, it will be enough. Make every word count. Say it like you would in the room.</a:t>
            </a:r>
          </a:p>
        </p:txBody>
      </p:sp>
    </p:spTree>
    <p:extLst>
      <p:ext uri="{BB962C8B-B14F-4D97-AF65-F5344CB8AC3E}">
        <p14:creationId xmlns:p14="http://schemas.microsoft.com/office/powerpoint/2010/main" val="1667742881"/>
      </p:ext>
    </p:extLst>
  </p:cSld>
  <p:clrMapOvr>
    <a:masterClrMapping/>
  </p:clrMapOvr>
  <p:extLst>
    <p:ext uri="{DCECCB84-F9BA-43D5-87BE-67443E8EF086}">
      <p15:sldGuideLst xmlns:p15="http://schemas.microsoft.com/office/powerpoint/2012/main">
        <p15:guide id="2" pos="3840">
          <p15:clr>
            <a:srgbClr val="969696"/>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xecutive Summary">
    <p:bg>
      <p:bgPr>
        <a:solidFill>
          <a:schemeClr val="bg2"/>
        </a:solidFill>
        <a:effectLst/>
      </p:bgPr>
    </p:bg>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3F9F64B-940B-43E0-8291-E8A36A1AE55A}"/>
              </a:ext>
            </a:extLst>
          </p:cNvPr>
          <p:cNvSpPr>
            <a:spLocks noGrp="1"/>
          </p:cNvSpPr>
          <p:nvPr>
            <p:ph sz="quarter" idx="10"/>
          </p:nvPr>
        </p:nvSpPr>
        <p:spPr>
          <a:xfrm>
            <a:off x="3428999" y="381001"/>
            <a:ext cx="8382001" cy="5715000"/>
          </a:xfrm>
        </p:spPr>
        <p:txBody>
          <a:bodyPr/>
          <a:lstStyle>
            <a:lvl1pPr>
              <a:defRPr sz="2000" b="1">
                <a:solidFill>
                  <a:schemeClr val="tx2"/>
                </a:solidFill>
              </a:defRPr>
            </a:lvl1pPr>
            <a:lvl2pPr marL="0" indent="0">
              <a:buNone/>
              <a:defRPr/>
            </a:lvl2pPr>
            <a:lvl3pPr marL="180975" indent="-179388">
              <a:defRPr/>
            </a:lvl3pPr>
            <a:lvl4pPr marL="357188" indent="-179388">
              <a:defRPr/>
            </a:lvl4pPr>
            <a:lvl5pPr marL="538163" indent="-179388">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itle 4">
            <a:extLst>
              <a:ext uri="{FF2B5EF4-FFF2-40B4-BE49-F238E27FC236}">
                <a16:creationId xmlns:a16="http://schemas.microsoft.com/office/drawing/2014/main" id="{56F9B490-F790-4671-9748-99A165BDC8AF}"/>
              </a:ext>
            </a:extLst>
          </p:cNvPr>
          <p:cNvSpPr>
            <a:spLocks noGrp="1"/>
          </p:cNvSpPr>
          <p:nvPr>
            <p:ph type="title" hasCustomPrompt="1"/>
          </p:nvPr>
        </p:nvSpPr>
        <p:spPr/>
        <p:txBody>
          <a:bodyPr/>
          <a:lstStyle>
            <a:lvl1pPr>
              <a:defRPr/>
            </a:lvl1pPr>
          </a:lstStyle>
          <a:p>
            <a:r>
              <a:rPr lang="en-GB" dirty="0"/>
              <a:t>Key message. </a:t>
            </a:r>
            <a:br>
              <a:rPr lang="en-GB" dirty="0"/>
            </a:br>
            <a:r>
              <a:rPr lang="en-GB" dirty="0"/>
              <a:t>If the audience reads just this, it will be enough. Make every word count. Say it like you would in the room.</a:t>
            </a:r>
            <a:endParaRPr lang="en-US" dirty="0"/>
          </a:p>
        </p:txBody>
      </p:sp>
    </p:spTree>
    <p:extLst>
      <p:ext uri="{BB962C8B-B14F-4D97-AF65-F5344CB8AC3E}">
        <p14:creationId xmlns:p14="http://schemas.microsoft.com/office/powerpoint/2010/main" val="374138709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B73-A482-F64B-86B5-7D35749B6A4B}"/>
              </a:ext>
            </a:extLst>
          </p:cNvPr>
          <p:cNvSpPr>
            <a:spLocks noGrp="1"/>
          </p:cNvSpPr>
          <p:nvPr>
            <p:ph type="title" hasCustomPrompt="1"/>
          </p:nvPr>
        </p:nvSpPr>
        <p:spPr>
          <a:xfrm>
            <a:off x="381000" y="381000"/>
            <a:ext cx="2286000" cy="385762"/>
          </a:xfrm>
        </p:spPr>
        <p:txBody>
          <a:bodyPr>
            <a:noAutofit/>
          </a:bodyPr>
          <a:lstStyle/>
          <a:p>
            <a:r>
              <a:rPr lang="en-GB" dirty="0"/>
              <a:t>Thank you</a:t>
            </a:r>
          </a:p>
        </p:txBody>
      </p:sp>
      <p:sp>
        <p:nvSpPr>
          <p:cNvPr id="4" name="Text Placeholder 3">
            <a:extLst>
              <a:ext uri="{FF2B5EF4-FFF2-40B4-BE49-F238E27FC236}">
                <a16:creationId xmlns:a16="http://schemas.microsoft.com/office/drawing/2014/main" id="{5B0A2A9C-BC2E-E84C-9D64-34631BC47D14}"/>
              </a:ext>
            </a:extLst>
          </p:cNvPr>
          <p:cNvSpPr>
            <a:spLocks noGrp="1"/>
          </p:cNvSpPr>
          <p:nvPr>
            <p:ph type="body" sz="quarter" idx="10" hasCustomPrompt="1"/>
          </p:nvPr>
        </p:nvSpPr>
        <p:spPr>
          <a:xfrm>
            <a:off x="381000" y="1143000"/>
            <a:ext cx="2667000"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Name</a:t>
            </a:r>
          </a:p>
          <a:p>
            <a:pPr lvl="1"/>
            <a:r>
              <a:rPr lang="en-GB" dirty="0"/>
              <a:t>Details</a:t>
            </a:r>
          </a:p>
        </p:txBody>
      </p:sp>
      <p:sp>
        <p:nvSpPr>
          <p:cNvPr id="19" name="Text Placeholder 3">
            <a:extLst>
              <a:ext uri="{FF2B5EF4-FFF2-40B4-BE49-F238E27FC236}">
                <a16:creationId xmlns:a16="http://schemas.microsoft.com/office/drawing/2014/main" id="{4E2D8C7B-E137-3948-86A5-8EF55583B657}"/>
              </a:ext>
            </a:extLst>
          </p:cNvPr>
          <p:cNvSpPr>
            <a:spLocks noGrp="1"/>
          </p:cNvSpPr>
          <p:nvPr>
            <p:ph type="body" sz="quarter" idx="11" hasCustomPrompt="1"/>
          </p:nvPr>
        </p:nvSpPr>
        <p:spPr>
          <a:xfrm>
            <a:off x="3429001" y="1143000"/>
            <a:ext cx="2666999"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Name</a:t>
            </a:r>
          </a:p>
          <a:p>
            <a:pPr lvl="1"/>
            <a:r>
              <a:rPr lang="en-GB" dirty="0"/>
              <a:t>Details</a:t>
            </a:r>
          </a:p>
        </p:txBody>
      </p:sp>
      <p:sp>
        <p:nvSpPr>
          <p:cNvPr id="20" name="Text Placeholder 3">
            <a:extLst>
              <a:ext uri="{FF2B5EF4-FFF2-40B4-BE49-F238E27FC236}">
                <a16:creationId xmlns:a16="http://schemas.microsoft.com/office/drawing/2014/main" id="{4E76C799-A2B3-8549-BF01-A5E85152A2DC}"/>
              </a:ext>
            </a:extLst>
          </p:cNvPr>
          <p:cNvSpPr>
            <a:spLocks noGrp="1"/>
          </p:cNvSpPr>
          <p:nvPr>
            <p:ph type="body" sz="quarter" idx="12" hasCustomPrompt="1"/>
          </p:nvPr>
        </p:nvSpPr>
        <p:spPr>
          <a:xfrm>
            <a:off x="381000" y="2283532"/>
            <a:ext cx="2667000"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Name</a:t>
            </a:r>
          </a:p>
          <a:p>
            <a:pPr lvl="1"/>
            <a:r>
              <a:rPr lang="en-GB" dirty="0"/>
              <a:t>Details</a:t>
            </a:r>
          </a:p>
        </p:txBody>
      </p:sp>
      <p:sp>
        <p:nvSpPr>
          <p:cNvPr id="21" name="Text Placeholder 3">
            <a:extLst>
              <a:ext uri="{FF2B5EF4-FFF2-40B4-BE49-F238E27FC236}">
                <a16:creationId xmlns:a16="http://schemas.microsoft.com/office/drawing/2014/main" id="{BEF35F24-23CB-894F-98A8-27315C4DB2BF}"/>
              </a:ext>
            </a:extLst>
          </p:cNvPr>
          <p:cNvSpPr>
            <a:spLocks noGrp="1"/>
          </p:cNvSpPr>
          <p:nvPr>
            <p:ph type="body" sz="quarter" idx="13" hasCustomPrompt="1"/>
          </p:nvPr>
        </p:nvSpPr>
        <p:spPr>
          <a:xfrm>
            <a:off x="3429001" y="2283532"/>
            <a:ext cx="2666999"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Name</a:t>
            </a:r>
          </a:p>
          <a:p>
            <a:pPr lvl="1"/>
            <a:r>
              <a:rPr lang="en-GB" dirty="0"/>
              <a:t>Details</a:t>
            </a:r>
          </a:p>
        </p:txBody>
      </p:sp>
      <p:sp>
        <p:nvSpPr>
          <p:cNvPr id="25" name="Rectangle 24">
            <a:extLst>
              <a:ext uri="{FF2B5EF4-FFF2-40B4-BE49-F238E27FC236}">
                <a16:creationId xmlns:a16="http://schemas.microsoft.com/office/drawing/2014/main" id="{578BA69A-3076-2A40-8C16-4A197F6CC4C1}"/>
              </a:ext>
            </a:extLst>
          </p:cNvPr>
          <p:cNvSpPr/>
          <p:nvPr userDrawn="1"/>
        </p:nvSpPr>
        <p:spPr>
          <a:xfrm>
            <a:off x="381000" y="5589610"/>
            <a:ext cx="4490864" cy="503215"/>
          </a:xfrm>
          <a:prstGeom prst="rect">
            <a:avLst/>
          </a:prstGeom>
        </p:spPr>
        <p:txBody>
          <a:bodyPr wrap="square" lIns="0" tIns="0" rIns="0" bIns="0" anchor="b">
            <a:spAutoFit/>
          </a:bodyPr>
          <a:lstStyle/>
          <a:p>
            <a:pPr marL="0" marR="0" lvl="0" indent="0" algn="l" defTabSz="914400" rtl="0" eaLnBrk="1" fontAlgn="auto" latinLnBrk="0" hangingPunct="1">
              <a:lnSpc>
                <a:spcPct val="90000"/>
              </a:lnSpc>
              <a:spcBef>
                <a:spcPts val="900"/>
              </a:spcBef>
              <a:spcAft>
                <a:spcPts val="0"/>
              </a:spcAft>
              <a:buClrTx/>
              <a:buSzTx/>
              <a:buFontTx/>
              <a:buNone/>
              <a:tabLst/>
              <a:defRPr/>
            </a:pPr>
            <a:r>
              <a:rPr kumimoji="0" lang="en-GB" sz="700" b="0" i="0" u="none" strike="noStrike" kern="1200" cap="none" spc="0" normalizeH="0" baseline="0" noProof="0" dirty="0">
                <a:ln>
                  <a:noFill/>
                </a:ln>
                <a:solidFill>
                  <a:srgbClr val="1E1E1E"/>
                </a:solidFill>
                <a:effectLst/>
                <a:uLnTx/>
                <a:uFillTx/>
                <a:latin typeface="Arial" panose="020B0604020202020204"/>
                <a:ea typeface="+mn-ea"/>
                <a:cs typeface="+mn-cs"/>
              </a:rPr>
              <a:t>This document is exclusively intended for selected client employees. Distribution, quotations and duplications – even in the form of extracts – for third parties is only permitted upon prior written consent of Kearney. </a:t>
            </a:r>
          </a:p>
          <a:p>
            <a:pPr marL="0" marR="0" lvl="0" indent="0" algn="l" defTabSz="914400" rtl="0" eaLnBrk="1" fontAlgn="auto" latinLnBrk="0" hangingPunct="1">
              <a:lnSpc>
                <a:spcPct val="90000"/>
              </a:lnSpc>
              <a:spcBef>
                <a:spcPts val="900"/>
              </a:spcBef>
              <a:spcAft>
                <a:spcPts val="0"/>
              </a:spcAft>
              <a:buClrTx/>
              <a:buSzTx/>
              <a:buFontTx/>
              <a:buNone/>
              <a:tabLst/>
              <a:defRPr/>
            </a:pPr>
            <a:r>
              <a:rPr kumimoji="0" lang="en-GB" sz="700" b="0" i="0" u="none" strike="noStrike" kern="1200" cap="none" spc="0" normalizeH="0" baseline="0" noProof="0" dirty="0">
                <a:ln>
                  <a:noFill/>
                </a:ln>
                <a:solidFill>
                  <a:srgbClr val="1E1E1E"/>
                </a:solidFill>
                <a:effectLst/>
                <a:uLnTx/>
                <a:uFillTx/>
                <a:latin typeface="Arial" panose="020B0604020202020204"/>
                <a:ea typeface="+mn-ea"/>
                <a:cs typeface="+mn-cs"/>
              </a:rPr>
              <a:t>Kearney used the text and charts compiled in this report in a presentation; they do not represent a complete documentation of the presentation.</a:t>
            </a:r>
          </a:p>
        </p:txBody>
      </p:sp>
      <p:sp>
        <p:nvSpPr>
          <p:cNvPr id="22" name="Picture Placeholder 43">
            <a:extLst>
              <a:ext uri="{FF2B5EF4-FFF2-40B4-BE49-F238E27FC236}">
                <a16:creationId xmlns:a16="http://schemas.microsoft.com/office/drawing/2014/main" id="{763095BA-2E8C-A049-B6E6-B9E92AF22859}"/>
              </a:ext>
            </a:extLst>
          </p:cNvPr>
          <p:cNvSpPr>
            <a:spLocks noGrp="1"/>
          </p:cNvSpPr>
          <p:nvPr>
            <p:ph type="pic" sz="quarter" idx="14" hasCustomPrompt="1"/>
          </p:nvPr>
        </p:nvSpPr>
        <p:spPr>
          <a:xfrm>
            <a:off x="6096000" y="0"/>
            <a:ext cx="6096000" cy="6858000"/>
          </a:xfrm>
          <a:custGeom>
            <a:avLst/>
            <a:gdLst>
              <a:gd name="connsiteX0" fmla="*/ 0 w 6096000"/>
              <a:gd name="connsiteY0" fmla="*/ 0 h 6858000"/>
              <a:gd name="connsiteX1" fmla="*/ 1858328 w 6096000"/>
              <a:gd name="connsiteY1" fmla="*/ 0 h 6858000"/>
              <a:gd name="connsiteX2" fmla="*/ 3456432 w 6096000"/>
              <a:gd name="connsiteY2" fmla="*/ 2612771 h 6858000"/>
              <a:gd name="connsiteX3" fmla="*/ 5093144 w 6096000"/>
              <a:gd name="connsiteY3" fmla="*/ 0 h 6858000"/>
              <a:gd name="connsiteX4" fmla="*/ 6096000 w 6096000"/>
              <a:gd name="connsiteY4" fmla="*/ 0 h 6858000"/>
              <a:gd name="connsiteX5" fmla="*/ 6096000 w 6096000"/>
              <a:gd name="connsiteY5" fmla="*/ 1283272 h 6858000"/>
              <a:gd name="connsiteX6" fmla="*/ 4272026 w 6096000"/>
              <a:gd name="connsiteY6" fmla="*/ 4115435 h 6858000"/>
              <a:gd name="connsiteX7" fmla="*/ 4272026 w 6096000"/>
              <a:gd name="connsiteY7" fmla="*/ 6858000 h 6858000"/>
              <a:gd name="connsiteX8" fmla="*/ 2650427 w 6096000"/>
              <a:gd name="connsiteY8" fmla="*/ 6858000 h 6858000"/>
              <a:gd name="connsiteX9" fmla="*/ 2650427 w 6096000"/>
              <a:gd name="connsiteY9" fmla="*/ 41062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8000">
                <a:moveTo>
                  <a:pt x="0" y="0"/>
                </a:moveTo>
                <a:lnTo>
                  <a:pt x="1858328" y="0"/>
                </a:lnTo>
                <a:lnTo>
                  <a:pt x="3456432" y="2612771"/>
                </a:lnTo>
                <a:lnTo>
                  <a:pt x="5093144" y="0"/>
                </a:lnTo>
                <a:lnTo>
                  <a:pt x="6096000" y="0"/>
                </a:lnTo>
                <a:lnTo>
                  <a:pt x="6096000" y="1283272"/>
                </a:lnTo>
                <a:lnTo>
                  <a:pt x="4272026" y="4115435"/>
                </a:lnTo>
                <a:lnTo>
                  <a:pt x="4272026" y="6858000"/>
                </a:lnTo>
                <a:lnTo>
                  <a:pt x="2650427" y="6858000"/>
                </a:lnTo>
                <a:lnTo>
                  <a:pt x="2650427" y="4106291"/>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23" name="Text Placeholder 3">
            <a:extLst>
              <a:ext uri="{FF2B5EF4-FFF2-40B4-BE49-F238E27FC236}">
                <a16:creationId xmlns:a16="http://schemas.microsoft.com/office/drawing/2014/main" id="{74D08DEC-6623-4781-9EAF-1AEF06E65F4C}"/>
              </a:ext>
            </a:extLst>
          </p:cNvPr>
          <p:cNvSpPr>
            <a:spLocks noGrp="1"/>
          </p:cNvSpPr>
          <p:nvPr>
            <p:ph type="body" sz="quarter" idx="15" hasCustomPrompt="1"/>
          </p:nvPr>
        </p:nvSpPr>
        <p:spPr>
          <a:xfrm>
            <a:off x="381000" y="3424064"/>
            <a:ext cx="2667000"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Name</a:t>
            </a:r>
          </a:p>
          <a:p>
            <a:pPr lvl="1"/>
            <a:r>
              <a:rPr lang="en-GB" dirty="0"/>
              <a:t>Details</a:t>
            </a:r>
          </a:p>
        </p:txBody>
      </p:sp>
      <p:sp>
        <p:nvSpPr>
          <p:cNvPr id="24" name="Text Placeholder 3">
            <a:extLst>
              <a:ext uri="{FF2B5EF4-FFF2-40B4-BE49-F238E27FC236}">
                <a16:creationId xmlns:a16="http://schemas.microsoft.com/office/drawing/2014/main" id="{4627CD43-C8BD-456F-B11B-D4CCC5605F78}"/>
              </a:ext>
            </a:extLst>
          </p:cNvPr>
          <p:cNvSpPr>
            <a:spLocks noGrp="1"/>
          </p:cNvSpPr>
          <p:nvPr>
            <p:ph type="body" sz="quarter" idx="16" hasCustomPrompt="1"/>
          </p:nvPr>
        </p:nvSpPr>
        <p:spPr>
          <a:xfrm>
            <a:off x="3429001" y="3424064"/>
            <a:ext cx="2666999" cy="992633"/>
          </a:xfrm>
        </p:spPr>
        <p:txBody>
          <a:bodyPr/>
          <a:lstStyle>
            <a:lvl1pPr marL="0" indent="0">
              <a:spcBef>
                <a:spcPts val="0"/>
              </a:spcBef>
              <a:spcAft>
                <a:spcPts val="0"/>
              </a:spcAft>
              <a:buFont typeface="Arial" panose="020B0604020202020204" pitchFamily="34" charset="0"/>
              <a:buNone/>
              <a:tabLst/>
              <a:defRPr sz="1100" b="1"/>
            </a:lvl1pPr>
            <a:lvl2pPr marL="0" indent="0">
              <a:spcBef>
                <a:spcPts val="0"/>
              </a:spcBef>
              <a:spcAft>
                <a:spcPts val="0"/>
              </a:spcAft>
              <a:buNone/>
              <a:tabLst/>
              <a:defRPr sz="1100"/>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Name</a:t>
            </a:r>
          </a:p>
          <a:p>
            <a:pPr lvl="1"/>
            <a:r>
              <a:rPr lang="en-GB" dirty="0"/>
              <a:t>Details</a:t>
            </a:r>
          </a:p>
        </p:txBody>
      </p:sp>
      <p:grpSp>
        <p:nvGrpSpPr>
          <p:cNvPr id="26" name="Graphic 19">
            <a:extLst>
              <a:ext uri="{FF2B5EF4-FFF2-40B4-BE49-F238E27FC236}">
                <a16:creationId xmlns:a16="http://schemas.microsoft.com/office/drawing/2014/main" id="{D8D986CC-9B47-4B75-9BCD-29E200D094F9}"/>
              </a:ext>
            </a:extLst>
          </p:cNvPr>
          <p:cNvGrpSpPr/>
          <p:nvPr userDrawn="1"/>
        </p:nvGrpSpPr>
        <p:grpSpPr>
          <a:xfrm>
            <a:off x="381000" y="6250079"/>
            <a:ext cx="1901823" cy="223746"/>
            <a:chOff x="1562100" y="2895600"/>
            <a:chExt cx="9067800" cy="1066800"/>
          </a:xfrm>
          <a:solidFill>
            <a:schemeClr val="tx1"/>
          </a:solidFill>
        </p:grpSpPr>
        <p:sp>
          <p:nvSpPr>
            <p:cNvPr id="27" name="Freeform 11">
              <a:extLst>
                <a:ext uri="{FF2B5EF4-FFF2-40B4-BE49-F238E27FC236}">
                  <a16:creationId xmlns:a16="http://schemas.microsoft.com/office/drawing/2014/main" id="{A0E8E75B-ACB1-40EC-91FD-14C0A2D3A476}"/>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8" name="Freeform 12">
              <a:extLst>
                <a:ext uri="{FF2B5EF4-FFF2-40B4-BE49-F238E27FC236}">
                  <a16:creationId xmlns:a16="http://schemas.microsoft.com/office/drawing/2014/main" id="{B7A694C7-7536-4187-8B55-E4A46D058B83}"/>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9" name="Freeform 13">
              <a:extLst>
                <a:ext uri="{FF2B5EF4-FFF2-40B4-BE49-F238E27FC236}">
                  <a16:creationId xmlns:a16="http://schemas.microsoft.com/office/drawing/2014/main" id="{A90AC4F7-A0F8-47C4-AB3E-F18869A9E4A5}"/>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0" name="Freeform 14">
              <a:extLst>
                <a:ext uri="{FF2B5EF4-FFF2-40B4-BE49-F238E27FC236}">
                  <a16:creationId xmlns:a16="http://schemas.microsoft.com/office/drawing/2014/main" id="{5B695B17-2FD5-4411-8281-DA58C9A3F944}"/>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1" name="Freeform 15">
              <a:extLst>
                <a:ext uri="{FF2B5EF4-FFF2-40B4-BE49-F238E27FC236}">
                  <a16:creationId xmlns:a16="http://schemas.microsoft.com/office/drawing/2014/main" id="{D6B62859-BAD3-49CA-BA94-73296F549BD0}"/>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2" name="Freeform 16">
              <a:extLst>
                <a:ext uri="{FF2B5EF4-FFF2-40B4-BE49-F238E27FC236}">
                  <a16:creationId xmlns:a16="http://schemas.microsoft.com/office/drawing/2014/main" id="{9199EE27-3DE6-4BFA-A85B-AFDA2A8B959B}"/>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2"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3" name="Freeform 17">
              <a:extLst>
                <a:ext uri="{FF2B5EF4-FFF2-40B4-BE49-F238E27FC236}">
                  <a16:creationId xmlns:a16="http://schemas.microsoft.com/office/drawing/2014/main" id="{2CDF0A25-4EEA-441C-A6E6-F2B07A6E5124}"/>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lIns="0" rIns="0" rtlCol="0"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grpSp>
      <p:pic>
        <p:nvPicPr>
          <p:cNvPr id="34" name="Picture 33" descr="A drawing of a face&#10;&#10;Description automatically generated">
            <a:hlinkClick r:id="rId2"/>
            <a:extLst>
              <a:ext uri="{FF2B5EF4-FFF2-40B4-BE49-F238E27FC236}">
                <a16:creationId xmlns:a16="http://schemas.microsoft.com/office/drawing/2014/main" id="{2A565116-6508-49C7-87EB-B9E5099C289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86715" y="4930812"/>
            <a:ext cx="406400" cy="406400"/>
          </a:xfrm>
          <a:prstGeom prst="rect">
            <a:avLst/>
          </a:prstGeom>
        </p:spPr>
      </p:pic>
      <p:pic>
        <p:nvPicPr>
          <p:cNvPr id="35" name="Picture 34" descr="A picture containing drawing&#10;&#10;Description automatically generated">
            <a:hlinkClick r:id="rId4"/>
            <a:extLst>
              <a:ext uri="{FF2B5EF4-FFF2-40B4-BE49-F238E27FC236}">
                <a16:creationId xmlns:a16="http://schemas.microsoft.com/office/drawing/2014/main" id="{E7007630-77E7-42BB-BAA5-FAF0126C0AB9}"/>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29640" y="4930812"/>
            <a:ext cx="406400" cy="406400"/>
          </a:xfrm>
          <a:prstGeom prst="rect">
            <a:avLst/>
          </a:prstGeom>
        </p:spPr>
      </p:pic>
      <p:pic>
        <p:nvPicPr>
          <p:cNvPr id="36" name="Picture 35" descr="A picture containing drawing&#10;&#10;Description automatically generated">
            <a:hlinkClick r:id="rId6"/>
            <a:extLst>
              <a:ext uri="{FF2B5EF4-FFF2-40B4-BE49-F238E27FC236}">
                <a16:creationId xmlns:a16="http://schemas.microsoft.com/office/drawing/2014/main" id="{181FE440-240E-4D13-A503-8BD65F04EFB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472565" y="4930812"/>
            <a:ext cx="406400" cy="406400"/>
          </a:xfrm>
          <a:prstGeom prst="rect">
            <a:avLst/>
          </a:prstGeom>
        </p:spPr>
      </p:pic>
      <p:pic>
        <p:nvPicPr>
          <p:cNvPr id="37" name="Picture 36" descr="A picture containing drawing&#10;&#10;Description automatically generated">
            <a:hlinkClick r:id="rId8"/>
            <a:extLst>
              <a:ext uri="{FF2B5EF4-FFF2-40B4-BE49-F238E27FC236}">
                <a16:creationId xmlns:a16="http://schemas.microsoft.com/office/drawing/2014/main" id="{0937E484-B066-45FF-98FD-C64958D62237}"/>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558415" y="4924954"/>
            <a:ext cx="406400" cy="406400"/>
          </a:xfrm>
          <a:prstGeom prst="rect">
            <a:avLst/>
          </a:prstGeom>
        </p:spPr>
      </p:pic>
      <p:pic>
        <p:nvPicPr>
          <p:cNvPr id="38" name="Picture 37" descr="A drawing of a face&#10;&#10;Description automatically generated">
            <a:hlinkClick r:id="rId10"/>
            <a:extLst>
              <a:ext uri="{FF2B5EF4-FFF2-40B4-BE49-F238E27FC236}">
                <a16:creationId xmlns:a16="http://schemas.microsoft.com/office/drawing/2014/main" id="{EDC82321-65DC-4E2A-9F1D-5B9B67135F0E}"/>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015490" y="4924954"/>
            <a:ext cx="406400" cy="406400"/>
          </a:xfrm>
          <a:prstGeom prst="rect">
            <a:avLst/>
          </a:prstGeom>
        </p:spPr>
      </p:pic>
    </p:spTree>
    <p:extLst>
      <p:ext uri="{BB962C8B-B14F-4D97-AF65-F5344CB8AC3E}">
        <p14:creationId xmlns:p14="http://schemas.microsoft.com/office/powerpoint/2010/main" val="239170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FCAA8CDD-85D5-455D-B49F-664C57426048}"/>
              </a:ext>
            </a:extLst>
          </p:cNvPr>
          <p:cNvSpPr>
            <a:spLocks noGrp="1"/>
          </p:cNvSpPr>
          <p:nvPr>
            <p:ph type="body" sz="quarter" idx="10" hasCustomPrompt="1"/>
          </p:nvPr>
        </p:nvSpPr>
        <p:spPr>
          <a:xfrm>
            <a:off x="376237" y="381000"/>
            <a:ext cx="11434763" cy="5335587"/>
          </a:xfrm>
        </p:spPr>
        <p:txBody>
          <a:bodyPr/>
          <a:lstStyle>
            <a:lvl1pPr marL="1143000" marR="0" indent="-1143000" algn="l" defTabSz="914400" rtl="0" eaLnBrk="1" fontAlgn="auto" latinLnBrk="0" hangingPunct="1">
              <a:lnSpc>
                <a:spcPct val="90000"/>
              </a:lnSpc>
              <a:spcBef>
                <a:spcPts val="900"/>
              </a:spcBef>
              <a:spcAft>
                <a:spcPts val="0"/>
              </a:spcAft>
              <a:buClrTx/>
              <a:buSzTx/>
              <a:buFont typeface="+mj-lt"/>
              <a:buAutoNum type="arabicPeriod"/>
              <a:tabLst/>
              <a:defRPr sz="6000" b="1">
                <a:solidFill>
                  <a:schemeClr val="tx2"/>
                </a:solidFill>
              </a:defRPr>
            </a:lvl1pPr>
            <a:lvl2pPr marL="955675" indent="-954088">
              <a:spcBef>
                <a:spcPts val="0"/>
              </a:spcBef>
              <a:spcAft>
                <a:spcPts val="0"/>
              </a:spcAft>
              <a:buFont typeface="+mj-lt"/>
              <a:buAutoNum type="arabicPeriod"/>
              <a:tabLst/>
              <a:defRPr sz="6000" b="1">
                <a:solidFill>
                  <a:schemeClr val="tx2"/>
                </a:solidFill>
              </a:defRPr>
            </a:lvl2pPr>
            <a:lvl3pPr marL="955675" indent="-954088">
              <a:spcBef>
                <a:spcPts val="0"/>
              </a:spcBef>
              <a:spcAft>
                <a:spcPts val="0"/>
              </a:spcAft>
              <a:buFont typeface="+mj-lt"/>
              <a:buAutoNum type="arabicPeriod"/>
              <a:tabLst/>
              <a:defRPr sz="6000" b="1">
                <a:solidFill>
                  <a:schemeClr val="tx2"/>
                </a:solidFill>
              </a:defRPr>
            </a:lvl3pPr>
            <a:lvl4pPr marL="955675" indent="-954088">
              <a:spcBef>
                <a:spcPts val="0"/>
              </a:spcBef>
              <a:spcAft>
                <a:spcPts val="0"/>
              </a:spcAft>
              <a:buFont typeface="+mj-lt"/>
              <a:buAutoNum type="arabicPeriod"/>
              <a:tabLst/>
              <a:defRPr sz="6000" b="1">
                <a:solidFill>
                  <a:schemeClr val="tx2"/>
                </a:solidFill>
              </a:defRPr>
            </a:lvl4pPr>
            <a:lvl5pPr marL="955675" indent="-954088">
              <a:spcBef>
                <a:spcPts val="0"/>
              </a:spcBef>
              <a:spcAft>
                <a:spcPts val="0"/>
              </a:spcAft>
              <a:buFont typeface="+mj-lt"/>
              <a:buAutoNum type="arabicPeriod"/>
              <a:tabLst/>
              <a:defRPr sz="6000" b="1">
                <a:solidFill>
                  <a:schemeClr val="tx2"/>
                </a:solidFill>
              </a:defRPr>
            </a:lvl5pPr>
          </a:lstStyle>
          <a:p>
            <a:pPr lvl="0"/>
            <a:r>
              <a:rPr lang="en-GB" dirty="0"/>
              <a:t>Chapter heading</a:t>
            </a:r>
          </a:p>
        </p:txBody>
      </p:sp>
    </p:spTree>
    <p:extLst>
      <p:ext uri="{BB962C8B-B14F-4D97-AF65-F5344CB8AC3E}">
        <p14:creationId xmlns:p14="http://schemas.microsoft.com/office/powerpoint/2010/main" val="288260997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C9093CB6-8F34-9640-9439-EDEDF08C597B}"/>
              </a:ext>
            </a:extLst>
          </p:cNvPr>
          <p:cNvSpPr>
            <a:spLocks noGrp="1"/>
          </p:cNvSpPr>
          <p:nvPr>
            <p:ph type="body" sz="quarter" idx="15" hasCustomPrompt="1"/>
          </p:nvPr>
        </p:nvSpPr>
        <p:spPr>
          <a:xfrm>
            <a:off x="381001" y="381000"/>
            <a:ext cx="5334000" cy="374650"/>
          </a:xfrm>
        </p:spPr>
        <p:txBody>
          <a:bodyPr>
            <a:noAutofit/>
          </a:bodyPr>
          <a:lstStyle>
            <a:lvl1pPr marL="0" indent="0">
              <a:spcBef>
                <a:spcPts val="0"/>
              </a:spcBef>
              <a:spcAft>
                <a:spcPts val="0"/>
              </a:spcAft>
              <a:buFont typeface="Arial" panose="020B0604020202020204" pitchFamily="34" charset="0"/>
              <a:buNone/>
              <a:tabLst/>
              <a:defRPr sz="2000" b="1">
                <a:solidFill>
                  <a:schemeClr val="tx2"/>
                </a:solidFill>
              </a:defRPr>
            </a:lvl1pPr>
            <a:lvl2pPr marL="0" indent="0">
              <a:spcBef>
                <a:spcPts val="0"/>
              </a:spcBef>
              <a:spcAft>
                <a:spcPts val="0"/>
              </a:spcAft>
              <a:buNone/>
              <a:tabLst/>
              <a:defRPr/>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Overview</a:t>
            </a:r>
          </a:p>
        </p:txBody>
      </p:sp>
      <p:sp>
        <p:nvSpPr>
          <p:cNvPr id="14" name="Title 1">
            <a:extLst>
              <a:ext uri="{FF2B5EF4-FFF2-40B4-BE49-F238E27FC236}">
                <a16:creationId xmlns:a16="http://schemas.microsoft.com/office/drawing/2014/main" id="{3704D232-213D-1349-BF20-DDEDEB909A2D}"/>
              </a:ext>
            </a:extLst>
          </p:cNvPr>
          <p:cNvSpPr>
            <a:spLocks noGrp="1"/>
          </p:cNvSpPr>
          <p:nvPr>
            <p:ph type="title" hasCustomPrompt="1"/>
          </p:nvPr>
        </p:nvSpPr>
        <p:spPr>
          <a:xfrm>
            <a:off x="381001" y="1524000"/>
            <a:ext cx="5334000"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GB" dirty="0"/>
              <a:t>Set the scene.</a:t>
            </a:r>
            <a:br>
              <a:rPr lang="en-GB" dirty="0"/>
            </a:br>
            <a:r>
              <a:rPr lang="en-GB" dirty="0"/>
              <a:t>Cover the context.</a:t>
            </a:r>
          </a:p>
        </p:txBody>
      </p:sp>
      <p:sp>
        <p:nvSpPr>
          <p:cNvPr id="10" name="Picture Placeholder 17">
            <a:extLst>
              <a:ext uri="{FF2B5EF4-FFF2-40B4-BE49-F238E27FC236}">
                <a16:creationId xmlns:a16="http://schemas.microsoft.com/office/drawing/2014/main" id="{8ECEA818-F741-4C41-BBA4-A4DF4D5A939D}"/>
              </a:ext>
            </a:extLst>
          </p:cNvPr>
          <p:cNvSpPr>
            <a:spLocks noGrp="1"/>
          </p:cNvSpPr>
          <p:nvPr>
            <p:ph type="pic" sz="quarter" idx="20" hasCustomPrompt="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1396302 h 6858000"/>
              <a:gd name="connsiteX3" fmla="*/ 3042920 w 6096000"/>
              <a:gd name="connsiteY3" fmla="*/ 1396302 h 6858000"/>
              <a:gd name="connsiteX4" fmla="*/ 3042920 w 6096000"/>
              <a:gd name="connsiteY4" fmla="*/ 3956241 h 6858000"/>
              <a:gd name="connsiteX5" fmla="*/ 6096000 w 6096000"/>
              <a:gd name="connsiteY5" fmla="*/ 3956241 h 6858000"/>
              <a:gd name="connsiteX6" fmla="*/ 6096000 w 6096000"/>
              <a:gd name="connsiteY6" fmla="*/ 6858000 h 6858000"/>
              <a:gd name="connsiteX7" fmla="*/ 0 w 6096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8000">
                <a:moveTo>
                  <a:pt x="0" y="0"/>
                </a:moveTo>
                <a:lnTo>
                  <a:pt x="6096000" y="0"/>
                </a:lnTo>
                <a:lnTo>
                  <a:pt x="6096000" y="1396302"/>
                </a:lnTo>
                <a:lnTo>
                  <a:pt x="3042920" y="1396302"/>
                </a:lnTo>
                <a:lnTo>
                  <a:pt x="3042920" y="3956241"/>
                </a:lnTo>
                <a:lnTo>
                  <a:pt x="6096000" y="3956241"/>
                </a:lnTo>
                <a:lnTo>
                  <a:pt x="6096000" y="6858000"/>
                </a:lnTo>
                <a:lnTo>
                  <a:pt x="0" y="6858000"/>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6" name="Content Placeholder 4">
            <a:extLst>
              <a:ext uri="{FF2B5EF4-FFF2-40B4-BE49-F238E27FC236}">
                <a16:creationId xmlns:a16="http://schemas.microsoft.com/office/drawing/2014/main" id="{351523DE-0CA4-4282-A867-9276960515C2}"/>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ts val="0"/>
              </a:spcAft>
              <a:buFont typeface="Arial" panose="020B0604020202020204" pitchFamily="34" charset="0"/>
              <a:buChar char="–"/>
              <a:defRPr b="0"/>
            </a:lvl1pPr>
            <a:lvl2pPr marL="357188" indent="-179388">
              <a:lnSpc>
                <a:spcPct val="90000"/>
              </a:lnSpc>
              <a:spcBef>
                <a:spcPts val="600"/>
              </a:spcBef>
              <a:spcAft>
                <a:spcPts val="0"/>
              </a:spcAft>
              <a:buFont typeface="Arial" panose="020B0604020202020204" pitchFamily="34" charset="0"/>
              <a:buChar char="–"/>
              <a:defRPr b="0"/>
            </a:lvl2pPr>
            <a:lvl3pPr marL="538163" indent="-179388">
              <a:lnSpc>
                <a:spcPct val="90000"/>
              </a:lnSpc>
              <a:spcBef>
                <a:spcPts val="600"/>
              </a:spcBef>
              <a:spcAft>
                <a:spcPts val="0"/>
              </a:spcAft>
              <a:tabLst/>
              <a:defRPr b="0"/>
            </a:lvl3pPr>
            <a:lvl4pPr marL="360000" indent="0">
              <a:buNone/>
              <a:defRPr/>
            </a:lvl4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98442373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ight">
    <p:bg>
      <p:bgPr>
        <a:solidFill>
          <a:schemeClr val="bg1"/>
        </a:solidFill>
        <a:effectLst/>
      </p:bgPr>
    </p:bg>
    <p:spTree>
      <p:nvGrpSpPr>
        <p:cNvPr id="1" name=""/>
        <p:cNvGrpSpPr/>
        <p:nvPr/>
      </p:nvGrpSpPr>
      <p:grpSpPr>
        <a:xfrm>
          <a:off x="0" y="0"/>
          <a:ext cx="0" cy="0"/>
          <a:chOff x="0" y="0"/>
          <a:chExt cx="0" cy="0"/>
        </a:xfrm>
      </p:grpSpPr>
      <p:sp>
        <p:nvSpPr>
          <p:cNvPr id="24" name="Text Placeholder 10">
            <a:extLst>
              <a:ext uri="{FF2B5EF4-FFF2-40B4-BE49-F238E27FC236}">
                <a16:creationId xmlns:a16="http://schemas.microsoft.com/office/drawing/2014/main" id="{3C986AE8-3283-B442-86B7-A93DD146B1F8}"/>
              </a:ext>
            </a:extLst>
          </p:cNvPr>
          <p:cNvSpPr>
            <a:spLocks noGrp="1"/>
          </p:cNvSpPr>
          <p:nvPr>
            <p:ph type="body" sz="quarter" idx="15" hasCustomPrompt="1"/>
          </p:nvPr>
        </p:nvSpPr>
        <p:spPr>
          <a:xfrm>
            <a:off x="381000" y="381000"/>
            <a:ext cx="5334000" cy="374650"/>
          </a:xfrm>
        </p:spPr>
        <p:txBody>
          <a:bodyPr>
            <a:noAutofit/>
          </a:bodyPr>
          <a:lstStyle>
            <a:lvl1pPr marL="0" indent="0">
              <a:spcBef>
                <a:spcPts val="0"/>
              </a:spcBef>
              <a:spcAft>
                <a:spcPts val="0"/>
              </a:spcAft>
              <a:buFont typeface="Arial" panose="020B0604020202020204" pitchFamily="34" charset="0"/>
              <a:buNone/>
              <a:tabLst/>
              <a:defRPr sz="2000" b="1">
                <a:solidFill>
                  <a:schemeClr val="tx2"/>
                </a:solidFill>
              </a:defRPr>
            </a:lvl1pPr>
            <a:lvl2pPr marL="0" indent="0">
              <a:spcBef>
                <a:spcPts val="0"/>
              </a:spcBef>
              <a:spcAft>
                <a:spcPts val="0"/>
              </a:spcAft>
              <a:buNone/>
              <a:tabLst/>
              <a:defRPr/>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Insight</a:t>
            </a:r>
          </a:p>
        </p:txBody>
      </p:sp>
      <p:sp>
        <p:nvSpPr>
          <p:cNvPr id="2" name="Title 1">
            <a:extLst>
              <a:ext uri="{FF2B5EF4-FFF2-40B4-BE49-F238E27FC236}">
                <a16:creationId xmlns:a16="http://schemas.microsoft.com/office/drawing/2014/main" id="{011E03C1-D400-8046-89BB-D260E3A84477}"/>
              </a:ext>
            </a:extLst>
          </p:cNvPr>
          <p:cNvSpPr>
            <a:spLocks noGrp="1"/>
          </p:cNvSpPr>
          <p:nvPr>
            <p:ph type="title" hasCustomPrompt="1"/>
          </p:nvPr>
        </p:nvSpPr>
        <p:spPr>
          <a:xfrm>
            <a:off x="381000" y="1524000"/>
            <a:ext cx="5334001"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GB" dirty="0"/>
              <a:t>Make your case.</a:t>
            </a:r>
            <a:br>
              <a:rPr lang="en-GB" dirty="0"/>
            </a:br>
            <a:r>
              <a:rPr lang="en-GB" dirty="0"/>
              <a:t>Show the proof.</a:t>
            </a:r>
          </a:p>
        </p:txBody>
      </p:sp>
      <p:sp>
        <p:nvSpPr>
          <p:cNvPr id="8" name="Picture Placeholder 25">
            <a:extLst>
              <a:ext uri="{FF2B5EF4-FFF2-40B4-BE49-F238E27FC236}">
                <a16:creationId xmlns:a16="http://schemas.microsoft.com/office/drawing/2014/main" id="{69FC15C5-BD98-F947-A70A-B8ED272D992F}"/>
              </a:ext>
            </a:extLst>
          </p:cNvPr>
          <p:cNvSpPr>
            <a:spLocks noGrp="1"/>
          </p:cNvSpPr>
          <p:nvPr>
            <p:ph type="pic" sz="quarter" idx="17" hasCustomPrompt="1"/>
          </p:nvPr>
        </p:nvSpPr>
        <p:spPr>
          <a:xfrm>
            <a:off x="6096001" y="0"/>
            <a:ext cx="6096000" cy="6858001"/>
          </a:xfrm>
          <a:custGeom>
            <a:avLst/>
            <a:gdLst>
              <a:gd name="connsiteX0" fmla="*/ 5469890 w 7602411"/>
              <a:gd name="connsiteY0" fmla="*/ 1405953 h 6857999"/>
              <a:gd name="connsiteX1" fmla="*/ 3889312 w 7602411"/>
              <a:gd name="connsiteY1" fmla="*/ 5244020 h 6857999"/>
              <a:gd name="connsiteX2" fmla="*/ 7044690 w 7602411"/>
              <a:gd name="connsiteY2" fmla="*/ 5244020 h 6857999"/>
              <a:gd name="connsiteX3" fmla="*/ 2787650 w 7602411"/>
              <a:gd name="connsiteY3" fmla="*/ 0 h 6857999"/>
              <a:gd name="connsiteX4" fmla="*/ 7602411 w 7602411"/>
              <a:gd name="connsiteY4" fmla="*/ 0 h 6857999"/>
              <a:gd name="connsiteX5" fmla="*/ 7602411 w 7602411"/>
              <a:gd name="connsiteY5" fmla="*/ 6857999 h 6857999"/>
              <a:gd name="connsiteX6" fmla="*/ 0 w 7602411"/>
              <a:gd name="connsiteY6" fmla="*/ 6857999 h 6857999"/>
              <a:gd name="connsiteX7" fmla="*/ 646 w 7602411"/>
              <a:gd name="connsiteY7" fmla="*/ 6856411 h 6857999"/>
              <a:gd name="connsiteX8" fmla="*/ 1506411 w 7602411"/>
              <a:gd name="connsiteY8" fmla="*/ 6856411 h 6857999"/>
              <a:gd name="connsiteX9" fmla="*/ 1506411 w 7602411"/>
              <a:gd name="connsiteY9" fmla="*/ 3152023 h 6857999"/>
              <a:gd name="connsiteX0" fmla="*/ 5469890 w 7602411"/>
              <a:gd name="connsiteY0" fmla="*/ 1405953 h 6857999"/>
              <a:gd name="connsiteX1" fmla="*/ 3889312 w 7602411"/>
              <a:gd name="connsiteY1" fmla="*/ 5244020 h 6857999"/>
              <a:gd name="connsiteX2" fmla="*/ 7044690 w 7602411"/>
              <a:gd name="connsiteY2" fmla="*/ 5244020 h 6857999"/>
              <a:gd name="connsiteX3" fmla="*/ 5469890 w 7602411"/>
              <a:gd name="connsiteY3" fmla="*/ 1405953 h 6857999"/>
              <a:gd name="connsiteX4" fmla="*/ 2787650 w 7602411"/>
              <a:gd name="connsiteY4" fmla="*/ 0 h 6857999"/>
              <a:gd name="connsiteX5" fmla="*/ 7602411 w 7602411"/>
              <a:gd name="connsiteY5" fmla="*/ 0 h 6857999"/>
              <a:gd name="connsiteX6" fmla="*/ 7602411 w 7602411"/>
              <a:gd name="connsiteY6" fmla="*/ 6857999 h 6857999"/>
              <a:gd name="connsiteX7" fmla="*/ 0 w 7602411"/>
              <a:gd name="connsiteY7" fmla="*/ 6857999 h 6857999"/>
              <a:gd name="connsiteX8" fmla="*/ 1506411 w 7602411"/>
              <a:gd name="connsiteY8" fmla="*/ 6856411 h 6857999"/>
              <a:gd name="connsiteX9" fmla="*/ 1506411 w 7602411"/>
              <a:gd name="connsiteY9" fmla="*/ 3152023 h 6857999"/>
              <a:gd name="connsiteX10" fmla="*/ 2787650 w 7602411"/>
              <a:gd name="connsiteY10" fmla="*/ 0 h 6857999"/>
              <a:gd name="connsiteX0" fmla="*/ 3963479 w 6096000"/>
              <a:gd name="connsiteY0" fmla="*/ 1405953 h 6857999"/>
              <a:gd name="connsiteX1" fmla="*/ 2382901 w 6096000"/>
              <a:gd name="connsiteY1" fmla="*/ 5244020 h 6857999"/>
              <a:gd name="connsiteX2" fmla="*/ 5538279 w 6096000"/>
              <a:gd name="connsiteY2" fmla="*/ 5244020 h 6857999"/>
              <a:gd name="connsiteX3" fmla="*/ 3963479 w 6096000"/>
              <a:gd name="connsiteY3" fmla="*/ 1405953 h 6857999"/>
              <a:gd name="connsiteX4" fmla="*/ 1281239 w 6096000"/>
              <a:gd name="connsiteY4" fmla="*/ 0 h 6857999"/>
              <a:gd name="connsiteX5" fmla="*/ 6096000 w 6096000"/>
              <a:gd name="connsiteY5" fmla="*/ 0 h 6857999"/>
              <a:gd name="connsiteX6" fmla="*/ 6096000 w 6096000"/>
              <a:gd name="connsiteY6" fmla="*/ 6857999 h 6857999"/>
              <a:gd name="connsiteX7" fmla="*/ 0 w 6096000"/>
              <a:gd name="connsiteY7" fmla="*/ 6856411 h 6857999"/>
              <a:gd name="connsiteX8" fmla="*/ 0 w 6096000"/>
              <a:gd name="connsiteY8" fmla="*/ 3152023 h 6857999"/>
              <a:gd name="connsiteX9" fmla="*/ 1281239 w 60960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7999">
                <a:moveTo>
                  <a:pt x="3963479" y="1405953"/>
                </a:moveTo>
                <a:lnTo>
                  <a:pt x="2382901" y="5244020"/>
                </a:lnTo>
                <a:lnTo>
                  <a:pt x="5538279" y="5244020"/>
                </a:lnTo>
                <a:lnTo>
                  <a:pt x="3963479" y="1405953"/>
                </a:lnTo>
                <a:close/>
                <a:moveTo>
                  <a:pt x="1281239" y="0"/>
                </a:moveTo>
                <a:lnTo>
                  <a:pt x="6096000" y="0"/>
                </a:lnTo>
                <a:lnTo>
                  <a:pt x="6096000" y="6857999"/>
                </a:lnTo>
                <a:lnTo>
                  <a:pt x="0" y="6856411"/>
                </a:lnTo>
                <a:lnTo>
                  <a:pt x="0" y="3152023"/>
                </a:lnTo>
                <a:lnTo>
                  <a:pt x="1281239" y="0"/>
                </a:lnTo>
                <a:close/>
              </a:path>
            </a:pathLst>
          </a:custGeom>
          <a:solidFill>
            <a:schemeClr val="bg2"/>
          </a:solidFill>
        </p:spPr>
        <p:txBody>
          <a:bodyPr wrap="square" anchor="b">
            <a:noAutofit/>
          </a:bodyPr>
          <a:lstStyle>
            <a:lvl1pPr marL="0" marR="0" indent="0" algn="ctr" defTabSz="914400" rtl="0" eaLnBrk="1" fontAlgn="auto" latinLnBrk="0" hangingPunct="1">
              <a:lnSpc>
                <a:spcPct val="90000"/>
              </a:lnSpc>
              <a:spcBef>
                <a:spcPts val="600"/>
              </a:spcBef>
              <a:spcAft>
                <a:spcPts val="600"/>
              </a:spcAft>
              <a:buClrTx/>
              <a:buSzTx/>
              <a:buFont typeface="Arial" panose="020B0604020202020204" pitchFamily="34" charset="0"/>
              <a:buNone/>
              <a:tabLst>
                <a:tab pos="2309813" algn="l"/>
              </a:tabLst>
              <a:defRPr lang="en-US" dirty="0" smtClean="0"/>
            </a:lvl1pPr>
            <a:lvl9pPr marL="0" indent="360363">
              <a:tabLst/>
              <a:defRPr/>
            </a:lvl9pPr>
          </a:lstStyle>
          <a:p>
            <a:pPr marL="0" marR="0" lvl="8"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6" name="Content Placeholder 4">
            <a:extLst>
              <a:ext uri="{FF2B5EF4-FFF2-40B4-BE49-F238E27FC236}">
                <a16:creationId xmlns:a16="http://schemas.microsoft.com/office/drawing/2014/main" id="{FE6F8FD9-70DC-4391-AF4D-54977FF910AC}"/>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ts val="0"/>
              </a:spcAft>
              <a:buFont typeface="Arial" panose="020B0604020202020204" pitchFamily="34" charset="0"/>
              <a:buChar char="–"/>
              <a:defRPr b="0"/>
            </a:lvl1pPr>
            <a:lvl2pPr marL="357188" indent="-179388">
              <a:lnSpc>
                <a:spcPct val="90000"/>
              </a:lnSpc>
              <a:spcBef>
                <a:spcPts val="600"/>
              </a:spcBef>
              <a:spcAft>
                <a:spcPts val="0"/>
              </a:spcAft>
              <a:buFont typeface="Arial" panose="020B0604020202020204" pitchFamily="34" charset="0"/>
              <a:buChar char="–"/>
              <a:defRPr b="0"/>
            </a:lvl2pPr>
            <a:lvl3pPr marL="538163" indent="-179388">
              <a:lnSpc>
                <a:spcPct val="90000"/>
              </a:lnSpc>
              <a:spcBef>
                <a:spcPts val="600"/>
              </a:spcBef>
              <a:spcAft>
                <a:spcPts val="0"/>
              </a:spcAft>
              <a:tabLst/>
              <a:defRPr b="0"/>
            </a:lvl3pPr>
            <a:lvl4pPr marL="360000" indent="0">
              <a:buNone/>
              <a:defRPr/>
            </a:lvl4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9237245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ction">
    <p:bg>
      <p:bgPr>
        <a:solidFill>
          <a:schemeClr val="bg1"/>
        </a:solidFill>
        <a:effectLst/>
      </p:bgPr>
    </p:bg>
    <p:spTree>
      <p:nvGrpSpPr>
        <p:cNvPr id="1" name=""/>
        <p:cNvGrpSpPr/>
        <p:nvPr/>
      </p:nvGrpSpPr>
      <p:grpSpPr>
        <a:xfrm>
          <a:off x="0" y="0"/>
          <a:ext cx="0" cy="0"/>
          <a:chOff x="0" y="0"/>
          <a:chExt cx="0" cy="0"/>
        </a:xfrm>
      </p:grpSpPr>
      <p:sp>
        <p:nvSpPr>
          <p:cNvPr id="13" name="Text Placeholder 10">
            <a:extLst>
              <a:ext uri="{FF2B5EF4-FFF2-40B4-BE49-F238E27FC236}">
                <a16:creationId xmlns:a16="http://schemas.microsoft.com/office/drawing/2014/main" id="{98634137-7ABC-CE46-883D-3127AB6FA23E}"/>
              </a:ext>
            </a:extLst>
          </p:cNvPr>
          <p:cNvSpPr>
            <a:spLocks noGrp="1"/>
          </p:cNvSpPr>
          <p:nvPr>
            <p:ph type="body" sz="quarter" idx="15" hasCustomPrompt="1"/>
          </p:nvPr>
        </p:nvSpPr>
        <p:spPr>
          <a:xfrm>
            <a:off x="381001" y="381000"/>
            <a:ext cx="5334000" cy="374650"/>
          </a:xfrm>
        </p:spPr>
        <p:txBody>
          <a:bodyPr>
            <a:noAutofit/>
          </a:bodyPr>
          <a:lstStyle>
            <a:lvl1pPr marL="0" indent="0">
              <a:spcBef>
                <a:spcPts val="0"/>
              </a:spcBef>
              <a:spcAft>
                <a:spcPts val="0"/>
              </a:spcAft>
              <a:buFont typeface="Arial" panose="020B0604020202020204" pitchFamily="34" charset="0"/>
              <a:buNone/>
              <a:tabLst/>
              <a:defRPr sz="2000" b="1">
                <a:solidFill>
                  <a:schemeClr val="tx2"/>
                </a:solidFill>
              </a:defRPr>
            </a:lvl1pPr>
            <a:lvl2pPr marL="0" indent="0">
              <a:spcBef>
                <a:spcPts val="0"/>
              </a:spcBef>
              <a:spcAft>
                <a:spcPts val="0"/>
              </a:spcAft>
              <a:buNone/>
              <a:tabLst/>
              <a:defRPr/>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Action</a:t>
            </a:r>
          </a:p>
        </p:txBody>
      </p:sp>
      <p:sp>
        <p:nvSpPr>
          <p:cNvPr id="16" name="Title 1">
            <a:extLst>
              <a:ext uri="{FF2B5EF4-FFF2-40B4-BE49-F238E27FC236}">
                <a16:creationId xmlns:a16="http://schemas.microsoft.com/office/drawing/2014/main" id="{C75495C2-4728-204B-897F-ADE6303F81B6}"/>
              </a:ext>
            </a:extLst>
          </p:cNvPr>
          <p:cNvSpPr>
            <a:spLocks noGrp="1"/>
          </p:cNvSpPr>
          <p:nvPr>
            <p:ph type="title" hasCustomPrompt="1"/>
          </p:nvPr>
        </p:nvSpPr>
        <p:spPr>
          <a:xfrm>
            <a:off x="381001" y="1524000"/>
            <a:ext cx="5334000"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GB" dirty="0"/>
              <a:t>The ‘so what?’.</a:t>
            </a:r>
            <a:br>
              <a:rPr lang="en-GB" dirty="0"/>
            </a:br>
            <a:r>
              <a:rPr lang="en-GB" dirty="0"/>
              <a:t>How to make a change.</a:t>
            </a:r>
          </a:p>
        </p:txBody>
      </p:sp>
      <p:sp>
        <p:nvSpPr>
          <p:cNvPr id="10" name="Picture Placeholder 21">
            <a:extLst>
              <a:ext uri="{FF2B5EF4-FFF2-40B4-BE49-F238E27FC236}">
                <a16:creationId xmlns:a16="http://schemas.microsoft.com/office/drawing/2014/main" id="{D5BD39DB-569C-A74F-9D4A-0F8F871CD12C}"/>
              </a:ext>
            </a:extLst>
          </p:cNvPr>
          <p:cNvSpPr>
            <a:spLocks noGrp="1"/>
          </p:cNvSpPr>
          <p:nvPr>
            <p:ph type="pic" sz="quarter" idx="20" hasCustomPrompt="1"/>
          </p:nvPr>
        </p:nvSpPr>
        <p:spPr>
          <a:xfrm>
            <a:off x="6096000" y="2"/>
            <a:ext cx="6096000" cy="6857999"/>
          </a:xfrm>
          <a:custGeom>
            <a:avLst/>
            <a:gdLst>
              <a:gd name="connsiteX0" fmla="*/ 0 w 6096000"/>
              <a:gd name="connsiteY0" fmla="*/ 0 h 6857999"/>
              <a:gd name="connsiteX1" fmla="*/ 6096000 w 6096000"/>
              <a:gd name="connsiteY1" fmla="*/ 0 h 6857999"/>
              <a:gd name="connsiteX2" fmla="*/ 6096000 w 6096000"/>
              <a:gd name="connsiteY2" fmla="*/ 2991167 h 6857999"/>
              <a:gd name="connsiteX3" fmla="*/ 4011041 w 6096000"/>
              <a:gd name="connsiteY3" fmla="*/ 2255456 h 6857999"/>
              <a:gd name="connsiteX4" fmla="*/ 755015 w 6096000"/>
              <a:gd name="connsiteY4" fmla="*/ 2255456 h 6857999"/>
              <a:gd name="connsiteX5" fmla="*/ 755015 w 6096000"/>
              <a:gd name="connsiteY5" fmla="*/ 5548756 h 6857999"/>
              <a:gd name="connsiteX6" fmla="*/ 4011041 w 6096000"/>
              <a:gd name="connsiteY6" fmla="*/ 5548756 h 6857999"/>
              <a:gd name="connsiteX7" fmla="*/ 6096000 w 6096000"/>
              <a:gd name="connsiteY7" fmla="*/ 4758753 h 6857999"/>
              <a:gd name="connsiteX8" fmla="*/ 6096000 w 6096000"/>
              <a:gd name="connsiteY8" fmla="*/ 6857999 h 6857999"/>
              <a:gd name="connsiteX9" fmla="*/ 0 w 6096000"/>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0" h="6857999">
                <a:moveTo>
                  <a:pt x="0" y="0"/>
                </a:moveTo>
                <a:lnTo>
                  <a:pt x="6096000" y="0"/>
                </a:lnTo>
                <a:lnTo>
                  <a:pt x="6096000" y="2991167"/>
                </a:lnTo>
                <a:cubicBezTo>
                  <a:pt x="5805424" y="2561272"/>
                  <a:pt x="5195888" y="2255456"/>
                  <a:pt x="4011041" y="2255456"/>
                </a:cubicBezTo>
                <a:lnTo>
                  <a:pt x="755015" y="2255456"/>
                </a:lnTo>
                <a:lnTo>
                  <a:pt x="755015" y="5548756"/>
                </a:lnTo>
                <a:lnTo>
                  <a:pt x="4011041" y="5548756"/>
                </a:lnTo>
                <a:cubicBezTo>
                  <a:pt x="5209794" y="5548756"/>
                  <a:pt x="5810758" y="5204269"/>
                  <a:pt x="6096000" y="4758753"/>
                </a:cubicBezTo>
                <a:lnTo>
                  <a:pt x="6096000" y="6857999"/>
                </a:lnTo>
                <a:lnTo>
                  <a:pt x="0" y="6857999"/>
                </a:lnTo>
                <a:close/>
              </a:path>
            </a:pathLst>
          </a:custGeom>
          <a:solidFill>
            <a:schemeClr val="bg2"/>
          </a:solidFill>
        </p:spPr>
        <p:txBody>
          <a:bodyPr wrap="square" anchor="t">
            <a:noAutofit/>
          </a:bodyPr>
          <a:lstStyle>
            <a:lvl9pPr marL="0" marR="0" indent="0" algn="ctr" defTabSz="914400" rtl="0" eaLnBrk="1" fontAlgn="auto" latinLnBrk="0" hangingPunct="1">
              <a:lnSpc>
                <a:spcPct val="90000"/>
              </a:lnSpc>
              <a:spcBef>
                <a:spcPts val="600"/>
              </a:spcBef>
              <a:spcAft>
                <a:spcPts val="600"/>
              </a:spcAft>
              <a:buClrTx/>
              <a:buSzTx/>
              <a:buFont typeface="Arial" panose="020B0604020202020204" pitchFamily="34" charset="0"/>
              <a:buNone/>
              <a:tabLst/>
              <a:defRPr/>
            </a:lvl9pPr>
          </a:lstStyle>
          <a:p>
            <a:pPr marL="0" marR="0" lvl="8"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6" name="Content Placeholder 4">
            <a:extLst>
              <a:ext uri="{FF2B5EF4-FFF2-40B4-BE49-F238E27FC236}">
                <a16:creationId xmlns:a16="http://schemas.microsoft.com/office/drawing/2014/main" id="{96DAFEEB-7D02-43C9-8DCE-D1B158CB7688}"/>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ts val="0"/>
              </a:spcAft>
              <a:buFont typeface="Arial" panose="020B0604020202020204" pitchFamily="34" charset="0"/>
              <a:buChar char="–"/>
              <a:defRPr b="0"/>
            </a:lvl1pPr>
            <a:lvl2pPr marL="357188" indent="-179388">
              <a:lnSpc>
                <a:spcPct val="90000"/>
              </a:lnSpc>
              <a:spcBef>
                <a:spcPts val="600"/>
              </a:spcBef>
              <a:spcAft>
                <a:spcPts val="0"/>
              </a:spcAft>
              <a:buFont typeface="Arial" panose="020B0604020202020204" pitchFamily="34" charset="0"/>
              <a:buChar char="–"/>
              <a:defRPr b="0"/>
            </a:lvl2pPr>
            <a:lvl3pPr marL="538163" indent="-179388">
              <a:lnSpc>
                <a:spcPct val="90000"/>
              </a:lnSpc>
              <a:spcBef>
                <a:spcPts val="600"/>
              </a:spcBef>
              <a:spcAft>
                <a:spcPts val="0"/>
              </a:spcAft>
              <a:tabLst/>
              <a:defRPr b="0"/>
            </a:lvl3pPr>
            <a:lvl4pPr marL="360000" indent="0">
              <a:buNone/>
              <a:defRPr/>
            </a:lvl4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378800224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01EA128-4E92-46A3-B8EE-474F087E3FF2}"/>
              </a:ext>
            </a:extLst>
          </p:cNvPr>
          <p:cNvSpPr/>
          <p:nvPr userDrawn="1"/>
        </p:nvSpPr>
        <p:spPr>
          <a:xfrm>
            <a:off x="11064552" y="6536518"/>
            <a:ext cx="828092" cy="2520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GB" sz="11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13" name="Text Placeholder 10">
            <a:extLst>
              <a:ext uri="{FF2B5EF4-FFF2-40B4-BE49-F238E27FC236}">
                <a16:creationId xmlns:a16="http://schemas.microsoft.com/office/drawing/2014/main" id="{C9093CB6-8F34-9640-9439-EDEDF08C597B}"/>
              </a:ext>
            </a:extLst>
          </p:cNvPr>
          <p:cNvSpPr>
            <a:spLocks noGrp="1"/>
          </p:cNvSpPr>
          <p:nvPr>
            <p:ph type="body" sz="quarter" idx="15" hasCustomPrompt="1"/>
          </p:nvPr>
        </p:nvSpPr>
        <p:spPr>
          <a:xfrm>
            <a:off x="381001" y="381000"/>
            <a:ext cx="5334000" cy="374650"/>
          </a:xfrm>
        </p:spPr>
        <p:txBody>
          <a:bodyPr>
            <a:noAutofit/>
          </a:bodyPr>
          <a:lstStyle>
            <a:lvl1pPr marL="0" indent="0">
              <a:spcBef>
                <a:spcPts val="0"/>
              </a:spcBef>
              <a:spcAft>
                <a:spcPts val="0"/>
              </a:spcAft>
              <a:buFont typeface="Arial" panose="020B0604020202020204" pitchFamily="34" charset="0"/>
              <a:buNone/>
              <a:tabLst/>
              <a:defRPr sz="2000" b="1">
                <a:solidFill>
                  <a:schemeClr val="tx2"/>
                </a:solidFill>
              </a:defRPr>
            </a:lvl1pPr>
            <a:lvl2pPr marL="0" indent="0">
              <a:spcBef>
                <a:spcPts val="0"/>
              </a:spcBef>
              <a:spcAft>
                <a:spcPts val="0"/>
              </a:spcAft>
              <a:buNone/>
              <a:tabLst/>
              <a:defRPr/>
            </a:lvl2pPr>
            <a:lvl3pPr marL="0" indent="0">
              <a:spcBef>
                <a:spcPts val="0"/>
              </a:spcBef>
              <a:spcAft>
                <a:spcPts val="0"/>
              </a:spcAft>
              <a:buNone/>
              <a:tabLst/>
              <a:defRPr/>
            </a:lvl3pPr>
            <a:lvl4pPr marL="0" indent="0">
              <a:spcBef>
                <a:spcPts val="0"/>
              </a:spcBef>
              <a:spcAft>
                <a:spcPts val="0"/>
              </a:spcAft>
              <a:buNone/>
              <a:tabLst/>
              <a:defRPr/>
            </a:lvl4pPr>
            <a:lvl5pPr marL="0" indent="0">
              <a:spcBef>
                <a:spcPts val="0"/>
              </a:spcBef>
              <a:spcAft>
                <a:spcPts val="0"/>
              </a:spcAft>
              <a:buNone/>
              <a:tabLst/>
              <a:defRPr/>
            </a:lvl5pPr>
          </a:lstStyle>
          <a:p>
            <a:pPr lvl="0"/>
            <a:r>
              <a:rPr lang="en-GB" dirty="0"/>
              <a:t>Appendix</a:t>
            </a:r>
          </a:p>
        </p:txBody>
      </p:sp>
      <p:sp>
        <p:nvSpPr>
          <p:cNvPr id="14" name="Title 1">
            <a:extLst>
              <a:ext uri="{FF2B5EF4-FFF2-40B4-BE49-F238E27FC236}">
                <a16:creationId xmlns:a16="http://schemas.microsoft.com/office/drawing/2014/main" id="{3704D232-213D-1349-BF20-DDEDEB909A2D}"/>
              </a:ext>
            </a:extLst>
          </p:cNvPr>
          <p:cNvSpPr>
            <a:spLocks noGrp="1"/>
          </p:cNvSpPr>
          <p:nvPr>
            <p:ph type="title" hasCustomPrompt="1"/>
          </p:nvPr>
        </p:nvSpPr>
        <p:spPr>
          <a:xfrm>
            <a:off x="381001" y="1524000"/>
            <a:ext cx="5334000" cy="1524000"/>
          </a:xfrm>
        </p:spPr>
        <p:txBody>
          <a:bodyPr/>
          <a:lstStyle>
            <a:lvl1pPr marL="0" marR="0" indent="0" algn="l" defTabSz="914400" rtl="0" eaLnBrk="1" fontAlgn="auto" latinLnBrk="0" hangingPunct="1">
              <a:lnSpc>
                <a:spcPct val="90000"/>
              </a:lnSpc>
              <a:spcBef>
                <a:spcPts val="0"/>
              </a:spcBef>
              <a:spcAft>
                <a:spcPts val="600"/>
              </a:spcAft>
              <a:buClrTx/>
              <a:buSzTx/>
              <a:buFontTx/>
              <a:buNone/>
              <a:tabLst/>
              <a:defRPr sz="3800"/>
            </a:lvl1pPr>
          </a:lstStyle>
          <a:p>
            <a:r>
              <a:rPr lang="en-GB" dirty="0"/>
              <a:t>For further reading.</a:t>
            </a:r>
          </a:p>
        </p:txBody>
      </p:sp>
      <p:sp>
        <p:nvSpPr>
          <p:cNvPr id="10" name="Picture Placeholder 17">
            <a:extLst>
              <a:ext uri="{FF2B5EF4-FFF2-40B4-BE49-F238E27FC236}">
                <a16:creationId xmlns:a16="http://schemas.microsoft.com/office/drawing/2014/main" id="{F77725FD-D57B-3A41-8390-15C08788EB17}"/>
              </a:ext>
            </a:extLst>
          </p:cNvPr>
          <p:cNvSpPr>
            <a:spLocks noGrp="1"/>
          </p:cNvSpPr>
          <p:nvPr>
            <p:ph type="pic" sz="quarter" idx="20" hasCustomPrompt="1"/>
          </p:nvPr>
        </p:nvSpPr>
        <p:spPr>
          <a:xfrm>
            <a:off x="6096000" y="2"/>
            <a:ext cx="6096000" cy="6857999"/>
          </a:xfrm>
          <a:custGeom>
            <a:avLst/>
            <a:gdLst>
              <a:gd name="connsiteX0" fmla="*/ 0 w 6096000"/>
              <a:gd name="connsiteY0" fmla="*/ 0 h 6857999"/>
              <a:gd name="connsiteX1" fmla="*/ 5274058 w 6096000"/>
              <a:gd name="connsiteY1" fmla="*/ 0 h 6857999"/>
              <a:gd name="connsiteX2" fmla="*/ 6096000 w 6096000"/>
              <a:gd name="connsiteY2" fmla="*/ 1098549 h 6857999"/>
              <a:gd name="connsiteX3" fmla="*/ 6096000 w 6096000"/>
              <a:gd name="connsiteY3" fmla="*/ 6663118 h 6857999"/>
              <a:gd name="connsiteX4" fmla="*/ 3179953 w 6096000"/>
              <a:gd name="connsiteY4" fmla="*/ 2769996 h 6857999"/>
              <a:gd name="connsiteX5" fmla="*/ 3179890 w 6096000"/>
              <a:gd name="connsiteY5" fmla="*/ 6857999 h 6857999"/>
              <a:gd name="connsiteX6" fmla="*/ 0 w 6096000"/>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57999">
                <a:moveTo>
                  <a:pt x="0" y="0"/>
                </a:moveTo>
                <a:lnTo>
                  <a:pt x="5274058" y="0"/>
                </a:lnTo>
                <a:lnTo>
                  <a:pt x="6096000" y="1098549"/>
                </a:lnTo>
                <a:lnTo>
                  <a:pt x="6096000" y="6663118"/>
                </a:lnTo>
                <a:lnTo>
                  <a:pt x="3179953" y="2769996"/>
                </a:lnTo>
                <a:lnTo>
                  <a:pt x="3179890" y="6857999"/>
                </a:lnTo>
                <a:lnTo>
                  <a:pt x="0" y="6857999"/>
                </a:lnTo>
                <a:close/>
              </a:path>
            </a:pathLst>
          </a:custGeom>
          <a:solidFill>
            <a:schemeClr val="bg2"/>
          </a:solidFill>
        </p:spPr>
        <p:txBody>
          <a:bodyPr wrap="square" anchor="t">
            <a:noAutofit/>
          </a:bodyPr>
          <a:lstStyle>
            <a:lvl1pPr marL="0" marR="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sz="1100" b="0">
                <a:solidFill>
                  <a:schemeClr val="tx1"/>
                </a:solidFill>
              </a:defRPr>
            </a:lvl1pPr>
          </a:lstStyle>
          <a:p>
            <a:pPr marL="0" marR="0" lvl="0" indent="0" algn="l" defTabSz="914400" rtl="0" eaLnBrk="1" fontAlgn="auto" latinLnBrk="0" hangingPunct="1">
              <a:lnSpc>
                <a:spcPct val="90000"/>
              </a:lnSpc>
              <a:spcBef>
                <a:spcPts val="600"/>
              </a:spcBef>
              <a:spcAft>
                <a:spcPts val="600"/>
              </a:spcAft>
              <a:buClrTx/>
              <a:buSzTx/>
              <a:buFont typeface="Arial" panose="020B0604020202020204" pitchFamily="34" charset="0"/>
              <a:buNone/>
              <a:tabLst/>
              <a:defRPr/>
            </a:pPr>
            <a:r>
              <a:rPr lang="en-US" dirty="0"/>
              <a:t>Click to insert image</a:t>
            </a:r>
          </a:p>
        </p:txBody>
      </p:sp>
      <p:sp>
        <p:nvSpPr>
          <p:cNvPr id="7" name="Content Placeholder 4">
            <a:extLst>
              <a:ext uri="{FF2B5EF4-FFF2-40B4-BE49-F238E27FC236}">
                <a16:creationId xmlns:a16="http://schemas.microsoft.com/office/drawing/2014/main" id="{90172A89-27F1-48CB-B53F-3DD6FAC7D96F}"/>
              </a:ext>
            </a:extLst>
          </p:cNvPr>
          <p:cNvSpPr>
            <a:spLocks noGrp="1"/>
          </p:cNvSpPr>
          <p:nvPr>
            <p:ph sz="quarter" idx="41"/>
          </p:nvPr>
        </p:nvSpPr>
        <p:spPr>
          <a:xfrm>
            <a:off x="381000" y="3429000"/>
            <a:ext cx="5334000" cy="2659620"/>
          </a:xfrm>
        </p:spPr>
        <p:txBody>
          <a:bodyPr/>
          <a:lstStyle>
            <a:lvl1pPr marL="171450" indent="-171450">
              <a:lnSpc>
                <a:spcPct val="90000"/>
              </a:lnSpc>
              <a:spcBef>
                <a:spcPts val="600"/>
              </a:spcBef>
              <a:spcAft>
                <a:spcPts val="0"/>
              </a:spcAft>
              <a:buFont typeface="Arial" panose="020B0604020202020204" pitchFamily="34" charset="0"/>
              <a:buChar char="–"/>
              <a:defRPr b="0"/>
            </a:lvl1pPr>
            <a:lvl2pPr marL="357188" indent="-179388">
              <a:lnSpc>
                <a:spcPct val="90000"/>
              </a:lnSpc>
              <a:spcBef>
                <a:spcPts val="600"/>
              </a:spcBef>
              <a:spcAft>
                <a:spcPts val="0"/>
              </a:spcAft>
              <a:buFont typeface="Arial" panose="020B0604020202020204" pitchFamily="34" charset="0"/>
              <a:buChar char="–"/>
              <a:defRPr b="0"/>
            </a:lvl2pPr>
            <a:lvl3pPr marL="538163" indent="-179388">
              <a:lnSpc>
                <a:spcPct val="90000"/>
              </a:lnSpc>
              <a:spcBef>
                <a:spcPts val="600"/>
              </a:spcBef>
              <a:spcAft>
                <a:spcPts val="0"/>
              </a:spcAft>
              <a:tabLst/>
              <a:defRPr b="0"/>
            </a:lvl3pPr>
            <a:lvl4pPr marL="360000" indent="0">
              <a:buNone/>
              <a:defRPr/>
            </a:lvl4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6649599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Chap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E03C1-D400-8046-89BB-D260E3A84477}"/>
              </a:ext>
            </a:extLst>
          </p:cNvPr>
          <p:cNvSpPr>
            <a:spLocks noGrp="1"/>
          </p:cNvSpPr>
          <p:nvPr>
            <p:ph type="title" hasCustomPrompt="1"/>
          </p:nvPr>
        </p:nvSpPr>
        <p:spPr>
          <a:xfrm>
            <a:off x="381001" y="381000"/>
            <a:ext cx="5334000" cy="2670175"/>
          </a:xfrm>
        </p:spPr>
        <p:txBody>
          <a:bodyPr>
            <a:noAutofit/>
          </a:bodyPr>
          <a:lstStyle>
            <a:lvl1pPr marL="0" marR="0" indent="0" algn="l" defTabSz="914400" rtl="0" eaLnBrk="1" fontAlgn="auto" latinLnBrk="0" hangingPunct="1">
              <a:lnSpc>
                <a:spcPct val="90000"/>
              </a:lnSpc>
              <a:spcBef>
                <a:spcPts val="0"/>
              </a:spcBef>
              <a:spcAft>
                <a:spcPts val="600"/>
              </a:spcAft>
              <a:buClrTx/>
              <a:buSzTx/>
              <a:buFontTx/>
              <a:buNone/>
              <a:tabLst/>
              <a:defRPr lang="en-GB" sz="3800" b="1" smtClean="0">
                <a:solidFill>
                  <a:schemeClr val="tx2"/>
                </a:solidFill>
                <a:effectLst/>
              </a:defRPr>
            </a:lvl1pPr>
          </a:lstStyle>
          <a:p>
            <a:r>
              <a:rPr lang="en-GB" b="1" dirty="0">
                <a:effectLst/>
                <a:latin typeface="Arial" panose="020B0604020202020204" pitchFamily="34" charset="0"/>
              </a:rPr>
              <a:t>Add an optional sub-chapter that supports the narrative</a:t>
            </a:r>
            <a:endParaRPr lang="en-GB" dirty="0">
              <a:effectLst/>
              <a:latin typeface="Arial" panose="020B0604020202020204" pitchFamily="34" charset="0"/>
            </a:endParaRPr>
          </a:p>
        </p:txBody>
      </p:sp>
    </p:spTree>
    <p:extLst>
      <p:ext uri="{BB962C8B-B14F-4D97-AF65-F5344CB8AC3E}">
        <p14:creationId xmlns:p14="http://schemas.microsoft.com/office/powerpoint/2010/main" val="339224147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E1E5AF-43EF-49CD-A70B-FBA2BCAA3FE6}"/>
              </a:ext>
            </a:extLst>
          </p:cNvPr>
          <p:cNvSpPr>
            <a:spLocks noGrp="1"/>
          </p:cNvSpPr>
          <p:nvPr>
            <p:ph type="title" hasCustomPrompt="1"/>
          </p:nvPr>
        </p:nvSpPr>
        <p:spPr>
          <a:xfrm>
            <a:off x="381000" y="381000"/>
            <a:ext cx="2286000" cy="2215991"/>
          </a:xfrm>
        </p:spPr>
        <p:txBody>
          <a:bodyPr/>
          <a:lstStyle>
            <a:lvl1pPr>
              <a:defRPr/>
            </a:lvl1pPr>
          </a:lstStyle>
          <a:p>
            <a:r>
              <a:rPr lang="en-GB" dirty="0"/>
              <a:t>Key message. </a:t>
            </a:r>
            <a:br>
              <a:rPr lang="en-GB" dirty="0"/>
            </a:br>
            <a:r>
              <a:rPr lang="en-GB" dirty="0"/>
              <a:t>If the audience reads just this, it will be enough. Make every word count. Say it like you would in the room.</a:t>
            </a:r>
          </a:p>
        </p:txBody>
      </p:sp>
    </p:spTree>
    <p:extLst>
      <p:ext uri="{BB962C8B-B14F-4D97-AF65-F5344CB8AC3E}">
        <p14:creationId xmlns:p14="http://schemas.microsoft.com/office/powerpoint/2010/main" val="3818501963"/>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5F5"/>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D1BB6C3-85C0-4D78-A335-487D253A70CD}"/>
              </a:ext>
            </a:extLst>
          </p:cNvPr>
          <p:cNvGraphicFramePr>
            <a:graphicFrameLocks noChangeAspect="1"/>
          </p:cNvGraphicFramePr>
          <p:nvPr userDrawn="1">
            <p:custDataLst>
              <p:tags r:id="rId22"/>
            </p:custDataLst>
            <p:extLst>
              <p:ext uri="{D42A27DB-BD31-4B8C-83A1-F6EECF244321}">
                <p14:modId xmlns:p14="http://schemas.microsoft.com/office/powerpoint/2010/main" val="2302821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473" imgH="473" progId="TCLayout.ActiveDocument.1">
                  <p:embed/>
                </p:oleObj>
              </mc:Choice>
              <mc:Fallback>
                <p:oleObj name="think-cell Slide" r:id="rId24" imgW="473" imgH="473" progId="TCLayout.ActiveDocument.1">
                  <p:embed/>
                  <p:pic>
                    <p:nvPicPr>
                      <p:cNvPr id="5" name="Object 4" hidden="1">
                        <a:extLst>
                          <a:ext uri="{FF2B5EF4-FFF2-40B4-BE49-F238E27FC236}">
                            <a16:creationId xmlns:a16="http://schemas.microsoft.com/office/drawing/2014/main" id="{8D1BB6C3-85C0-4D78-A335-487D253A70CD}"/>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0A01742A-C2C4-4349-BA00-741293CB36A4}"/>
              </a:ext>
            </a:extLst>
          </p:cNvPr>
          <p:cNvSpPr/>
          <p:nvPr userDrawn="1">
            <p:custDataLst>
              <p:tags r:id="rId23"/>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lnSpc>
                <a:spcPct val="90000"/>
              </a:lnSpc>
            </a:pPr>
            <a:endParaRPr lang="en-GB" sz="2000" b="1" i="0" baseline="0" dirty="0" err="1">
              <a:solidFill>
                <a:schemeClr val="tx1"/>
              </a:solidFill>
              <a:latin typeface="Arial" panose="020B0604020202020204" pitchFamily="34" charset="0"/>
              <a:ea typeface="+mj-ea"/>
              <a:cs typeface="+mj-cs"/>
              <a:sym typeface="Arial" panose="020B0604020202020204" pitchFamily="34" charset="0"/>
            </a:endParaRPr>
          </a:p>
        </p:txBody>
      </p:sp>
      <p:sp>
        <p:nvSpPr>
          <p:cNvPr id="15" name="Rectangle 14">
            <a:extLst>
              <a:ext uri="{FF2B5EF4-FFF2-40B4-BE49-F238E27FC236}">
                <a16:creationId xmlns:a16="http://schemas.microsoft.com/office/drawing/2014/main" id="{B0368699-BA99-E84F-AB32-4E762B32A26B}"/>
              </a:ext>
            </a:extLst>
          </p:cNvPr>
          <p:cNvSpPr/>
          <p:nvPr userDrawn="1"/>
        </p:nvSpPr>
        <p:spPr>
          <a:xfrm>
            <a:off x="0" y="0"/>
            <a:ext cx="3048000" cy="685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Title Placeholder 1">
            <a:extLst>
              <a:ext uri="{FF2B5EF4-FFF2-40B4-BE49-F238E27FC236}">
                <a16:creationId xmlns:a16="http://schemas.microsoft.com/office/drawing/2014/main" id="{904B5871-DB92-6F46-AA38-789E9F5528BB}"/>
              </a:ext>
            </a:extLst>
          </p:cNvPr>
          <p:cNvSpPr>
            <a:spLocks noGrp="1"/>
          </p:cNvSpPr>
          <p:nvPr>
            <p:ph type="title"/>
          </p:nvPr>
        </p:nvSpPr>
        <p:spPr>
          <a:xfrm>
            <a:off x="381000" y="381000"/>
            <a:ext cx="2286000" cy="2215991"/>
          </a:xfrm>
          <a:prstGeom prst="rect">
            <a:avLst/>
          </a:prstGeom>
        </p:spPr>
        <p:txBody>
          <a:bodyPr vert="horz" wrap="square" lIns="0" tIns="0" rIns="0" bIns="0" rtlCol="0" anchor="t" anchorCtr="0">
            <a:noAutofit/>
          </a:bodyPr>
          <a:lstStyle/>
          <a:p>
            <a:r>
              <a:rPr lang="en-GB" dirty="0"/>
              <a:t>Key message. </a:t>
            </a:r>
            <a:br>
              <a:rPr lang="en-GB" dirty="0"/>
            </a:br>
            <a:r>
              <a:rPr lang="en-GB" dirty="0"/>
              <a:t>If the audience reads just this, it will be enough. Make every word count. Say it like you would in the room.</a:t>
            </a:r>
            <a:endParaRPr lang="en-US" noProof="0" dirty="0"/>
          </a:p>
        </p:txBody>
      </p:sp>
      <p:sp>
        <p:nvSpPr>
          <p:cNvPr id="3" name="Text Placeholder 2">
            <a:extLst>
              <a:ext uri="{FF2B5EF4-FFF2-40B4-BE49-F238E27FC236}">
                <a16:creationId xmlns:a16="http://schemas.microsoft.com/office/drawing/2014/main" id="{BA6AB4B1-7789-CE46-95B2-2777D779360B}"/>
              </a:ext>
            </a:extLst>
          </p:cNvPr>
          <p:cNvSpPr>
            <a:spLocks noGrp="1"/>
          </p:cNvSpPr>
          <p:nvPr>
            <p:ph type="body" idx="1"/>
          </p:nvPr>
        </p:nvSpPr>
        <p:spPr>
          <a:xfrm>
            <a:off x="3428999" y="381000"/>
            <a:ext cx="8378825" cy="5715000"/>
          </a:xfrm>
          <a:prstGeom prst="rect">
            <a:avLst/>
          </a:prstGeom>
        </p:spPr>
        <p:txBody>
          <a:bodyPr vert="horz" lIns="0" tIns="0" rIns="0" bIns="0" rtlCol="0">
            <a:noAutofit/>
          </a:bodyPr>
          <a:lstStyle/>
          <a:p>
            <a:pPr lvl="0"/>
            <a:r>
              <a:rPr lang="en-US" noProof="0" dirty="0"/>
              <a:t>This is where you make your case with relevant evidence and information. Keep sentences concise. Avoid jargon and repetition.</a:t>
            </a:r>
          </a:p>
          <a:p>
            <a:pPr lvl="1"/>
            <a:r>
              <a:rPr lang="en-US" noProof="0" dirty="0"/>
              <a:t>Bullet 1: Second level</a:t>
            </a:r>
          </a:p>
          <a:p>
            <a:pPr lvl="2"/>
            <a:r>
              <a:rPr lang="en-US" noProof="0" dirty="0"/>
              <a:t>Bullet 2: Third level</a:t>
            </a:r>
          </a:p>
          <a:p>
            <a:pPr lvl="3"/>
            <a:r>
              <a:rPr lang="en-US" noProof="0" dirty="0"/>
              <a:t>Bullet 3: Fourth level</a:t>
            </a:r>
          </a:p>
          <a:p>
            <a:pPr lvl="4"/>
            <a:r>
              <a:rPr lang="en-US" noProof="0" dirty="0"/>
              <a:t>Bullet 4: Fifth level</a:t>
            </a:r>
          </a:p>
        </p:txBody>
      </p:sp>
      <p:sp>
        <p:nvSpPr>
          <p:cNvPr id="17" name="TextBox 16">
            <a:extLst>
              <a:ext uri="{FF2B5EF4-FFF2-40B4-BE49-F238E27FC236}">
                <a16:creationId xmlns:a16="http://schemas.microsoft.com/office/drawing/2014/main" id="{37B123F1-21A1-48A2-A775-C2EFC581200F}"/>
              </a:ext>
            </a:extLst>
          </p:cNvPr>
          <p:cNvSpPr txBox="1"/>
          <p:nvPr userDrawn="1"/>
        </p:nvSpPr>
        <p:spPr>
          <a:xfrm>
            <a:off x="11209338" y="6572250"/>
            <a:ext cx="598486" cy="152400"/>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1E1E1E">
                    <a:lumMod val="100000"/>
                  </a:srgbClr>
                </a:solidFill>
                <a:effectLst/>
                <a:uLnTx/>
                <a:uFillTx/>
                <a:latin typeface="Arial" panose="020B0604020202020204" pitchFamily="34" charset="0"/>
                <a:ea typeface="+mn-ea"/>
                <a:cs typeface="+mn-cs"/>
              </a:rPr>
              <a:t>Kearney XX/ID</a:t>
            </a:r>
          </a:p>
        </p:txBody>
      </p:sp>
      <p:grpSp>
        <p:nvGrpSpPr>
          <p:cNvPr id="19" name="Graphic 19">
            <a:extLst>
              <a:ext uri="{FF2B5EF4-FFF2-40B4-BE49-F238E27FC236}">
                <a16:creationId xmlns:a16="http://schemas.microsoft.com/office/drawing/2014/main" id="{BF1BB8F7-8CC6-430A-B87E-567EFC10C2FE}"/>
              </a:ext>
            </a:extLst>
          </p:cNvPr>
          <p:cNvGrpSpPr/>
          <p:nvPr userDrawn="1"/>
        </p:nvGrpSpPr>
        <p:grpSpPr>
          <a:xfrm>
            <a:off x="758825" y="6383803"/>
            <a:ext cx="765175" cy="90021"/>
            <a:chOff x="1562100" y="2895600"/>
            <a:chExt cx="9067800" cy="1066800"/>
          </a:xfrm>
          <a:solidFill>
            <a:schemeClr val="tx1"/>
          </a:solidFill>
        </p:grpSpPr>
        <p:sp>
          <p:nvSpPr>
            <p:cNvPr id="20" name="Freeform 21">
              <a:extLst>
                <a:ext uri="{FF2B5EF4-FFF2-40B4-BE49-F238E27FC236}">
                  <a16:creationId xmlns:a16="http://schemas.microsoft.com/office/drawing/2014/main" id="{AF9DB104-C380-45AF-B05C-9E72C0B30BD8}"/>
                </a:ext>
              </a:extLst>
            </p:cNvPr>
            <p:cNvSpPr/>
            <p:nvPr/>
          </p:nvSpPr>
          <p:spPr>
            <a:xfrm>
              <a:off x="4104322" y="2895600"/>
              <a:ext cx="1124140" cy="1070576"/>
            </a:xfrm>
            <a:custGeom>
              <a:avLst/>
              <a:gdLst>
                <a:gd name="connsiteX0" fmla="*/ 684086 w 1124140"/>
                <a:gd name="connsiteY0" fmla="*/ 0 h 1070576"/>
                <a:gd name="connsiteX1" fmla="*/ 439103 w 1124140"/>
                <a:gd name="connsiteY1" fmla="*/ 0 h 1070576"/>
                <a:gd name="connsiteX2" fmla="*/ 0 w 1124140"/>
                <a:gd name="connsiteY2" fmla="*/ 1070482 h 1070576"/>
                <a:gd name="connsiteX3" fmla="*/ 142875 w 1124140"/>
                <a:gd name="connsiteY3" fmla="*/ 1070482 h 1070576"/>
                <a:gd name="connsiteX4" fmla="*/ 258985 w 1124140"/>
                <a:gd name="connsiteY4" fmla="*/ 783579 h 1070576"/>
                <a:gd name="connsiteX5" fmla="*/ 859060 w 1124140"/>
                <a:gd name="connsiteY5" fmla="*/ 783579 h 1070576"/>
                <a:gd name="connsiteX6" fmla="*/ 975741 w 1124140"/>
                <a:gd name="connsiteY6" fmla="*/ 1070576 h 1070576"/>
                <a:gd name="connsiteX7" fmla="*/ 1124141 w 1124140"/>
                <a:gd name="connsiteY7" fmla="*/ 1070576 h 1070576"/>
                <a:gd name="connsiteX8" fmla="*/ 310420 w 1124140"/>
                <a:gd name="connsiteY8" fmla="*/ 656224 h 1070576"/>
                <a:gd name="connsiteX9" fmla="*/ 522922 w 1124140"/>
                <a:gd name="connsiteY9" fmla="*/ 133964 h 1070576"/>
                <a:gd name="connsiteX10" fmla="*/ 595503 w 1124140"/>
                <a:gd name="connsiteY10" fmla="*/ 133964 h 1070576"/>
                <a:gd name="connsiteX11" fmla="*/ 807053 w 1124140"/>
                <a:gd name="connsiteY11" fmla="*/ 656224 h 1070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24140" h="1070576">
                  <a:moveTo>
                    <a:pt x="684086" y="0"/>
                  </a:moveTo>
                  <a:lnTo>
                    <a:pt x="439103" y="0"/>
                  </a:lnTo>
                  <a:lnTo>
                    <a:pt x="0" y="1070482"/>
                  </a:lnTo>
                  <a:lnTo>
                    <a:pt x="142875" y="1070482"/>
                  </a:lnTo>
                  <a:lnTo>
                    <a:pt x="258985" y="783579"/>
                  </a:lnTo>
                  <a:lnTo>
                    <a:pt x="859060" y="783579"/>
                  </a:lnTo>
                  <a:lnTo>
                    <a:pt x="975741" y="1070576"/>
                  </a:lnTo>
                  <a:lnTo>
                    <a:pt x="1124141" y="1070576"/>
                  </a:lnTo>
                  <a:close/>
                  <a:moveTo>
                    <a:pt x="310420" y="656224"/>
                  </a:moveTo>
                  <a:lnTo>
                    <a:pt x="522922" y="133964"/>
                  </a:lnTo>
                  <a:lnTo>
                    <a:pt x="595503" y="133964"/>
                  </a:lnTo>
                  <a:lnTo>
                    <a:pt x="807053" y="65622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29" name="Freeform 22">
              <a:extLst>
                <a:ext uri="{FF2B5EF4-FFF2-40B4-BE49-F238E27FC236}">
                  <a16:creationId xmlns:a16="http://schemas.microsoft.com/office/drawing/2014/main" id="{F2FC0DA2-EAA9-48F3-BD2B-19926E58251F}"/>
                </a:ext>
              </a:extLst>
            </p:cNvPr>
            <p:cNvSpPr/>
            <p:nvPr/>
          </p:nvSpPr>
          <p:spPr>
            <a:xfrm>
              <a:off x="9544050" y="2895600"/>
              <a:ext cx="1090041" cy="1070481"/>
            </a:xfrm>
            <a:custGeom>
              <a:avLst/>
              <a:gdLst>
                <a:gd name="connsiteX0" fmla="*/ 616458 w 1090041"/>
                <a:gd name="connsiteY0" fmla="*/ 625447 h 1070481"/>
                <a:gd name="connsiteX1" fmla="*/ 616458 w 1090041"/>
                <a:gd name="connsiteY1" fmla="*/ 1070482 h 1070481"/>
                <a:gd name="connsiteX2" fmla="*/ 475679 w 1090041"/>
                <a:gd name="connsiteY2" fmla="*/ 1070482 h 1070481"/>
                <a:gd name="connsiteX3" fmla="*/ 475679 w 1090041"/>
                <a:gd name="connsiteY3" fmla="*/ 623936 h 1070481"/>
                <a:gd name="connsiteX4" fmla="*/ 0 w 1090041"/>
                <a:gd name="connsiteY4" fmla="*/ 0 h 1070481"/>
                <a:gd name="connsiteX5" fmla="*/ 168402 w 1090041"/>
                <a:gd name="connsiteY5" fmla="*/ 0 h 1070481"/>
                <a:gd name="connsiteX6" fmla="*/ 545020 w 1090041"/>
                <a:gd name="connsiteY6" fmla="*/ 495448 h 1070481"/>
                <a:gd name="connsiteX7" fmla="*/ 926306 w 1090041"/>
                <a:gd name="connsiteY7" fmla="*/ 0 h 1070481"/>
                <a:gd name="connsiteX8" fmla="*/ 1090041 w 1090041"/>
                <a:gd name="connsiteY8"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041" h="1070481">
                  <a:moveTo>
                    <a:pt x="616458" y="625447"/>
                  </a:moveTo>
                  <a:lnTo>
                    <a:pt x="616458" y="1070482"/>
                  </a:lnTo>
                  <a:lnTo>
                    <a:pt x="475679" y="1070482"/>
                  </a:lnTo>
                  <a:lnTo>
                    <a:pt x="475679" y="623936"/>
                  </a:lnTo>
                  <a:lnTo>
                    <a:pt x="0" y="0"/>
                  </a:lnTo>
                  <a:lnTo>
                    <a:pt x="168402" y="0"/>
                  </a:lnTo>
                  <a:lnTo>
                    <a:pt x="545020" y="495448"/>
                  </a:lnTo>
                  <a:lnTo>
                    <a:pt x="926306" y="0"/>
                  </a:lnTo>
                  <a:lnTo>
                    <a:pt x="1090041"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0" name="Freeform 23">
              <a:extLst>
                <a:ext uri="{FF2B5EF4-FFF2-40B4-BE49-F238E27FC236}">
                  <a16:creationId xmlns:a16="http://schemas.microsoft.com/office/drawing/2014/main" id="{6A4E13BD-56FE-407B-85E1-BAA8A93A61A1}"/>
                </a:ext>
              </a:extLst>
            </p:cNvPr>
            <p:cNvSpPr/>
            <p:nvPr/>
          </p:nvSpPr>
          <p:spPr>
            <a:xfrm>
              <a:off x="2901981"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398 w 885825"/>
                <a:gd name="connsiteY5" fmla="*/ 126128 h 1070481"/>
                <a:gd name="connsiteX6" fmla="*/ 132398 w 885825"/>
                <a:gd name="connsiteY6" fmla="*/ 472035 h 1070481"/>
                <a:gd name="connsiteX7" fmla="*/ 796004 w 885825"/>
                <a:gd name="connsiteY7" fmla="*/ 472035 h 1070481"/>
                <a:gd name="connsiteX8" fmla="*/ 796004 w 885825"/>
                <a:gd name="connsiteY8" fmla="*/ 598730 h 1070481"/>
                <a:gd name="connsiteX9" fmla="*/ 132398 w 885825"/>
                <a:gd name="connsiteY9" fmla="*/ 598730 h 1070481"/>
                <a:gd name="connsiteX10" fmla="*/ 132398 w 885825"/>
                <a:gd name="connsiteY10" fmla="*/ 944071 h 1070481"/>
                <a:gd name="connsiteX11" fmla="*/ 885825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398" y="126128"/>
                  </a:lnTo>
                  <a:lnTo>
                    <a:pt x="132398" y="472035"/>
                  </a:lnTo>
                  <a:lnTo>
                    <a:pt x="796004" y="472035"/>
                  </a:lnTo>
                  <a:lnTo>
                    <a:pt x="796004" y="598730"/>
                  </a:lnTo>
                  <a:lnTo>
                    <a:pt x="132398" y="598730"/>
                  </a:lnTo>
                  <a:lnTo>
                    <a:pt x="132398" y="944071"/>
                  </a:lnTo>
                  <a:lnTo>
                    <a:pt x="885825"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1" name="Freeform 24">
              <a:extLst>
                <a:ext uri="{FF2B5EF4-FFF2-40B4-BE49-F238E27FC236}">
                  <a16:creationId xmlns:a16="http://schemas.microsoft.com/office/drawing/2014/main" id="{1A8559EB-5B5E-4D28-986E-2607B66970CB}"/>
                </a:ext>
              </a:extLst>
            </p:cNvPr>
            <p:cNvSpPr/>
            <p:nvPr/>
          </p:nvSpPr>
          <p:spPr>
            <a:xfrm>
              <a:off x="8383238" y="2895600"/>
              <a:ext cx="885825" cy="1070481"/>
            </a:xfrm>
            <a:custGeom>
              <a:avLst/>
              <a:gdLst>
                <a:gd name="connsiteX0" fmla="*/ 885825 w 885825"/>
                <a:gd name="connsiteY0" fmla="*/ 1070482 h 1070481"/>
                <a:gd name="connsiteX1" fmla="*/ 0 w 885825"/>
                <a:gd name="connsiteY1" fmla="*/ 1070482 h 1070481"/>
                <a:gd name="connsiteX2" fmla="*/ 0 w 885825"/>
                <a:gd name="connsiteY2" fmla="*/ 0 h 1070481"/>
                <a:gd name="connsiteX3" fmla="*/ 885825 w 885825"/>
                <a:gd name="connsiteY3" fmla="*/ 0 h 1070481"/>
                <a:gd name="connsiteX4" fmla="*/ 885825 w 885825"/>
                <a:gd name="connsiteY4" fmla="*/ 126128 h 1070481"/>
                <a:gd name="connsiteX5" fmla="*/ 132112 w 885825"/>
                <a:gd name="connsiteY5" fmla="*/ 126128 h 1070481"/>
                <a:gd name="connsiteX6" fmla="*/ 132112 w 885825"/>
                <a:gd name="connsiteY6" fmla="*/ 472035 h 1070481"/>
                <a:gd name="connsiteX7" fmla="*/ 796004 w 885825"/>
                <a:gd name="connsiteY7" fmla="*/ 472035 h 1070481"/>
                <a:gd name="connsiteX8" fmla="*/ 796004 w 885825"/>
                <a:gd name="connsiteY8" fmla="*/ 598730 h 1070481"/>
                <a:gd name="connsiteX9" fmla="*/ 132112 w 885825"/>
                <a:gd name="connsiteY9" fmla="*/ 598730 h 1070481"/>
                <a:gd name="connsiteX10" fmla="*/ 132112 w 885825"/>
                <a:gd name="connsiteY10" fmla="*/ 944071 h 1070481"/>
                <a:gd name="connsiteX11" fmla="*/ 885539 w 885825"/>
                <a:gd name="connsiteY11" fmla="*/ 944071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5825" h="1070481">
                  <a:moveTo>
                    <a:pt x="885825" y="1070482"/>
                  </a:moveTo>
                  <a:lnTo>
                    <a:pt x="0" y="1070482"/>
                  </a:lnTo>
                  <a:lnTo>
                    <a:pt x="0" y="0"/>
                  </a:lnTo>
                  <a:lnTo>
                    <a:pt x="885825" y="0"/>
                  </a:lnTo>
                  <a:lnTo>
                    <a:pt x="885825" y="126128"/>
                  </a:lnTo>
                  <a:lnTo>
                    <a:pt x="132112" y="126128"/>
                  </a:lnTo>
                  <a:lnTo>
                    <a:pt x="132112" y="472035"/>
                  </a:lnTo>
                  <a:lnTo>
                    <a:pt x="796004" y="472035"/>
                  </a:lnTo>
                  <a:lnTo>
                    <a:pt x="796004" y="598730"/>
                  </a:lnTo>
                  <a:lnTo>
                    <a:pt x="132112" y="598730"/>
                  </a:lnTo>
                  <a:lnTo>
                    <a:pt x="132112" y="944071"/>
                  </a:lnTo>
                  <a:lnTo>
                    <a:pt x="885539" y="94407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2" name="Freeform 25">
              <a:extLst>
                <a:ext uri="{FF2B5EF4-FFF2-40B4-BE49-F238E27FC236}">
                  <a16:creationId xmlns:a16="http://schemas.microsoft.com/office/drawing/2014/main" id="{81D1B4B8-BD83-424E-9D5F-F870040EF346}"/>
                </a:ext>
              </a:extLst>
            </p:cNvPr>
            <p:cNvSpPr/>
            <p:nvPr/>
          </p:nvSpPr>
          <p:spPr>
            <a:xfrm>
              <a:off x="6931818" y="2895600"/>
              <a:ext cx="977741" cy="1070481"/>
            </a:xfrm>
            <a:custGeom>
              <a:avLst/>
              <a:gdLst>
                <a:gd name="connsiteX0" fmla="*/ 977742 w 977741"/>
                <a:gd name="connsiteY0" fmla="*/ 1070482 h 1070481"/>
                <a:gd name="connsiteX1" fmla="*/ 856774 w 977741"/>
                <a:gd name="connsiteY1" fmla="*/ 1070482 h 1070481"/>
                <a:gd name="connsiteX2" fmla="*/ 137065 w 977741"/>
                <a:gd name="connsiteY2" fmla="*/ 241588 h 1070481"/>
                <a:gd name="connsiteX3" fmla="*/ 136303 w 977741"/>
                <a:gd name="connsiteY3" fmla="*/ 1070482 h 1070481"/>
                <a:gd name="connsiteX4" fmla="*/ 0 w 977741"/>
                <a:gd name="connsiteY4" fmla="*/ 1070482 h 1070481"/>
                <a:gd name="connsiteX5" fmla="*/ 0 w 977741"/>
                <a:gd name="connsiteY5" fmla="*/ 0 h 1070481"/>
                <a:gd name="connsiteX6" fmla="*/ 120968 w 977741"/>
                <a:gd name="connsiteY6" fmla="*/ 0 h 1070481"/>
                <a:gd name="connsiteX7" fmla="*/ 841343 w 977741"/>
                <a:gd name="connsiteY7" fmla="*/ 830782 h 1070481"/>
                <a:gd name="connsiteX8" fmla="*/ 841343 w 977741"/>
                <a:gd name="connsiteY8" fmla="*/ 0 h 1070481"/>
                <a:gd name="connsiteX9" fmla="*/ 977742 w 977741"/>
                <a:gd name="connsiteY9"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7741" h="1070481">
                  <a:moveTo>
                    <a:pt x="977742" y="1070482"/>
                  </a:moveTo>
                  <a:lnTo>
                    <a:pt x="856774" y="1070482"/>
                  </a:lnTo>
                  <a:lnTo>
                    <a:pt x="137065" y="241588"/>
                  </a:lnTo>
                  <a:lnTo>
                    <a:pt x="136303" y="1070482"/>
                  </a:lnTo>
                  <a:lnTo>
                    <a:pt x="0" y="1070482"/>
                  </a:lnTo>
                  <a:lnTo>
                    <a:pt x="0" y="0"/>
                  </a:lnTo>
                  <a:lnTo>
                    <a:pt x="120968" y="0"/>
                  </a:lnTo>
                  <a:lnTo>
                    <a:pt x="841343" y="830782"/>
                  </a:lnTo>
                  <a:lnTo>
                    <a:pt x="841343" y="0"/>
                  </a:lnTo>
                  <a:lnTo>
                    <a:pt x="977742"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3" name="Freeform 26">
              <a:extLst>
                <a:ext uri="{FF2B5EF4-FFF2-40B4-BE49-F238E27FC236}">
                  <a16:creationId xmlns:a16="http://schemas.microsoft.com/office/drawing/2014/main" id="{D51EDEC6-9E60-41CA-B9BF-F4C34B82C211}"/>
                </a:ext>
              </a:extLst>
            </p:cNvPr>
            <p:cNvSpPr/>
            <p:nvPr/>
          </p:nvSpPr>
          <p:spPr>
            <a:xfrm>
              <a:off x="1562100" y="2895600"/>
              <a:ext cx="978312" cy="1070481"/>
            </a:xfrm>
            <a:custGeom>
              <a:avLst/>
              <a:gdLst>
                <a:gd name="connsiteX0" fmla="*/ 978313 w 978312"/>
                <a:gd name="connsiteY0" fmla="*/ 0 h 1070481"/>
                <a:gd name="connsiteX1" fmla="*/ 793147 w 978312"/>
                <a:gd name="connsiteY1" fmla="*/ 0 h 1070481"/>
                <a:gd name="connsiteX2" fmla="*/ 322421 w 978312"/>
                <a:gd name="connsiteY2" fmla="*/ 468354 h 1070481"/>
                <a:gd name="connsiteX3" fmla="*/ 136398 w 978312"/>
                <a:gd name="connsiteY3" fmla="*/ 468354 h 1070481"/>
                <a:gd name="connsiteX4" fmla="*/ 136398 w 978312"/>
                <a:gd name="connsiteY4" fmla="*/ 0 h 1070481"/>
                <a:gd name="connsiteX5" fmla="*/ 0 w 978312"/>
                <a:gd name="connsiteY5" fmla="*/ 0 h 1070481"/>
                <a:gd name="connsiteX6" fmla="*/ 0 w 978312"/>
                <a:gd name="connsiteY6" fmla="*/ 1070482 h 1070481"/>
                <a:gd name="connsiteX7" fmla="*/ 136398 w 978312"/>
                <a:gd name="connsiteY7" fmla="*/ 1070482 h 1070481"/>
                <a:gd name="connsiteX8" fmla="*/ 136398 w 978312"/>
                <a:gd name="connsiteY8" fmla="*/ 602034 h 1070481"/>
                <a:gd name="connsiteX9" fmla="*/ 321945 w 978312"/>
                <a:gd name="connsiteY9" fmla="*/ 602034 h 1070481"/>
                <a:gd name="connsiteX10" fmla="*/ 793147 w 978312"/>
                <a:gd name="connsiteY10" fmla="*/ 1070482 h 1070481"/>
                <a:gd name="connsiteX11" fmla="*/ 978313 w 978312"/>
                <a:gd name="connsiteY11" fmla="*/ 1070482 h 1070481"/>
                <a:gd name="connsiteX12" fmla="*/ 448532 w 978312"/>
                <a:gd name="connsiteY12" fmla="*/ 535194 h 1070481"/>
                <a:gd name="connsiteX13" fmla="*/ 978313 w 978312"/>
                <a:gd name="connsiteY13" fmla="*/ 0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78312" h="1070481">
                  <a:moveTo>
                    <a:pt x="978313" y="0"/>
                  </a:moveTo>
                  <a:lnTo>
                    <a:pt x="793147" y="0"/>
                  </a:lnTo>
                  <a:lnTo>
                    <a:pt x="322421" y="468354"/>
                  </a:lnTo>
                  <a:lnTo>
                    <a:pt x="136398" y="468354"/>
                  </a:lnTo>
                  <a:lnTo>
                    <a:pt x="136398" y="0"/>
                  </a:lnTo>
                  <a:lnTo>
                    <a:pt x="0" y="0"/>
                  </a:lnTo>
                  <a:lnTo>
                    <a:pt x="0" y="1070482"/>
                  </a:lnTo>
                  <a:lnTo>
                    <a:pt x="136398" y="1070482"/>
                  </a:lnTo>
                  <a:lnTo>
                    <a:pt x="136398" y="602034"/>
                  </a:lnTo>
                  <a:lnTo>
                    <a:pt x="321945" y="602034"/>
                  </a:lnTo>
                  <a:lnTo>
                    <a:pt x="793147" y="1070482"/>
                  </a:lnTo>
                  <a:lnTo>
                    <a:pt x="978313" y="1070482"/>
                  </a:lnTo>
                  <a:lnTo>
                    <a:pt x="448532" y="535194"/>
                  </a:lnTo>
                  <a:lnTo>
                    <a:pt x="97831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sp>
          <p:nvSpPr>
            <p:cNvPr id="34" name="Freeform 27">
              <a:extLst>
                <a:ext uri="{FF2B5EF4-FFF2-40B4-BE49-F238E27FC236}">
                  <a16:creationId xmlns:a16="http://schemas.microsoft.com/office/drawing/2014/main" id="{8BD00409-6988-41CF-8D29-FE8F1658B86D}"/>
                </a:ext>
              </a:extLst>
            </p:cNvPr>
            <p:cNvSpPr/>
            <p:nvPr/>
          </p:nvSpPr>
          <p:spPr>
            <a:xfrm>
              <a:off x="5589174" y="2895600"/>
              <a:ext cx="973550" cy="1070481"/>
            </a:xfrm>
            <a:custGeom>
              <a:avLst/>
              <a:gdLst>
                <a:gd name="connsiteX0" fmla="*/ 973550 w 973550"/>
                <a:gd name="connsiteY0" fmla="*/ 1070482 h 1070481"/>
                <a:gd name="connsiteX1" fmla="*/ 613220 w 973550"/>
                <a:gd name="connsiteY1" fmla="*/ 596653 h 1070481"/>
                <a:gd name="connsiteX2" fmla="*/ 689991 w 973550"/>
                <a:gd name="connsiteY2" fmla="*/ 586457 h 1070481"/>
                <a:gd name="connsiteX3" fmla="*/ 909066 w 973550"/>
                <a:gd name="connsiteY3" fmla="*/ 298987 h 1070481"/>
                <a:gd name="connsiteX4" fmla="*/ 530733 w 973550"/>
                <a:gd name="connsiteY4" fmla="*/ 0 h 1070481"/>
                <a:gd name="connsiteX5" fmla="*/ 0 w 973550"/>
                <a:gd name="connsiteY5" fmla="*/ 0 h 1070481"/>
                <a:gd name="connsiteX6" fmla="*/ 0 w 973550"/>
                <a:gd name="connsiteY6" fmla="*/ 1070482 h 1070481"/>
                <a:gd name="connsiteX7" fmla="*/ 135826 w 973550"/>
                <a:gd name="connsiteY7" fmla="*/ 1070482 h 1070481"/>
                <a:gd name="connsiteX8" fmla="*/ 135826 w 973550"/>
                <a:gd name="connsiteY8" fmla="*/ 598447 h 1070481"/>
                <a:gd name="connsiteX9" fmla="*/ 446341 w 973550"/>
                <a:gd name="connsiteY9" fmla="*/ 598447 h 1070481"/>
                <a:gd name="connsiteX10" fmla="*/ 806101 w 973550"/>
                <a:gd name="connsiteY10" fmla="*/ 1070482 h 1070481"/>
                <a:gd name="connsiteX11" fmla="*/ 136017 w 973550"/>
                <a:gd name="connsiteY11" fmla="*/ 126411 h 1070481"/>
                <a:gd name="connsiteX12" fmla="*/ 527875 w 973550"/>
                <a:gd name="connsiteY12" fmla="*/ 126411 h 1070481"/>
                <a:gd name="connsiteX13" fmla="*/ 767715 w 973550"/>
                <a:gd name="connsiteY13" fmla="*/ 299270 h 1070481"/>
                <a:gd name="connsiteX14" fmla="*/ 527685 w 973550"/>
                <a:gd name="connsiteY14" fmla="*/ 472035 h 1070481"/>
                <a:gd name="connsiteX15" fmla="*/ 135826 w 973550"/>
                <a:gd name="connsiteY15" fmla="*/ 472035 h 107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3550" h="1070481">
                  <a:moveTo>
                    <a:pt x="973550" y="1070482"/>
                  </a:moveTo>
                  <a:lnTo>
                    <a:pt x="613220" y="596653"/>
                  </a:lnTo>
                  <a:cubicBezTo>
                    <a:pt x="639056" y="595418"/>
                    <a:pt x="664739" y="592007"/>
                    <a:pt x="689991" y="586457"/>
                  </a:cubicBezTo>
                  <a:cubicBezTo>
                    <a:pt x="822674" y="544823"/>
                    <a:pt x="909066" y="443902"/>
                    <a:pt x="909066" y="298987"/>
                  </a:cubicBezTo>
                  <a:cubicBezTo>
                    <a:pt x="908685" y="103848"/>
                    <a:pt x="773525" y="0"/>
                    <a:pt x="530733" y="0"/>
                  </a:cubicBezTo>
                  <a:lnTo>
                    <a:pt x="0" y="0"/>
                  </a:lnTo>
                  <a:lnTo>
                    <a:pt x="0" y="1070482"/>
                  </a:lnTo>
                  <a:lnTo>
                    <a:pt x="135826" y="1070482"/>
                  </a:lnTo>
                  <a:lnTo>
                    <a:pt x="135826" y="598447"/>
                  </a:lnTo>
                  <a:lnTo>
                    <a:pt x="446341" y="598447"/>
                  </a:lnTo>
                  <a:lnTo>
                    <a:pt x="806101" y="1070482"/>
                  </a:lnTo>
                  <a:close/>
                  <a:moveTo>
                    <a:pt x="136017" y="126411"/>
                  </a:moveTo>
                  <a:lnTo>
                    <a:pt x="527875" y="126411"/>
                  </a:lnTo>
                  <a:cubicBezTo>
                    <a:pt x="684466" y="126411"/>
                    <a:pt x="767715" y="185416"/>
                    <a:pt x="767715" y="299270"/>
                  </a:cubicBezTo>
                  <a:cubicBezTo>
                    <a:pt x="767715" y="413125"/>
                    <a:pt x="686562" y="472035"/>
                    <a:pt x="527685" y="472035"/>
                  </a:cubicBezTo>
                  <a:lnTo>
                    <a:pt x="135826" y="472035"/>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E1E1E"/>
                </a:solidFill>
                <a:effectLst/>
                <a:uLnTx/>
                <a:uFillTx/>
                <a:latin typeface="Arial" panose="020B0604020202020204"/>
                <a:ea typeface="+mn-ea"/>
                <a:cs typeface="+mn-cs"/>
              </a:endParaRPr>
            </a:p>
          </p:txBody>
        </p:sp>
      </p:grpSp>
      <p:sp>
        <p:nvSpPr>
          <p:cNvPr id="21" name="TextBox 20">
            <a:extLst>
              <a:ext uri="{FF2B5EF4-FFF2-40B4-BE49-F238E27FC236}">
                <a16:creationId xmlns:a16="http://schemas.microsoft.com/office/drawing/2014/main" id="{FBD2AA55-AD71-458E-AB53-14B489582B00}"/>
              </a:ext>
            </a:extLst>
          </p:cNvPr>
          <p:cNvSpPr txBox="1"/>
          <p:nvPr userDrawn="1"/>
        </p:nvSpPr>
        <p:spPr>
          <a:xfrm>
            <a:off x="371475" y="6226175"/>
            <a:ext cx="377825" cy="276225"/>
          </a:xfrm>
          <a:prstGeom prst="rect">
            <a:avLst/>
          </a:prstGeom>
          <a:noFill/>
          <a:ln w="6350">
            <a:noFill/>
            <a:miter lim="800000"/>
          </a:ln>
          <a:extLst>
            <a:ext uri="{909E8E84-426E-40DD-AFC4-6F175D3DCCD1}">
              <a14:hiddenFill xmlns:a14="http://schemas.microsoft.com/office/drawing/2010/main">
                <a:solidFill>
                  <a:srgbClr val="FFFFFF">
                    <a:lumMod val="100000"/>
                  </a:srgbClr>
                </a:solidFill>
              </a14:hiddenFill>
            </a:ext>
          </a:extLst>
        </p:spPr>
        <p:txBody>
          <a:bodyPr wrap="none" lIns="0" tIns="0" rIns="0" bIns="0" rtlCol="0" anchor="b" anchorCtr="0">
            <a:noAutofit/>
          </a:bodyPr>
          <a:lstStyle/>
          <a:p>
            <a:pPr algn="l">
              <a:lnSpc>
                <a:spcPct val="90000"/>
              </a:lnSpc>
            </a:pPr>
            <a:fld id="{6CE8C368-3382-4C28-AE75-DF7C05ACA19D}" type="slidenum">
              <a:rPr lang="en-US" sz="1000" b="0">
                <a:solidFill>
                  <a:schemeClr val="tx1">
                    <a:lumMod val="100000"/>
                  </a:schemeClr>
                </a:solidFill>
                <a:latin typeface="Arial" panose="020B0604020202020204" pitchFamily="34" charset="0"/>
              </a:rPr>
              <a:pPr algn="l">
                <a:lnSpc>
                  <a:spcPct val="90000"/>
                </a:lnSpc>
              </a:pPr>
              <a:t>‹#›</a:t>
            </a:fld>
            <a:endParaRPr lang="en-US" sz="1000" b="0" dirty="0">
              <a:solidFill>
                <a:schemeClr val="tx1">
                  <a:lumMod val="100000"/>
                </a:schemeClr>
              </a:solidFill>
              <a:latin typeface="Arial" panose="020B0604020202020204" pitchFamily="34" charset="0"/>
            </a:endParaRPr>
          </a:p>
        </p:txBody>
      </p:sp>
    </p:spTree>
    <p:extLst>
      <p:ext uri="{BB962C8B-B14F-4D97-AF65-F5344CB8AC3E}">
        <p14:creationId xmlns:p14="http://schemas.microsoft.com/office/powerpoint/2010/main" val="40526707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1" r:id="rId19"/>
    <p:sldLayoutId id="2147483680" r:id="rId20"/>
  </p:sldLayoutIdLst>
  <p:hf hdr="0" ftr="0" dt="0"/>
  <p:txStyles>
    <p:titleStyle>
      <a:lvl1pPr marL="0" algn="l" defTabSz="914400" rtl="0" eaLnBrk="1" latinLnBrk="0" hangingPunct="1">
        <a:lnSpc>
          <a:spcPct val="90000"/>
        </a:lnSpc>
        <a:spcBef>
          <a:spcPts val="0"/>
        </a:spcBef>
        <a:spcAft>
          <a:spcPts val="0"/>
        </a:spcAft>
        <a:buNone/>
        <a:defRPr sz="20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600"/>
        </a:spcBef>
        <a:spcAft>
          <a:spcPts val="600"/>
        </a:spcAft>
        <a:buFont typeface="Arial" panose="020B0604020202020204" pitchFamily="34" charset="0"/>
        <a:buNone/>
        <a:defRPr lang="en-US" sz="1400" kern="1200" noProof="0" dirty="0" smtClean="0">
          <a:solidFill>
            <a:schemeClr val="tx1"/>
          </a:solidFill>
          <a:latin typeface="+mn-lt"/>
          <a:ea typeface="+mn-ea"/>
          <a:cs typeface="+mn-cs"/>
        </a:defRPr>
      </a:lvl1pPr>
      <a:lvl2pPr marL="18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2pPr>
      <a:lvl3pPr marL="36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3pPr>
      <a:lvl4pPr marL="54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B4B4B4"/>
          </p15:clr>
        </p15:guide>
        <p15:guide id="2" orient="horz" pos="480" userDrawn="1">
          <p15:clr>
            <a:srgbClr val="B4B4B4"/>
          </p15:clr>
        </p15:guide>
        <p15:guide id="3" orient="horz" pos="720" userDrawn="1">
          <p15:clr>
            <a:srgbClr val="B4B4B4"/>
          </p15:clr>
        </p15:guide>
        <p15:guide id="4" orient="horz" pos="960" userDrawn="1">
          <p15:clr>
            <a:srgbClr val="B4B4B4"/>
          </p15:clr>
        </p15:guide>
        <p15:guide id="5" orient="horz" pos="1200" userDrawn="1">
          <p15:clr>
            <a:srgbClr val="B4B4B4"/>
          </p15:clr>
        </p15:guide>
        <p15:guide id="6" orient="horz" pos="1440" userDrawn="1">
          <p15:clr>
            <a:srgbClr val="B4B4B4"/>
          </p15:clr>
        </p15:guide>
        <p15:guide id="7" orient="horz" pos="1680" userDrawn="1">
          <p15:clr>
            <a:srgbClr val="B4B4B4"/>
          </p15:clr>
        </p15:guide>
        <p15:guide id="8" orient="horz" pos="1920" userDrawn="1">
          <p15:clr>
            <a:srgbClr val="B4B4B4"/>
          </p15:clr>
        </p15:guide>
        <p15:guide id="9" orient="horz" pos="2160" userDrawn="1">
          <p15:clr>
            <a:srgbClr val="B4B4B4"/>
          </p15:clr>
        </p15:guide>
        <p15:guide id="10" orient="horz" pos="2400" userDrawn="1">
          <p15:clr>
            <a:srgbClr val="B4B4B4"/>
          </p15:clr>
        </p15:guide>
        <p15:guide id="11" orient="horz" pos="2640" userDrawn="1">
          <p15:clr>
            <a:srgbClr val="B4B4B4"/>
          </p15:clr>
        </p15:guide>
        <p15:guide id="12" orient="horz" pos="2880" userDrawn="1">
          <p15:clr>
            <a:srgbClr val="B4B4B4"/>
          </p15:clr>
        </p15:guide>
        <p15:guide id="13" orient="horz" pos="3120" userDrawn="1">
          <p15:clr>
            <a:srgbClr val="B4B4B4"/>
          </p15:clr>
        </p15:guide>
        <p15:guide id="14" orient="horz" pos="3360" userDrawn="1">
          <p15:clr>
            <a:srgbClr val="B4B4B4"/>
          </p15:clr>
        </p15:guide>
        <p15:guide id="15" orient="horz" pos="3600" userDrawn="1">
          <p15:clr>
            <a:srgbClr val="B4B4B4"/>
          </p15:clr>
        </p15:guide>
        <p15:guide id="16" orient="horz" pos="3840" userDrawn="1">
          <p15:clr>
            <a:srgbClr val="B4B4B4"/>
          </p15:clr>
        </p15:guide>
        <p15:guide id="17" orient="horz" pos="4080" userDrawn="1">
          <p15:clr>
            <a:srgbClr val="B4B4B4"/>
          </p15:clr>
        </p15:guide>
        <p15:guide id="18" orient="horz" pos="4320" userDrawn="1">
          <p15:clr>
            <a:srgbClr val="B4B4B4"/>
          </p15:clr>
        </p15:guide>
        <p15:guide id="19" pos="240" userDrawn="1">
          <p15:clr>
            <a:srgbClr val="B4B4B4"/>
          </p15:clr>
        </p15:guide>
        <p15:guide id="20" pos="480" userDrawn="1">
          <p15:clr>
            <a:srgbClr val="B4B4B4"/>
          </p15:clr>
        </p15:guide>
        <p15:guide id="21" pos="720" userDrawn="1">
          <p15:clr>
            <a:srgbClr val="B4B4B4"/>
          </p15:clr>
        </p15:guide>
        <p15:guide id="22" pos="960" userDrawn="1">
          <p15:clr>
            <a:srgbClr val="B4B4B4"/>
          </p15:clr>
        </p15:guide>
        <p15:guide id="23" pos="1200" userDrawn="1">
          <p15:clr>
            <a:srgbClr val="B4B4B4"/>
          </p15:clr>
        </p15:guide>
        <p15:guide id="24" pos="1440" userDrawn="1">
          <p15:clr>
            <a:srgbClr val="B4B4B4"/>
          </p15:clr>
        </p15:guide>
        <p15:guide id="25" pos="1680" userDrawn="1">
          <p15:clr>
            <a:srgbClr val="B4B4B4"/>
          </p15:clr>
        </p15:guide>
        <p15:guide id="26" pos="1920" userDrawn="1">
          <p15:clr>
            <a:srgbClr val="B4B4B4"/>
          </p15:clr>
        </p15:guide>
        <p15:guide id="27" pos="2160" userDrawn="1">
          <p15:clr>
            <a:srgbClr val="B4B4B4"/>
          </p15:clr>
        </p15:guide>
        <p15:guide id="28" pos="2400" userDrawn="1">
          <p15:clr>
            <a:srgbClr val="B4B4B4"/>
          </p15:clr>
        </p15:guide>
        <p15:guide id="29" pos="2640" userDrawn="1">
          <p15:clr>
            <a:srgbClr val="B4B4B4"/>
          </p15:clr>
        </p15:guide>
        <p15:guide id="30" pos="2880" userDrawn="1">
          <p15:clr>
            <a:srgbClr val="B4B4B4"/>
          </p15:clr>
        </p15:guide>
        <p15:guide id="31" pos="3120" userDrawn="1">
          <p15:clr>
            <a:srgbClr val="B4B4B4"/>
          </p15:clr>
        </p15:guide>
        <p15:guide id="32" pos="3360" userDrawn="1">
          <p15:clr>
            <a:srgbClr val="B4B4B4"/>
          </p15:clr>
        </p15:guide>
        <p15:guide id="33" pos="3600" userDrawn="1">
          <p15:clr>
            <a:srgbClr val="B4B4B4"/>
          </p15:clr>
        </p15:guide>
        <p15:guide id="34" pos="3840" userDrawn="1">
          <p15:clr>
            <a:srgbClr val="B4B4B4"/>
          </p15:clr>
        </p15:guide>
        <p15:guide id="35" pos="4080" userDrawn="1">
          <p15:clr>
            <a:srgbClr val="B4B4B4"/>
          </p15:clr>
        </p15:guide>
        <p15:guide id="36" pos="4320" userDrawn="1">
          <p15:clr>
            <a:srgbClr val="B4B4B4"/>
          </p15:clr>
        </p15:guide>
        <p15:guide id="37" pos="4560" userDrawn="1">
          <p15:clr>
            <a:srgbClr val="B4B4B4"/>
          </p15:clr>
        </p15:guide>
        <p15:guide id="38" pos="4800" userDrawn="1">
          <p15:clr>
            <a:srgbClr val="B4B4B4"/>
          </p15:clr>
        </p15:guide>
        <p15:guide id="39" pos="5040" userDrawn="1">
          <p15:clr>
            <a:srgbClr val="B4B4B4"/>
          </p15:clr>
        </p15:guide>
        <p15:guide id="40" pos="5280" userDrawn="1">
          <p15:clr>
            <a:srgbClr val="B4B4B4"/>
          </p15:clr>
        </p15:guide>
        <p15:guide id="41" pos="5520" userDrawn="1">
          <p15:clr>
            <a:srgbClr val="B4B4B4"/>
          </p15:clr>
        </p15:guide>
        <p15:guide id="42" pos="5760" userDrawn="1">
          <p15:clr>
            <a:srgbClr val="B4B4B4"/>
          </p15:clr>
        </p15:guide>
        <p15:guide id="43" pos="6000" userDrawn="1">
          <p15:clr>
            <a:srgbClr val="B4B4B4"/>
          </p15:clr>
        </p15:guide>
        <p15:guide id="44" pos="6240" userDrawn="1">
          <p15:clr>
            <a:srgbClr val="B4B4B4"/>
          </p15:clr>
        </p15:guide>
        <p15:guide id="45" pos="6480" userDrawn="1">
          <p15:clr>
            <a:srgbClr val="B4B4B4"/>
          </p15:clr>
        </p15:guide>
        <p15:guide id="46" pos="6720" userDrawn="1">
          <p15:clr>
            <a:srgbClr val="B4B4B4"/>
          </p15:clr>
        </p15:guide>
        <p15:guide id="47" pos="6960" userDrawn="1">
          <p15:clr>
            <a:srgbClr val="B4B4B4"/>
          </p15:clr>
        </p15:guide>
        <p15:guide id="48" pos="7200" userDrawn="1">
          <p15:clr>
            <a:srgbClr val="B4B4B4"/>
          </p15:clr>
        </p15:guide>
        <p15:guide id="49" pos="7440" userDrawn="1">
          <p15:clr>
            <a:srgbClr val="B4B4B4"/>
          </p15:clr>
        </p15:guide>
        <p15:guide id="50" pos="7680" userDrawn="1">
          <p15:clr>
            <a:srgbClr val="B4B4B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tags" Target="../tags/tag5.xml"/><Relationship Id="rId5" Type="http://schemas.openxmlformats.org/officeDocument/2006/relationships/image" Target="../media/image8.jpeg"/><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tags" Target="../tags/tag6.xml"/><Relationship Id="rId5" Type="http://schemas.openxmlformats.org/officeDocument/2006/relationships/image" Target="../media/image8.jpe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72893689-30A3-4AD3-BE02-9C42AF3EE9F5}"/>
              </a:ext>
            </a:extLst>
          </p:cNvPr>
          <p:cNvGraphicFramePr>
            <a:graphicFrameLocks noChangeAspect="1"/>
          </p:cNvGraphicFramePr>
          <p:nvPr>
            <p:custDataLst>
              <p:tags r:id="rId1"/>
            </p:custDataLst>
            <p:extLst>
              <p:ext uri="{D42A27DB-BD31-4B8C-83A1-F6EECF244321}">
                <p14:modId xmlns:p14="http://schemas.microsoft.com/office/powerpoint/2010/main" val="3323079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12" name="Object 11" hidden="1">
                        <a:extLst>
                          <a:ext uri="{FF2B5EF4-FFF2-40B4-BE49-F238E27FC236}">
                            <a16:creationId xmlns:a16="http://schemas.microsoft.com/office/drawing/2014/main" id="{72893689-30A3-4AD3-BE02-9C42AF3EE9F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5" name="Picture Placeholder 14">
            <a:extLst>
              <a:ext uri="{FF2B5EF4-FFF2-40B4-BE49-F238E27FC236}">
                <a16:creationId xmlns:a16="http://schemas.microsoft.com/office/drawing/2014/main" id="{72AE38F9-BFDB-1BE0-5622-640566F13363}"/>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12544" b="12544"/>
          <a:stretch/>
        </p:blipFill>
        <p:spPr>
          <a:xfrm>
            <a:off x="3044825" y="-1587"/>
            <a:ext cx="3051175" cy="3430587"/>
          </a:xfrm>
        </p:spPr>
      </p:pic>
      <p:sp>
        <p:nvSpPr>
          <p:cNvPr id="4" name="Text Placeholder 3">
            <a:extLst>
              <a:ext uri="{FF2B5EF4-FFF2-40B4-BE49-F238E27FC236}">
                <a16:creationId xmlns:a16="http://schemas.microsoft.com/office/drawing/2014/main" id="{621B7D75-1AF9-40D5-ABC0-060D43DD1CD7}"/>
              </a:ext>
            </a:extLst>
          </p:cNvPr>
          <p:cNvSpPr>
            <a:spLocks noGrp="1"/>
          </p:cNvSpPr>
          <p:nvPr>
            <p:ph type="body" sz="quarter" idx="35"/>
          </p:nvPr>
        </p:nvSpPr>
        <p:spPr/>
        <p:txBody>
          <a:bodyPr/>
          <a:lstStyle/>
          <a:p>
            <a:r>
              <a:rPr lang="en-US"/>
              <a:t>Areas of Expertise</a:t>
            </a:r>
          </a:p>
        </p:txBody>
      </p:sp>
      <p:sp>
        <p:nvSpPr>
          <p:cNvPr id="5" name="Text Placeholder 4">
            <a:extLst>
              <a:ext uri="{FF2B5EF4-FFF2-40B4-BE49-F238E27FC236}">
                <a16:creationId xmlns:a16="http://schemas.microsoft.com/office/drawing/2014/main" id="{856C2E9F-174F-4492-AAC2-379AEA5FEDB5}"/>
              </a:ext>
            </a:extLst>
          </p:cNvPr>
          <p:cNvSpPr>
            <a:spLocks noGrp="1"/>
          </p:cNvSpPr>
          <p:nvPr>
            <p:ph type="body" sz="quarter" idx="36"/>
          </p:nvPr>
        </p:nvSpPr>
        <p:spPr/>
        <p:txBody>
          <a:bodyPr/>
          <a:lstStyle/>
          <a:p>
            <a:r>
              <a:rPr lang="en-US"/>
              <a:t>Education</a:t>
            </a:r>
          </a:p>
        </p:txBody>
      </p:sp>
      <p:sp>
        <p:nvSpPr>
          <p:cNvPr id="6" name="Title 5">
            <a:extLst>
              <a:ext uri="{FF2B5EF4-FFF2-40B4-BE49-F238E27FC236}">
                <a16:creationId xmlns:a16="http://schemas.microsoft.com/office/drawing/2014/main" id="{6487B328-70FE-44C4-A244-4E5FD4CF2BFD}"/>
              </a:ext>
            </a:extLst>
          </p:cNvPr>
          <p:cNvSpPr>
            <a:spLocks noGrp="1"/>
          </p:cNvSpPr>
          <p:nvPr>
            <p:ph type="title"/>
          </p:nvPr>
        </p:nvSpPr>
        <p:spPr/>
        <p:txBody>
          <a:bodyPr vert="horz"/>
          <a:lstStyle/>
          <a:p>
            <a:r>
              <a:rPr lang="en-US" dirty="0"/>
              <a:t>Benedict Wolske</a:t>
            </a:r>
            <a:br>
              <a:rPr lang="en-US" dirty="0"/>
            </a:br>
            <a:r>
              <a:rPr lang="en-US" b="0" dirty="0"/>
              <a:t>Associate, Munich,</a:t>
            </a:r>
            <a:br>
              <a:rPr lang="en-US" b="0" dirty="0"/>
            </a:br>
            <a:r>
              <a:rPr lang="en-US" b="0" dirty="0"/>
              <a:t>Germany</a:t>
            </a:r>
          </a:p>
        </p:txBody>
      </p:sp>
      <p:sp>
        <p:nvSpPr>
          <p:cNvPr id="7" name="Content Placeholder 6">
            <a:extLst>
              <a:ext uri="{FF2B5EF4-FFF2-40B4-BE49-F238E27FC236}">
                <a16:creationId xmlns:a16="http://schemas.microsoft.com/office/drawing/2014/main" id="{D2EA5B77-E0DF-4CB2-9C22-2ED3D4EAEF2A}"/>
              </a:ext>
            </a:extLst>
          </p:cNvPr>
          <p:cNvSpPr>
            <a:spLocks noGrp="1"/>
          </p:cNvSpPr>
          <p:nvPr>
            <p:ph sz="quarter" idx="39"/>
          </p:nvPr>
        </p:nvSpPr>
        <p:spPr/>
        <p:txBody>
          <a:bodyPr/>
          <a:lstStyle/>
          <a:p>
            <a:pPr marL="0" indent="0">
              <a:buNone/>
            </a:pPr>
            <a:r>
              <a:rPr lang="en-US" sz="1200" b="1" dirty="0">
                <a:latin typeface="+mj-lt"/>
              </a:rPr>
              <a:t>Industry</a:t>
            </a:r>
          </a:p>
          <a:p>
            <a:r>
              <a:rPr lang="en-US" sz="1200" dirty="0"/>
              <a:t>Pharmaceutical</a:t>
            </a:r>
          </a:p>
          <a:p>
            <a:r>
              <a:rPr lang="en-US" sz="1200" dirty="0"/>
              <a:t>MedTech</a:t>
            </a:r>
          </a:p>
          <a:p>
            <a:r>
              <a:rPr lang="en-US" sz="1200" dirty="0"/>
              <a:t>Telecommunications</a:t>
            </a:r>
          </a:p>
          <a:p>
            <a:r>
              <a:rPr lang="en-US" sz="1200" dirty="0"/>
              <a:t>Sharing economy</a:t>
            </a:r>
          </a:p>
          <a:p>
            <a:pPr marL="0" lvl="0" indent="0">
              <a:buNone/>
            </a:pPr>
            <a:r>
              <a:rPr lang="en-US" sz="1200" b="1" dirty="0"/>
              <a:t>Functional</a:t>
            </a:r>
          </a:p>
          <a:p>
            <a:r>
              <a:rPr lang="en-US" sz="1200" dirty="0"/>
              <a:t>Growth strategy</a:t>
            </a:r>
          </a:p>
          <a:p>
            <a:pPr lvl="0"/>
            <a:r>
              <a:rPr lang="en-US" sz="1200" dirty="0"/>
              <a:t>Change Management</a:t>
            </a:r>
          </a:p>
          <a:p>
            <a:pPr lvl="0"/>
            <a:r>
              <a:rPr lang="en-US" sz="1200" dirty="0"/>
              <a:t>Transformation</a:t>
            </a:r>
          </a:p>
        </p:txBody>
      </p:sp>
      <p:sp>
        <p:nvSpPr>
          <p:cNvPr id="8" name="Content Placeholder 7">
            <a:extLst>
              <a:ext uri="{FF2B5EF4-FFF2-40B4-BE49-F238E27FC236}">
                <a16:creationId xmlns:a16="http://schemas.microsoft.com/office/drawing/2014/main" id="{75CCCA83-6E6E-45DD-B925-7066855818EB}"/>
              </a:ext>
            </a:extLst>
          </p:cNvPr>
          <p:cNvSpPr>
            <a:spLocks noGrp="1"/>
          </p:cNvSpPr>
          <p:nvPr>
            <p:ph sz="quarter" idx="40"/>
          </p:nvPr>
        </p:nvSpPr>
        <p:spPr/>
        <p:txBody>
          <a:bodyPr/>
          <a:lstStyle/>
          <a:p>
            <a:pPr lvl="0"/>
            <a:r>
              <a:rPr lang="en-US" sz="1200" dirty="0"/>
              <a:t>M.Sc. International Business, Stockholm School of Economics, Sweden</a:t>
            </a:r>
          </a:p>
          <a:p>
            <a:pPr lvl="0"/>
            <a:r>
              <a:rPr lang="en-US" sz="1200" dirty="0"/>
              <a:t>CEMS Master in Management, Ivey Business School, Canada</a:t>
            </a:r>
          </a:p>
          <a:p>
            <a:pPr marL="0" lvl="0" indent="0">
              <a:buNone/>
            </a:pPr>
            <a:endParaRPr lang="en-US" sz="1200" dirty="0"/>
          </a:p>
        </p:txBody>
      </p:sp>
      <p:sp>
        <p:nvSpPr>
          <p:cNvPr id="2" name="Text Placeholder 4">
            <a:extLst>
              <a:ext uri="{FF2B5EF4-FFF2-40B4-BE49-F238E27FC236}">
                <a16:creationId xmlns:a16="http://schemas.microsoft.com/office/drawing/2014/main" id="{614656F3-39E9-1707-92C8-E69AB07F5ED2}"/>
              </a:ext>
            </a:extLst>
          </p:cNvPr>
          <p:cNvSpPr txBox="1">
            <a:spLocks/>
          </p:cNvSpPr>
          <p:nvPr/>
        </p:nvSpPr>
        <p:spPr>
          <a:xfrm>
            <a:off x="3427396" y="5065425"/>
            <a:ext cx="2286001" cy="193899"/>
          </a:xfrm>
          <a:prstGeom prst="rect">
            <a:avLst/>
          </a:prstGeom>
        </p:spPr>
        <p:txBody>
          <a:bodyPr vert="horz" wrap="square" lIns="0" tIns="0" rIns="0" bIns="0" rtlCol="0"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400" b="1" kern="1200" noProof="0">
                <a:solidFill>
                  <a:schemeClr val="tx1"/>
                </a:solidFill>
                <a:latin typeface="+mn-lt"/>
                <a:ea typeface="+mn-ea"/>
                <a:cs typeface="+mn-cs"/>
              </a:defRPr>
            </a:lvl1pPr>
            <a:lvl2pPr marL="0" indent="0" algn="l" defTabSz="914400" rtl="0" eaLnBrk="1" latinLnBrk="0" hangingPunct="1">
              <a:lnSpc>
                <a:spcPct val="90000"/>
              </a:lnSpc>
              <a:spcBef>
                <a:spcPts val="0"/>
              </a:spcBef>
              <a:spcAft>
                <a:spcPts val="0"/>
              </a:spcAft>
              <a:buFont typeface="System Font Regular"/>
              <a:buNone/>
              <a:defRPr sz="1400" b="1" kern="1200">
                <a:solidFill>
                  <a:schemeClr val="tx1"/>
                </a:solidFill>
                <a:latin typeface="+mn-lt"/>
                <a:ea typeface="+mn-ea"/>
                <a:cs typeface="+mn-cs"/>
              </a:defRPr>
            </a:lvl2pPr>
            <a:lvl3pPr marL="0" indent="0" algn="l" defTabSz="914400" rtl="0" eaLnBrk="1" latinLnBrk="0" hangingPunct="1">
              <a:lnSpc>
                <a:spcPct val="90000"/>
              </a:lnSpc>
              <a:spcBef>
                <a:spcPts val="0"/>
              </a:spcBef>
              <a:spcAft>
                <a:spcPts val="0"/>
              </a:spcAft>
              <a:buFont typeface="System Font Regular"/>
              <a:buNone/>
              <a:defRPr sz="1400" kern="1200">
                <a:solidFill>
                  <a:schemeClr val="tx1"/>
                </a:solidFill>
                <a:latin typeface="+mn-lt"/>
                <a:ea typeface="+mn-ea"/>
                <a:cs typeface="+mn-cs"/>
              </a:defRPr>
            </a:lvl3pPr>
            <a:lvl4pPr marL="0" indent="0" algn="l" defTabSz="914400" rtl="0" eaLnBrk="1" latinLnBrk="0" hangingPunct="1">
              <a:lnSpc>
                <a:spcPct val="90000"/>
              </a:lnSpc>
              <a:spcBef>
                <a:spcPts val="0"/>
              </a:spcBef>
              <a:spcAft>
                <a:spcPts val="0"/>
              </a:spcAft>
              <a:buFont typeface="System Font Regular"/>
              <a:buNone/>
              <a:defRPr sz="1400" kern="1200">
                <a:solidFill>
                  <a:schemeClr val="tx1"/>
                </a:solidFill>
                <a:latin typeface="+mn-lt"/>
                <a:ea typeface="+mn-ea"/>
                <a:cs typeface="+mn-cs"/>
              </a:defRPr>
            </a:lvl4pPr>
            <a:lvl5pPr marL="0" indent="0" algn="l" defTabSz="914400" rtl="0" eaLnBrk="1" latinLnBrk="0" hangingPunct="1">
              <a:lnSpc>
                <a:spcPct val="90000"/>
              </a:lnSpc>
              <a:spcBef>
                <a:spcPts val="0"/>
              </a:spcBef>
              <a:spcAft>
                <a:spcPts val="0"/>
              </a:spcAft>
              <a:buFont typeface="System Font Regular"/>
              <a:buNone/>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1E1E1E"/>
                </a:solidFill>
                <a:effectLst/>
                <a:uLnTx/>
                <a:uFillTx/>
                <a:latin typeface="Arial" panose="020B0604020202020204"/>
                <a:ea typeface="+mn-ea"/>
                <a:cs typeface="Arial"/>
              </a:rPr>
              <a:t>Languages</a:t>
            </a:r>
          </a:p>
        </p:txBody>
      </p:sp>
      <p:sp>
        <p:nvSpPr>
          <p:cNvPr id="11" name="Content Placeholder 7">
            <a:extLst>
              <a:ext uri="{FF2B5EF4-FFF2-40B4-BE49-F238E27FC236}">
                <a16:creationId xmlns:a16="http://schemas.microsoft.com/office/drawing/2014/main" id="{5F8CEAA1-8702-731D-A87F-27E9D3E275C0}"/>
              </a:ext>
            </a:extLst>
          </p:cNvPr>
          <p:cNvSpPr txBox="1">
            <a:spLocks/>
          </p:cNvSpPr>
          <p:nvPr/>
        </p:nvSpPr>
        <p:spPr>
          <a:xfrm>
            <a:off x="3427396" y="5398838"/>
            <a:ext cx="2287604" cy="1264642"/>
          </a:xfrm>
          <a:prstGeom prst="rect">
            <a:avLst/>
          </a:prstGeom>
        </p:spPr>
        <p:txBody>
          <a:bodyPr vert="horz" lIns="0" tIns="0" rIns="0" bIns="0" rtlCol="0">
            <a:noAutofit/>
          </a:bodyPr>
          <a:lstStyle>
            <a:lvl1pPr marL="171450" indent="-171450" algn="l" defTabSz="914400" rtl="0" eaLnBrk="1" latinLnBrk="0" hangingPunct="1">
              <a:lnSpc>
                <a:spcPct val="90000"/>
              </a:lnSpc>
              <a:spcBef>
                <a:spcPts val="600"/>
              </a:spcBef>
              <a:spcAft>
                <a:spcPts val="0"/>
              </a:spcAft>
              <a:buFont typeface="Arial" panose="020B0604020202020204" pitchFamily="34" charset="0"/>
              <a:buChar char="–"/>
              <a:defRPr lang="en-US" sz="1400" kern="1200" noProof="0">
                <a:solidFill>
                  <a:schemeClr val="tx1"/>
                </a:solidFill>
                <a:latin typeface="+mn-lt"/>
                <a:ea typeface="+mn-ea"/>
                <a:cs typeface="+mn-cs"/>
              </a:defRPr>
            </a:lvl1pPr>
            <a:lvl2pPr marL="357188" indent="-179388" algn="l" defTabSz="914400" rtl="0" eaLnBrk="1" latinLnBrk="0" hangingPunct="1">
              <a:lnSpc>
                <a:spcPct val="9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2pPr>
            <a:lvl3pPr marL="538163" indent="-179388" algn="l" defTabSz="914400" rtl="0" eaLnBrk="1" latinLnBrk="0" hangingPunct="1">
              <a:lnSpc>
                <a:spcPct val="90000"/>
              </a:lnSpc>
              <a:spcBef>
                <a:spcPts val="600"/>
              </a:spcBef>
              <a:spcAft>
                <a:spcPts val="0"/>
              </a:spcAft>
              <a:buFont typeface="System Font Regular"/>
              <a:buChar char="–"/>
              <a:tabLst/>
              <a:defRPr sz="1400" kern="1200">
                <a:solidFill>
                  <a:schemeClr val="tx1"/>
                </a:solidFill>
                <a:latin typeface="+mn-lt"/>
                <a:ea typeface="+mn-ea"/>
                <a:cs typeface="+mn-cs"/>
              </a:defRPr>
            </a:lvl3pPr>
            <a:lvl4pPr marL="360000" indent="0" algn="l" defTabSz="914400" rtl="0" eaLnBrk="1" latinLnBrk="0" hangingPunct="1">
              <a:lnSpc>
                <a:spcPct val="90000"/>
              </a:lnSpc>
              <a:spcBef>
                <a:spcPct val="0"/>
              </a:spcBef>
              <a:spcAft>
                <a:spcPts val="600"/>
              </a:spcAft>
              <a:buFont typeface="System Font Regular"/>
              <a:buNone/>
              <a:defRPr sz="1400" kern="1200">
                <a:solidFill>
                  <a:schemeClr val="tx1"/>
                </a:solidFill>
                <a:latin typeface="+mn-lt"/>
                <a:ea typeface="+mn-ea"/>
                <a:cs typeface="+mn-cs"/>
              </a:defRPr>
            </a:lvl4pPr>
            <a:lvl5pPr marL="720000" indent="-180000" algn="l" defTabSz="914400" rtl="0" eaLnBrk="1" latinLnBrk="0" hangingPunct="1">
              <a:lnSpc>
                <a:spcPct val="90000"/>
              </a:lnSpc>
              <a:spcBef>
                <a:spcPct val="0"/>
              </a:spcBef>
              <a:spcAft>
                <a:spcPts val="600"/>
              </a:spcAft>
              <a:buFont typeface="System Font Regular"/>
              <a:buChar char="–"/>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100" kern="1200">
                <a:solidFill>
                  <a:schemeClr val="tx1"/>
                </a:solidFill>
                <a:latin typeface="+mn-lt"/>
                <a:ea typeface="+mn-ea"/>
                <a:cs typeface="+mn-cs"/>
              </a:defRPr>
            </a:lvl9pPr>
          </a:lstStyle>
          <a:p>
            <a:pPr marL="177800" marR="0" lvl="0" indent="-177800" algn="l" defTabSz="914400" rtl="0" eaLnBrk="1" fontAlgn="auto" latinLnBrk="0" hangingPunct="1">
              <a:lnSpc>
                <a:spcPct val="90000"/>
              </a:lnSpc>
              <a:spcBef>
                <a:spcPts val="600"/>
              </a:spcBef>
              <a:spcAft>
                <a:spcPts val="0"/>
              </a:spcAft>
              <a:buClr>
                <a:srgbClr val="1E1E1E"/>
              </a:buClr>
              <a:buSzPct val="100000"/>
              <a:buFont typeface="Arial" panose="020B0604020202020204" pitchFamily="34" charset="0"/>
              <a:buChar char="–"/>
              <a:tabLst/>
              <a:defRPr/>
            </a:pPr>
            <a:r>
              <a:rPr lang="en-US" altLang="en-US" sz="1200" dirty="0">
                <a:solidFill>
                  <a:srgbClr val="1E1E1E"/>
                </a:solidFill>
                <a:latin typeface="Arial"/>
                <a:cs typeface="Arial"/>
              </a:rPr>
              <a:t>German</a:t>
            </a:r>
            <a:r>
              <a:rPr kumimoji="0" lang="en-US" altLang="en-US" sz="1200" b="0" i="0" u="none" strike="noStrike" kern="1200" cap="none" spc="0" normalizeH="0" baseline="0" noProof="0" dirty="0">
                <a:ln>
                  <a:noFill/>
                </a:ln>
                <a:solidFill>
                  <a:srgbClr val="1E1E1E"/>
                </a:solidFill>
                <a:effectLst/>
                <a:uLnTx/>
                <a:uFillTx/>
                <a:latin typeface="Arial"/>
                <a:cs typeface="Arial"/>
              </a:rPr>
              <a:t> (Native)</a:t>
            </a:r>
          </a:p>
          <a:p>
            <a:pPr marL="177800" marR="0" lvl="0" indent="-177800" algn="l" defTabSz="914400" rtl="0" eaLnBrk="1" fontAlgn="auto" latinLnBrk="0" hangingPunct="1">
              <a:lnSpc>
                <a:spcPct val="90000"/>
              </a:lnSpc>
              <a:spcBef>
                <a:spcPts val="600"/>
              </a:spcBef>
              <a:spcAft>
                <a:spcPts val="0"/>
              </a:spcAft>
              <a:buClr>
                <a:srgbClr val="1E1E1E"/>
              </a:buClr>
              <a:buSzPct val="100000"/>
              <a:buFont typeface="Arial" panose="020B0604020202020204" pitchFamily="34" charset="0"/>
              <a:buChar char="–"/>
              <a:tabLst/>
              <a:defRPr/>
            </a:pPr>
            <a:r>
              <a:rPr kumimoji="0" lang="en-US" altLang="en-US" sz="1200" b="0" i="0" u="none" strike="noStrike" kern="1200" cap="none" spc="0" normalizeH="0" baseline="0" noProof="0" dirty="0">
                <a:ln>
                  <a:noFill/>
                </a:ln>
                <a:solidFill>
                  <a:srgbClr val="1E1E1E"/>
                </a:solidFill>
                <a:effectLst/>
                <a:uLnTx/>
                <a:uFillTx/>
                <a:latin typeface="Arial"/>
                <a:cs typeface="Arial"/>
              </a:rPr>
              <a:t>English (Full Professional Proficiency)</a:t>
            </a:r>
          </a:p>
          <a:p>
            <a:pPr marL="177800" marR="0" lvl="0" indent="-177800" algn="l" defTabSz="914400" rtl="0" eaLnBrk="1" fontAlgn="auto" latinLnBrk="0" hangingPunct="1">
              <a:lnSpc>
                <a:spcPct val="90000"/>
              </a:lnSpc>
              <a:spcBef>
                <a:spcPts val="600"/>
              </a:spcBef>
              <a:spcAft>
                <a:spcPts val="0"/>
              </a:spcAft>
              <a:buClr>
                <a:srgbClr val="1E1E1E"/>
              </a:buClr>
              <a:buSzPct val="100000"/>
              <a:buFont typeface="Arial" panose="020B0604020202020204" pitchFamily="34" charset="0"/>
              <a:buChar char="–"/>
              <a:tabLst/>
              <a:defRPr/>
            </a:pPr>
            <a:r>
              <a:rPr lang="en-US" altLang="en-US" sz="1200" dirty="0">
                <a:solidFill>
                  <a:srgbClr val="1E1E1E"/>
                </a:solidFill>
                <a:latin typeface="Arial"/>
                <a:cs typeface="Arial"/>
              </a:rPr>
              <a:t>French (Limited Working Proficiency)</a:t>
            </a:r>
            <a:endParaRPr kumimoji="0" lang="en-US" altLang="en-US" sz="1200" b="0" i="0" u="none" strike="noStrike" kern="1200" cap="none" spc="0" normalizeH="0" baseline="0" noProof="0" dirty="0">
              <a:ln>
                <a:noFill/>
              </a:ln>
              <a:solidFill>
                <a:srgbClr val="1E1E1E"/>
              </a:solidFill>
              <a:effectLst/>
              <a:uLnTx/>
              <a:uFillTx/>
              <a:latin typeface="Arial"/>
              <a:cs typeface="Arial"/>
            </a:endParaRPr>
          </a:p>
          <a:p>
            <a:pPr marL="177800" marR="0" lvl="0" indent="-177800" algn="l" defTabSz="914400" rtl="0" eaLnBrk="1" fontAlgn="auto" latinLnBrk="0" hangingPunct="1">
              <a:lnSpc>
                <a:spcPct val="90000"/>
              </a:lnSpc>
              <a:spcBef>
                <a:spcPts val="600"/>
              </a:spcBef>
              <a:spcAft>
                <a:spcPts val="0"/>
              </a:spcAft>
              <a:buClr>
                <a:srgbClr val="1E1E1E"/>
              </a:buClr>
              <a:buSzPct val="100000"/>
              <a:buFont typeface="Arial" panose="020B0604020202020204" pitchFamily="34" charset="0"/>
              <a:buChar char="–"/>
              <a:tabLst/>
              <a:defRPr/>
            </a:pPr>
            <a:r>
              <a:rPr lang="en-US" altLang="en-US" sz="1200" dirty="0">
                <a:solidFill>
                  <a:srgbClr val="1E1E1E"/>
                </a:solidFill>
                <a:latin typeface="Arial"/>
                <a:cs typeface="Arial"/>
              </a:rPr>
              <a:t>Swedish (Elementary Proficiency)</a:t>
            </a:r>
            <a:endParaRPr kumimoji="0" lang="en-US" altLang="en-US" sz="1200" b="0" i="0" u="none" strike="noStrike" kern="1200" cap="none" spc="0" normalizeH="0" baseline="0" noProof="0" dirty="0">
              <a:ln>
                <a:noFill/>
              </a:ln>
              <a:solidFill>
                <a:srgbClr val="1E1E1E"/>
              </a:solidFill>
              <a:effectLst/>
              <a:uLnTx/>
              <a:uFillTx/>
              <a:latin typeface="Arial"/>
              <a:cs typeface="Arial"/>
            </a:endParaRPr>
          </a:p>
        </p:txBody>
      </p:sp>
      <p:sp>
        <p:nvSpPr>
          <p:cNvPr id="10" name="Content Placeholder 8">
            <a:extLst>
              <a:ext uri="{FF2B5EF4-FFF2-40B4-BE49-F238E27FC236}">
                <a16:creationId xmlns:a16="http://schemas.microsoft.com/office/drawing/2014/main" id="{9D3F006D-9723-80CB-9F12-2FB4E802FD49}"/>
              </a:ext>
            </a:extLst>
          </p:cNvPr>
          <p:cNvSpPr txBox="1">
            <a:spLocks/>
          </p:cNvSpPr>
          <p:nvPr/>
        </p:nvSpPr>
        <p:spPr>
          <a:xfrm>
            <a:off x="6473825" y="381000"/>
            <a:ext cx="5334000" cy="5707620"/>
          </a:xfrm>
          <a:prstGeom prst="rect">
            <a:avLst/>
          </a:prstGeom>
        </p:spPr>
        <p:txBody>
          <a:bodyPr vert="horz" lIns="0" tIns="0" rIns="0" bIns="0" rtlCol="0">
            <a:noAutofit/>
          </a:bodyPr>
          <a:lstStyle>
            <a:lvl1pPr marL="171450" indent="-171450" algn="l" defTabSz="914400" rtl="0" eaLnBrk="1" latinLnBrk="0" hangingPunct="1">
              <a:lnSpc>
                <a:spcPct val="90000"/>
              </a:lnSpc>
              <a:spcBef>
                <a:spcPts val="600"/>
              </a:spcBef>
              <a:spcAft>
                <a:spcPts val="0"/>
              </a:spcAft>
              <a:buFont typeface="Arial" panose="020B0604020202020204" pitchFamily="34" charset="0"/>
              <a:buChar char="–"/>
              <a:defRPr lang="en-US" sz="1400" kern="1200" noProof="0">
                <a:solidFill>
                  <a:schemeClr val="tx1"/>
                </a:solidFill>
                <a:latin typeface="+mn-lt"/>
                <a:ea typeface="+mn-ea"/>
                <a:cs typeface="+mn-cs"/>
              </a:defRPr>
            </a:lvl1pPr>
            <a:lvl2pPr marL="357188" indent="-179388" algn="l" defTabSz="914400" rtl="0" eaLnBrk="1" latinLnBrk="0" hangingPunct="1">
              <a:lnSpc>
                <a:spcPct val="90000"/>
              </a:lnSpc>
              <a:spcBef>
                <a:spcPts val="600"/>
              </a:spcBef>
              <a:spcAft>
                <a:spcPts val="0"/>
              </a:spcAft>
              <a:buFont typeface="Arial" panose="020B0604020202020204" pitchFamily="34" charset="0"/>
              <a:buChar char="–"/>
              <a:tabLst/>
              <a:defRPr sz="1400" kern="1200">
                <a:solidFill>
                  <a:schemeClr val="tx1"/>
                </a:solidFill>
                <a:latin typeface="+mn-lt"/>
                <a:ea typeface="+mn-ea"/>
                <a:cs typeface="+mn-cs"/>
              </a:defRPr>
            </a:lvl2pPr>
            <a:lvl3pPr marL="538163" indent="-179388" algn="l" defTabSz="914400" rtl="0" eaLnBrk="1" latinLnBrk="0" hangingPunct="1">
              <a:lnSpc>
                <a:spcPct val="90000"/>
              </a:lnSpc>
              <a:spcBef>
                <a:spcPts val="600"/>
              </a:spcBef>
              <a:spcAft>
                <a:spcPts val="0"/>
              </a:spcAft>
              <a:buFont typeface="System Font Regular"/>
              <a:buChar char="–"/>
              <a:tabLst/>
              <a:defRPr sz="1400" kern="1200">
                <a:solidFill>
                  <a:schemeClr val="tx1"/>
                </a:solidFill>
                <a:latin typeface="+mn-lt"/>
                <a:ea typeface="+mn-ea"/>
                <a:cs typeface="+mn-cs"/>
              </a:defRPr>
            </a:lvl3pPr>
            <a:lvl4pPr marL="360000" indent="0" algn="l" defTabSz="914400" rtl="0" eaLnBrk="1" latinLnBrk="0" hangingPunct="1">
              <a:lnSpc>
                <a:spcPct val="90000"/>
              </a:lnSpc>
              <a:spcBef>
                <a:spcPts val="0"/>
              </a:spcBef>
              <a:spcAft>
                <a:spcPts val="600"/>
              </a:spcAft>
              <a:buFont typeface="System Font Regular"/>
              <a:buNone/>
              <a:tabLst/>
              <a:defRPr sz="1400" kern="1200">
                <a:solidFill>
                  <a:schemeClr val="tx1"/>
                </a:solidFill>
                <a:latin typeface="+mn-lt"/>
                <a:ea typeface="+mn-ea"/>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r>
              <a:rPr lang="en-US" b="1" dirty="0">
                <a:solidFill>
                  <a:srgbClr val="7823DC"/>
                </a:solidFill>
              </a:rPr>
              <a:t>Summary of experience</a:t>
            </a:r>
          </a:p>
          <a:p>
            <a:pPr marL="0" indent="0">
              <a:lnSpc>
                <a:spcPct val="100000"/>
              </a:lnSpc>
              <a:spcBef>
                <a:spcPts val="0"/>
              </a:spcBef>
              <a:buFont typeface="Arial" panose="020B0604020202020204" pitchFamily="34" charset="0"/>
              <a:buNone/>
            </a:pPr>
            <a:r>
              <a:rPr lang="en-US" sz="1200" dirty="0">
                <a:solidFill>
                  <a:srgbClr val="1E1E1E"/>
                </a:solidFill>
              </a:rPr>
              <a:t>With over 2 years of consulting and industry experience, Benedict has helped clients develop strategies and enable the organization to execute. He is passionate about the healthcare industry, innovative business models and creating value through a consumer/patient-centric approach.</a:t>
            </a:r>
          </a:p>
          <a:p>
            <a:pPr marL="0" indent="0">
              <a:buFont typeface="Arial" panose="020B0604020202020204" pitchFamily="34" charset="0"/>
              <a:buNone/>
            </a:pPr>
            <a:r>
              <a:rPr lang="en-US" b="1" dirty="0">
                <a:solidFill>
                  <a:srgbClr val="7823DC"/>
                </a:solidFill>
              </a:rPr>
              <a:t>Selected consulting engagement experience</a:t>
            </a:r>
          </a:p>
          <a:p>
            <a:pPr lvl="0"/>
            <a:r>
              <a:rPr lang="en-US" sz="1200" dirty="0"/>
              <a:t>Regulatory development impact assessment for leading global Pharmaceutical player</a:t>
            </a:r>
          </a:p>
          <a:p>
            <a:pPr lvl="1"/>
            <a:r>
              <a:rPr lang="en-US" sz="1200" dirty="0"/>
              <a:t>Developed a systematic and scenario-based approach assess and anticipate regulatory impacts on the company's portfolio, guiding future R&amp;D decisions, access strategies, and market-shaping initiatives </a:t>
            </a:r>
          </a:p>
          <a:p>
            <a:pPr lvl="0"/>
            <a:r>
              <a:rPr lang="en-US" sz="1200" dirty="0"/>
              <a:t>Financial and operational impact assessment of changing legislative landscape for global Pharmaceutical player </a:t>
            </a:r>
          </a:p>
          <a:p>
            <a:pPr lvl="1"/>
            <a:r>
              <a:rPr lang="en-US" sz="1200" dirty="0"/>
              <a:t>Assessed the financial and operational impact of changing legislative landscape on two pharmaceutical assets under development</a:t>
            </a:r>
          </a:p>
          <a:p>
            <a:pPr lvl="1"/>
            <a:r>
              <a:rPr lang="en-US" sz="1200" dirty="0"/>
              <a:t>Developed heatmap indicating legislative impact on entire asset pipeline</a:t>
            </a:r>
          </a:p>
          <a:p>
            <a:r>
              <a:rPr lang="en-US" sz="1200" dirty="0"/>
              <a:t>Product portfolio and sales assessment for a leading European gardening equipment manufacturer, identifying growth potential</a:t>
            </a:r>
          </a:p>
          <a:p>
            <a:r>
              <a:rPr lang="en-US" sz="1200" dirty="0"/>
              <a:t>Market Study on innovation in Diabetes care and early diagnosis for European </a:t>
            </a:r>
            <a:r>
              <a:rPr lang="en-US" sz="1200" dirty="0" err="1"/>
              <a:t>PharmaCo</a:t>
            </a:r>
            <a:endParaRPr lang="en-US" sz="1200" dirty="0"/>
          </a:p>
          <a:p>
            <a:pPr lvl="0"/>
            <a:r>
              <a:rPr lang="en-US" sz="1200" dirty="0"/>
              <a:t>Operating model transformation for leading energy advisory company </a:t>
            </a:r>
          </a:p>
          <a:p>
            <a:pPr lvl="1"/>
            <a:r>
              <a:rPr lang="en-US" sz="1200" dirty="0"/>
              <a:t>Developed and implemented change management and communication concepts</a:t>
            </a:r>
          </a:p>
          <a:p>
            <a:pPr lvl="1"/>
            <a:r>
              <a:rPr lang="en-US" sz="1200" dirty="0"/>
              <a:t>Concepted and conducted workshops on organizational transformation </a:t>
            </a:r>
          </a:p>
          <a:p>
            <a:endParaRPr lang="en-US" sz="1200" dirty="0"/>
          </a:p>
          <a:p>
            <a:endParaRPr lang="en-US" sz="1200" dirty="0"/>
          </a:p>
          <a:p>
            <a:endParaRPr lang="en-US" sz="1200" dirty="0"/>
          </a:p>
        </p:txBody>
      </p:sp>
    </p:spTree>
    <p:extLst>
      <p:ext uri="{BB962C8B-B14F-4D97-AF65-F5344CB8AC3E}">
        <p14:creationId xmlns:p14="http://schemas.microsoft.com/office/powerpoint/2010/main" val="280265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BB051-2476-8E84-D240-E866AF4BAEF5}"/>
            </a:ext>
          </a:extLst>
        </p:cNvPr>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B6E9B13C-32BD-71B4-C006-0DBD77EB1FD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84" imgH="486" progId="TCLayout.ActiveDocument.1">
                  <p:embed/>
                </p:oleObj>
              </mc:Choice>
              <mc:Fallback>
                <p:oleObj name="think-cell Slide" r:id="rId3" imgW="484" imgH="486" progId="TCLayout.ActiveDocument.1">
                  <p:embed/>
                  <p:pic>
                    <p:nvPicPr>
                      <p:cNvPr id="12" name="Object 11" hidden="1">
                        <a:extLst>
                          <a:ext uri="{FF2B5EF4-FFF2-40B4-BE49-F238E27FC236}">
                            <a16:creationId xmlns:a16="http://schemas.microsoft.com/office/drawing/2014/main" id="{72893689-30A3-4AD3-BE02-9C42AF3EE9F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5" name="Picture Placeholder 14">
            <a:extLst>
              <a:ext uri="{FF2B5EF4-FFF2-40B4-BE49-F238E27FC236}">
                <a16:creationId xmlns:a16="http://schemas.microsoft.com/office/drawing/2014/main" id="{A165A354-FD2E-317D-6DFF-0AC24C0DC0B3}"/>
              </a:ext>
            </a:extLst>
          </p:cNvPr>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t="12544" b="12544"/>
          <a:stretch/>
        </p:blipFill>
        <p:spPr>
          <a:xfrm>
            <a:off x="3044825" y="-1587"/>
            <a:ext cx="3051175" cy="3430587"/>
          </a:xfrm>
        </p:spPr>
      </p:pic>
      <p:sp>
        <p:nvSpPr>
          <p:cNvPr id="6" name="Title 5">
            <a:extLst>
              <a:ext uri="{FF2B5EF4-FFF2-40B4-BE49-F238E27FC236}">
                <a16:creationId xmlns:a16="http://schemas.microsoft.com/office/drawing/2014/main" id="{E68FFC34-F746-3F0E-D51D-7A00108A379C}"/>
              </a:ext>
            </a:extLst>
          </p:cNvPr>
          <p:cNvSpPr>
            <a:spLocks noGrp="1"/>
          </p:cNvSpPr>
          <p:nvPr>
            <p:ph type="title"/>
          </p:nvPr>
        </p:nvSpPr>
        <p:spPr/>
        <p:txBody>
          <a:bodyPr vert="horz"/>
          <a:lstStyle/>
          <a:p>
            <a:r>
              <a:rPr lang="en-US" dirty="0"/>
              <a:t>Benedict Wolske</a:t>
            </a:r>
            <a:br>
              <a:rPr lang="en-US" dirty="0"/>
            </a:br>
            <a:r>
              <a:rPr lang="en-US" b="0" dirty="0"/>
              <a:t>Associate, Munich,</a:t>
            </a:r>
            <a:br>
              <a:rPr lang="en-US" b="0" dirty="0"/>
            </a:br>
            <a:r>
              <a:rPr lang="en-US" b="0" dirty="0"/>
              <a:t>Germany</a:t>
            </a:r>
          </a:p>
        </p:txBody>
      </p:sp>
      <p:sp>
        <p:nvSpPr>
          <p:cNvPr id="10" name="Content Placeholder 8">
            <a:extLst>
              <a:ext uri="{FF2B5EF4-FFF2-40B4-BE49-F238E27FC236}">
                <a16:creationId xmlns:a16="http://schemas.microsoft.com/office/drawing/2014/main" id="{47BE5D42-E258-25E0-A341-74E9277ECC65}"/>
              </a:ext>
            </a:extLst>
          </p:cNvPr>
          <p:cNvSpPr txBox="1">
            <a:spLocks/>
          </p:cNvSpPr>
          <p:nvPr/>
        </p:nvSpPr>
        <p:spPr>
          <a:xfrm>
            <a:off x="6473825" y="381000"/>
            <a:ext cx="5334000" cy="5707620"/>
          </a:xfrm>
          <a:prstGeom prst="rect">
            <a:avLst/>
          </a:prstGeom>
        </p:spPr>
        <p:txBody>
          <a:bodyPr vert="horz" lIns="0" tIns="0" rIns="0" bIns="0" rtlCol="0">
            <a:noAutofit/>
          </a:bodyPr>
          <a:lstStyle>
            <a:lvl1pPr marL="171450" indent="-171450" algn="l" defTabSz="914400" rtl="0" eaLnBrk="1" latinLnBrk="0" hangingPunct="1">
              <a:lnSpc>
                <a:spcPct val="90000"/>
              </a:lnSpc>
              <a:spcBef>
                <a:spcPts val="600"/>
              </a:spcBef>
              <a:spcAft>
                <a:spcPts val="0"/>
              </a:spcAft>
              <a:buFont typeface="Arial" panose="020B0604020202020204" pitchFamily="34" charset="0"/>
              <a:buChar char="–"/>
              <a:defRPr lang="en-US" sz="1400" kern="1200" noProof="0">
                <a:solidFill>
                  <a:schemeClr val="tx1"/>
                </a:solidFill>
                <a:latin typeface="+mn-lt"/>
                <a:ea typeface="+mn-ea"/>
                <a:cs typeface="+mn-cs"/>
              </a:defRPr>
            </a:lvl1pPr>
            <a:lvl2pPr marL="357188" indent="-179388" algn="l" defTabSz="914400" rtl="0" eaLnBrk="1" latinLnBrk="0" hangingPunct="1">
              <a:lnSpc>
                <a:spcPct val="90000"/>
              </a:lnSpc>
              <a:spcBef>
                <a:spcPts val="600"/>
              </a:spcBef>
              <a:spcAft>
                <a:spcPts val="0"/>
              </a:spcAft>
              <a:buFont typeface="Arial" panose="020B0604020202020204" pitchFamily="34" charset="0"/>
              <a:buChar char="–"/>
              <a:tabLst/>
              <a:defRPr sz="1400" kern="1200">
                <a:solidFill>
                  <a:schemeClr val="tx1"/>
                </a:solidFill>
                <a:latin typeface="+mn-lt"/>
                <a:ea typeface="+mn-ea"/>
                <a:cs typeface="+mn-cs"/>
              </a:defRPr>
            </a:lvl2pPr>
            <a:lvl3pPr marL="538163" indent="-179388" algn="l" defTabSz="914400" rtl="0" eaLnBrk="1" latinLnBrk="0" hangingPunct="1">
              <a:lnSpc>
                <a:spcPct val="90000"/>
              </a:lnSpc>
              <a:spcBef>
                <a:spcPts val="600"/>
              </a:spcBef>
              <a:spcAft>
                <a:spcPts val="0"/>
              </a:spcAft>
              <a:buFont typeface="System Font Regular"/>
              <a:buChar char="–"/>
              <a:tabLst/>
              <a:defRPr sz="1400" kern="1200">
                <a:solidFill>
                  <a:schemeClr val="tx1"/>
                </a:solidFill>
                <a:latin typeface="+mn-lt"/>
                <a:ea typeface="+mn-ea"/>
                <a:cs typeface="+mn-cs"/>
              </a:defRPr>
            </a:lvl3pPr>
            <a:lvl4pPr marL="360000" indent="0" algn="l" defTabSz="914400" rtl="0" eaLnBrk="1" latinLnBrk="0" hangingPunct="1">
              <a:lnSpc>
                <a:spcPct val="90000"/>
              </a:lnSpc>
              <a:spcBef>
                <a:spcPts val="0"/>
              </a:spcBef>
              <a:spcAft>
                <a:spcPts val="600"/>
              </a:spcAft>
              <a:buFont typeface="System Font Regular"/>
              <a:buNone/>
              <a:tabLst/>
              <a:defRPr sz="1400" kern="1200">
                <a:solidFill>
                  <a:schemeClr val="tx1"/>
                </a:solidFill>
                <a:latin typeface="+mn-lt"/>
                <a:ea typeface="+mn-ea"/>
                <a:cs typeface="+mn-cs"/>
              </a:defRPr>
            </a:lvl4pPr>
            <a:lvl5pPr marL="720000" indent="-180000" algn="l" defTabSz="914400" rtl="0" eaLnBrk="1" latinLnBrk="0" hangingPunct="1">
              <a:lnSpc>
                <a:spcPct val="90000"/>
              </a:lnSpc>
              <a:spcBef>
                <a:spcPts val="0"/>
              </a:spcBef>
              <a:spcAft>
                <a:spcPts val="600"/>
              </a:spcAft>
              <a:buFont typeface="System Font Regular"/>
              <a:buChar char="–"/>
              <a:tabLst/>
              <a:defRPr sz="1400" kern="1200">
                <a:solidFill>
                  <a:schemeClr val="tx1"/>
                </a:solidFill>
                <a:latin typeface="+mn-lt"/>
                <a:ea typeface="+mn-ea"/>
                <a:cs typeface="+mn-cs"/>
              </a:defRPr>
            </a:lvl5pPr>
            <a:lvl6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6pPr>
            <a:lvl7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tabLst/>
              <a:defRPr sz="11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7823DC"/>
                </a:solidFill>
              </a:rPr>
              <a:t>Further selected consulting engagement experience</a:t>
            </a:r>
          </a:p>
          <a:p>
            <a:r>
              <a:rPr lang="en-US" sz="1200" dirty="0"/>
              <a:t>E2E Analysis and benchmarking of telecommunication companies</a:t>
            </a:r>
          </a:p>
          <a:p>
            <a:pPr lvl="1"/>
            <a:r>
              <a:rPr lang="en-US" sz="1200" dirty="0"/>
              <a:t>Conducted various Global Competitive Benchmarking (GCB) projects for +20 clients globally</a:t>
            </a:r>
          </a:p>
          <a:p>
            <a:r>
              <a:rPr lang="en-US" sz="1200" dirty="0"/>
              <a:t>Growth strategy for leading German home-sharing service provider</a:t>
            </a:r>
          </a:p>
          <a:p>
            <a:pPr lvl="1"/>
            <a:r>
              <a:rPr lang="en-US" sz="1200" dirty="0"/>
              <a:t>Conception and implementation of Austria market entry strategy</a:t>
            </a:r>
          </a:p>
          <a:p>
            <a:pPr lvl="0"/>
            <a:r>
              <a:rPr lang="en-US" sz="1200" dirty="0"/>
              <a:t>Commercial due diligence, incl. market model creation and competitive landscape analysis, on </a:t>
            </a:r>
          </a:p>
          <a:p>
            <a:pPr lvl="1"/>
            <a:r>
              <a:rPr lang="en-US" sz="1200" dirty="0"/>
              <a:t>Germany Meter Exchange player</a:t>
            </a:r>
          </a:p>
          <a:p>
            <a:pPr lvl="1"/>
            <a:r>
              <a:rPr lang="en-US" sz="1200" dirty="0"/>
              <a:t>German MedTech Electronic Manufacturing Services player</a:t>
            </a:r>
          </a:p>
          <a:p>
            <a:pPr lvl="0"/>
            <a:r>
              <a:rPr lang="en-US" sz="1200" dirty="0"/>
              <a:t>Operational due diligence, incl. analysis and evaluation of departmental synergies and supply chain savings potential, on</a:t>
            </a:r>
          </a:p>
          <a:p>
            <a:pPr lvl="1"/>
            <a:r>
              <a:rPr lang="en-US" sz="1200" dirty="0"/>
              <a:t>Large global chemical player</a:t>
            </a:r>
          </a:p>
          <a:p>
            <a:endParaRPr lang="en-US" sz="1200" dirty="0"/>
          </a:p>
        </p:txBody>
      </p:sp>
    </p:spTree>
    <p:extLst>
      <p:ext uri="{BB962C8B-B14F-4D97-AF65-F5344CB8AC3E}">
        <p14:creationId xmlns:p14="http://schemas.microsoft.com/office/powerpoint/2010/main" val="249379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90FB8A0D-D5BF-B573-2E27-430075724B84}"/>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t="9801" b="9801"/>
          <a:stretch/>
        </p:blipFill>
        <p:spPr>
          <a:xfrm>
            <a:off x="3048000" y="0"/>
            <a:ext cx="3048000" cy="2663825"/>
          </a:xfrm>
        </p:spPr>
      </p:pic>
      <p:sp>
        <p:nvSpPr>
          <p:cNvPr id="12" name="Picture Placeholder 11">
            <a:extLst>
              <a:ext uri="{FF2B5EF4-FFF2-40B4-BE49-F238E27FC236}">
                <a16:creationId xmlns:a16="http://schemas.microsoft.com/office/drawing/2014/main" id="{876CFF8D-E635-4B72-806C-5EBEBE534AB5}"/>
              </a:ext>
            </a:extLst>
          </p:cNvPr>
          <p:cNvSpPr>
            <a:spLocks noGrp="1"/>
          </p:cNvSpPr>
          <p:nvPr>
            <p:ph type="pic" sz="quarter" idx="20"/>
          </p:nvPr>
        </p:nvSpPr>
        <p:spPr/>
        <p:txBody>
          <a:bodyPr/>
          <a:lstStyle/>
          <a:p>
            <a:endParaRPr lang="en-US"/>
          </a:p>
        </p:txBody>
      </p:sp>
      <p:sp>
        <p:nvSpPr>
          <p:cNvPr id="13" name="Picture Placeholder 12">
            <a:extLst>
              <a:ext uri="{FF2B5EF4-FFF2-40B4-BE49-F238E27FC236}">
                <a16:creationId xmlns:a16="http://schemas.microsoft.com/office/drawing/2014/main" id="{C62746BF-3AF1-42DF-A625-30488D384E0E}"/>
              </a:ext>
            </a:extLst>
          </p:cNvPr>
          <p:cNvSpPr>
            <a:spLocks noGrp="1"/>
          </p:cNvSpPr>
          <p:nvPr>
            <p:ph type="pic" sz="quarter" idx="21"/>
          </p:nvPr>
        </p:nvSpPr>
        <p:spPr/>
        <p:txBody>
          <a:bodyPr/>
          <a:lstStyle/>
          <a:p>
            <a:endParaRPr lang="en-US"/>
          </a:p>
        </p:txBody>
      </p:sp>
      <p:sp>
        <p:nvSpPr>
          <p:cNvPr id="5" name="Text Placeholder 4">
            <a:extLst>
              <a:ext uri="{FF2B5EF4-FFF2-40B4-BE49-F238E27FC236}">
                <a16:creationId xmlns:a16="http://schemas.microsoft.com/office/drawing/2014/main" id="{6356FB94-90A2-4790-B661-54B2A7E861B1}"/>
              </a:ext>
            </a:extLst>
          </p:cNvPr>
          <p:cNvSpPr>
            <a:spLocks noGrp="1"/>
          </p:cNvSpPr>
          <p:nvPr>
            <p:ph type="body" sz="quarter" idx="22"/>
          </p:nvPr>
        </p:nvSpPr>
        <p:spPr/>
        <p:txBody>
          <a:bodyPr/>
          <a:lstStyle/>
          <a:p>
            <a:pPr lvl="0"/>
            <a:r>
              <a:rPr lang="en-GB" dirty="0"/>
              <a:t>Benedict Wolske</a:t>
            </a:r>
          </a:p>
          <a:p>
            <a:pPr lvl="1"/>
            <a:r>
              <a:rPr lang="en-GB" dirty="0"/>
              <a:t>Sr. Business Analyst</a:t>
            </a:r>
          </a:p>
          <a:p>
            <a:pPr lvl="1"/>
            <a:r>
              <a:rPr lang="en-GB" dirty="0"/>
              <a:t>Munich</a:t>
            </a:r>
          </a:p>
          <a:p>
            <a:pPr lvl="2"/>
            <a:r>
              <a:rPr lang="en-GB" sz="1100" dirty="0"/>
              <a:t>Summary of experience</a:t>
            </a:r>
          </a:p>
          <a:p>
            <a:pPr lvl="3"/>
            <a:r>
              <a:rPr lang="en-US" sz="1100" dirty="0">
                <a:solidFill>
                  <a:srgbClr val="1E1E1E"/>
                </a:solidFill>
                <a:latin typeface="Arial"/>
                <a:cs typeface="Arial"/>
              </a:rPr>
              <a:t>3</a:t>
            </a:r>
            <a:r>
              <a:rPr kumimoji="0" lang="en-US" sz="1100" b="0" i="0" u="none" strike="noStrike" kern="1200" cap="none" spc="0" normalizeH="0" baseline="0" noProof="0" dirty="0">
                <a:ln>
                  <a:noFill/>
                </a:ln>
                <a:solidFill>
                  <a:srgbClr val="1E1E1E"/>
                </a:solidFill>
                <a:effectLst/>
                <a:uLnTx/>
                <a:uFillTx/>
                <a:latin typeface="Arial"/>
                <a:cs typeface="Arial"/>
              </a:rPr>
              <a:t>+ years of consulting and industry experience with strategy and transformations focus</a:t>
            </a:r>
          </a:p>
          <a:p>
            <a:pPr lvl="2"/>
            <a:r>
              <a:rPr lang="en-GB" sz="1100" dirty="0"/>
              <a:t>Engagement experience</a:t>
            </a:r>
          </a:p>
          <a:p>
            <a:pPr lvl="3"/>
            <a:r>
              <a:rPr lang="en-US" sz="1100" dirty="0"/>
              <a:t>Impact assessment and mitigation capability building at global pharma company</a:t>
            </a:r>
          </a:p>
          <a:p>
            <a:pPr lvl="3"/>
            <a:r>
              <a:rPr lang="en-US" sz="1100" dirty="0"/>
              <a:t>Growth strategy for leading European power tool manufacturer</a:t>
            </a:r>
          </a:p>
          <a:p>
            <a:pPr lvl="3"/>
            <a:r>
              <a:rPr lang="en-US" sz="1100" dirty="0"/>
              <a:t>Operating model transformation for leading energy advisory company </a:t>
            </a:r>
          </a:p>
          <a:p>
            <a:pPr lvl="3"/>
            <a:r>
              <a:rPr lang="en-US" sz="1100" dirty="0"/>
              <a:t>Due diligences in the MedTech and energy industries</a:t>
            </a:r>
          </a:p>
        </p:txBody>
      </p:sp>
      <p:sp>
        <p:nvSpPr>
          <p:cNvPr id="6" name="Text Placeholder 5">
            <a:extLst>
              <a:ext uri="{FF2B5EF4-FFF2-40B4-BE49-F238E27FC236}">
                <a16:creationId xmlns:a16="http://schemas.microsoft.com/office/drawing/2014/main" id="{BDD991F4-48D3-4C92-B617-CECFDE41720D}"/>
              </a:ext>
            </a:extLst>
          </p:cNvPr>
          <p:cNvSpPr>
            <a:spLocks noGrp="1"/>
          </p:cNvSpPr>
          <p:nvPr>
            <p:ph type="body" sz="quarter" idx="23"/>
          </p:nvPr>
        </p:nvSpPr>
        <p:spPr/>
        <p:txBody>
          <a:bodyPr/>
          <a:lstStyle/>
          <a:p>
            <a:pPr lvl="0"/>
            <a:r>
              <a:rPr lang="en-GB" dirty="0"/>
              <a:t>Name &amp; Surname</a:t>
            </a:r>
          </a:p>
          <a:p>
            <a:pPr lvl="1"/>
            <a:r>
              <a:rPr lang="en-GB" dirty="0"/>
              <a:t>Job title and location second level</a:t>
            </a:r>
          </a:p>
          <a:p>
            <a:pPr lvl="2"/>
            <a:r>
              <a:rPr lang="en-GB" dirty="0"/>
              <a:t>Summary of experience third level</a:t>
            </a:r>
          </a:p>
          <a:p>
            <a:pPr lvl="3"/>
            <a:r>
              <a:rPr lang="en-GB" dirty="0"/>
              <a:t>Fourth level bullet</a:t>
            </a:r>
          </a:p>
          <a:p>
            <a:pPr lvl="3"/>
            <a:r>
              <a:rPr lang="en-GB" dirty="0"/>
              <a:t>Fourth level bullet</a:t>
            </a:r>
          </a:p>
          <a:p>
            <a:pPr lvl="3"/>
            <a:r>
              <a:rPr lang="en-GB" dirty="0"/>
              <a:t>Fourth level bullet</a:t>
            </a:r>
          </a:p>
          <a:p>
            <a:pPr lvl="2"/>
            <a:r>
              <a:rPr lang="en-GB" dirty="0"/>
              <a:t>Areas of experience third level</a:t>
            </a:r>
          </a:p>
          <a:p>
            <a:pPr lvl="3"/>
            <a:r>
              <a:rPr lang="en-GB" dirty="0"/>
              <a:t>Fourth level bullet</a:t>
            </a:r>
          </a:p>
          <a:p>
            <a:pPr lvl="3"/>
            <a:r>
              <a:rPr lang="en-GB" dirty="0"/>
              <a:t>Fourth level bullet</a:t>
            </a:r>
          </a:p>
          <a:p>
            <a:pPr lvl="3"/>
            <a:r>
              <a:rPr lang="en-GB" dirty="0"/>
              <a:t>Fourth level bullet</a:t>
            </a:r>
          </a:p>
        </p:txBody>
      </p:sp>
      <p:sp>
        <p:nvSpPr>
          <p:cNvPr id="7" name="Text Placeholder 6">
            <a:extLst>
              <a:ext uri="{FF2B5EF4-FFF2-40B4-BE49-F238E27FC236}">
                <a16:creationId xmlns:a16="http://schemas.microsoft.com/office/drawing/2014/main" id="{B8F47CF8-E241-4C20-BB35-012ED462DFA5}"/>
              </a:ext>
            </a:extLst>
          </p:cNvPr>
          <p:cNvSpPr>
            <a:spLocks noGrp="1"/>
          </p:cNvSpPr>
          <p:nvPr>
            <p:ph type="body" sz="quarter" idx="24"/>
          </p:nvPr>
        </p:nvSpPr>
        <p:spPr/>
        <p:txBody>
          <a:bodyPr/>
          <a:lstStyle/>
          <a:p>
            <a:pPr lvl="0"/>
            <a:r>
              <a:rPr lang="en-GB" dirty="0"/>
              <a:t>Name &amp; Surname</a:t>
            </a:r>
          </a:p>
          <a:p>
            <a:pPr lvl="1"/>
            <a:r>
              <a:rPr lang="en-GB" dirty="0"/>
              <a:t>Job title and location second level</a:t>
            </a:r>
          </a:p>
          <a:p>
            <a:pPr lvl="2"/>
            <a:r>
              <a:rPr lang="en-GB" dirty="0"/>
              <a:t>Summary of experience third level</a:t>
            </a:r>
          </a:p>
          <a:p>
            <a:pPr lvl="3"/>
            <a:r>
              <a:rPr lang="en-GB" dirty="0"/>
              <a:t>Fourth level bullet</a:t>
            </a:r>
          </a:p>
          <a:p>
            <a:pPr lvl="3"/>
            <a:r>
              <a:rPr lang="en-GB" dirty="0"/>
              <a:t>Fourth level bullet</a:t>
            </a:r>
          </a:p>
          <a:p>
            <a:pPr lvl="3"/>
            <a:r>
              <a:rPr lang="en-GB" dirty="0"/>
              <a:t>Fourth level bullet</a:t>
            </a:r>
          </a:p>
          <a:p>
            <a:pPr lvl="2"/>
            <a:r>
              <a:rPr lang="en-GB" dirty="0"/>
              <a:t>Areas of experience third level</a:t>
            </a:r>
          </a:p>
          <a:p>
            <a:pPr lvl="3"/>
            <a:r>
              <a:rPr lang="en-GB" dirty="0"/>
              <a:t>Fourth level bullet</a:t>
            </a:r>
          </a:p>
          <a:p>
            <a:pPr lvl="3"/>
            <a:r>
              <a:rPr lang="en-GB" dirty="0"/>
              <a:t>Fourth level bullet</a:t>
            </a:r>
          </a:p>
          <a:p>
            <a:pPr lvl="3"/>
            <a:r>
              <a:rPr lang="en-GB" dirty="0"/>
              <a:t>Fourth level bullet</a:t>
            </a:r>
          </a:p>
        </p:txBody>
      </p:sp>
      <p:sp>
        <p:nvSpPr>
          <p:cNvPr id="38" name="Title 37">
            <a:extLst>
              <a:ext uri="{FF2B5EF4-FFF2-40B4-BE49-F238E27FC236}">
                <a16:creationId xmlns:a16="http://schemas.microsoft.com/office/drawing/2014/main" id="{66CCB97B-0614-4B0F-AACB-4C8A0C84ED22}"/>
              </a:ext>
            </a:extLst>
          </p:cNvPr>
          <p:cNvSpPr>
            <a:spLocks noGrp="1"/>
          </p:cNvSpPr>
          <p:nvPr>
            <p:ph type="title"/>
          </p:nvPr>
        </p:nvSpPr>
        <p:spPr/>
        <p:txBody>
          <a:bodyPr/>
          <a:lstStyle/>
          <a:p>
            <a:r>
              <a:rPr lang="en-GB" dirty="0"/>
              <a:t>Key message. If the audience reads just this, it will be enough. Make every word count. Say it like you would in the room.</a:t>
            </a:r>
          </a:p>
        </p:txBody>
      </p:sp>
      <p:sp>
        <p:nvSpPr>
          <p:cNvPr id="9" name="Rectangle 8">
            <a:extLst>
              <a:ext uri="{FF2B5EF4-FFF2-40B4-BE49-F238E27FC236}">
                <a16:creationId xmlns:a16="http://schemas.microsoft.com/office/drawing/2014/main" id="{6979756A-8E9F-4A0F-8B98-ECE69576D50C}"/>
              </a:ext>
            </a:extLst>
          </p:cNvPr>
          <p:cNvSpPr/>
          <p:nvPr/>
        </p:nvSpPr>
        <p:spPr>
          <a:xfrm>
            <a:off x="371475" y="5925312"/>
            <a:ext cx="2484501" cy="16624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spAutoFit/>
          </a:bodyPr>
          <a:lstStyle/>
          <a:p>
            <a:pPr>
              <a:lnSpc>
                <a:spcPct val="90000"/>
              </a:lnSpc>
            </a:pPr>
            <a:r>
              <a:rPr lang="en-US" sz="1200" b="1" dirty="0">
                <a:solidFill>
                  <a:schemeClr val="tx1"/>
                </a:solidFill>
                <a:latin typeface="Arial" panose="020B0604020202020204" pitchFamily="34" charset="0"/>
              </a:rPr>
              <a:t>Optional chapter signpost</a:t>
            </a:r>
          </a:p>
        </p:txBody>
      </p:sp>
    </p:spTree>
    <p:extLst>
      <p:ext uri="{BB962C8B-B14F-4D97-AF65-F5344CB8AC3E}">
        <p14:creationId xmlns:p14="http://schemas.microsoft.com/office/powerpoint/2010/main" val="26259929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ZWZRxNLtusT3d_5u10wpc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Kearney Report Template">
  <a:themeElements>
    <a:clrScheme name="Kearney">
      <a:dk1>
        <a:srgbClr val="1E1E1E"/>
      </a:dk1>
      <a:lt1>
        <a:srgbClr val="FFFFFF"/>
      </a:lt1>
      <a:dk2>
        <a:srgbClr val="7823DC"/>
      </a:dk2>
      <a:lt2>
        <a:srgbClr val="F5F5F5"/>
      </a:lt2>
      <a:accent1>
        <a:srgbClr val="D2D2D2"/>
      </a:accent1>
      <a:accent2>
        <a:srgbClr val="A5A5A5"/>
      </a:accent2>
      <a:accent3>
        <a:srgbClr val="787878"/>
      </a:accent3>
      <a:accent4>
        <a:srgbClr val="E6D2FA"/>
      </a:accent4>
      <a:accent5>
        <a:srgbClr val="C8A5F0"/>
      </a:accent5>
      <a:accent6>
        <a:srgbClr val="AF7DEB"/>
      </a:accent6>
      <a:hlink>
        <a:srgbClr val="1D1D1D"/>
      </a:hlink>
      <a:folHlink>
        <a:srgbClr val="1D1D1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9" tIns="72009" rIns="72009" bIns="72009" rtlCol="0" anchor="t"/>
      <a:lstStyle>
        <a:defPPr algn="l">
          <a:lnSpc>
            <a:spcPct val="90000"/>
          </a:lnSpc>
          <a:defRPr sz="14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90000"/>
          </a:lnSpc>
          <a:defRPr sz="1400" dirty="0" err="1" smtClean="0"/>
        </a:defPPr>
      </a:lstStyle>
    </a:txDef>
  </a:objectDefaults>
  <a:extraClrSchemeLst/>
  <a:extLst>
    <a:ext uri="{05A4C25C-085E-4340-85A3-A5531E510DB2}">
      <thm15:themeFamily xmlns:thm15="http://schemas.microsoft.com/office/thememl/2012/main" name="CV Template_KEARNEY_2020 01.potx" id="{BE00DE90-02C2-41E5-A281-941B8871E58E}" vid="{2776DEDC-800A-4437-9BE5-21862517699A}"/>
    </a:ext>
  </a:extLst>
</a:theme>
</file>

<file path=docProps/app.xml><?xml version="1.0" encoding="utf-8"?>
<Properties xmlns="http://schemas.openxmlformats.org/officeDocument/2006/extended-properties" xmlns:vt="http://schemas.openxmlformats.org/officeDocument/2006/docPropsVTypes">
  <Template>Kearney Report Template</Template>
  <TotalTime>99</TotalTime>
  <Words>513</Words>
  <Application>Microsoft Office PowerPoint</Application>
  <PresentationFormat>Widescreen</PresentationFormat>
  <Paragraphs>76</Paragraphs>
  <Slides>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7" baseType="lpstr">
      <vt:lpstr>Arial</vt:lpstr>
      <vt:lpstr>System Font Regular</vt:lpstr>
      <vt:lpstr>Kearney Report Template</vt:lpstr>
      <vt:lpstr>think-cell Slide</vt:lpstr>
      <vt:lpstr>Benedict Wolske Associate, Munich, Germany</vt:lpstr>
      <vt:lpstr>Benedict Wolske Associate, Munich, Germany</vt:lpstr>
      <vt:lpstr>Key message. If the audience reads just this, it will be enough. Make every word count. Say it like you would in the room.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Benedict Wolske SBA Berlin Germany</dc:title>
  <dc:creator>Benedict Wolske</dc:creator>
  <cp:lastModifiedBy>Wolske, Benedict</cp:lastModifiedBy>
  <cp:revision>11</cp:revision>
  <dcterms:created xsi:type="dcterms:W3CDTF">2022-08-11T07:20:29Z</dcterms:created>
  <dcterms:modified xsi:type="dcterms:W3CDTF">2025-03-23T13:20:36Z</dcterms:modified>
  <cp:version>V1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e815a84-bb14-486b-9367-c1af54c95fa4_Enabled">
    <vt:lpwstr>true</vt:lpwstr>
  </property>
  <property fmtid="{D5CDD505-2E9C-101B-9397-08002B2CF9AE}" pid="3" name="MSIP_Label_0e815a84-bb14-486b-9367-c1af54c95fa4_SetDate">
    <vt:lpwstr>2023-01-10T12:41:08Z</vt:lpwstr>
  </property>
  <property fmtid="{D5CDD505-2E9C-101B-9397-08002B2CF9AE}" pid="4" name="MSIP_Label_0e815a84-bb14-486b-9367-c1af54c95fa4_Method">
    <vt:lpwstr>Standard</vt:lpwstr>
  </property>
  <property fmtid="{D5CDD505-2E9C-101B-9397-08002B2CF9AE}" pid="5" name="MSIP_Label_0e815a84-bb14-486b-9367-c1af54c95fa4_Name">
    <vt:lpwstr>Standard</vt:lpwstr>
  </property>
  <property fmtid="{D5CDD505-2E9C-101B-9397-08002B2CF9AE}" pid="6" name="MSIP_Label_0e815a84-bb14-486b-9367-c1af54c95fa4_SiteId">
    <vt:lpwstr>5dc645ed-297f-4dca-b0af-2339c71c5388</vt:lpwstr>
  </property>
  <property fmtid="{D5CDD505-2E9C-101B-9397-08002B2CF9AE}" pid="7" name="MSIP_Label_0e815a84-bb14-486b-9367-c1af54c95fa4_ActionId">
    <vt:lpwstr>8673f342-f9da-4301-b72b-024dffdabb34</vt:lpwstr>
  </property>
  <property fmtid="{D5CDD505-2E9C-101B-9397-08002B2CF9AE}" pid="8" name="MSIP_Label_0e815a84-bb14-486b-9367-c1af54c95fa4_ContentBits">
    <vt:lpwstr>0</vt:lpwstr>
  </property>
</Properties>
</file>