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171" r:id="rId2"/>
    <p:sldId id="267" r:id="rId3"/>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9BBA2-85B5-4A0B-A3A9-188B411D4CA1}" v="14" dt="2025-03-10T15:06:45.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600" y="32"/>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tags" Target="tags/tag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tiner, Tim" userId="e0b92aa7-2c08-4510-b2ca-c1fdd71a4a4f" providerId="ADAL" clId="{831B2F3A-952F-41A0-ABB8-A92046F2FB37}"/>
    <pc:docChg chg="custSel delSld modSld">
      <pc:chgData name="Haltiner, Tim" userId="e0b92aa7-2c08-4510-b2ca-c1fdd71a4a4f" providerId="ADAL" clId="{831B2F3A-952F-41A0-ABB8-A92046F2FB37}" dt="2023-11-21T17:20:39.780" v="1188" actId="20577"/>
      <pc:docMkLst>
        <pc:docMk/>
      </pc:docMkLst>
      <pc:sldChg chg="del">
        <pc:chgData name="Haltiner, Tim" userId="e0b92aa7-2c08-4510-b2ca-c1fdd71a4a4f" providerId="ADAL" clId="{831B2F3A-952F-41A0-ABB8-A92046F2FB37}" dt="2023-11-21T17:19:31.754" v="1108" actId="47"/>
        <pc:sldMkLst>
          <pc:docMk/>
          <pc:sldMk cId="2625992905" sldId="267"/>
        </pc:sldMkLst>
      </pc:sldChg>
      <pc:sldChg chg="modSp mod">
        <pc:chgData name="Haltiner, Tim" userId="e0b92aa7-2c08-4510-b2ca-c1fdd71a4a4f" providerId="ADAL" clId="{831B2F3A-952F-41A0-ABB8-A92046F2FB37}" dt="2023-11-21T17:20:39.780" v="1188" actId="20577"/>
        <pc:sldMkLst>
          <pc:docMk/>
          <pc:sldMk cId="943717337" sldId="9171"/>
        </pc:sldMkLst>
        <pc:spChg chg="mod">
          <ac:chgData name="Haltiner, Tim" userId="e0b92aa7-2c08-4510-b2ca-c1fdd71a4a4f" providerId="ADAL" clId="{831B2F3A-952F-41A0-ABB8-A92046F2FB37}" dt="2023-11-21T17:20:39.780" v="1188" actId="20577"/>
          <ac:spMkLst>
            <pc:docMk/>
            <pc:sldMk cId="943717337" sldId="9171"/>
            <ac:spMk id="9" creationId="{D75EC59D-A788-45C2-867E-D421CA8482FE}"/>
          </ac:spMkLst>
        </pc:spChg>
        <pc:spChg chg="mod">
          <ac:chgData name="Haltiner, Tim" userId="e0b92aa7-2c08-4510-b2ca-c1fdd71a4a4f" providerId="ADAL" clId="{831B2F3A-952F-41A0-ABB8-A92046F2FB37}" dt="2023-11-21T17:19:57.563" v="1122" actId="948"/>
          <ac:spMkLst>
            <pc:docMk/>
            <pc:sldMk cId="943717337" sldId="9171"/>
            <ac:spMk id="14" creationId="{5D9608CC-3033-49F0-B635-C09E07F7931C}"/>
          </ac:spMkLst>
        </pc:spChg>
        <pc:picChg chg="mod">
          <ac:chgData name="Haltiner, Tim" userId="e0b92aa7-2c08-4510-b2ca-c1fdd71a4a4f" providerId="ADAL" clId="{831B2F3A-952F-41A0-ABB8-A92046F2FB37}" dt="2023-11-21T17:05:12.453" v="1" actId="14100"/>
          <ac:picMkLst>
            <pc:docMk/>
            <pc:sldMk cId="943717337" sldId="9171"/>
            <ac:picMk id="3" creationId="{00000000-0000-0000-0000-000000000000}"/>
          </ac:picMkLst>
        </pc:picChg>
      </pc:sldChg>
    </pc:docChg>
  </pc:docChgLst>
  <pc:docChgLst>
    <pc:chgData name="Haltiner, Tim" userId="e0b92aa7-2c08-4510-b2ca-c1fdd71a4a4f" providerId="ADAL" clId="{546A05D6-53A0-4F83-98E5-4799AA9217F1}"/>
    <pc:docChg chg="modSld">
      <pc:chgData name="Haltiner, Tim" userId="e0b92aa7-2c08-4510-b2ca-c1fdd71a4a4f" providerId="ADAL" clId="{546A05D6-53A0-4F83-98E5-4799AA9217F1}" dt="2023-04-06T13:27:00.226" v="266" actId="20577"/>
      <pc:docMkLst>
        <pc:docMk/>
      </pc:docMkLst>
      <pc:sldChg chg="modSp mod">
        <pc:chgData name="Haltiner, Tim" userId="e0b92aa7-2c08-4510-b2ca-c1fdd71a4a4f" providerId="ADAL" clId="{546A05D6-53A0-4F83-98E5-4799AA9217F1}" dt="2023-04-06T13:27:00.226" v="266" actId="20577"/>
        <pc:sldMkLst>
          <pc:docMk/>
          <pc:sldMk cId="943717337" sldId="9171"/>
        </pc:sldMkLst>
        <pc:spChg chg="mod">
          <ac:chgData name="Haltiner, Tim" userId="e0b92aa7-2c08-4510-b2ca-c1fdd71a4a4f" providerId="ADAL" clId="{546A05D6-53A0-4F83-98E5-4799AA9217F1}" dt="2023-04-06T11:45:25.100" v="251" actId="20577"/>
          <ac:spMkLst>
            <pc:docMk/>
            <pc:sldMk cId="943717337" sldId="9171"/>
            <ac:spMk id="9" creationId="{D75EC59D-A788-45C2-867E-D421CA8482FE}"/>
          </ac:spMkLst>
        </pc:spChg>
        <pc:spChg chg="mod">
          <ac:chgData name="Haltiner, Tim" userId="e0b92aa7-2c08-4510-b2ca-c1fdd71a4a4f" providerId="ADAL" clId="{546A05D6-53A0-4F83-98E5-4799AA9217F1}" dt="2023-04-06T13:27:00.226" v="266" actId="20577"/>
          <ac:spMkLst>
            <pc:docMk/>
            <pc:sldMk cId="943717337" sldId="9171"/>
            <ac:spMk id="10" creationId="{5D9608CC-3033-49F0-B635-C09E07F7931C}"/>
          </ac:spMkLst>
        </pc:spChg>
        <pc:spChg chg="mod">
          <ac:chgData name="Haltiner, Tim" userId="e0b92aa7-2c08-4510-b2ca-c1fdd71a4a4f" providerId="ADAL" clId="{546A05D6-53A0-4F83-98E5-4799AA9217F1}" dt="2023-03-29T11:33:23.346" v="4" actId="20577"/>
          <ac:spMkLst>
            <pc:docMk/>
            <pc:sldMk cId="943717337" sldId="9171"/>
            <ac:spMk id="14" creationId="{5D9608CC-3033-49F0-B635-C09E07F7931C}"/>
          </ac:spMkLst>
        </pc:spChg>
      </pc:sldChg>
    </pc:docChg>
  </pc:docChgLst>
  <pc:docChgLst>
    <pc:chgData name="Haltiner, Tim" userId="e0b92aa7-2c08-4510-b2ca-c1fdd71a4a4f" providerId="ADAL" clId="{58E9BBA2-85B5-4A0B-A3A9-188B411D4CA1}"/>
    <pc:docChg chg="undo custSel addSld modSld">
      <pc:chgData name="Haltiner, Tim" userId="e0b92aa7-2c08-4510-b2ca-c1fdd71a4a4f" providerId="ADAL" clId="{58E9BBA2-85B5-4A0B-A3A9-188B411D4CA1}" dt="2025-03-10T15:09:31.830" v="217" actId="20577"/>
      <pc:docMkLst>
        <pc:docMk/>
      </pc:docMkLst>
      <pc:sldChg chg="addSp delSp modSp add mod">
        <pc:chgData name="Haltiner, Tim" userId="e0b92aa7-2c08-4510-b2ca-c1fdd71a4a4f" providerId="ADAL" clId="{58E9BBA2-85B5-4A0B-A3A9-188B411D4CA1}" dt="2025-03-10T15:09:31.830" v="217" actId="20577"/>
        <pc:sldMkLst>
          <pc:docMk/>
          <pc:sldMk cId="2625992905" sldId="267"/>
        </pc:sldMkLst>
        <pc:spChg chg="add del mod">
          <ac:chgData name="Haltiner, Tim" userId="e0b92aa7-2c08-4510-b2ca-c1fdd71a4a4f" providerId="ADAL" clId="{58E9BBA2-85B5-4A0B-A3A9-188B411D4CA1}" dt="2025-03-10T15:06:45.093" v="16" actId="478"/>
          <ac:spMkLst>
            <pc:docMk/>
            <pc:sldMk cId="2625992905" sldId="267"/>
            <ac:spMk id="3" creationId="{75BE459B-4092-AC1C-DCBC-6872941C49DB}"/>
          </ac:spMkLst>
        </pc:spChg>
        <pc:spChg chg="mod">
          <ac:chgData name="Haltiner, Tim" userId="e0b92aa7-2c08-4510-b2ca-c1fdd71a4a4f" providerId="ADAL" clId="{58E9BBA2-85B5-4A0B-A3A9-188B411D4CA1}" dt="2025-03-10T15:09:31.830" v="217" actId="20577"/>
          <ac:spMkLst>
            <pc:docMk/>
            <pc:sldMk cId="2625992905" sldId="267"/>
            <ac:spMk id="5" creationId="{6356FB94-90A2-4790-B661-54B2A7E861B1}"/>
          </ac:spMkLst>
        </pc:spChg>
        <pc:spChg chg="add mod">
          <ac:chgData name="Haltiner, Tim" userId="e0b92aa7-2c08-4510-b2ca-c1fdd71a4a4f" providerId="ADAL" clId="{58E9BBA2-85B5-4A0B-A3A9-188B411D4CA1}" dt="2025-03-10T15:06:45.601" v="18" actId="948"/>
          <ac:spMkLst>
            <pc:docMk/>
            <pc:sldMk cId="2625992905" sldId="267"/>
            <ac:spMk id="11" creationId="{72ABF048-65CA-4D71-E384-EA8B8BCE1918}"/>
          </ac:spMkLst>
        </pc:spChg>
        <pc:spChg chg="mod">
          <ac:chgData name="Haltiner, Tim" userId="e0b92aa7-2c08-4510-b2ca-c1fdd71a4a4f" providerId="ADAL" clId="{58E9BBA2-85B5-4A0B-A3A9-188B411D4CA1}" dt="2025-03-10T15:07:32.140" v="63" actId="554"/>
          <ac:spMkLst>
            <pc:docMk/>
            <pc:sldMk cId="2625992905" sldId="267"/>
            <ac:spMk id="12" creationId="{876CFF8D-E635-4B72-806C-5EBEBE534AB5}"/>
          </ac:spMkLst>
        </pc:spChg>
        <pc:spChg chg="add del mod modVis">
          <ac:chgData name="Haltiner, Tim" userId="e0b92aa7-2c08-4510-b2ca-c1fdd71a4a4f" providerId="ADAL" clId="{58E9BBA2-85B5-4A0B-A3A9-188B411D4CA1}" dt="2025-03-10T15:06:45.625" v="40"/>
          <ac:spMkLst>
            <pc:docMk/>
            <pc:sldMk cId="2625992905" sldId="267"/>
            <ac:spMk id="14" creationId="{65740489-EBC8-99D0-7BA2-E16EFA5908AA}"/>
          </ac:spMkLst>
        </pc:spChg>
        <pc:spChg chg="del">
          <ac:chgData name="Haltiner, Tim" userId="e0b92aa7-2c08-4510-b2ca-c1fdd71a4a4f" providerId="ADAL" clId="{58E9BBA2-85B5-4A0B-A3A9-188B411D4CA1}" dt="2025-03-10T15:06:43.041" v="1" actId="478"/>
          <ac:spMkLst>
            <pc:docMk/>
            <pc:sldMk cId="2625992905" sldId="267"/>
            <ac:spMk id="38" creationId="{66CCB97B-0614-4B0F-AACB-4C8A0C84ED22}"/>
          </ac:spMkLst>
        </pc:spChg>
        <pc:graphicFrameChg chg="add mod ord modVis">
          <ac:chgData name="Haltiner, Tim" userId="e0b92aa7-2c08-4510-b2ca-c1fdd71a4a4f" providerId="ADAL" clId="{58E9BBA2-85B5-4A0B-A3A9-188B411D4CA1}" dt="2025-03-10T15:06:45.626" v="42"/>
          <ac:graphicFrameMkLst>
            <pc:docMk/>
            <pc:sldMk cId="2625992905" sldId="267"/>
            <ac:graphicFrameMk id="4" creationId="{5907A33D-4AA1-AFC6-C700-8B8A2C405C9C}"/>
          </ac:graphicFrameMkLst>
        </pc:graphicFrameChg>
        <pc:picChg chg="add mod modCrop">
          <ac:chgData name="Haltiner, Tim" userId="e0b92aa7-2c08-4510-b2ca-c1fdd71a4a4f" providerId="ADAL" clId="{58E9BBA2-85B5-4A0B-A3A9-188B411D4CA1}" dt="2025-03-10T15:07:32.140" v="63" actId="554"/>
          <ac:picMkLst>
            <pc:docMk/>
            <pc:sldMk cId="2625992905" sldId="267"/>
            <ac:picMk id="8" creationId="{B758AF29-A99E-B624-4CF6-A21990BFB0EC}"/>
          </ac:picMkLst>
        </pc:picChg>
      </pc:sldChg>
    </pc:docChg>
  </pc:docChgLst>
  <pc:docChgLst>
    <pc:chgData name="Haltiner, Tim" userId="e0b92aa7-2c08-4510-b2ca-c1fdd71a4a4f" providerId="ADAL" clId="{B2A9177D-2B36-47FD-8DD9-295DFFB6D472}"/>
    <pc:docChg chg="custSel modSld replTag">
      <pc:chgData name="Haltiner, Tim" userId="e0b92aa7-2c08-4510-b2ca-c1fdd71a4a4f" providerId="ADAL" clId="{B2A9177D-2B36-47FD-8DD9-295DFFB6D472}" dt="2024-07-05T08:45:49.154" v="68"/>
      <pc:docMkLst>
        <pc:docMk/>
      </pc:docMkLst>
      <pc:sldChg chg="addSp delSp modSp mod">
        <pc:chgData name="Haltiner, Tim" userId="e0b92aa7-2c08-4510-b2ca-c1fdd71a4a4f" providerId="ADAL" clId="{B2A9177D-2B36-47FD-8DD9-295DFFB6D472}" dt="2024-07-05T08:45:49.154" v="68"/>
        <pc:sldMkLst>
          <pc:docMk/>
          <pc:sldMk cId="943717337" sldId="9171"/>
        </pc:sldMkLst>
        <pc:spChg chg="add del mod modVis">
          <ac:chgData name="Haltiner, Tim" userId="e0b92aa7-2c08-4510-b2ca-c1fdd71a4a4f" providerId="ADAL" clId="{B2A9177D-2B36-47FD-8DD9-295DFFB6D472}" dt="2024-07-05T08:45:48.258" v="34"/>
          <ac:spMkLst>
            <pc:docMk/>
            <pc:sldMk cId="943717337" sldId="9171"/>
            <ac:spMk id="2" creationId="{8907689C-0727-3E2E-0A35-4D0FAD1150E3}"/>
          </ac:spMkLst>
        </pc:spChg>
        <pc:spChg chg="mod">
          <ac:chgData name="Haltiner, Tim" userId="e0b92aa7-2c08-4510-b2ca-c1fdd71a4a4f" providerId="ADAL" clId="{B2A9177D-2B36-47FD-8DD9-295DFFB6D472}" dt="2024-07-05T08:45:49.136" v="42" actId="948"/>
          <ac:spMkLst>
            <pc:docMk/>
            <pc:sldMk cId="943717337" sldId="9171"/>
            <ac:spMk id="6" creationId="{721298A7-F495-4AE0-B97A-99A13BAAFC76}"/>
          </ac:spMkLst>
        </pc:spChg>
        <pc:spChg chg="add del mod modVis">
          <ac:chgData name="Haltiner, Tim" userId="e0b92aa7-2c08-4510-b2ca-c1fdd71a4a4f" providerId="ADAL" clId="{B2A9177D-2B36-47FD-8DD9-295DFFB6D472}" dt="2024-07-05T08:45:49.154" v="66"/>
          <ac:spMkLst>
            <pc:docMk/>
            <pc:sldMk cId="943717337" sldId="9171"/>
            <ac:spMk id="8" creationId="{245DA44B-FAAB-1545-BAF7-A47CE2CF368B}"/>
          </ac:spMkLst>
        </pc:spChg>
        <pc:graphicFrameChg chg="mod">
          <ac:chgData name="Haltiner, Tim" userId="e0b92aa7-2c08-4510-b2ca-c1fdd71a4a4f" providerId="ADAL" clId="{B2A9177D-2B36-47FD-8DD9-295DFFB6D472}" dt="2024-07-05T08:45:49.154" v="68"/>
          <ac:graphicFrameMkLst>
            <pc:docMk/>
            <pc:sldMk cId="943717337" sldId="9171"/>
            <ac:graphicFrameMk id="7" creationId="{B86D7BB4-53EF-BB7D-63DF-9EE7BFF2DD07}"/>
          </ac:graphicFrameMkLst>
        </pc:graphicFrameChg>
      </pc:sldChg>
    </pc:docChg>
  </pc:docChgLst>
  <pc:docChgLst>
    <pc:chgData name="Haltiner, Tim" userId="e0b92aa7-2c08-4510-b2ca-c1fdd71a4a4f" providerId="ADAL" clId="{FBE34DBF-67F8-4760-9F07-19A8EBD6E962}"/>
    <pc:docChg chg="modSld">
      <pc:chgData name="Haltiner, Tim" userId="e0b92aa7-2c08-4510-b2ca-c1fdd71a4a4f" providerId="ADAL" clId="{FBE34DBF-67F8-4760-9F07-19A8EBD6E962}" dt="2024-05-03T16:55:34.928" v="250" actId="20577"/>
      <pc:docMkLst>
        <pc:docMk/>
      </pc:docMkLst>
      <pc:sldChg chg="modSp mod">
        <pc:chgData name="Haltiner, Tim" userId="e0b92aa7-2c08-4510-b2ca-c1fdd71a4a4f" providerId="ADAL" clId="{FBE34DBF-67F8-4760-9F07-19A8EBD6E962}" dt="2024-05-03T16:55:34.928" v="250" actId="20577"/>
        <pc:sldMkLst>
          <pc:docMk/>
          <pc:sldMk cId="943717337" sldId="9171"/>
        </pc:sldMkLst>
        <pc:spChg chg="mod">
          <ac:chgData name="Haltiner, Tim" userId="e0b92aa7-2c08-4510-b2ca-c1fdd71a4a4f" providerId="ADAL" clId="{FBE34DBF-67F8-4760-9F07-19A8EBD6E962}" dt="2024-05-03T16:55:34.928" v="250" actId="20577"/>
          <ac:spMkLst>
            <pc:docMk/>
            <pc:sldMk cId="943717337" sldId="9171"/>
            <ac:spMk id="9" creationId="{D75EC59D-A788-45C2-867E-D421CA8482FE}"/>
          </ac:spMkLst>
        </pc:spChg>
      </pc:sldChg>
    </pc:docChg>
  </pc:docChgLst>
  <pc:docChgLst>
    <pc:chgData name="Haltiner, Tim" userId="e0b92aa7-2c08-4510-b2ca-c1fdd71a4a4f" providerId="ADAL" clId="{67E9B8E7-D10B-4350-83D3-75C40A97CB1F}"/>
    <pc:docChg chg="undo custSel modSld">
      <pc:chgData name="Haltiner, Tim" userId="e0b92aa7-2c08-4510-b2ca-c1fdd71a4a4f" providerId="ADAL" clId="{67E9B8E7-D10B-4350-83D3-75C40A97CB1F}" dt="2023-10-16T13:09:46.127" v="13" actId="1076"/>
      <pc:docMkLst>
        <pc:docMk/>
      </pc:docMkLst>
      <pc:sldChg chg="addSp modSp mod">
        <pc:chgData name="Haltiner, Tim" userId="e0b92aa7-2c08-4510-b2ca-c1fdd71a4a4f" providerId="ADAL" clId="{67E9B8E7-D10B-4350-83D3-75C40A97CB1F}" dt="2023-10-16T13:09:46.127" v="13" actId="1076"/>
        <pc:sldMkLst>
          <pc:docMk/>
          <pc:sldMk cId="2625992905" sldId="267"/>
        </pc:sldMkLst>
        <pc:spChg chg="add mod">
          <ac:chgData name="Haltiner, Tim" userId="e0b92aa7-2c08-4510-b2ca-c1fdd71a4a4f" providerId="ADAL" clId="{67E9B8E7-D10B-4350-83D3-75C40A97CB1F}" dt="2023-10-16T13:09:28.065" v="7" actId="571"/>
          <ac:spMkLst>
            <pc:docMk/>
            <pc:sldMk cId="2625992905" sldId="267"/>
            <ac:spMk id="3" creationId="{0AD753DE-57E0-6F51-26CF-D3C9F12157F7}"/>
          </ac:spMkLst>
        </pc:spChg>
        <pc:picChg chg="add mod modCrop">
          <ac:chgData name="Haltiner, Tim" userId="e0b92aa7-2c08-4510-b2ca-c1fdd71a4a4f" providerId="ADAL" clId="{67E9B8E7-D10B-4350-83D3-75C40A97CB1F}" dt="2023-10-16T13:09:46.127" v="13" actId="1076"/>
          <ac:picMkLst>
            <pc:docMk/>
            <pc:sldMk cId="2625992905" sldId="267"/>
            <ac:picMk id="4" creationId="{91D517DA-5E6F-41AB-66B9-0BA949E23CD8}"/>
          </ac:picMkLst>
        </pc:picChg>
      </pc:sldChg>
      <pc:sldChg chg="modSp mod">
        <pc:chgData name="Haltiner, Tim" userId="e0b92aa7-2c08-4510-b2ca-c1fdd71a4a4f" providerId="ADAL" clId="{67E9B8E7-D10B-4350-83D3-75C40A97CB1F}" dt="2023-10-16T13:06:44.659" v="3" actId="732"/>
        <pc:sldMkLst>
          <pc:docMk/>
          <pc:sldMk cId="943717337" sldId="9171"/>
        </pc:sldMkLst>
        <pc:picChg chg="mod modCrop">
          <ac:chgData name="Haltiner, Tim" userId="e0b92aa7-2c08-4510-b2ca-c1fdd71a4a4f" providerId="ADAL" clId="{67E9B8E7-D10B-4350-83D3-75C40A97CB1F}" dt="2023-10-16T13:06:44.659" v="3" actId="732"/>
          <ac:picMkLst>
            <pc:docMk/>
            <pc:sldMk cId="943717337" sldId="9171"/>
            <ac:picMk id="3" creationId="{00000000-0000-0000-0000-000000000000}"/>
          </ac:picMkLst>
        </pc:picChg>
      </pc:sldChg>
    </pc:docChg>
  </pc:docChgLst>
  <pc:docChgLst>
    <pc:chgData name="Haltiner, Tim" userId="e0b92aa7-2c08-4510-b2ca-c1fdd71a4a4f" providerId="ADAL" clId="{2D1D0E36-C263-416D-B6D9-53C2C7239DD2}"/>
    <pc:docChg chg="custSel modSld">
      <pc:chgData name="Haltiner, Tim" userId="e0b92aa7-2c08-4510-b2ca-c1fdd71a4a4f" providerId="ADAL" clId="{2D1D0E36-C263-416D-B6D9-53C2C7239DD2}" dt="2025-03-10T15:05:02.418" v="509" actId="20577"/>
      <pc:docMkLst>
        <pc:docMk/>
      </pc:docMkLst>
      <pc:sldChg chg="modSp mod">
        <pc:chgData name="Haltiner, Tim" userId="e0b92aa7-2c08-4510-b2ca-c1fdd71a4a4f" providerId="ADAL" clId="{2D1D0E36-C263-416D-B6D9-53C2C7239DD2}" dt="2025-03-10T15:05:02.418" v="509" actId="20577"/>
        <pc:sldMkLst>
          <pc:docMk/>
          <pc:sldMk cId="943717337" sldId="9171"/>
        </pc:sldMkLst>
        <pc:spChg chg="mod">
          <ac:chgData name="Haltiner, Tim" userId="e0b92aa7-2c08-4510-b2ca-c1fdd71a4a4f" providerId="ADAL" clId="{2D1D0E36-C263-416D-B6D9-53C2C7239DD2}" dt="2025-03-10T15:05:02.418" v="509" actId="20577"/>
          <ac:spMkLst>
            <pc:docMk/>
            <pc:sldMk cId="943717337" sldId="9171"/>
            <ac:spMk id="9" creationId="{D75EC59D-A788-45C2-867E-D421CA8482FE}"/>
          </ac:spMkLst>
        </pc:spChg>
        <pc:spChg chg="mod">
          <ac:chgData name="Haltiner, Tim" userId="e0b92aa7-2c08-4510-b2ca-c1fdd71a4a4f" providerId="ADAL" clId="{2D1D0E36-C263-416D-B6D9-53C2C7239DD2}" dt="2025-03-10T15:00:07.527" v="75" actId="20577"/>
          <ac:spMkLst>
            <pc:docMk/>
            <pc:sldMk cId="943717337" sldId="9171"/>
            <ac:spMk id="10" creationId="{5D9608CC-3033-49F0-B635-C09E07F7931C}"/>
          </ac:spMkLst>
        </pc:spChg>
        <pc:picChg chg="mod">
          <ac:chgData name="Haltiner, Tim" userId="e0b92aa7-2c08-4510-b2ca-c1fdd71a4a4f" providerId="ADAL" clId="{2D1D0E36-C263-416D-B6D9-53C2C7239DD2}" dt="2025-03-10T15:03:15.264" v="247" actId="14100"/>
          <ac:picMkLst>
            <pc:docMk/>
            <pc:sldMk cId="943717337" sldId="9171"/>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youtube.com/Kearney"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www.linkedin.com/company/kearney" TargetMode="External"/><Relationship Id="rId1" Type="http://schemas.openxmlformats.org/officeDocument/2006/relationships/slideMaster" Target="../slideMasters/slideMaster1.xml"/><Relationship Id="rId6" Type="http://schemas.openxmlformats.org/officeDocument/2006/relationships/hyperlink" Target="https://twitter.com/Kearney"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s://www.facebook.com/Kearney/" TargetMode="External"/><Relationship Id="rId4" Type="http://schemas.openxmlformats.org/officeDocument/2006/relationships/hyperlink" Target="https://www.instagram.com/kearneyofficial/"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4FE1-9E37-084D-B5CD-5C8B5F316924}"/>
              </a:ext>
            </a:extLst>
          </p:cNvPr>
          <p:cNvSpPr>
            <a:spLocks noGrp="1"/>
          </p:cNvSpPr>
          <p:nvPr>
            <p:ph type="ctrTitle" hasCustomPrompt="1"/>
          </p:nvPr>
        </p:nvSpPr>
        <p:spPr>
          <a:xfrm>
            <a:off x="381001" y="381000"/>
            <a:ext cx="5334000" cy="1518442"/>
          </a:xfrm>
        </p:spPr>
        <p:txBody>
          <a:bodyPr lIns="0" rIns="0" anchor="t">
            <a:noAutofit/>
          </a:bodyPr>
          <a:lstStyle>
            <a:lvl1pPr algn="l">
              <a:lnSpc>
                <a:spcPct val="90000"/>
              </a:lnSpc>
              <a:spcBef>
                <a:spcPct val="0"/>
              </a:spcBef>
              <a:spcAft>
                <a:spcPct val="0"/>
              </a:spcAft>
              <a:defRPr sz="3800"/>
            </a:lvl1pPr>
          </a:lstStyle>
          <a:p>
            <a:r>
              <a:rPr lang="en-GB"/>
              <a:t>What are you here </a:t>
            </a:r>
            <a:br>
              <a:rPr lang="en-GB"/>
            </a:br>
            <a:r>
              <a:rPr lang="en-GB"/>
              <a:t>to say? Set the tone.</a:t>
            </a:r>
          </a:p>
        </p:txBody>
      </p:sp>
      <p:sp>
        <p:nvSpPr>
          <p:cNvPr id="3" name="Subtitle 2">
            <a:extLst>
              <a:ext uri="{FF2B5EF4-FFF2-40B4-BE49-F238E27FC236}">
                <a16:creationId xmlns:a16="http://schemas.microsoft.com/office/drawing/2014/main" id="{A18B117B-053B-D74C-BAD6-ABB3754D8169}"/>
              </a:ext>
            </a:extLst>
          </p:cNvPr>
          <p:cNvSpPr>
            <a:spLocks noGrp="1"/>
          </p:cNvSpPr>
          <p:nvPr>
            <p:ph type="subTitle" idx="1" hasCustomPrompt="1"/>
          </p:nvPr>
        </p:nvSpPr>
        <p:spPr>
          <a:xfrm>
            <a:off x="381001" y="2667000"/>
            <a:ext cx="5334000" cy="1143000"/>
          </a:xfrm>
        </p:spPr>
        <p:txBody>
          <a:bodyPr lIns="0" rIns="0"/>
          <a:lstStyle>
            <a:lvl1pPr marL="0" indent="9525" algn="l">
              <a:lnSpc>
                <a:spcPct val="90000"/>
              </a:lnSpc>
              <a:spcBef>
                <a:spcPct val="0"/>
              </a:spcBef>
              <a:spcAft>
                <a:spcPct val="0"/>
              </a:spcAft>
              <a:buNone/>
              <a:defRPr sz="2000" b="1"/>
            </a:lvl1pPr>
            <a:lvl2pPr marL="0" marR="0" indent="9525" algn="l" defTabSz="914400" rtl="0" eaLnBrk="1" fontAlgn="auto" latinLnBrk="0" hangingPunct="1">
              <a:lnSpc>
                <a:spcPct val="90000"/>
              </a:lnSpc>
              <a:spcBef>
                <a:spcPct val="0"/>
              </a:spcBef>
              <a:spcAft>
                <a:spcPct val="0"/>
              </a:spcAft>
              <a:buClrTx/>
              <a:buSzTx/>
              <a:buFont typeface="System Font Regular"/>
              <a:buNone/>
              <a:defRPr sz="2000"/>
            </a:lvl2pPr>
            <a:lvl3pPr marL="0" indent="0" algn="l">
              <a:spcBef>
                <a:spcPct val="0"/>
              </a:spcBef>
              <a:spcAft>
                <a:spcPct val="0"/>
              </a:spcAft>
              <a:buNone/>
              <a:defRPr sz="1800"/>
            </a:lvl3pPr>
            <a:lvl4pPr marL="0" indent="9525" algn="l">
              <a:spcBef>
                <a:spcPct val="0"/>
              </a:spcBef>
              <a:spcAft>
                <a:spcPct val="0"/>
              </a:spcAft>
              <a:buNone/>
              <a:defRPr sz="1800"/>
            </a:lvl4pPr>
            <a:lvl5pPr marL="0" indent="-1819275" algn="l">
              <a:spcAft>
                <a:spcPct val="0"/>
              </a:spcAft>
              <a:buNone/>
              <a:defRPr sz="1600"/>
            </a:lvl5pPr>
            <a:lvl6pPr marL="0" indent="0" algn="l">
              <a:spcBef>
                <a:spcPct val="0"/>
              </a:spcBef>
              <a:spcAft>
                <a:spcPct val="0"/>
              </a:spcAft>
              <a:buNone/>
              <a:defRPr sz="1800"/>
            </a:lvl6pPr>
            <a:lvl7pPr marL="2743200" indent="0" algn="ctr">
              <a:buNone/>
              <a:defRPr sz="1600"/>
            </a:lvl7pPr>
            <a:lvl8pPr marL="3200400" indent="0" algn="ctr">
              <a:buNone/>
              <a:defRPr sz="1600"/>
            </a:lvl8pPr>
            <a:lvl9pPr marL="3657600" indent="0" algn="ctr">
              <a:buNone/>
              <a:defRPr sz="1600"/>
            </a:lvl9pPr>
          </a:lstStyle>
          <a:p>
            <a:pPr lvl="0"/>
            <a:r>
              <a:rPr lang="en-GB"/>
              <a:t>Add supporting detail</a:t>
            </a:r>
          </a:p>
          <a:p>
            <a:pPr lvl="1"/>
            <a:r>
              <a:rPr lang="en-GB"/>
              <a:t>Date</a:t>
            </a:r>
          </a:p>
        </p:txBody>
      </p:sp>
      <p:grpSp>
        <p:nvGrpSpPr>
          <p:cNvPr id="7" name="Graphic 19">
            <a:extLst>
              <a:ext uri="{FF2B5EF4-FFF2-40B4-BE49-F238E27FC236}">
                <a16:creationId xmlns:a16="http://schemas.microsoft.com/office/drawing/2014/main" id="{CFAC16B0-F4A7-F543-918F-33686B72247A}"/>
              </a:ext>
            </a:extLst>
          </p:cNvPr>
          <p:cNvGrpSpPr/>
          <p:nvPr userDrawn="1"/>
        </p:nvGrpSpPr>
        <p:grpSpPr>
          <a:xfrm>
            <a:off x="381000" y="6250079"/>
            <a:ext cx="1901823" cy="223746"/>
            <a:chOff x="1562100" y="2895600"/>
            <a:chExt cx="9067800" cy="1066800"/>
          </a:xfrm>
          <a:solidFill>
            <a:schemeClr val="tx1"/>
          </a:solidFill>
        </p:grpSpPr>
        <p:sp>
          <p:nvSpPr>
            <p:cNvPr id="8" name="Freeform 7">
              <a:extLst>
                <a:ext uri="{FF2B5EF4-FFF2-40B4-BE49-F238E27FC236}">
                  <a16:creationId xmlns:a16="http://schemas.microsoft.com/office/drawing/2014/main" id="{BC16B120-E914-4346-836A-D2EE39F39E8D}"/>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9" name="Freeform 8">
              <a:extLst>
                <a:ext uri="{FF2B5EF4-FFF2-40B4-BE49-F238E27FC236}">
                  <a16:creationId xmlns:a16="http://schemas.microsoft.com/office/drawing/2014/main" id="{26D87A3A-326D-9340-9F69-A97A7A06294C}"/>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10" name="Freeform 9">
              <a:extLst>
                <a:ext uri="{FF2B5EF4-FFF2-40B4-BE49-F238E27FC236}">
                  <a16:creationId xmlns:a16="http://schemas.microsoft.com/office/drawing/2014/main" id="{832AA57B-83BA-2244-849F-D6B0F8C0D10A}"/>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11" name="Freeform 10">
              <a:extLst>
                <a:ext uri="{FF2B5EF4-FFF2-40B4-BE49-F238E27FC236}">
                  <a16:creationId xmlns:a16="http://schemas.microsoft.com/office/drawing/2014/main" id="{296E0F56-C15D-674F-82EC-61F7B1492288}"/>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12" name="Freeform 11">
              <a:extLst>
                <a:ext uri="{FF2B5EF4-FFF2-40B4-BE49-F238E27FC236}">
                  <a16:creationId xmlns:a16="http://schemas.microsoft.com/office/drawing/2014/main" id="{9CFA5212-33F7-9C47-A438-BABBB8B9B3A0}"/>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13" name="Freeform 12">
              <a:extLst>
                <a:ext uri="{FF2B5EF4-FFF2-40B4-BE49-F238E27FC236}">
                  <a16:creationId xmlns:a16="http://schemas.microsoft.com/office/drawing/2014/main" id="{F45CE236-8278-CC45-B4BB-6302999FC65C}"/>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1"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14" name="Freeform 13">
              <a:extLst>
                <a:ext uri="{FF2B5EF4-FFF2-40B4-BE49-F238E27FC236}">
                  <a16:creationId xmlns:a16="http://schemas.microsoft.com/office/drawing/2014/main" id="{DAFDB6AE-4ADA-5545-9E6D-0ADCA24EE7E4}"/>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grpSp>
      <p:sp>
        <p:nvSpPr>
          <p:cNvPr id="15" name="Picture Placeholder 33">
            <a:extLst>
              <a:ext uri="{FF2B5EF4-FFF2-40B4-BE49-F238E27FC236}">
                <a16:creationId xmlns:a16="http://schemas.microsoft.com/office/drawing/2014/main" id="{1D5CCC86-3F10-B647-A528-00A821738983}"/>
              </a:ext>
            </a:extLst>
          </p:cNvPr>
          <p:cNvSpPr>
            <a:spLocks noGrp="1"/>
          </p:cNvSpPr>
          <p:nvPr>
            <p:ph type="pic" sz="quarter" idx="10" hasCustomPrompt="1"/>
          </p:nvPr>
        </p:nvSpPr>
        <p:spPr>
          <a:xfrm>
            <a:off x="6102350" y="0"/>
            <a:ext cx="6089650" cy="6858000"/>
          </a:xfrm>
          <a:custGeom>
            <a:avLst/>
            <a:gdLst>
              <a:gd name="connsiteX0" fmla="*/ 0 w 6089650"/>
              <a:gd name="connsiteY0" fmla="*/ 0 h 6858000"/>
              <a:gd name="connsiteX1" fmla="*/ 1595374 w 6089650"/>
              <a:gd name="connsiteY1" fmla="*/ 0 h 6858000"/>
              <a:gd name="connsiteX2" fmla="*/ 1595374 w 6089650"/>
              <a:gd name="connsiteY2" fmla="*/ 2523300 h 6858000"/>
              <a:gd name="connsiteX3" fmla="*/ 2028381 w 6089650"/>
              <a:gd name="connsiteY3" fmla="*/ 2523300 h 6858000"/>
              <a:gd name="connsiteX4" fmla="*/ 4196207 w 6089650"/>
              <a:gd name="connsiteY4" fmla="*/ 0 h 6858000"/>
              <a:gd name="connsiteX5" fmla="*/ 6089650 w 6089650"/>
              <a:gd name="connsiteY5" fmla="*/ 0 h 6858000"/>
              <a:gd name="connsiteX6" fmla="*/ 6089650 w 6089650"/>
              <a:gd name="connsiteY6" fmla="*/ 149543 h 6858000"/>
              <a:gd name="connsiteX7" fmla="*/ 3336607 w 6089650"/>
              <a:gd name="connsiteY7" fmla="*/ 3429000 h 6858000"/>
              <a:gd name="connsiteX8" fmla="*/ 6089650 w 6089650"/>
              <a:gd name="connsiteY8" fmla="*/ 6708394 h 6858000"/>
              <a:gd name="connsiteX9" fmla="*/ 6089650 w 6089650"/>
              <a:gd name="connsiteY9" fmla="*/ 6858000 h 6858000"/>
              <a:gd name="connsiteX10" fmla="*/ 4197350 w 6089650"/>
              <a:gd name="connsiteY10" fmla="*/ 6858000 h 6858000"/>
              <a:gd name="connsiteX11" fmla="*/ 2049907 w 6089650"/>
              <a:gd name="connsiteY11" fmla="*/ 4309428 h 6858000"/>
              <a:gd name="connsiteX12" fmla="*/ 1595311 w 6089650"/>
              <a:gd name="connsiteY12" fmla="*/ 4309301 h 6858000"/>
              <a:gd name="connsiteX13" fmla="*/ 1595311 w 6089650"/>
              <a:gd name="connsiteY13" fmla="*/ 6858000 h 6858000"/>
              <a:gd name="connsiteX14" fmla="*/ 0 w 6089650"/>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9650" h="6858000">
                <a:moveTo>
                  <a:pt x="0" y="0"/>
                </a:moveTo>
                <a:lnTo>
                  <a:pt x="1595374" y="0"/>
                </a:lnTo>
                <a:lnTo>
                  <a:pt x="1595374" y="2523300"/>
                </a:lnTo>
                <a:lnTo>
                  <a:pt x="2028381" y="2523300"/>
                </a:lnTo>
                <a:lnTo>
                  <a:pt x="4196207" y="0"/>
                </a:lnTo>
                <a:lnTo>
                  <a:pt x="6089650" y="0"/>
                </a:lnTo>
                <a:lnTo>
                  <a:pt x="6089650" y="149543"/>
                </a:lnTo>
                <a:lnTo>
                  <a:pt x="3336607" y="3429000"/>
                </a:lnTo>
                <a:lnTo>
                  <a:pt x="6089650" y="6708394"/>
                </a:lnTo>
                <a:lnTo>
                  <a:pt x="6089650" y="6858000"/>
                </a:lnTo>
                <a:lnTo>
                  <a:pt x="4197350" y="6858000"/>
                </a:lnTo>
                <a:lnTo>
                  <a:pt x="2049907" y="4309428"/>
                </a:lnTo>
                <a:lnTo>
                  <a:pt x="1595311" y="4309301"/>
                </a:lnTo>
                <a:lnTo>
                  <a:pt x="1595311" y="6858000"/>
                </a:lnTo>
                <a:lnTo>
                  <a:pt x="0" y="6858000"/>
                </a:lnTo>
                <a:close/>
              </a:path>
            </a:pathLst>
          </a:custGeom>
          <a:solidFill>
            <a:schemeClr val="bg2"/>
          </a:solidFill>
        </p:spPr>
        <p:txBody>
          <a:bodyPr wrap="square" anchor="t">
            <a:noAutofit/>
          </a:bodyPr>
          <a:lstStyle>
            <a:lvl1pPr algn="l">
              <a:defRPr sz="1100" b="0">
                <a:solidFill>
                  <a:schemeClr val="tx1"/>
                </a:solidFill>
              </a:defRPr>
            </a:lvl1pPr>
          </a:lstStyle>
          <a:p>
            <a:r>
              <a:rPr lang="en-US"/>
              <a:t>Click to insert image</a:t>
            </a:r>
          </a:p>
        </p:txBody>
      </p:sp>
    </p:spTree>
    <p:extLst>
      <p:ext uri="{BB962C8B-B14F-4D97-AF65-F5344CB8AC3E}">
        <p14:creationId xmlns:p14="http://schemas.microsoft.com/office/powerpoint/2010/main" val="449493800"/>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1" y="381000"/>
            <a:ext cx="5334000" cy="830997"/>
          </a:xfrm>
        </p:spPr>
        <p:txBody>
          <a:bodyPr wrap="square" lIns="0" tIns="0" rIns="0" bIns="0" anchorCtr="0">
            <a:spAutoFit/>
          </a:bodyPr>
          <a:lstStyle>
            <a:lvl1pPr>
              <a:defRPr/>
            </a:lvl1pPr>
          </a:lstStyle>
          <a:p>
            <a:r>
              <a:rPr lang="en-GB"/>
              <a:t>Key message. If the audience reads just this, it will be enough. Make every word count. Say it like you would in the room.</a:t>
            </a:r>
          </a:p>
        </p:txBody>
      </p:sp>
    </p:spTree>
    <p:extLst>
      <p:ext uri="{BB962C8B-B14F-4D97-AF65-F5344CB8AC3E}">
        <p14:creationId xmlns:p14="http://schemas.microsoft.com/office/powerpoint/2010/main" val="4045209887"/>
      </p:ext>
    </p:extLst>
  </p:cSld>
  <p:clrMapOvr>
    <a:masterClrMapping/>
  </p:clrMapOvr>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54C3A91-5A88-6F49-B31C-7C3C6EB2A699}"/>
              </a:ext>
            </a:extLst>
          </p:cNvPr>
          <p:cNvSpPr>
            <a:spLocks noGrp="1"/>
          </p:cNvSpPr>
          <p:nvPr>
            <p:ph type="body" sz="quarter" idx="16" hasCustomPrompt="1"/>
          </p:nvPr>
        </p:nvSpPr>
        <p:spPr>
          <a:xfrm>
            <a:off x="3429000" y="381000"/>
            <a:ext cx="3810000" cy="374650"/>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11" name="Text Placeholder 9">
            <a:extLst>
              <a:ext uri="{FF2B5EF4-FFF2-40B4-BE49-F238E27FC236}">
                <a16:creationId xmlns:a16="http://schemas.microsoft.com/office/drawing/2014/main" id="{5A75C044-EF0B-6A4F-907C-515927B913FC}"/>
              </a:ext>
            </a:extLst>
          </p:cNvPr>
          <p:cNvSpPr>
            <a:spLocks noGrp="1"/>
          </p:cNvSpPr>
          <p:nvPr>
            <p:ph type="body" sz="quarter" idx="17" hasCustomPrompt="1"/>
          </p:nvPr>
        </p:nvSpPr>
        <p:spPr>
          <a:xfrm>
            <a:off x="7620000" y="381000"/>
            <a:ext cx="4191000" cy="374650"/>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16" name="Content Placeholder 15">
            <a:extLst>
              <a:ext uri="{FF2B5EF4-FFF2-40B4-BE49-F238E27FC236}">
                <a16:creationId xmlns:a16="http://schemas.microsoft.com/office/drawing/2014/main" id="{25C4D7CF-6868-C642-B298-65F96507D5DD}"/>
              </a:ext>
            </a:extLst>
          </p:cNvPr>
          <p:cNvSpPr>
            <a:spLocks noGrp="1"/>
          </p:cNvSpPr>
          <p:nvPr>
            <p:ph sz="quarter" idx="19" hasCustomPrompt="1"/>
          </p:nvPr>
        </p:nvSpPr>
        <p:spPr>
          <a:xfrm>
            <a:off x="3429000" y="1143000"/>
            <a:ext cx="3810000" cy="4949825"/>
          </a:xfrm>
        </p:spPr>
        <p:txBody>
          <a:bodyPr tIns="0"/>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sz="1400"/>
            </a:lvl1pPr>
            <a:lvl2pPr>
              <a:defRPr sz="1400"/>
            </a:lvl2pPr>
            <a:lvl3pPr>
              <a:defRPr sz="1400"/>
            </a:lvl3pPr>
            <a:lvl4pPr>
              <a:defRPr sz="1400"/>
            </a:lvl4pPr>
            <a:lvl5pPr>
              <a:defRPr sz="1400"/>
            </a:lvl5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noProof="0"/>
              <a:t>This is where you make your case with relevant evidence and information. Keep sentences concise. Avoid jargon and repetition.</a:t>
            </a:r>
            <a:endParaRPr lang="en-GB"/>
          </a:p>
          <a:p>
            <a:pPr lvl="1"/>
            <a:r>
              <a:rPr lang="en-GB"/>
              <a:t>Second level</a:t>
            </a:r>
          </a:p>
          <a:p>
            <a:pPr lvl="2"/>
            <a:r>
              <a:rPr lang="en-GB"/>
              <a:t>Third level</a:t>
            </a:r>
          </a:p>
          <a:p>
            <a:pPr lvl="3"/>
            <a:r>
              <a:rPr lang="en-GB"/>
              <a:t>Fourth level</a:t>
            </a:r>
          </a:p>
          <a:p>
            <a:pPr lvl="4"/>
            <a:r>
              <a:rPr lang="en-GB"/>
              <a:t>Fifth level</a:t>
            </a:r>
            <a:endParaRPr lang="en-US"/>
          </a:p>
        </p:txBody>
      </p:sp>
      <p:sp>
        <p:nvSpPr>
          <p:cNvPr id="18" name="Content Placeholder 17">
            <a:extLst>
              <a:ext uri="{FF2B5EF4-FFF2-40B4-BE49-F238E27FC236}">
                <a16:creationId xmlns:a16="http://schemas.microsoft.com/office/drawing/2014/main" id="{2878B453-1C2F-7042-9F43-39BF515D313E}"/>
              </a:ext>
            </a:extLst>
          </p:cNvPr>
          <p:cNvSpPr>
            <a:spLocks noGrp="1"/>
          </p:cNvSpPr>
          <p:nvPr>
            <p:ph sz="quarter" idx="20" hasCustomPrompt="1"/>
          </p:nvPr>
        </p:nvSpPr>
        <p:spPr>
          <a:xfrm>
            <a:off x="7620000" y="1143000"/>
            <a:ext cx="4191000" cy="4949825"/>
          </a:xfrm>
        </p:spPr>
        <p:txBody>
          <a:bodyPr tIns="0"/>
          <a:lstStyle>
            <a:lvl1pPr>
              <a:defRPr sz="1400"/>
            </a:lvl1pPr>
            <a:lvl2pPr>
              <a:defRPr sz="1400"/>
            </a:lvl2pPr>
            <a:lvl3pPr>
              <a:defRPr sz="1400"/>
            </a:lvl3pPr>
            <a:lvl4pPr>
              <a:defRPr sz="1400"/>
            </a:lvl4pPr>
            <a:lvl5pPr>
              <a:defRPr sz="1400"/>
            </a:lvl5pPr>
          </a:lstStyle>
          <a:p>
            <a:pPr lvl="0"/>
            <a:r>
              <a:rPr lang="en-US" noProof="0"/>
              <a:t>This is where you make your case with relevant evidence and information. Keep sentences concise. Avoid jargon and repetition.</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a:extLst>
              <a:ext uri="{FF2B5EF4-FFF2-40B4-BE49-F238E27FC236}">
                <a16:creationId xmlns:a16="http://schemas.microsoft.com/office/drawing/2014/main" id="{24B0940F-7986-44EB-815A-44B573162D15}"/>
              </a:ext>
            </a:extLst>
          </p:cNvPr>
          <p:cNvSpPr>
            <a:spLocks noGrp="1"/>
          </p:cNvSpPr>
          <p:nvPr>
            <p:ph type="title" hasCustomPrompt="1"/>
          </p:nvPr>
        </p:nvSpPr>
        <p:spPr>
          <a:xfrm>
            <a:off x="381000" y="381000"/>
            <a:ext cx="2286000" cy="2215991"/>
          </a:xfrm>
        </p:spPr>
        <p:txBody>
          <a:bodyPr/>
          <a:lstStyle>
            <a:lvl1pPr>
              <a:defRPr/>
            </a:lvl1pPr>
          </a:lstStyle>
          <a:p>
            <a:r>
              <a:rPr lang="en-US"/>
              <a:t>Key message. </a:t>
            </a:r>
            <a:br>
              <a:rPr lang="en-US"/>
            </a:br>
            <a:r>
              <a:rPr lang="en-US"/>
              <a:t>If the audience reads just this, it will be enough. Make every word count. Say it like you would in the room.</a:t>
            </a:r>
            <a:endParaRPr lang="en-GB"/>
          </a:p>
        </p:txBody>
      </p:sp>
    </p:spTree>
    <p:extLst>
      <p:ext uri="{BB962C8B-B14F-4D97-AF65-F5344CB8AC3E}">
        <p14:creationId xmlns:p14="http://schemas.microsoft.com/office/powerpoint/2010/main" val="397066110"/>
      </p:ext>
    </p:extLst>
  </p:cSld>
  <p:clrMapOvr>
    <a:masterClrMapping/>
  </p:clrMapOvr>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0" y="381000"/>
            <a:ext cx="5343525" cy="830997"/>
          </a:xfrm>
        </p:spPr>
        <p:txBody>
          <a:bodyPr wrap="square" lIns="0" tIns="0" rIns="0" bIns="0" anchorCtr="0">
            <a:spAutoFit/>
          </a:bodyPr>
          <a:lstStyle>
            <a:lvl1pPr>
              <a:defRPr/>
            </a:lvl1pPr>
          </a:lstStyle>
          <a:p>
            <a:r>
              <a:rPr lang="en-GB"/>
              <a:t>Key message. If the audience reads just this, it will be enough. Make every word count. Say it like you would in the room.</a:t>
            </a:r>
          </a:p>
        </p:txBody>
      </p:sp>
      <p:sp>
        <p:nvSpPr>
          <p:cNvPr id="3" name="Content Placeholder 2">
            <a:extLst>
              <a:ext uri="{FF2B5EF4-FFF2-40B4-BE49-F238E27FC236}">
                <a16:creationId xmlns:a16="http://schemas.microsoft.com/office/drawing/2014/main" id="{694FEF0F-449D-494E-B003-BA0DE42F6122}"/>
              </a:ext>
            </a:extLst>
          </p:cNvPr>
          <p:cNvSpPr>
            <a:spLocks noGrp="1"/>
          </p:cNvSpPr>
          <p:nvPr>
            <p:ph sz="half" idx="1"/>
          </p:nvPr>
        </p:nvSpPr>
        <p:spPr>
          <a:xfrm>
            <a:off x="381001" y="1905000"/>
            <a:ext cx="5334000" cy="4187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DA243C-D223-024A-A211-1CD96C903785}"/>
              </a:ext>
            </a:extLst>
          </p:cNvPr>
          <p:cNvSpPr>
            <a:spLocks noGrp="1"/>
          </p:cNvSpPr>
          <p:nvPr>
            <p:ph sz="half" idx="2"/>
          </p:nvPr>
        </p:nvSpPr>
        <p:spPr>
          <a:xfrm>
            <a:off x="6476999" y="1905000"/>
            <a:ext cx="5334001" cy="418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84203539"/>
      </p:ext>
    </p:extLst>
  </p:cSld>
  <p:clrMapOvr>
    <a:masterClrMapping/>
  </p:clrMapOvr>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67430" y="-1587"/>
            <a:ext cx="322857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0" y="381000"/>
            <a:ext cx="3054350" cy="1661993"/>
          </a:xfrm>
        </p:spPr>
        <p:txBody>
          <a:bodyPr wrap="square" lIns="0" tIns="0" rIns="0" bIns="0" anchorCtr="0">
            <a:noAutofit/>
          </a:bodyPr>
          <a:lstStyle>
            <a:lvl1pPr>
              <a:defRPr/>
            </a:lvl1pPr>
          </a:lstStyle>
          <a:p>
            <a:r>
              <a:rPr lang="en-GB"/>
              <a:t>Key message. If the audience reads just this, it will be enough. Make every word count. Say it like you would in the room.</a:t>
            </a:r>
          </a:p>
        </p:txBody>
      </p:sp>
      <p:sp>
        <p:nvSpPr>
          <p:cNvPr id="19" name="Text Placeholder 9">
            <a:extLst>
              <a:ext uri="{FF2B5EF4-FFF2-40B4-BE49-F238E27FC236}">
                <a16:creationId xmlns:a16="http://schemas.microsoft.com/office/drawing/2014/main" id="{BD9B22EF-051C-6641-8F7F-89A2A4B7EB10}"/>
              </a:ext>
            </a:extLst>
          </p:cNvPr>
          <p:cNvSpPr>
            <a:spLocks noGrp="1"/>
          </p:cNvSpPr>
          <p:nvPr>
            <p:ph type="body" sz="quarter" idx="16" hasCustomPrompt="1"/>
          </p:nvPr>
        </p:nvSpPr>
        <p:spPr>
          <a:xfrm>
            <a:off x="381001" y="2674577"/>
            <a:ext cx="5334000" cy="387798"/>
          </a:xfrm>
        </p:spPr>
        <p:txBody>
          <a:bodyPr wrap="square" lIns="0" tIns="0" rIns="0" bIns="0" anchorCtr="0">
            <a:spAutoFit/>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20" name="Text Placeholder 9">
            <a:extLst>
              <a:ext uri="{FF2B5EF4-FFF2-40B4-BE49-F238E27FC236}">
                <a16:creationId xmlns:a16="http://schemas.microsoft.com/office/drawing/2014/main" id="{399D3F24-168F-0048-B757-0FF955AB9517}"/>
              </a:ext>
            </a:extLst>
          </p:cNvPr>
          <p:cNvSpPr>
            <a:spLocks noGrp="1"/>
          </p:cNvSpPr>
          <p:nvPr>
            <p:ph type="body" sz="quarter" idx="17" hasCustomPrompt="1"/>
          </p:nvPr>
        </p:nvSpPr>
        <p:spPr>
          <a:xfrm>
            <a:off x="6476999" y="2674577"/>
            <a:ext cx="5330825" cy="387798"/>
          </a:xfrm>
        </p:spPr>
        <p:txBody>
          <a:bodyPr wrap="square" lIns="0" tIns="0" rIns="0" bIns="0" anchorCtr="0">
            <a:spAutoFit/>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22" name="Picture Placeholder 21">
            <a:extLst>
              <a:ext uri="{FF2B5EF4-FFF2-40B4-BE49-F238E27FC236}">
                <a16:creationId xmlns:a16="http://schemas.microsoft.com/office/drawing/2014/main" id="{03E6240C-8A72-5E4B-AB37-5294174930CF}"/>
              </a:ext>
            </a:extLst>
          </p:cNvPr>
          <p:cNvSpPr>
            <a:spLocks noGrp="1"/>
          </p:cNvSpPr>
          <p:nvPr>
            <p:ph type="pic" sz="quarter" idx="18" hasCustomPrompt="1"/>
          </p:nvPr>
        </p:nvSpPr>
        <p:spPr>
          <a:xfrm>
            <a:off x="3810000" y="381000"/>
            <a:ext cx="1896127" cy="1900238"/>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picture</a:t>
            </a:r>
          </a:p>
        </p:txBody>
      </p:sp>
      <p:sp>
        <p:nvSpPr>
          <p:cNvPr id="24" name="Picture Placeholder 21">
            <a:extLst>
              <a:ext uri="{FF2B5EF4-FFF2-40B4-BE49-F238E27FC236}">
                <a16:creationId xmlns:a16="http://schemas.microsoft.com/office/drawing/2014/main" id="{98274983-141A-0E4E-9962-52D8DCCA7EFD}"/>
              </a:ext>
            </a:extLst>
          </p:cNvPr>
          <p:cNvSpPr>
            <a:spLocks noGrp="1"/>
          </p:cNvSpPr>
          <p:nvPr>
            <p:ph type="pic" sz="quarter" idx="19" hasCustomPrompt="1"/>
          </p:nvPr>
        </p:nvSpPr>
        <p:spPr>
          <a:xfrm>
            <a:off x="9901237" y="381000"/>
            <a:ext cx="1906587" cy="1900238"/>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picture</a:t>
            </a:r>
          </a:p>
        </p:txBody>
      </p:sp>
      <p:sp>
        <p:nvSpPr>
          <p:cNvPr id="17" name="Text Placeholder 16">
            <a:extLst>
              <a:ext uri="{FF2B5EF4-FFF2-40B4-BE49-F238E27FC236}">
                <a16:creationId xmlns:a16="http://schemas.microsoft.com/office/drawing/2014/main" id="{AB95D0E9-C4E7-4A4E-8FC1-1B47E3F43587}"/>
              </a:ext>
            </a:extLst>
          </p:cNvPr>
          <p:cNvSpPr>
            <a:spLocks noGrp="1"/>
          </p:cNvSpPr>
          <p:nvPr>
            <p:ph type="body" sz="quarter" idx="21"/>
          </p:nvPr>
        </p:nvSpPr>
        <p:spPr>
          <a:xfrm>
            <a:off x="381000" y="3429000"/>
            <a:ext cx="5334000" cy="2666999"/>
          </a:xfrm>
        </p:spPr>
        <p:txBody>
          <a:bodyPr tIns="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6">
            <a:extLst>
              <a:ext uri="{FF2B5EF4-FFF2-40B4-BE49-F238E27FC236}">
                <a16:creationId xmlns:a16="http://schemas.microsoft.com/office/drawing/2014/main" id="{D15AF06C-0067-9540-9FEA-E269C3D5CFD2}"/>
              </a:ext>
            </a:extLst>
          </p:cNvPr>
          <p:cNvSpPr>
            <a:spLocks noGrp="1"/>
          </p:cNvSpPr>
          <p:nvPr>
            <p:ph type="body" sz="quarter" idx="22"/>
          </p:nvPr>
        </p:nvSpPr>
        <p:spPr>
          <a:xfrm>
            <a:off x="6476999" y="3429000"/>
            <a:ext cx="5330825" cy="2666999"/>
          </a:xfrm>
        </p:spPr>
        <p:txBody>
          <a:bodyPr tIns="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6401108"/>
      </p:ext>
    </p:extLst>
  </p:cSld>
  <p:clrMapOvr>
    <a:masterClrMapping/>
  </p:clrMapOv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sigh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67430" y="-1587"/>
            <a:ext cx="322857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1" y="381000"/>
            <a:ext cx="5334000" cy="830997"/>
          </a:xfrm>
        </p:spPr>
        <p:txBody>
          <a:bodyPr wrap="square" lIns="0" tIns="0" rIns="0" bIns="0" anchorCtr="0">
            <a:noAutofit/>
          </a:bodyPr>
          <a:lstStyle>
            <a:lvl1pPr>
              <a:defRPr/>
            </a:lvl1pPr>
          </a:lstStyle>
          <a:p>
            <a:r>
              <a:rPr lang="en-GB"/>
              <a:t>Key message. If the audience reads just this, it will be enough. Make every word count. Say it like you would in the room.</a:t>
            </a:r>
          </a:p>
        </p:txBody>
      </p:sp>
      <p:sp>
        <p:nvSpPr>
          <p:cNvPr id="4" name="Content Placeholder 3">
            <a:extLst>
              <a:ext uri="{FF2B5EF4-FFF2-40B4-BE49-F238E27FC236}">
                <a16:creationId xmlns:a16="http://schemas.microsoft.com/office/drawing/2014/main" id="{24DA243C-D223-024A-A211-1CD96C903785}"/>
              </a:ext>
            </a:extLst>
          </p:cNvPr>
          <p:cNvSpPr>
            <a:spLocks noGrp="1"/>
          </p:cNvSpPr>
          <p:nvPr>
            <p:ph sz="half" idx="2"/>
          </p:nvPr>
        </p:nvSpPr>
        <p:spPr>
          <a:xfrm>
            <a:off x="6477000" y="1143000"/>
            <a:ext cx="5334000" cy="4949825"/>
          </a:xfrm>
        </p:spPr>
        <p:txBody>
          <a:bodyPr tIns="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9">
            <a:extLst>
              <a:ext uri="{FF2B5EF4-FFF2-40B4-BE49-F238E27FC236}">
                <a16:creationId xmlns:a16="http://schemas.microsoft.com/office/drawing/2014/main" id="{BD9B22EF-051C-6641-8F7F-89A2A4B7EB10}"/>
              </a:ext>
            </a:extLst>
          </p:cNvPr>
          <p:cNvSpPr>
            <a:spLocks noGrp="1"/>
          </p:cNvSpPr>
          <p:nvPr>
            <p:ph type="body" sz="quarter" idx="16" hasCustomPrompt="1"/>
          </p:nvPr>
        </p:nvSpPr>
        <p:spPr>
          <a:xfrm>
            <a:off x="381001" y="2286000"/>
            <a:ext cx="5334000" cy="379539"/>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20" name="Text Placeholder 9">
            <a:extLst>
              <a:ext uri="{FF2B5EF4-FFF2-40B4-BE49-F238E27FC236}">
                <a16:creationId xmlns:a16="http://schemas.microsoft.com/office/drawing/2014/main" id="{399D3F24-168F-0048-B757-0FF955AB9517}"/>
              </a:ext>
            </a:extLst>
          </p:cNvPr>
          <p:cNvSpPr>
            <a:spLocks noGrp="1"/>
          </p:cNvSpPr>
          <p:nvPr>
            <p:ph type="body" sz="quarter" idx="17" hasCustomPrompt="1"/>
          </p:nvPr>
        </p:nvSpPr>
        <p:spPr>
          <a:xfrm>
            <a:off x="6476999" y="381000"/>
            <a:ext cx="5334001" cy="374650"/>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4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a:p>
            <a:pPr lvl="1"/>
            <a:r>
              <a:rPr lang="en-GB"/>
              <a:t>Sub-heading: Add supporting detail.</a:t>
            </a:r>
          </a:p>
        </p:txBody>
      </p:sp>
      <p:sp>
        <p:nvSpPr>
          <p:cNvPr id="30" name="Text Placeholder 16">
            <a:extLst>
              <a:ext uri="{FF2B5EF4-FFF2-40B4-BE49-F238E27FC236}">
                <a16:creationId xmlns:a16="http://schemas.microsoft.com/office/drawing/2014/main" id="{E26E4537-E8EA-A44C-81E4-2AA24ECCA085}"/>
              </a:ext>
            </a:extLst>
          </p:cNvPr>
          <p:cNvSpPr>
            <a:spLocks noGrp="1"/>
          </p:cNvSpPr>
          <p:nvPr>
            <p:ph type="body" sz="quarter" idx="21"/>
          </p:nvPr>
        </p:nvSpPr>
        <p:spPr>
          <a:xfrm>
            <a:off x="381001" y="3048000"/>
            <a:ext cx="2286000" cy="3044825"/>
          </a:xfrm>
        </p:spPr>
        <p:txBody>
          <a:bodyPr tIns="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6">
            <a:extLst>
              <a:ext uri="{FF2B5EF4-FFF2-40B4-BE49-F238E27FC236}">
                <a16:creationId xmlns:a16="http://schemas.microsoft.com/office/drawing/2014/main" id="{F9A2B3B9-BB65-4C08-B029-229E91D03C92}"/>
              </a:ext>
            </a:extLst>
          </p:cNvPr>
          <p:cNvSpPr>
            <a:spLocks noGrp="1"/>
          </p:cNvSpPr>
          <p:nvPr>
            <p:ph type="body" sz="quarter" idx="22"/>
          </p:nvPr>
        </p:nvSpPr>
        <p:spPr>
          <a:xfrm>
            <a:off x="3429000" y="3048000"/>
            <a:ext cx="2286000" cy="3044825"/>
          </a:xfrm>
        </p:spPr>
        <p:txBody>
          <a:bodyPr tIns="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489354"/>
      </p:ext>
    </p:extLst>
  </p:cSld>
  <p:clrMapOvr>
    <a:masterClrMapping/>
  </p:clrMapOvr>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llenges">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897343-393D-0E44-A97B-2079B348B1F9}"/>
              </a:ext>
            </a:extLst>
          </p:cNvPr>
          <p:cNvSpPr/>
          <p:nvPr userDrawn="1"/>
        </p:nvSpPr>
        <p:spPr>
          <a:xfrm>
            <a:off x="3044825" y="0"/>
            <a:ext cx="4575175"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100" b="0" i="0" u="none" strike="noStrike" kern="1200" cap="none" spc="0" normalizeH="0" baseline="0" noProof="0" err="1">
              <a:ln>
                <a:noFill/>
              </a:ln>
              <a:solidFill>
                <a:srgbClr val="1E1E1E"/>
              </a:solidFill>
              <a:effectLst/>
              <a:uLnTx/>
              <a:uFillTx/>
              <a:latin typeface="Arial"/>
              <a:ea typeface="+mn-ea"/>
              <a:cs typeface="+mn-cs"/>
            </a:endParaRPr>
          </a:p>
        </p:txBody>
      </p:sp>
      <p:sp>
        <p:nvSpPr>
          <p:cNvPr id="4" name="Title 3">
            <a:extLst>
              <a:ext uri="{FF2B5EF4-FFF2-40B4-BE49-F238E27FC236}">
                <a16:creationId xmlns:a16="http://schemas.microsoft.com/office/drawing/2014/main" id="{C2631238-F440-4B1F-8D7B-809C61CB6264}"/>
              </a:ext>
            </a:extLst>
          </p:cNvPr>
          <p:cNvSpPr>
            <a:spLocks noGrp="1"/>
          </p:cNvSpPr>
          <p:nvPr>
            <p:ph type="title" hasCustomPrompt="1"/>
          </p:nvPr>
        </p:nvSpPr>
        <p:spPr>
          <a:xfrm>
            <a:off x="381000" y="381000"/>
            <a:ext cx="2286000" cy="2215991"/>
          </a:xfrm>
        </p:spPr>
        <p:txBody>
          <a:bodyPr/>
          <a:lstStyle>
            <a:lvl1pPr>
              <a:defRPr/>
            </a:lvl1pPr>
          </a:lstStyle>
          <a:p>
            <a:r>
              <a:rPr lang="en-GB"/>
              <a:t>Key message. </a:t>
            </a:r>
            <a:br>
              <a:rPr lang="en-GB"/>
            </a:br>
            <a:r>
              <a:rPr lang="en-GB"/>
              <a:t>If the audience reads just this, it will be enough. Make every word count. Say it like you would in the room.</a:t>
            </a:r>
          </a:p>
        </p:txBody>
      </p:sp>
      <p:sp>
        <p:nvSpPr>
          <p:cNvPr id="6" name="Text Placeholder 9">
            <a:extLst>
              <a:ext uri="{FF2B5EF4-FFF2-40B4-BE49-F238E27FC236}">
                <a16:creationId xmlns:a16="http://schemas.microsoft.com/office/drawing/2014/main" id="{D95ABA3D-BEC2-4D38-9AFA-4954F306F25E}"/>
              </a:ext>
            </a:extLst>
          </p:cNvPr>
          <p:cNvSpPr>
            <a:spLocks noGrp="1"/>
          </p:cNvSpPr>
          <p:nvPr>
            <p:ph type="body" sz="quarter" idx="25" hasCustomPrompt="1"/>
          </p:nvPr>
        </p:nvSpPr>
        <p:spPr>
          <a:xfrm>
            <a:off x="8004175" y="381000"/>
            <a:ext cx="3806826" cy="370199"/>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8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p:txBody>
      </p:sp>
      <p:sp>
        <p:nvSpPr>
          <p:cNvPr id="8" name="Text Placeholder 9">
            <a:extLst>
              <a:ext uri="{FF2B5EF4-FFF2-40B4-BE49-F238E27FC236}">
                <a16:creationId xmlns:a16="http://schemas.microsoft.com/office/drawing/2014/main" id="{ED8852F4-3A40-41CF-8793-5F648FBC7E2E}"/>
              </a:ext>
            </a:extLst>
          </p:cNvPr>
          <p:cNvSpPr>
            <a:spLocks noGrp="1"/>
          </p:cNvSpPr>
          <p:nvPr>
            <p:ph type="body" sz="quarter" idx="26" hasCustomPrompt="1"/>
          </p:nvPr>
        </p:nvSpPr>
        <p:spPr>
          <a:xfrm>
            <a:off x="3429000" y="381000"/>
            <a:ext cx="3810000" cy="370199"/>
          </a:xfrm>
        </p:spPr>
        <p:txBody>
          <a:bodyPr/>
          <a:lstStyle>
            <a:lvl1pPr marL="0" indent="0">
              <a:spcBef>
                <a:spcPct val="0"/>
              </a:spcBef>
              <a:spcAft>
                <a:spcPct val="0"/>
              </a:spcAft>
              <a:buFont typeface="Arial" panose="020B0604020202020204" pitchFamily="34" charset="0"/>
              <a:buNone/>
              <a:defRPr sz="1400" b="1">
                <a:solidFill>
                  <a:schemeClr val="tx2"/>
                </a:solidFill>
              </a:defRPr>
            </a:lvl1pPr>
            <a:lvl2pPr marL="0" indent="0">
              <a:spcBef>
                <a:spcPct val="0"/>
              </a:spcBef>
              <a:spcAft>
                <a:spcPct val="0"/>
              </a:spcAft>
              <a:buNone/>
              <a:defRPr sz="18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Heading: Make your point.</a:t>
            </a:r>
          </a:p>
        </p:txBody>
      </p:sp>
    </p:spTree>
    <p:extLst>
      <p:ext uri="{BB962C8B-B14F-4D97-AF65-F5344CB8AC3E}">
        <p14:creationId xmlns:p14="http://schemas.microsoft.com/office/powerpoint/2010/main" val="2128133950"/>
      </p:ext>
    </p:extLst>
  </p:cSld>
  <p:clrMapOvr>
    <a:masterClrMapping/>
  </p:clrMapOvr>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F5F5F5"/>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D7508A2-A0AF-4811-ACA1-FC84D131531A}"/>
              </a:ext>
            </a:extLst>
          </p:cNvPr>
          <p:cNvSpPr/>
          <p:nvPr userDrawn="1"/>
        </p:nvSpPr>
        <p:spPr>
          <a:xfrm>
            <a:off x="-7168" y="3429000"/>
            <a:ext cx="6101581"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100" b="0" i="0" u="none" strike="noStrike" kern="1200" cap="none" spc="0" normalizeH="0" baseline="0" noProof="0" err="1">
              <a:ln>
                <a:noFill/>
              </a:ln>
              <a:solidFill>
                <a:srgbClr val="1E1E1E"/>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DAA1EFBD-66C8-4081-AADF-2B4A352FE64D}"/>
              </a:ext>
            </a:extLst>
          </p:cNvPr>
          <p:cNvSpPr/>
          <p:nvPr userDrawn="1"/>
        </p:nvSpPr>
        <p:spPr>
          <a:xfrm>
            <a:off x="0" y="-1587"/>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19" name="Picture Placeholder 21">
            <a:extLst>
              <a:ext uri="{FF2B5EF4-FFF2-40B4-BE49-F238E27FC236}">
                <a16:creationId xmlns:a16="http://schemas.microsoft.com/office/drawing/2014/main" id="{3448625E-017A-4951-9ED5-25641345A0FB}"/>
              </a:ext>
            </a:extLst>
          </p:cNvPr>
          <p:cNvSpPr>
            <a:spLocks noGrp="1"/>
          </p:cNvSpPr>
          <p:nvPr>
            <p:ph type="pic" sz="quarter" idx="18" hasCustomPrompt="1"/>
          </p:nvPr>
        </p:nvSpPr>
        <p:spPr>
          <a:xfrm>
            <a:off x="3044825" y="-1587"/>
            <a:ext cx="3051175" cy="3430587"/>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picture</a:t>
            </a:r>
          </a:p>
        </p:txBody>
      </p:sp>
      <p:sp>
        <p:nvSpPr>
          <p:cNvPr id="17" name="Text Placeholder 9">
            <a:extLst>
              <a:ext uri="{FF2B5EF4-FFF2-40B4-BE49-F238E27FC236}">
                <a16:creationId xmlns:a16="http://schemas.microsoft.com/office/drawing/2014/main" id="{3F9026C0-8F42-4CC3-A918-0320C9FEE435}"/>
              </a:ext>
            </a:extLst>
          </p:cNvPr>
          <p:cNvSpPr>
            <a:spLocks noGrp="1"/>
          </p:cNvSpPr>
          <p:nvPr>
            <p:ph type="body" sz="quarter" idx="17" hasCustomPrompt="1"/>
          </p:nvPr>
        </p:nvSpPr>
        <p:spPr>
          <a:xfrm>
            <a:off x="6477001" y="381000"/>
            <a:ext cx="5334000" cy="374648"/>
          </a:xfrm>
        </p:spPr>
        <p:txBody>
          <a:bodyPr wrap="square" lIns="0" tIns="0" rIns="0" bIns="0" anchorCtr="0">
            <a:noAutofit/>
          </a:bodyPr>
          <a:lstStyle>
            <a:lvl1pPr marL="0" indent="0">
              <a:spcBef>
                <a:spcPct val="0"/>
              </a:spcBef>
              <a:spcAft>
                <a:spcPct val="0"/>
              </a:spcAft>
              <a:buFont typeface="Arial" panose="020B0604020202020204" pitchFamily="34" charset="0"/>
              <a:buNone/>
              <a:defRPr b="1">
                <a:solidFill>
                  <a:schemeClr val="tx2"/>
                </a:solidFill>
              </a:defRPr>
            </a:lvl1pPr>
            <a:lvl2pPr marL="0" indent="0">
              <a:spcBef>
                <a:spcPct val="0"/>
              </a:spcBef>
              <a:spcAft>
                <a:spcPct val="0"/>
              </a:spcAft>
              <a:buNone/>
              <a:defRPr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Selected consulting engagement experience (X years)</a:t>
            </a:r>
          </a:p>
        </p:txBody>
      </p:sp>
      <p:sp>
        <p:nvSpPr>
          <p:cNvPr id="26" name="Text Placeholder 9">
            <a:extLst>
              <a:ext uri="{FF2B5EF4-FFF2-40B4-BE49-F238E27FC236}">
                <a16:creationId xmlns:a16="http://schemas.microsoft.com/office/drawing/2014/main" id="{1D364477-0314-4F10-9D10-E2EF9653C5E2}"/>
              </a:ext>
            </a:extLst>
          </p:cNvPr>
          <p:cNvSpPr>
            <a:spLocks noGrp="1"/>
          </p:cNvSpPr>
          <p:nvPr>
            <p:ph type="body" sz="quarter" idx="35" hasCustomPrompt="1"/>
          </p:nvPr>
        </p:nvSpPr>
        <p:spPr>
          <a:xfrm>
            <a:off x="380999" y="3638446"/>
            <a:ext cx="2667001" cy="193899"/>
          </a:xfrm>
        </p:spPr>
        <p:txBody>
          <a:bodyPr wrap="square" lIns="0" tIns="0" rIns="0" bIns="0" anchorCtr="0">
            <a:spAutoFit/>
          </a:bodyPr>
          <a:lstStyle>
            <a:lvl1pPr marL="0" indent="0">
              <a:spcBef>
                <a:spcPct val="0"/>
              </a:spcBef>
              <a:spcAft>
                <a:spcPct val="0"/>
              </a:spcAft>
              <a:buFont typeface="Arial" panose="020B0604020202020204" pitchFamily="34" charset="0"/>
              <a:buNone/>
              <a:defRPr b="1">
                <a:solidFill>
                  <a:schemeClr val="tx1"/>
                </a:solidFill>
              </a:defRPr>
            </a:lvl1pPr>
            <a:lvl2pPr marL="0" indent="0">
              <a:spcBef>
                <a:spcPct val="0"/>
              </a:spcBef>
              <a:spcAft>
                <a:spcPct val="0"/>
              </a:spcAft>
              <a:buNone/>
              <a:defRPr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Areas of Expertise</a:t>
            </a:r>
          </a:p>
        </p:txBody>
      </p:sp>
      <p:sp>
        <p:nvSpPr>
          <p:cNvPr id="29" name="Text Placeholder 9">
            <a:extLst>
              <a:ext uri="{FF2B5EF4-FFF2-40B4-BE49-F238E27FC236}">
                <a16:creationId xmlns:a16="http://schemas.microsoft.com/office/drawing/2014/main" id="{F7FD24E3-E069-4B35-9C18-F463735BC897}"/>
              </a:ext>
            </a:extLst>
          </p:cNvPr>
          <p:cNvSpPr>
            <a:spLocks noGrp="1"/>
          </p:cNvSpPr>
          <p:nvPr>
            <p:ph type="body" sz="quarter" idx="36" hasCustomPrompt="1"/>
          </p:nvPr>
        </p:nvSpPr>
        <p:spPr>
          <a:xfrm>
            <a:off x="3428999" y="3638446"/>
            <a:ext cx="2286001" cy="193899"/>
          </a:xfrm>
        </p:spPr>
        <p:txBody>
          <a:bodyPr wrap="square" lIns="0" tIns="0" rIns="0" bIns="0" anchorCtr="0">
            <a:spAutoFit/>
          </a:bodyPr>
          <a:lstStyle>
            <a:lvl1pPr marL="0" indent="0">
              <a:spcBef>
                <a:spcPct val="0"/>
              </a:spcBef>
              <a:spcAft>
                <a:spcPct val="0"/>
              </a:spcAft>
              <a:buFont typeface="Arial" panose="020B0604020202020204" pitchFamily="34" charset="0"/>
              <a:buNone/>
              <a:defRPr b="1">
                <a:solidFill>
                  <a:schemeClr val="tx1"/>
                </a:solidFill>
              </a:defRPr>
            </a:lvl1pPr>
            <a:lvl2pPr marL="0" indent="0">
              <a:spcBef>
                <a:spcPct val="0"/>
              </a:spcBef>
              <a:spcAft>
                <a:spcPct val="0"/>
              </a:spcAft>
              <a:buNone/>
              <a:defRPr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Education</a:t>
            </a:r>
          </a:p>
        </p:txBody>
      </p:sp>
      <p:sp>
        <p:nvSpPr>
          <p:cNvPr id="3" name="Title 2">
            <a:extLst>
              <a:ext uri="{FF2B5EF4-FFF2-40B4-BE49-F238E27FC236}">
                <a16:creationId xmlns:a16="http://schemas.microsoft.com/office/drawing/2014/main" id="{213B904A-F76F-4A89-9C9D-B0B0D1D3C3F8}"/>
              </a:ext>
            </a:extLst>
          </p:cNvPr>
          <p:cNvSpPr>
            <a:spLocks noGrp="1"/>
          </p:cNvSpPr>
          <p:nvPr>
            <p:ph type="title" hasCustomPrompt="1"/>
          </p:nvPr>
        </p:nvSpPr>
        <p:spPr>
          <a:xfrm>
            <a:off x="381000" y="381000"/>
            <a:ext cx="2286000" cy="2215991"/>
          </a:xfrm>
        </p:spPr>
        <p:txBody>
          <a:bodyPr/>
          <a:lstStyle>
            <a:lvl1pPr>
              <a:defRPr/>
            </a:lvl1pPr>
          </a:lstStyle>
          <a:p>
            <a:r>
              <a:rPr lang="en-GB"/>
              <a:t>Surname Name</a:t>
            </a:r>
            <a:br>
              <a:rPr lang="en-GB"/>
            </a:br>
            <a:r>
              <a:rPr lang="en-GB" b="0"/>
              <a:t>Position, Office, Country</a:t>
            </a:r>
            <a:endParaRPr lang="en-GB"/>
          </a:p>
        </p:txBody>
      </p:sp>
      <p:grpSp>
        <p:nvGrpSpPr>
          <p:cNvPr id="35" name="Graphic 19">
            <a:extLst>
              <a:ext uri="{FF2B5EF4-FFF2-40B4-BE49-F238E27FC236}">
                <a16:creationId xmlns:a16="http://schemas.microsoft.com/office/drawing/2014/main" id="{0DF2BC8F-BD6E-4BED-A9DD-8DCAEA9A50D4}"/>
              </a:ext>
            </a:extLst>
          </p:cNvPr>
          <p:cNvGrpSpPr/>
          <p:nvPr userDrawn="1"/>
        </p:nvGrpSpPr>
        <p:grpSpPr>
          <a:xfrm>
            <a:off x="758825" y="6383803"/>
            <a:ext cx="765175" cy="90021"/>
            <a:chOff x="1562100" y="2895600"/>
            <a:chExt cx="9067800" cy="1066800"/>
          </a:xfrm>
          <a:solidFill>
            <a:schemeClr val="tx1"/>
          </a:solidFill>
        </p:grpSpPr>
        <p:sp>
          <p:nvSpPr>
            <p:cNvPr id="36" name="Freeform 21">
              <a:extLst>
                <a:ext uri="{FF2B5EF4-FFF2-40B4-BE49-F238E27FC236}">
                  <a16:creationId xmlns:a16="http://schemas.microsoft.com/office/drawing/2014/main" id="{AC1D5788-EC41-4A64-9CD3-6E3CB88E41EC}"/>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7" name="Freeform 22">
              <a:extLst>
                <a:ext uri="{FF2B5EF4-FFF2-40B4-BE49-F238E27FC236}">
                  <a16:creationId xmlns:a16="http://schemas.microsoft.com/office/drawing/2014/main" id="{009902B4-2695-4527-B5C8-31F48F2A9654}"/>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8" name="Freeform 23">
              <a:extLst>
                <a:ext uri="{FF2B5EF4-FFF2-40B4-BE49-F238E27FC236}">
                  <a16:creationId xmlns:a16="http://schemas.microsoft.com/office/drawing/2014/main" id="{D3AD1063-D2B8-4B6A-A86D-08AD8E37AAD7}"/>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9" name="Freeform 24">
              <a:extLst>
                <a:ext uri="{FF2B5EF4-FFF2-40B4-BE49-F238E27FC236}">
                  <a16:creationId xmlns:a16="http://schemas.microsoft.com/office/drawing/2014/main" id="{27E78175-02A9-436A-96A2-9F5365F56578}"/>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40" name="Freeform 25">
              <a:extLst>
                <a:ext uri="{FF2B5EF4-FFF2-40B4-BE49-F238E27FC236}">
                  <a16:creationId xmlns:a16="http://schemas.microsoft.com/office/drawing/2014/main" id="{17E9070A-F511-4A5B-9153-39FEE2463F81}"/>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41" name="Freeform 26">
              <a:extLst>
                <a:ext uri="{FF2B5EF4-FFF2-40B4-BE49-F238E27FC236}">
                  <a16:creationId xmlns:a16="http://schemas.microsoft.com/office/drawing/2014/main" id="{241166F2-3E56-4401-B77D-EB0307B39A0C}"/>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1"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42" name="Freeform 27">
              <a:extLst>
                <a:ext uri="{FF2B5EF4-FFF2-40B4-BE49-F238E27FC236}">
                  <a16:creationId xmlns:a16="http://schemas.microsoft.com/office/drawing/2014/main" id="{5F257939-AA22-4BDE-B164-A41F0FA3F5A1}"/>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grpSp>
      <p:sp>
        <p:nvSpPr>
          <p:cNvPr id="24" name="Content Placeholder 4">
            <a:extLst>
              <a:ext uri="{FF2B5EF4-FFF2-40B4-BE49-F238E27FC236}">
                <a16:creationId xmlns:a16="http://schemas.microsoft.com/office/drawing/2014/main" id="{BEAE6D84-B6DD-4EDD-AF9D-0557698E1334}"/>
              </a:ext>
            </a:extLst>
          </p:cNvPr>
          <p:cNvSpPr>
            <a:spLocks noGrp="1"/>
          </p:cNvSpPr>
          <p:nvPr>
            <p:ph sz="quarter" idx="39"/>
          </p:nvPr>
        </p:nvSpPr>
        <p:spPr>
          <a:xfrm>
            <a:off x="380999" y="4014091"/>
            <a:ext cx="2666746" cy="2074529"/>
          </a:xfrm>
        </p:spPr>
        <p:txBody>
          <a:bodyPr/>
          <a:lstStyle>
            <a:lvl1pPr marL="171450" indent="-171450">
              <a:lnSpc>
                <a:spcPct val="90000"/>
              </a:lnSpc>
              <a:spcBef>
                <a:spcPts val="600"/>
              </a:spcBef>
              <a:spcAft>
                <a:spcPct val="0"/>
              </a:spcAft>
              <a:buFont typeface="Arial" panose="020B0604020202020204" pitchFamily="34" charset="0"/>
              <a:buChar char="–"/>
              <a:defRPr/>
            </a:lvl1pPr>
            <a:lvl2pPr marL="357188" indent="-179388">
              <a:lnSpc>
                <a:spcPct val="90000"/>
              </a:lnSpc>
              <a:spcBef>
                <a:spcPts val="600"/>
              </a:spcBef>
              <a:spcAft>
                <a:spcPct val="0"/>
              </a:spcAft>
              <a:buFont typeface="Arial" panose="020B0604020202020204" pitchFamily="34" charset="0"/>
              <a:buChar char="–"/>
              <a:defRPr/>
            </a:lvl2pPr>
            <a:lvl3pPr marL="538163" indent="-179388">
              <a:lnSpc>
                <a:spcPct val="90000"/>
              </a:lnSpc>
              <a:spcBef>
                <a:spcPts val="600"/>
              </a:spcBef>
              <a:spcAft>
                <a:spcPct val="0"/>
              </a:spcAft>
              <a:defRPr/>
            </a:lvl3pPr>
            <a:lvl4pPr marL="360000" indent="0">
              <a:buNone/>
              <a:defRPr/>
            </a:lvl4pPr>
          </a:lstStyle>
          <a:p>
            <a:pPr lvl="0"/>
            <a:r>
              <a:rPr lang="en-US"/>
              <a:t>Click to edit Master text styles</a:t>
            </a:r>
          </a:p>
          <a:p>
            <a:pPr lvl="1"/>
            <a:r>
              <a:rPr lang="en-US"/>
              <a:t>Second level</a:t>
            </a:r>
          </a:p>
          <a:p>
            <a:pPr lvl="2"/>
            <a:r>
              <a:rPr lang="en-US"/>
              <a:t>Third level</a:t>
            </a:r>
          </a:p>
        </p:txBody>
      </p:sp>
      <p:sp>
        <p:nvSpPr>
          <p:cNvPr id="25" name="Content Placeholder 4">
            <a:extLst>
              <a:ext uri="{FF2B5EF4-FFF2-40B4-BE49-F238E27FC236}">
                <a16:creationId xmlns:a16="http://schemas.microsoft.com/office/drawing/2014/main" id="{5F7F1EA4-C814-480F-B003-45406D81DE96}"/>
              </a:ext>
            </a:extLst>
          </p:cNvPr>
          <p:cNvSpPr>
            <a:spLocks noGrp="1"/>
          </p:cNvSpPr>
          <p:nvPr>
            <p:ph sz="quarter" idx="40"/>
          </p:nvPr>
        </p:nvSpPr>
        <p:spPr>
          <a:xfrm>
            <a:off x="3427396" y="4014091"/>
            <a:ext cx="2285783" cy="2074529"/>
          </a:xfrm>
        </p:spPr>
        <p:txBody>
          <a:bodyPr/>
          <a:lstStyle>
            <a:lvl1pPr marL="171450" indent="-171450">
              <a:lnSpc>
                <a:spcPct val="90000"/>
              </a:lnSpc>
              <a:spcBef>
                <a:spcPts val="600"/>
              </a:spcBef>
              <a:spcAft>
                <a:spcPct val="0"/>
              </a:spcAft>
              <a:buFont typeface="Arial" panose="020B0604020202020204" pitchFamily="34" charset="0"/>
              <a:buChar char="–"/>
              <a:defRPr/>
            </a:lvl1pPr>
            <a:lvl2pPr marL="357188" indent="-179388">
              <a:lnSpc>
                <a:spcPct val="90000"/>
              </a:lnSpc>
              <a:spcBef>
                <a:spcPts val="600"/>
              </a:spcBef>
              <a:spcAft>
                <a:spcPct val="0"/>
              </a:spcAft>
              <a:buFont typeface="Arial" panose="020B0604020202020204" pitchFamily="34" charset="0"/>
              <a:buChar char="–"/>
              <a:defRPr/>
            </a:lvl2pPr>
            <a:lvl3pPr marL="538163" indent="-179388">
              <a:lnSpc>
                <a:spcPct val="90000"/>
              </a:lnSpc>
              <a:spcBef>
                <a:spcPts val="600"/>
              </a:spcBef>
              <a:spcAft>
                <a:spcPct val="0"/>
              </a:spcAft>
              <a:defRPr/>
            </a:lvl3pPr>
            <a:lvl4pPr marL="360000" indent="0">
              <a:buNone/>
              <a:defRPr/>
            </a:lvl4pPr>
          </a:lstStyle>
          <a:p>
            <a:pPr lvl="0"/>
            <a:r>
              <a:rPr lang="en-US"/>
              <a:t>Click to edit Master text styles</a:t>
            </a:r>
          </a:p>
          <a:p>
            <a:pPr lvl="1"/>
            <a:r>
              <a:rPr lang="en-US"/>
              <a:t>Second level</a:t>
            </a:r>
          </a:p>
          <a:p>
            <a:pPr lvl="2"/>
            <a:r>
              <a:rPr lang="en-US"/>
              <a:t>Third level</a:t>
            </a:r>
          </a:p>
        </p:txBody>
      </p:sp>
      <p:sp>
        <p:nvSpPr>
          <p:cNvPr id="27" name="Content Placeholder 4">
            <a:extLst>
              <a:ext uri="{FF2B5EF4-FFF2-40B4-BE49-F238E27FC236}">
                <a16:creationId xmlns:a16="http://schemas.microsoft.com/office/drawing/2014/main" id="{456734BC-EC09-4012-BD47-6165A89575FC}"/>
              </a:ext>
            </a:extLst>
          </p:cNvPr>
          <p:cNvSpPr>
            <a:spLocks noGrp="1"/>
          </p:cNvSpPr>
          <p:nvPr>
            <p:ph sz="quarter" idx="41"/>
          </p:nvPr>
        </p:nvSpPr>
        <p:spPr>
          <a:xfrm>
            <a:off x="6477000" y="1143000"/>
            <a:ext cx="2286000" cy="4945620"/>
          </a:xfrm>
        </p:spPr>
        <p:txBody>
          <a:bodyPr/>
          <a:lstStyle>
            <a:lvl1pPr marL="171450" indent="-171450">
              <a:lnSpc>
                <a:spcPct val="90000"/>
              </a:lnSpc>
              <a:spcBef>
                <a:spcPts val="600"/>
              </a:spcBef>
              <a:spcAft>
                <a:spcPct val="0"/>
              </a:spcAft>
              <a:buFont typeface="Arial" panose="020B0604020202020204" pitchFamily="34" charset="0"/>
              <a:buChar char="–"/>
              <a:defRPr/>
            </a:lvl1pPr>
            <a:lvl2pPr marL="357188" indent="-179388">
              <a:lnSpc>
                <a:spcPct val="90000"/>
              </a:lnSpc>
              <a:spcBef>
                <a:spcPts val="600"/>
              </a:spcBef>
              <a:spcAft>
                <a:spcPct val="0"/>
              </a:spcAft>
              <a:buFont typeface="Arial" panose="020B0604020202020204" pitchFamily="34" charset="0"/>
              <a:buChar char="–"/>
              <a:defRPr/>
            </a:lvl2pPr>
            <a:lvl3pPr marL="538163" indent="-179388">
              <a:lnSpc>
                <a:spcPct val="90000"/>
              </a:lnSpc>
              <a:spcBef>
                <a:spcPts val="600"/>
              </a:spcBef>
              <a:spcAft>
                <a:spcPct val="0"/>
              </a:spcAft>
              <a:defRPr/>
            </a:lvl3pPr>
            <a:lvl4pPr marL="360000" indent="0">
              <a:buNone/>
              <a:defRPr/>
            </a:lvl4pPr>
          </a:lstStyle>
          <a:p>
            <a:pPr lvl="0"/>
            <a:r>
              <a:rPr lang="en-US"/>
              <a:t>Click to edit Master text styles</a:t>
            </a:r>
          </a:p>
          <a:p>
            <a:pPr lvl="1"/>
            <a:r>
              <a:rPr lang="en-US"/>
              <a:t>Second level</a:t>
            </a:r>
          </a:p>
          <a:p>
            <a:pPr lvl="2"/>
            <a:r>
              <a:rPr lang="en-US"/>
              <a:t>Third level</a:t>
            </a:r>
          </a:p>
        </p:txBody>
      </p:sp>
      <p:sp>
        <p:nvSpPr>
          <p:cNvPr id="28" name="Content Placeholder 4">
            <a:extLst>
              <a:ext uri="{FF2B5EF4-FFF2-40B4-BE49-F238E27FC236}">
                <a16:creationId xmlns:a16="http://schemas.microsoft.com/office/drawing/2014/main" id="{E1879581-F0A3-47CC-B8BA-91D70E6D12AD}"/>
              </a:ext>
            </a:extLst>
          </p:cNvPr>
          <p:cNvSpPr>
            <a:spLocks noGrp="1"/>
          </p:cNvSpPr>
          <p:nvPr>
            <p:ph sz="quarter" idx="42"/>
          </p:nvPr>
        </p:nvSpPr>
        <p:spPr>
          <a:xfrm>
            <a:off x="9525000" y="1143000"/>
            <a:ext cx="2286000" cy="4945620"/>
          </a:xfrm>
        </p:spPr>
        <p:txBody>
          <a:bodyPr/>
          <a:lstStyle>
            <a:lvl1pPr marL="171450" indent="-171450">
              <a:lnSpc>
                <a:spcPct val="90000"/>
              </a:lnSpc>
              <a:spcBef>
                <a:spcPts val="600"/>
              </a:spcBef>
              <a:spcAft>
                <a:spcPct val="0"/>
              </a:spcAft>
              <a:buFont typeface="Arial" panose="020B0604020202020204" pitchFamily="34" charset="0"/>
              <a:buChar char="–"/>
              <a:defRPr/>
            </a:lvl1pPr>
            <a:lvl2pPr marL="357188" indent="-179388">
              <a:lnSpc>
                <a:spcPct val="90000"/>
              </a:lnSpc>
              <a:spcBef>
                <a:spcPts val="600"/>
              </a:spcBef>
              <a:spcAft>
                <a:spcPct val="0"/>
              </a:spcAft>
              <a:buFont typeface="Arial" panose="020B0604020202020204" pitchFamily="34" charset="0"/>
              <a:buChar char="–"/>
              <a:defRPr/>
            </a:lvl2pPr>
            <a:lvl3pPr marL="538163" indent="-179388">
              <a:lnSpc>
                <a:spcPct val="90000"/>
              </a:lnSpc>
              <a:spcBef>
                <a:spcPts val="600"/>
              </a:spcBef>
              <a:spcAft>
                <a:spcPct val="0"/>
              </a:spcAft>
              <a:defRPr/>
            </a:lvl3pPr>
            <a:lvl4pPr marL="360000" indent="0">
              <a:buNone/>
              <a:defRPr/>
            </a:lvl4pPr>
          </a:lstStyle>
          <a:p>
            <a:pPr lvl="0"/>
            <a:r>
              <a:rPr lang="en-US"/>
              <a:t>Click to edit Master text styles</a:t>
            </a:r>
          </a:p>
          <a:p>
            <a:pPr lvl="1"/>
            <a:r>
              <a:rPr lang="en-US"/>
              <a:t>Second level</a:t>
            </a:r>
          </a:p>
          <a:p>
            <a:pPr lvl="2"/>
            <a:r>
              <a:rPr lang="en-US"/>
              <a:t>Third level</a:t>
            </a:r>
          </a:p>
        </p:txBody>
      </p:sp>
      <p:sp>
        <p:nvSpPr>
          <p:cNvPr id="30" name="TextBox 29">
            <a:extLst>
              <a:ext uri="{FF2B5EF4-FFF2-40B4-BE49-F238E27FC236}">
                <a16:creationId xmlns:a16="http://schemas.microsoft.com/office/drawing/2014/main" id="{43D7114F-F639-4ADE-A59A-1DE07A41E53F}"/>
              </a:ext>
            </a:extLst>
          </p:cNvPr>
          <p:cNvSpPr txBox="1"/>
          <p:nvPr userDrawn="1"/>
        </p:nvSpPr>
        <p:spPr>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a:solidFill>
                <a:schemeClr val="tx1">
                  <a:lumMod val="100000"/>
                </a:schemeClr>
              </a:solidFill>
              <a:latin typeface="Arial" panose="020B0604020202020204" pitchFamily="34" charset="0"/>
            </a:endParaRPr>
          </a:p>
        </p:txBody>
      </p:sp>
    </p:spTree>
    <p:extLst>
      <p:ext uri="{BB962C8B-B14F-4D97-AF65-F5344CB8AC3E}">
        <p14:creationId xmlns:p14="http://schemas.microsoft.com/office/powerpoint/2010/main" val="3682906809"/>
      </p:ext>
    </p:extLst>
  </p:cSld>
  <p:clrMapOvr>
    <a:masterClrMapping/>
  </p:clrMapOvr>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ographies">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5CAB5-F976-4C40-89AE-9A89E9C4AC4F}"/>
              </a:ext>
            </a:extLst>
          </p:cNvPr>
          <p:cNvSpPr/>
          <p:nvPr userDrawn="1"/>
        </p:nvSpPr>
        <p:spPr>
          <a:xfrm>
            <a:off x="3048002" y="0"/>
            <a:ext cx="3047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100" b="0" i="0" u="none" strike="noStrike" kern="1200" cap="none" spc="0" normalizeH="0" baseline="0" noProof="0" err="1">
              <a:ln>
                <a:noFill/>
              </a:ln>
              <a:solidFill>
                <a:srgbClr val="1E1E1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F3B78D11-144A-4B42-AA51-7E5FE4BFDAC3}"/>
              </a:ext>
            </a:extLst>
          </p:cNvPr>
          <p:cNvSpPr/>
          <p:nvPr userDrawn="1"/>
        </p:nvSpPr>
        <p:spPr>
          <a:xfrm>
            <a:off x="6096000" y="0"/>
            <a:ext cx="3048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GB" sz="1100" b="0" i="0" u="none" strike="noStrike" kern="1200" cap="none" spc="0" normalizeH="0" baseline="0" noProof="0" err="1">
              <a:ln>
                <a:noFill/>
              </a:ln>
              <a:solidFill>
                <a:srgbClr val="1E1E1E"/>
              </a:solidFill>
              <a:effectLst/>
              <a:uLnTx/>
              <a:uFillTx/>
              <a:latin typeface="Arial"/>
              <a:ea typeface="+mn-ea"/>
              <a:cs typeface="+mn-cs"/>
            </a:endParaRPr>
          </a:p>
        </p:txBody>
      </p:sp>
      <p:sp>
        <p:nvSpPr>
          <p:cNvPr id="20" name="Picture Placeholder 19">
            <a:extLst>
              <a:ext uri="{FF2B5EF4-FFF2-40B4-BE49-F238E27FC236}">
                <a16:creationId xmlns:a16="http://schemas.microsoft.com/office/drawing/2014/main" id="{4CF47EE3-F5CB-4E44-BC68-EC24C6779C14}"/>
              </a:ext>
            </a:extLst>
          </p:cNvPr>
          <p:cNvSpPr>
            <a:spLocks noGrp="1"/>
          </p:cNvSpPr>
          <p:nvPr>
            <p:ph type="pic" sz="quarter" idx="19"/>
          </p:nvPr>
        </p:nvSpPr>
        <p:spPr>
          <a:xfrm>
            <a:off x="3048000" y="0"/>
            <a:ext cx="3048000" cy="2663825"/>
          </a:xfrm>
          <a:solidFill>
            <a:srgbClr val="E6E6E6"/>
          </a:solidFill>
        </p:spPr>
        <p:txBody>
          <a:bodyPr anchor="ctr"/>
          <a:lstStyle>
            <a:lvl1pPr algn="ctr">
              <a:defRPr/>
            </a:lvl1pPr>
          </a:lstStyle>
          <a:p>
            <a:r>
              <a:rPr lang="en-US"/>
              <a:t>Click icon to add picture</a:t>
            </a:r>
            <a:endParaRPr lang="en-GB"/>
          </a:p>
        </p:txBody>
      </p:sp>
      <p:sp>
        <p:nvSpPr>
          <p:cNvPr id="21" name="Picture Placeholder 19">
            <a:extLst>
              <a:ext uri="{FF2B5EF4-FFF2-40B4-BE49-F238E27FC236}">
                <a16:creationId xmlns:a16="http://schemas.microsoft.com/office/drawing/2014/main" id="{796EB4AD-659A-9A47-B141-976732FEBC0E}"/>
              </a:ext>
            </a:extLst>
          </p:cNvPr>
          <p:cNvSpPr>
            <a:spLocks noGrp="1"/>
          </p:cNvSpPr>
          <p:nvPr>
            <p:ph type="pic" sz="quarter" idx="20"/>
          </p:nvPr>
        </p:nvSpPr>
        <p:spPr>
          <a:xfrm>
            <a:off x="6096000" y="0"/>
            <a:ext cx="3048000" cy="2663825"/>
          </a:xfrm>
          <a:solidFill>
            <a:schemeClr val="bg2"/>
          </a:solidFill>
        </p:spPr>
        <p:txBody>
          <a:bodyPr anchor="ctr"/>
          <a:lstStyle>
            <a:lvl1pPr algn="ctr">
              <a:defRPr/>
            </a:lvl1pPr>
          </a:lstStyle>
          <a:p>
            <a:r>
              <a:rPr lang="en-US"/>
              <a:t>Click icon to add picture</a:t>
            </a:r>
            <a:endParaRPr lang="en-GB"/>
          </a:p>
        </p:txBody>
      </p:sp>
      <p:sp>
        <p:nvSpPr>
          <p:cNvPr id="22" name="Picture Placeholder 19">
            <a:extLst>
              <a:ext uri="{FF2B5EF4-FFF2-40B4-BE49-F238E27FC236}">
                <a16:creationId xmlns:a16="http://schemas.microsoft.com/office/drawing/2014/main" id="{8DFD1BD5-98E0-0947-9140-940DFF970135}"/>
              </a:ext>
            </a:extLst>
          </p:cNvPr>
          <p:cNvSpPr>
            <a:spLocks noGrp="1"/>
          </p:cNvSpPr>
          <p:nvPr>
            <p:ph type="pic" sz="quarter" idx="21"/>
          </p:nvPr>
        </p:nvSpPr>
        <p:spPr>
          <a:xfrm>
            <a:off x="9147359" y="0"/>
            <a:ext cx="3048000" cy="2663825"/>
          </a:xfrm>
          <a:solidFill>
            <a:srgbClr val="E6E6E6"/>
          </a:solidFill>
        </p:spPr>
        <p:txBody>
          <a:bodyPr anchor="ctr"/>
          <a:lstStyle>
            <a:lvl1pPr algn="ctr">
              <a:defRPr/>
            </a:lvl1pPr>
          </a:lstStyle>
          <a:p>
            <a:r>
              <a:rPr lang="en-US"/>
              <a:t>Click icon to add picture</a:t>
            </a:r>
            <a:endParaRPr lang="en-GB"/>
          </a:p>
        </p:txBody>
      </p:sp>
      <p:sp>
        <p:nvSpPr>
          <p:cNvPr id="24" name="Text Placeholder 23">
            <a:extLst>
              <a:ext uri="{FF2B5EF4-FFF2-40B4-BE49-F238E27FC236}">
                <a16:creationId xmlns:a16="http://schemas.microsoft.com/office/drawing/2014/main" id="{44CBE62D-52E2-4C4C-AF6E-96D1E570765B}"/>
              </a:ext>
            </a:extLst>
          </p:cNvPr>
          <p:cNvSpPr>
            <a:spLocks noGrp="1"/>
          </p:cNvSpPr>
          <p:nvPr>
            <p:ph type="body" sz="quarter" idx="22" hasCustomPrompt="1"/>
          </p:nvPr>
        </p:nvSpPr>
        <p:spPr>
          <a:xfrm>
            <a:off x="3429001" y="3048000"/>
            <a:ext cx="2285999" cy="3048000"/>
          </a:xfrm>
        </p:spPr>
        <p:txBody>
          <a:bodyPr/>
          <a:lstStyle>
            <a:lvl1pPr marL="0" indent="0">
              <a:spcBef>
                <a:spcPct val="0"/>
              </a:spcBef>
              <a:spcAft>
                <a:spcPct val="0"/>
              </a:spcAft>
              <a:buFont typeface="Arial" panose="020B0604020202020204" pitchFamily="34" charset="0"/>
              <a:buNone/>
              <a:defRPr b="1">
                <a:solidFill>
                  <a:schemeClr val="tx2"/>
                </a:solidFill>
              </a:defRPr>
            </a:lvl1pPr>
            <a:lvl2pPr marL="0" indent="0">
              <a:spcBef>
                <a:spcPct val="0"/>
              </a:spcBef>
              <a:spcAft>
                <a:spcPct val="0"/>
              </a:spcAft>
              <a:buNone/>
              <a:defRPr>
                <a:solidFill>
                  <a:schemeClr val="tx2"/>
                </a:solidFill>
              </a:defRPr>
            </a:lvl2pPr>
            <a:lvl3pPr marL="0" indent="0">
              <a:spcBef>
                <a:spcPts val="1200"/>
              </a:spcBef>
              <a:spcAft>
                <a:spcPct val="0"/>
              </a:spcAft>
              <a:buNone/>
              <a:defRPr b="1"/>
            </a:lvl3pPr>
            <a:lvl4pPr marL="180000" indent="-180000">
              <a:spcBef>
                <a:spcPct val="0"/>
              </a:spcBef>
              <a:spcAft>
                <a:spcPct val="0"/>
              </a:spcAft>
              <a:buFont typeface="System Font Regular"/>
              <a:buChar char="–"/>
              <a:defRPr/>
            </a:lvl4pPr>
            <a:lvl5pPr marL="360000" indent="-180000">
              <a:spcBef>
                <a:spcPct val="0"/>
              </a:spcBef>
              <a:spcAft>
                <a:spcPct val="0"/>
              </a:spcAft>
              <a:buFont typeface="System Font Regular"/>
              <a:buChar char="–"/>
              <a:defRPr/>
            </a:lvl5pPr>
          </a:lstStyle>
          <a:p>
            <a:pPr lvl="0"/>
            <a:r>
              <a:rPr lang="en-GB"/>
              <a:t>Name and Surname</a:t>
            </a:r>
          </a:p>
          <a:p>
            <a:pPr lvl="1"/>
            <a:r>
              <a:rPr lang="en-GB"/>
              <a:t>Job title and location second level</a:t>
            </a:r>
          </a:p>
          <a:p>
            <a:pPr lvl="2"/>
            <a:r>
              <a:rPr lang="en-GB"/>
              <a:t>Summary of experience third level</a:t>
            </a:r>
          </a:p>
          <a:p>
            <a:pPr lvl="3"/>
            <a:r>
              <a:rPr lang="en-GB"/>
              <a:t>Fourth level bullet</a:t>
            </a:r>
          </a:p>
          <a:p>
            <a:pPr lvl="4"/>
            <a:r>
              <a:rPr lang="en-GB"/>
              <a:t>Fifth level bullet</a:t>
            </a:r>
          </a:p>
        </p:txBody>
      </p:sp>
      <p:sp>
        <p:nvSpPr>
          <p:cNvPr id="27" name="Text Placeholder 23">
            <a:extLst>
              <a:ext uri="{FF2B5EF4-FFF2-40B4-BE49-F238E27FC236}">
                <a16:creationId xmlns:a16="http://schemas.microsoft.com/office/drawing/2014/main" id="{1C3C4FE2-D60A-3C44-A1A2-F63809BB1ED6}"/>
              </a:ext>
            </a:extLst>
          </p:cNvPr>
          <p:cNvSpPr>
            <a:spLocks noGrp="1"/>
          </p:cNvSpPr>
          <p:nvPr>
            <p:ph type="body" sz="quarter" idx="23" hasCustomPrompt="1"/>
          </p:nvPr>
        </p:nvSpPr>
        <p:spPr>
          <a:xfrm>
            <a:off x="6477001" y="3048000"/>
            <a:ext cx="2286000" cy="3048000"/>
          </a:xfrm>
        </p:spPr>
        <p:txBody>
          <a:bodyPr/>
          <a:lstStyle>
            <a:lvl1pPr marL="0" indent="0">
              <a:spcBef>
                <a:spcPct val="0"/>
              </a:spcBef>
              <a:spcAft>
                <a:spcPct val="0"/>
              </a:spcAft>
              <a:buFont typeface="Arial" panose="020B0604020202020204" pitchFamily="34" charset="0"/>
              <a:buNone/>
              <a:defRPr b="1">
                <a:solidFill>
                  <a:schemeClr val="tx2"/>
                </a:solidFill>
              </a:defRPr>
            </a:lvl1pPr>
            <a:lvl2pPr marL="0" indent="0">
              <a:spcBef>
                <a:spcPct val="0"/>
              </a:spcBef>
              <a:spcAft>
                <a:spcPct val="0"/>
              </a:spcAft>
              <a:buNone/>
              <a:defRPr>
                <a:solidFill>
                  <a:schemeClr val="tx2"/>
                </a:solidFill>
              </a:defRPr>
            </a:lvl2pPr>
            <a:lvl3pPr marL="0" indent="0">
              <a:spcBef>
                <a:spcPts val="1200"/>
              </a:spcBef>
              <a:spcAft>
                <a:spcPct val="0"/>
              </a:spcAft>
              <a:buNone/>
              <a:defRPr b="1"/>
            </a:lvl3pPr>
            <a:lvl4pPr marL="180000" indent="-180000">
              <a:spcBef>
                <a:spcPct val="0"/>
              </a:spcBef>
              <a:spcAft>
                <a:spcPct val="0"/>
              </a:spcAft>
              <a:buFont typeface="System Font Regular"/>
              <a:buChar char="–"/>
              <a:defRPr/>
            </a:lvl4pPr>
            <a:lvl5pPr marL="360000" indent="-180000">
              <a:spcBef>
                <a:spcPct val="0"/>
              </a:spcBef>
              <a:spcAft>
                <a:spcPct val="0"/>
              </a:spcAft>
              <a:buFont typeface="System Font Regular"/>
              <a:buChar char="–"/>
              <a:defRPr/>
            </a:lvl5pPr>
          </a:lstStyle>
          <a:p>
            <a:pPr lvl="0"/>
            <a:r>
              <a:rPr lang="en-GB"/>
              <a:t>Name and Surname</a:t>
            </a:r>
          </a:p>
          <a:p>
            <a:pPr lvl="1"/>
            <a:r>
              <a:rPr lang="en-GB"/>
              <a:t>Job title and location second level</a:t>
            </a:r>
          </a:p>
          <a:p>
            <a:pPr lvl="2"/>
            <a:r>
              <a:rPr lang="en-GB"/>
              <a:t>Summary of experience third level</a:t>
            </a:r>
          </a:p>
          <a:p>
            <a:pPr lvl="3"/>
            <a:r>
              <a:rPr lang="en-GB"/>
              <a:t>Fourth level bullet</a:t>
            </a:r>
          </a:p>
          <a:p>
            <a:pPr lvl="4"/>
            <a:r>
              <a:rPr lang="en-GB"/>
              <a:t>Fifth level bullet</a:t>
            </a:r>
          </a:p>
        </p:txBody>
      </p:sp>
      <p:sp>
        <p:nvSpPr>
          <p:cNvPr id="28" name="Text Placeholder 23">
            <a:extLst>
              <a:ext uri="{FF2B5EF4-FFF2-40B4-BE49-F238E27FC236}">
                <a16:creationId xmlns:a16="http://schemas.microsoft.com/office/drawing/2014/main" id="{39E6F826-10D9-8247-8889-29223C7F84B1}"/>
              </a:ext>
            </a:extLst>
          </p:cNvPr>
          <p:cNvSpPr>
            <a:spLocks noGrp="1"/>
          </p:cNvSpPr>
          <p:nvPr>
            <p:ph type="body" sz="quarter" idx="24" hasCustomPrompt="1"/>
          </p:nvPr>
        </p:nvSpPr>
        <p:spPr>
          <a:xfrm>
            <a:off x="9525000" y="3048000"/>
            <a:ext cx="2289360" cy="3048000"/>
          </a:xfrm>
        </p:spPr>
        <p:txBody>
          <a:bodyPr/>
          <a:lstStyle>
            <a:lvl1pPr marL="0" indent="0">
              <a:spcBef>
                <a:spcPct val="0"/>
              </a:spcBef>
              <a:spcAft>
                <a:spcPct val="0"/>
              </a:spcAft>
              <a:buFont typeface="Arial" panose="020B0604020202020204" pitchFamily="34" charset="0"/>
              <a:buNone/>
              <a:defRPr b="1">
                <a:solidFill>
                  <a:schemeClr val="tx2"/>
                </a:solidFill>
              </a:defRPr>
            </a:lvl1pPr>
            <a:lvl2pPr marL="0" indent="0">
              <a:spcBef>
                <a:spcPct val="0"/>
              </a:spcBef>
              <a:spcAft>
                <a:spcPct val="0"/>
              </a:spcAft>
              <a:buNone/>
              <a:defRPr>
                <a:solidFill>
                  <a:schemeClr val="tx2"/>
                </a:solidFill>
              </a:defRPr>
            </a:lvl2pPr>
            <a:lvl3pPr marL="0" indent="0">
              <a:spcBef>
                <a:spcPts val="1200"/>
              </a:spcBef>
              <a:spcAft>
                <a:spcPct val="0"/>
              </a:spcAft>
              <a:buNone/>
              <a:defRPr b="1"/>
            </a:lvl3pPr>
            <a:lvl4pPr marL="180000" indent="-180000">
              <a:spcBef>
                <a:spcPct val="0"/>
              </a:spcBef>
              <a:spcAft>
                <a:spcPct val="0"/>
              </a:spcAft>
              <a:buFont typeface="System Font Regular"/>
              <a:buChar char="–"/>
              <a:defRPr/>
            </a:lvl4pPr>
            <a:lvl5pPr marL="360000" indent="-180000">
              <a:spcBef>
                <a:spcPct val="0"/>
              </a:spcBef>
              <a:spcAft>
                <a:spcPct val="0"/>
              </a:spcAft>
              <a:buFont typeface="System Font Regular"/>
              <a:buChar char="–"/>
              <a:defRPr/>
            </a:lvl5pPr>
          </a:lstStyle>
          <a:p>
            <a:pPr lvl="0"/>
            <a:r>
              <a:rPr lang="en-GB"/>
              <a:t>Name and Surname</a:t>
            </a:r>
          </a:p>
          <a:p>
            <a:pPr lvl="1"/>
            <a:r>
              <a:rPr lang="en-GB"/>
              <a:t>Job title and location second level</a:t>
            </a:r>
          </a:p>
          <a:p>
            <a:pPr lvl="2"/>
            <a:r>
              <a:rPr lang="en-GB"/>
              <a:t>Summary of experience third level</a:t>
            </a:r>
          </a:p>
          <a:p>
            <a:pPr lvl="3"/>
            <a:r>
              <a:rPr lang="en-GB"/>
              <a:t>Fourth level bullet</a:t>
            </a:r>
          </a:p>
          <a:p>
            <a:pPr lvl="4"/>
            <a:r>
              <a:rPr lang="en-GB"/>
              <a:t>Fifth level bullet</a:t>
            </a:r>
          </a:p>
        </p:txBody>
      </p:sp>
      <p:sp>
        <p:nvSpPr>
          <p:cNvPr id="5" name="Title 4">
            <a:extLst>
              <a:ext uri="{FF2B5EF4-FFF2-40B4-BE49-F238E27FC236}">
                <a16:creationId xmlns:a16="http://schemas.microsoft.com/office/drawing/2014/main" id="{39468541-A21A-46F7-AFC4-CBC98C325EF5}"/>
              </a:ext>
            </a:extLst>
          </p:cNvPr>
          <p:cNvSpPr>
            <a:spLocks noGrp="1"/>
          </p:cNvSpPr>
          <p:nvPr>
            <p:ph type="title" hasCustomPrompt="1"/>
          </p:nvPr>
        </p:nvSpPr>
        <p:spPr>
          <a:xfrm>
            <a:off x="381000" y="381000"/>
            <a:ext cx="2285999" cy="2215991"/>
          </a:xfrm>
        </p:spPr>
        <p:txBody>
          <a:bodyPr/>
          <a:lstStyle>
            <a:lvl1pPr>
              <a:defRPr/>
            </a:lvl1pPr>
          </a:lstStyle>
          <a:p>
            <a:r>
              <a:rPr lang="en-GB"/>
              <a:t>Key message. </a:t>
            </a:r>
            <a:br>
              <a:rPr lang="en-GB"/>
            </a:br>
            <a:r>
              <a:rPr lang="en-GB"/>
              <a:t>If the audience reads just this, it will be enough. Make every word count. Say it like you would in the room.</a:t>
            </a:r>
          </a:p>
        </p:txBody>
      </p:sp>
    </p:spTree>
    <p:extLst>
      <p:ext uri="{BB962C8B-B14F-4D97-AF65-F5344CB8AC3E}">
        <p14:creationId xmlns:p14="http://schemas.microsoft.com/office/powerpoint/2010/main" val="928839741"/>
      </p:ext>
    </p:extLst>
  </p:cSld>
  <p:clrMapOvr>
    <a:masterClrMapping/>
  </p:clrMapOvr>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6F4BDBA-8A7A-4151-9891-CE2FF8030BCB}"/>
              </a:ext>
            </a:extLst>
          </p:cNvPr>
          <p:cNvSpPr/>
          <p:nvPr userDrawn="1"/>
        </p:nvSpPr>
        <p:spPr>
          <a:xfrm>
            <a:off x="3048000" y="0"/>
            <a:ext cx="457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1E1E1E"/>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F8A6D9F4-AFFE-40C2-A711-D5F9F9523EA2}"/>
              </a:ext>
            </a:extLst>
          </p:cNvPr>
          <p:cNvSpPr/>
          <p:nvPr userDrawn="1"/>
        </p:nvSpPr>
        <p:spPr>
          <a:xfrm>
            <a:off x="3048000" y="3429000"/>
            <a:ext cx="4572000" cy="3429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1E1E1E"/>
              </a:solidFill>
              <a:effectLst/>
              <a:uLnTx/>
              <a:uFillTx/>
              <a:latin typeface="Arial"/>
              <a:ea typeface="+mn-ea"/>
              <a:cs typeface="+mn-cs"/>
            </a:endParaRPr>
          </a:p>
        </p:txBody>
      </p:sp>
      <p:sp>
        <p:nvSpPr>
          <p:cNvPr id="3" name="Title 2">
            <a:extLst>
              <a:ext uri="{FF2B5EF4-FFF2-40B4-BE49-F238E27FC236}">
                <a16:creationId xmlns:a16="http://schemas.microsoft.com/office/drawing/2014/main" id="{16F887B0-D81F-4D6E-8490-01166A3570A8}"/>
              </a:ext>
            </a:extLst>
          </p:cNvPr>
          <p:cNvSpPr>
            <a:spLocks noGrp="1"/>
          </p:cNvSpPr>
          <p:nvPr>
            <p:ph type="title" hasCustomPrompt="1"/>
          </p:nvPr>
        </p:nvSpPr>
        <p:spPr/>
        <p:txBody>
          <a:bodyPr/>
          <a:lstStyle>
            <a:lvl1pPr>
              <a:defRPr/>
            </a:lvl1pPr>
          </a:lstStyle>
          <a:p>
            <a:r>
              <a:rPr lang="en-GB"/>
              <a:t>Key message. </a:t>
            </a:r>
            <a:br>
              <a:rPr lang="en-GB"/>
            </a:br>
            <a:r>
              <a:rPr lang="en-GB"/>
              <a:t>If the audience reads just this, it will be enough. Make every word count. Say it like you would in the room.</a:t>
            </a:r>
          </a:p>
        </p:txBody>
      </p:sp>
      <p:sp>
        <p:nvSpPr>
          <p:cNvPr id="19" name="Text Placeholder 9">
            <a:extLst>
              <a:ext uri="{FF2B5EF4-FFF2-40B4-BE49-F238E27FC236}">
                <a16:creationId xmlns:a16="http://schemas.microsoft.com/office/drawing/2014/main" id="{2F01B772-E707-4318-AFF4-D233B7291D07}"/>
              </a:ext>
            </a:extLst>
          </p:cNvPr>
          <p:cNvSpPr>
            <a:spLocks noGrp="1"/>
          </p:cNvSpPr>
          <p:nvPr>
            <p:ph type="body" sz="quarter" idx="16" hasCustomPrompt="1"/>
          </p:nvPr>
        </p:nvSpPr>
        <p:spPr>
          <a:xfrm>
            <a:off x="3428973" y="381000"/>
            <a:ext cx="3810000" cy="357499"/>
          </a:xfrm>
        </p:spPr>
        <p:txBody>
          <a:bodyPr/>
          <a:lstStyle>
            <a:lvl1pPr marL="0" indent="0">
              <a:spcBef>
                <a:spcPct val="0"/>
              </a:spcBef>
              <a:spcAft>
                <a:spcPct val="0"/>
              </a:spcAft>
              <a:buFont typeface="Arial" panose="020B0604020202020204" pitchFamily="34" charset="0"/>
              <a:buNone/>
              <a:defRPr sz="1600" b="1">
                <a:solidFill>
                  <a:schemeClr val="tx1"/>
                </a:solidFill>
              </a:defRPr>
            </a:lvl1pPr>
            <a:lvl2pPr marL="0" indent="0">
              <a:spcBef>
                <a:spcPct val="0"/>
              </a:spcBef>
              <a:spcAft>
                <a:spcPct val="0"/>
              </a:spcAft>
              <a:buNone/>
              <a:defRPr sz="18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Situation</a:t>
            </a:r>
          </a:p>
        </p:txBody>
      </p:sp>
      <p:sp>
        <p:nvSpPr>
          <p:cNvPr id="23" name="Text Placeholder 9">
            <a:extLst>
              <a:ext uri="{FF2B5EF4-FFF2-40B4-BE49-F238E27FC236}">
                <a16:creationId xmlns:a16="http://schemas.microsoft.com/office/drawing/2014/main" id="{9F9E8AE9-DD63-4653-988B-3750118E135D}"/>
              </a:ext>
            </a:extLst>
          </p:cNvPr>
          <p:cNvSpPr>
            <a:spLocks noGrp="1"/>
          </p:cNvSpPr>
          <p:nvPr>
            <p:ph type="body" sz="quarter" idx="24" hasCustomPrompt="1"/>
          </p:nvPr>
        </p:nvSpPr>
        <p:spPr>
          <a:xfrm>
            <a:off x="3428973" y="3809999"/>
            <a:ext cx="3810000" cy="376971"/>
          </a:xfrm>
        </p:spPr>
        <p:txBody>
          <a:bodyPr/>
          <a:lstStyle>
            <a:lvl1pPr marL="0" indent="0">
              <a:spcBef>
                <a:spcPct val="0"/>
              </a:spcBef>
              <a:spcAft>
                <a:spcPct val="0"/>
              </a:spcAft>
              <a:buFont typeface="Arial" panose="020B0604020202020204" pitchFamily="34" charset="0"/>
              <a:buNone/>
              <a:defRPr sz="1600" b="1">
                <a:solidFill>
                  <a:schemeClr val="tx1"/>
                </a:solidFill>
              </a:defRPr>
            </a:lvl1pPr>
            <a:lvl2pPr marL="0" indent="0">
              <a:spcBef>
                <a:spcPct val="0"/>
              </a:spcBef>
              <a:spcAft>
                <a:spcPct val="0"/>
              </a:spcAft>
              <a:buNone/>
              <a:defRPr sz="18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Approach</a:t>
            </a:r>
          </a:p>
        </p:txBody>
      </p:sp>
      <p:sp>
        <p:nvSpPr>
          <p:cNvPr id="26" name="Text Placeholder 9">
            <a:extLst>
              <a:ext uri="{FF2B5EF4-FFF2-40B4-BE49-F238E27FC236}">
                <a16:creationId xmlns:a16="http://schemas.microsoft.com/office/drawing/2014/main" id="{7F035056-C297-4E3D-A5DA-D86611958279}"/>
              </a:ext>
            </a:extLst>
          </p:cNvPr>
          <p:cNvSpPr>
            <a:spLocks noGrp="1"/>
          </p:cNvSpPr>
          <p:nvPr>
            <p:ph type="body" sz="quarter" idx="25" hasCustomPrompt="1"/>
          </p:nvPr>
        </p:nvSpPr>
        <p:spPr>
          <a:xfrm>
            <a:off x="8000999" y="3809999"/>
            <a:ext cx="3810001" cy="376971"/>
          </a:xfrm>
        </p:spPr>
        <p:txBody>
          <a:bodyPr/>
          <a:lstStyle>
            <a:lvl1pPr marL="0" indent="0">
              <a:spcBef>
                <a:spcPct val="0"/>
              </a:spcBef>
              <a:spcAft>
                <a:spcPct val="0"/>
              </a:spcAft>
              <a:buFont typeface="Arial" panose="020B0604020202020204" pitchFamily="34" charset="0"/>
              <a:buNone/>
              <a:defRPr sz="1600" b="1">
                <a:solidFill>
                  <a:schemeClr val="tx2"/>
                </a:solidFill>
              </a:defRPr>
            </a:lvl1pPr>
            <a:lvl2pPr marL="0" indent="0">
              <a:spcBef>
                <a:spcPct val="0"/>
              </a:spcBef>
              <a:spcAft>
                <a:spcPct val="0"/>
              </a:spcAft>
              <a:buNone/>
              <a:defRPr sz="1800" b="1"/>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Impact</a:t>
            </a:r>
          </a:p>
        </p:txBody>
      </p:sp>
      <p:sp>
        <p:nvSpPr>
          <p:cNvPr id="27" name="Text Placeholder 31">
            <a:extLst>
              <a:ext uri="{FF2B5EF4-FFF2-40B4-BE49-F238E27FC236}">
                <a16:creationId xmlns:a16="http://schemas.microsoft.com/office/drawing/2014/main" id="{FCA46901-ED40-41AA-95AD-ADE9E86C4432}"/>
              </a:ext>
            </a:extLst>
          </p:cNvPr>
          <p:cNvSpPr>
            <a:spLocks noGrp="1"/>
          </p:cNvSpPr>
          <p:nvPr>
            <p:ph type="body" sz="quarter" idx="26"/>
          </p:nvPr>
        </p:nvSpPr>
        <p:spPr>
          <a:xfrm>
            <a:off x="3428973" y="4187825"/>
            <a:ext cx="3810026" cy="1277273"/>
          </a:xfrm>
        </p:spPr>
        <p:txBody>
          <a:bodyPr wrap="square" lIns="0" tIns="0" rIns="0" bIns="0" anchorCtr="0">
            <a:sp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33">
            <a:extLst>
              <a:ext uri="{FF2B5EF4-FFF2-40B4-BE49-F238E27FC236}">
                <a16:creationId xmlns:a16="http://schemas.microsoft.com/office/drawing/2014/main" id="{FFC8F3DC-2FB3-4CA7-9006-B6A3370B9E06}"/>
              </a:ext>
            </a:extLst>
          </p:cNvPr>
          <p:cNvSpPr>
            <a:spLocks noGrp="1"/>
          </p:cNvSpPr>
          <p:nvPr>
            <p:ph type="body" sz="quarter" idx="27"/>
          </p:nvPr>
        </p:nvSpPr>
        <p:spPr>
          <a:xfrm>
            <a:off x="8000944" y="4186238"/>
            <a:ext cx="3809266" cy="1277273"/>
          </a:xfrm>
        </p:spPr>
        <p:txBody>
          <a:bodyPr wrap="square" lIns="0" tIns="0" rIns="0" bIns="0"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36">
            <a:extLst>
              <a:ext uri="{FF2B5EF4-FFF2-40B4-BE49-F238E27FC236}">
                <a16:creationId xmlns:a16="http://schemas.microsoft.com/office/drawing/2014/main" id="{C88F3AC6-38BB-420F-928B-D3D9DAD55B7D}"/>
              </a:ext>
            </a:extLst>
          </p:cNvPr>
          <p:cNvSpPr>
            <a:spLocks noGrp="1"/>
          </p:cNvSpPr>
          <p:nvPr>
            <p:ph type="body" sz="quarter" idx="28"/>
          </p:nvPr>
        </p:nvSpPr>
        <p:spPr>
          <a:xfrm>
            <a:off x="3428973" y="765175"/>
            <a:ext cx="3810001" cy="1381917"/>
          </a:xfrm>
        </p:spPr>
        <p:txBody>
          <a:bodyPr wrap="square" lIns="0" tIns="0" rIns="0" bIns="0" anchorCtr="0">
            <a:spAutoFit/>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Picture Placeholder 20">
            <a:extLst>
              <a:ext uri="{FF2B5EF4-FFF2-40B4-BE49-F238E27FC236}">
                <a16:creationId xmlns:a16="http://schemas.microsoft.com/office/drawing/2014/main" id="{B62EDA09-4F38-47EC-8087-3301CDABF20D}"/>
              </a:ext>
            </a:extLst>
          </p:cNvPr>
          <p:cNvSpPr>
            <a:spLocks noGrp="1"/>
          </p:cNvSpPr>
          <p:nvPr>
            <p:ph type="pic" sz="quarter" idx="23"/>
          </p:nvPr>
        </p:nvSpPr>
        <p:spPr>
          <a:xfrm>
            <a:off x="7620000" y="-1"/>
            <a:ext cx="4572000" cy="3429000"/>
          </a:xfrm>
        </p:spPr>
        <p:txBody>
          <a:bodyPr/>
          <a:lstStyle/>
          <a:p>
            <a:r>
              <a:rPr lang="en-US"/>
              <a:t>Click icon to add picture</a:t>
            </a:r>
            <a:endParaRPr lang="en-GB"/>
          </a:p>
        </p:txBody>
      </p:sp>
    </p:spTree>
    <p:extLst>
      <p:ext uri="{BB962C8B-B14F-4D97-AF65-F5344CB8AC3E}">
        <p14:creationId xmlns:p14="http://schemas.microsoft.com/office/powerpoint/2010/main" val="2721925408"/>
      </p:ext>
    </p:extLst>
  </p:cSld>
  <p:clrMapOvr>
    <a:masterClrMapping/>
  </p:clrMapOvr>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296CD57-C0DB-43A8-8C5C-A53954983973}"/>
              </a:ext>
            </a:extLst>
          </p:cNvPr>
          <p:cNvGraphicFramePr>
            <a:graphicFrameLocks noChangeAspect="1"/>
          </p:cNvGraphicFramePr>
          <p:nvPr userDrawn="1">
            <p:custDataLst>
              <p:tags r:id="rId1"/>
            </p:custDataLst>
            <p:extLst>
              <p:ext uri="{D42A27DB-BD31-4B8C-83A1-F6EECF244321}">
                <p14:modId xmlns:p14="http://schemas.microsoft.com/office/powerpoint/2010/main" val="252138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3" name="Object 2" hidden="1">
                        <a:extLst>
                          <a:ext uri="{FF2B5EF4-FFF2-40B4-BE49-F238E27FC236}">
                            <a16:creationId xmlns:a16="http://schemas.microsoft.com/office/drawing/2014/main" id="{4296CD57-C0DB-43A8-8C5C-A5395498397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2089A8CE-377D-4B70-A044-B5B63794CD49}"/>
              </a:ext>
            </a:extLst>
          </p:cNvPr>
          <p:cNvSpPr/>
          <p:nvPr userDrawn="1"/>
        </p:nvSpPr>
        <p:spPr>
          <a:xfrm>
            <a:off x="0" y="1524001"/>
            <a:ext cx="3179676" cy="5333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sp>
        <p:nvSpPr>
          <p:cNvPr id="8" name="Rectangle 7">
            <a:extLst>
              <a:ext uri="{FF2B5EF4-FFF2-40B4-BE49-F238E27FC236}">
                <a16:creationId xmlns:a16="http://schemas.microsoft.com/office/drawing/2014/main" id="{82A699C7-7B2A-FE48-B204-2A35A8621D62}"/>
              </a:ext>
            </a:extLst>
          </p:cNvPr>
          <p:cNvSpPr/>
          <p:nvPr userDrawn="1"/>
        </p:nvSpPr>
        <p:spPr>
          <a:xfrm>
            <a:off x="0" y="-1587"/>
            <a:ext cx="12192000" cy="1525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GB" sz="1800" b="0" i="0" u="none" strike="noStrike" kern="1200" cap="none" spc="0" normalizeH="0" baseline="0" noProof="0">
              <a:ln>
                <a:noFill/>
              </a:ln>
              <a:solidFill>
                <a:srgbClr val="FFFFFF"/>
              </a:solidFill>
              <a:effectLst/>
              <a:uLnTx/>
              <a:uFillTx/>
              <a:latin typeface="Arial"/>
              <a:ea typeface="+mn-ea"/>
              <a:cs typeface="+mn-cs"/>
            </a:endParaRPr>
          </a:p>
        </p:txBody>
      </p:sp>
      <p:grpSp>
        <p:nvGrpSpPr>
          <p:cNvPr id="19" name="Graphic 19">
            <a:extLst>
              <a:ext uri="{FF2B5EF4-FFF2-40B4-BE49-F238E27FC236}">
                <a16:creationId xmlns:a16="http://schemas.microsoft.com/office/drawing/2014/main" id="{E2AD44DB-E4BE-48E0-8F62-15DBB756E093}"/>
              </a:ext>
            </a:extLst>
          </p:cNvPr>
          <p:cNvGrpSpPr/>
          <p:nvPr userDrawn="1"/>
        </p:nvGrpSpPr>
        <p:grpSpPr>
          <a:xfrm>
            <a:off x="758825" y="6383803"/>
            <a:ext cx="765175" cy="90021"/>
            <a:chOff x="1562100" y="2895600"/>
            <a:chExt cx="9067800" cy="1066800"/>
          </a:xfrm>
          <a:solidFill>
            <a:schemeClr val="tx1"/>
          </a:solidFill>
        </p:grpSpPr>
        <p:sp>
          <p:nvSpPr>
            <p:cNvPr id="20" name="Freeform 21">
              <a:extLst>
                <a:ext uri="{FF2B5EF4-FFF2-40B4-BE49-F238E27FC236}">
                  <a16:creationId xmlns:a16="http://schemas.microsoft.com/office/drawing/2014/main" id="{D9EDA8B2-D76D-463C-84C9-0185631E431D}"/>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1" name="Freeform 22">
              <a:extLst>
                <a:ext uri="{FF2B5EF4-FFF2-40B4-BE49-F238E27FC236}">
                  <a16:creationId xmlns:a16="http://schemas.microsoft.com/office/drawing/2014/main" id="{089BEC8C-E8E0-466A-AB84-053758789BE8}"/>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2" name="Freeform 23">
              <a:extLst>
                <a:ext uri="{FF2B5EF4-FFF2-40B4-BE49-F238E27FC236}">
                  <a16:creationId xmlns:a16="http://schemas.microsoft.com/office/drawing/2014/main" id="{EF9B4F61-6118-4461-9202-2F3FEFDCA5EE}"/>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4" name="Freeform 24">
              <a:extLst>
                <a:ext uri="{FF2B5EF4-FFF2-40B4-BE49-F238E27FC236}">
                  <a16:creationId xmlns:a16="http://schemas.microsoft.com/office/drawing/2014/main" id="{3BFE760D-733B-4BE0-ABE9-B1AADF47863B}"/>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5" name="Freeform 25">
              <a:extLst>
                <a:ext uri="{FF2B5EF4-FFF2-40B4-BE49-F238E27FC236}">
                  <a16:creationId xmlns:a16="http://schemas.microsoft.com/office/drawing/2014/main" id="{A2BEDB90-47A9-4806-BB41-5778AD529E0D}"/>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7" name="Freeform 26">
              <a:extLst>
                <a:ext uri="{FF2B5EF4-FFF2-40B4-BE49-F238E27FC236}">
                  <a16:creationId xmlns:a16="http://schemas.microsoft.com/office/drawing/2014/main" id="{20BF7B9D-48F5-44B5-A629-838B97CB67EF}"/>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1"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8" name="Freeform 27">
              <a:extLst>
                <a:ext uri="{FF2B5EF4-FFF2-40B4-BE49-F238E27FC236}">
                  <a16:creationId xmlns:a16="http://schemas.microsoft.com/office/drawing/2014/main" id="{BE4B057E-40BF-4DFD-8FB4-9417EA32342E}"/>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grpSp>
      <p:sp>
        <p:nvSpPr>
          <p:cNvPr id="16" name="TextBox 15">
            <a:extLst>
              <a:ext uri="{FF2B5EF4-FFF2-40B4-BE49-F238E27FC236}">
                <a16:creationId xmlns:a16="http://schemas.microsoft.com/office/drawing/2014/main" id="{60416A9F-C813-47A1-BC5C-9781DE143BBC}"/>
              </a:ext>
            </a:extLst>
          </p:cNvPr>
          <p:cNvSpPr txBox="1"/>
          <p:nvPr userDrawn="1"/>
        </p:nvSpPr>
        <p:spPr>
          <a:xfrm>
            <a:off x="381001"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l" defTabSz="914400" rtl="0" eaLnBrk="1" fontAlgn="auto" latinLnBrk="0" hangingPunct="1">
              <a:lnSpc>
                <a:spcPct val="90000"/>
              </a:lnSpc>
              <a:spcBef>
                <a:spcPct val="0"/>
              </a:spcBef>
              <a:spcAft>
                <a:spcPct val="0"/>
              </a:spcAft>
              <a:buClrTx/>
              <a:buSzTx/>
              <a:buFontTx/>
              <a:buNone/>
              <a:defRPr/>
            </a:pPr>
            <a:fld id="{6CE8C368-3382-4C28-AE75-DF7C05ACA19D}" type="slidenum">
              <a:rPr kumimoji="0" lang="en-US" sz="1000" b="0" i="0" u="none" strike="noStrike" kern="1200" cap="none" spc="0" normalizeH="0" baseline="0" noProof="0">
                <a:ln>
                  <a:noFill/>
                </a:ln>
                <a:solidFill>
                  <a:srgbClr val="1E1E1E">
                    <a:lumMod val="100000"/>
                  </a:srgbClr>
                </a:solidFill>
                <a:effectLst/>
                <a:uLnTx/>
                <a:uFillTx/>
                <a:latin typeface="Arial" panose="020B0604020202020204" pitchFamily="34" charset="0"/>
                <a:ea typeface="+mn-ea"/>
                <a:cs typeface="+mn-cs"/>
              </a:rPr>
              <a:pPr marL="0" marR="0" lvl="0" indent="0" algn="l" defTabSz="914400" rtl="0" eaLnBrk="1" fontAlgn="auto" latinLnBrk="0" hangingPunct="1">
                <a:lnSpc>
                  <a:spcPct val="90000"/>
                </a:lnSpc>
                <a:spcBef>
                  <a:spcPct val="0"/>
                </a:spcBef>
                <a:spcAft>
                  <a:spcPct val="0"/>
                </a:spcAft>
                <a:buClrTx/>
                <a:buSzTx/>
                <a:buFontTx/>
                <a:buNone/>
                <a:defRPr/>
              </a:pPr>
              <a:t>‹#›</a:t>
            </a:fld>
            <a:endParaRPr kumimoji="0" lang="en-US" sz="1000" b="0" i="0" u="none" strike="noStrike" kern="1200" cap="none" spc="0" normalizeH="0" baseline="0" noProof="0">
              <a:ln>
                <a:noFill/>
              </a:ln>
              <a:solidFill>
                <a:srgbClr val="1E1E1E">
                  <a:lumMod val="100000"/>
                </a:srgbClr>
              </a:solidFill>
              <a:effectLst/>
              <a:uLnTx/>
              <a:uFillTx/>
              <a:latin typeface="Arial" panose="020B0604020202020204" pitchFamily="34" charset="0"/>
              <a:ea typeface="+mn-ea"/>
              <a:cs typeface="+mn-cs"/>
            </a:endParaRPr>
          </a:p>
        </p:txBody>
      </p:sp>
      <p:sp>
        <p:nvSpPr>
          <p:cNvPr id="17" name="Title 1">
            <a:extLst>
              <a:ext uri="{FF2B5EF4-FFF2-40B4-BE49-F238E27FC236}">
                <a16:creationId xmlns:a16="http://schemas.microsoft.com/office/drawing/2014/main" id="{8E4614CD-0A06-45AD-BFB3-52C98A15147D}"/>
              </a:ext>
            </a:extLst>
          </p:cNvPr>
          <p:cNvSpPr>
            <a:spLocks noGrp="1"/>
          </p:cNvSpPr>
          <p:nvPr>
            <p:ph type="title" hasCustomPrompt="1"/>
          </p:nvPr>
        </p:nvSpPr>
        <p:spPr>
          <a:xfrm>
            <a:off x="381001" y="381000"/>
            <a:ext cx="5334000" cy="830997"/>
          </a:xfrm>
        </p:spPr>
        <p:txBody>
          <a:bodyPr wrap="square" lIns="0" tIns="0" rIns="0" bIns="0" anchorCtr="0">
            <a:noAutofit/>
          </a:bodyPr>
          <a:lstStyle>
            <a:lvl1pPr>
              <a:defRPr/>
            </a:lvl1pPr>
          </a:lstStyle>
          <a:p>
            <a:r>
              <a:rPr lang="en-GB"/>
              <a:t>Key message. If the audience reads just this, it will be enough. Make every word count. Say it like you would in the room.</a:t>
            </a:r>
          </a:p>
        </p:txBody>
      </p:sp>
    </p:spTree>
    <p:extLst>
      <p:ext uri="{BB962C8B-B14F-4D97-AF65-F5344CB8AC3E}">
        <p14:creationId xmlns:p14="http://schemas.microsoft.com/office/powerpoint/2010/main" val="1667742881"/>
      </p:ext>
    </p:extLst>
  </p:cSld>
  <p:clrMapOvr>
    <a:masterClrMapping/>
  </p:clrMapOvr>
  <p:transition/>
  <p:extLst>
    <p:ext uri="{DCECCB84-F9BA-43D5-87BE-67443E8EF086}">
      <p15:sldGuideLst xmlns:p15="http://schemas.microsoft.com/office/powerpoint/2012/main">
        <p15:guide id="2" pos="3840">
          <p15:clr>
            <a:srgbClr val="969696"/>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2"/>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3F9F64B-940B-43E0-8291-E8A36A1AE55A}"/>
              </a:ext>
            </a:extLst>
          </p:cNvPr>
          <p:cNvSpPr>
            <a:spLocks noGrp="1"/>
          </p:cNvSpPr>
          <p:nvPr>
            <p:ph sz="quarter" idx="10"/>
          </p:nvPr>
        </p:nvSpPr>
        <p:spPr>
          <a:xfrm>
            <a:off x="3428999" y="381001"/>
            <a:ext cx="8382001" cy="5715000"/>
          </a:xfrm>
        </p:spPr>
        <p:txBody>
          <a:bodyPr/>
          <a:lstStyle>
            <a:lvl1pPr>
              <a:defRPr sz="2000" b="1">
                <a:solidFill>
                  <a:schemeClr val="tx2"/>
                </a:solidFill>
              </a:defRPr>
            </a:lvl1pPr>
            <a:lvl2pPr marL="0" indent="0">
              <a:buNone/>
              <a:defRPr/>
            </a:lvl2pPr>
            <a:lvl3pPr marL="180975" indent="-179388">
              <a:defRPr/>
            </a:lvl3pPr>
            <a:lvl4pPr marL="357188" indent="-179388">
              <a:defRPr/>
            </a:lvl4pPr>
            <a:lvl5pPr marL="538163" indent="-17938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itle 4">
            <a:extLst>
              <a:ext uri="{FF2B5EF4-FFF2-40B4-BE49-F238E27FC236}">
                <a16:creationId xmlns:a16="http://schemas.microsoft.com/office/drawing/2014/main" id="{56F9B490-F790-4671-9748-99A165BDC8AF}"/>
              </a:ext>
            </a:extLst>
          </p:cNvPr>
          <p:cNvSpPr>
            <a:spLocks noGrp="1"/>
          </p:cNvSpPr>
          <p:nvPr>
            <p:ph type="title" hasCustomPrompt="1"/>
          </p:nvPr>
        </p:nvSpPr>
        <p:spPr/>
        <p:txBody>
          <a:bodyPr/>
          <a:lstStyle>
            <a:lvl1pPr>
              <a:defRPr/>
            </a:lvl1pPr>
          </a:lstStyle>
          <a:p>
            <a:r>
              <a:rPr lang="en-GB"/>
              <a:t>Key message. </a:t>
            </a:r>
            <a:br>
              <a:rPr lang="en-GB"/>
            </a:br>
            <a:r>
              <a:rPr lang="en-GB"/>
              <a:t>If the audience reads just this, it will be enough. Make every word count. Say it like you would in the room.</a:t>
            </a:r>
            <a:endParaRPr lang="en-US"/>
          </a:p>
        </p:txBody>
      </p:sp>
    </p:spTree>
    <p:extLst>
      <p:ext uri="{BB962C8B-B14F-4D97-AF65-F5344CB8AC3E}">
        <p14:creationId xmlns:p14="http://schemas.microsoft.com/office/powerpoint/2010/main" val="3741387096"/>
      </p:ext>
    </p:extLst>
  </p:cSld>
  <p:clrMapOvr>
    <a:masterClrMapping/>
  </p:clrMapOvr>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B73-A482-F64B-86B5-7D35749B6A4B}"/>
              </a:ext>
            </a:extLst>
          </p:cNvPr>
          <p:cNvSpPr>
            <a:spLocks noGrp="1"/>
          </p:cNvSpPr>
          <p:nvPr>
            <p:ph type="title" hasCustomPrompt="1"/>
          </p:nvPr>
        </p:nvSpPr>
        <p:spPr>
          <a:xfrm>
            <a:off x="381000" y="381000"/>
            <a:ext cx="2286000" cy="385762"/>
          </a:xfrm>
        </p:spPr>
        <p:txBody>
          <a:bodyPr>
            <a:noAutofit/>
          </a:bodyPr>
          <a:lstStyle/>
          <a:p>
            <a:r>
              <a:rPr lang="en-GB"/>
              <a:t>Thank you</a:t>
            </a:r>
          </a:p>
        </p:txBody>
      </p:sp>
      <p:sp>
        <p:nvSpPr>
          <p:cNvPr id="4" name="Text Placeholder 3">
            <a:extLst>
              <a:ext uri="{FF2B5EF4-FFF2-40B4-BE49-F238E27FC236}">
                <a16:creationId xmlns:a16="http://schemas.microsoft.com/office/drawing/2014/main" id="{5B0A2A9C-BC2E-E84C-9D64-34631BC47D14}"/>
              </a:ext>
            </a:extLst>
          </p:cNvPr>
          <p:cNvSpPr>
            <a:spLocks noGrp="1"/>
          </p:cNvSpPr>
          <p:nvPr>
            <p:ph type="body" sz="quarter" idx="10" hasCustomPrompt="1"/>
          </p:nvPr>
        </p:nvSpPr>
        <p:spPr>
          <a:xfrm>
            <a:off x="381000" y="1143000"/>
            <a:ext cx="2667000"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sp>
        <p:nvSpPr>
          <p:cNvPr id="19" name="Text Placeholder 3">
            <a:extLst>
              <a:ext uri="{FF2B5EF4-FFF2-40B4-BE49-F238E27FC236}">
                <a16:creationId xmlns:a16="http://schemas.microsoft.com/office/drawing/2014/main" id="{4E2D8C7B-E137-3948-86A5-8EF55583B657}"/>
              </a:ext>
            </a:extLst>
          </p:cNvPr>
          <p:cNvSpPr>
            <a:spLocks noGrp="1"/>
          </p:cNvSpPr>
          <p:nvPr>
            <p:ph type="body" sz="quarter" idx="11" hasCustomPrompt="1"/>
          </p:nvPr>
        </p:nvSpPr>
        <p:spPr>
          <a:xfrm>
            <a:off x="3429001" y="1143000"/>
            <a:ext cx="2666999"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sp>
        <p:nvSpPr>
          <p:cNvPr id="20" name="Text Placeholder 3">
            <a:extLst>
              <a:ext uri="{FF2B5EF4-FFF2-40B4-BE49-F238E27FC236}">
                <a16:creationId xmlns:a16="http://schemas.microsoft.com/office/drawing/2014/main" id="{4E76C799-A2B3-8549-BF01-A5E85152A2DC}"/>
              </a:ext>
            </a:extLst>
          </p:cNvPr>
          <p:cNvSpPr>
            <a:spLocks noGrp="1"/>
          </p:cNvSpPr>
          <p:nvPr>
            <p:ph type="body" sz="quarter" idx="12" hasCustomPrompt="1"/>
          </p:nvPr>
        </p:nvSpPr>
        <p:spPr>
          <a:xfrm>
            <a:off x="381000" y="2283532"/>
            <a:ext cx="2667000"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sp>
        <p:nvSpPr>
          <p:cNvPr id="21" name="Text Placeholder 3">
            <a:extLst>
              <a:ext uri="{FF2B5EF4-FFF2-40B4-BE49-F238E27FC236}">
                <a16:creationId xmlns:a16="http://schemas.microsoft.com/office/drawing/2014/main" id="{BEF35F24-23CB-894F-98A8-27315C4DB2BF}"/>
              </a:ext>
            </a:extLst>
          </p:cNvPr>
          <p:cNvSpPr>
            <a:spLocks noGrp="1"/>
          </p:cNvSpPr>
          <p:nvPr>
            <p:ph type="body" sz="quarter" idx="13" hasCustomPrompt="1"/>
          </p:nvPr>
        </p:nvSpPr>
        <p:spPr>
          <a:xfrm>
            <a:off x="3429001" y="2283532"/>
            <a:ext cx="2666999"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sp>
        <p:nvSpPr>
          <p:cNvPr id="25" name="Rectangle 24">
            <a:extLst>
              <a:ext uri="{FF2B5EF4-FFF2-40B4-BE49-F238E27FC236}">
                <a16:creationId xmlns:a16="http://schemas.microsoft.com/office/drawing/2014/main" id="{578BA69A-3076-2A40-8C16-4A197F6CC4C1}"/>
              </a:ext>
            </a:extLst>
          </p:cNvPr>
          <p:cNvSpPr/>
          <p:nvPr userDrawn="1"/>
        </p:nvSpPr>
        <p:spPr>
          <a:xfrm>
            <a:off x="381000" y="5589610"/>
            <a:ext cx="4490864" cy="503215"/>
          </a:xfrm>
          <a:prstGeom prst="rect">
            <a:avLst/>
          </a:prstGeom>
        </p:spPr>
        <p:txBody>
          <a:bodyPr wrap="square" lIns="0" tIns="0" rIns="0" bIns="0" anchor="b">
            <a:spAutoFit/>
          </a:bodyPr>
          <a:lstStyle/>
          <a:p>
            <a:pPr marL="0" marR="0" lvl="0" indent="0" algn="l" defTabSz="914400" rtl="0" eaLnBrk="1" fontAlgn="auto" latinLnBrk="0" hangingPunct="1">
              <a:lnSpc>
                <a:spcPct val="90000"/>
              </a:lnSpc>
              <a:spcBef>
                <a:spcPts val="900"/>
              </a:spcBef>
              <a:spcAft>
                <a:spcPct val="0"/>
              </a:spcAft>
              <a:buClrTx/>
              <a:buSzTx/>
              <a:buFontTx/>
              <a:buNone/>
              <a:defRPr/>
            </a:pPr>
            <a:r>
              <a:rPr kumimoji="0" lang="en-GB" sz="700" b="0" i="0" u="none" strike="noStrike" kern="1200" cap="none" spc="0" normalizeH="0" baseline="0" noProof="0">
                <a:ln>
                  <a:noFill/>
                </a:ln>
                <a:solidFill>
                  <a:srgbClr val="1E1E1E"/>
                </a:solidFill>
                <a:effectLst/>
                <a:uLnTx/>
                <a:uFillTx/>
                <a:latin typeface="Arial"/>
                <a:ea typeface="+mn-ea"/>
                <a:cs typeface="+mn-cs"/>
              </a:rPr>
              <a:t>This document is exclusively intended for selected client employees. Distribution, quotations and duplications – even in the form of extracts – for third parties is only permitted upon prior written consent of Kearney. </a:t>
            </a:r>
          </a:p>
          <a:p>
            <a:pPr marL="0" marR="0" lvl="0" indent="0" algn="l" defTabSz="914400" rtl="0" eaLnBrk="1" fontAlgn="auto" latinLnBrk="0" hangingPunct="1">
              <a:lnSpc>
                <a:spcPct val="90000"/>
              </a:lnSpc>
              <a:spcBef>
                <a:spcPts val="900"/>
              </a:spcBef>
              <a:spcAft>
                <a:spcPct val="0"/>
              </a:spcAft>
              <a:buClrTx/>
              <a:buSzTx/>
              <a:buFontTx/>
              <a:buNone/>
              <a:defRPr/>
            </a:pPr>
            <a:r>
              <a:rPr kumimoji="0" lang="en-GB" sz="700" b="0" i="0" u="none" strike="noStrike" kern="1200" cap="none" spc="0" normalizeH="0" baseline="0" noProof="0">
                <a:ln>
                  <a:noFill/>
                </a:ln>
                <a:solidFill>
                  <a:srgbClr val="1E1E1E"/>
                </a:solidFill>
                <a:effectLst/>
                <a:uLnTx/>
                <a:uFillTx/>
                <a:latin typeface="Arial"/>
                <a:ea typeface="+mn-ea"/>
                <a:cs typeface="+mn-cs"/>
              </a:rPr>
              <a:t>Kearney used the text and charts compiled in this report in a presentation; they do not represent a complete documentation of the presentation.</a:t>
            </a:r>
          </a:p>
        </p:txBody>
      </p:sp>
      <p:sp>
        <p:nvSpPr>
          <p:cNvPr id="22" name="Picture Placeholder 43">
            <a:extLst>
              <a:ext uri="{FF2B5EF4-FFF2-40B4-BE49-F238E27FC236}">
                <a16:creationId xmlns:a16="http://schemas.microsoft.com/office/drawing/2014/main" id="{763095BA-2E8C-A049-B6E6-B9E92AF22859}"/>
              </a:ext>
            </a:extLst>
          </p:cNvPr>
          <p:cNvSpPr>
            <a:spLocks noGrp="1"/>
          </p:cNvSpPr>
          <p:nvPr>
            <p:ph type="pic" sz="quarter" idx="14" hasCustomPrompt="1"/>
          </p:nvPr>
        </p:nvSpPr>
        <p:spPr>
          <a:xfrm>
            <a:off x="6096000" y="0"/>
            <a:ext cx="6096000" cy="6858000"/>
          </a:xfrm>
          <a:custGeom>
            <a:avLst/>
            <a:gdLst>
              <a:gd name="connsiteX0" fmla="*/ 0 w 6096000"/>
              <a:gd name="connsiteY0" fmla="*/ 0 h 6858000"/>
              <a:gd name="connsiteX1" fmla="*/ 1858328 w 6096000"/>
              <a:gd name="connsiteY1" fmla="*/ 0 h 6858000"/>
              <a:gd name="connsiteX2" fmla="*/ 3456432 w 6096000"/>
              <a:gd name="connsiteY2" fmla="*/ 2612771 h 6858000"/>
              <a:gd name="connsiteX3" fmla="*/ 5093144 w 6096000"/>
              <a:gd name="connsiteY3" fmla="*/ 0 h 6858000"/>
              <a:gd name="connsiteX4" fmla="*/ 6096000 w 6096000"/>
              <a:gd name="connsiteY4" fmla="*/ 0 h 6858000"/>
              <a:gd name="connsiteX5" fmla="*/ 6096000 w 6096000"/>
              <a:gd name="connsiteY5" fmla="*/ 1283272 h 6858000"/>
              <a:gd name="connsiteX6" fmla="*/ 4272026 w 6096000"/>
              <a:gd name="connsiteY6" fmla="*/ 4115435 h 6858000"/>
              <a:gd name="connsiteX7" fmla="*/ 4272026 w 6096000"/>
              <a:gd name="connsiteY7" fmla="*/ 6858000 h 6858000"/>
              <a:gd name="connsiteX8" fmla="*/ 2650427 w 6096000"/>
              <a:gd name="connsiteY8" fmla="*/ 6858000 h 6858000"/>
              <a:gd name="connsiteX9" fmla="*/ 2650427 w 6096000"/>
              <a:gd name="connsiteY9" fmla="*/ 41062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8000">
                <a:moveTo>
                  <a:pt x="0" y="0"/>
                </a:moveTo>
                <a:lnTo>
                  <a:pt x="1858328" y="0"/>
                </a:lnTo>
                <a:lnTo>
                  <a:pt x="3456432" y="2612771"/>
                </a:lnTo>
                <a:lnTo>
                  <a:pt x="5093144" y="0"/>
                </a:lnTo>
                <a:lnTo>
                  <a:pt x="6096000" y="0"/>
                </a:lnTo>
                <a:lnTo>
                  <a:pt x="6096000" y="1283272"/>
                </a:lnTo>
                <a:lnTo>
                  <a:pt x="4272026" y="4115435"/>
                </a:lnTo>
                <a:lnTo>
                  <a:pt x="4272026" y="6858000"/>
                </a:lnTo>
                <a:lnTo>
                  <a:pt x="2650427" y="6858000"/>
                </a:lnTo>
                <a:lnTo>
                  <a:pt x="2650427" y="4106291"/>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image</a:t>
            </a:r>
          </a:p>
        </p:txBody>
      </p:sp>
      <p:sp>
        <p:nvSpPr>
          <p:cNvPr id="23" name="Text Placeholder 3">
            <a:extLst>
              <a:ext uri="{FF2B5EF4-FFF2-40B4-BE49-F238E27FC236}">
                <a16:creationId xmlns:a16="http://schemas.microsoft.com/office/drawing/2014/main" id="{74D08DEC-6623-4781-9EAF-1AEF06E65F4C}"/>
              </a:ext>
            </a:extLst>
          </p:cNvPr>
          <p:cNvSpPr>
            <a:spLocks noGrp="1"/>
          </p:cNvSpPr>
          <p:nvPr>
            <p:ph type="body" sz="quarter" idx="15" hasCustomPrompt="1"/>
          </p:nvPr>
        </p:nvSpPr>
        <p:spPr>
          <a:xfrm>
            <a:off x="381000" y="3424064"/>
            <a:ext cx="2667000"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sp>
        <p:nvSpPr>
          <p:cNvPr id="24" name="Text Placeholder 3">
            <a:extLst>
              <a:ext uri="{FF2B5EF4-FFF2-40B4-BE49-F238E27FC236}">
                <a16:creationId xmlns:a16="http://schemas.microsoft.com/office/drawing/2014/main" id="{4627CD43-C8BD-456F-B11B-D4CCC5605F78}"/>
              </a:ext>
            </a:extLst>
          </p:cNvPr>
          <p:cNvSpPr>
            <a:spLocks noGrp="1"/>
          </p:cNvSpPr>
          <p:nvPr>
            <p:ph type="body" sz="quarter" idx="16" hasCustomPrompt="1"/>
          </p:nvPr>
        </p:nvSpPr>
        <p:spPr>
          <a:xfrm>
            <a:off x="3429001" y="3424064"/>
            <a:ext cx="2666999" cy="992633"/>
          </a:xfrm>
        </p:spPr>
        <p:txBody>
          <a:bodyPr/>
          <a:lstStyle>
            <a:lvl1pPr marL="0" indent="0">
              <a:spcBef>
                <a:spcPct val="0"/>
              </a:spcBef>
              <a:spcAft>
                <a:spcPct val="0"/>
              </a:spcAft>
              <a:buFont typeface="Arial" panose="020B0604020202020204" pitchFamily="34" charset="0"/>
              <a:buNone/>
              <a:defRPr sz="1100" b="1"/>
            </a:lvl1pPr>
            <a:lvl2pPr marL="0" indent="0">
              <a:spcBef>
                <a:spcPct val="0"/>
              </a:spcBef>
              <a:spcAft>
                <a:spcPct val="0"/>
              </a:spcAft>
              <a:buNone/>
              <a:defRPr sz="1100"/>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Name</a:t>
            </a:r>
          </a:p>
          <a:p>
            <a:pPr lvl="1"/>
            <a:r>
              <a:rPr lang="en-GB"/>
              <a:t>Details</a:t>
            </a:r>
          </a:p>
        </p:txBody>
      </p:sp>
      <p:grpSp>
        <p:nvGrpSpPr>
          <p:cNvPr id="26" name="Graphic 19">
            <a:extLst>
              <a:ext uri="{FF2B5EF4-FFF2-40B4-BE49-F238E27FC236}">
                <a16:creationId xmlns:a16="http://schemas.microsoft.com/office/drawing/2014/main" id="{D8D986CC-9B47-4B75-9BCD-29E200D094F9}"/>
              </a:ext>
            </a:extLst>
          </p:cNvPr>
          <p:cNvGrpSpPr/>
          <p:nvPr userDrawn="1"/>
        </p:nvGrpSpPr>
        <p:grpSpPr>
          <a:xfrm>
            <a:off x="381000" y="6250079"/>
            <a:ext cx="1901823" cy="223746"/>
            <a:chOff x="1562100" y="2895600"/>
            <a:chExt cx="9067800" cy="1066800"/>
          </a:xfrm>
          <a:solidFill>
            <a:schemeClr val="tx1"/>
          </a:solidFill>
        </p:grpSpPr>
        <p:sp>
          <p:nvSpPr>
            <p:cNvPr id="27" name="Freeform 11">
              <a:extLst>
                <a:ext uri="{FF2B5EF4-FFF2-40B4-BE49-F238E27FC236}">
                  <a16:creationId xmlns:a16="http://schemas.microsoft.com/office/drawing/2014/main" id="{A0E8E75B-ACB1-40EC-91FD-14C0A2D3A476}"/>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28" name="Freeform 12">
              <a:extLst>
                <a:ext uri="{FF2B5EF4-FFF2-40B4-BE49-F238E27FC236}">
                  <a16:creationId xmlns:a16="http://schemas.microsoft.com/office/drawing/2014/main" id="{B7A694C7-7536-4187-8B55-E4A46D058B83}"/>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29" name="Freeform 13">
              <a:extLst>
                <a:ext uri="{FF2B5EF4-FFF2-40B4-BE49-F238E27FC236}">
                  <a16:creationId xmlns:a16="http://schemas.microsoft.com/office/drawing/2014/main" id="{A90AC4F7-A0F8-47C4-AB3E-F18869A9E4A5}"/>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30" name="Freeform 14">
              <a:extLst>
                <a:ext uri="{FF2B5EF4-FFF2-40B4-BE49-F238E27FC236}">
                  <a16:creationId xmlns:a16="http://schemas.microsoft.com/office/drawing/2014/main" id="{5B695B17-2FD5-4411-8281-DA58C9A3F944}"/>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31" name="Freeform 15">
              <a:extLst>
                <a:ext uri="{FF2B5EF4-FFF2-40B4-BE49-F238E27FC236}">
                  <a16:creationId xmlns:a16="http://schemas.microsoft.com/office/drawing/2014/main" id="{D6B62859-BAD3-49CA-BA94-73296F549BD0}"/>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32" name="Freeform 16">
              <a:extLst>
                <a:ext uri="{FF2B5EF4-FFF2-40B4-BE49-F238E27FC236}">
                  <a16:creationId xmlns:a16="http://schemas.microsoft.com/office/drawing/2014/main" id="{9199EE27-3DE6-4BFA-A85B-AFDA2A8B959B}"/>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1"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sp>
          <p:nvSpPr>
            <p:cNvPr id="33" name="Freeform 17">
              <a:extLst>
                <a:ext uri="{FF2B5EF4-FFF2-40B4-BE49-F238E27FC236}">
                  <a16:creationId xmlns:a16="http://schemas.microsoft.com/office/drawing/2014/main" id="{2CDF0A25-4EEA-441C-A6E6-F2B07A6E5124}"/>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800" b="0" i="0" u="none" strike="noStrike" kern="1200" cap="none" spc="0" normalizeH="0" baseline="0" noProof="0">
                <a:ln>
                  <a:noFill/>
                </a:ln>
                <a:solidFill>
                  <a:srgbClr val="1E1E1E"/>
                </a:solidFill>
                <a:effectLst/>
                <a:uLnTx/>
                <a:uFillTx/>
                <a:latin typeface="Arial"/>
                <a:ea typeface="+mn-ea"/>
                <a:cs typeface="+mn-cs"/>
              </a:endParaRPr>
            </a:p>
          </p:txBody>
        </p:sp>
      </p:grpSp>
      <p:pic>
        <p:nvPicPr>
          <p:cNvPr id="34" name="Picture 33" descr="A drawing of a face&#10;&#10;Description automatically generated">
            <a:hlinkClick r:id="rId2"/>
            <a:extLst>
              <a:ext uri="{FF2B5EF4-FFF2-40B4-BE49-F238E27FC236}">
                <a16:creationId xmlns:a16="http://schemas.microsoft.com/office/drawing/2014/main" id="{2A565116-6508-49C7-87EB-B9E5099C28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6715" y="4930812"/>
            <a:ext cx="406400" cy="406400"/>
          </a:xfrm>
          <a:prstGeom prst="rect">
            <a:avLst/>
          </a:prstGeom>
        </p:spPr>
      </p:pic>
      <p:pic>
        <p:nvPicPr>
          <p:cNvPr id="35" name="Picture 34" descr="A picture containing drawing&#10;&#10;Description automatically generated">
            <a:hlinkClick r:id="rId4"/>
            <a:extLst>
              <a:ext uri="{FF2B5EF4-FFF2-40B4-BE49-F238E27FC236}">
                <a16:creationId xmlns:a16="http://schemas.microsoft.com/office/drawing/2014/main" id="{E7007630-77E7-42BB-BAA5-FAF0126C0AB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9640" y="4930812"/>
            <a:ext cx="406400" cy="406400"/>
          </a:xfrm>
          <a:prstGeom prst="rect">
            <a:avLst/>
          </a:prstGeom>
        </p:spPr>
      </p:pic>
      <p:pic>
        <p:nvPicPr>
          <p:cNvPr id="36" name="Picture 35" descr="A picture containing drawing&#10;&#10;Description automatically generated">
            <a:hlinkClick r:id="rId6"/>
            <a:extLst>
              <a:ext uri="{FF2B5EF4-FFF2-40B4-BE49-F238E27FC236}">
                <a16:creationId xmlns:a16="http://schemas.microsoft.com/office/drawing/2014/main" id="{181FE440-240E-4D13-A503-8BD65F04EFB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472565" y="4930812"/>
            <a:ext cx="406400" cy="406400"/>
          </a:xfrm>
          <a:prstGeom prst="rect">
            <a:avLst/>
          </a:prstGeom>
        </p:spPr>
      </p:pic>
      <p:pic>
        <p:nvPicPr>
          <p:cNvPr id="37" name="Picture 36" descr="A picture containing drawing&#10;&#10;Description automatically generated">
            <a:hlinkClick r:id="rId8"/>
            <a:extLst>
              <a:ext uri="{FF2B5EF4-FFF2-40B4-BE49-F238E27FC236}">
                <a16:creationId xmlns:a16="http://schemas.microsoft.com/office/drawing/2014/main" id="{0937E484-B066-45FF-98FD-C64958D6223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58415" y="4924954"/>
            <a:ext cx="406400" cy="406400"/>
          </a:xfrm>
          <a:prstGeom prst="rect">
            <a:avLst/>
          </a:prstGeom>
        </p:spPr>
      </p:pic>
      <p:pic>
        <p:nvPicPr>
          <p:cNvPr id="38" name="Picture 37" descr="A drawing of a face&#10;&#10;Description automatically generated">
            <a:hlinkClick r:id="rId10"/>
            <a:extLst>
              <a:ext uri="{FF2B5EF4-FFF2-40B4-BE49-F238E27FC236}">
                <a16:creationId xmlns:a16="http://schemas.microsoft.com/office/drawing/2014/main" id="{EDC82321-65DC-4E2A-9F1D-5B9B67135F0E}"/>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15490" y="4924954"/>
            <a:ext cx="406400" cy="406400"/>
          </a:xfrm>
          <a:prstGeom prst="rect">
            <a:avLst/>
          </a:prstGeom>
        </p:spPr>
      </p:pic>
    </p:spTree>
    <p:extLst>
      <p:ext uri="{BB962C8B-B14F-4D97-AF65-F5344CB8AC3E}">
        <p14:creationId xmlns:p14="http://schemas.microsoft.com/office/powerpoint/2010/main" val="23917099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FCAA8CDD-85D5-455D-B49F-664C57426048}"/>
              </a:ext>
            </a:extLst>
          </p:cNvPr>
          <p:cNvSpPr>
            <a:spLocks noGrp="1"/>
          </p:cNvSpPr>
          <p:nvPr>
            <p:ph type="body" sz="quarter" idx="10" hasCustomPrompt="1"/>
          </p:nvPr>
        </p:nvSpPr>
        <p:spPr>
          <a:xfrm>
            <a:off x="376237" y="381000"/>
            <a:ext cx="11434763" cy="5335587"/>
          </a:xfrm>
        </p:spPr>
        <p:txBody>
          <a:bodyPr/>
          <a:lstStyle>
            <a:lvl1pPr marL="1143000" marR="0" indent="-1143000" algn="l" defTabSz="914400" rtl="0" eaLnBrk="1" fontAlgn="auto" latinLnBrk="0" hangingPunct="1">
              <a:lnSpc>
                <a:spcPct val="90000"/>
              </a:lnSpc>
              <a:spcBef>
                <a:spcPts val="900"/>
              </a:spcBef>
              <a:spcAft>
                <a:spcPct val="0"/>
              </a:spcAft>
              <a:buClrTx/>
              <a:buSzTx/>
              <a:buFont typeface="+mj-lt"/>
              <a:buAutoNum type="arabicPeriod"/>
              <a:defRPr sz="6000" b="1">
                <a:solidFill>
                  <a:schemeClr val="tx2"/>
                </a:solidFill>
              </a:defRPr>
            </a:lvl1pPr>
            <a:lvl2pPr marL="955675" indent="-954088">
              <a:spcBef>
                <a:spcPct val="0"/>
              </a:spcBef>
              <a:spcAft>
                <a:spcPct val="0"/>
              </a:spcAft>
              <a:buFont typeface="+mj-lt"/>
              <a:buAutoNum type="arabicPeriod"/>
              <a:defRPr sz="6000" b="1">
                <a:solidFill>
                  <a:schemeClr val="tx2"/>
                </a:solidFill>
              </a:defRPr>
            </a:lvl2pPr>
            <a:lvl3pPr marL="955675" indent="-954088">
              <a:spcBef>
                <a:spcPct val="0"/>
              </a:spcBef>
              <a:spcAft>
                <a:spcPct val="0"/>
              </a:spcAft>
              <a:buFont typeface="+mj-lt"/>
              <a:buAutoNum type="arabicPeriod"/>
              <a:defRPr sz="6000" b="1">
                <a:solidFill>
                  <a:schemeClr val="tx2"/>
                </a:solidFill>
              </a:defRPr>
            </a:lvl3pPr>
            <a:lvl4pPr marL="955675" indent="-954088">
              <a:spcBef>
                <a:spcPct val="0"/>
              </a:spcBef>
              <a:spcAft>
                <a:spcPct val="0"/>
              </a:spcAft>
              <a:buFont typeface="+mj-lt"/>
              <a:buAutoNum type="arabicPeriod"/>
              <a:defRPr sz="6000" b="1">
                <a:solidFill>
                  <a:schemeClr val="tx2"/>
                </a:solidFill>
              </a:defRPr>
            </a:lvl4pPr>
            <a:lvl5pPr marL="955675" indent="-954088">
              <a:spcBef>
                <a:spcPct val="0"/>
              </a:spcBef>
              <a:spcAft>
                <a:spcPct val="0"/>
              </a:spcAft>
              <a:buFont typeface="+mj-lt"/>
              <a:buAutoNum type="arabicPeriod"/>
              <a:defRPr sz="6000" b="1">
                <a:solidFill>
                  <a:schemeClr val="tx2"/>
                </a:solidFill>
              </a:defRPr>
            </a:lvl5pPr>
          </a:lstStyle>
          <a:p>
            <a:pPr lvl="0"/>
            <a:r>
              <a:rPr lang="en-GB"/>
              <a:t>Chapter heading</a:t>
            </a:r>
          </a:p>
        </p:txBody>
      </p:sp>
    </p:spTree>
    <p:extLst>
      <p:ext uri="{BB962C8B-B14F-4D97-AF65-F5344CB8AC3E}">
        <p14:creationId xmlns:p14="http://schemas.microsoft.com/office/powerpoint/2010/main" val="2882609979"/>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C9093CB6-8F34-9640-9439-EDEDF08C597B}"/>
              </a:ext>
            </a:extLst>
          </p:cNvPr>
          <p:cNvSpPr>
            <a:spLocks noGrp="1"/>
          </p:cNvSpPr>
          <p:nvPr>
            <p:ph type="body" sz="quarter" idx="15" hasCustomPrompt="1"/>
          </p:nvPr>
        </p:nvSpPr>
        <p:spPr>
          <a:xfrm>
            <a:off x="381001" y="381000"/>
            <a:ext cx="5334000" cy="374650"/>
          </a:xfrm>
        </p:spPr>
        <p:txBody>
          <a:bodyPr>
            <a:noAutofit/>
          </a:bodyPr>
          <a:lstStyle>
            <a:lvl1pPr marL="0" indent="0">
              <a:spcBef>
                <a:spcPct val="0"/>
              </a:spcBef>
              <a:spcAft>
                <a:spcPct val="0"/>
              </a:spcAft>
              <a:buFont typeface="Arial" panose="020B0604020202020204" pitchFamily="34" charset="0"/>
              <a:buNone/>
              <a:defRPr sz="2000" b="1">
                <a:solidFill>
                  <a:schemeClr val="tx2"/>
                </a:solidFill>
              </a:defRPr>
            </a:lvl1pPr>
            <a:lvl2pPr marL="0" indent="0">
              <a:spcBef>
                <a:spcPct val="0"/>
              </a:spcBef>
              <a:spcAft>
                <a:spcPct val="0"/>
              </a:spcAft>
              <a:buNone/>
              <a:defRPr/>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Overview</a:t>
            </a: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ct val="0"/>
              </a:spcBef>
              <a:spcAft>
                <a:spcPts val="600"/>
              </a:spcAft>
              <a:buClrTx/>
              <a:buSzTx/>
              <a:buFontTx/>
              <a:buNone/>
              <a:defRPr sz="3800"/>
            </a:lvl1pPr>
          </a:lstStyle>
          <a:p>
            <a:r>
              <a:rPr lang="en-GB"/>
              <a:t>Set the scene.</a:t>
            </a:r>
            <a:br>
              <a:rPr lang="en-GB"/>
            </a:br>
            <a:r>
              <a:rPr lang="en-GB"/>
              <a:t>Cover the context.</a:t>
            </a:r>
          </a:p>
        </p:txBody>
      </p:sp>
      <p:sp>
        <p:nvSpPr>
          <p:cNvPr id="10" name="Picture Placeholder 17">
            <a:extLst>
              <a:ext uri="{FF2B5EF4-FFF2-40B4-BE49-F238E27FC236}">
                <a16:creationId xmlns:a16="http://schemas.microsoft.com/office/drawing/2014/main" id="{8ECEA818-F741-4C41-BBA4-A4DF4D5A939D}"/>
              </a:ext>
            </a:extLst>
          </p:cNvPr>
          <p:cNvSpPr>
            <a:spLocks noGrp="1"/>
          </p:cNvSpPr>
          <p:nvPr>
            <p:ph type="pic" sz="quarter" idx="20"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1396302 h 6858000"/>
              <a:gd name="connsiteX3" fmla="*/ 3042920 w 6096000"/>
              <a:gd name="connsiteY3" fmla="*/ 1396302 h 6858000"/>
              <a:gd name="connsiteX4" fmla="*/ 3042920 w 6096000"/>
              <a:gd name="connsiteY4" fmla="*/ 3956241 h 6858000"/>
              <a:gd name="connsiteX5" fmla="*/ 6096000 w 6096000"/>
              <a:gd name="connsiteY5" fmla="*/ 3956241 h 6858000"/>
              <a:gd name="connsiteX6" fmla="*/ 6096000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0" y="0"/>
                </a:moveTo>
                <a:lnTo>
                  <a:pt x="6096000" y="0"/>
                </a:lnTo>
                <a:lnTo>
                  <a:pt x="6096000" y="1396302"/>
                </a:lnTo>
                <a:lnTo>
                  <a:pt x="3042920" y="1396302"/>
                </a:lnTo>
                <a:lnTo>
                  <a:pt x="3042920" y="3956241"/>
                </a:lnTo>
                <a:lnTo>
                  <a:pt x="6096000" y="3956241"/>
                </a:lnTo>
                <a:lnTo>
                  <a:pt x="6096000" y="6858000"/>
                </a:lnTo>
                <a:lnTo>
                  <a:pt x="0" y="6858000"/>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image</a:t>
            </a:r>
          </a:p>
        </p:txBody>
      </p:sp>
      <p:sp>
        <p:nvSpPr>
          <p:cNvPr id="6" name="Content Placeholder 4">
            <a:extLst>
              <a:ext uri="{FF2B5EF4-FFF2-40B4-BE49-F238E27FC236}">
                <a16:creationId xmlns:a16="http://schemas.microsoft.com/office/drawing/2014/main" id="{351523DE-0CA4-4282-A867-9276960515C2}"/>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ct val="0"/>
              </a:spcAft>
              <a:buFont typeface="Arial" panose="020B0604020202020204" pitchFamily="34" charset="0"/>
              <a:buChar char="–"/>
              <a:defRPr b="0"/>
            </a:lvl1pPr>
            <a:lvl2pPr marL="357188" indent="-179388">
              <a:lnSpc>
                <a:spcPct val="90000"/>
              </a:lnSpc>
              <a:spcBef>
                <a:spcPts val="600"/>
              </a:spcBef>
              <a:spcAft>
                <a:spcPct val="0"/>
              </a:spcAft>
              <a:buFont typeface="Arial" panose="020B0604020202020204" pitchFamily="34" charset="0"/>
              <a:buChar char="–"/>
              <a:defRPr b="0"/>
            </a:lvl2pPr>
            <a:lvl3pPr marL="538163" indent="-179388">
              <a:lnSpc>
                <a:spcPct val="90000"/>
              </a:lnSpc>
              <a:spcBef>
                <a:spcPts val="600"/>
              </a:spcBef>
              <a:spcAft>
                <a:spcPct val="0"/>
              </a:spcAft>
              <a:defRPr b="0"/>
            </a:lvl3pPr>
            <a:lvl4pPr marL="36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423736"/>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ght">
    <p:bg>
      <p:bgPr>
        <a:solidFill>
          <a:schemeClr val="bg1"/>
        </a:solidFill>
        <a:effectLst/>
      </p:bgPr>
    </p:bg>
    <p:spTree>
      <p:nvGrpSpPr>
        <p:cNvPr id="1" name=""/>
        <p:cNvGrpSpPr/>
        <p:nvPr/>
      </p:nvGrpSpPr>
      <p:grpSpPr>
        <a:xfrm>
          <a:off x="0" y="0"/>
          <a:ext cx="0" cy="0"/>
          <a:chOff x="0" y="0"/>
          <a:chExt cx="0" cy="0"/>
        </a:xfrm>
      </p:grpSpPr>
      <p:sp>
        <p:nvSpPr>
          <p:cNvPr id="24" name="Text Placeholder 10">
            <a:extLst>
              <a:ext uri="{FF2B5EF4-FFF2-40B4-BE49-F238E27FC236}">
                <a16:creationId xmlns:a16="http://schemas.microsoft.com/office/drawing/2014/main" id="{3C986AE8-3283-B442-86B7-A93DD146B1F8}"/>
              </a:ext>
            </a:extLst>
          </p:cNvPr>
          <p:cNvSpPr>
            <a:spLocks noGrp="1"/>
          </p:cNvSpPr>
          <p:nvPr>
            <p:ph type="body" sz="quarter" idx="15" hasCustomPrompt="1"/>
          </p:nvPr>
        </p:nvSpPr>
        <p:spPr>
          <a:xfrm>
            <a:off x="381000" y="381000"/>
            <a:ext cx="5334000" cy="374650"/>
          </a:xfrm>
        </p:spPr>
        <p:txBody>
          <a:bodyPr>
            <a:noAutofit/>
          </a:bodyPr>
          <a:lstStyle>
            <a:lvl1pPr marL="0" indent="0">
              <a:spcBef>
                <a:spcPct val="0"/>
              </a:spcBef>
              <a:spcAft>
                <a:spcPct val="0"/>
              </a:spcAft>
              <a:buFont typeface="Arial" panose="020B0604020202020204" pitchFamily="34" charset="0"/>
              <a:buNone/>
              <a:defRPr sz="2000" b="1">
                <a:solidFill>
                  <a:schemeClr val="tx2"/>
                </a:solidFill>
              </a:defRPr>
            </a:lvl1pPr>
            <a:lvl2pPr marL="0" indent="0">
              <a:spcBef>
                <a:spcPct val="0"/>
              </a:spcBef>
              <a:spcAft>
                <a:spcPct val="0"/>
              </a:spcAft>
              <a:buNone/>
              <a:defRPr/>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Insight</a:t>
            </a:r>
          </a:p>
        </p:txBody>
      </p:sp>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a:xfrm>
            <a:off x="381000" y="1524000"/>
            <a:ext cx="5334001" cy="1524000"/>
          </a:xfrm>
        </p:spPr>
        <p:txBody>
          <a:bodyPr/>
          <a:lstStyle>
            <a:lvl1pPr marL="0" marR="0" indent="0" algn="l" defTabSz="914400" rtl="0" eaLnBrk="1" fontAlgn="auto" latinLnBrk="0" hangingPunct="1">
              <a:lnSpc>
                <a:spcPct val="90000"/>
              </a:lnSpc>
              <a:spcBef>
                <a:spcPct val="0"/>
              </a:spcBef>
              <a:spcAft>
                <a:spcPts val="600"/>
              </a:spcAft>
              <a:buClrTx/>
              <a:buSzTx/>
              <a:buFontTx/>
              <a:buNone/>
              <a:defRPr sz="3800"/>
            </a:lvl1pPr>
          </a:lstStyle>
          <a:p>
            <a:r>
              <a:rPr lang="en-GB"/>
              <a:t>Make your case.</a:t>
            </a:r>
            <a:br>
              <a:rPr lang="en-GB"/>
            </a:br>
            <a:r>
              <a:rPr lang="en-GB"/>
              <a:t>Show the proof.</a:t>
            </a:r>
          </a:p>
        </p:txBody>
      </p:sp>
      <p:sp>
        <p:nvSpPr>
          <p:cNvPr id="8" name="Picture Placeholder 25">
            <a:extLst>
              <a:ext uri="{FF2B5EF4-FFF2-40B4-BE49-F238E27FC236}">
                <a16:creationId xmlns:a16="http://schemas.microsoft.com/office/drawing/2014/main" id="{69FC15C5-BD98-F947-A70A-B8ED272D992F}"/>
              </a:ext>
            </a:extLst>
          </p:cNvPr>
          <p:cNvSpPr>
            <a:spLocks noGrp="1"/>
          </p:cNvSpPr>
          <p:nvPr>
            <p:ph type="pic" sz="quarter" idx="17" hasCustomPrompt="1"/>
          </p:nvPr>
        </p:nvSpPr>
        <p:spPr>
          <a:xfrm>
            <a:off x="6096001" y="0"/>
            <a:ext cx="6096000" cy="6858001"/>
          </a:xfrm>
          <a:custGeom>
            <a:avLst/>
            <a:gdLst>
              <a:gd name="connsiteX0" fmla="*/ 3963479 w 6096000"/>
              <a:gd name="connsiteY0" fmla="*/ 1405953 h 6857999"/>
              <a:gd name="connsiteX1" fmla="*/ 2382901 w 6096000"/>
              <a:gd name="connsiteY1" fmla="*/ 5244020 h 6857999"/>
              <a:gd name="connsiteX2" fmla="*/ 5538279 w 6096000"/>
              <a:gd name="connsiteY2" fmla="*/ 5244020 h 6857999"/>
              <a:gd name="connsiteX3" fmla="*/ 3963479 w 6096000"/>
              <a:gd name="connsiteY3" fmla="*/ 1405953 h 6857999"/>
              <a:gd name="connsiteX4" fmla="*/ 1281239 w 6096000"/>
              <a:gd name="connsiteY4" fmla="*/ 0 h 6857999"/>
              <a:gd name="connsiteX5" fmla="*/ 6096000 w 6096000"/>
              <a:gd name="connsiteY5" fmla="*/ 0 h 6857999"/>
              <a:gd name="connsiteX6" fmla="*/ 6096000 w 6096000"/>
              <a:gd name="connsiteY6" fmla="*/ 6857999 h 6857999"/>
              <a:gd name="connsiteX7" fmla="*/ 0 w 6096000"/>
              <a:gd name="connsiteY7" fmla="*/ 6856411 h 6857999"/>
              <a:gd name="connsiteX8" fmla="*/ 0 w 6096000"/>
              <a:gd name="connsiteY8" fmla="*/ 3152023 h 6857999"/>
              <a:gd name="connsiteX9" fmla="*/ 1281239 w 6096000"/>
              <a:gd name="connsiteY9" fmla="*/ 0 h 6857999"/>
              <a:gd name="connsiteX10" fmla="*/ 2787650 w 7602411"/>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7999">
                <a:moveTo>
                  <a:pt x="3963479" y="1405953"/>
                </a:moveTo>
                <a:lnTo>
                  <a:pt x="2382901" y="5244020"/>
                </a:lnTo>
                <a:lnTo>
                  <a:pt x="5538279" y="5244020"/>
                </a:lnTo>
                <a:lnTo>
                  <a:pt x="3963479" y="1405953"/>
                </a:lnTo>
                <a:close/>
                <a:moveTo>
                  <a:pt x="1281239" y="0"/>
                </a:moveTo>
                <a:lnTo>
                  <a:pt x="6096000" y="0"/>
                </a:lnTo>
                <a:lnTo>
                  <a:pt x="6096000" y="6857999"/>
                </a:lnTo>
                <a:lnTo>
                  <a:pt x="0" y="6856411"/>
                </a:lnTo>
                <a:lnTo>
                  <a:pt x="0" y="3152023"/>
                </a:lnTo>
                <a:lnTo>
                  <a:pt x="1281239" y="0"/>
                </a:lnTo>
                <a:close/>
              </a:path>
            </a:pathLst>
          </a:custGeom>
          <a:solidFill>
            <a:schemeClr val="bg2"/>
          </a:solidFill>
        </p:spPr>
        <p:txBody>
          <a:bodyPr wrap="square" anchor="b">
            <a:noAutofit/>
          </a:bodyPr>
          <a:lstStyle>
            <a:lvl1pPr marL="0" marR="0" indent="0" algn="ctr" defTabSz="914400" rtl="0" eaLnBrk="1" fontAlgn="auto" latinLnBrk="0" hangingPunct="1">
              <a:lnSpc>
                <a:spcPct val="90000"/>
              </a:lnSpc>
              <a:spcBef>
                <a:spcPts val="600"/>
              </a:spcBef>
              <a:spcAft>
                <a:spcPts val="600"/>
              </a:spcAft>
              <a:buClrTx/>
              <a:buSzTx/>
              <a:buFont typeface="Arial" panose="020B0604020202020204" pitchFamily="34" charset="0"/>
              <a:buNone/>
              <a:tabLst>
                <a:tab pos="2309813" algn="l"/>
              </a:tabLst>
              <a:defRPr lang="en-US" smtClean="0"/>
            </a:lvl1pPr>
            <a:lvl9pPr marL="0" indent="360363">
              <a:defRPr/>
            </a:lvl9pPr>
          </a:lstStyle>
          <a:p>
            <a:pPr marL="0" marR="0" lvl="8"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image</a:t>
            </a:r>
          </a:p>
        </p:txBody>
      </p:sp>
      <p:sp>
        <p:nvSpPr>
          <p:cNvPr id="6" name="Content Placeholder 4">
            <a:extLst>
              <a:ext uri="{FF2B5EF4-FFF2-40B4-BE49-F238E27FC236}">
                <a16:creationId xmlns:a16="http://schemas.microsoft.com/office/drawing/2014/main" id="{FE6F8FD9-70DC-4391-AF4D-54977FF910AC}"/>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ct val="0"/>
              </a:spcAft>
              <a:buFont typeface="Arial" panose="020B0604020202020204" pitchFamily="34" charset="0"/>
              <a:buChar char="–"/>
              <a:defRPr b="0"/>
            </a:lvl1pPr>
            <a:lvl2pPr marL="357188" indent="-179388">
              <a:lnSpc>
                <a:spcPct val="90000"/>
              </a:lnSpc>
              <a:spcBef>
                <a:spcPts val="600"/>
              </a:spcBef>
              <a:spcAft>
                <a:spcPct val="0"/>
              </a:spcAft>
              <a:buFont typeface="Arial" panose="020B0604020202020204" pitchFamily="34" charset="0"/>
              <a:buChar char="–"/>
              <a:defRPr b="0"/>
            </a:lvl2pPr>
            <a:lvl3pPr marL="538163" indent="-179388">
              <a:lnSpc>
                <a:spcPct val="90000"/>
              </a:lnSpc>
              <a:spcBef>
                <a:spcPts val="600"/>
              </a:spcBef>
              <a:spcAft>
                <a:spcPct val="0"/>
              </a:spcAft>
              <a:defRPr b="0"/>
            </a:lvl3pPr>
            <a:lvl4pPr marL="36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23724524"/>
      </p:ext>
    </p:extLst>
  </p:cSld>
  <p:clrMapOvr>
    <a:masterClrMapping/>
  </p:clrMapOvr>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ction">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98634137-7ABC-CE46-883D-3127AB6FA23E}"/>
              </a:ext>
            </a:extLst>
          </p:cNvPr>
          <p:cNvSpPr>
            <a:spLocks noGrp="1"/>
          </p:cNvSpPr>
          <p:nvPr>
            <p:ph type="body" sz="quarter" idx="15" hasCustomPrompt="1"/>
          </p:nvPr>
        </p:nvSpPr>
        <p:spPr>
          <a:xfrm>
            <a:off x="381001" y="381000"/>
            <a:ext cx="5334000" cy="374650"/>
          </a:xfrm>
        </p:spPr>
        <p:txBody>
          <a:bodyPr>
            <a:noAutofit/>
          </a:bodyPr>
          <a:lstStyle>
            <a:lvl1pPr marL="0" indent="0">
              <a:spcBef>
                <a:spcPct val="0"/>
              </a:spcBef>
              <a:spcAft>
                <a:spcPct val="0"/>
              </a:spcAft>
              <a:buFont typeface="Arial" panose="020B0604020202020204" pitchFamily="34" charset="0"/>
              <a:buNone/>
              <a:defRPr sz="2000" b="1">
                <a:solidFill>
                  <a:schemeClr val="tx2"/>
                </a:solidFill>
              </a:defRPr>
            </a:lvl1pPr>
            <a:lvl2pPr marL="0" indent="0">
              <a:spcBef>
                <a:spcPct val="0"/>
              </a:spcBef>
              <a:spcAft>
                <a:spcPct val="0"/>
              </a:spcAft>
              <a:buNone/>
              <a:defRPr/>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Action</a:t>
            </a:r>
          </a:p>
        </p:txBody>
      </p:sp>
      <p:sp>
        <p:nvSpPr>
          <p:cNvPr id="16" name="Title 1">
            <a:extLst>
              <a:ext uri="{FF2B5EF4-FFF2-40B4-BE49-F238E27FC236}">
                <a16:creationId xmlns:a16="http://schemas.microsoft.com/office/drawing/2014/main" id="{C75495C2-4728-204B-897F-ADE6303F81B6}"/>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ct val="0"/>
              </a:spcBef>
              <a:spcAft>
                <a:spcPts val="600"/>
              </a:spcAft>
              <a:buClrTx/>
              <a:buSzTx/>
              <a:buFontTx/>
              <a:buNone/>
              <a:defRPr sz="3800"/>
            </a:lvl1pPr>
          </a:lstStyle>
          <a:p>
            <a:r>
              <a:rPr lang="en-GB"/>
              <a:t>The ‘so what?’.</a:t>
            </a:r>
            <a:br>
              <a:rPr lang="en-GB"/>
            </a:br>
            <a:r>
              <a:rPr lang="en-GB"/>
              <a:t>How to make a change.</a:t>
            </a:r>
          </a:p>
        </p:txBody>
      </p:sp>
      <p:sp>
        <p:nvSpPr>
          <p:cNvPr id="10" name="Picture Placeholder 21">
            <a:extLst>
              <a:ext uri="{FF2B5EF4-FFF2-40B4-BE49-F238E27FC236}">
                <a16:creationId xmlns:a16="http://schemas.microsoft.com/office/drawing/2014/main" id="{D5BD39DB-569C-A74F-9D4A-0F8F871CD12C}"/>
              </a:ext>
            </a:extLst>
          </p:cNvPr>
          <p:cNvSpPr>
            <a:spLocks noGrp="1"/>
          </p:cNvSpPr>
          <p:nvPr>
            <p:ph type="pic" sz="quarter" idx="20" hasCustomPrompt="1"/>
          </p:nvPr>
        </p:nvSpPr>
        <p:spPr>
          <a:xfrm>
            <a:off x="6096000" y="2"/>
            <a:ext cx="6096000" cy="6857999"/>
          </a:xfrm>
          <a:custGeom>
            <a:avLst/>
            <a:gdLst>
              <a:gd name="connsiteX0" fmla="*/ 0 w 6096000"/>
              <a:gd name="connsiteY0" fmla="*/ 0 h 6857999"/>
              <a:gd name="connsiteX1" fmla="*/ 6096000 w 6096000"/>
              <a:gd name="connsiteY1" fmla="*/ 0 h 6857999"/>
              <a:gd name="connsiteX2" fmla="*/ 6096000 w 6096000"/>
              <a:gd name="connsiteY2" fmla="*/ 2991167 h 6857999"/>
              <a:gd name="connsiteX3" fmla="*/ 4011041 w 6096000"/>
              <a:gd name="connsiteY3" fmla="*/ 2255456 h 6857999"/>
              <a:gd name="connsiteX4" fmla="*/ 755015 w 6096000"/>
              <a:gd name="connsiteY4" fmla="*/ 2255456 h 6857999"/>
              <a:gd name="connsiteX5" fmla="*/ 755015 w 6096000"/>
              <a:gd name="connsiteY5" fmla="*/ 5548756 h 6857999"/>
              <a:gd name="connsiteX6" fmla="*/ 4011041 w 6096000"/>
              <a:gd name="connsiteY6" fmla="*/ 5548756 h 6857999"/>
              <a:gd name="connsiteX7" fmla="*/ 6096000 w 6096000"/>
              <a:gd name="connsiteY7" fmla="*/ 4758753 h 6857999"/>
              <a:gd name="connsiteX8" fmla="*/ 6096000 w 6096000"/>
              <a:gd name="connsiteY8" fmla="*/ 6857999 h 6857999"/>
              <a:gd name="connsiteX9" fmla="*/ 0 w 6096000"/>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7999">
                <a:moveTo>
                  <a:pt x="0" y="0"/>
                </a:moveTo>
                <a:lnTo>
                  <a:pt x="6096000" y="0"/>
                </a:lnTo>
                <a:lnTo>
                  <a:pt x="6096000" y="2991167"/>
                </a:lnTo>
                <a:cubicBezTo>
                  <a:pt x="5805424" y="2561272"/>
                  <a:pt x="5195888" y="2255456"/>
                  <a:pt x="4011041" y="2255456"/>
                </a:cubicBezTo>
                <a:lnTo>
                  <a:pt x="755015" y="2255456"/>
                </a:lnTo>
                <a:lnTo>
                  <a:pt x="755015" y="5548756"/>
                </a:lnTo>
                <a:lnTo>
                  <a:pt x="4011041" y="5548756"/>
                </a:lnTo>
                <a:cubicBezTo>
                  <a:pt x="5209794" y="5548756"/>
                  <a:pt x="5810758" y="5204269"/>
                  <a:pt x="6096000" y="4758753"/>
                </a:cubicBezTo>
                <a:lnTo>
                  <a:pt x="6096000" y="6857999"/>
                </a:lnTo>
                <a:lnTo>
                  <a:pt x="0" y="6857999"/>
                </a:lnTo>
                <a:close/>
              </a:path>
            </a:pathLst>
          </a:custGeom>
          <a:solidFill>
            <a:schemeClr val="bg2"/>
          </a:solidFill>
        </p:spPr>
        <p:txBody>
          <a:bodyPr wrap="square" anchor="t">
            <a:noAutofit/>
          </a:bodyPr>
          <a:lstStyle>
            <a:lvl9pPr marL="0" marR="0" indent="0" algn="ctr" defTabSz="914400" rtl="0" eaLnBrk="1" fontAlgn="auto" latinLnBrk="0" hangingPunct="1">
              <a:lnSpc>
                <a:spcPct val="90000"/>
              </a:lnSpc>
              <a:spcBef>
                <a:spcPts val="600"/>
              </a:spcBef>
              <a:spcAft>
                <a:spcPts val="600"/>
              </a:spcAft>
              <a:buClrTx/>
              <a:buSzTx/>
              <a:buFont typeface="Arial" panose="020B0604020202020204" pitchFamily="34" charset="0"/>
              <a:buNone/>
              <a:defRPr/>
            </a:lvl9pPr>
          </a:lstStyle>
          <a:p>
            <a:pPr marL="0" marR="0" lvl="8"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image</a:t>
            </a:r>
          </a:p>
        </p:txBody>
      </p:sp>
      <p:sp>
        <p:nvSpPr>
          <p:cNvPr id="6" name="Content Placeholder 4">
            <a:extLst>
              <a:ext uri="{FF2B5EF4-FFF2-40B4-BE49-F238E27FC236}">
                <a16:creationId xmlns:a16="http://schemas.microsoft.com/office/drawing/2014/main" id="{96DAFEEB-7D02-43C9-8DCE-D1B158CB7688}"/>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ct val="0"/>
              </a:spcAft>
              <a:buFont typeface="Arial" panose="020B0604020202020204" pitchFamily="34" charset="0"/>
              <a:buChar char="–"/>
              <a:defRPr b="0"/>
            </a:lvl1pPr>
            <a:lvl2pPr marL="357188" indent="-179388">
              <a:lnSpc>
                <a:spcPct val="90000"/>
              </a:lnSpc>
              <a:spcBef>
                <a:spcPts val="600"/>
              </a:spcBef>
              <a:spcAft>
                <a:spcPct val="0"/>
              </a:spcAft>
              <a:buFont typeface="Arial" panose="020B0604020202020204" pitchFamily="34" charset="0"/>
              <a:buChar char="–"/>
              <a:defRPr b="0"/>
            </a:lvl2pPr>
            <a:lvl3pPr marL="538163" indent="-179388">
              <a:lnSpc>
                <a:spcPct val="90000"/>
              </a:lnSpc>
              <a:spcBef>
                <a:spcPts val="600"/>
              </a:spcBef>
              <a:spcAft>
                <a:spcPct val="0"/>
              </a:spcAft>
              <a:defRPr b="0"/>
            </a:lvl3pPr>
            <a:lvl4pPr marL="36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8002242"/>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EA128-4E92-46A3-B8EE-474F087E3FF2}"/>
              </a:ext>
            </a:extLst>
          </p:cNvPr>
          <p:cNvSpPr/>
          <p:nvPr userDrawn="1"/>
        </p:nvSpPr>
        <p:spPr>
          <a:xfrm>
            <a:off x="11064552" y="6536518"/>
            <a:ext cx="828092"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90000"/>
              </a:lnSpc>
              <a:spcBef>
                <a:spcPct val="0"/>
              </a:spcBef>
              <a:spcAft>
                <a:spcPct val="0"/>
              </a:spcAft>
              <a:buClrTx/>
              <a:buSzTx/>
              <a:buFontTx/>
              <a:buNone/>
              <a:defRPr/>
            </a:pPr>
            <a:endParaRPr kumimoji="0" lang="en-GB" sz="1100" b="0" i="0" u="none" strike="noStrike" kern="1200" cap="none" spc="0" normalizeH="0" baseline="0" noProof="0">
              <a:ln>
                <a:noFill/>
              </a:ln>
              <a:solidFill>
                <a:srgbClr val="1E1E1E"/>
              </a:solidFill>
              <a:effectLst/>
              <a:uLnTx/>
              <a:uFillTx/>
              <a:latin typeface="Arial"/>
              <a:ea typeface="+mn-ea"/>
              <a:cs typeface="+mn-cs"/>
            </a:endParaRPr>
          </a:p>
        </p:txBody>
      </p:sp>
      <p:sp>
        <p:nvSpPr>
          <p:cNvPr id="13" name="Text Placeholder 10">
            <a:extLst>
              <a:ext uri="{FF2B5EF4-FFF2-40B4-BE49-F238E27FC236}">
                <a16:creationId xmlns:a16="http://schemas.microsoft.com/office/drawing/2014/main" id="{C9093CB6-8F34-9640-9439-EDEDF08C597B}"/>
              </a:ext>
            </a:extLst>
          </p:cNvPr>
          <p:cNvSpPr>
            <a:spLocks noGrp="1"/>
          </p:cNvSpPr>
          <p:nvPr>
            <p:ph type="body" sz="quarter" idx="15" hasCustomPrompt="1"/>
          </p:nvPr>
        </p:nvSpPr>
        <p:spPr>
          <a:xfrm>
            <a:off x="381001" y="381000"/>
            <a:ext cx="5334000" cy="374650"/>
          </a:xfrm>
        </p:spPr>
        <p:txBody>
          <a:bodyPr>
            <a:noAutofit/>
          </a:bodyPr>
          <a:lstStyle>
            <a:lvl1pPr marL="0" indent="0">
              <a:spcBef>
                <a:spcPct val="0"/>
              </a:spcBef>
              <a:spcAft>
                <a:spcPct val="0"/>
              </a:spcAft>
              <a:buFont typeface="Arial" panose="020B0604020202020204" pitchFamily="34" charset="0"/>
              <a:buNone/>
              <a:defRPr sz="2000" b="1">
                <a:solidFill>
                  <a:schemeClr val="tx2"/>
                </a:solidFill>
              </a:defRPr>
            </a:lvl1pPr>
            <a:lvl2pPr marL="0" indent="0">
              <a:spcBef>
                <a:spcPct val="0"/>
              </a:spcBef>
              <a:spcAft>
                <a:spcPct val="0"/>
              </a:spcAft>
              <a:buNone/>
              <a:defRPr/>
            </a:lvl2pPr>
            <a:lvl3pPr marL="0" indent="0">
              <a:spcBef>
                <a:spcPct val="0"/>
              </a:spcBef>
              <a:spcAft>
                <a:spcPct val="0"/>
              </a:spcAft>
              <a:buNone/>
              <a:defRPr/>
            </a:lvl3pPr>
            <a:lvl4pPr marL="0" indent="0">
              <a:spcBef>
                <a:spcPct val="0"/>
              </a:spcBef>
              <a:spcAft>
                <a:spcPct val="0"/>
              </a:spcAft>
              <a:buNone/>
              <a:defRPr/>
            </a:lvl4pPr>
            <a:lvl5pPr marL="0" indent="0">
              <a:spcBef>
                <a:spcPct val="0"/>
              </a:spcBef>
              <a:spcAft>
                <a:spcPct val="0"/>
              </a:spcAft>
              <a:buNone/>
              <a:defRPr/>
            </a:lvl5pPr>
          </a:lstStyle>
          <a:p>
            <a:pPr lvl="0"/>
            <a:r>
              <a:rPr lang="en-GB"/>
              <a:t>Appendix</a:t>
            </a: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ct val="0"/>
              </a:spcBef>
              <a:spcAft>
                <a:spcPts val="600"/>
              </a:spcAft>
              <a:buClrTx/>
              <a:buSzTx/>
              <a:buFontTx/>
              <a:buNone/>
              <a:defRPr sz="3800"/>
            </a:lvl1pPr>
          </a:lstStyle>
          <a:p>
            <a:r>
              <a:rPr lang="en-GB"/>
              <a:t>For further reading.</a:t>
            </a:r>
          </a:p>
        </p:txBody>
      </p:sp>
      <p:sp>
        <p:nvSpPr>
          <p:cNvPr id="10" name="Picture Placeholder 17">
            <a:extLst>
              <a:ext uri="{FF2B5EF4-FFF2-40B4-BE49-F238E27FC236}">
                <a16:creationId xmlns:a16="http://schemas.microsoft.com/office/drawing/2014/main" id="{F77725FD-D57B-3A41-8390-15C08788EB17}"/>
              </a:ext>
            </a:extLst>
          </p:cNvPr>
          <p:cNvSpPr>
            <a:spLocks noGrp="1"/>
          </p:cNvSpPr>
          <p:nvPr>
            <p:ph type="pic" sz="quarter" idx="20" hasCustomPrompt="1"/>
          </p:nvPr>
        </p:nvSpPr>
        <p:spPr>
          <a:xfrm>
            <a:off x="6096000" y="2"/>
            <a:ext cx="6096000" cy="6857999"/>
          </a:xfrm>
          <a:custGeom>
            <a:avLst/>
            <a:gdLst>
              <a:gd name="connsiteX0" fmla="*/ 0 w 6096000"/>
              <a:gd name="connsiteY0" fmla="*/ 0 h 6857999"/>
              <a:gd name="connsiteX1" fmla="*/ 5274058 w 6096000"/>
              <a:gd name="connsiteY1" fmla="*/ 0 h 6857999"/>
              <a:gd name="connsiteX2" fmla="*/ 6096000 w 6096000"/>
              <a:gd name="connsiteY2" fmla="*/ 1098549 h 6857999"/>
              <a:gd name="connsiteX3" fmla="*/ 6096000 w 6096000"/>
              <a:gd name="connsiteY3" fmla="*/ 6663118 h 6857999"/>
              <a:gd name="connsiteX4" fmla="*/ 3179953 w 6096000"/>
              <a:gd name="connsiteY4" fmla="*/ 2769996 h 6857999"/>
              <a:gd name="connsiteX5" fmla="*/ 3179890 w 6096000"/>
              <a:gd name="connsiteY5" fmla="*/ 6857999 h 6857999"/>
              <a:gd name="connsiteX6" fmla="*/ 0 w 60960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9">
                <a:moveTo>
                  <a:pt x="0" y="0"/>
                </a:moveTo>
                <a:lnTo>
                  <a:pt x="5274058" y="0"/>
                </a:lnTo>
                <a:lnTo>
                  <a:pt x="6096000" y="1098549"/>
                </a:lnTo>
                <a:lnTo>
                  <a:pt x="6096000" y="6663118"/>
                </a:lnTo>
                <a:lnTo>
                  <a:pt x="3179953" y="2769996"/>
                </a:lnTo>
                <a:lnTo>
                  <a:pt x="3179890" y="6857999"/>
                </a:lnTo>
                <a:lnTo>
                  <a:pt x="0" y="6857999"/>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defRPr/>
            </a:pPr>
            <a:r>
              <a:rPr lang="en-US"/>
              <a:t>Click to insert image</a:t>
            </a:r>
          </a:p>
        </p:txBody>
      </p:sp>
      <p:sp>
        <p:nvSpPr>
          <p:cNvPr id="7" name="Content Placeholder 4">
            <a:extLst>
              <a:ext uri="{FF2B5EF4-FFF2-40B4-BE49-F238E27FC236}">
                <a16:creationId xmlns:a16="http://schemas.microsoft.com/office/drawing/2014/main" id="{90172A89-27F1-48CB-B53F-3DD6FAC7D96F}"/>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ct val="0"/>
              </a:spcAft>
              <a:buFont typeface="Arial" panose="020B0604020202020204" pitchFamily="34" charset="0"/>
              <a:buChar char="–"/>
              <a:defRPr b="0"/>
            </a:lvl1pPr>
            <a:lvl2pPr marL="357188" indent="-179388">
              <a:lnSpc>
                <a:spcPct val="90000"/>
              </a:lnSpc>
              <a:spcBef>
                <a:spcPts val="600"/>
              </a:spcBef>
              <a:spcAft>
                <a:spcPct val="0"/>
              </a:spcAft>
              <a:buFont typeface="Arial" panose="020B0604020202020204" pitchFamily="34" charset="0"/>
              <a:buChar char="–"/>
              <a:defRPr b="0"/>
            </a:lvl2pPr>
            <a:lvl3pPr marL="538163" indent="-179388">
              <a:lnSpc>
                <a:spcPct val="90000"/>
              </a:lnSpc>
              <a:spcBef>
                <a:spcPts val="600"/>
              </a:spcBef>
              <a:spcAft>
                <a:spcPct val="0"/>
              </a:spcAft>
              <a:defRPr b="0"/>
            </a:lvl3pPr>
            <a:lvl4pPr marL="36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66495994"/>
      </p:ext>
    </p:extLst>
  </p:cSld>
  <p:clrMapOvr>
    <a:masterClrMapping/>
  </p:clrMapOvr>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Chap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a:xfrm>
            <a:off x="381001" y="381000"/>
            <a:ext cx="5334000" cy="2670175"/>
          </a:xfrm>
        </p:spPr>
        <p:txBody>
          <a:bodyPr>
            <a:noAutofit/>
          </a:bodyPr>
          <a:lstStyle>
            <a:lvl1pPr marL="0" marR="0" indent="0" algn="l" defTabSz="914400" rtl="0" eaLnBrk="1" fontAlgn="auto" latinLnBrk="0" hangingPunct="1">
              <a:lnSpc>
                <a:spcPct val="90000"/>
              </a:lnSpc>
              <a:spcBef>
                <a:spcPct val="0"/>
              </a:spcBef>
              <a:spcAft>
                <a:spcPts val="600"/>
              </a:spcAft>
              <a:buClrTx/>
              <a:buSzTx/>
              <a:buFontTx/>
              <a:buNone/>
              <a:defRPr lang="en-GB" sz="3800" b="1" smtClean="0">
                <a:solidFill>
                  <a:schemeClr val="tx2"/>
                </a:solidFill>
                <a:effectLst/>
              </a:defRPr>
            </a:lvl1pPr>
          </a:lstStyle>
          <a:p>
            <a:r>
              <a:rPr lang="en-GB" b="1">
                <a:effectLst/>
                <a:latin typeface="Arial" panose="020B0604020202020204" pitchFamily="34" charset="0"/>
              </a:rPr>
              <a:t>Add an optional sub-chapter that supports the narrative</a:t>
            </a:r>
            <a:endParaRPr lang="en-GB">
              <a:effectLst/>
              <a:latin typeface="Arial" panose="020B0604020202020204" pitchFamily="34" charset="0"/>
            </a:endParaRPr>
          </a:p>
        </p:txBody>
      </p:sp>
    </p:spTree>
    <p:extLst>
      <p:ext uri="{BB962C8B-B14F-4D97-AF65-F5344CB8AC3E}">
        <p14:creationId xmlns:p14="http://schemas.microsoft.com/office/powerpoint/2010/main" val="3392241471"/>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E1E5AF-43EF-49CD-A70B-FBA2BCAA3FE6}"/>
              </a:ext>
            </a:extLst>
          </p:cNvPr>
          <p:cNvSpPr>
            <a:spLocks noGrp="1"/>
          </p:cNvSpPr>
          <p:nvPr>
            <p:ph type="title" hasCustomPrompt="1"/>
          </p:nvPr>
        </p:nvSpPr>
        <p:spPr>
          <a:xfrm>
            <a:off x="381000" y="381000"/>
            <a:ext cx="2286000" cy="2215991"/>
          </a:xfrm>
        </p:spPr>
        <p:txBody>
          <a:bodyPr/>
          <a:lstStyle>
            <a:lvl1pPr>
              <a:defRPr/>
            </a:lvl1pPr>
          </a:lstStyle>
          <a:p>
            <a:r>
              <a:rPr lang="en-GB"/>
              <a:t>Key message. </a:t>
            </a:r>
            <a:br>
              <a:rPr lang="en-GB"/>
            </a:br>
            <a:r>
              <a:rPr lang="en-GB"/>
              <a:t>If the audience reads just this, it will be enough. Make every word count. Say it like you would in the room.</a:t>
            </a:r>
          </a:p>
        </p:txBody>
      </p:sp>
    </p:spTree>
    <p:extLst>
      <p:ext uri="{BB962C8B-B14F-4D97-AF65-F5344CB8AC3E}">
        <p14:creationId xmlns:p14="http://schemas.microsoft.com/office/powerpoint/2010/main" val="3818501963"/>
      </p:ext>
    </p:extLst>
  </p:cSld>
  <p:clrMapOvr>
    <a:masterClrMapping/>
  </p:clrMapOvr>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5F5"/>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D1BB6C3-85C0-4D78-A335-487D253A70CD}"/>
              </a:ext>
            </a:extLst>
          </p:cNvPr>
          <p:cNvGraphicFramePr>
            <a:graphicFrameLocks noChangeAspect="1"/>
          </p:cNvGraphicFramePr>
          <p:nvPr userDrawn="1">
            <p:custDataLst>
              <p:tags r:id="rId22"/>
            </p:custDataLst>
            <p:extLst>
              <p:ext uri="{D42A27DB-BD31-4B8C-83A1-F6EECF244321}">
                <p14:modId xmlns:p14="http://schemas.microsoft.com/office/powerpoint/2010/main" val="29556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473" imgH="473" progId="TCLayout.ActiveDocument.1">
                  <p:embed/>
                </p:oleObj>
              </mc:Choice>
              <mc:Fallback>
                <p:oleObj name="think-cell Slide" r:id="rId24" imgW="473" imgH="473" progId="TCLayout.ActiveDocument.1">
                  <p:embed/>
                  <p:pic>
                    <p:nvPicPr>
                      <p:cNvPr id="5" name="Object 4" hidden="1">
                        <a:extLst>
                          <a:ext uri="{FF2B5EF4-FFF2-40B4-BE49-F238E27FC236}">
                            <a16:creationId xmlns:a16="http://schemas.microsoft.com/office/drawing/2014/main" id="{8D1BB6C3-85C0-4D78-A335-487D253A70CD}"/>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01742A-C2C4-4349-BA00-741293CB36A4}"/>
              </a:ext>
            </a:extLst>
          </p:cNvPr>
          <p:cNvSpPr/>
          <p:nvPr userDrawn="1">
            <p:custDataLst>
              <p:tags r:id="rId23"/>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GB" sz="2000" b="1" i="0" baseline="0" err="1">
              <a:solidFill>
                <a:schemeClr val="tx1"/>
              </a:solidFill>
              <a:latin typeface="Arial" panose="020B0604020202020204" pitchFamily="34" charset="0"/>
              <a:ea typeface="+mj-ea"/>
              <a:cs typeface="+mj-cs"/>
              <a:sym typeface="Arial" panose="020B0604020202020204" pitchFamily="34" charset="0"/>
            </a:endParaRPr>
          </a:p>
        </p:txBody>
      </p:sp>
      <p:sp>
        <p:nvSpPr>
          <p:cNvPr id="15" name="Rectangle 14">
            <a:extLst>
              <a:ext uri="{FF2B5EF4-FFF2-40B4-BE49-F238E27FC236}">
                <a16:creationId xmlns:a16="http://schemas.microsoft.com/office/drawing/2014/main" id="{B0368699-BA99-E84F-AB32-4E762B32A26B}"/>
              </a:ext>
            </a:extLst>
          </p:cNvPr>
          <p:cNvSpPr/>
          <p:nvPr userDrawn="1"/>
        </p:nvSpPr>
        <p:spPr>
          <a:xfrm>
            <a:off x="0" y="0"/>
            <a:ext cx="3048000" cy="685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ct val="0"/>
              </a:spcBef>
              <a:spcAft>
                <a:spcPts val="600"/>
              </a:spcAft>
              <a:buClrTx/>
              <a:buSzTx/>
              <a:buFontTx/>
              <a:buNone/>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Placeholder 1">
            <a:extLst>
              <a:ext uri="{FF2B5EF4-FFF2-40B4-BE49-F238E27FC236}">
                <a16:creationId xmlns:a16="http://schemas.microsoft.com/office/drawing/2014/main" id="{904B5871-DB92-6F46-AA38-789E9F5528BB}"/>
              </a:ext>
            </a:extLst>
          </p:cNvPr>
          <p:cNvSpPr>
            <a:spLocks noGrp="1"/>
          </p:cNvSpPr>
          <p:nvPr>
            <p:ph type="title"/>
          </p:nvPr>
        </p:nvSpPr>
        <p:spPr>
          <a:xfrm>
            <a:off x="381000" y="381000"/>
            <a:ext cx="2286000" cy="2215991"/>
          </a:xfrm>
          <a:prstGeom prst="rect">
            <a:avLst/>
          </a:prstGeom>
        </p:spPr>
        <p:txBody>
          <a:bodyPr vert="horz" wrap="square" lIns="0" tIns="0" rIns="0" bIns="0" rtlCol="0" anchor="t" anchorCtr="0">
            <a:noAutofit/>
          </a:bodyPr>
          <a:lstStyle/>
          <a:p>
            <a:r>
              <a:rPr lang="en-GB"/>
              <a:t>Key message. </a:t>
            </a:r>
            <a:br>
              <a:rPr lang="en-GB"/>
            </a:br>
            <a:r>
              <a:rPr lang="en-GB"/>
              <a:t>If the audience reads just this, it will be enough. Make every word count. Say it like you would in the room.</a:t>
            </a:r>
            <a:endParaRPr lang="en-US" noProof="0"/>
          </a:p>
        </p:txBody>
      </p:sp>
      <p:sp>
        <p:nvSpPr>
          <p:cNvPr id="3" name="Text Placeholder 2">
            <a:extLst>
              <a:ext uri="{FF2B5EF4-FFF2-40B4-BE49-F238E27FC236}">
                <a16:creationId xmlns:a16="http://schemas.microsoft.com/office/drawing/2014/main" id="{BA6AB4B1-7789-CE46-95B2-2777D779360B}"/>
              </a:ext>
            </a:extLst>
          </p:cNvPr>
          <p:cNvSpPr>
            <a:spLocks noGrp="1"/>
          </p:cNvSpPr>
          <p:nvPr>
            <p:ph type="body" idx="1"/>
          </p:nvPr>
        </p:nvSpPr>
        <p:spPr>
          <a:xfrm>
            <a:off x="3428999" y="381000"/>
            <a:ext cx="8378825" cy="5715000"/>
          </a:xfrm>
          <a:prstGeom prst="rect">
            <a:avLst/>
          </a:prstGeom>
        </p:spPr>
        <p:txBody>
          <a:bodyPr vert="horz" lIns="0" tIns="0" rIns="0" bIns="0" rtlCol="0">
            <a:noAutofit/>
          </a:bodyPr>
          <a:lstStyle/>
          <a:p>
            <a:pPr lvl="0"/>
            <a:r>
              <a:rPr lang="en-US" noProof="0"/>
              <a:t>This is where you make your case with relevant evidence and information. Keep sentences concise. Avoid jargon and repetition.</a:t>
            </a:r>
          </a:p>
          <a:p>
            <a:pPr lvl="1"/>
            <a:r>
              <a:rPr lang="en-US" noProof="0"/>
              <a:t>Bullet 1: Second level</a:t>
            </a:r>
          </a:p>
          <a:p>
            <a:pPr lvl="2"/>
            <a:r>
              <a:rPr lang="en-US" noProof="0"/>
              <a:t>Bullet 2: Third level</a:t>
            </a:r>
          </a:p>
          <a:p>
            <a:pPr lvl="3"/>
            <a:r>
              <a:rPr lang="en-US" noProof="0"/>
              <a:t>Bullet 3: Fourth level</a:t>
            </a:r>
          </a:p>
          <a:p>
            <a:pPr lvl="4"/>
            <a:r>
              <a:rPr lang="en-US" noProof="0"/>
              <a:t>Bullet 4: Fifth level</a:t>
            </a:r>
          </a:p>
        </p:txBody>
      </p:sp>
      <p:sp>
        <p:nvSpPr>
          <p:cNvPr id="17" name="TextBox 16">
            <a:extLst>
              <a:ext uri="{FF2B5EF4-FFF2-40B4-BE49-F238E27FC236}">
                <a16:creationId xmlns:a16="http://schemas.microsoft.com/office/drawing/2014/main" id="{37B123F1-21A1-48A2-A775-C2EFC581200F}"/>
              </a:ext>
            </a:extLst>
          </p:cNvPr>
          <p:cNvSpPr txBox="1"/>
          <p:nvPr userDrawn="1"/>
        </p:nvSpPr>
        <p:spPr>
          <a:xfrm>
            <a:off x="11209338" y="6572250"/>
            <a:ext cx="598486" cy="152400"/>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r" defTabSz="914400" rtl="0" eaLnBrk="1" fontAlgn="auto" latinLnBrk="0" hangingPunct="1">
              <a:lnSpc>
                <a:spcPct val="90000"/>
              </a:lnSpc>
              <a:spcBef>
                <a:spcPct val="0"/>
              </a:spcBef>
              <a:spcAft>
                <a:spcPct val="0"/>
              </a:spcAft>
              <a:buClrTx/>
              <a:buSzTx/>
              <a:buFontTx/>
              <a:buNone/>
              <a:defRPr/>
            </a:pPr>
            <a:r>
              <a:rPr kumimoji="0" lang="en-US" sz="500" b="0" i="0" u="none" strike="noStrike" kern="1200" cap="none" spc="0" normalizeH="0" baseline="0" noProof="0">
                <a:ln>
                  <a:noFill/>
                </a:ln>
                <a:solidFill>
                  <a:srgbClr val="1E1E1E">
                    <a:lumMod val="100000"/>
                  </a:srgbClr>
                </a:solidFill>
                <a:effectLst/>
                <a:uLnTx/>
                <a:uFillTx/>
                <a:latin typeface="Arial" panose="020B0604020202020204" pitchFamily="34" charset="0"/>
                <a:ea typeface="+mn-ea"/>
                <a:cs typeface="+mn-cs"/>
              </a:rPr>
              <a:t>Kearney XX/ID</a:t>
            </a:r>
          </a:p>
        </p:txBody>
      </p:sp>
      <p:grpSp>
        <p:nvGrpSpPr>
          <p:cNvPr id="19" name="Graphic 19">
            <a:extLst>
              <a:ext uri="{FF2B5EF4-FFF2-40B4-BE49-F238E27FC236}">
                <a16:creationId xmlns:a16="http://schemas.microsoft.com/office/drawing/2014/main" id="{BF1BB8F7-8CC6-430A-B87E-567EFC10C2FE}"/>
              </a:ext>
            </a:extLst>
          </p:cNvPr>
          <p:cNvGrpSpPr/>
          <p:nvPr userDrawn="1"/>
        </p:nvGrpSpPr>
        <p:grpSpPr>
          <a:xfrm>
            <a:off x="758825" y="6383803"/>
            <a:ext cx="765175" cy="90021"/>
            <a:chOff x="1562100" y="2895600"/>
            <a:chExt cx="9067800" cy="1066800"/>
          </a:xfrm>
          <a:solidFill>
            <a:schemeClr val="tx1"/>
          </a:solidFill>
        </p:grpSpPr>
        <p:sp>
          <p:nvSpPr>
            <p:cNvPr id="20" name="Freeform 21">
              <a:extLst>
                <a:ext uri="{FF2B5EF4-FFF2-40B4-BE49-F238E27FC236}">
                  <a16:creationId xmlns:a16="http://schemas.microsoft.com/office/drawing/2014/main" id="{AF9DB104-C380-45AF-B05C-9E72C0B30BD8}"/>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29" name="Freeform 22">
              <a:extLst>
                <a:ext uri="{FF2B5EF4-FFF2-40B4-BE49-F238E27FC236}">
                  <a16:creationId xmlns:a16="http://schemas.microsoft.com/office/drawing/2014/main" id="{F2FC0DA2-EAA9-48F3-BD2B-19926E58251F}"/>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0" name="Freeform 23">
              <a:extLst>
                <a:ext uri="{FF2B5EF4-FFF2-40B4-BE49-F238E27FC236}">
                  <a16:creationId xmlns:a16="http://schemas.microsoft.com/office/drawing/2014/main" id="{6A4E13BD-56FE-407B-85E1-BAA8A93A61A1}"/>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1" name="Freeform 24">
              <a:extLst>
                <a:ext uri="{FF2B5EF4-FFF2-40B4-BE49-F238E27FC236}">
                  <a16:creationId xmlns:a16="http://schemas.microsoft.com/office/drawing/2014/main" id="{1A8559EB-5B5E-4D28-986E-2607B66970CB}"/>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2" name="Freeform 25">
              <a:extLst>
                <a:ext uri="{FF2B5EF4-FFF2-40B4-BE49-F238E27FC236}">
                  <a16:creationId xmlns:a16="http://schemas.microsoft.com/office/drawing/2014/main" id="{81D1B4B8-BD83-424E-9D5F-F870040EF346}"/>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3" name="Freeform 26">
              <a:extLst>
                <a:ext uri="{FF2B5EF4-FFF2-40B4-BE49-F238E27FC236}">
                  <a16:creationId xmlns:a16="http://schemas.microsoft.com/office/drawing/2014/main" id="{D51EDEC6-9E60-41CA-B9BF-F4C34B82C211}"/>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1"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sp>
          <p:nvSpPr>
            <p:cNvPr id="34" name="Freeform 27">
              <a:extLst>
                <a:ext uri="{FF2B5EF4-FFF2-40B4-BE49-F238E27FC236}">
                  <a16:creationId xmlns:a16="http://schemas.microsoft.com/office/drawing/2014/main" id="{8BD00409-6988-41CF-8D29-FE8F1658B86D}"/>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1E1E1E"/>
                </a:solidFill>
                <a:effectLst/>
                <a:uLnTx/>
                <a:uFillTx/>
                <a:latin typeface="Arial"/>
                <a:ea typeface="+mn-ea"/>
                <a:cs typeface="+mn-cs"/>
              </a:endParaRPr>
            </a:p>
          </p:txBody>
        </p:sp>
      </p:grpSp>
      <p:sp>
        <p:nvSpPr>
          <p:cNvPr id="21" name="TextBox 20">
            <a:extLst>
              <a:ext uri="{FF2B5EF4-FFF2-40B4-BE49-F238E27FC236}">
                <a16:creationId xmlns:a16="http://schemas.microsoft.com/office/drawing/2014/main" id="{FBD2AA55-AD71-458E-AB53-14B489582B00}"/>
              </a:ext>
            </a:extLst>
          </p:cNvPr>
          <p:cNvSpPr txBox="1"/>
          <p:nvPr userDrawn="1"/>
        </p:nvSpPr>
        <p:spPr>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a:solidFill>
                <a:schemeClr val="tx1">
                  <a:lumMod val="100000"/>
                </a:schemeClr>
              </a:solidFill>
              <a:latin typeface="Arial" panose="020B0604020202020204" pitchFamily="34" charset="0"/>
            </a:endParaRPr>
          </a:p>
        </p:txBody>
      </p:sp>
    </p:spTree>
    <p:extLst>
      <p:ext uri="{BB962C8B-B14F-4D97-AF65-F5344CB8AC3E}">
        <p14:creationId xmlns:p14="http://schemas.microsoft.com/office/powerpoint/2010/main" val="4052670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1" r:id="rId19"/>
    <p:sldLayoutId id="2147483680" r:id="rId20"/>
  </p:sldLayoutIdLst>
  <p:transition/>
  <p:hf hdr="0" ftr="0" dt="0"/>
  <p:txStyles>
    <p:titleStyle>
      <a:lvl1pPr marL="0" algn="l" defTabSz="914400" rtl="0" eaLnBrk="1" latinLnBrk="0" hangingPunct="1">
        <a:lnSpc>
          <a:spcPct val="90000"/>
        </a:lnSpc>
        <a:spcBef>
          <a:spcPct val="0"/>
        </a:spcBef>
        <a:spcAft>
          <a:spcPct val="0"/>
        </a:spcAft>
        <a:buNone/>
        <a:defRPr sz="20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noProof="0" smtClean="0">
          <a:solidFill>
            <a:schemeClr val="tx1"/>
          </a:solidFill>
          <a:latin typeface="+mn-lt"/>
          <a:ea typeface="+mn-ea"/>
          <a:cs typeface="+mn-cs"/>
        </a:defRPr>
      </a:lvl1pPr>
      <a:lvl2pPr marL="180000" indent="-180000" algn="l" defTabSz="914400" rtl="0" eaLnBrk="1" latinLnBrk="0" hangingPunct="1">
        <a:lnSpc>
          <a:spcPct val="90000"/>
        </a:lnSpc>
        <a:spcBef>
          <a:spcPct val="0"/>
        </a:spcBef>
        <a:spcAft>
          <a:spcPts val="600"/>
        </a:spcAft>
        <a:buFont typeface="System Font Regular"/>
        <a:buChar char="–"/>
        <a:defRPr sz="1400" kern="1200">
          <a:solidFill>
            <a:schemeClr val="tx1"/>
          </a:solidFill>
          <a:latin typeface="+mn-lt"/>
          <a:ea typeface="+mn-ea"/>
          <a:cs typeface="+mn-cs"/>
        </a:defRPr>
      </a:lvl2pPr>
      <a:lvl3pPr marL="360000" indent="-180000" algn="l" defTabSz="914400" rtl="0" eaLnBrk="1" latinLnBrk="0" hangingPunct="1">
        <a:lnSpc>
          <a:spcPct val="90000"/>
        </a:lnSpc>
        <a:spcBef>
          <a:spcPct val="0"/>
        </a:spcBef>
        <a:spcAft>
          <a:spcPts val="600"/>
        </a:spcAft>
        <a:buFont typeface="System Font Regular"/>
        <a:buChar char="–"/>
        <a:defRPr sz="1400" kern="1200">
          <a:solidFill>
            <a:schemeClr val="tx1"/>
          </a:solidFill>
          <a:latin typeface="+mn-lt"/>
          <a:ea typeface="+mn-ea"/>
          <a:cs typeface="+mn-cs"/>
        </a:defRPr>
      </a:lvl3pPr>
      <a:lvl4pPr marL="540000" indent="-180000" algn="l" defTabSz="914400" rtl="0" eaLnBrk="1" latinLnBrk="0" hangingPunct="1">
        <a:lnSpc>
          <a:spcPct val="90000"/>
        </a:lnSpc>
        <a:spcBef>
          <a:spcPct val="0"/>
        </a:spcBef>
        <a:spcAft>
          <a:spcPts val="600"/>
        </a:spcAft>
        <a:buFont typeface="System Font Regular"/>
        <a:buChar char="–"/>
        <a:defRPr sz="1400" kern="1200">
          <a:solidFill>
            <a:schemeClr val="tx1"/>
          </a:solidFill>
          <a:latin typeface="+mn-lt"/>
          <a:ea typeface="+mn-ea"/>
          <a:cs typeface="+mn-cs"/>
        </a:defRPr>
      </a:lvl4pPr>
      <a:lvl5pPr marL="720000" indent="-180000" algn="l" defTabSz="914400" rtl="0" eaLnBrk="1" latinLnBrk="0" hangingPunct="1">
        <a:lnSpc>
          <a:spcPct val="90000"/>
        </a:lnSpc>
        <a:spcBef>
          <a:spcPct val="0"/>
        </a:spcBef>
        <a:spcAft>
          <a:spcPts val="600"/>
        </a:spcAft>
        <a:buFont typeface="System Font Regular"/>
        <a:buChar char="–"/>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B4B4B4"/>
          </p15:clr>
        </p15:guide>
        <p15:guide id="2" orient="horz" pos="480" userDrawn="1">
          <p15:clr>
            <a:srgbClr val="B4B4B4"/>
          </p15:clr>
        </p15:guide>
        <p15:guide id="3" orient="horz" pos="720" userDrawn="1">
          <p15:clr>
            <a:srgbClr val="B4B4B4"/>
          </p15:clr>
        </p15:guide>
        <p15:guide id="4" orient="horz" pos="960" userDrawn="1">
          <p15:clr>
            <a:srgbClr val="B4B4B4"/>
          </p15:clr>
        </p15:guide>
        <p15:guide id="5" orient="horz" pos="1200" userDrawn="1">
          <p15:clr>
            <a:srgbClr val="B4B4B4"/>
          </p15:clr>
        </p15:guide>
        <p15:guide id="6" orient="horz" pos="1440" userDrawn="1">
          <p15:clr>
            <a:srgbClr val="B4B4B4"/>
          </p15:clr>
        </p15:guide>
        <p15:guide id="7" orient="horz" pos="1680" userDrawn="1">
          <p15:clr>
            <a:srgbClr val="B4B4B4"/>
          </p15:clr>
        </p15:guide>
        <p15:guide id="8" orient="horz" pos="1920" userDrawn="1">
          <p15:clr>
            <a:srgbClr val="B4B4B4"/>
          </p15:clr>
        </p15:guide>
        <p15:guide id="9" orient="horz" pos="2160" userDrawn="1">
          <p15:clr>
            <a:srgbClr val="B4B4B4"/>
          </p15:clr>
        </p15:guide>
        <p15:guide id="10" orient="horz" pos="2400" userDrawn="1">
          <p15:clr>
            <a:srgbClr val="B4B4B4"/>
          </p15:clr>
        </p15:guide>
        <p15:guide id="11" orient="horz" pos="2640" userDrawn="1">
          <p15:clr>
            <a:srgbClr val="B4B4B4"/>
          </p15:clr>
        </p15:guide>
        <p15:guide id="12" orient="horz" pos="2880" userDrawn="1">
          <p15:clr>
            <a:srgbClr val="B4B4B4"/>
          </p15:clr>
        </p15:guide>
        <p15:guide id="13" orient="horz" pos="3120" userDrawn="1">
          <p15:clr>
            <a:srgbClr val="B4B4B4"/>
          </p15:clr>
        </p15:guide>
        <p15:guide id="14" orient="horz" pos="3360" userDrawn="1">
          <p15:clr>
            <a:srgbClr val="B4B4B4"/>
          </p15:clr>
        </p15:guide>
        <p15:guide id="15" orient="horz" pos="3600" userDrawn="1">
          <p15:clr>
            <a:srgbClr val="B4B4B4"/>
          </p15:clr>
        </p15:guide>
        <p15:guide id="16" orient="horz" pos="3840" userDrawn="1">
          <p15:clr>
            <a:srgbClr val="B4B4B4"/>
          </p15:clr>
        </p15:guide>
        <p15:guide id="17" orient="horz" pos="4080" userDrawn="1">
          <p15:clr>
            <a:srgbClr val="B4B4B4"/>
          </p15:clr>
        </p15:guide>
        <p15:guide id="18" orient="horz" pos="4320" userDrawn="1">
          <p15:clr>
            <a:srgbClr val="B4B4B4"/>
          </p15:clr>
        </p15:guide>
        <p15:guide id="19" pos="240" userDrawn="1">
          <p15:clr>
            <a:srgbClr val="B4B4B4"/>
          </p15:clr>
        </p15:guide>
        <p15:guide id="20" pos="480" userDrawn="1">
          <p15:clr>
            <a:srgbClr val="B4B4B4"/>
          </p15:clr>
        </p15:guide>
        <p15:guide id="21" pos="720" userDrawn="1">
          <p15:clr>
            <a:srgbClr val="B4B4B4"/>
          </p15:clr>
        </p15:guide>
        <p15:guide id="22" pos="960" userDrawn="1">
          <p15:clr>
            <a:srgbClr val="B4B4B4"/>
          </p15:clr>
        </p15:guide>
        <p15:guide id="23" pos="1200" userDrawn="1">
          <p15:clr>
            <a:srgbClr val="B4B4B4"/>
          </p15:clr>
        </p15:guide>
        <p15:guide id="24" pos="1440" userDrawn="1">
          <p15:clr>
            <a:srgbClr val="B4B4B4"/>
          </p15:clr>
        </p15:guide>
        <p15:guide id="25" pos="1680" userDrawn="1">
          <p15:clr>
            <a:srgbClr val="B4B4B4"/>
          </p15:clr>
        </p15:guide>
        <p15:guide id="26" pos="1920" userDrawn="1">
          <p15:clr>
            <a:srgbClr val="B4B4B4"/>
          </p15:clr>
        </p15:guide>
        <p15:guide id="27" pos="2160" userDrawn="1">
          <p15:clr>
            <a:srgbClr val="B4B4B4"/>
          </p15:clr>
        </p15:guide>
        <p15:guide id="28" pos="2400" userDrawn="1">
          <p15:clr>
            <a:srgbClr val="B4B4B4"/>
          </p15:clr>
        </p15:guide>
        <p15:guide id="29" pos="2640" userDrawn="1">
          <p15:clr>
            <a:srgbClr val="B4B4B4"/>
          </p15:clr>
        </p15:guide>
        <p15:guide id="30" pos="2880" userDrawn="1">
          <p15:clr>
            <a:srgbClr val="B4B4B4"/>
          </p15:clr>
        </p15:guide>
        <p15:guide id="31" pos="3120" userDrawn="1">
          <p15:clr>
            <a:srgbClr val="B4B4B4"/>
          </p15:clr>
        </p15:guide>
        <p15:guide id="32" pos="3360" userDrawn="1">
          <p15:clr>
            <a:srgbClr val="B4B4B4"/>
          </p15:clr>
        </p15:guide>
        <p15:guide id="33" pos="3600" userDrawn="1">
          <p15:clr>
            <a:srgbClr val="B4B4B4"/>
          </p15:clr>
        </p15:guide>
        <p15:guide id="34" pos="3840" userDrawn="1">
          <p15:clr>
            <a:srgbClr val="B4B4B4"/>
          </p15:clr>
        </p15:guide>
        <p15:guide id="35" pos="4080" userDrawn="1">
          <p15:clr>
            <a:srgbClr val="B4B4B4"/>
          </p15:clr>
        </p15:guide>
        <p15:guide id="36" pos="4320" userDrawn="1">
          <p15:clr>
            <a:srgbClr val="B4B4B4"/>
          </p15:clr>
        </p15:guide>
        <p15:guide id="37" pos="4560" userDrawn="1">
          <p15:clr>
            <a:srgbClr val="B4B4B4"/>
          </p15:clr>
        </p15:guide>
        <p15:guide id="38" pos="4800" userDrawn="1">
          <p15:clr>
            <a:srgbClr val="B4B4B4"/>
          </p15:clr>
        </p15:guide>
        <p15:guide id="39" pos="5040" userDrawn="1">
          <p15:clr>
            <a:srgbClr val="B4B4B4"/>
          </p15:clr>
        </p15:guide>
        <p15:guide id="40" pos="5280" userDrawn="1">
          <p15:clr>
            <a:srgbClr val="B4B4B4"/>
          </p15:clr>
        </p15:guide>
        <p15:guide id="41" pos="5520" userDrawn="1">
          <p15:clr>
            <a:srgbClr val="B4B4B4"/>
          </p15:clr>
        </p15:guide>
        <p15:guide id="42" pos="5760" userDrawn="1">
          <p15:clr>
            <a:srgbClr val="B4B4B4"/>
          </p15:clr>
        </p15:guide>
        <p15:guide id="43" pos="6000" userDrawn="1">
          <p15:clr>
            <a:srgbClr val="B4B4B4"/>
          </p15:clr>
        </p15:guide>
        <p15:guide id="44" pos="6240" userDrawn="1">
          <p15:clr>
            <a:srgbClr val="B4B4B4"/>
          </p15:clr>
        </p15:guide>
        <p15:guide id="45" pos="6480" userDrawn="1">
          <p15:clr>
            <a:srgbClr val="B4B4B4"/>
          </p15:clr>
        </p15:guide>
        <p15:guide id="46" pos="6720" userDrawn="1">
          <p15:clr>
            <a:srgbClr val="B4B4B4"/>
          </p15:clr>
        </p15:guide>
        <p15:guide id="47" pos="6960" userDrawn="1">
          <p15:clr>
            <a:srgbClr val="B4B4B4"/>
          </p15:clr>
        </p15:guide>
        <p15:guide id="48" pos="7200" userDrawn="1">
          <p15:clr>
            <a:srgbClr val="B4B4B4"/>
          </p15:clr>
        </p15:guide>
        <p15:guide id="49" pos="7440" userDrawn="1">
          <p15:clr>
            <a:srgbClr val="B4B4B4"/>
          </p15:clr>
        </p15:guide>
        <p15:guide id="50" pos="7680" userDrawn="1">
          <p15:clr>
            <a:srgbClr val="B4B4B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8.jpeg"/><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7.xml"/><Relationship Id="rId1" Type="http://schemas.openxmlformats.org/officeDocument/2006/relationships/tags" Target="../tags/tag6.xml"/><Relationship Id="rId5" Type="http://schemas.openxmlformats.org/officeDocument/2006/relationships/image" Target="../media/image8.jpeg"/><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86D7BB4-53EF-BB7D-63DF-9EE7BFF2DD07}"/>
              </a:ext>
            </a:extLst>
          </p:cNvPr>
          <p:cNvGraphicFramePr>
            <a:graphicFrameLocks noChangeAspect="1"/>
          </p:cNvGraphicFramePr>
          <p:nvPr>
            <p:custDataLst>
              <p:tags r:id="rId1"/>
            </p:custDataLst>
            <p:extLst>
              <p:ext uri="{D42A27DB-BD31-4B8C-83A1-F6EECF244321}">
                <p14:modId xmlns:p14="http://schemas.microsoft.com/office/powerpoint/2010/main" val="182625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4" imgH="496" progId="TCLayout.ActiveDocument.1">
                  <p:embed/>
                </p:oleObj>
              </mc:Choice>
              <mc:Fallback>
                <p:oleObj name="think-cell Slide" r:id="rId3" imgW="494" imgH="496" progId="TCLayout.ActiveDocument.1">
                  <p:embed/>
                  <p:pic>
                    <p:nvPicPr>
                      <p:cNvPr id="7" name="Object 6" hidden="1">
                        <a:extLst>
                          <a:ext uri="{FF2B5EF4-FFF2-40B4-BE49-F238E27FC236}">
                            <a16:creationId xmlns:a16="http://schemas.microsoft.com/office/drawing/2014/main" id="{B86D7BB4-53EF-BB7D-63DF-9EE7BFF2DD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Picture Placeholder 2" descr="Picture" title="Picture"/>
          <p:cNvPicPr>
            <a:picLocks noGrp="1" noChangeAspect="1"/>
          </p:cNvPicPr>
          <p:nvPr>
            <p:ph type="pic" sz="quarter" idx="18"/>
          </p:nvPr>
        </p:nvPicPr>
        <p:blipFill rotWithShape="1">
          <a:blip r:embed="rId5">
            <a:extLst>
              <a:ext uri="{28A0092B-C50C-407E-A947-70E740481C1C}">
                <a14:useLocalDpi xmlns:a14="http://schemas.microsoft.com/office/drawing/2010/main" val="0"/>
              </a:ext>
            </a:extLst>
          </a:blip>
          <a:srcRect l="-1914" t="-9748" r="-2" b="-1204"/>
          <a:stretch/>
        </p:blipFill>
        <p:spPr>
          <a:xfrm>
            <a:off x="2590801" y="-333840"/>
            <a:ext cx="3505199" cy="3762840"/>
          </a:xfrm>
          <a:noFill/>
          <a:ln>
            <a:noFill/>
          </a:ln>
          <a:effectLst/>
        </p:spPr>
      </p:pic>
      <p:sp>
        <p:nvSpPr>
          <p:cNvPr id="4" name="Text Placeholder 3" descr="ExpertiseHeader" title="ExpertiseHeader">
            <a:extLst>
              <a:ext uri="{FF2B5EF4-FFF2-40B4-BE49-F238E27FC236}">
                <a16:creationId xmlns:a16="http://schemas.microsoft.com/office/drawing/2014/main" id="{8F94EA39-C551-4C05-AB56-03B6A39F6304}"/>
              </a:ext>
            </a:extLst>
          </p:cNvPr>
          <p:cNvSpPr>
            <a:spLocks noGrp="1"/>
          </p:cNvSpPr>
          <p:nvPr>
            <p:ph type="body" sz="quarter" idx="35"/>
          </p:nvPr>
        </p:nvSpPr>
        <p:spPr/>
        <p:txBody>
          <a:bodyPr/>
          <a:lstStyle/>
          <a:p>
            <a:r>
              <a:rPr lang="en-US"/>
              <a:t>Areas of Expertise</a:t>
            </a:r>
          </a:p>
        </p:txBody>
      </p:sp>
      <p:sp>
        <p:nvSpPr>
          <p:cNvPr id="5" name="Text Placeholder 4" descr="EducationHeader" title="EducationHeader">
            <a:extLst>
              <a:ext uri="{FF2B5EF4-FFF2-40B4-BE49-F238E27FC236}">
                <a16:creationId xmlns:a16="http://schemas.microsoft.com/office/drawing/2014/main" id="{EEF1D755-617C-45DD-B3CD-F866E73C66DF}"/>
              </a:ext>
            </a:extLst>
          </p:cNvPr>
          <p:cNvSpPr>
            <a:spLocks noGrp="1"/>
          </p:cNvSpPr>
          <p:nvPr>
            <p:ph type="body" sz="quarter" idx="36"/>
          </p:nvPr>
        </p:nvSpPr>
        <p:spPr/>
        <p:txBody>
          <a:bodyPr/>
          <a:lstStyle/>
          <a:p>
            <a:r>
              <a:rPr lang="en-US" dirty="0"/>
              <a:t>Education</a:t>
            </a:r>
          </a:p>
        </p:txBody>
      </p:sp>
      <p:sp>
        <p:nvSpPr>
          <p:cNvPr id="6" name="Title 5" descr="Name" title="Name">
            <a:extLst>
              <a:ext uri="{FF2B5EF4-FFF2-40B4-BE49-F238E27FC236}">
                <a16:creationId xmlns:a16="http://schemas.microsoft.com/office/drawing/2014/main" id="{721298A7-F495-4AE0-B97A-99A13BAAFC76}"/>
              </a:ext>
            </a:extLst>
          </p:cNvPr>
          <p:cNvSpPr>
            <a:spLocks noGrp="1"/>
          </p:cNvSpPr>
          <p:nvPr>
            <p:ph type="title"/>
          </p:nvPr>
        </p:nvSpPr>
        <p:spPr/>
        <p:txBody>
          <a:bodyPr vert="horz"/>
          <a:lstStyle/>
          <a:p>
            <a:r>
              <a:rPr lang="en-US" dirty="0"/>
              <a:t>Tim Haltiner
Associate</a:t>
            </a:r>
            <a:br>
              <a:rPr lang="en-US" dirty="0"/>
            </a:br>
            <a:r>
              <a:rPr lang="en-US" dirty="0"/>
              <a:t>Zurich
Switzerland</a:t>
            </a:r>
          </a:p>
        </p:txBody>
      </p:sp>
      <p:sp>
        <p:nvSpPr>
          <p:cNvPr id="9" name="Content Placeholder 8" descr="Data" title="Data">
            <a:extLst>
              <a:ext uri="{FF2B5EF4-FFF2-40B4-BE49-F238E27FC236}">
                <a16:creationId xmlns:a16="http://schemas.microsoft.com/office/drawing/2014/main" id="{D75EC59D-A788-45C2-867E-D421CA8482FE}"/>
              </a:ext>
            </a:extLst>
          </p:cNvPr>
          <p:cNvSpPr>
            <a:spLocks noGrp="1"/>
          </p:cNvSpPr>
          <p:nvPr>
            <p:ph sz="quarter" idx="41"/>
          </p:nvPr>
        </p:nvSpPr>
        <p:spPr>
          <a:xfrm>
            <a:off x="6477000" y="381000"/>
            <a:ext cx="5334000" cy="5707620"/>
          </a:xfrm>
        </p:spPr>
        <p:txBody>
          <a:bodyPr/>
          <a:lstStyle/>
          <a:p>
            <a:pPr>
              <a:buNone/>
            </a:pPr>
            <a:r>
              <a:rPr sz="1200" b="1" dirty="0">
                <a:solidFill>
                  <a:srgbClr val="7823DC"/>
                </a:solidFill>
              </a:rPr>
              <a:t>Summary of Experience</a:t>
            </a:r>
          </a:p>
          <a:p>
            <a:r>
              <a:rPr lang="en-US" sz="1200" dirty="0">
                <a:solidFill>
                  <a:srgbClr val="1E1E1E"/>
                </a:solidFill>
              </a:rPr>
              <a:t>With over 3.5 years of consulting &amp; industry experience, Tim has primarily focused on financial &amp; strategic operations consulting and worked as the assistant to the CEO in the German healthcare sector. He is passionate about sustainability, DEI, quantitative analytics in general and the consumer goods industry. Worked on projects for Kearney in the SOP, Procurement, Digital, Sustainable Materials &amp; Energy practices with a focus on data analysis &amp; post-merger integration. Worked on a large internal DEI project with the goal to embed inclusion in areas such as recruiting.</a:t>
            </a:r>
          </a:p>
          <a:p>
            <a:endParaRPr sz="1200" b="0" dirty="0">
              <a:solidFill>
                <a:srgbClr val="000000"/>
              </a:solidFill>
            </a:endParaRPr>
          </a:p>
          <a:p>
            <a:pPr>
              <a:buNone/>
            </a:pPr>
            <a:r>
              <a:rPr sz="1200" b="1" dirty="0">
                <a:solidFill>
                  <a:srgbClr val="7823DC"/>
                </a:solidFill>
              </a:rPr>
              <a:t>Selected Consulting Engagement Experience</a:t>
            </a:r>
          </a:p>
          <a:p>
            <a:pPr marL="177800"/>
            <a:r>
              <a:rPr sz="1200" dirty="0">
                <a:solidFill>
                  <a:srgbClr val="000000"/>
                </a:solidFill>
              </a:rPr>
              <a:t>Co-created a large financial model to quantify the financial impact of +100 ESG initiatives which can be used across sectors &amp; companies for sustainability projects</a:t>
            </a:r>
          </a:p>
          <a:p>
            <a:pPr marL="177800"/>
            <a:r>
              <a:rPr lang="en-US" sz="1200" dirty="0">
                <a:solidFill>
                  <a:srgbClr val="000000"/>
                </a:solidFill>
              </a:rPr>
              <a:t>Worked on a large procurement project for a multinational conglomerate focusing on indirect non-COGS procurement optimizations &amp; renegotiations</a:t>
            </a:r>
          </a:p>
          <a:p>
            <a:pPr marL="177800"/>
            <a:r>
              <a:rPr lang="en-US" sz="1200" dirty="0">
                <a:solidFill>
                  <a:srgbClr val="000000"/>
                </a:solidFill>
              </a:rPr>
              <a:t>Developed the software &amp; localization strategy for a major European truck OEM. Responsible for the investment roadmap until 2040</a:t>
            </a:r>
          </a:p>
          <a:p>
            <a:pPr marL="177800"/>
            <a:r>
              <a:rPr lang="en-US" sz="1200" dirty="0">
                <a:solidFill>
                  <a:srgbClr val="000000"/>
                </a:solidFill>
              </a:rPr>
              <a:t>Worked on a SOP project for a German industrial manufacturer with $ 500mn revenue. Responsible for the product portfolio &amp; complexity analysis and evaluation.</a:t>
            </a:r>
          </a:p>
          <a:p>
            <a:pPr marL="177800"/>
            <a:r>
              <a:rPr lang="en-US" sz="1200" dirty="0">
                <a:solidFill>
                  <a:srgbClr val="000000"/>
                </a:solidFill>
              </a:rPr>
              <a:t>Responsible for the PMO/ PMI workstream in the context of a merger for a German specialty chemicals manufacturer</a:t>
            </a:r>
          </a:p>
          <a:p>
            <a:pPr marL="177800"/>
            <a:r>
              <a:rPr sz="1200" dirty="0">
                <a:solidFill>
                  <a:srgbClr val="000000"/>
                </a:solidFill>
              </a:rPr>
              <a:t>Developed the sales strategy for a central energy player in Germany with a revenue of &gt; $ 4bn</a:t>
            </a:r>
          </a:p>
          <a:p>
            <a:pPr marL="177800"/>
            <a:r>
              <a:rPr lang="en-US" sz="1200" dirty="0">
                <a:solidFill>
                  <a:srgbClr val="000000"/>
                </a:solidFill>
              </a:rPr>
              <a:t>Worked on a major internal DEI initiative embedding inclusion in multiple processes such as recruiting as well as local offices</a:t>
            </a:r>
            <a:endParaRPr sz="1200" dirty="0">
              <a:solidFill>
                <a:srgbClr val="000000"/>
              </a:solidFill>
            </a:endParaRPr>
          </a:p>
          <a:p>
            <a:pPr marL="177800"/>
            <a:r>
              <a:rPr lang="en-US" sz="1200" b="0" dirty="0">
                <a:solidFill>
                  <a:srgbClr val="000000"/>
                </a:solidFill>
              </a:rPr>
              <a:t>Worked on multiple proposals in the chemicals</a:t>
            </a:r>
            <a:r>
              <a:rPr lang="en-US" sz="1200" dirty="0">
                <a:solidFill>
                  <a:srgbClr val="000000"/>
                </a:solidFill>
              </a:rPr>
              <a:t>, consumer goods, energy, CMT &amp; procurement sectors</a:t>
            </a:r>
          </a:p>
          <a:p>
            <a:pPr marL="177800"/>
            <a:endParaRPr lang="en-US" sz="1200" dirty="0">
              <a:solidFill>
                <a:srgbClr val="000000"/>
              </a:solidFill>
            </a:endParaRPr>
          </a:p>
          <a:p>
            <a:pPr marL="177800"/>
            <a:endParaRPr sz="1200" b="0" dirty="0">
              <a:solidFill>
                <a:srgbClr val="000000"/>
              </a:solidFill>
            </a:endParaRPr>
          </a:p>
        </p:txBody>
      </p:sp>
      <p:sp>
        <p:nvSpPr>
          <p:cNvPr id="10" name="Content Placeholder 6" descr="Expertise" title="Expertise">
            <a:extLst>
              <a:ext uri="{FF2B5EF4-FFF2-40B4-BE49-F238E27FC236}">
                <a16:creationId xmlns:a16="http://schemas.microsoft.com/office/drawing/2014/main" id="{5D9608CC-3033-49F0-B635-C09E07F7931C}"/>
              </a:ext>
            </a:extLst>
          </p:cNvPr>
          <p:cNvSpPr>
            <a:spLocks noGrp="1"/>
          </p:cNvSpPr>
          <p:nvPr>
            <p:ph sz="quarter" idx="39"/>
          </p:nvPr>
        </p:nvSpPr>
        <p:spPr/>
        <p:txBody>
          <a:bodyPr/>
          <a:lstStyle/>
          <a:p>
            <a:r>
              <a:rPr sz="1200" dirty="0"/>
              <a:t>Project Management Office (PMO)</a:t>
            </a:r>
          </a:p>
          <a:p>
            <a:r>
              <a:rPr lang="en-US" sz="1200" dirty="0"/>
              <a:t>Integration Management</a:t>
            </a:r>
            <a:endParaRPr sz="1200" dirty="0"/>
          </a:p>
          <a:p>
            <a:r>
              <a:rPr sz="1200" dirty="0"/>
              <a:t>DEI &amp; Sustainability (ESG Financial Modelling)</a:t>
            </a:r>
          </a:p>
          <a:p>
            <a:r>
              <a:rPr lang="en-US" sz="1200" dirty="0"/>
              <a:t>Asset-Liability Management</a:t>
            </a:r>
            <a:endParaRPr sz="1200" dirty="0"/>
          </a:p>
          <a:p>
            <a:r>
              <a:rPr lang="en-US" sz="1200" dirty="0"/>
              <a:t>Predictive Econometrics</a:t>
            </a:r>
          </a:p>
          <a:p>
            <a:r>
              <a:rPr lang="en-US" sz="1200" dirty="0"/>
              <a:t>Big Data Analytics &amp; Natural Language Processing</a:t>
            </a:r>
          </a:p>
          <a:p>
            <a:r>
              <a:rPr lang="en-US" sz="1200" dirty="0"/>
              <a:t>Luxury Market Entry Strategies</a:t>
            </a:r>
          </a:p>
          <a:p>
            <a:endParaRPr sz="1200" dirty="0"/>
          </a:p>
        </p:txBody>
      </p:sp>
      <p:sp>
        <p:nvSpPr>
          <p:cNvPr id="14" name="Content Placeholder 6" descr="Education" title="Education">
            <a:extLst>
              <a:ext uri="{FF2B5EF4-FFF2-40B4-BE49-F238E27FC236}">
                <a16:creationId xmlns:a16="http://schemas.microsoft.com/office/drawing/2014/main" id="{5D9608CC-3033-49F0-B635-C09E07F7931C}"/>
              </a:ext>
            </a:extLst>
          </p:cNvPr>
          <p:cNvSpPr>
            <a:spLocks noGrp="1"/>
          </p:cNvSpPr>
          <p:nvPr>
            <p:ph sz="quarter" idx="39"/>
          </p:nvPr>
        </p:nvSpPr>
        <p:spPr>
          <a:xfrm>
            <a:off x="3428745" y="4014090"/>
            <a:ext cx="2286255" cy="2803844"/>
          </a:xfrm>
        </p:spPr>
        <p:txBody>
          <a:bodyPr>
            <a:spAutoFit/>
          </a:bodyPr>
          <a:lstStyle/>
          <a:p>
            <a:pPr marL="152400" indent="-152400">
              <a:buClr>
                <a:srgbClr val="000000"/>
              </a:buClr>
              <a:buSzPct val="100000"/>
            </a:pPr>
            <a:r>
              <a:rPr sz="1200" b="0" dirty="0">
                <a:solidFill>
                  <a:srgbClr val="000000"/>
                </a:solidFill>
              </a:rPr>
              <a:t>Master of Management, HEC Paris</a:t>
            </a:r>
          </a:p>
          <a:p>
            <a:pPr marL="152400" indent="-152400">
              <a:buClr>
                <a:srgbClr val="000000"/>
              </a:buClr>
              <a:buSzPct val="100000"/>
            </a:pPr>
            <a:r>
              <a:rPr sz="1200" b="0" dirty="0">
                <a:solidFill>
                  <a:srgbClr val="000000"/>
                </a:solidFill>
              </a:rPr>
              <a:t>Master </a:t>
            </a:r>
            <a:r>
              <a:rPr sz="1200" dirty="0">
                <a:solidFill>
                  <a:srgbClr val="000000"/>
                </a:solidFill>
              </a:rPr>
              <a:t>in Quantitative Economics &amp; Finance</a:t>
            </a:r>
            <a:r>
              <a:rPr sz="1200" b="0" dirty="0">
                <a:solidFill>
                  <a:srgbClr val="000000"/>
                </a:solidFill>
              </a:rPr>
              <a:t>, HSG University of St. Gallen</a:t>
            </a:r>
          </a:p>
          <a:p>
            <a:pPr marL="152400" indent="-152400">
              <a:buClr>
                <a:srgbClr val="000000"/>
              </a:buClr>
              <a:buSzPct val="100000"/>
            </a:pPr>
            <a:r>
              <a:rPr lang="en-US" sz="1200" b="0" dirty="0">
                <a:solidFill>
                  <a:srgbClr val="000000"/>
                </a:solidFill>
              </a:rPr>
              <a:t>Bachelor of Economics, HSG University of St. Gallen</a:t>
            </a:r>
            <a:endParaRPr sz="1200" b="0" dirty="0">
              <a:solidFill>
                <a:srgbClr val="000000"/>
              </a:solidFill>
            </a:endParaRPr>
          </a:p>
          <a:p>
            <a:pPr marL="177800"/>
            <a:endParaRPr sz="1200" b="0" dirty="0">
              <a:solidFill>
                <a:srgbClr val="000000"/>
              </a:solidFill>
            </a:endParaRPr>
          </a:p>
          <a:p>
            <a:pPr marL="6350" indent="0">
              <a:buNone/>
            </a:pPr>
            <a:r>
              <a:rPr lang="en-US" b="1" dirty="0"/>
              <a:t>Languages</a:t>
            </a:r>
          </a:p>
          <a:p>
            <a:pPr marL="152400" indent="-152400">
              <a:buClr>
                <a:srgbClr val="1E1E1E"/>
              </a:buClr>
              <a:buSzPct val="100000"/>
            </a:pPr>
            <a:r>
              <a:rPr lang="en-US" sz="1200" dirty="0"/>
              <a:t>Swiss German (Native)</a:t>
            </a:r>
          </a:p>
          <a:p>
            <a:pPr marL="152400" indent="-152400">
              <a:buClr>
                <a:srgbClr val="1E1E1E"/>
              </a:buClr>
              <a:buSzPct val="100000"/>
            </a:pPr>
            <a:r>
              <a:rPr lang="en-US" sz="1200" dirty="0"/>
              <a:t>German (Native)</a:t>
            </a:r>
          </a:p>
          <a:p>
            <a:pPr marL="152400" indent="-152400">
              <a:buClr>
                <a:srgbClr val="1E1E1E"/>
              </a:buClr>
              <a:buSzPct val="100000"/>
            </a:pPr>
            <a:r>
              <a:rPr lang="en-US" sz="1200" dirty="0"/>
              <a:t>English (Fluent)</a:t>
            </a:r>
          </a:p>
          <a:p>
            <a:pPr marL="152400" indent="-152400">
              <a:buClr>
                <a:srgbClr val="1E1E1E"/>
              </a:buClr>
              <a:buSzPct val="100000"/>
            </a:pPr>
            <a:r>
              <a:rPr lang="en-US" sz="1200" dirty="0"/>
              <a:t>French (Fluent)</a:t>
            </a:r>
          </a:p>
        </p:txBody>
      </p:sp>
    </p:spTree>
    <p:extLst>
      <p:ext uri="{BB962C8B-B14F-4D97-AF65-F5344CB8AC3E}">
        <p14:creationId xmlns:p14="http://schemas.microsoft.com/office/powerpoint/2010/main" val="9437173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907A33D-4AA1-AFC6-C700-8B8A2C405C9C}"/>
              </a:ext>
            </a:extLst>
          </p:cNvPr>
          <p:cNvGraphicFramePr>
            <a:graphicFrameLocks noChangeAspect="1"/>
          </p:cNvGraphicFramePr>
          <p:nvPr>
            <p:custDataLst>
              <p:tags r:id="rId1"/>
            </p:custDataLst>
            <p:extLst>
              <p:ext uri="{D42A27DB-BD31-4B8C-83A1-F6EECF244321}">
                <p14:modId xmlns:p14="http://schemas.microsoft.com/office/powerpoint/2010/main" val="2256487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5907A33D-4AA1-AFC6-C700-8B8A2C405C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Picture Placeholder 9">
            <a:extLst>
              <a:ext uri="{FF2B5EF4-FFF2-40B4-BE49-F238E27FC236}">
                <a16:creationId xmlns:a16="http://schemas.microsoft.com/office/drawing/2014/main" id="{5A4AEF8B-B602-4B55-9077-8779C7229E0D}"/>
              </a:ext>
            </a:extLst>
          </p:cNvPr>
          <p:cNvSpPr>
            <a:spLocks noGrp="1"/>
          </p:cNvSpPr>
          <p:nvPr>
            <p:ph type="pic" sz="quarter" idx="19"/>
          </p:nvPr>
        </p:nvSpPr>
        <p:spPr/>
        <p:txBody>
          <a:bodyPr/>
          <a:lstStyle/>
          <a:p>
            <a:endParaRPr lang="en-US"/>
          </a:p>
        </p:txBody>
      </p:sp>
      <p:sp>
        <p:nvSpPr>
          <p:cNvPr id="12" name="Picture Placeholder 11">
            <a:extLst>
              <a:ext uri="{FF2B5EF4-FFF2-40B4-BE49-F238E27FC236}">
                <a16:creationId xmlns:a16="http://schemas.microsoft.com/office/drawing/2014/main" id="{876CFF8D-E635-4B72-806C-5EBEBE534AB5}"/>
              </a:ext>
            </a:extLst>
          </p:cNvPr>
          <p:cNvSpPr>
            <a:spLocks noGrp="1"/>
          </p:cNvSpPr>
          <p:nvPr>
            <p:ph type="pic" sz="quarter" idx="20"/>
          </p:nvPr>
        </p:nvSpPr>
        <p:spPr>
          <a:xfrm>
            <a:off x="6096000" y="0"/>
            <a:ext cx="3048000" cy="2663825"/>
          </a:xfrm>
        </p:spPr>
        <p:txBody>
          <a:bodyPr/>
          <a:lstStyle/>
          <a:p>
            <a:endParaRPr lang="en-US"/>
          </a:p>
        </p:txBody>
      </p:sp>
      <p:sp>
        <p:nvSpPr>
          <p:cNvPr id="13" name="Picture Placeholder 12">
            <a:extLst>
              <a:ext uri="{FF2B5EF4-FFF2-40B4-BE49-F238E27FC236}">
                <a16:creationId xmlns:a16="http://schemas.microsoft.com/office/drawing/2014/main" id="{C62746BF-3AF1-42DF-A625-30488D384E0E}"/>
              </a:ext>
            </a:extLst>
          </p:cNvPr>
          <p:cNvSpPr>
            <a:spLocks noGrp="1"/>
          </p:cNvSpPr>
          <p:nvPr>
            <p:ph type="pic" sz="quarter" idx="21"/>
          </p:nvPr>
        </p:nvSpPr>
        <p:spPr/>
        <p:txBody>
          <a:bodyPr/>
          <a:lstStyle/>
          <a:p>
            <a:endParaRPr lang="en-US"/>
          </a:p>
        </p:txBody>
      </p:sp>
      <p:sp>
        <p:nvSpPr>
          <p:cNvPr id="5" name="Text Placeholder 4">
            <a:extLst>
              <a:ext uri="{FF2B5EF4-FFF2-40B4-BE49-F238E27FC236}">
                <a16:creationId xmlns:a16="http://schemas.microsoft.com/office/drawing/2014/main" id="{6356FB94-90A2-4790-B661-54B2A7E861B1}"/>
              </a:ext>
            </a:extLst>
          </p:cNvPr>
          <p:cNvSpPr>
            <a:spLocks noGrp="1"/>
          </p:cNvSpPr>
          <p:nvPr>
            <p:ph type="body" sz="quarter" idx="22"/>
          </p:nvPr>
        </p:nvSpPr>
        <p:spPr>
          <a:xfrm>
            <a:off x="3429001" y="3048000"/>
            <a:ext cx="2484501" cy="3048000"/>
          </a:xfrm>
        </p:spPr>
        <p:txBody>
          <a:bodyPr/>
          <a:lstStyle/>
          <a:p>
            <a:pPr lvl="0"/>
            <a:r>
              <a:rPr lang="en-GB" dirty="0"/>
              <a:t>Tim Haltiner</a:t>
            </a:r>
          </a:p>
          <a:p>
            <a:pPr lvl="1"/>
            <a:r>
              <a:rPr lang="en-GB" dirty="0"/>
              <a:t>Associate, Zurich</a:t>
            </a:r>
          </a:p>
          <a:p>
            <a:pPr lvl="2"/>
            <a:r>
              <a:rPr lang="en-GB" dirty="0"/>
              <a:t>Summary of experience (non-exhaustive)</a:t>
            </a:r>
          </a:p>
          <a:p>
            <a:pPr lvl="3"/>
            <a:r>
              <a:rPr lang="en-GB" dirty="0"/>
              <a:t>Procurement project for a multinational conglomerate </a:t>
            </a:r>
          </a:p>
          <a:p>
            <a:pPr lvl="3"/>
            <a:r>
              <a:rPr lang="en-GB" dirty="0"/>
              <a:t>PMO workstream for a German specialty chemicals company</a:t>
            </a:r>
          </a:p>
          <a:p>
            <a:pPr lvl="2"/>
            <a:r>
              <a:rPr lang="en-GB" dirty="0"/>
              <a:t>Areas of experience third level </a:t>
            </a:r>
            <a:r>
              <a:rPr lang="en-GB"/>
              <a:t>(non-exhaustive)</a:t>
            </a:r>
            <a:endParaRPr lang="en-GB" dirty="0"/>
          </a:p>
          <a:p>
            <a:pPr lvl="3"/>
            <a:r>
              <a:rPr lang="en-GB" dirty="0"/>
              <a:t>Project Management Office (PMO)</a:t>
            </a:r>
          </a:p>
          <a:p>
            <a:pPr lvl="3"/>
            <a:r>
              <a:rPr lang="en-GB" dirty="0"/>
              <a:t>Integration Management</a:t>
            </a:r>
          </a:p>
          <a:p>
            <a:pPr lvl="3"/>
            <a:r>
              <a:rPr lang="en-GB" dirty="0"/>
              <a:t>DEI &amp; Sustainability (ESG Financial Modelling)</a:t>
            </a:r>
          </a:p>
          <a:p>
            <a:pPr lvl="3"/>
            <a:r>
              <a:rPr lang="en-GB" dirty="0"/>
              <a:t>Asset-Liability Management</a:t>
            </a:r>
          </a:p>
          <a:p>
            <a:pPr lvl="3"/>
            <a:r>
              <a:rPr lang="en-GB" dirty="0"/>
              <a:t>Data Analytics</a:t>
            </a:r>
          </a:p>
        </p:txBody>
      </p:sp>
      <p:sp>
        <p:nvSpPr>
          <p:cNvPr id="6" name="Text Placeholder 5">
            <a:extLst>
              <a:ext uri="{FF2B5EF4-FFF2-40B4-BE49-F238E27FC236}">
                <a16:creationId xmlns:a16="http://schemas.microsoft.com/office/drawing/2014/main" id="{BDD991F4-48D3-4C92-B617-CECFDE41720D}"/>
              </a:ext>
            </a:extLst>
          </p:cNvPr>
          <p:cNvSpPr>
            <a:spLocks noGrp="1"/>
          </p:cNvSpPr>
          <p:nvPr>
            <p:ph type="body" sz="quarter" idx="23"/>
          </p:nvPr>
        </p:nvSpPr>
        <p:spPr/>
        <p:txBody>
          <a:bodyPr/>
          <a:lstStyle/>
          <a:p>
            <a:pPr lvl="0"/>
            <a:r>
              <a:rPr lang="en-GB" dirty="0"/>
              <a:t>Name &amp; Surname</a:t>
            </a:r>
          </a:p>
          <a:p>
            <a:pPr lvl="1"/>
            <a:r>
              <a:rPr lang="en-GB" dirty="0"/>
              <a:t>Job title and location second level</a:t>
            </a:r>
          </a:p>
          <a:p>
            <a:pPr lvl="2"/>
            <a:r>
              <a:rPr lang="en-GB" dirty="0"/>
              <a:t>Summary of experience third level</a:t>
            </a:r>
          </a:p>
          <a:p>
            <a:pPr lvl="3"/>
            <a:r>
              <a:rPr lang="en-GB" dirty="0"/>
              <a:t>Fourth level bullet</a:t>
            </a:r>
          </a:p>
          <a:p>
            <a:pPr lvl="3"/>
            <a:r>
              <a:rPr lang="en-GB" dirty="0"/>
              <a:t>Fourth level bullet</a:t>
            </a:r>
          </a:p>
          <a:p>
            <a:pPr lvl="3"/>
            <a:r>
              <a:rPr lang="en-GB" dirty="0"/>
              <a:t>Fourth level bullet</a:t>
            </a:r>
          </a:p>
          <a:p>
            <a:pPr lvl="2"/>
            <a:r>
              <a:rPr lang="en-GB" dirty="0"/>
              <a:t>Areas of experience third level</a:t>
            </a:r>
          </a:p>
          <a:p>
            <a:pPr lvl="3"/>
            <a:r>
              <a:rPr lang="en-GB" dirty="0"/>
              <a:t>Fourth level bullet</a:t>
            </a:r>
          </a:p>
          <a:p>
            <a:pPr lvl="3"/>
            <a:r>
              <a:rPr lang="en-GB" dirty="0"/>
              <a:t>Fourth level bullet</a:t>
            </a:r>
          </a:p>
          <a:p>
            <a:pPr lvl="3"/>
            <a:r>
              <a:rPr lang="en-GB" dirty="0"/>
              <a:t>Fourth level bullet</a:t>
            </a:r>
          </a:p>
        </p:txBody>
      </p:sp>
      <p:sp>
        <p:nvSpPr>
          <p:cNvPr id="7" name="Text Placeholder 6">
            <a:extLst>
              <a:ext uri="{FF2B5EF4-FFF2-40B4-BE49-F238E27FC236}">
                <a16:creationId xmlns:a16="http://schemas.microsoft.com/office/drawing/2014/main" id="{B8F47CF8-E241-4C20-BB35-012ED462DFA5}"/>
              </a:ext>
            </a:extLst>
          </p:cNvPr>
          <p:cNvSpPr>
            <a:spLocks noGrp="1"/>
          </p:cNvSpPr>
          <p:nvPr>
            <p:ph type="body" sz="quarter" idx="24"/>
          </p:nvPr>
        </p:nvSpPr>
        <p:spPr/>
        <p:txBody>
          <a:bodyPr/>
          <a:lstStyle/>
          <a:p>
            <a:pPr lvl="0"/>
            <a:r>
              <a:rPr lang="en-GB" dirty="0"/>
              <a:t>Name &amp; Surname</a:t>
            </a:r>
          </a:p>
          <a:p>
            <a:pPr lvl="1"/>
            <a:r>
              <a:rPr lang="en-GB" dirty="0"/>
              <a:t>Job title and location second level</a:t>
            </a:r>
          </a:p>
          <a:p>
            <a:pPr lvl="2"/>
            <a:r>
              <a:rPr lang="en-GB" dirty="0"/>
              <a:t>Summary of experience third level</a:t>
            </a:r>
          </a:p>
          <a:p>
            <a:pPr lvl="3"/>
            <a:r>
              <a:rPr lang="en-GB" dirty="0"/>
              <a:t>Fourth level bullet</a:t>
            </a:r>
          </a:p>
          <a:p>
            <a:pPr lvl="3"/>
            <a:r>
              <a:rPr lang="en-GB" dirty="0"/>
              <a:t>Fourth level bullet</a:t>
            </a:r>
          </a:p>
          <a:p>
            <a:pPr lvl="3"/>
            <a:r>
              <a:rPr lang="en-GB" dirty="0"/>
              <a:t>Fourth level bullet</a:t>
            </a:r>
          </a:p>
          <a:p>
            <a:pPr lvl="2"/>
            <a:r>
              <a:rPr lang="en-GB" dirty="0"/>
              <a:t>Areas of experience third level</a:t>
            </a:r>
          </a:p>
          <a:p>
            <a:pPr lvl="3"/>
            <a:r>
              <a:rPr lang="en-GB" dirty="0"/>
              <a:t>Fourth level bullet</a:t>
            </a:r>
          </a:p>
          <a:p>
            <a:pPr lvl="3"/>
            <a:r>
              <a:rPr lang="en-GB" dirty="0"/>
              <a:t>Fourth level bullet</a:t>
            </a:r>
          </a:p>
          <a:p>
            <a:pPr lvl="3"/>
            <a:r>
              <a:rPr lang="en-GB" dirty="0"/>
              <a:t>Fourth level bullet</a:t>
            </a:r>
          </a:p>
        </p:txBody>
      </p:sp>
      <p:sp>
        <p:nvSpPr>
          <p:cNvPr id="9" name="Rectangle 8">
            <a:extLst>
              <a:ext uri="{FF2B5EF4-FFF2-40B4-BE49-F238E27FC236}">
                <a16:creationId xmlns:a16="http://schemas.microsoft.com/office/drawing/2014/main" id="{6979756A-8E9F-4A0F-8B98-ECE69576D50C}"/>
              </a:ext>
            </a:extLst>
          </p:cNvPr>
          <p:cNvSpPr/>
          <p:nvPr/>
        </p:nvSpPr>
        <p:spPr>
          <a:xfrm>
            <a:off x="371475" y="5925312"/>
            <a:ext cx="2484501" cy="16624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spAutoFit/>
          </a:bodyPr>
          <a:lstStyle/>
          <a:p>
            <a:pPr>
              <a:lnSpc>
                <a:spcPct val="90000"/>
              </a:lnSpc>
            </a:pPr>
            <a:r>
              <a:rPr lang="en-US" sz="1200" b="1" dirty="0">
                <a:solidFill>
                  <a:schemeClr val="tx1"/>
                </a:solidFill>
                <a:latin typeface="Arial" panose="020B0604020202020204" pitchFamily="34" charset="0"/>
              </a:rPr>
              <a:t>Optional chapter signpost</a:t>
            </a:r>
          </a:p>
        </p:txBody>
      </p:sp>
      <p:pic>
        <p:nvPicPr>
          <p:cNvPr id="8" name="Picture Placeholder 2" descr="Picture" title="Picture">
            <a:extLst>
              <a:ext uri="{FF2B5EF4-FFF2-40B4-BE49-F238E27FC236}">
                <a16:creationId xmlns:a16="http://schemas.microsoft.com/office/drawing/2014/main" id="{B758AF29-A99E-B624-4CF6-A21990BFB0EC}"/>
              </a:ext>
            </a:extLst>
          </p:cNvPr>
          <p:cNvPicPr>
            <a:picLocks noChangeAspect="1"/>
          </p:cNvPicPr>
          <p:nvPr/>
        </p:nvPicPr>
        <p:blipFill rotWithShape="1">
          <a:blip r:embed="rId5">
            <a:extLst>
              <a:ext uri="{28A0092B-C50C-407E-A947-70E740481C1C}">
                <a14:useLocalDpi xmlns:a14="http://schemas.microsoft.com/office/drawing/2010/main" val="0"/>
              </a:ext>
            </a:extLst>
          </a:blip>
          <a:srcRect l="-1914" t="3048" r="-2" b="8234"/>
          <a:stretch/>
        </p:blipFill>
        <p:spPr>
          <a:xfrm>
            <a:off x="2989311" y="0"/>
            <a:ext cx="3103330" cy="2663825"/>
          </a:xfrm>
          <a:prstGeom prst="rect">
            <a:avLst/>
          </a:prstGeom>
          <a:noFill/>
          <a:ln>
            <a:noFill/>
          </a:ln>
          <a:effectLst/>
        </p:spPr>
      </p:pic>
      <p:sp>
        <p:nvSpPr>
          <p:cNvPr id="11" name="Title 5" descr="Name" title="Name">
            <a:extLst>
              <a:ext uri="{FF2B5EF4-FFF2-40B4-BE49-F238E27FC236}">
                <a16:creationId xmlns:a16="http://schemas.microsoft.com/office/drawing/2014/main" id="{72ABF048-65CA-4D71-E384-EA8B8BCE1918}"/>
              </a:ext>
            </a:extLst>
          </p:cNvPr>
          <p:cNvSpPr>
            <a:spLocks noGrp="1"/>
          </p:cNvSpPr>
          <p:nvPr>
            <p:ph type="title"/>
          </p:nvPr>
        </p:nvSpPr>
        <p:spPr>
          <a:xfrm>
            <a:off x="381000" y="381000"/>
            <a:ext cx="2286000" cy="2215991"/>
          </a:xfrm>
        </p:spPr>
        <p:txBody>
          <a:bodyPr vert="horz"/>
          <a:lstStyle/>
          <a:p>
            <a:r>
              <a:rPr lang="en-US" dirty="0"/>
              <a:t>Tim Haltiner
Associate</a:t>
            </a:r>
            <a:br>
              <a:rPr lang="en-US" dirty="0"/>
            </a:br>
            <a:r>
              <a:rPr lang="en-US" dirty="0"/>
              <a:t>Zurich
Switzerland</a:t>
            </a:r>
          </a:p>
        </p:txBody>
      </p:sp>
    </p:spTree>
    <p:extLst>
      <p:ext uri="{BB962C8B-B14F-4D97-AF65-F5344CB8AC3E}">
        <p14:creationId xmlns:p14="http://schemas.microsoft.com/office/powerpoint/2010/main" val="262599290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4.18 unknown"/>
  <p:tag name="AS_RELEASE_DATE" val="2022.10.31"/>
  <p:tag name="AS_TITLE" val="Aspose.Slides for Java"/>
  <p:tag name="AS_VERSION" val="22.1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ZRxNLtusT3d_5u10wp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earney Report Template">
  <a:themeElements>
    <a:clrScheme name="Kearney">
      <a:dk1>
        <a:srgbClr val="1E1E1E"/>
      </a:dk1>
      <a:lt1>
        <a:srgbClr val="FFFFFF"/>
      </a:lt1>
      <a:dk2>
        <a:srgbClr val="7823DC"/>
      </a:dk2>
      <a:lt2>
        <a:srgbClr val="F5F5F5"/>
      </a:lt2>
      <a:accent1>
        <a:srgbClr val="D2D2D2"/>
      </a:accent1>
      <a:accent2>
        <a:srgbClr val="A5A5A5"/>
      </a:accent2>
      <a:accent3>
        <a:srgbClr val="787878"/>
      </a:accent3>
      <a:accent4>
        <a:srgbClr val="E6D2FA"/>
      </a:accent4>
      <a:accent5>
        <a:srgbClr val="C8A5F0"/>
      </a:accent5>
      <a:accent6>
        <a:srgbClr val="AF7DEB"/>
      </a:accent6>
      <a:hlink>
        <a:srgbClr val="1D1D1D"/>
      </a:hlink>
      <a:folHlink>
        <a:srgbClr val="1D1D1D"/>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9" tIns="72009" rIns="72009" bIns="72009" rtlCol="0" anchor="t"/>
      <a:lstStyle>
        <a:defPPr algn="l">
          <a:lnSpc>
            <a:spcPct val="90000"/>
          </a:lnSpc>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90000"/>
          </a:lnSpc>
          <a:defRPr sz="1400" dirty="0" err="1" smtClean="0"/>
        </a:defPPr>
      </a:lstStyle>
    </a:txDef>
  </a:objectDefaults>
  <a:extraClrSchemeLst/>
  <a:extLst>
    <a:ext uri="{05A4C25C-085E-4340-85A3-A5531E510DB2}">
      <thm15:themeFamily xmlns:thm15="http://schemas.microsoft.com/office/thememl/2012/main" name="Presentation1" id="{2DAA5112-A2C4-4736-91EF-87B5825AFCA9}" vid="{00FB9BF7-1FAE-4872-971C-73387801D532}"/>
    </a:ext>
  </a:extLst>
</a:theme>
</file>

<file path=docProps/app.xml><?xml version="1.0" encoding="utf-8"?>
<Properties xmlns="http://schemas.openxmlformats.org/officeDocument/2006/extended-properties" xmlns:vt="http://schemas.openxmlformats.org/officeDocument/2006/docPropsVTypes">
  <Template>CV slide template</Template>
  <TotalTime>0</TotalTime>
  <Words>498</Words>
  <Application>Microsoft Office PowerPoint</Application>
  <PresentationFormat>Widescreen</PresentationFormat>
  <Paragraphs>64</Paragraphs>
  <Slides>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6" baseType="lpstr">
      <vt:lpstr>Arial</vt:lpstr>
      <vt:lpstr>System Font Regular</vt:lpstr>
      <vt:lpstr>Kearney Report Template</vt:lpstr>
      <vt:lpstr>think-cell Slide</vt:lpstr>
      <vt:lpstr>Tim Haltiner
Associate Zurich
Switzerland</vt:lpstr>
      <vt:lpstr>Tim Haltiner
Associate Zurich
Switzerland</vt:lpstr>
    </vt:vector>
  </TitlesOfParts>
  <Company>Kearney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Cullin</dc:creator>
  <cp:lastModifiedBy>Haltiner, Tim</cp:lastModifiedBy>
  <cp:revision>14</cp:revision>
  <dcterms:created xsi:type="dcterms:W3CDTF">2020-01-22T17:24:31Z</dcterms:created>
  <dcterms:modified xsi:type="dcterms:W3CDTF">2025-03-10T15:09:32Z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2023-03-14T16:22:29Z</vt:lpwstr>
  </property>
  <property fmtid="{D5CDD505-2E9C-101B-9397-08002B2CF9AE}" pid="4" name="MSIP_Label_0e815a84-bb14-486b-9367-c1af54c95fa4_Method">
    <vt:lpwstr>Standard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47d9572a-2a0a-45f7-8719-49e83152c838</vt:lpwstr>
  </property>
  <property fmtid="{D5CDD505-2E9C-101B-9397-08002B2CF9AE}" pid="8" name="MSIP_Label_0e815a84-bb14-486b-9367-c1af54c95fa4_ContentBits">
    <vt:lpwstr>0</vt:lpwstr>
  </property>
</Properties>
</file>