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93A6C-5B83-47A5-A80F-4F981084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Brighton Snow Safety</a:t>
            </a:r>
            <a:br>
              <a:rPr lang="en-US" sz="5400" dirty="0"/>
            </a:br>
            <a:r>
              <a:rPr lang="en-US" sz="5400" dirty="0"/>
              <a:t>Patrol refresher 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E193C-2FC6-4135-BD4F-35580610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44864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By – peter tucker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5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7CD5-70E1-4957-9404-0DE1669A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17" y="284211"/>
            <a:ext cx="10202236" cy="4196344"/>
          </a:xfrm>
        </p:spPr>
        <p:txBody>
          <a:bodyPr>
            <a:normAutofit/>
          </a:bodyPr>
          <a:lstStyle/>
          <a:p>
            <a:r>
              <a:rPr lang="en-US" sz="6000" dirty="0"/>
              <a:t>Goals</a:t>
            </a:r>
            <a:br>
              <a:rPr lang="en-US" sz="3600" dirty="0"/>
            </a:br>
            <a:r>
              <a:rPr lang="en-US" sz="3600" dirty="0"/>
              <a:t>- 19-20 season review, by the numbers</a:t>
            </a:r>
            <a:br>
              <a:rPr lang="en-US" sz="3600" dirty="0"/>
            </a:br>
            <a:r>
              <a:rPr lang="en-US" sz="3600" dirty="0"/>
              <a:t>- Avalanche mitigation operational Mornings timeline</a:t>
            </a:r>
            <a:br>
              <a:rPr lang="en-US" sz="3600" dirty="0"/>
            </a:br>
            <a:r>
              <a:rPr lang="en-US" sz="3600" dirty="0"/>
              <a:t>- Avalanche Mitigation routes, route safety,  and log/shot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A551F-24F6-40B9-A379-EDD555995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152" y="4941662"/>
            <a:ext cx="8638352" cy="977621"/>
          </a:xfrm>
        </p:spPr>
        <p:txBody>
          <a:bodyPr>
            <a:normAutofit/>
          </a:bodyPr>
          <a:lstStyle/>
          <a:p>
            <a:r>
              <a:rPr lang="en-US" sz="2400" dirty="0"/>
              <a:t>Bottom lines and takeaways video at 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D5C4-76ED-4935-A9F8-CEC964E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2019-2020 season review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119B-A9DB-4F06-BD89-D741C93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Oct. - 33” snow @ 2.83” H2O…..aka Snow Water Equivalent (SWE)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Nov. - 70” snow @ 4.85” H2O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Dec. - 84” snow @ 7.37” H2O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Jan. - 152.5” snow @ 10.44” H20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Feb. - 56.5” snow @ 5.59” H20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Mar. - 82.5” snow @ 6.86” H2O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Apr. - 34” snow @ 3.13” H2O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Year to Date (YTD) 502.5” snow @ 41.02” H20</a:t>
            </a:r>
          </a:p>
        </p:txBody>
      </p:sp>
    </p:spTree>
    <p:extLst>
      <p:ext uri="{BB962C8B-B14F-4D97-AF65-F5344CB8AC3E}">
        <p14:creationId xmlns:p14="http://schemas.microsoft.com/office/powerpoint/2010/main" val="405567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2D0A5-FBDD-4776-A4DF-4482CD10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1" y="0"/>
            <a:ext cx="11306433" cy="5597611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800" dirty="0"/>
              <a:t>Past 20 years snow and water totals</a:t>
            </a:r>
            <a:br>
              <a:rPr lang="en-US" sz="1400" dirty="0"/>
            </a:br>
            <a:r>
              <a:rPr lang="en-US" sz="1400" dirty="0"/>
              <a:t>00-01 – 473.5” @ 43.85” H2O</a:t>
            </a:r>
            <a:br>
              <a:rPr lang="en-US" sz="1400" dirty="0"/>
            </a:br>
            <a:r>
              <a:rPr lang="en-US" sz="1400" dirty="0"/>
              <a:t>01-02 – 425” @ 41.37” H20</a:t>
            </a:r>
            <a:br>
              <a:rPr lang="en-US" sz="1400" dirty="0"/>
            </a:br>
            <a:r>
              <a:rPr lang="en-US" sz="1400" dirty="0"/>
              <a:t>02-03 – 359” @ 33.35” H2o</a:t>
            </a:r>
            <a:br>
              <a:rPr lang="en-US" sz="1400" dirty="0"/>
            </a:br>
            <a:r>
              <a:rPr lang="en-US" sz="1400" dirty="0"/>
              <a:t>03-04 – 508” @ 39.27” h2o</a:t>
            </a:r>
            <a:br>
              <a:rPr lang="en-US" sz="1400" dirty="0"/>
            </a:br>
            <a:r>
              <a:rPr lang="en-US" sz="1400" dirty="0"/>
              <a:t>04-05 – 627.5” @ 60.25” h2o		</a:t>
            </a:r>
            <a:br>
              <a:rPr lang="en-US" sz="1400" dirty="0"/>
            </a:br>
            <a:r>
              <a:rPr lang="en-US" sz="1400" dirty="0"/>
              <a:t>05-06 – 667” @ 62.65” h2o</a:t>
            </a:r>
            <a:br>
              <a:rPr lang="en-US" sz="1400" dirty="0"/>
            </a:br>
            <a:r>
              <a:rPr lang="en-US" sz="1400" dirty="0"/>
              <a:t>06-07 – 418.5”@ 37.54” h2o</a:t>
            </a:r>
            <a:br>
              <a:rPr lang="en-US" sz="1400" dirty="0"/>
            </a:br>
            <a:r>
              <a:rPr lang="en-US" sz="1400" dirty="0"/>
              <a:t>07-08 – 644.5” @ 52.37” h2o</a:t>
            </a:r>
            <a:br>
              <a:rPr lang="en-US" sz="1400" dirty="0"/>
            </a:br>
            <a:r>
              <a:rPr lang="en-US" sz="1400" dirty="0"/>
              <a:t>08-09 – 591.5” @ 52.82” h2o</a:t>
            </a:r>
            <a:br>
              <a:rPr lang="en-US" sz="1400" dirty="0"/>
            </a:br>
            <a:r>
              <a:rPr lang="en-US" sz="1400" dirty="0"/>
              <a:t>09-10 – 537” @ 46.03” H2o</a:t>
            </a:r>
            <a:br>
              <a:rPr lang="en-US" sz="1400" dirty="0"/>
            </a:br>
            <a:r>
              <a:rPr lang="en-US" sz="1400" dirty="0"/>
              <a:t>10-11 – 686” @ 70.35” h2o</a:t>
            </a:r>
            <a:br>
              <a:rPr lang="en-US" sz="1400" dirty="0"/>
            </a:br>
            <a:r>
              <a:rPr lang="en-US" sz="1400" dirty="0"/>
              <a:t>11-12 – 364.5” @ 36.37” h20</a:t>
            </a:r>
            <a:br>
              <a:rPr lang="en-US" sz="1400" dirty="0"/>
            </a:br>
            <a:r>
              <a:rPr lang="en-US" sz="1400" dirty="0"/>
              <a:t>12-13 – 417” @ 34.75” h2o</a:t>
            </a:r>
            <a:br>
              <a:rPr lang="en-US" sz="1400" dirty="0"/>
            </a:br>
            <a:r>
              <a:rPr lang="en-US" sz="1400" dirty="0"/>
              <a:t>13-14 – 423” @ 38.25” h2o</a:t>
            </a:r>
            <a:br>
              <a:rPr lang="en-US" sz="1400" dirty="0"/>
            </a:br>
            <a:r>
              <a:rPr lang="en-US" sz="1400" dirty="0"/>
              <a:t>14-15 – 295” @ 25.27” h20</a:t>
            </a:r>
            <a:br>
              <a:rPr lang="en-US" sz="1400" dirty="0"/>
            </a:br>
            <a:r>
              <a:rPr lang="en-US" sz="1400" dirty="0"/>
              <a:t>15-16 – 464.75” @ 38” h20</a:t>
            </a:r>
            <a:br>
              <a:rPr lang="en-US" sz="1400" dirty="0"/>
            </a:br>
            <a:r>
              <a:rPr lang="en-US" sz="1400" dirty="0"/>
              <a:t>16-17 – 674” @ 60.94” h20</a:t>
            </a:r>
            <a:br>
              <a:rPr lang="en-US" sz="1400" dirty="0"/>
            </a:br>
            <a:r>
              <a:rPr lang="en-US" sz="1400" dirty="0"/>
              <a:t>17-18 – 354” @ 31.83” h20</a:t>
            </a:r>
            <a:br>
              <a:rPr lang="en-US" sz="1400" dirty="0"/>
            </a:br>
            <a:r>
              <a:rPr lang="en-US" sz="1400" dirty="0"/>
              <a:t>18-19 – 651” @ 56.85” H20</a:t>
            </a:r>
            <a:br>
              <a:rPr lang="en-US" sz="1400" dirty="0"/>
            </a:br>
            <a:r>
              <a:rPr lang="en-US" sz="1400" dirty="0"/>
              <a:t>19-20 – 502.5” @ 41.02” H2o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1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73EAC-882A-4FCA-8286-7B8A7781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35" y="1278460"/>
            <a:ext cx="9095354" cy="2897270"/>
          </a:xfrm>
        </p:spPr>
        <p:txBody>
          <a:bodyPr vert="horz" lIns="91440" tIns="45720" rIns="91440" bIns="0" rtlCol="0" anchor="ctr">
            <a:noAutofit/>
          </a:bodyPr>
          <a:lstStyle/>
          <a:p>
            <a:r>
              <a:rPr lang="en-US" sz="4000" dirty="0"/>
              <a:t>Storms by the Numbers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10” or more storms – 13x</a:t>
            </a:r>
            <a:br>
              <a:rPr lang="en-US" sz="2800" dirty="0"/>
            </a:br>
            <a:r>
              <a:rPr lang="en-US" sz="2800" dirty="0"/>
              <a:t>20” or more storms – 4x</a:t>
            </a:r>
            <a:br>
              <a:rPr lang="en-US" sz="2800" dirty="0"/>
            </a:br>
            <a:r>
              <a:rPr lang="en-US" sz="2800" dirty="0"/>
              <a:t>0 storms in the 30-40” range</a:t>
            </a:r>
            <a:br>
              <a:rPr lang="en-US" sz="2800" dirty="0"/>
            </a:br>
            <a:r>
              <a:rPr lang="en-US" sz="2800" dirty="0"/>
              <a:t>40” or more storms – 2x</a:t>
            </a:r>
            <a:br>
              <a:rPr lang="en-US" sz="2800" dirty="0"/>
            </a:br>
            <a:r>
              <a:rPr lang="en-US" sz="2800" dirty="0"/>
              <a:t>50” or more storms – 1x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3 separate storms with less then a 24-hour window between them produced 78” of snow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0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8264-1455-4ABB-87ED-0481BD0D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2" y="-444840"/>
            <a:ext cx="9648934" cy="4769416"/>
          </a:xfrm>
        </p:spPr>
        <p:txBody>
          <a:bodyPr vert="horz" lIns="91440" tIns="45720" rIns="91440" bIns="0" rtlCol="0" anchor="ctr">
            <a:noAutofit/>
          </a:bodyPr>
          <a:lstStyle/>
          <a:p>
            <a:r>
              <a:rPr lang="en-US" sz="4400" dirty="0"/>
              <a:t>Most Significant cycles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Thanksgiving cycle, 11-27—30, 2019 - 57” @ 3.88” H2o</a:t>
            </a:r>
            <a:br>
              <a:rPr lang="en-US" sz="2800" dirty="0"/>
            </a:br>
            <a:r>
              <a:rPr lang="en-US" sz="2800" dirty="0"/>
              <a:t>mid December cycle, 12-12---16, 2019 - 42.5” @ 3.98” h20</a:t>
            </a:r>
            <a:br>
              <a:rPr lang="en-US" sz="2800" dirty="0"/>
            </a:br>
            <a:r>
              <a:rPr lang="en-US" sz="2800" dirty="0"/>
              <a:t>mid January cycles, 1-8---15, 2020 - 78” @ 3.99” H20</a:t>
            </a:r>
            <a:br>
              <a:rPr lang="en-US" sz="2800" dirty="0"/>
            </a:br>
            <a:r>
              <a:rPr lang="en-US" sz="2800" dirty="0"/>
              <a:t>LCC inner lodge cycle, 2-6—9, 2020 - 20.5” @ 2.82” H20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7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riding skis down a snow covered slope&#10;&#10;Description automatically generated">
            <a:extLst>
              <a:ext uri="{FF2B5EF4-FFF2-40B4-BE49-F238E27FC236}">
                <a16:creationId xmlns:a16="http://schemas.microsoft.com/office/drawing/2014/main" id="{48E73065-D361-4FD1-8F6F-3E4AC2996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50000"/>
          </a:blip>
          <a:srcRect t="33725" r="-1" b="3449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879852-B2CE-4D7F-9896-5967A80F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06" y="2965621"/>
            <a:ext cx="4654294" cy="2900157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Thanksgiving cycle, Snake Creek Bowl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6AA29D-DE71-43CC-8630-1E11AE8C6847}"/>
              </a:ext>
            </a:extLst>
          </p:cNvPr>
          <p:cNvSpPr txBox="1"/>
          <p:nvPr/>
        </p:nvSpPr>
        <p:spPr>
          <a:xfrm>
            <a:off x="10038522" y="1898374"/>
            <a:ext cx="204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cracking on ascent, peppered the slope, came around the corner to this.</a:t>
            </a:r>
          </a:p>
        </p:txBody>
      </p:sp>
    </p:spTree>
    <p:extLst>
      <p:ext uri="{BB962C8B-B14F-4D97-AF65-F5344CB8AC3E}">
        <p14:creationId xmlns:p14="http://schemas.microsoft.com/office/powerpoint/2010/main" val="80895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D3229-C341-4636-9055-F3181815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124" y="643467"/>
            <a:ext cx="3603728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3600"/>
              <a:t>February LCC inner lodge cycle, 2-7-20</a:t>
            </a:r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riding skis down a snow covered slope&#10;&#10;Description automatically generated">
            <a:extLst>
              <a:ext uri="{FF2B5EF4-FFF2-40B4-BE49-F238E27FC236}">
                <a16:creationId xmlns:a16="http://schemas.microsoft.com/office/drawing/2014/main" id="{BF7E2A77-F5DE-48C3-92B7-72B2786E9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17062"/>
          <a:stretch/>
        </p:blipFill>
        <p:spPr>
          <a:xfrm>
            <a:off x="3179" y="-2"/>
            <a:ext cx="6496475" cy="6858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612505-3B29-46D8-8CF1-B10FCB2EE0FA}"/>
              </a:ext>
            </a:extLst>
          </p:cNvPr>
          <p:cNvSpPr txBox="1"/>
          <p:nvPr/>
        </p:nvSpPr>
        <p:spPr>
          <a:xfrm>
            <a:off x="7154562" y="5350136"/>
            <a:ext cx="465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Chris Stowe making his way across Milly bowl.  High density snow with winds created very reactive slabs, crowns ranged from 18”-4’.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17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520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Brighton Snow Safety Patrol refresher 20-21</vt:lpstr>
      <vt:lpstr>Goals - 19-20 season review, by the numbers - Avalanche mitigation operational Mornings timeline - Avalanche Mitigation routes, route safety,  and log/shot sheets</vt:lpstr>
      <vt:lpstr>2019-2020 season review </vt:lpstr>
      <vt:lpstr>Past 20 years snow and water totals 00-01 – 473.5” @ 43.85” H2O 01-02 – 425” @ 41.37” H20 02-03 – 359” @ 33.35” H2o 03-04 – 508” @ 39.27” h2o 04-05 – 627.5” @ 60.25” h2o   05-06 – 667” @ 62.65” h2o 06-07 – 418.5”@ 37.54” h2o 07-08 – 644.5” @ 52.37” h2o 08-09 – 591.5” @ 52.82” h2o 09-10 – 537” @ 46.03” H2o 10-11 – 686” @ 70.35” h2o 11-12 – 364.5” @ 36.37” h20 12-13 – 417” @ 34.75” h2o 13-14 – 423” @ 38.25” h2o 14-15 – 295” @ 25.27” h20 15-16 – 464.75” @ 38” h20 16-17 – 674” @ 60.94” h20 17-18 – 354” @ 31.83” h20 18-19 – 651” @ 56.85” H20 19-20 – 502.5” @ 41.02” H2o</vt:lpstr>
      <vt:lpstr>Storms by the Numbers  10” or more storms – 13x 20” or more storms – 4x 0 storms in the 30-40” range 40” or more storms – 2x 50” or more storms – 1x  3 separate storms with less then a 24-hour window between them produced 78” of snow </vt:lpstr>
      <vt:lpstr>Most Significant cycles   Thanksgiving cycle, 11-27—30, 2019 - 57” @ 3.88” H2o mid December cycle, 12-12---16, 2019 - 42.5” @ 3.98” h20 mid January cycles, 1-8---15, 2020 - 78” @ 3.99” H20 LCC inner lodge cycle, 2-6—9, 2020 - 20.5” @ 2.82” H20</vt:lpstr>
      <vt:lpstr>Thanksgiving cycle, Snake Creek Bowl</vt:lpstr>
      <vt:lpstr>February LCC inner lodge cycle, 2-7-20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Brighton Snow Safety Patrol refresher 20-21</dc:title>
  <dc:creator>Tucker, Peter</dc:creator>
  <cp:lastModifiedBy>Tucker, Peter</cp:lastModifiedBy>
  <cp:revision>8</cp:revision>
  <dcterms:created xsi:type="dcterms:W3CDTF">2020-09-29T22:45:20Z</dcterms:created>
  <dcterms:modified xsi:type="dcterms:W3CDTF">2020-09-30T17:02:02Z</dcterms:modified>
</cp:coreProperties>
</file>