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4" r:id="rId4"/>
    <p:sldId id="295" r:id="rId5"/>
    <p:sldId id="292" r:id="rId6"/>
    <p:sldId id="293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6F023-1549-42A5-9297-1492CA94F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CA6C71-CE18-4ECC-A676-8DF71C40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150C-2856-4BEE-AFFC-71907325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FCD62-FC01-451D-B70A-313814E7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9D130-2927-45CB-BCBA-2714D7C6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ED2DD-45F9-4E79-89D2-E40CC3C5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AD9-D48E-4AEA-B04D-48CAA4BCC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AC63F-AC9A-4962-BBD6-6CCBB73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BA79F-7064-403F-89EC-CB30F4D6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581F-CF1A-4ECB-B340-FFB3B613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1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965D13-CBBE-479A-87F6-7ABB02CCC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AE58F-50AE-4105-BBA6-93465B2D6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AD843-487B-452D-BF29-FEDA6B7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53952-788C-4680-96E9-E44D103D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B3EE9-0CE6-4BDC-9C82-3734615B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0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853B1-10AD-4814-A49F-9E9FE4A2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5A9EF-010D-4C82-8212-0B8D0390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16815-D5BC-4E61-ACD8-B99806C5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7B0C1-8F7C-4216-975E-A31A7040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95469-DD6A-4681-B8B0-F5958215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67488-D710-43C2-9FAA-1CB227AD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8F1A6-9C32-4E6A-AF84-904D2AEC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A5B99-C3F0-488E-B5E8-9AF941B4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AB667-C2ED-4EB1-A16B-72B7C5AB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F8F28-B0D5-443D-BDF5-669CEE6D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9EAC9-4BD4-491A-BD48-FEA11417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D9EDC-F8CB-48FD-9CE6-AA751EECD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6FFCB-06A7-49E8-A27C-6BA92E04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DCFA1-0230-4140-8799-488C51DE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55F57-DF1F-4CA2-81DD-E76D73AC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C2ADD-EC62-40F1-A189-3D7C5705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50BC-2097-47B1-864E-D3080DCA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99106-C357-4451-935A-4047F86E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4C8BA-CBD7-4D7C-9BEB-9E63F7EE3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5C7E8-B7EF-462E-B0ED-7D7619A26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90AAA-79E9-40A4-9E19-DDF2CBEE6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C79DF-3B27-4B07-8F40-F0DB533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3286D3-E6AD-4252-B0BA-EC45CEA3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BEDFDA-DA7C-40CC-9004-46C42C56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56381-2A10-45B2-9C28-04BEFF6B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665480-16A1-4953-AAB8-1635B8E3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3BF131-4BB0-443F-A228-9EC370B4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BFB643-6801-4887-8914-A28A4843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1730A7-20A6-4134-95A5-57882D1F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AFB599-D724-4A7B-B3C8-4CF99116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73427-9718-444E-90A9-DB502CA5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7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65DCA-AB26-440A-AC2F-85628C78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E678A-BEF0-45E7-8928-EFE8C793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6A519-79C9-457F-9866-73AB83C1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B7C83-00FF-4C23-A8BC-EAF4019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01D1F-58BD-437D-901B-9627DED5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25C39-4AC0-4970-9D1E-321A38CB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E007-7797-463F-BD9E-ADCDE92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4D48B3-82A7-4EB5-89A4-ADC9D655E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8AEA7-3010-4134-A2E4-6C373EAB9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55E12-5355-4FD6-91BA-F50543B9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23586-88DA-423C-AFFD-AAE30A05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1E847-9E2A-4872-942B-FADB65AF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126C6-81DC-4B1B-9F46-CBE5B16A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9EE70-9AFB-4BC3-9480-EB70B838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C4A74-F7FA-4672-9566-1E509C62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3AC6-C876-49D5-9183-083CA7686F5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5BB3D-940B-4D20-A019-085C2896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A52F5-2FBF-472A-8B5D-D60358D8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F942-0931-44E0-AA0E-D2759975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3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F6936-15D4-4034-8DC1-B87BAB2E4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/>
              <a:t>등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89B48A-E365-4AA6-8D88-BA2B7F451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1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C49B8-9713-423D-8CC2-B4A046F6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설치 확인 및 환경 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4F425B-9CA0-42C2-B779-D5E3B0C7476B}"/>
              </a:ext>
            </a:extLst>
          </p:cNvPr>
          <p:cNvGrpSpPr/>
          <p:nvPr/>
        </p:nvGrpSpPr>
        <p:grpSpPr>
          <a:xfrm>
            <a:off x="439806" y="1087024"/>
            <a:ext cx="9446316" cy="5393288"/>
            <a:chOff x="439806" y="1087024"/>
            <a:chExt cx="9446316" cy="53932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ACC32B-2FFE-4DCC-982F-6EB160D6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806" y="1087024"/>
              <a:ext cx="8969238" cy="193447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2B6E6C-A03F-458D-8B4E-4F881E4B8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806" y="3021495"/>
              <a:ext cx="9446316" cy="345881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889CF92-8A4B-4F80-A742-94F0E09B126E}"/>
              </a:ext>
            </a:extLst>
          </p:cNvPr>
          <p:cNvSpPr txBox="1"/>
          <p:nvPr/>
        </p:nvSpPr>
        <p:spPr>
          <a:xfrm>
            <a:off x="7090941" y="2685639"/>
            <a:ext cx="463620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jdk1.8.0_181 </a:t>
            </a:r>
            <a:r>
              <a:rPr lang="ko-KR" altLang="en-US" dirty="0"/>
              <a:t>폴더에 대한 </a:t>
            </a:r>
            <a:r>
              <a:rPr lang="ko-KR" altLang="en-US" dirty="0" err="1"/>
              <a:t>심벌릭</a:t>
            </a:r>
            <a:r>
              <a:rPr lang="ko-KR" altLang="en-US" dirty="0"/>
              <a:t> 링크 생성</a:t>
            </a:r>
            <a:endParaRPr lang="en-US" altLang="ko-KR" dirty="0"/>
          </a:p>
          <a:p>
            <a:r>
              <a:rPr lang="ko-KR" altLang="en-US" dirty="0"/>
              <a:t>환경설정시 짧은 </a:t>
            </a:r>
            <a:r>
              <a:rPr lang="en-US" altLang="ko-KR" dirty="0"/>
              <a:t>path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3939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283CE-71EF-46BD-973D-B42583C4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환경설정 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C2C1-7F9F-4075-BF25-90B09531FFB8}"/>
              </a:ext>
            </a:extLst>
          </p:cNvPr>
          <p:cNvSpPr txBox="1"/>
          <p:nvPr/>
        </p:nvSpPr>
        <p:spPr>
          <a:xfrm>
            <a:off x="188844" y="1060519"/>
            <a:ext cx="3612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vi /</a:t>
            </a:r>
            <a:r>
              <a:rPr lang="en-US" altLang="ko-KR" sz="4400" dirty="0" err="1"/>
              <a:t>etc</a:t>
            </a:r>
            <a:r>
              <a:rPr lang="en-US" altLang="ko-KR" sz="4400" dirty="0"/>
              <a:t>/profile</a:t>
            </a: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6E5E21-E543-40CA-B2E9-5970CEE0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11" y="1829960"/>
            <a:ext cx="6648450" cy="472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946F2-D02E-4ED5-BDF6-A8A5947CB480}"/>
              </a:ext>
            </a:extLst>
          </p:cNvPr>
          <p:cNvSpPr txBox="1"/>
          <p:nvPr/>
        </p:nvSpPr>
        <p:spPr>
          <a:xfrm>
            <a:off x="7280446" y="1829960"/>
            <a:ext cx="4911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shift + g </a:t>
            </a:r>
            <a:r>
              <a:rPr lang="ko-KR" altLang="en-US" sz="2800" dirty="0"/>
              <a:t>키 이용하며 파일의 끝으로 이동</a:t>
            </a:r>
          </a:p>
        </p:txBody>
      </p:sp>
    </p:spTree>
    <p:extLst>
      <p:ext uri="{BB962C8B-B14F-4D97-AF65-F5344CB8AC3E}">
        <p14:creationId xmlns:p14="http://schemas.microsoft.com/office/powerpoint/2010/main" val="170406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AC79-B4E4-43F9-B697-BD260E13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0"/>
            <a:ext cx="10515600" cy="1325563"/>
          </a:xfrm>
        </p:spPr>
        <p:txBody>
          <a:bodyPr/>
          <a:lstStyle/>
          <a:p>
            <a:r>
              <a:rPr lang="ko-KR" altLang="en-US" dirty="0"/>
              <a:t>환경설정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EE81D-0915-43D9-BA25-1D32FD083EDC}"/>
              </a:ext>
            </a:extLst>
          </p:cNvPr>
          <p:cNvSpPr txBox="1"/>
          <p:nvPr/>
        </p:nvSpPr>
        <p:spPr>
          <a:xfrm>
            <a:off x="96078" y="1140897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파일의 끝에 아래 내용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6CDD3-3896-4069-9871-BCC95D120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9" y="1780347"/>
            <a:ext cx="6725930" cy="25266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0C900A-85D1-420B-907B-41270F1BC181}"/>
              </a:ext>
            </a:extLst>
          </p:cNvPr>
          <p:cNvSpPr/>
          <p:nvPr/>
        </p:nvSpPr>
        <p:spPr>
          <a:xfrm>
            <a:off x="96078" y="3246783"/>
            <a:ext cx="6172200" cy="1237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B6DC0-A42D-4D3E-93CC-AB7DA8B6492A}"/>
              </a:ext>
            </a:extLst>
          </p:cNvPr>
          <p:cNvSpPr txBox="1"/>
          <p:nvPr/>
        </p:nvSpPr>
        <p:spPr>
          <a:xfrm>
            <a:off x="337479" y="4891263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저장 후 종료</a:t>
            </a:r>
          </a:p>
        </p:txBody>
      </p:sp>
    </p:spTree>
    <p:extLst>
      <p:ext uri="{BB962C8B-B14F-4D97-AF65-F5344CB8AC3E}">
        <p14:creationId xmlns:p14="http://schemas.microsoft.com/office/powerpoint/2010/main" val="29237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417FB-5FAC-443F-B10E-2269E7C4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환경설정 변경 적용 및 확인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639207-76D4-45F5-A95F-FD460FCFCACA}"/>
              </a:ext>
            </a:extLst>
          </p:cNvPr>
          <p:cNvGrpSpPr/>
          <p:nvPr/>
        </p:nvGrpSpPr>
        <p:grpSpPr>
          <a:xfrm>
            <a:off x="582888" y="1209467"/>
            <a:ext cx="9329737" cy="4011890"/>
            <a:chOff x="582889" y="1209467"/>
            <a:chExt cx="7593702" cy="29119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A4BEF2-1202-4D79-B44F-0D593182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889" y="1209467"/>
              <a:ext cx="7593702" cy="29119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71C54F-8686-4E47-A2DD-F7E848E76DBE}"/>
                </a:ext>
              </a:extLst>
            </p:cNvPr>
            <p:cNvSpPr/>
            <p:nvPr/>
          </p:nvSpPr>
          <p:spPr>
            <a:xfrm>
              <a:off x="582889" y="2093843"/>
              <a:ext cx="5036033" cy="3975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038282-9082-4A16-928A-02754FBEFC27}"/>
                </a:ext>
              </a:extLst>
            </p:cNvPr>
            <p:cNvSpPr txBox="1"/>
            <p:nvPr/>
          </p:nvSpPr>
          <p:spPr>
            <a:xfrm>
              <a:off x="5706496" y="2093843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설정 변경 적용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0C39F5-76BF-4F17-BB9D-7937E99BE676}"/>
                </a:ext>
              </a:extLst>
            </p:cNvPr>
            <p:cNvSpPr/>
            <p:nvPr/>
          </p:nvSpPr>
          <p:spPr>
            <a:xfrm>
              <a:off x="582889" y="2476427"/>
              <a:ext cx="5119473" cy="356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8EB08B-3B24-444A-96EF-A445E630343E}"/>
                </a:ext>
              </a:extLst>
            </p:cNvPr>
            <p:cNvSpPr txBox="1"/>
            <p:nvPr/>
          </p:nvSpPr>
          <p:spPr>
            <a:xfrm>
              <a:off x="5702362" y="246317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설치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43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5809-364A-4BE3-AA41-FDCBA36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설정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F2748-9A0B-406D-8F65-1CBDD643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하둡을</a:t>
            </a:r>
            <a:r>
              <a:rPr lang="ko-KR" altLang="en-US" dirty="0"/>
              <a:t> 최종 설치할 하드웨어에 작업</a:t>
            </a:r>
            <a:endParaRPr lang="en-US" altLang="ko-KR" dirty="0"/>
          </a:p>
          <a:p>
            <a:r>
              <a:rPr lang="en-US" altLang="ko-KR" dirty="0"/>
              <a:t>2-3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조로  </a:t>
            </a:r>
            <a:r>
              <a:rPr lang="en-US" altLang="ko-KR" dirty="0" err="1"/>
              <a:t>serverB</a:t>
            </a:r>
            <a:r>
              <a:rPr lang="en-US" altLang="ko-KR" dirty="0"/>
              <a:t> VM</a:t>
            </a:r>
            <a:r>
              <a:rPr lang="ko-KR" altLang="en-US" dirty="0"/>
              <a:t>에 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서로 상의하여 각자의 </a:t>
            </a:r>
            <a:r>
              <a:rPr lang="en-US" altLang="ko-KR" dirty="0" err="1"/>
              <a:t>serverB</a:t>
            </a:r>
            <a:r>
              <a:rPr lang="en-US" altLang="ko-KR" dirty="0"/>
              <a:t> VM</a:t>
            </a:r>
            <a:r>
              <a:rPr lang="ko-KR" altLang="en-US" dirty="0"/>
              <a:t>에  </a:t>
            </a:r>
            <a:r>
              <a:rPr lang="en-US" altLang="ko-KR" dirty="0" err="1"/>
              <a:t>jdk</a:t>
            </a:r>
            <a:r>
              <a:rPr lang="ko-KR" altLang="en-US" dirty="0"/>
              <a:t>를 설치해야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강의자료를 활용합니다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설치 </a:t>
            </a:r>
            <a:r>
              <a:rPr lang="en-US" altLang="ko-KR" dirty="0"/>
              <a:t>TEST</a:t>
            </a:r>
          </a:p>
          <a:p>
            <a:pPr lvl="1"/>
            <a:r>
              <a:rPr lang="en-US" altLang="ko-KR" dirty="0"/>
              <a:t>java -version</a:t>
            </a:r>
          </a:p>
          <a:p>
            <a:r>
              <a:rPr lang="ko-KR" altLang="en-US" dirty="0"/>
              <a:t>평가자 체크 리스트 채점 조건에 포함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 설치 파일은 이전 작업에서 </a:t>
            </a:r>
            <a:r>
              <a:rPr lang="en-US" altLang="ko-KR" dirty="0"/>
              <a:t>master </a:t>
            </a:r>
            <a:r>
              <a:rPr lang="ko-KR" altLang="en-US" dirty="0"/>
              <a:t>에서 </a:t>
            </a:r>
            <a:r>
              <a:rPr lang="en-US" altLang="ko-KR" dirty="0" err="1"/>
              <a:t>serverB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 </a:t>
            </a:r>
            <a:r>
              <a:rPr lang="ko-KR" altLang="en-US" dirty="0"/>
              <a:t>에 복사 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1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249F-7C60-49FC-935C-ACFB2878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설정 </a:t>
            </a:r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33A5-EAB9-4D45-A0B6-F41B64F2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serverB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master</a:t>
            </a:r>
            <a:r>
              <a:rPr lang="ko-KR" altLang="en-US" dirty="0"/>
              <a:t>에  </a:t>
            </a:r>
            <a:r>
              <a:rPr lang="en-US" altLang="ko-KR" dirty="0" err="1"/>
              <a:t>hadoop</a:t>
            </a:r>
            <a:r>
              <a:rPr lang="ko-KR" altLang="en-US" dirty="0"/>
              <a:t>  계정 생성 </a:t>
            </a:r>
            <a:r>
              <a:rPr lang="en-US" altLang="ko-KR" dirty="0"/>
              <a:t>(password : </a:t>
            </a:r>
            <a:r>
              <a:rPr lang="en-US" altLang="ko-KR" dirty="0" err="1"/>
              <a:t>hadoop</a:t>
            </a:r>
            <a:r>
              <a:rPr lang="ko-KR" altLang="en-US" dirty="0"/>
              <a:t> 으로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15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CDB25-11DB-4288-9995-AFDC0866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0"/>
            <a:ext cx="10515600" cy="1325563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설치</a:t>
            </a:r>
            <a:r>
              <a:rPr lang="en-US" altLang="ko-KR" dirty="0"/>
              <a:t>(master – root </a:t>
            </a:r>
            <a:r>
              <a:rPr lang="ko-KR" altLang="en-US" dirty="0"/>
              <a:t>계정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EEC92-3CDA-4103-A19A-F3C12EFE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84" y="2043113"/>
            <a:ext cx="7892912" cy="4025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26D408-1538-4BC4-9053-B7124127AFB2}"/>
              </a:ext>
            </a:extLst>
          </p:cNvPr>
          <p:cNvSpPr/>
          <p:nvPr/>
        </p:nvSpPr>
        <p:spPr>
          <a:xfrm>
            <a:off x="919784" y="1325563"/>
            <a:ext cx="8820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http://www.oracle.com/technetwork/java/javase/downloads/index.html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80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1B99-03C8-47B7-A4D6-6B68FCA5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26987"/>
            <a:ext cx="10515600" cy="1325563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java</a:t>
            </a:r>
            <a:r>
              <a:rPr lang="ko-KR" altLang="en-US" dirty="0"/>
              <a:t>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03820-A5F3-4E78-AF12-FAE446E5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0" y="1127263"/>
            <a:ext cx="10701544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76EC3-EEB0-431F-842B-EE00BE64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java </a:t>
            </a:r>
            <a:r>
              <a:rPr lang="ko-KR" altLang="en-US" dirty="0"/>
              <a:t>삭제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C97D8-C530-477D-A30E-4479B17D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76" y="2326585"/>
            <a:ext cx="6546367" cy="262972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51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EF54B-B724-4503-9360-19BAE687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1" y="66515"/>
            <a:ext cx="10515600" cy="1325563"/>
          </a:xfrm>
        </p:spPr>
        <p:txBody>
          <a:bodyPr/>
          <a:lstStyle/>
          <a:p>
            <a:r>
              <a:rPr lang="ko-KR" altLang="en-US" dirty="0"/>
              <a:t>다운로드 폴더에 </a:t>
            </a:r>
            <a:r>
              <a:rPr lang="en-US" altLang="ko-KR" dirty="0"/>
              <a:t>java </a:t>
            </a:r>
            <a:r>
              <a:rPr lang="ko-KR" altLang="en-US" dirty="0"/>
              <a:t>파일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8A7557-E07B-4A2D-AD9F-E993B59E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3336"/>
            <a:ext cx="9843052" cy="23908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FB29E-1829-4FB5-8C32-D91C6BB34396}"/>
              </a:ext>
            </a:extLst>
          </p:cNvPr>
          <p:cNvSpPr txBox="1"/>
          <p:nvPr/>
        </p:nvSpPr>
        <p:spPr>
          <a:xfrm>
            <a:off x="930965" y="1375428"/>
            <a:ext cx="24112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cd</a:t>
            </a:r>
          </a:p>
          <a:p>
            <a:r>
              <a:rPr lang="en-US" altLang="ko-KR" sz="3200" dirty="0"/>
              <a:t>cd </a:t>
            </a:r>
            <a:r>
              <a:rPr lang="ko-KR" altLang="en-US" sz="3200" dirty="0"/>
              <a:t>다운로드</a:t>
            </a:r>
            <a:endParaRPr lang="en-US" altLang="ko-KR" sz="3200" dirty="0"/>
          </a:p>
          <a:p>
            <a:r>
              <a:rPr lang="en-US" altLang="ko-KR" sz="3200" dirty="0"/>
              <a:t>ls -l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D5774-E49C-4E99-A3BD-0BC8CD23E313}"/>
              </a:ext>
            </a:extLst>
          </p:cNvPr>
          <p:cNvSpPr txBox="1"/>
          <p:nvPr/>
        </p:nvSpPr>
        <p:spPr>
          <a:xfrm>
            <a:off x="708992" y="3429000"/>
            <a:ext cx="372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serverB</a:t>
            </a:r>
            <a:r>
              <a:rPr lang="ko-KR" altLang="en-US" sz="2400" b="1" dirty="0">
                <a:solidFill>
                  <a:srgbClr val="FF0000"/>
                </a:solidFill>
              </a:rPr>
              <a:t>에 </a:t>
            </a:r>
            <a:r>
              <a:rPr lang="en-US" altLang="ko-KR" sz="2400" b="1" dirty="0">
                <a:solidFill>
                  <a:srgbClr val="FF0000"/>
                </a:solidFill>
              </a:rPr>
              <a:t>java </a:t>
            </a:r>
            <a:r>
              <a:rPr lang="ko-KR" altLang="en-US" sz="2400" b="1" dirty="0">
                <a:solidFill>
                  <a:srgbClr val="FF0000"/>
                </a:solidFill>
              </a:rPr>
              <a:t>파일 복사</a:t>
            </a:r>
          </a:p>
        </p:txBody>
      </p:sp>
    </p:spTree>
    <p:extLst>
      <p:ext uri="{BB962C8B-B14F-4D97-AF65-F5344CB8AC3E}">
        <p14:creationId xmlns:p14="http://schemas.microsoft.com/office/powerpoint/2010/main" val="82405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1A07-E980-4B04-BF26-CEA19430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337"/>
            <a:ext cx="10515600" cy="1325563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압축파일 해제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A3A33-5BAF-4494-97BA-B3C415EB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993913"/>
            <a:ext cx="6493567" cy="24350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A021B-3B25-4846-9608-EF975EB4C863}"/>
              </a:ext>
            </a:extLst>
          </p:cNvPr>
          <p:cNvSpPr txBox="1"/>
          <p:nvPr/>
        </p:nvSpPr>
        <p:spPr>
          <a:xfrm>
            <a:off x="6599584" y="1252226"/>
            <a:ext cx="5314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파일 권한이 </a:t>
            </a:r>
            <a:r>
              <a:rPr lang="en-US" altLang="ko-KR" sz="2000" dirty="0"/>
              <a:t>755 </a:t>
            </a:r>
            <a:r>
              <a:rPr lang="ko-KR" altLang="en-US" sz="2000" dirty="0"/>
              <a:t>여야 함 즉</a:t>
            </a:r>
            <a:r>
              <a:rPr lang="en-US" altLang="ko-KR" sz="2000" dirty="0"/>
              <a:t>, -</a:t>
            </a:r>
            <a:r>
              <a:rPr lang="en-US" altLang="ko-KR" sz="2000" dirty="0" err="1"/>
              <a:t>rwxr</a:t>
            </a:r>
            <a:r>
              <a:rPr lang="en-US" altLang="ko-KR" sz="2000" dirty="0"/>
              <a:t>-</a:t>
            </a:r>
            <a:r>
              <a:rPr lang="en-US" altLang="ko-KR" sz="2000" dirty="0" err="1"/>
              <a:t>xr</a:t>
            </a:r>
            <a:r>
              <a:rPr lang="en-US" altLang="ko-KR" sz="2000" dirty="0"/>
              <a:t>-x</a:t>
            </a:r>
            <a:r>
              <a:rPr lang="ko-KR" altLang="en-US" sz="2000" dirty="0"/>
              <a:t> 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권한이 상이 한 경우 아래와 같은 명령어로 권한 수정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chmod</a:t>
            </a:r>
            <a:r>
              <a:rPr lang="en-US" altLang="ko-KR" sz="2000" dirty="0"/>
              <a:t> 755 </a:t>
            </a:r>
            <a:r>
              <a:rPr lang="ko-KR" altLang="en-US" sz="2000" dirty="0"/>
              <a:t>파일명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79AC36-F8EB-45BA-B42A-90764133089F}"/>
              </a:ext>
            </a:extLst>
          </p:cNvPr>
          <p:cNvSpPr/>
          <p:nvPr/>
        </p:nvSpPr>
        <p:spPr>
          <a:xfrm>
            <a:off x="92765" y="2319476"/>
            <a:ext cx="5499652" cy="18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6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906F-7260-4124-B370-EC87E215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-99564"/>
            <a:ext cx="10515600" cy="1325563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파일 압축해제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1C7D4-D189-47C2-AAC8-AE2B8CA7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852909"/>
            <a:ext cx="10002078" cy="46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2C8EC-D9E6-4434-8316-E4CFCE69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압축해제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C1A685-4E39-4CC7-B3AB-609B184C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771"/>
            <a:ext cx="10399643" cy="213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53971-E5EA-407D-B27B-6C631774F2E6}"/>
              </a:ext>
            </a:extLst>
          </p:cNvPr>
          <p:cNvSpPr txBox="1"/>
          <p:nvPr/>
        </p:nvSpPr>
        <p:spPr>
          <a:xfrm>
            <a:off x="838200" y="1671846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/</a:t>
            </a:r>
            <a:r>
              <a:rPr lang="en-US" altLang="ko-KR" sz="2400" dirty="0" err="1"/>
              <a:t>usr</a:t>
            </a:r>
            <a:r>
              <a:rPr lang="en-US" altLang="ko-KR" sz="2400" dirty="0"/>
              <a:t>/local</a:t>
            </a:r>
            <a:r>
              <a:rPr lang="ko-KR" altLang="en-US" sz="2400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96395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502D67-CE32-43A7-9581-6FE976AB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4" y="0"/>
            <a:ext cx="11149841" cy="516234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47E51B-2F45-440C-B8F0-350EA25013F2}"/>
              </a:ext>
            </a:extLst>
          </p:cNvPr>
          <p:cNvSpPr/>
          <p:nvPr/>
        </p:nvSpPr>
        <p:spPr>
          <a:xfrm>
            <a:off x="3551583" y="4240696"/>
            <a:ext cx="5155095" cy="4505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184D3-FF8A-47FB-A15F-21A6FD1D126A}"/>
              </a:ext>
            </a:extLst>
          </p:cNvPr>
          <p:cNvSpPr txBox="1"/>
          <p:nvPr/>
        </p:nvSpPr>
        <p:spPr>
          <a:xfrm>
            <a:off x="220524" y="5162343"/>
            <a:ext cx="4232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tar </a:t>
            </a:r>
            <a:r>
              <a:rPr lang="en-US" altLang="ko-KR" sz="3600" dirty="0" err="1"/>
              <a:t>xvfz</a:t>
            </a:r>
            <a:r>
              <a:rPr lang="en-US" altLang="ko-KR" sz="3600" dirty="0"/>
              <a:t> </a:t>
            </a:r>
            <a:r>
              <a:rPr lang="en-US" altLang="ko-KR" sz="3600" dirty="0" err="1"/>
              <a:t>jdk</a:t>
            </a:r>
            <a:r>
              <a:rPr lang="en-US" altLang="ko-KR" sz="3600" dirty="0"/>
              <a:t>-(tab </a:t>
            </a:r>
            <a:r>
              <a:rPr lang="ko-KR" altLang="en-US" sz="3600" dirty="0"/>
              <a:t>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999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</Words>
  <Application>Microsoft Office PowerPoint</Application>
  <PresentationFormat>와이드스크린</PresentationFormat>
  <Paragraphs>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java 등 설치</vt:lpstr>
      <vt:lpstr>java 설치(master – root 계정)</vt:lpstr>
      <vt:lpstr>기존 java제거</vt:lpstr>
      <vt:lpstr>기존 java 삭제 확인</vt:lpstr>
      <vt:lpstr>다운로드 폴더에 java 파일 확인</vt:lpstr>
      <vt:lpstr>java 압축파일 해제</vt:lpstr>
      <vt:lpstr>java 파일 압축해제</vt:lpstr>
      <vt:lpstr>java 압축해제</vt:lpstr>
      <vt:lpstr>PowerPoint 프레젠테이션</vt:lpstr>
      <vt:lpstr>설치 확인 및 환경 설정</vt:lpstr>
      <vt:lpstr>환경설정  /etc/profile </vt:lpstr>
      <vt:lpstr>환경설정 /etc/profile</vt:lpstr>
      <vt:lpstr>환경설정 변경 적용 및 확인</vt:lpstr>
      <vt:lpstr>개별 설정 2</vt:lpstr>
      <vt:lpstr>개별 설정 2-1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등 설치</dc:title>
  <dc:creator>문 경미</dc:creator>
  <cp:lastModifiedBy>문 경미</cp:lastModifiedBy>
  <cp:revision>1</cp:revision>
  <dcterms:created xsi:type="dcterms:W3CDTF">2018-07-30T05:18:26Z</dcterms:created>
  <dcterms:modified xsi:type="dcterms:W3CDTF">2018-07-30T05:19:27Z</dcterms:modified>
</cp:coreProperties>
</file>