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5A815-4516-4F38-B69A-9D98E41E2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2190DC-324E-45E9-A017-D581F1279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3BB6D-6D1B-4F4D-984D-4D9D354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86D5-B9CD-4C2A-BE0C-85F1BAE0F56F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0A58C-5EB4-4669-8726-B4821116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70465-10EC-4E65-836A-F1239EB5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C2F8-33C2-4572-A52F-5D70CD82F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E1A60-FFFF-4256-9825-86324688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990C2-5D67-4A07-B7E7-5233B449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B676A-2B32-48BF-852E-122B439A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86D5-B9CD-4C2A-BE0C-85F1BAE0F56F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40C89-A474-4019-A709-C8899465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7BED1-2EF1-4CE3-984F-CF574025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C2F8-33C2-4572-A52F-5D70CD82F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2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6B092D-FCA8-491D-BC6B-14C23534E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A043B-0964-4D76-B8D7-562D04FB7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557BE-BCB5-4E98-8655-AFD66E63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86D5-B9CD-4C2A-BE0C-85F1BAE0F56F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04F80-39AD-4A75-985E-AAECA25C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F388C-24CE-4645-AC5E-B4AEC3C9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C2F8-33C2-4572-A52F-5D70CD82F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8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B5461-B7C9-4550-8195-06B806E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51346-04B7-4F17-A1FC-F6FA4E28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B60C7-BA50-4491-8D63-309C25C5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86D5-B9CD-4C2A-BE0C-85F1BAE0F56F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E43CA-8156-4D2F-B0F0-11F57621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13985-7D5B-4892-9B78-D89588AD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C2F8-33C2-4572-A52F-5D70CD82F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2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3169F-94EF-4EB4-81B3-D6CB8EA1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D9FD1-B77C-43F4-9D52-B8C32F02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CF4C7-CED5-4C9A-A90D-2A81E52F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86D5-B9CD-4C2A-BE0C-85F1BAE0F56F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ABF11-2D67-409F-9B55-020FD40D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E5DC2-2C45-405E-8F82-D72E22A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C2F8-33C2-4572-A52F-5D70CD82F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9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2A4C8-7867-4924-BE29-325F999A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539CD-9EE9-4BA3-8119-23161B4ED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0E5A7-D06C-4C33-82D9-ACCE435C8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44523-73C5-4B41-8B82-6C770C2D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86D5-B9CD-4C2A-BE0C-85F1BAE0F56F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7FABA-380E-496A-AE07-BE9ED275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9FC9D-DE13-4F75-BFAF-222A3925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C2F8-33C2-4572-A52F-5D70CD82F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1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33F9F-3A46-4C34-9F9F-32B3EFE3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27F01-12AC-4B99-B35C-C9F93B17F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4A0D9-60A9-498E-8898-49C42D7AE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2D8003-C21A-434C-B1A8-9506174BA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22BC2F-1AA6-4B58-B486-07BB740FB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D1459D-790D-453E-9CB2-7C82A285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86D5-B9CD-4C2A-BE0C-85F1BAE0F56F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75429A-68DC-4BC6-944C-32BA42E8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16BC48-774D-4736-9BB5-DF7A3606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C2F8-33C2-4572-A52F-5D70CD82F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D3AE7-FA7F-41B3-9EB6-441A01DC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F8DFC5-0EFE-4691-9D76-8FFD4624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86D5-B9CD-4C2A-BE0C-85F1BAE0F56F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C32EF1-1116-474E-A8B5-7EEC3E8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63A1FF-3CF7-4360-8822-7A3F667D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C2F8-33C2-4572-A52F-5D70CD82F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2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E5646-398E-4348-88D6-6D380EA3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86D5-B9CD-4C2A-BE0C-85F1BAE0F56F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1E300E-301C-4A8A-AA35-04164CD5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B5402A-4B21-427E-812E-61E9D772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C2F8-33C2-4572-A52F-5D70CD82F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2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4B2FE-C376-4AA8-8B68-9D7116FB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2D8A-D58E-4653-AE15-93C7E0C3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786D3-3B3A-482B-972A-CB77CC186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7F47D-C0F1-4B37-93BF-54BBAA05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86D5-B9CD-4C2A-BE0C-85F1BAE0F56F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263B2-C022-4F61-BAE3-A6B17C91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D3156-085C-4123-8279-F5F892C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C2F8-33C2-4572-A52F-5D70CD82F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4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DA52C-8844-4B1B-BD82-0CC65A08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10877A-2F5E-4541-81C2-1B2BD3EFD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BC29D-F12E-42E1-840F-0FDD80489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5C03D-E1B4-4624-9377-8E953B24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86D5-B9CD-4C2A-BE0C-85F1BAE0F56F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DE0FC-4DD7-4657-9FD2-C518FC84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6AF38-32D5-4DD8-B9AE-7F13089F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C2F8-33C2-4572-A52F-5D70CD82F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1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8B32AA-2FA1-409E-941B-FB091AE2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D3900-C1EB-438B-BE58-04E85E91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9BA8B-B60D-4740-8F1A-67EE73F6D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86D5-B9CD-4C2A-BE0C-85F1BAE0F56F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C2DD2-254E-42FB-BF43-CBA2EAD61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BFBFD-EF9D-433A-8576-90413A11E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2C2F8-33C2-4572-A52F-5D70CD82F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0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B5FE5-1F66-45C8-BF85-FA12F942A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프로그램 연습문제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1322BD-C588-400F-82FE-7BCE9DCF2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다른 학생들과 의논하지 마세요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 책이 있다면 자바 책을 이용하시기 바랍니다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2page </a:t>
            </a:r>
            <a:r>
              <a:rPr lang="ko-KR" altLang="en-US" dirty="0"/>
              <a:t>문제를 다 작성하면 </a:t>
            </a:r>
            <a:r>
              <a:rPr lang="en-US" altLang="ko-KR" dirty="0"/>
              <a:t>3page </a:t>
            </a:r>
            <a:r>
              <a:rPr lang="ko-KR" altLang="en-US" dirty="0"/>
              <a:t>문제를 해결합니다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989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953B0C-B570-49B7-91ED-4E89356C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28" y="744605"/>
            <a:ext cx="7838455" cy="51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7E9707-D857-424C-8C17-57655AC9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74" y="462377"/>
            <a:ext cx="7660378" cy="56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01F2EC4-6040-46F4-9491-A97FE8AC97E3}"/>
              </a:ext>
            </a:extLst>
          </p:cNvPr>
          <p:cNvSpPr txBox="1">
            <a:spLocks/>
          </p:cNvSpPr>
          <p:nvPr/>
        </p:nvSpPr>
        <p:spPr>
          <a:xfrm>
            <a:off x="318983" y="586257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9575DF-BD4B-459C-BAE3-A7172C08DBDA}"/>
              </a:ext>
            </a:extLst>
          </p:cNvPr>
          <p:cNvSpPr/>
          <p:nvPr/>
        </p:nvSpPr>
        <p:spPr bwMode="auto">
          <a:xfrm>
            <a:off x="987576" y="1651551"/>
            <a:ext cx="8328702" cy="3477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I </a:t>
            </a:r>
            <a:r>
              <a:rPr lang="ko-KR" altLang="en-US" sz="1400" dirty="0">
                <a:solidFill>
                  <a:prstClr val="black"/>
                </a:solidFill>
              </a:rPr>
              <a:t>요구사항 </a:t>
            </a:r>
            <a:r>
              <a:rPr lang="en-US" altLang="ko-KR" sz="14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사과는 </a:t>
            </a:r>
            <a:r>
              <a:rPr lang="en-US" altLang="ko-KR" sz="1400" dirty="0">
                <a:solidFill>
                  <a:prstClr val="black"/>
                </a:solidFill>
              </a:rPr>
              <a:t>1,000</a:t>
            </a:r>
            <a:r>
              <a:rPr lang="ko-KR" altLang="en-US" sz="1400" dirty="0">
                <a:solidFill>
                  <a:prstClr val="black"/>
                </a:solidFill>
              </a:rPr>
              <a:t>원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포도는 </a:t>
            </a:r>
            <a:r>
              <a:rPr lang="en-US" altLang="ko-KR" sz="1400" dirty="0">
                <a:solidFill>
                  <a:prstClr val="black"/>
                </a:solidFill>
              </a:rPr>
              <a:t>3,000</a:t>
            </a:r>
            <a:r>
              <a:rPr lang="ko-KR" altLang="en-US" sz="1400" dirty="0">
                <a:solidFill>
                  <a:prstClr val="black"/>
                </a:solidFill>
              </a:rPr>
              <a:t>원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배는 </a:t>
            </a:r>
            <a:r>
              <a:rPr lang="en-US" altLang="ko-KR" sz="1400" dirty="0">
                <a:solidFill>
                  <a:prstClr val="black"/>
                </a:solidFill>
              </a:rPr>
              <a:t>2,000</a:t>
            </a:r>
            <a:r>
              <a:rPr lang="ko-KR" altLang="en-US" sz="1400" dirty="0">
                <a:solidFill>
                  <a:prstClr val="black"/>
                </a:solidFill>
              </a:rPr>
              <a:t>원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귤은 </a:t>
            </a:r>
            <a:r>
              <a:rPr lang="en-US" altLang="ko-KR" sz="1400" dirty="0">
                <a:solidFill>
                  <a:prstClr val="black"/>
                </a:solidFill>
              </a:rPr>
              <a:t>500</a:t>
            </a:r>
            <a:r>
              <a:rPr lang="ko-KR" altLang="en-US" sz="1400" dirty="0">
                <a:solidFill>
                  <a:prstClr val="black"/>
                </a:solidFill>
              </a:rPr>
              <a:t>원에 파는 과일가게가 있다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이 가게는 포도를 </a:t>
            </a:r>
            <a:r>
              <a:rPr lang="en-US" altLang="ko-KR" sz="1400" dirty="0">
                <a:solidFill>
                  <a:prstClr val="black"/>
                </a:solidFill>
              </a:rPr>
              <a:t>3</a:t>
            </a:r>
            <a:r>
              <a:rPr lang="ko-KR" altLang="en-US" sz="1400" dirty="0">
                <a:solidFill>
                  <a:prstClr val="black"/>
                </a:solidFill>
              </a:rPr>
              <a:t>송이 이상 사면 총 금액의 </a:t>
            </a:r>
            <a:r>
              <a:rPr lang="en-US" altLang="ko-KR" sz="1400" dirty="0">
                <a:solidFill>
                  <a:prstClr val="black"/>
                </a:solidFill>
              </a:rPr>
              <a:t>10%</a:t>
            </a:r>
            <a:r>
              <a:rPr lang="ko-KR" altLang="en-US" sz="1400" dirty="0">
                <a:solidFill>
                  <a:prstClr val="black"/>
                </a:solidFill>
              </a:rPr>
              <a:t>를 할인해주며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귤은 </a:t>
            </a:r>
            <a:r>
              <a:rPr lang="en-US" altLang="ko-KR" sz="1400" dirty="0">
                <a:solidFill>
                  <a:prstClr val="black"/>
                </a:solidFill>
              </a:rPr>
              <a:t>10</a:t>
            </a:r>
            <a:r>
              <a:rPr lang="ko-KR" altLang="en-US" sz="1400" dirty="0">
                <a:solidFill>
                  <a:prstClr val="black"/>
                </a:solidFill>
              </a:rPr>
              <a:t>개당  </a:t>
            </a:r>
            <a:r>
              <a:rPr lang="en-US" altLang="ko-KR" sz="1400" dirty="0">
                <a:solidFill>
                  <a:prstClr val="black"/>
                </a:solidFill>
              </a:rPr>
              <a:t>2</a:t>
            </a:r>
            <a:r>
              <a:rPr lang="ko-KR" altLang="en-US" sz="1400" dirty="0">
                <a:solidFill>
                  <a:prstClr val="black"/>
                </a:solidFill>
              </a:rPr>
              <a:t>개를 덤으로 준다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사용자로부터 어느 과일을 살 건지 물어본 후 사용자가 원하는 과일의 총 금액을 계산해주는 </a:t>
            </a:r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프로그램을 작성해 보자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출력은 사용자가 구입한 과일의 종류와 개수 각 과일에 대한 가격 그리고 총 가격을 알려준다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I</a:t>
            </a:r>
            <a:r>
              <a:rPr lang="ko-KR" altLang="en-US" sz="1400" dirty="0">
                <a:solidFill>
                  <a:prstClr val="black"/>
                </a:solidFill>
              </a:rPr>
              <a:t>테스트</a:t>
            </a:r>
            <a:r>
              <a:rPr lang="en-US" altLang="ko-KR" sz="14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구입하려는 과일의 이름을 입력하세요</a:t>
            </a:r>
            <a:r>
              <a:rPr lang="en-US" altLang="ko-KR" sz="1400" dirty="0">
                <a:solidFill>
                  <a:prstClr val="black"/>
                </a:solidFill>
              </a:rPr>
              <a:t>. (</a:t>
            </a:r>
            <a:r>
              <a:rPr lang="ko-KR" altLang="en-US" sz="1400" dirty="0">
                <a:solidFill>
                  <a:prstClr val="black"/>
                </a:solidFill>
              </a:rPr>
              <a:t>입력을 종료하려면 </a:t>
            </a:r>
            <a:r>
              <a:rPr lang="en-US" altLang="ko-KR" sz="1400" dirty="0">
                <a:solidFill>
                  <a:prstClr val="black"/>
                </a:solidFill>
              </a:rPr>
              <a:t>q</a:t>
            </a:r>
            <a:r>
              <a:rPr lang="ko-KR" altLang="en-US" sz="1400" dirty="0">
                <a:solidFill>
                  <a:prstClr val="black"/>
                </a:solidFill>
              </a:rPr>
              <a:t>를 입력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r>
              <a:rPr lang="ko-KR" altLang="en-US" sz="1400" dirty="0">
                <a:solidFill>
                  <a:prstClr val="black"/>
                </a:solidFill>
              </a:rPr>
              <a:t>포도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구입하려는 과일의 개수를 입력하세요</a:t>
            </a:r>
            <a:r>
              <a:rPr lang="en-US" altLang="ko-KR" sz="1400" dirty="0">
                <a:solidFill>
                  <a:prstClr val="black"/>
                </a:solidFill>
              </a:rPr>
              <a:t>. 5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구입하려는 과일의 이름을 입력하세요</a:t>
            </a:r>
            <a:r>
              <a:rPr lang="en-US" altLang="ko-KR" sz="1400" dirty="0">
                <a:solidFill>
                  <a:prstClr val="black"/>
                </a:solidFill>
              </a:rPr>
              <a:t>. (</a:t>
            </a:r>
            <a:r>
              <a:rPr lang="ko-KR" altLang="en-US" sz="1400" dirty="0">
                <a:solidFill>
                  <a:prstClr val="black"/>
                </a:solidFill>
              </a:rPr>
              <a:t>입력을 종료하려면 </a:t>
            </a:r>
            <a:r>
              <a:rPr lang="en-US" altLang="ko-KR" sz="1400" dirty="0">
                <a:solidFill>
                  <a:prstClr val="black"/>
                </a:solidFill>
              </a:rPr>
              <a:t>q</a:t>
            </a:r>
            <a:r>
              <a:rPr lang="ko-KR" altLang="en-US" sz="1400" dirty="0">
                <a:solidFill>
                  <a:prstClr val="black"/>
                </a:solidFill>
              </a:rPr>
              <a:t>를 입력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r>
              <a:rPr lang="ko-KR" altLang="en-US" sz="1400" dirty="0">
                <a:solidFill>
                  <a:prstClr val="black"/>
                </a:solidFill>
              </a:rPr>
              <a:t>귤</a:t>
            </a:r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구입하려는 과일의 개수를 입력하세요</a:t>
            </a:r>
            <a:r>
              <a:rPr lang="en-US" altLang="ko-KR" sz="1400" dirty="0">
                <a:solidFill>
                  <a:prstClr val="black"/>
                </a:solidFill>
              </a:rPr>
              <a:t>. 10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귀하는 포도 </a:t>
            </a:r>
            <a:r>
              <a:rPr lang="en-US" altLang="ko-KR" sz="1400" dirty="0">
                <a:solidFill>
                  <a:prstClr val="black"/>
                </a:solidFill>
              </a:rPr>
              <a:t>-&gt; 5  : </a:t>
            </a:r>
            <a:r>
              <a:rPr lang="ko-KR" altLang="en-US" sz="1400" dirty="0">
                <a:solidFill>
                  <a:prstClr val="black"/>
                </a:solidFill>
              </a:rPr>
              <a:t>금액 </a:t>
            </a:r>
            <a:r>
              <a:rPr lang="en-US" altLang="ko-KR" sz="1400" dirty="0">
                <a:solidFill>
                  <a:prstClr val="black"/>
                </a:solidFill>
              </a:rPr>
              <a:t>10500 </a:t>
            </a:r>
            <a:r>
              <a:rPr lang="ko-KR" altLang="en-US" sz="1400" dirty="0">
                <a:solidFill>
                  <a:prstClr val="black"/>
                </a:solidFill>
              </a:rPr>
              <a:t>귤 </a:t>
            </a:r>
            <a:r>
              <a:rPr lang="en-US" altLang="ko-KR" sz="1400" dirty="0">
                <a:solidFill>
                  <a:prstClr val="black"/>
                </a:solidFill>
              </a:rPr>
              <a:t>-&gt; 22  : </a:t>
            </a:r>
            <a:r>
              <a:rPr lang="ko-KR" altLang="en-US" sz="1400" dirty="0">
                <a:solidFill>
                  <a:prstClr val="black"/>
                </a:solidFill>
              </a:rPr>
              <a:t>금액 </a:t>
            </a:r>
            <a:r>
              <a:rPr lang="en-US" altLang="ko-KR" sz="1400" dirty="0">
                <a:solidFill>
                  <a:prstClr val="black"/>
                </a:solidFill>
              </a:rPr>
              <a:t>10000  </a:t>
            </a:r>
            <a:r>
              <a:rPr lang="ko-KR" altLang="en-US" sz="1400" dirty="0">
                <a:solidFill>
                  <a:prstClr val="black"/>
                </a:solidFill>
              </a:rPr>
              <a:t>총 금액 </a:t>
            </a:r>
            <a:r>
              <a:rPr lang="en-US" altLang="ko-KR" sz="1400" dirty="0">
                <a:solidFill>
                  <a:prstClr val="black"/>
                </a:solidFill>
              </a:rPr>
              <a:t>20500 </a:t>
            </a:r>
            <a:r>
              <a:rPr lang="ko-KR" altLang="en-US" sz="1400" dirty="0">
                <a:solidFill>
                  <a:prstClr val="black"/>
                </a:solidFill>
              </a:rPr>
              <a:t>를 구입했습니다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87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166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프로그램 연습문제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연습문제</dc:title>
  <dc:creator>문 경미</dc:creator>
  <cp:lastModifiedBy>문 경미</cp:lastModifiedBy>
  <cp:revision>2</cp:revision>
  <dcterms:created xsi:type="dcterms:W3CDTF">2018-07-27T05:03:41Z</dcterms:created>
  <dcterms:modified xsi:type="dcterms:W3CDTF">2018-07-27T06:01:37Z</dcterms:modified>
</cp:coreProperties>
</file>