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36" r:id="rId4"/>
    <p:sldId id="272" r:id="rId5"/>
    <p:sldId id="316" r:id="rId6"/>
    <p:sldId id="317" r:id="rId7"/>
    <p:sldId id="318" r:id="rId8"/>
    <p:sldId id="282" r:id="rId9"/>
    <p:sldId id="283" r:id="rId10"/>
    <p:sldId id="333" r:id="rId11"/>
    <p:sldId id="334" r:id="rId12"/>
    <p:sldId id="335" r:id="rId13"/>
    <p:sldId id="260" r:id="rId14"/>
    <p:sldId id="305" r:id="rId15"/>
    <p:sldId id="270" r:id="rId16"/>
    <p:sldId id="268" r:id="rId17"/>
    <p:sldId id="269" r:id="rId18"/>
    <p:sldId id="271" r:id="rId19"/>
    <p:sldId id="274" r:id="rId20"/>
    <p:sldId id="267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8" r:id="rId29"/>
    <p:sldId id="284" r:id="rId30"/>
    <p:sldId id="287" r:id="rId31"/>
    <p:sldId id="285" r:id="rId32"/>
    <p:sldId id="286" r:id="rId33"/>
    <p:sldId id="281" r:id="rId34"/>
    <p:sldId id="264" r:id="rId35"/>
    <p:sldId id="263" r:id="rId36"/>
    <p:sldId id="265" r:id="rId37"/>
    <p:sldId id="266" r:id="rId38"/>
    <p:sldId id="289" r:id="rId39"/>
    <p:sldId id="291" r:id="rId40"/>
    <p:sldId id="290" r:id="rId41"/>
    <p:sldId id="294" r:id="rId42"/>
    <p:sldId id="295" r:id="rId43"/>
    <p:sldId id="292" r:id="rId44"/>
    <p:sldId id="293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4" r:id="rId53"/>
    <p:sldId id="309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32A1E-1021-4129-954C-1BF6682D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DD38CB-144B-4C39-A385-20CA15406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3B9CF-1900-4689-A530-C2EDF1C3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8669C-932A-46A8-8C7B-A43FB68B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DE37B-7130-4D83-8589-BBBBCB24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5B2C-F23E-4043-9C4F-7FEB6C62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F657F-57D3-46CE-B30E-7815C3833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6EFA2-C58A-4F24-9490-B74588B1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A92CB-B7BB-446A-8F7A-DBC78D1C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FAE0A-61B1-4B59-86CA-2B4EDCB7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C2827-AAC8-47BD-B6D0-896453C34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228C8-954F-4B0E-AB3C-A8E0AD079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FF865-ACA4-401F-8430-84C86727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52F13-2F09-432A-BCBC-B2F38A04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B2F92-CF5B-40BB-88A0-A5DF2BA1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3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A3D1F-FA53-4F47-A63D-19FDF7BC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07378-F948-41E4-A9C7-70D0454C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A7B0B-1CF1-4EF3-9EEC-A3E7230E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A3807-EF77-4B82-AC69-1C4747C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95347-748F-450E-BA75-81BF8069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2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9362-A0CC-4D45-82BF-A70F4C82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5CADD-90A1-4810-8024-EBB0CB01A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479B8-D945-4A9F-858E-511B783E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F1661-B76E-41A5-94A4-74380B33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1482F-2D13-49C9-AC65-E062DB1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72BBB-C8FD-45F5-8FF5-2160DA95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A9F0-790C-4B5C-BCC1-AC554A9D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1E3E0C-9E41-417D-B675-3A94E7CB3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36DA6-62BE-41F4-9552-6D7F44FA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A96C0-0077-4C79-9E66-0EB7D58F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B40B9-2594-4FF2-9644-C80E81D8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1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08BC-4885-4FF8-9C6A-9E48C6AE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FF7F75-041C-4258-B1DD-27DC31FD8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B0B97-A73D-4D66-8552-DEE7943D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09AA04-B3E3-4557-83BB-605F8BEB6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4BE65C-0858-4348-A4A8-4523AF0BC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D86FE-327B-4814-A76C-BC8AA50B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60114-1168-48FB-8346-DB3D429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3566D3-12A6-4517-901F-2FDE8A66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8040E-263F-4696-BA29-D57C69DD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ADA21-8633-4A3D-9DEA-95433B53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86F9F3-C0AB-43EC-BE57-DA8151E4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6F651-C1D6-4462-BE11-BABC6212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4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BCA71-6025-46A0-BC1E-C914BDF2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CBAF7-5F37-4F88-8603-151D9D42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9AFEFD-C367-4147-A686-7FBDE3A7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7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68042-E6AA-4643-B366-A67EBBA2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04D69-3764-421A-BA6C-1E8D02D7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666CF0-BF01-4776-9F49-3B648333D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4AEE10-7C47-42D7-B4E8-B5F18A99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9530F-5E02-45DC-9696-FDEF8983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6059B-2B41-4528-8790-DADCAF7C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6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A0D22-DCFF-485C-8917-E89694BD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74DE0-EDE7-4E26-B088-824D6A1DC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3004C-C908-451B-B00A-632DE8997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66335A-2B7F-4F8B-AB38-584CC040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439E5-FD2F-46DF-B31F-5BE527CD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FE1444-0593-4C3A-800B-006BFA7D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2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4F9CD-B61D-41B2-A5E0-874A9920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A27BC-F1DA-4426-9B7B-93E91261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6A03D-B7A5-476D-93A1-4E55BB0C3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AAA0-20E2-4235-AD6D-1DA8FD7C2DD3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088B0-2514-4FA6-A443-D5523EB72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B10BC-CE5D-4794-8932-490D7AA8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E14C-CA1E-42A0-B075-0733CCC16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8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95A18-501A-4EAE-9D5F-D62063317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Hadoop  </a:t>
            </a:r>
            <a:r>
              <a:rPr lang="ko-KR" altLang="en-US" dirty="0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EC676-C9F4-4D39-AF7F-2DB8A33BD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50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F416-4E9B-41E5-A6CB-94F53074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r>
              <a:rPr lang="ko-KR" altLang="en-US" dirty="0"/>
              <a:t>설정</a:t>
            </a:r>
            <a:r>
              <a:rPr lang="en-US" altLang="ko-KR" dirty="0"/>
              <a:t>(1. </a:t>
            </a:r>
            <a:r>
              <a:rPr lang="en-US" altLang="ko-KR" dirty="0" err="1"/>
              <a:t>os</a:t>
            </a:r>
            <a:r>
              <a:rPr lang="ko-KR" altLang="en-US" dirty="0"/>
              <a:t> </a:t>
            </a:r>
            <a:r>
              <a:rPr lang="en-US" altLang="ko-KR" dirty="0"/>
              <a:t>Update </a:t>
            </a:r>
            <a:r>
              <a:rPr lang="ko-KR" altLang="en-US" dirty="0"/>
              <a:t>금지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7E58D-AB77-4F98-8A6B-9E5676C9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72" y="1668877"/>
            <a:ext cx="7745689" cy="162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FAB5A-3ADF-4B73-80BC-517BC26A58FF}"/>
              </a:ext>
            </a:extLst>
          </p:cNvPr>
          <p:cNvSpPr txBox="1"/>
          <p:nvPr/>
        </p:nvSpPr>
        <p:spPr>
          <a:xfrm>
            <a:off x="781981" y="3563454"/>
            <a:ext cx="11242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vi /</a:t>
            </a:r>
            <a:r>
              <a:rPr lang="en-US" altLang="ko-KR" sz="3600" dirty="0" err="1"/>
              <a:t>etc</a:t>
            </a:r>
            <a:r>
              <a:rPr lang="en-US" altLang="ko-KR" sz="3600" dirty="0"/>
              <a:t>/</a:t>
            </a:r>
            <a:r>
              <a:rPr lang="en-US" altLang="ko-KR" sz="3600" dirty="0" err="1"/>
              <a:t>yum.repos.d</a:t>
            </a:r>
            <a:r>
              <a:rPr lang="en-US" altLang="ko-KR" sz="3600" dirty="0"/>
              <a:t>/CentOS-</a:t>
            </a:r>
            <a:r>
              <a:rPr lang="en-US" altLang="ko-KR" sz="3600" dirty="0" err="1"/>
              <a:t>Base.repo</a:t>
            </a:r>
            <a:endParaRPr lang="en-US" altLang="ko-KR" sz="3600" dirty="0"/>
          </a:p>
          <a:p>
            <a:r>
              <a:rPr lang="en-US" altLang="ko-KR" sz="3600" dirty="0"/>
              <a:t>** </a:t>
            </a:r>
            <a:r>
              <a:rPr lang="ko-KR" altLang="en-US" sz="3600" dirty="0"/>
              <a:t>편집기 화면에 아무것도 안보이면 경로나 파일이름</a:t>
            </a:r>
            <a:endParaRPr lang="en-US" altLang="ko-KR" sz="3600" dirty="0"/>
          </a:p>
          <a:p>
            <a:r>
              <a:rPr lang="ko-KR" altLang="en-US" sz="3600" dirty="0"/>
              <a:t>이 잘못된 것</a:t>
            </a:r>
            <a:r>
              <a:rPr lang="en-US" altLang="ko-KR" sz="3600" dirty="0"/>
              <a:t> </a:t>
            </a:r>
          </a:p>
          <a:p>
            <a:r>
              <a:rPr lang="en-US" altLang="ko-KR" sz="3600" dirty="0"/>
              <a:t>** </a:t>
            </a:r>
            <a:r>
              <a:rPr lang="ko-KR" altLang="en-US" sz="3600" dirty="0"/>
              <a:t>지금 편집 파일은 </a:t>
            </a:r>
            <a:r>
              <a:rPr lang="en-US" altLang="ko-KR" sz="3600" dirty="0"/>
              <a:t>CentOS</a:t>
            </a:r>
            <a:r>
              <a:rPr lang="ko-KR" altLang="en-US" sz="3600" dirty="0"/>
              <a:t>의 기본 환경 설정 파일임</a:t>
            </a:r>
          </a:p>
        </p:txBody>
      </p:sp>
    </p:spTree>
    <p:extLst>
      <p:ext uri="{BB962C8B-B14F-4D97-AF65-F5344CB8AC3E}">
        <p14:creationId xmlns:p14="http://schemas.microsoft.com/office/powerpoint/2010/main" val="269293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DA56-1E9E-4055-9DDA-AAC59F83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8090"/>
          </a:xfrm>
        </p:spPr>
        <p:txBody>
          <a:bodyPr>
            <a:normAutofit/>
          </a:bodyPr>
          <a:lstStyle/>
          <a:p>
            <a:r>
              <a:rPr lang="en-US" altLang="ko-KR" dirty="0"/>
              <a:t>master</a:t>
            </a:r>
            <a:r>
              <a:rPr lang="ko-KR" altLang="en-US" dirty="0"/>
              <a:t>설정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1E41E9-FC90-4672-A419-0071E47F0E8E}"/>
              </a:ext>
            </a:extLst>
          </p:cNvPr>
          <p:cNvGrpSpPr/>
          <p:nvPr/>
        </p:nvGrpSpPr>
        <p:grpSpPr>
          <a:xfrm>
            <a:off x="755374" y="1493469"/>
            <a:ext cx="6981825" cy="4486275"/>
            <a:chOff x="838200" y="1825625"/>
            <a:chExt cx="6981825" cy="44862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929076D-88D4-421B-8488-C993D8F7A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5625"/>
              <a:ext cx="6981825" cy="44862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87ADA98-32B9-4A10-962B-78222AE0E577}"/>
                </a:ext>
              </a:extLst>
            </p:cNvPr>
            <p:cNvSpPr/>
            <p:nvPr/>
          </p:nvSpPr>
          <p:spPr>
            <a:xfrm>
              <a:off x="924960" y="3856383"/>
              <a:ext cx="6808304" cy="14179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A214E9-9631-426C-B2F8-2990955744DC}"/>
              </a:ext>
            </a:extLst>
          </p:cNvPr>
          <p:cNvCxnSpPr>
            <a:stCxn id="5" idx="3"/>
          </p:cNvCxnSpPr>
          <p:nvPr/>
        </p:nvCxnSpPr>
        <p:spPr>
          <a:xfrm>
            <a:off x="7650438" y="4233218"/>
            <a:ext cx="89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B91F73-EF8A-4E3C-BDC7-037FCAAECBAA}"/>
              </a:ext>
            </a:extLst>
          </p:cNvPr>
          <p:cNvSpPr txBox="1"/>
          <p:nvPr/>
        </p:nvSpPr>
        <p:spPr>
          <a:xfrm>
            <a:off x="8544339" y="3756164"/>
            <a:ext cx="2726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삭제</a:t>
            </a:r>
            <a:endParaRPr lang="en-US" altLang="ko-KR" sz="2800" dirty="0"/>
          </a:p>
          <a:p>
            <a:r>
              <a:rPr lang="en-US" altLang="ko-KR" sz="2800" dirty="0"/>
              <a:t>7 -&gt; d -&gt; d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C0E7A-8817-43B0-99D5-5A9E0004E7E8}"/>
              </a:ext>
            </a:extLst>
          </p:cNvPr>
          <p:cNvSpPr txBox="1"/>
          <p:nvPr/>
        </p:nvSpPr>
        <p:spPr>
          <a:xfrm>
            <a:off x="755374" y="845193"/>
            <a:ext cx="674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내용 중 </a:t>
            </a:r>
            <a:r>
              <a:rPr lang="en-US" altLang="ko-KR" sz="2400" dirty="0"/>
              <a:t>#released updates </a:t>
            </a:r>
            <a:r>
              <a:rPr lang="ko-KR" altLang="en-US" sz="2400" dirty="0"/>
              <a:t>내용의 행을 찾는다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076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641F8-F773-4155-BCF5-7BA0EBA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(Update </a:t>
            </a:r>
            <a:r>
              <a:rPr lang="ko-KR" altLang="en-US" dirty="0"/>
              <a:t>금지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AF103-DC66-4947-B5D5-159D9C0C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방법으로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파일을 열고 </a:t>
            </a:r>
            <a:r>
              <a:rPr lang="en-US" altLang="ko-KR" dirty="0"/>
              <a:t>#released update </a:t>
            </a:r>
            <a:r>
              <a:rPr lang="ko-KR" altLang="en-US" dirty="0"/>
              <a:t>행으로 커서를 옮긴 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7-&gt;</a:t>
            </a:r>
            <a:r>
              <a:rPr lang="ko-KR" altLang="en-US" dirty="0"/>
              <a:t> </a:t>
            </a:r>
            <a:r>
              <a:rPr lang="en-US" altLang="ko-KR" dirty="0"/>
              <a:t>d-&gt;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</a:p>
          <a:p>
            <a:pPr marL="0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입력하여 </a:t>
            </a:r>
            <a:r>
              <a:rPr lang="en-US" altLang="ko-KR" dirty="0"/>
              <a:t>update</a:t>
            </a:r>
            <a:r>
              <a:rPr lang="ko-KR" altLang="en-US" dirty="0"/>
              <a:t>를 삭제한다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F6D687-5670-492D-AF69-1B0F481B6CF8}"/>
              </a:ext>
            </a:extLst>
          </p:cNvPr>
          <p:cNvSpPr/>
          <p:nvPr/>
        </p:nvSpPr>
        <p:spPr>
          <a:xfrm>
            <a:off x="960826" y="2409447"/>
            <a:ext cx="8835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vi /</a:t>
            </a:r>
            <a:r>
              <a:rPr lang="en-US" altLang="ko-KR" sz="3600" dirty="0" err="1"/>
              <a:t>etc</a:t>
            </a:r>
            <a:r>
              <a:rPr lang="en-US" altLang="ko-KR" sz="3600" dirty="0"/>
              <a:t>/</a:t>
            </a:r>
            <a:r>
              <a:rPr lang="en-US" altLang="ko-KR" sz="3600" dirty="0" err="1"/>
              <a:t>yum.repos.d</a:t>
            </a:r>
            <a:r>
              <a:rPr lang="en-US" altLang="ko-KR" sz="3600" dirty="0"/>
              <a:t>/CentOS-</a:t>
            </a:r>
            <a:r>
              <a:rPr lang="en-US" altLang="ko-KR" sz="3600" dirty="0" err="1"/>
              <a:t>Soruces.repo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70893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6947C-45FF-455F-A1D9-D534570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인코딩 방식 설정 확인</a:t>
            </a:r>
            <a:r>
              <a:rPr lang="en-US" altLang="ko-KR" dirty="0"/>
              <a:t>(master </a:t>
            </a:r>
            <a:r>
              <a:rPr lang="ko-KR" altLang="en-US" dirty="0"/>
              <a:t>와 </a:t>
            </a:r>
            <a:r>
              <a:rPr lang="en-US" altLang="ko-KR" dirty="0" err="1"/>
              <a:t>serverB</a:t>
            </a:r>
            <a:r>
              <a:rPr lang="ko-KR" altLang="en-US" dirty="0"/>
              <a:t>모두에서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D5F49F-4BF5-4054-92C3-8D8E0C42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1690688"/>
            <a:ext cx="7301948" cy="4357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23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85A-FB57-40CE-979B-A175A8F1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34"/>
            <a:ext cx="10515600" cy="1325563"/>
          </a:xfrm>
        </p:spPr>
        <p:txBody>
          <a:bodyPr/>
          <a:lstStyle/>
          <a:p>
            <a:r>
              <a:rPr lang="en-US" altLang="ko-KR" dirty="0" err="1"/>
              <a:t>serverB</a:t>
            </a:r>
            <a:r>
              <a:rPr lang="en-US" altLang="ko-KR" dirty="0"/>
              <a:t> </a:t>
            </a:r>
            <a:r>
              <a:rPr lang="ko-KR" altLang="en-US" dirty="0"/>
              <a:t>언어설정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88A9D-4AC5-4567-9DF0-A5BED2DE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8" y="1438897"/>
            <a:ext cx="9615902" cy="35128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EF04D0-8D06-480B-96EC-08071963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1" y="3817258"/>
            <a:ext cx="8682867" cy="71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ACEA6B-D275-4328-8288-50CB877D3A48}"/>
              </a:ext>
            </a:extLst>
          </p:cNvPr>
          <p:cNvSpPr txBox="1"/>
          <p:nvPr/>
        </p:nvSpPr>
        <p:spPr>
          <a:xfrm>
            <a:off x="818941" y="5126715"/>
            <a:ext cx="253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echo $LANG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912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15AA64-7B92-4CAE-B513-356EAFFC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26"/>
            <a:ext cx="6581775" cy="44196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33EE69-66BC-476C-8A8E-C1B0C8CED0F1}"/>
              </a:ext>
            </a:extLst>
          </p:cNvPr>
          <p:cNvSpPr/>
          <p:nvPr/>
        </p:nvSpPr>
        <p:spPr>
          <a:xfrm>
            <a:off x="5658678" y="530087"/>
            <a:ext cx="923097" cy="68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23155B-4241-45A9-80FC-36065A6B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22" y="2086388"/>
            <a:ext cx="7072313" cy="3545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EAF1B3-32B2-4C4C-81CC-35AA5EF30867}"/>
              </a:ext>
            </a:extLst>
          </p:cNvPr>
          <p:cNvSpPr/>
          <p:nvPr/>
        </p:nvSpPr>
        <p:spPr>
          <a:xfrm>
            <a:off x="4253948" y="3286539"/>
            <a:ext cx="131196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DDDF0-B1D1-40AA-B817-7FA4C74825C4}"/>
              </a:ext>
            </a:extLst>
          </p:cNvPr>
          <p:cNvSpPr txBox="1"/>
          <p:nvPr/>
        </p:nvSpPr>
        <p:spPr>
          <a:xfrm>
            <a:off x="6934694" y="606449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삭제 버튼으로 삭제 후 </a:t>
            </a:r>
            <a:endParaRPr lang="en-US" altLang="ko-KR" sz="2400" dirty="0"/>
          </a:p>
          <a:p>
            <a:r>
              <a:rPr lang="ko-KR" altLang="en-US" sz="2400" dirty="0"/>
              <a:t>만들기 버튼으로 새로 생성</a:t>
            </a:r>
          </a:p>
        </p:txBody>
      </p:sp>
    </p:spTree>
    <p:extLst>
      <p:ext uri="{BB962C8B-B14F-4D97-AF65-F5344CB8AC3E}">
        <p14:creationId xmlns:p14="http://schemas.microsoft.com/office/powerpoint/2010/main" val="191177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B1BE2-978D-4D23-9117-BB125193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12D287-6C2B-43A4-8490-EB88300BF7EF}"/>
              </a:ext>
            </a:extLst>
          </p:cNvPr>
          <p:cNvGrpSpPr/>
          <p:nvPr/>
        </p:nvGrpSpPr>
        <p:grpSpPr>
          <a:xfrm>
            <a:off x="1357520" y="1739762"/>
            <a:ext cx="9967912" cy="4338224"/>
            <a:chOff x="1357520" y="1739762"/>
            <a:chExt cx="9967912" cy="433822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9B0A2EF-6125-44F0-9F94-538FB203E164}"/>
                </a:ext>
              </a:extLst>
            </p:cNvPr>
            <p:cNvGrpSpPr/>
            <p:nvPr/>
          </p:nvGrpSpPr>
          <p:grpSpPr>
            <a:xfrm>
              <a:off x="1357520" y="1753636"/>
              <a:ext cx="7886700" cy="4324350"/>
              <a:chOff x="1357520" y="1753636"/>
              <a:chExt cx="7886700" cy="432435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351B19C-6041-4D9E-8C96-E6FE12CBE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57520" y="1753636"/>
                <a:ext cx="7886700" cy="4324350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65A4EFF-4156-4EE7-A857-21F76FF18FEA}"/>
                  </a:ext>
                </a:extLst>
              </p:cNvPr>
              <p:cNvSpPr/>
              <p:nvPr/>
            </p:nvSpPr>
            <p:spPr>
              <a:xfrm>
                <a:off x="1524000" y="3034748"/>
                <a:ext cx="1338470" cy="2385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E7549C-DC3C-48CF-83E7-4E2158FAA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3507" y="1739762"/>
              <a:ext cx="7781925" cy="432435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201BA33-B137-4B93-82BD-A9172AC3BF14}"/>
                </a:ext>
              </a:extLst>
            </p:cNvPr>
            <p:cNvSpPr/>
            <p:nvPr/>
          </p:nvSpPr>
          <p:spPr>
            <a:xfrm>
              <a:off x="6096000" y="3034748"/>
              <a:ext cx="2451652" cy="7553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84EB0E-5F41-422B-BC37-8253C19A5E2D}"/>
                </a:ext>
              </a:extLst>
            </p:cNvPr>
            <p:cNvSpPr txBox="1"/>
            <p:nvPr/>
          </p:nvSpPr>
          <p:spPr>
            <a:xfrm>
              <a:off x="8521664" y="3074747"/>
              <a:ext cx="24256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단축메뉴의 속성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93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5526-B92D-4E55-968D-E8224B55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2DA6A-4792-48C0-B646-5E96457C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96" y="2036900"/>
            <a:ext cx="8429625" cy="41624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560D60-F466-4693-89CF-FB3081E3A9A9}"/>
              </a:ext>
            </a:extLst>
          </p:cNvPr>
          <p:cNvSpPr/>
          <p:nvPr/>
        </p:nvSpPr>
        <p:spPr>
          <a:xfrm>
            <a:off x="1007165" y="4041913"/>
            <a:ext cx="3101009" cy="185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179367-A3D2-4589-BEC3-E0E8DBA5F755}"/>
              </a:ext>
            </a:extLst>
          </p:cNvPr>
          <p:cNvSpPr/>
          <p:nvPr/>
        </p:nvSpPr>
        <p:spPr>
          <a:xfrm>
            <a:off x="4810539" y="3429000"/>
            <a:ext cx="3750365" cy="49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0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00B24FA-E024-4F0F-8955-D702794A9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7" y="1508296"/>
            <a:ext cx="10945926" cy="51045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471264-C754-4F31-8928-AD3449C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종료 후 다시 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FBBF9-6F35-4AD8-A8EF-2BCEFCA0BAFC}"/>
              </a:ext>
            </a:extLst>
          </p:cNvPr>
          <p:cNvSpPr/>
          <p:nvPr/>
        </p:nvSpPr>
        <p:spPr>
          <a:xfrm>
            <a:off x="7446110" y="3374551"/>
            <a:ext cx="1908313" cy="38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98D32A-8232-4B34-B171-C1BF221B9199}"/>
              </a:ext>
            </a:extLst>
          </p:cNvPr>
          <p:cNvCxnSpPr/>
          <p:nvPr/>
        </p:nvCxnSpPr>
        <p:spPr>
          <a:xfrm>
            <a:off x="8373762" y="3758864"/>
            <a:ext cx="0" cy="41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0E1787-8590-41ED-9585-C4973CD07ABF}"/>
              </a:ext>
            </a:extLst>
          </p:cNvPr>
          <p:cNvSpPr txBox="1"/>
          <p:nvPr/>
        </p:nvSpPr>
        <p:spPr>
          <a:xfrm>
            <a:off x="7667533" y="424971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IP </a:t>
            </a:r>
            <a:r>
              <a:rPr lang="ko-KR" altLang="en-US" dirty="0"/>
              <a:t>변경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44E997-0C6F-4D8F-B98B-0767B2D35FDA}"/>
              </a:ext>
            </a:extLst>
          </p:cNvPr>
          <p:cNvSpPr/>
          <p:nvPr/>
        </p:nvSpPr>
        <p:spPr>
          <a:xfrm>
            <a:off x="10282075" y="2923977"/>
            <a:ext cx="1071725" cy="834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860FF-7B95-4FD2-975C-563DDAC9F904}"/>
              </a:ext>
            </a:extLst>
          </p:cNvPr>
          <p:cNvSpPr txBox="1"/>
          <p:nvPr/>
        </p:nvSpPr>
        <p:spPr>
          <a:xfrm>
            <a:off x="10460934" y="3691233"/>
            <a:ext cx="13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</a:t>
            </a:r>
          </a:p>
        </p:txBody>
      </p:sp>
    </p:spTree>
    <p:extLst>
      <p:ext uri="{BB962C8B-B14F-4D97-AF65-F5344CB8AC3E}">
        <p14:creationId xmlns:p14="http://schemas.microsoft.com/office/powerpoint/2010/main" val="334809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CE6EA-287D-45E0-AEE1-B276F32E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dhcp</a:t>
            </a:r>
            <a:r>
              <a:rPr lang="en-US" altLang="ko-KR" dirty="0"/>
              <a:t> </a:t>
            </a:r>
            <a:r>
              <a:rPr lang="ko-KR" altLang="en-US" dirty="0"/>
              <a:t>서버 속성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B2B16E-45C0-4D32-9F37-3FA5C931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61" y="2032276"/>
            <a:ext cx="9355000" cy="48257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86C22A-EB28-47B9-908D-5B061D4F8757}"/>
              </a:ext>
            </a:extLst>
          </p:cNvPr>
          <p:cNvSpPr/>
          <p:nvPr/>
        </p:nvSpPr>
        <p:spPr>
          <a:xfrm>
            <a:off x="1074461" y="4445138"/>
            <a:ext cx="3722826" cy="1756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2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6CBF4-46FD-469A-8B93-2649AD34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서버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E6D67-B63D-438A-9D57-61FAC8F6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cpu</a:t>
            </a:r>
            <a:r>
              <a:rPr lang="en-US" altLang="ko-KR" dirty="0"/>
              <a:t> : </a:t>
            </a:r>
            <a:r>
              <a:rPr lang="ko-KR" altLang="en-US" dirty="0"/>
              <a:t>듀얼코어 </a:t>
            </a:r>
            <a:r>
              <a:rPr lang="en-US" altLang="ko-KR" dirty="0"/>
              <a:t>2.93GHz</a:t>
            </a:r>
          </a:p>
          <a:p>
            <a:r>
              <a:rPr lang="ko-KR" altLang="en-US" dirty="0"/>
              <a:t>램</a:t>
            </a:r>
            <a:r>
              <a:rPr lang="en-US" altLang="ko-KR" dirty="0"/>
              <a:t> : 2.0GB</a:t>
            </a:r>
          </a:p>
          <a:p>
            <a:r>
              <a:rPr lang="ko-KR" altLang="en-US" dirty="0"/>
              <a:t>하드디스크 </a:t>
            </a:r>
            <a:r>
              <a:rPr lang="en-US" altLang="ko-KR" dirty="0"/>
              <a:t>: 100GB</a:t>
            </a:r>
          </a:p>
          <a:p>
            <a:r>
              <a:rPr lang="ko-KR" altLang="en-US" dirty="0"/>
              <a:t>운영체제 </a:t>
            </a:r>
            <a:r>
              <a:rPr lang="en-US" altLang="ko-KR" dirty="0"/>
              <a:t>: centos 6.4 </a:t>
            </a:r>
            <a:r>
              <a:rPr lang="ko-KR" altLang="en-US" dirty="0"/>
              <a:t>버전이상</a:t>
            </a:r>
            <a:r>
              <a:rPr lang="en-US" altLang="ko-KR" dirty="0"/>
              <a:t>(64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설치 모드에 따라서 필요한 만큼의 장비를 준비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34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51AC-4CAD-466C-B64D-9B37F962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-5590"/>
            <a:ext cx="10515600" cy="1325563"/>
          </a:xfrm>
        </p:spPr>
        <p:txBody>
          <a:bodyPr/>
          <a:lstStyle/>
          <a:p>
            <a:r>
              <a:rPr lang="ko-KR" altLang="en-US" dirty="0"/>
              <a:t>각 서버의 네트워크 어댑터 추가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사용서버 모두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0EEF6D-0C6B-4C86-9617-C42674C75FF2}"/>
              </a:ext>
            </a:extLst>
          </p:cNvPr>
          <p:cNvGrpSpPr/>
          <p:nvPr/>
        </p:nvGrpSpPr>
        <p:grpSpPr>
          <a:xfrm>
            <a:off x="690354" y="1792771"/>
            <a:ext cx="9487315" cy="4438650"/>
            <a:chOff x="690354" y="1792771"/>
            <a:chExt cx="9487315" cy="4438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F314F89-9ED4-4350-AE24-1E700BE7A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354" y="1792771"/>
              <a:ext cx="9487315" cy="4438650"/>
            </a:xfrm>
            <a:prstGeom prst="rect">
              <a:avLst/>
            </a:prstGeom>
            <a:noFill/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94FE4-47ED-4384-AC64-CAEE123B46B3}"/>
                </a:ext>
              </a:extLst>
            </p:cNvPr>
            <p:cNvSpPr/>
            <p:nvPr/>
          </p:nvSpPr>
          <p:spPr>
            <a:xfrm>
              <a:off x="4214191" y="2849217"/>
              <a:ext cx="5804452" cy="7951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13D7C3-AE58-469A-8224-C1926964CE22}"/>
                </a:ext>
              </a:extLst>
            </p:cNvPr>
            <p:cNvSpPr/>
            <p:nvPr/>
          </p:nvSpPr>
          <p:spPr>
            <a:xfrm>
              <a:off x="4134678" y="4041913"/>
              <a:ext cx="5883965" cy="2517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65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227B5-7D00-4BBA-AB80-E6FA7F42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</a:t>
            </a:r>
            <a:r>
              <a:rPr lang="ko-KR" altLang="en-US" dirty="0"/>
              <a:t>머신 </a:t>
            </a:r>
            <a:r>
              <a:rPr lang="en-US" altLang="ko-KR" dirty="0"/>
              <a:t>(root</a:t>
            </a:r>
            <a:r>
              <a:rPr lang="ko-KR" altLang="en-US" dirty="0"/>
              <a:t> 계정</a:t>
            </a:r>
            <a:r>
              <a:rPr lang="en-US" altLang="ko-KR" dirty="0"/>
              <a:t>)-&gt; </a:t>
            </a:r>
            <a:r>
              <a:rPr lang="ko-KR" altLang="en-US" dirty="0"/>
              <a:t>직접 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1242A-F0C2-4248-9E3B-C2C67CED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2" y="1700627"/>
            <a:ext cx="6369327" cy="8437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00155-BB7C-4D84-81BD-B51B646857BE}"/>
              </a:ext>
            </a:extLst>
          </p:cNvPr>
          <p:cNvSpPr txBox="1"/>
          <p:nvPr/>
        </p:nvSpPr>
        <p:spPr>
          <a:xfrm>
            <a:off x="7659757" y="1753190"/>
            <a:ext cx="2715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</a:t>
            </a:r>
            <a:r>
              <a:rPr lang="ko-KR" altLang="en-US" dirty="0"/>
              <a:t> </a:t>
            </a:r>
            <a:r>
              <a:rPr lang="en-US" altLang="ko-KR" dirty="0"/>
              <a:t>address </a:t>
            </a:r>
            <a:r>
              <a:rPr lang="ko-KR" altLang="en-US" dirty="0"/>
              <a:t>확인 명령어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3600" b="1" dirty="0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와 동일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EB0DAC-B867-45E0-957D-8A1AEDEA7070}"/>
              </a:ext>
            </a:extLst>
          </p:cNvPr>
          <p:cNvGrpSpPr/>
          <p:nvPr/>
        </p:nvGrpSpPr>
        <p:grpSpPr>
          <a:xfrm>
            <a:off x="1065142" y="2712936"/>
            <a:ext cx="6705600" cy="3914775"/>
            <a:chOff x="1065142" y="2712936"/>
            <a:chExt cx="6705600" cy="39147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D032DC-60EB-4E1F-A8C2-CFF849CD4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142" y="2712936"/>
              <a:ext cx="6705600" cy="39147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9E7BD7-A056-443B-BC12-74F021B5AF1B}"/>
                </a:ext>
              </a:extLst>
            </p:cNvPr>
            <p:cNvSpPr/>
            <p:nvPr/>
          </p:nvSpPr>
          <p:spPr>
            <a:xfrm>
              <a:off x="1431235" y="4670323"/>
              <a:ext cx="2001078" cy="225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609B5B-1D86-4C9C-9AD5-419DB94883DE}"/>
                </a:ext>
              </a:extLst>
            </p:cNvPr>
            <p:cNvSpPr/>
            <p:nvPr/>
          </p:nvSpPr>
          <p:spPr>
            <a:xfrm>
              <a:off x="1431235" y="5805214"/>
              <a:ext cx="2001078" cy="225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79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E6DD-9EBE-4ECB-B16B-8E117BD7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serverB</a:t>
            </a:r>
            <a:r>
              <a:rPr lang="ko-KR" altLang="en-US" dirty="0"/>
              <a:t> 머신 </a:t>
            </a:r>
            <a:r>
              <a:rPr lang="en-US" altLang="ko-KR" dirty="0"/>
              <a:t>(root </a:t>
            </a:r>
            <a:r>
              <a:rPr lang="ko-KR" altLang="en-US" dirty="0"/>
              <a:t>계정</a:t>
            </a:r>
            <a:r>
              <a:rPr lang="en-US" altLang="ko-KR" dirty="0"/>
              <a:t>) -&gt; </a:t>
            </a:r>
            <a:r>
              <a:rPr lang="ko-KR" altLang="en-US" dirty="0"/>
              <a:t>직접 접속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9C20B-7137-4287-B885-DBC48E52ED74}"/>
              </a:ext>
            </a:extLst>
          </p:cNvPr>
          <p:cNvSpPr txBox="1"/>
          <p:nvPr/>
        </p:nvSpPr>
        <p:spPr>
          <a:xfrm>
            <a:off x="8441635" y="1690687"/>
            <a:ext cx="153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ip</a:t>
            </a:r>
            <a:r>
              <a:rPr lang="en-US" altLang="ko-KR" sz="3200" dirty="0"/>
              <a:t> a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14C41-4150-410E-A0E5-5BA39E5D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2" y="1690687"/>
            <a:ext cx="7604470" cy="48021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85AD73-FAEB-4CD7-89E5-62B4C78A693D}"/>
              </a:ext>
            </a:extLst>
          </p:cNvPr>
          <p:cNvSpPr/>
          <p:nvPr/>
        </p:nvSpPr>
        <p:spPr>
          <a:xfrm>
            <a:off x="1033670" y="4200939"/>
            <a:ext cx="1643269" cy="21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C5B8BD-DA8F-438B-A2A8-724339024D66}"/>
              </a:ext>
            </a:extLst>
          </p:cNvPr>
          <p:cNvSpPr/>
          <p:nvPr/>
        </p:nvSpPr>
        <p:spPr>
          <a:xfrm>
            <a:off x="1033670" y="5526502"/>
            <a:ext cx="1643269" cy="21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71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225E6-1FB7-49BF-9129-A4AA7840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C120D-2CFE-4306-A234-C905B6CCFAB2}"/>
              </a:ext>
            </a:extLst>
          </p:cNvPr>
          <p:cNvSpPr txBox="1"/>
          <p:nvPr/>
        </p:nvSpPr>
        <p:spPr>
          <a:xfrm>
            <a:off x="6364563" y="1690688"/>
            <a:ext cx="5827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cd</a:t>
            </a:r>
          </a:p>
          <a:p>
            <a:r>
              <a:rPr lang="en-US" altLang="ko-KR" sz="2800" dirty="0"/>
              <a:t>cd /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/</a:t>
            </a:r>
            <a:r>
              <a:rPr lang="en-US" altLang="ko-KR" sz="2800" dirty="0" err="1"/>
              <a:t>sysconfig</a:t>
            </a:r>
            <a:r>
              <a:rPr lang="en-US" altLang="ko-KR" sz="2800" dirty="0"/>
              <a:t>/network-scripts/</a:t>
            </a:r>
          </a:p>
          <a:p>
            <a:r>
              <a:rPr lang="en-US" altLang="ko-KR" sz="2800" dirty="0"/>
              <a:t>ls</a:t>
            </a:r>
          </a:p>
          <a:p>
            <a:endParaRPr lang="en-US" altLang="ko-KR" sz="2800" dirty="0"/>
          </a:p>
          <a:p>
            <a:r>
              <a:rPr lang="ko-KR" altLang="en-US" sz="2800" dirty="0"/>
              <a:t>파일 확인 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ifcfg-enp0s3</a:t>
            </a:r>
          </a:p>
          <a:p>
            <a:r>
              <a:rPr lang="en-US" altLang="ko-KR" sz="2800" dirty="0"/>
              <a:t>ifcfg-enp0s8</a:t>
            </a:r>
          </a:p>
          <a:p>
            <a:endParaRPr lang="en-US" altLang="ko-KR" sz="2800" dirty="0"/>
          </a:p>
          <a:p>
            <a:r>
              <a:rPr lang="ko-KR" altLang="en-US" sz="2800" dirty="0"/>
              <a:t>파일이 하나만 있을 때</a:t>
            </a:r>
            <a:r>
              <a:rPr lang="en-US" altLang="ko-KR" sz="2800" dirty="0"/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489A9B-1BB8-4C1D-8949-59C867405553}"/>
              </a:ext>
            </a:extLst>
          </p:cNvPr>
          <p:cNvGrpSpPr/>
          <p:nvPr/>
        </p:nvGrpSpPr>
        <p:grpSpPr>
          <a:xfrm>
            <a:off x="212448" y="1690688"/>
            <a:ext cx="5827437" cy="4233034"/>
            <a:chOff x="212448" y="1690688"/>
            <a:chExt cx="5827437" cy="42330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7D0D605-0A55-4B50-B095-DE359FFF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48" y="1690688"/>
              <a:ext cx="5827437" cy="423303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5D2BEB-0462-4F5B-997F-F13C5EF96517}"/>
                </a:ext>
              </a:extLst>
            </p:cNvPr>
            <p:cNvSpPr/>
            <p:nvPr/>
          </p:nvSpPr>
          <p:spPr>
            <a:xfrm>
              <a:off x="212448" y="3016251"/>
              <a:ext cx="1099517" cy="5220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10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AA085-FB20-4548-AEBF-9E59EFD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ifcfg</a:t>
            </a:r>
            <a:r>
              <a:rPr lang="en-US" altLang="ko-KR" dirty="0"/>
              <a:t>-XXXX </a:t>
            </a:r>
            <a:r>
              <a:rPr lang="ko-KR" altLang="en-US" dirty="0"/>
              <a:t>가 안보일 때 </a:t>
            </a:r>
            <a:r>
              <a:rPr lang="en-US" altLang="ko-KR" dirty="0"/>
              <a:t>(</a:t>
            </a:r>
            <a:r>
              <a:rPr lang="en-US" altLang="ko-KR" dirty="0" err="1"/>
              <a:t>nmtui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26377A-6A56-41D5-9334-B0A9BC05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64" y="3039303"/>
            <a:ext cx="3257550" cy="23431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D9755-CCA5-4322-8A18-6E36D9C3DC10}"/>
              </a:ext>
            </a:extLst>
          </p:cNvPr>
          <p:cNvSpPr txBox="1"/>
          <p:nvPr/>
        </p:nvSpPr>
        <p:spPr>
          <a:xfrm>
            <a:off x="6120020" y="2951946"/>
            <a:ext cx="48077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큰 메뉴는 </a:t>
            </a:r>
            <a:r>
              <a:rPr lang="en-US" altLang="ko-KR" sz="2800" dirty="0"/>
              <a:t>tab</a:t>
            </a:r>
            <a:r>
              <a:rPr lang="ko-KR" altLang="en-US" sz="2800" dirty="0"/>
              <a:t>으로 움직이며 </a:t>
            </a:r>
            <a:endParaRPr lang="en-US" altLang="ko-KR" sz="2800" dirty="0"/>
          </a:p>
          <a:p>
            <a:r>
              <a:rPr lang="ko-KR" altLang="en-US" sz="2800" dirty="0"/>
              <a:t>소 메뉴는 방향키 사용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3CA572-18BF-410F-B727-EBE7E65245E0}"/>
              </a:ext>
            </a:extLst>
          </p:cNvPr>
          <p:cNvCxnSpPr/>
          <p:nvPr/>
        </p:nvCxnSpPr>
        <p:spPr>
          <a:xfrm>
            <a:off x="3631096" y="3763617"/>
            <a:ext cx="141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3AB889-6180-4C4D-96A1-5963454F8A83}"/>
              </a:ext>
            </a:extLst>
          </p:cNvPr>
          <p:cNvSpPr txBox="1"/>
          <p:nvPr/>
        </p:nvSpPr>
        <p:spPr>
          <a:xfrm>
            <a:off x="4943061" y="3578951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79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BF096-A83F-41BB-B9BD-9A4C494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3F2D80-9AF4-4AAD-90E0-BDF9CFE9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91" y="2095707"/>
            <a:ext cx="3086100" cy="38545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629789-0042-4D3F-B793-F73B5FB10506}"/>
              </a:ext>
            </a:extLst>
          </p:cNvPr>
          <p:cNvSpPr/>
          <p:nvPr/>
        </p:nvSpPr>
        <p:spPr>
          <a:xfrm>
            <a:off x="2040835" y="2902226"/>
            <a:ext cx="1179443" cy="33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7B8F77-7C83-4B8F-96EE-4DB4C968F2E5}"/>
              </a:ext>
            </a:extLst>
          </p:cNvPr>
          <p:cNvSpPr/>
          <p:nvPr/>
        </p:nvSpPr>
        <p:spPr>
          <a:xfrm>
            <a:off x="3538330" y="2902226"/>
            <a:ext cx="1179443" cy="33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3771B-BA8C-4DCC-A649-8FF59D840D47}"/>
              </a:ext>
            </a:extLst>
          </p:cNvPr>
          <p:cNvSpPr txBox="1"/>
          <p:nvPr/>
        </p:nvSpPr>
        <p:spPr>
          <a:xfrm>
            <a:off x="5724939" y="2255895"/>
            <a:ext cx="545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 </a:t>
            </a:r>
            <a:r>
              <a:rPr lang="ko-KR" altLang="en-US" dirty="0"/>
              <a:t>키 이용하여 </a:t>
            </a:r>
            <a:r>
              <a:rPr lang="ko-KR" altLang="en-US" dirty="0">
                <a:sym typeface="Wingdings" panose="05000000000000000000" pitchFamily="2" charset="2"/>
              </a:rPr>
              <a:t>    형태로 되어 있는 이름을 선택하여 </a:t>
            </a:r>
            <a:r>
              <a:rPr lang="en-US" altLang="ko-KR" dirty="0">
                <a:sym typeface="Wingdings" panose="05000000000000000000" pitchFamily="2" charset="2"/>
              </a:rPr>
              <a:t>edit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F7FEBF-12FE-47D6-B0E5-82101292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89" y="3429000"/>
            <a:ext cx="65627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228F51-4D99-48D4-AF7A-AE78428BF4C4}"/>
              </a:ext>
            </a:extLst>
          </p:cNvPr>
          <p:cNvSpPr/>
          <p:nvPr/>
        </p:nvSpPr>
        <p:spPr>
          <a:xfrm>
            <a:off x="6997148" y="3631096"/>
            <a:ext cx="1179443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382A5-562F-4FA3-B142-378EB92912A8}"/>
              </a:ext>
            </a:extLst>
          </p:cNvPr>
          <p:cNvSpPr txBox="1"/>
          <p:nvPr/>
        </p:nvSpPr>
        <p:spPr>
          <a:xfrm>
            <a:off x="8242851" y="3539195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enps08 </a:t>
            </a:r>
            <a:r>
              <a:rPr lang="ko-KR" altLang="en-US" sz="2000" b="1" dirty="0">
                <a:solidFill>
                  <a:srgbClr val="FF0000"/>
                </a:solidFill>
              </a:rPr>
              <a:t>로 변경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5E178E-008E-4AB4-A02C-0EB506813C63}"/>
              </a:ext>
            </a:extLst>
          </p:cNvPr>
          <p:cNvSpPr/>
          <p:nvPr/>
        </p:nvSpPr>
        <p:spPr>
          <a:xfrm>
            <a:off x="10906539" y="5261113"/>
            <a:ext cx="447261" cy="45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5F9187-5852-4C79-87FB-A3E91C584730}"/>
              </a:ext>
            </a:extLst>
          </p:cNvPr>
          <p:cNvSpPr/>
          <p:nvPr/>
        </p:nvSpPr>
        <p:spPr>
          <a:xfrm>
            <a:off x="3538330" y="5155096"/>
            <a:ext cx="927653" cy="45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3E74C-0737-4B17-BD42-5CA4B64FD4F7}"/>
              </a:ext>
            </a:extLst>
          </p:cNvPr>
          <p:cNvSpPr txBox="1"/>
          <p:nvPr/>
        </p:nvSpPr>
        <p:spPr>
          <a:xfrm>
            <a:off x="2863863" y="5633038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선택 후 </a:t>
            </a:r>
            <a:r>
              <a:rPr lang="en-US" altLang="ko-KR" b="1" dirty="0">
                <a:solidFill>
                  <a:srgbClr val="FF0000"/>
                </a:solidFill>
              </a:rPr>
              <a:t>QUIT </a:t>
            </a:r>
            <a:r>
              <a:rPr lang="ko-KR" altLang="en-US" b="1" dirty="0">
                <a:solidFill>
                  <a:srgbClr val="FF0000"/>
                </a:solidFill>
              </a:rPr>
              <a:t>선택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터미널 복귀</a:t>
            </a:r>
          </a:p>
        </p:txBody>
      </p:sp>
    </p:spTree>
    <p:extLst>
      <p:ext uri="{BB962C8B-B14F-4D97-AF65-F5344CB8AC3E}">
        <p14:creationId xmlns:p14="http://schemas.microsoft.com/office/powerpoint/2010/main" val="407521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E08F2-3C70-4CE1-A74C-D2EE3C1E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8E921B-242F-43A2-BA03-C544EA45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07" y="1827291"/>
            <a:ext cx="5834378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0DC16-D0AE-467B-8900-4A661504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83ABF-C71F-45AA-A931-AAFBCB773A45}"/>
              </a:ext>
            </a:extLst>
          </p:cNvPr>
          <p:cNvSpPr txBox="1"/>
          <p:nvPr/>
        </p:nvSpPr>
        <p:spPr>
          <a:xfrm>
            <a:off x="838199" y="1690688"/>
            <a:ext cx="1063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편집기로</a:t>
            </a:r>
            <a:r>
              <a:rPr lang="en-US" altLang="ko-KR" sz="3200" dirty="0"/>
              <a:t>  ifcfg-enp0s8</a:t>
            </a:r>
            <a:r>
              <a:rPr lang="ko-KR" altLang="en-US" sz="3200" dirty="0"/>
              <a:t>을 연다</a:t>
            </a:r>
            <a:r>
              <a:rPr lang="en-US" altLang="ko-KR" sz="3200" dirty="0"/>
              <a:t>. </a:t>
            </a:r>
            <a:r>
              <a:rPr lang="ko-KR" altLang="en-US" sz="3200" dirty="0"/>
              <a:t>아래와 같이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E6A287-07BA-4565-8CB4-9BDA230F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3" y="2487474"/>
            <a:ext cx="5854770" cy="40054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321F07-E9FF-4232-ABC4-B8055E682642}"/>
              </a:ext>
            </a:extLst>
          </p:cNvPr>
          <p:cNvSpPr/>
          <p:nvPr/>
        </p:nvSpPr>
        <p:spPr>
          <a:xfrm>
            <a:off x="1033670" y="3601026"/>
            <a:ext cx="2358887" cy="401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CED2C-D7A9-4C25-BE8B-1F151FA67E62}"/>
              </a:ext>
            </a:extLst>
          </p:cNvPr>
          <p:cNvSpPr/>
          <p:nvPr/>
        </p:nvSpPr>
        <p:spPr>
          <a:xfrm>
            <a:off x="1049613" y="5761131"/>
            <a:ext cx="3376613" cy="731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8EA8B-A8C3-4313-A6A7-DA5293E3E7AA}"/>
              </a:ext>
            </a:extLst>
          </p:cNvPr>
          <p:cNvSpPr txBox="1"/>
          <p:nvPr/>
        </p:nvSpPr>
        <p:spPr>
          <a:xfrm>
            <a:off x="7129670" y="2584174"/>
            <a:ext cx="3917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BOOTPROTO=</a:t>
            </a:r>
            <a:r>
              <a:rPr lang="en-US" altLang="ko-KR" dirty="0" err="1"/>
              <a:t>dhcp</a:t>
            </a:r>
            <a:r>
              <a:rPr lang="en-US" altLang="ko-KR" dirty="0"/>
              <a:t> -&gt; none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ONBOOT=yes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ko-KR" altLang="en-US" dirty="0"/>
              <a:t>파일 끝에 추가</a:t>
            </a:r>
            <a:endParaRPr lang="en-US" altLang="ko-KR" dirty="0"/>
          </a:p>
          <a:p>
            <a:r>
              <a:rPr lang="en-US" altLang="ko-KR" dirty="0"/>
              <a:t>IPADDR=192.168.56.100</a:t>
            </a:r>
          </a:p>
          <a:p>
            <a:r>
              <a:rPr lang="en-US" altLang="ko-KR" dirty="0"/>
              <a:t>NETMASK=255.255.255.0</a:t>
            </a:r>
          </a:p>
          <a:p>
            <a:r>
              <a:rPr lang="en-US" altLang="ko-KR" dirty="0"/>
              <a:t>GATEWAY=192.168.56.2</a:t>
            </a:r>
          </a:p>
          <a:p>
            <a:endParaRPr lang="en-US" altLang="ko-KR" dirty="0"/>
          </a:p>
          <a:p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</a:t>
            </a:r>
            <a:r>
              <a:rPr lang="ko-KR" altLang="en-US" dirty="0"/>
              <a:t>로 저장 후 종료</a:t>
            </a:r>
          </a:p>
        </p:txBody>
      </p:sp>
    </p:spTree>
    <p:extLst>
      <p:ext uri="{BB962C8B-B14F-4D97-AF65-F5344CB8AC3E}">
        <p14:creationId xmlns:p14="http://schemas.microsoft.com/office/powerpoint/2010/main" val="1715077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36E7-7CCB-4FE5-A537-EE45BB9C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119"/>
            <a:ext cx="10515600" cy="1325563"/>
          </a:xfrm>
        </p:spPr>
        <p:txBody>
          <a:bodyPr/>
          <a:lstStyle/>
          <a:p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3F757-62B6-48F8-B8BE-1B0BDC076D34}"/>
              </a:ext>
            </a:extLst>
          </p:cNvPr>
          <p:cNvSpPr txBox="1"/>
          <p:nvPr/>
        </p:nvSpPr>
        <p:spPr>
          <a:xfrm>
            <a:off x="432360" y="962463"/>
            <a:ext cx="102472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ip</a:t>
            </a:r>
            <a:r>
              <a:rPr lang="ko-KR" altLang="en-US" sz="2800" dirty="0"/>
              <a:t> 나 혹은 </a:t>
            </a:r>
            <a:r>
              <a:rPr lang="en-US" altLang="ko-KR" sz="2800" dirty="0"/>
              <a:t>network </a:t>
            </a:r>
            <a:r>
              <a:rPr lang="ko-KR" altLang="en-US" sz="2800" dirty="0"/>
              <a:t>어댑터와 관련된 설정을 변경 했을 시에는 </a:t>
            </a:r>
            <a:endParaRPr lang="en-US" altLang="ko-KR" sz="2800" dirty="0"/>
          </a:p>
          <a:p>
            <a:r>
              <a:rPr lang="ko-KR" altLang="en-US" sz="2800" dirty="0"/>
              <a:t>어댑터 서비스를 종료 후 다시 실행한다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network</a:t>
            </a:r>
            <a:r>
              <a:rPr lang="ko-KR" altLang="en-US" sz="2800" dirty="0"/>
              <a:t> 서비스 종료 명령어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ifdown</a:t>
            </a:r>
            <a:r>
              <a:rPr lang="en-US" altLang="ko-KR" sz="2800" dirty="0"/>
              <a:t> </a:t>
            </a:r>
            <a:r>
              <a:rPr lang="ko-KR" altLang="en-US" sz="2800" dirty="0"/>
              <a:t>장치이름 </a:t>
            </a:r>
            <a:r>
              <a:rPr lang="en-US" altLang="ko-KR" sz="2800" dirty="0"/>
              <a:t>(ex. enp0s8)</a:t>
            </a:r>
          </a:p>
          <a:p>
            <a:r>
              <a:rPr lang="en-US" altLang="ko-KR" sz="2800" dirty="0"/>
              <a:t>network </a:t>
            </a:r>
            <a:r>
              <a:rPr lang="ko-KR" altLang="en-US" sz="2800" dirty="0"/>
              <a:t>서비스 시작 명령어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ifup</a:t>
            </a:r>
            <a:r>
              <a:rPr lang="en-US" altLang="ko-KR" sz="2800" dirty="0"/>
              <a:t> </a:t>
            </a:r>
            <a:r>
              <a:rPr lang="ko-KR" altLang="en-US" sz="2800" dirty="0"/>
              <a:t>장치이름 </a:t>
            </a:r>
            <a:r>
              <a:rPr lang="en-US" altLang="ko-KR" sz="2800" dirty="0"/>
              <a:t>(ex.</a:t>
            </a:r>
            <a:r>
              <a:rPr lang="ko-KR" altLang="en-US" sz="2800" dirty="0"/>
              <a:t> </a:t>
            </a:r>
            <a:r>
              <a:rPr lang="en-US" altLang="ko-KR" sz="2800" dirty="0"/>
              <a:t>enp0s8)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0EFDD-5B1B-44F6-BA19-2486243B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6" y="3429000"/>
            <a:ext cx="6867525" cy="3162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A8893-725C-4876-8546-5FFEF1213FE8}"/>
              </a:ext>
            </a:extLst>
          </p:cNvPr>
          <p:cNvSpPr txBox="1"/>
          <p:nvPr/>
        </p:nvSpPr>
        <p:spPr>
          <a:xfrm>
            <a:off x="7806519" y="3643952"/>
            <a:ext cx="34304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if</a:t>
            </a:r>
            <a:r>
              <a:rPr lang="ko-KR" altLang="en-US" sz="2800" dirty="0"/>
              <a:t> </a:t>
            </a:r>
            <a:r>
              <a:rPr lang="en-US" altLang="ko-KR" sz="2800" dirty="0"/>
              <a:t>down</a:t>
            </a:r>
            <a:r>
              <a:rPr lang="ko-KR" altLang="en-US" sz="2800" dirty="0"/>
              <a:t> </a:t>
            </a:r>
            <a:r>
              <a:rPr lang="en-US" altLang="ko-KR" sz="2800" dirty="0"/>
              <a:t>enp0s8</a:t>
            </a:r>
          </a:p>
          <a:p>
            <a:r>
              <a:rPr lang="en-US" altLang="ko-KR" sz="2800" dirty="0"/>
              <a:t>if up enp0s8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ip</a:t>
            </a:r>
            <a:r>
              <a:rPr lang="en-US" altLang="ko-KR" sz="2800" dirty="0"/>
              <a:t> a </a:t>
            </a:r>
            <a:r>
              <a:rPr lang="ko-KR" altLang="en-US" sz="2800" dirty="0"/>
              <a:t>로 </a:t>
            </a:r>
            <a:r>
              <a:rPr lang="en-US" altLang="ko-KR" sz="2800" dirty="0" err="1"/>
              <a:t>ipaddr</a:t>
            </a:r>
            <a:r>
              <a:rPr lang="en-US" altLang="ko-KR" sz="2800" dirty="0"/>
              <a:t> </a:t>
            </a:r>
            <a:r>
              <a:rPr lang="ko-KR" altLang="en-US" sz="28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13125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649FB-83DE-4DA3-9D55-CEBE29E0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확인</a:t>
            </a:r>
            <a:r>
              <a:rPr lang="en-US" altLang="ko-KR" dirty="0"/>
              <a:t>1 ping test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433F32-92C6-4F53-8BAD-4BB414EB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59" y="1586119"/>
            <a:ext cx="9485657" cy="50532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D2D5B1-4AC3-4A97-9176-ABC26A8F7755}"/>
              </a:ext>
            </a:extLst>
          </p:cNvPr>
          <p:cNvSpPr/>
          <p:nvPr/>
        </p:nvSpPr>
        <p:spPr>
          <a:xfrm>
            <a:off x="1139687" y="4585252"/>
            <a:ext cx="3551583" cy="821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62A71-07AF-407B-BFED-017D642E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방화벽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EAE80-78F6-454F-A7DB-37148B1D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iptables </a:t>
            </a:r>
            <a:r>
              <a:rPr lang="ko-KR" altLang="en-US" dirty="0"/>
              <a:t>명령어로 관리</a:t>
            </a:r>
            <a:endParaRPr lang="en-US" altLang="ko-KR" dirty="0"/>
          </a:p>
          <a:p>
            <a:r>
              <a:rPr lang="en-US" altLang="ko-KR" dirty="0"/>
              <a:t> iptables</a:t>
            </a:r>
            <a:r>
              <a:rPr lang="ko-KR" altLang="en-US" dirty="0"/>
              <a:t> </a:t>
            </a:r>
            <a:r>
              <a:rPr lang="en-US" altLang="ko-KR" dirty="0"/>
              <a:t>–F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방화벽 관련 모든 정책 삭제</a:t>
            </a:r>
            <a:endParaRPr lang="en-US" altLang="ko-KR" dirty="0"/>
          </a:p>
          <a:p>
            <a:r>
              <a:rPr lang="en-US" altLang="ko-KR" dirty="0"/>
              <a:t> iptables –L : </a:t>
            </a:r>
            <a:r>
              <a:rPr lang="ko-KR" altLang="en-US" dirty="0"/>
              <a:t>방화벽 관련 모든 정책 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8315C-5EE1-4D07-ACBD-E4970787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361287" cy="29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2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0355C-5EDB-49F9-B8D4-0710EA3F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확인 </a:t>
            </a:r>
            <a:r>
              <a:rPr lang="en-US" altLang="ko-KR" dirty="0"/>
              <a:t>2 (ping test)-</a:t>
            </a:r>
            <a:r>
              <a:rPr lang="ko-KR" altLang="en-US" dirty="0"/>
              <a:t>윈도우에서 작업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3A1B1E-A5AF-43AA-9903-3864063CBD8F}"/>
              </a:ext>
            </a:extLst>
          </p:cNvPr>
          <p:cNvSpPr/>
          <p:nvPr/>
        </p:nvSpPr>
        <p:spPr>
          <a:xfrm>
            <a:off x="969824" y="2475708"/>
            <a:ext cx="3764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윈도우 </a:t>
            </a:r>
            <a:r>
              <a:rPr lang="en-US" altLang="ko-KR" sz="2800" dirty="0"/>
              <a:t>host </a:t>
            </a:r>
            <a:r>
              <a:rPr lang="en-US" altLang="ko-KR" sz="2800" dirty="0" err="1"/>
              <a:t>cmd</a:t>
            </a:r>
            <a:r>
              <a:rPr lang="en-US" altLang="ko-KR" sz="2800" dirty="0"/>
              <a:t> </a:t>
            </a:r>
            <a:r>
              <a:rPr lang="ko-KR" altLang="en-US" sz="2800" dirty="0"/>
              <a:t>실행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3A020B-DEC0-4224-AFF8-49180BD9C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72" y="1845157"/>
            <a:ext cx="5703404" cy="43303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93634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5D60A-4223-4474-B18A-B6ED7519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확인 </a:t>
            </a:r>
            <a:r>
              <a:rPr lang="en-US" altLang="ko-KR" dirty="0"/>
              <a:t>2 (ping test)-</a:t>
            </a:r>
            <a:r>
              <a:rPr lang="ko-KR" altLang="en-US" dirty="0"/>
              <a:t>윈도우에서 작업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137CD-9731-4A58-9A34-B656F159F51E}"/>
              </a:ext>
            </a:extLst>
          </p:cNvPr>
          <p:cNvSpPr txBox="1"/>
          <p:nvPr/>
        </p:nvSpPr>
        <p:spPr>
          <a:xfrm>
            <a:off x="158106" y="1916370"/>
            <a:ext cx="44726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윈도우 </a:t>
            </a:r>
            <a:r>
              <a:rPr lang="en-US" altLang="ko-KR" sz="2800" dirty="0"/>
              <a:t>host </a:t>
            </a:r>
            <a:r>
              <a:rPr lang="en-US" altLang="ko-KR" sz="2800" dirty="0" err="1"/>
              <a:t>cmd</a:t>
            </a:r>
            <a:r>
              <a:rPr lang="en-US" altLang="ko-KR" sz="2800" dirty="0"/>
              <a:t> </a:t>
            </a:r>
            <a:r>
              <a:rPr lang="ko-KR" altLang="en-US" sz="2800" dirty="0"/>
              <a:t>실행</a:t>
            </a:r>
            <a:endParaRPr lang="en-US" altLang="ko-KR" sz="2800" dirty="0"/>
          </a:p>
          <a:p>
            <a:r>
              <a:rPr lang="ko-KR" altLang="en-US" sz="2800" dirty="0"/>
              <a:t>이더넷 어댑터의 </a:t>
            </a:r>
            <a:r>
              <a:rPr lang="en-US" altLang="ko-KR" sz="2800" dirty="0"/>
              <a:t>ipv4 </a:t>
            </a:r>
            <a:r>
              <a:rPr lang="ko-KR" altLang="en-US" sz="2800" dirty="0"/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4CE3C-9146-4C01-AB5F-FD932B72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05" y="1690688"/>
            <a:ext cx="6921777" cy="46175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158500-3D0E-438C-BA4E-F52AB13CC16D}"/>
              </a:ext>
            </a:extLst>
          </p:cNvPr>
          <p:cNvSpPr/>
          <p:nvPr/>
        </p:nvSpPr>
        <p:spPr>
          <a:xfrm>
            <a:off x="4630805" y="5446643"/>
            <a:ext cx="4314412" cy="33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73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B16D0-2C69-4510-97BE-7DD6F6CF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설정확인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(ping test 2)-</a:t>
            </a:r>
            <a:r>
              <a:rPr lang="en-US" altLang="ko-KR" dirty="0" err="1"/>
              <a:t>serverB</a:t>
            </a:r>
            <a:r>
              <a:rPr lang="ko-KR" altLang="en-US" dirty="0"/>
              <a:t>에서 작업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A6F46F-1088-4CD4-9C16-403B2D3A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2" y="1945170"/>
            <a:ext cx="6490252" cy="413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B1DFE-AFC2-479E-B850-2B573EC920F4}"/>
              </a:ext>
            </a:extLst>
          </p:cNvPr>
          <p:cNvSpPr txBox="1"/>
          <p:nvPr/>
        </p:nvSpPr>
        <p:spPr>
          <a:xfrm>
            <a:off x="7606748" y="1934817"/>
            <a:ext cx="4585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ping </a:t>
            </a:r>
            <a:r>
              <a:rPr lang="en-US" altLang="ko-KR" sz="3200" b="1" dirty="0" err="1"/>
              <a:t>ip</a:t>
            </a:r>
            <a:r>
              <a:rPr lang="ko-KR" altLang="en-US" sz="3200" b="1" dirty="0"/>
              <a:t>주소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각자확인</a:t>
            </a:r>
            <a:r>
              <a:rPr lang="en-US" altLang="ko-KR" sz="3200" b="1" dirty="0"/>
              <a:t>)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ping </a:t>
            </a:r>
            <a:r>
              <a:rPr lang="ko-KR" altLang="en-US" sz="3200" b="1" dirty="0"/>
              <a:t>종료 </a:t>
            </a:r>
            <a:r>
              <a:rPr lang="en-US" altLang="ko-KR" sz="3200" b="1" dirty="0" err="1"/>
              <a:t>ctrl+c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1763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5809-364A-4BE3-AA41-FDCBA367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F2748-9A0B-406D-8F65-1CBDD643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하둡을</a:t>
            </a:r>
            <a:r>
              <a:rPr lang="ko-KR" altLang="en-US" dirty="0"/>
              <a:t> 최종 설치할 하드웨어에 작업</a:t>
            </a:r>
            <a:endParaRPr lang="en-US" altLang="ko-KR" dirty="0"/>
          </a:p>
          <a:p>
            <a:r>
              <a:rPr lang="en-US" altLang="ko-KR" dirty="0"/>
              <a:t>2-3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조로  </a:t>
            </a:r>
            <a:r>
              <a:rPr lang="en-US" altLang="ko-KR" dirty="0"/>
              <a:t>MASTER VM</a:t>
            </a:r>
            <a:r>
              <a:rPr lang="ko-KR" altLang="en-US" dirty="0"/>
              <a:t>의 </a:t>
            </a:r>
            <a:r>
              <a:rPr lang="en-US" altLang="ko-KR" dirty="0"/>
              <a:t>enp0s8 </a:t>
            </a:r>
            <a:r>
              <a:rPr lang="ko-KR" altLang="en-US" dirty="0"/>
              <a:t>연결을 고정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설정하시오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 상의하여 각자의 </a:t>
            </a:r>
            <a:r>
              <a:rPr lang="en-US" altLang="ko-KR" dirty="0"/>
              <a:t>MASTER VM</a:t>
            </a:r>
            <a:r>
              <a:rPr lang="ko-KR" altLang="en-US" dirty="0"/>
              <a:t>의 고정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설정을 완료해야 합니다</a:t>
            </a:r>
            <a:r>
              <a:rPr lang="en-US" altLang="ko-KR" dirty="0"/>
              <a:t>.(</a:t>
            </a:r>
            <a:r>
              <a:rPr lang="en-US" altLang="ko-KR" dirty="0" err="1"/>
              <a:t>ip</a:t>
            </a:r>
            <a:r>
              <a:rPr lang="ko-KR" altLang="en-US" dirty="0"/>
              <a:t> </a:t>
            </a:r>
            <a:r>
              <a:rPr lang="en-US" altLang="ko-KR" dirty="0"/>
              <a:t>address</a:t>
            </a:r>
            <a:r>
              <a:rPr lang="ko-KR" altLang="en-US" dirty="0"/>
              <a:t> </a:t>
            </a:r>
            <a:r>
              <a:rPr lang="en-US" altLang="ko-KR" dirty="0"/>
              <a:t>192.168.56.10)</a:t>
            </a:r>
          </a:p>
          <a:p>
            <a:r>
              <a:rPr lang="ko-KR" altLang="en-US" dirty="0"/>
              <a:t>교재 </a:t>
            </a:r>
            <a:r>
              <a:rPr lang="en-US" altLang="ko-KR" dirty="0"/>
              <a:t>3</a:t>
            </a:r>
            <a:r>
              <a:rPr lang="ko-KR" altLang="en-US" dirty="0"/>
              <a:t>장이나 본 강의자료를 활용합니다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변경 </a:t>
            </a:r>
            <a:r>
              <a:rPr lang="en-US" altLang="ko-KR" dirty="0"/>
              <a:t>TEST</a:t>
            </a:r>
          </a:p>
          <a:p>
            <a:pPr lvl="1"/>
            <a:r>
              <a:rPr lang="en-US" altLang="ko-KR" dirty="0" err="1"/>
              <a:t>ip</a:t>
            </a:r>
            <a:r>
              <a:rPr lang="en-US" altLang="ko-KR" dirty="0"/>
              <a:t> a</a:t>
            </a:r>
          </a:p>
          <a:p>
            <a:pPr lvl="1"/>
            <a:r>
              <a:rPr lang="ko-KR" altLang="en-US" dirty="0"/>
              <a:t>호스트</a:t>
            </a:r>
            <a:r>
              <a:rPr lang="en-US" altLang="ko-KR" dirty="0"/>
              <a:t>, master, server </a:t>
            </a:r>
            <a:r>
              <a:rPr lang="ko-KR" altLang="en-US" dirty="0"/>
              <a:t>간의 </a:t>
            </a:r>
            <a:r>
              <a:rPr lang="en-US" altLang="ko-KR" dirty="0"/>
              <a:t>ping test</a:t>
            </a:r>
          </a:p>
          <a:p>
            <a:r>
              <a:rPr lang="ko-KR" altLang="en-US" dirty="0"/>
              <a:t>평가자 체크 리스트 채점 조건에 포함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450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F416-4E9B-41E5-A6CB-94F53074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B</a:t>
            </a:r>
            <a:r>
              <a:rPr lang="ko-KR" altLang="en-US" dirty="0"/>
              <a:t>설정</a:t>
            </a:r>
            <a:r>
              <a:rPr lang="en-US" altLang="ko-KR" dirty="0"/>
              <a:t>(1. </a:t>
            </a:r>
            <a:r>
              <a:rPr lang="en-US" altLang="ko-KR" dirty="0" err="1"/>
              <a:t>os</a:t>
            </a:r>
            <a:r>
              <a:rPr lang="ko-KR" altLang="en-US" dirty="0"/>
              <a:t> </a:t>
            </a:r>
            <a:r>
              <a:rPr lang="en-US" altLang="ko-KR" dirty="0"/>
              <a:t>Update </a:t>
            </a:r>
            <a:r>
              <a:rPr lang="ko-KR" altLang="en-US" dirty="0"/>
              <a:t>금지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7E58D-AB77-4F98-8A6B-9E5676C9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72" y="1668877"/>
            <a:ext cx="7745689" cy="162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FAB5A-3ADF-4B73-80BC-517BC26A58FF}"/>
              </a:ext>
            </a:extLst>
          </p:cNvPr>
          <p:cNvSpPr txBox="1"/>
          <p:nvPr/>
        </p:nvSpPr>
        <p:spPr>
          <a:xfrm>
            <a:off x="781981" y="3563454"/>
            <a:ext cx="11242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vi /</a:t>
            </a:r>
            <a:r>
              <a:rPr lang="en-US" altLang="ko-KR" sz="3600" dirty="0" err="1"/>
              <a:t>etc</a:t>
            </a:r>
            <a:r>
              <a:rPr lang="en-US" altLang="ko-KR" sz="3600" dirty="0"/>
              <a:t>/</a:t>
            </a:r>
            <a:r>
              <a:rPr lang="en-US" altLang="ko-KR" sz="3600" dirty="0" err="1"/>
              <a:t>yum.repos.d</a:t>
            </a:r>
            <a:r>
              <a:rPr lang="en-US" altLang="ko-KR" sz="3600" dirty="0"/>
              <a:t>/CentOS-</a:t>
            </a:r>
            <a:r>
              <a:rPr lang="en-US" altLang="ko-KR" sz="3600" dirty="0" err="1"/>
              <a:t>Base.repo</a:t>
            </a:r>
            <a:endParaRPr lang="en-US" altLang="ko-KR" sz="3600" dirty="0"/>
          </a:p>
          <a:p>
            <a:r>
              <a:rPr lang="en-US" altLang="ko-KR" sz="3600" dirty="0"/>
              <a:t>** </a:t>
            </a:r>
            <a:r>
              <a:rPr lang="ko-KR" altLang="en-US" sz="3600" dirty="0"/>
              <a:t>편집기 화면에 아무것도 안보이면 경로나 파일이름</a:t>
            </a:r>
            <a:endParaRPr lang="en-US" altLang="ko-KR" sz="3600" dirty="0"/>
          </a:p>
          <a:p>
            <a:r>
              <a:rPr lang="ko-KR" altLang="en-US" sz="3600" dirty="0"/>
              <a:t>이 잘못된 것</a:t>
            </a:r>
            <a:r>
              <a:rPr lang="en-US" altLang="ko-KR" sz="3600" dirty="0"/>
              <a:t> </a:t>
            </a:r>
          </a:p>
          <a:p>
            <a:r>
              <a:rPr lang="en-US" altLang="ko-KR" sz="3600" dirty="0"/>
              <a:t>** </a:t>
            </a:r>
            <a:r>
              <a:rPr lang="ko-KR" altLang="en-US" sz="3600" dirty="0"/>
              <a:t>지금 편집 파일은 </a:t>
            </a:r>
            <a:r>
              <a:rPr lang="en-US" altLang="ko-KR" sz="3600" dirty="0"/>
              <a:t>CentOS</a:t>
            </a:r>
            <a:r>
              <a:rPr lang="ko-KR" altLang="en-US" sz="3600" dirty="0"/>
              <a:t>의 기본 환경 설정 파일임</a:t>
            </a:r>
          </a:p>
        </p:txBody>
      </p:sp>
    </p:spTree>
    <p:extLst>
      <p:ext uri="{BB962C8B-B14F-4D97-AF65-F5344CB8AC3E}">
        <p14:creationId xmlns:p14="http://schemas.microsoft.com/office/powerpoint/2010/main" val="2710948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DA56-1E9E-4055-9DDA-AAC59F83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809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severB</a:t>
            </a:r>
            <a:r>
              <a:rPr lang="ko-KR" altLang="en-US" dirty="0"/>
              <a:t>설정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1E41E9-FC90-4672-A419-0071E47F0E8E}"/>
              </a:ext>
            </a:extLst>
          </p:cNvPr>
          <p:cNvGrpSpPr/>
          <p:nvPr/>
        </p:nvGrpSpPr>
        <p:grpSpPr>
          <a:xfrm>
            <a:off x="755374" y="1493469"/>
            <a:ext cx="6981825" cy="4486275"/>
            <a:chOff x="838200" y="1825625"/>
            <a:chExt cx="6981825" cy="44862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929076D-88D4-421B-8488-C993D8F7A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5625"/>
              <a:ext cx="6981825" cy="44862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87ADA98-32B9-4A10-962B-78222AE0E577}"/>
                </a:ext>
              </a:extLst>
            </p:cNvPr>
            <p:cNvSpPr/>
            <p:nvPr/>
          </p:nvSpPr>
          <p:spPr>
            <a:xfrm>
              <a:off x="924960" y="3856383"/>
              <a:ext cx="6808304" cy="14179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A214E9-9631-426C-B2F8-2990955744DC}"/>
              </a:ext>
            </a:extLst>
          </p:cNvPr>
          <p:cNvCxnSpPr>
            <a:stCxn id="5" idx="3"/>
          </p:cNvCxnSpPr>
          <p:nvPr/>
        </p:nvCxnSpPr>
        <p:spPr>
          <a:xfrm>
            <a:off x="7650438" y="4233218"/>
            <a:ext cx="89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B91F73-EF8A-4E3C-BDC7-037FCAAECBAA}"/>
              </a:ext>
            </a:extLst>
          </p:cNvPr>
          <p:cNvSpPr txBox="1"/>
          <p:nvPr/>
        </p:nvSpPr>
        <p:spPr>
          <a:xfrm>
            <a:off x="8544339" y="3756164"/>
            <a:ext cx="2726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삭제</a:t>
            </a:r>
            <a:endParaRPr lang="en-US" altLang="ko-KR" sz="2800" dirty="0"/>
          </a:p>
          <a:p>
            <a:r>
              <a:rPr lang="en-US" altLang="ko-KR" sz="2800" dirty="0"/>
              <a:t>7 -&gt; d -&gt; d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C0E7A-8817-43B0-99D5-5A9E0004E7E8}"/>
              </a:ext>
            </a:extLst>
          </p:cNvPr>
          <p:cNvSpPr txBox="1"/>
          <p:nvPr/>
        </p:nvSpPr>
        <p:spPr>
          <a:xfrm>
            <a:off x="755374" y="845193"/>
            <a:ext cx="674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내용 중 </a:t>
            </a:r>
            <a:r>
              <a:rPr lang="en-US" altLang="ko-KR" sz="2400" dirty="0"/>
              <a:t>#released updates </a:t>
            </a:r>
            <a:r>
              <a:rPr lang="ko-KR" altLang="en-US" sz="2400" dirty="0"/>
              <a:t>내용의 행을 찾는다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4445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641F8-F773-4155-BCF5-7BA0EBA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serverB</a:t>
            </a:r>
            <a:r>
              <a:rPr lang="en-US" altLang="ko-KR" dirty="0"/>
              <a:t> (Update </a:t>
            </a:r>
            <a:r>
              <a:rPr lang="ko-KR" altLang="en-US" dirty="0"/>
              <a:t>금지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AF103-DC66-4947-B5D5-159D9C0C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방법으로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파일을 열고 </a:t>
            </a:r>
            <a:r>
              <a:rPr lang="en-US" altLang="ko-KR" dirty="0"/>
              <a:t>#released update </a:t>
            </a:r>
            <a:r>
              <a:rPr lang="ko-KR" altLang="en-US" dirty="0"/>
              <a:t>행으로 커서를 옮긴 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7-&gt;</a:t>
            </a:r>
            <a:r>
              <a:rPr lang="ko-KR" altLang="en-US" dirty="0"/>
              <a:t> </a:t>
            </a:r>
            <a:r>
              <a:rPr lang="en-US" altLang="ko-KR" dirty="0"/>
              <a:t>d-&gt;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</a:p>
          <a:p>
            <a:pPr marL="0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입력하여 </a:t>
            </a:r>
            <a:r>
              <a:rPr lang="en-US" altLang="ko-KR" dirty="0"/>
              <a:t>update</a:t>
            </a:r>
            <a:r>
              <a:rPr lang="ko-KR" altLang="en-US" dirty="0"/>
              <a:t>를 삭제한다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F6D687-5670-492D-AF69-1B0F481B6CF8}"/>
              </a:ext>
            </a:extLst>
          </p:cNvPr>
          <p:cNvSpPr/>
          <p:nvPr/>
        </p:nvSpPr>
        <p:spPr>
          <a:xfrm>
            <a:off x="960826" y="2409447"/>
            <a:ext cx="8835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vi /</a:t>
            </a:r>
            <a:r>
              <a:rPr lang="en-US" altLang="ko-KR" sz="3600" dirty="0" err="1"/>
              <a:t>etc</a:t>
            </a:r>
            <a:r>
              <a:rPr lang="en-US" altLang="ko-KR" sz="3600" dirty="0"/>
              <a:t>/</a:t>
            </a:r>
            <a:r>
              <a:rPr lang="en-US" altLang="ko-KR" sz="3600" dirty="0" err="1"/>
              <a:t>yum.repos.d</a:t>
            </a:r>
            <a:r>
              <a:rPr lang="en-US" altLang="ko-KR" sz="3600" dirty="0"/>
              <a:t>/CentOS-</a:t>
            </a:r>
            <a:r>
              <a:rPr lang="en-US" altLang="ko-KR" sz="3600" dirty="0" err="1"/>
              <a:t>Soruces.repo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980324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EA00-8AE7-4EEE-8420-61D6FE2F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365125"/>
            <a:ext cx="11695347" cy="1325563"/>
          </a:xfrm>
        </p:spPr>
        <p:txBody>
          <a:bodyPr/>
          <a:lstStyle/>
          <a:p>
            <a:r>
              <a:rPr lang="en-US" altLang="ko-KR" dirty="0" err="1"/>
              <a:t>serverB</a:t>
            </a:r>
            <a:r>
              <a:rPr lang="en-US" altLang="ko-KR" dirty="0"/>
              <a:t> (</a:t>
            </a:r>
            <a:r>
              <a:rPr lang="ko-KR" altLang="en-US" dirty="0"/>
              <a:t>보안 </a:t>
            </a:r>
            <a:r>
              <a:rPr lang="en-US" altLang="ko-KR" dirty="0" err="1"/>
              <a:t>selinux</a:t>
            </a:r>
            <a:r>
              <a:rPr lang="en-US" altLang="ko-KR" dirty="0"/>
              <a:t> </a:t>
            </a:r>
            <a:r>
              <a:rPr lang="ko-KR" altLang="en-US" dirty="0"/>
              <a:t>기능 끄기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408D30-F253-45A3-BA2B-7FFCE8553070}"/>
              </a:ext>
            </a:extLst>
          </p:cNvPr>
          <p:cNvSpPr/>
          <p:nvPr/>
        </p:nvSpPr>
        <p:spPr>
          <a:xfrm>
            <a:off x="838200" y="1528827"/>
            <a:ext cx="11194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vi /</a:t>
            </a:r>
            <a:r>
              <a:rPr lang="en-US" altLang="ko-KR" sz="3600" dirty="0" err="1"/>
              <a:t>etc</a:t>
            </a:r>
            <a:r>
              <a:rPr lang="en-US" altLang="ko-KR" sz="3600" dirty="0"/>
              <a:t>/</a:t>
            </a:r>
            <a:r>
              <a:rPr lang="en-US" altLang="ko-KR" sz="3600" dirty="0" err="1"/>
              <a:t>sysconfig</a:t>
            </a:r>
            <a:r>
              <a:rPr lang="en-US" altLang="ko-KR" sz="3600" dirty="0"/>
              <a:t>/</a:t>
            </a:r>
            <a:r>
              <a:rPr lang="en-US" altLang="ko-KR" sz="3600" dirty="0" err="1"/>
              <a:t>selinux</a:t>
            </a:r>
            <a:endParaRPr lang="en-US" altLang="ko-KR" sz="3600" dirty="0"/>
          </a:p>
          <a:p>
            <a:r>
              <a:rPr lang="en-US" altLang="ko-KR" sz="3600" dirty="0"/>
              <a:t>SELINUX=enforcing </a:t>
            </a:r>
            <a:r>
              <a:rPr lang="ko-KR" altLang="en-US" sz="3600" cap="small" dirty="0"/>
              <a:t>를 </a:t>
            </a:r>
            <a:r>
              <a:rPr lang="en-US" altLang="ko-KR" sz="3600" dirty="0"/>
              <a:t>disabled</a:t>
            </a:r>
            <a:r>
              <a:rPr lang="ko-KR" altLang="en-US" sz="3600" dirty="0"/>
              <a:t>로 변경 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771AB-8421-46C9-8AE7-6704BFB43F23}"/>
              </a:ext>
            </a:extLst>
          </p:cNvPr>
          <p:cNvSpPr txBox="1"/>
          <p:nvPr/>
        </p:nvSpPr>
        <p:spPr>
          <a:xfrm>
            <a:off x="159026" y="121027"/>
            <a:ext cx="343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** text </a:t>
            </a:r>
            <a:r>
              <a:rPr lang="ko-KR" altLang="en-US" b="1" dirty="0">
                <a:solidFill>
                  <a:srgbClr val="FF0000"/>
                </a:solidFill>
              </a:rPr>
              <a:t>모드의 화면 활성화 </a:t>
            </a:r>
            <a:r>
              <a:rPr lang="en-US" altLang="ko-KR" b="1" dirty="0">
                <a:solidFill>
                  <a:srgbClr val="FF0000"/>
                </a:solidFill>
              </a:rPr>
              <a:t>ctrl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CFEE55-A77D-474D-9F8F-B8FC489D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54390"/>
            <a:ext cx="9737035" cy="36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72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9C53F-1403-4B35-938A-4E4D7B9B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ko-KR" altLang="en-US" dirty="0"/>
              <a:t>명령어 설치</a:t>
            </a:r>
            <a:r>
              <a:rPr lang="en-US" altLang="ko-KR" dirty="0"/>
              <a:t>(</a:t>
            </a:r>
            <a:r>
              <a:rPr lang="en-US" altLang="ko-KR" dirty="0" err="1"/>
              <a:t>serverB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0F896-9A0D-4CC2-97A9-81A088F395AD}"/>
              </a:ext>
            </a:extLst>
          </p:cNvPr>
          <p:cNvSpPr txBox="1"/>
          <p:nvPr/>
        </p:nvSpPr>
        <p:spPr>
          <a:xfrm>
            <a:off x="414130" y="1126780"/>
            <a:ext cx="8478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최소 버전이므로 브라우저 활용이 불가</a:t>
            </a:r>
            <a:endParaRPr lang="en-US" altLang="ko-KR" sz="3600" dirty="0"/>
          </a:p>
          <a:p>
            <a:r>
              <a:rPr lang="ko-KR" altLang="en-US" sz="3600" dirty="0"/>
              <a:t>파일 다운로드를 위한 </a:t>
            </a:r>
            <a:r>
              <a:rPr lang="en-US" altLang="ko-KR" sz="3600" dirty="0" err="1"/>
              <a:t>wget</a:t>
            </a:r>
            <a:r>
              <a:rPr lang="en-US" altLang="ko-KR" sz="3600" dirty="0"/>
              <a:t> </a:t>
            </a:r>
            <a:r>
              <a:rPr lang="ko-KR" altLang="en-US" sz="3600" dirty="0"/>
              <a:t>명령어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E720D-144C-40D8-BEB4-CB1A17DADD86}"/>
              </a:ext>
            </a:extLst>
          </p:cNvPr>
          <p:cNvSpPr txBox="1"/>
          <p:nvPr/>
        </p:nvSpPr>
        <p:spPr>
          <a:xfrm>
            <a:off x="414130" y="2557669"/>
            <a:ext cx="487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yum</a:t>
            </a:r>
            <a:r>
              <a:rPr lang="ko-KR" altLang="en-US" sz="3600" dirty="0"/>
              <a:t> </a:t>
            </a:r>
            <a:r>
              <a:rPr lang="en-US" altLang="ko-KR" sz="3600" dirty="0"/>
              <a:t> -y  install  </a:t>
            </a:r>
            <a:r>
              <a:rPr lang="en-US" altLang="ko-KR" sz="3600" dirty="0" err="1"/>
              <a:t>wget</a:t>
            </a:r>
            <a:endParaRPr lang="ko-KR" altLang="en-US" sz="3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4D2EE7-1954-4AA4-8845-0BA683C70CFD}"/>
              </a:ext>
            </a:extLst>
          </p:cNvPr>
          <p:cNvGrpSpPr/>
          <p:nvPr/>
        </p:nvGrpSpPr>
        <p:grpSpPr>
          <a:xfrm>
            <a:off x="5284630" y="2509772"/>
            <a:ext cx="6493240" cy="4076557"/>
            <a:chOff x="5284630" y="2509772"/>
            <a:chExt cx="6493240" cy="40765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E0574C-A51D-421F-BD95-1891DCCA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0139" y="2509772"/>
              <a:ext cx="6357731" cy="407655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657AEF-98BC-41AC-87DB-716735C4E998}"/>
                </a:ext>
              </a:extLst>
            </p:cNvPr>
            <p:cNvSpPr/>
            <p:nvPr/>
          </p:nvSpPr>
          <p:spPr>
            <a:xfrm>
              <a:off x="5284630" y="6228522"/>
              <a:ext cx="1195683" cy="331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5508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938DC-52F7-435E-8941-205E43FF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필수 </a:t>
            </a:r>
            <a:r>
              <a:rPr lang="en-US" altLang="ko-KR" dirty="0" err="1"/>
              <a:t>util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altLang="ko-KR" dirty="0" err="1"/>
              <a:t>serverB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6D6F7-156B-4683-B16E-0B8044D2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03365" cy="26752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1566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4985C-4998-45F9-BE8F-319A3E9E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33" y="-45806"/>
            <a:ext cx="10515600" cy="1325563"/>
          </a:xfrm>
        </p:spPr>
        <p:txBody>
          <a:bodyPr/>
          <a:lstStyle/>
          <a:p>
            <a:r>
              <a:rPr lang="ko-KR" altLang="en-US" dirty="0"/>
              <a:t>각 장치 용량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C9DE5-B34B-4181-A7D4-E17C9AFF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37" y="2111375"/>
            <a:ext cx="6076950" cy="43815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84C4A-CE9E-45D7-9E22-6DB99F09E136}"/>
              </a:ext>
            </a:extLst>
          </p:cNvPr>
          <p:cNvSpPr txBox="1"/>
          <p:nvPr/>
        </p:nvSpPr>
        <p:spPr>
          <a:xfrm>
            <a:off x="1524001" y="1287305"/>
            <a:ext cx="754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Virtual Box </a:t>
            </a:r>
            <a:r>
              <a:rPr lang="ko-KR" altLang="en-US" sz="2800" dirty="0"/>
              <a:t>메뉴 </a:t>
            </a:r>
            <a:r>
              <a:rPr lang="en-US" altLang="ko-KR" sz="2800" dirty="0"/>
              <a:t>: </a:t>
            </a:r>
            <a:r>
              <a:rPr lang="ko-KR" altLang="en-US" sz="2800" dirty="0"/>
              <a:t> 파일 </a:t>
            </a:r>
            <a:r>
              <a:rPr lang="en-US" altLang="ko-KR" sz="2800" dirty="0"/>
              <a:t>– </a:t>
            </a:r>
            <a:r>
              <a:rPr lang="ko-KR" altLang="en-US" sz="2800" dirty="0"/>
              <a:t>가상미디어 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5D6A92-C1EB-420D-94EC-7B189C86C615}"/>
              </a:ext>
            </a:extLst>
          </p:cNvPr>
          <p:cNvSpPr/>
          <p:nvPr/>
        </p:nvSpPr>
        <p:spPr>
          <a:xfrm>
            <a:off x="1844537" y="3591339"/>
            <a:ext cx="5841724" cy="185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BD0A59-EBD5-420A-ADC2-9877E42F7C6B}"/>
              </a:ext>
            </a:extLst>
          </p:cNvPr>
          <p:cNvSpPr/>
          <p:nvPr/>
        </p:nvSpPr>
        <p:spPr>
          <a:xfrm>
            <a:off x="1844537" y="5433391"/>
            <a:ext cx="607695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97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CDB25-11DB-4288-9995-AFDC0866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0"/>
            <a:ext cx="10515600" cy="1325563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설치</a:t>
            </a:r>
            <a:r>
              <a:rPr lang="en-US" altLang="ko-KR" dirty="0"/>
              <a:t>(master – root </a:t>
            </a:r>
            <a:r>
              <a:rPr lang="ko-KR" altLang="en-US" dirty="0"/>
              <a:t>계정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EEC92-3CDA-4103-A19A-F3C12EFE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84" y="2043113"/>
            <a:ext cx="7892912" cy="40256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26D408-1538-4BC4-9053-B7124127AFB2}"/>
              </a:ext>
            </a:extLst>
          </p:cNvPr>
          <p:cNvSpPr/>
          <p:nvPr/>
        </p:nvSpPr>
        <p:spPr>
          <a:xfrm>
            <a:off x="919784" y="1325563"/>
            <a:ext cx="8820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http://www.oracle.com/technetwork/java/javase/downloads/index.html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807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1B99-03C8-47B7-A4D6-6B68FCA5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26987"/>
            <a:ext cx="10515600" cy="1325563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java</a:t>
            </a:r>
            <a:r>
              <a:rPr lang="ko-KR" altLang="en-US" dirty="0"/>
              <a:t>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03820-A5F3-4E78-AF12-FAE446E5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0" y="1127263"/>
            <a:ext cx="10701544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4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76EC3-EEB0-431F-842B-EE00BE64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java </a:t>
            </a:r>
            <a:r>
              <a:rPr lang="ko-KR" altLang="en-US" dirty="0"/>
              <a:t>삭제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C97D8-C530-477D-A30E-4479B17D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76" y="2326585"/>
            <a:ext cx="6546367" cy="2629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5166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EF54B-B724-4503-9360-19BAE687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1" y="66515"/>
            <a:ext cx="10515600" cy="1325563"/>
          </a:xfrm>
        </p:spPr>
        <p:txBody>
          <a:bodyPr/>
          <a:lstStyle/>
          <a:p>
            <a:r>
              <a:rPr lang="ko-KR" altLang="en-US" dirty="0"/>
              <a:t>다운로드 폴더에 </a:t>
            </a:r>
            <a:r>
              <a:rPr lang="en-US" altLang="ko-KR" dirty="0"/>
              <a:t>java </a:t>
            </a:r>
            <a:r>
              <a:rPr lang="ko-KR" altLang="en-US" dirty="0"/>
              <a:t>파일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8A7557-E07B-4A2D-AD9F-E993B59E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3336"/>
            <a:ext cx="9843052" cy="23908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FB29E-1829-4FB5-8C32-D91C6BB34396}"/>
              </a:ext>
            </a:extLst>
          </p:cNvPr>
          <p:cNvSpPr txBox="1"/>
          <p:nvPr/>
        </p:nvSpPr>
        <p:spPr>
          <a:xfrm>
            <a:off x="930965" y="1375428"/>
            <a:ext cx="24112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cd</a:t>
            </a:r>
          </a:p>
          <a:p>
            <a:r>
              <a:rPr lang="en-US" altLang="ko-KR" sz="3200" dirty="0"/>
              <a:t>cd </a:t>
            </a:r>
            <a:r>
              <a:rPr lang="ko-KR" altLang="en-US" sz="3200" dirty="0"/>
              <a:t>다운로드</a:t>
            </a:r>
            <a:endParaRPr lang="en-US" altLang="ko-KR" sz="3200" dirty="0"/>
          </a:p>
          <a:p>
            <a:r>
              <a:rPr lang="en-US" altLang="ko-KR" sz="3200" dirty="0"/>
              <a:t>ls -l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D5774-E49C-4E99-A3BD-0BC8CD23E313}"/>
              </a:ext>
            </a:extLst>
          </p:cNvPr>
          <p:cNvSpPr txBox="1"/>
          <p:nvPr/>
        </p:nvSpPr>
        <p:spPr>
          <a:xfrm>
            <a:off x="708992" y="3429000"/>
            <a:ext cx="372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serverB</a:t>
            </a:r>
            <a:r>
              <a:rPr lang="ko-KR" altLang="en-US" sz="2400" b="1" dirty="0">
                <a:solidFill>
                  <a:srgbClr val="FF0000"/>
                </a:solidFill>
              </a:rPr>
              <a:t>에 </a:t>
            </a:r>
            <a:r>
              <a:rPr lang="en-US" altLang="ko-KR" sz="2400" b="1" dirty="0">
                <a:solidFill>
                  <a:srgbClr val="FF0000"/>
                </a:solidFill>
              </a:rPr>
              <a:t>java </a:t>
            </a:r>
            <a:r>
              <a:rPr lang="ko-KR" altLang="en-US" sz="2400" b="1" dirty="0">
                <a:solidFill>
                  <a:srgbClr val="FF0000"/>
                </a:solidFill>
              </a:rPr>
              <a:t>파일 복사</a:t>
            </a:r>
          </a:p>
        </p:txBody>
      </p:sp>
    </p:spTree>
    <p:extLst>
      <p:ext uri="{BB962C8B-B14F-4D97-AF65-F5344CB8AC3E}">
        <p14:creationId xmlns:p14="http://schemas.microsoft.com/office/powerpoint/2010/main" val="824058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1A07-E980-4B04-BF26-CEA19430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337"/>
            <a:ext cx="10515600" cy="1325563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압축파일 해제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A3A33-5BAF-4494-97BA-B3C415EB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993913"/>
            <a:ext cx="6493567" cy="24350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A021B-3B25-4846-9608-EF975EB4C863}"/>
              </a:ext>
            </a:extLst>
          </p:cNvPr>
          <p:cNvSpPr txBox="1"/>
          <p:nvPr/>
        </p:nvSpPr>
        <p:spPr>
          <a:xfrm>
            <a:off x="6599584" y="1252226"/>
            <a:ext cx="5314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파일 권한이 </a:t>
            </a:r>
            <a:r>
              <a:rPr lang="en-US" altLang="ko-KR" sz="2000" dirty="0"/>
              <a:t>755 </a:t>
            </a:r>
            <a:r>
              <a:rPr lang="ko-KR" altLang="en-US" sz="2000" dirty="0"/>
              <a:t>여야 함 즉</a:t>
            </a:r>
            <a:r>
              <a:rPr lang="en-US" altLang="ko-KR" sz="2000" dirty="0"/>
              <a:t>, -</a:t>
            </a:r>
            <a:r>
              <a:rPr lang="en-US" altLang="ko-KR" sz="2000" dirty="0" err="1"/>
              <a:t>rwxr</a:t>
            </a:r>
            <a:r>
              <a:rPr lang="en-US" altLang="ko-KR" sz="2000" dirty="0"/>
              <a:t>-</a:t>
            </a:r>
            <a:r>
              <a:rPr lang="en-US" altLang="ko-KR" sz="2000" dirty="0" err="1"/>
              <a:t>xr</a:t>
            </a:r>
            <a:r>
              <a:rPr lang="en-US" altLang="ko-KR" sz="2000" dirty="0"/>
              <a:t>-x</a:t>
            </a:r>
            <a:r>
              <a:rPr lang="ko-KR" altLang="en-US" sz="2000" dirty="0"/>
              <a:t> 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권한이 상이 한 경우 아래와 같은 명령어로 권한 수정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chmod</a:t>
            </a:r>
            <a:r>
              <a:rPr lang="en-US" altLang="ko-KR" sz="2000" dirty="0"/>
              <a:t> 755 </a:t>
            </a:r>
            <a:r>
              <a:rPr lang="ko-KR" altLang="en-US" sz="2000" dirty="0"/>
              <a:t>파일명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79AC36-F8EB-45BA-B42A-90764133089F}"/>
              </a:ext>
            </a:extLst>
          </p:cNvPr>
          <p:cNvSpPr/>
          <p:nvPr/>
        </p:nvSpPr>
        <p:spPr>
          <a:xfrm>
            <a:off x="92765" y="2319476"/>
            <a:ext cx="5499652" cy="18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61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6906F-7260-4124-B370-EC87E215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-99564"/>
            <a:ext cx="10515600" cy="1325563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파일 압축해제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1C7D4-D189-47C2-AAC8-AE2B8CA7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852909"/>
            <a:ext cx="10002078" cy="46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73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2C8EC-D9E6-4434-8316-E4CFCE69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압축해제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C1A685-4E39-4CC7-B3AB-609B184C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771"/>
            <a:ext cx="10399643" cy="213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53971-E5EA-407D-B27B-6C631774F2E6}"/>
              </a:ext>
            </a:extLst>
          </p:cNvPr>
          <p:cNvSpPr txBox="1"/>
          <p:nvPr/>
        </p:nvSpPr>
        <p:spPr>
          <a:xfrm>
            <a:off x="838200" y="1671846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/</a:t>
            </a:r>
            <a:r>
              <a:rPr lang="en-US" altLang="ko-KR" sz="2400" dirty="0" err="1"/>
              <a:t>usr</a:t>
            </a:r>
            <a:r>
              <a:rPr lang="en-US" altLang="ko-KR" sz="2400" dirty="0"/>
              <a:t>/local</a:t>
            </a:r>
            <a:r>
              <a:rPr lang="ko-KR" altLang="en-US" sz="2400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963955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502D67-CE32-43A7-9581-6FE976AB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4" y="0"/>
            <a:ext cx="11149841" cy="516234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47E51B-2F45-440C-B8F0-350EA25013F2}"/>
              </a:ext>
            </a:extLst>
          </p:cNvPr>
          <p:cNvSpPr/>
          <p:nvPr/>
        </p:nvSpPr>
        <p:spPr>
          <a:xfrm>
            <a:off x="3551583" y="4240696"/>
            <a:ext cx="5155095" cy="4505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184D3-FF8A-47FB-A15F-21A6FD1D126A}"/>
              </a:ext>
            </a:extLst>
          </p:cNvPr>
          <p:cNvSpPr txBox="1"/>
          <p:nvPr/>
        </p:nvSpPr>
        <p:spPr>
          <a:xfrm>
            <a:off x="220524" y="5162343"/>
            <a:ext cx="4232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tar </a:t>
            </a:r>
            <a:r>
              <a:rPr lang="en-US" altLang="ko-KR" sz="3600" dirty="0" err="1"/>
              <a:t>xvfz</a:t>
            </a:r>
            <a:r>
              <a:rPr lang="en-US" altLang="ko-KR" sz="3600" dirty="0"/>
              <a:t> </a:t>
            </a:r>
            <a:r>
              <a:rPr lang="en-US" altLang="ko-KR" sz="3600" dirty="0" err="1"/>
              <a:t>jdk</a:t>
            </a:r>
            <a:r>
              <a:rPr lang="en-US" altLang="ko-KR" sz="3600" dirty="0"/>
              <a:t>-(tab </a:t>
            </a:r>
            <a:r>
              <a:rPr lang="ko-KR" altLang="en-US" sz="3600" dirty="0"/>
              <a:t>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9994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C49B8-9713-423D-8CC2-B4A046F6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설치 확인 및 환경 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4F425B-9CA0-42C2-B779-D5E3B0C7476B}"/>
              </a:ext>
            </a:extLst>
          </p:cNvPr>
          <p:cNvGrpSpPr/>
          <p:nvPr/>
        </p:nvGrpSpPr>
        <p:grpSpPr>
          <a:xfrm>
            <a:off x="439806" y="1087024"/>
            <a:ext cx="9446316" cy="5393288"/>
            <a:chOff x="439806" y="1087024"/>
            <a:chExt cx="9446316" cy="53932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ACC32B-2FFE-4DCC-982F-6EB160D6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806" y="1087024"/>
              <a:ext cx="8969238" cy="193447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2B6E6C-A03F-458D-8B4E-4F881E4B8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806" y="3021495"/>
              <a:ext cx="9446316" cy="345881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889CF92-8A4B-4F80-A742-94F0E09B126E}"/>
              </a:ext>
            </a:extLst>
          </p:cNvPr>
          <p:cNvSpPr txBox="1"/>
          <p:nvPr/>
        </p:nvSpPr>
        <p:spPr>
          <a:xfrm>
            <a:off x="7090941" y="2685639"/>
            <a:ext cx="463620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jdk1.8.0_181 </a:t>
            </a:r>
            <a:r>
              <a:rPr lang="ko-KR" altLang="en-US" dirty="0"/>
              <a:t>폴더에 대한 </a:t>
            </a:r>
            <a:r>
              <a:rPr lang="ko-KR" altLang="en-US" dirty="0" err="1"/>
              <a:t>심벌릭</a:t>
            </a:r>
            <a:r>
              <a:rPr lang="ko-KR" altLang="en-US" dirty="0"/>
              <a:t> 링크 생성</a:t>
            </a:r>
            <a:endParaRPr lang="en-US" altLang="ko-KR" dirty="0"/>
          </a:p>
          <a:p>
            <a:r>
              <a:rPr lang="ko-KR" altLang="en-US" dirty="0"/>
              <a:t>환경설정시 짧은 </a:t>
            </a:r>
            <a:r>
              <a:rPr lang="en-US" altLang="ko-KR" dirty="0"/>
              <a:t>path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39392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283CE-71EF-46BD-973D-B42583C4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환경설정 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C2C1-7F9F-4075-BF25-90B09531FFB8}"/>
              </a:ext>
            </a:extLst>
          </p:cNvPr>
          <p:cNvSpPr txBox="1"/>
          <p:nvPr/>
        </p:nvSpPr>
        <p:spPr>
          <a:xfrm>
            <a:off x="188844" y="1060519"/>
            <a:ext cx="3612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vi /</a:t>
            </a:r>
            <a:r>
              <a:rPr lang="en-US" altLang="ko-KR" sz="4400" dirty="0" err="1"/>
              <a:t>etc</a:t>
            </a:r>
            <a:r>
              <a:rPr lang="en-US" altLang="ko-KR" sz="4400" dirty="0"/>
              <a:t>/profile</a:t>
            </a: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6E5E21-E543-40CA-B2E9-5970CEE0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11" y="1829960"/>
            <a:ext cx="6648450" cy="472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946F2-D02E-4ED5-BDF6-A8A5947CB480}"/>
              </a:ext>
            </a:extLst>
          </p:cNvPr>
          <p:cNvSpPr txBox="1"/>
          <p:nvPr/>
        </p:nvSpPr>
        <p:spPr>
          <a:xfrm>
            <a:off x="7280446" y="1829960"/>
            <a:ext cx="4911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shift + g </a:t>
            </a:r>
            <a:r>
              <a:rPr lang="ko-KR" altLang="en-US" sz="2800" dirty="0"/>
              <a:t>키 이용하며 파일의 끝으로 이동</a:t>
            </a:r>
          </a:p>
        </p:txBody>
      </p:sp>
    </p:spTree>
    <p:extLst>
      <p:ext uri="{BB962C8B-B14F-4D97-AF65-F5344CB8AC3E}">
        <p14:creationId xmlns:p14="http://schemas.microsoft.com/office/powerpoint/2010/main" val="17040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879-0215-4E8E-B75D-D35EBA7A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447"/>
            <a:ext cx="10515600" cy="1325563"/>
          </a:xfrm>
        </p:spPr>
        <p:txBody>
          <a:bodyPr/>
          <a:lstStyle/>
          <a:p>
            <a:r>
              <a:rPr lang="ko-KR" altLang="en-US" dirty="0"/>
              <a:t>장치 용량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312EAE-DE7A-4BA6-9101-439C459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724251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7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AC79-B4E4-43F9-B697-BD260E13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0"/>
            <a:ext cx="10515600" cy="1325563"/>
          </a:xfrm>
        </p:spPr>
        <p:txBody>
          <a:bodyPr/>
          <a:lstStyle/>
          <a:p>
            <a:r>
              <a:rPr lang="ko-KR" altLang="en-US" dirty="0"/>
              <a:t>환경설정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EE81D-0915-43D9-BA25-1D32FD083EDC}"/>
              </a:ext>
            </a:extLst>
          </p:cNvPr>
          <p:cNvSpPr txBox="1"/>
          <p:nvPr/>
        </p:nvSpPr>
        <p:spPr>
          <a:xfrm>
            <a:off x="96078" y="1140897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파일의 끝에 아래 내용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6CDD3-3896-4069-9871-BCC95D120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9" y="1780347"/>
            <a:ext cx="6725930" cy="25266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0C900A-85D1-420B-907B-41270F1BC181}"/>
              </a:ext>
            </a:extLst>
          </p:cNvPr>
          <p:cNvSpPr/>
          <p:nvPr/>
        </p:nvSpPr>
        <p:spPr>
          <a:xfrm>
            <a:off x="96078" y="3246783"/>
            <a:ext cx="6172200" cy="1237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B6DC0-A42D-4D3E-93CC-AB7DA8B6492A}"/>
              </a:ext>
            </a:extLst>
          </p:cNvPr>
          <p:cNvSpPr txBox="1"/>
          <p:nvPr/>
        </p:nvSpPr>
        <p:spPr>
          <a:xfrm>
            <a:off x="337479" y="4891263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저장 후 종료</a:t>
            </a:r>
          </a:p>
        </p:txBody>
      </p:sp>
    </p:spTree>
    <p:extLst>
      <p:ext uri="{BB962C8B-B14F-4D97-AF65-F5344CB8AC3E}">
        <p14:creationId xmlns:p14="http://schemas.microsoft.com/office/powerpoint/2010/main" val="292375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417FB-5FAC-443F-B10E-2269E7C4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환경설정 변경 적용 및 확인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3639207-76D4-45F5-A95F-FD460FCFCACA}"/>
              </a:ext>
            </a:extLst>
          </p:cNvPr>
          <p:cNvGrpSpPr/>
          <p:nvPr/>
        </p:nvGrpSpPr>
        <p:grpSpPr>
          <a:xfrm>
            <a:off x="582888" y="1209467"/>
            <a:ext cx="9329737" cy="4011890"/>
            <a:chOff x="582889" y="1209467"/>
            <a:chExt cx="7593702" cy="29119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A4BEF2-1202-4D79-B44F-0D593182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889" y="1209467"/>
              <a:ext cx="7593702" cy="29119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71C54F-8686-4E47-A2DD-F7E848E76DBE}"/>
                </a:ext>
              </a:extLst>
            </p:cNvPr>
            <p:cNvSpPr/>
            <p:nvPr/>
          </p:nvSpPr>
          <p:spPr>
            <a:xfrm>
              <a:off x="582889" y="2093843"/>
              <a:ext cx="5036033" cy="3975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038282-9082-4A16-928A-02754FBEFC27}"/>
                </a:ext>
              </a:extLst>
            </p:cNvPr>
            <p:cNvSpPr txBox="1"/>
            <p:nvPr/>
          </p:nvSpPr>
          <p:spPr>
            <a:xfrm>
              <a:off x="5706496" y="2093843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설정 변경 적용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0C39F5-76BF-4F17-BB9D-7937E99BE676}"/>
                </a:ext>
              </a:extLst>
            </p:cNvPr>
            <p:cNvSpPr/>
            <p:nvPr/>
          </p:nvSpPr>
          <p:spPr>
            <a:xfrm>
              <a:off x="582889" y="2476427"/>
              <a:ext cx="5119473" cy="356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8EB08B-3B24-444A-96EF-A445E630343E}"/>
                </a:ext>
              </a:extLst>
            </p:cNvPr>
            <p:cNvSpPr txBox="1"/>
            <p:nvPr/>
          </p:nvSpPr>
          <p:spPr>
            <a:xfrm>
              <a:off x="5702362" y="246317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설치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439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5809-364A-4BE3-AA41-FDCBA367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설정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F2748-9A0B-406D-8F65-1CBDD643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하둡을</a:t>
            </a:r>
            <a:r>
              <a:rPr lang="ko-KR" altLang="en-US" dirty="0"/>
              <a:t> 최종 설치할 하드웨어에 작업</a:t>
            </a:r>
            <a:endParaRPr lang="en-US" altLang="ko-KR" dirty="0"/>
          </a:p>
          <a:p>
            <a:r>
              <a:rPr lang="en-US" altLang="ko-KR" dirty="0"/>
              <a:t>2-3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조로  </a:t>
            </a:r>
            <a:r>
              <a:rPr lang="en-US" altLang="ko-KR" dirty="0" err="1"/>
              <a:t>serverB</a:t>
            </a:r>
            <a:r>
              <a:rPr lang="en-US" altLang="ko-KR" dirty="0"/>
              <a:t> VM</a:t>
            </a:r>
            <a:r>
              <a:rPr lang="ko-KR" altLang="en-US" dirty="0"/>
              <a:t>에 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서로 상의하여 각자의 </a:t>
            </a:r>
            <a:r>
              <a:rPr lang="en-US" altLang="ko-KR" dirty="0" err="1"/>
              <a:t>serverB</a:t>
            </a:r>
            <a:r>
              <a:rPr lang="en-US" altLang="ko-KR" dirty="0"/>
              <a:t> VM</a:t>
            </a:r>
            <a:r>
              <a:rPr lang="ko-KR" altLang="en-US" dirty="0"/>
              <a:t>에  </a:t>
            </a:r>
            <a:r>
              <a:rPr lang="en-US" altLang="ko-KR" dirty="0" err="1"/>
              <a:t>jdk</a:t>
            </a:r>
            <a:r>
              <a:rPr lang="ko-KR" altLang="en-US" dirty="0"/>
              <a:t>를 설치해야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강의자료를 활용합니다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설치 </a:t>
            </a:r>
            <a:r>
              <a:rPr lang="en-US" altLang="ko-KR" dirty="0"/>
              <a:t>TEST</a:t>
            </a:r>
          </a:p>
          <a:p>
            <a:pPr lvl="1"/>
            <a:r>
              <a:rPr lang="en-US" altLang="ko-KR" dirty="0"/>
              <a:t>java -version</a:t>
            </a:r>
          </a:p>
          <a:p>
            <a:r>
              <a:rPr lang="ko-KR" altLang="en-US" dirty="0"/>
              <a:t>평가자 체크 리스트 채점 조건에 포함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 설치 파일은 이전 작업에서 </a:t>
            </a:r>
            <a:r>
              <a:rPr lang="en-US" altLang="ko-KR" dirty="0"/>
              <a:t>master </a:t>
            </a:r>
            <a:r>
              <a:rPr lang="ko-KR" altLang="en-US" dirty="0"/>
              <a:t>에서 </a:t>
            </a:r>
            <a:r>
              <a:rPr lang="en-US" altLang="ko-KR" dirty="0" err="1"/>
              <a:t>serverB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 </a:t>
            </a:r>
            <a:r>
              <a:rPr lang="ko-KR" altLang="en-US" dirty="0"/>
              <a:t>에 복사 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15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249F-7C60-49FC-935C-ACFB2878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설정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33A5-EAB9-4D45-A0B6-F41B64F2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serverB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master</a:t>
            </a:r>
            <a:r>
              <a:rPr lang="ko-KR" altLang="en-US" dirty="0"/>
              <a:t>에  </a:t>
            </a:r>
            <a:r>
              <a:rPr lang="en-US" altLang="ko-KR" dirty="0" err="1"/>
              <a:t>hadoop</a:t>
            </a:r>
            <a:r>
              <a:rPr lang="ko-KR" altLang="en-US" dirty="0"/>
              <a:t>  계정 생성 </a:t>
            </a:r>
            <a:r>
              <a:rPr lang="en-US" altLang="ko-KR" dirty="0"/>
              <a:t>(password : </a:t>
            </a:r>
            <a:r>
              <a:rPr lang="en-US" altLang="ko-KR" dirty="0" err="1"/>
              <a:t>hadoop</a:t>
            </a:r>
            <a:r>
              <a:rPr lang="ko-KR" altLang="en-US" dirty="0"/>
              <a:t> 으로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15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C7BE8-0B77-418E-9CA9-02B123F1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장치 용량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04F6A8-A4FB-44F3-85F0-B9859C0D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53" y="1490442"/>
            <a:ext cx="9227747" cy="44039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6BA5BE-7368-406C-98DF-2F840E2E9210}"/>
              </a:ext>
            </a:extLst>
          </p:cNvPr>
          <p:cNvSpPr/>
          <p:nvPr/>
        </p:nvSpPr>
        <p:spPr>
          <a:xfrm>
            <a:off x="3530991" y="1491175"/>
            <a:ext cx="2715064" cy="464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8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DE6F1-05A1-4BCF-B0B8-7E19FD21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A41A1-A1E1-4118-8E87-0BEC8172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019226"/>
            <a:ext cx="6691972" cy="35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1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033F3-DBC1-4613-ACCA-609E3D32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master </a:t>
            </a:r>
            <a:r>
              <a:rPr lang="ko-KR" altLang="en-US" dirty="0"/>
              <a:t>화면 보호기 제거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ECE23B-D3F0-4DEE-8988-E08160DC6351}"/>
              </a:ext>
            </a:extLst>
          </p:cNvPr>
          <p:cNvGrpSpPr/>
          <p:nvPr/>
        </p:nvGrpSpPr>
        <p:grpSpPr>
          <a:xfrm>
            <a:off x="1444325" y="1609415"/>
            <a:ext cx="10344886" cy="4883460"/>
            <a:chOff x="1444325" y="1609415"/>
            <a:chExt cx="10344886" cy="48834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FBFEA3-11EB-4762-8F4E-6608F0013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1900" y="1609415"/>
              <a:ext cx="6887311" cy="488346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D9A0D7-A30A-4F4D-968D-C8ADEE651162}"/>
                </a:ext>
              </a:extLst>
            </p:cNvPr>
            <p:cNvSpPr/>
            <p:nvPr/>
          </p:nvSpPr>
          <p:spPr>
            <a:xfrm>
              <a:off x="7977809" y="2991678"/>
              <a:ext cx="3538331" cy="8746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F0E065-36D0-43B4-A0D3-AD29B4123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4325" y="1609415"/>
              <a:ext cx="3457575" cy="39052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EF52021-643B-4FAB-B685-1E8B6991D3BA}"/>
                </a:ext>
              </a:extLst>
            </p:cNvPr>
            <p:cNvSpPr/>
            <p:nvPr/>
          </p:nvSpPr>
          <p:spPr>
            <a:xfrm>
              <a:off x="1747388" y="3866322"/>
              <a:ext cx="1336894" cy="2418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22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47FF-71E0-44D9-9E5E-61471517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7" y="-69367"/>
            <a:ext cx="10515600" cy="1325563"/>
          </a:xfrm>
        </p:spPr>
        <p:txBody>
          <a:bodyPr/>
          <a:lstStyle/>
          <a:p>
            <a:r>
              <a:rPr lang="ko-KR" altLang="en-US" dirty="0"/>
              <a:t>보안 설정 끄기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61808-35D8-47E6-B138-F953B246109A}"/>
              </a:ext>
            </a:extLst>
          </p:cNvPr>
          <p:cNvSpPr txBox="1"/>
          <p:nvPr/>
        </p:nvSpPr>
        <p:spPr>
          <a:xfrm>
            <a:off x="231910" y="1256196"/>
            <a:ext cx="11761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vi /</a:t>
            </a:r>
            <a:r>
              <a:rPr lang="en-US" altLang="ko-KR" sz="4000" dirty="0" err="1"/>
              <a:t>etc</a:t>
            </a:r>
            <a:r>
              <a:rPr lang="en-US" altLang="ko-KR" sz="4000" dirty="0"/>
              <a:t>/</a:t>
            </a:r>
            <a:r>
              <a:rPr lang="en-US" altLang="ko-KR" sz="4000" dirty="0" err="1"/>
              <a:t>sysconfig</a:t>
            </a:r>
            <a:r>
              <a:rPr lang="en-US" altLang="ko-KR" sz="4000" dirty="0"/>
              <a:t>/</a:t>
            </a:r>
            <a:r>
              <a:rPr lang="en-US" altLang="ko-KR" sz="4000" dirty="0" err="1"/>
              <a:t>selinux</a:t>
            </a:r>
            <a:endParaRPr lang="en-US" altLang="ko-KR" sz="4000" dirty="0"/>
          </a:p>
          <a:p>
            <a:r>
              <a:rPr lang="en-US" altLang="ko-KR" sz="4000" dirty="0"/>
              <a:t>SELINUX=enforcing </a:t>
            </a:r>
            <a:r>
              <a:rPr lang="ko-KR" altLang="en-US" sz="4000" cap="small" dirty="0"/>
              <a:t>를 </a:t>
            </a:r>
            <a:r>
              <a:rPr lang="en-US" altLang="ko-KR" sz="4000" dirty="0"/>
              <a:t>disabled</a:t>
            </a:r>
            <a:r>
              <a:rPr lang="ko-KR" altLang="en-US" sz="4000" dirty="0"/>
              <a:t>로 변경</a:t>
            </a:r>
            <a:r>
              <a:rPr lang="en-US" altLang="ko-KR" sz="4000" cap="small" dirty="0"/>
              <a:t> </a:t>
            </a:r>
            <a:endParaRPr lang="ko-KR" altLang="en-US" sz="4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AD19-9B24-45DF-912F-8C3750A5B5A2}"/>
              </a:ext>
            </a:extLst>
          </p:cNvPr>
          <p:cNvGrpSpPr/>
          <p:nvPr/>
        </p:nvGrpSpPr>
        <p:grpSpPr>
          <a:xfrm>
            <a:off x="578539" y="2878897"/>
            <a:ext cx="11414678" cy="3770659"/>
            <a:chOff x="644800" y="2574097"/>
            <a:chExt cx="11414678" cy="37706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545CF7-85D5-4032-8A7C-9C2F7073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00" y="2574098"/>
              <a:ext cx="5318678" cy="377065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4E8D04-0E9E-4B7C-9FBD-B96B692BB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1079" y="2574097"/>
              <a:ext cx="6078399" cy="377065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DC1E9-02D3-48B3-AC26-E1253D2B2E8C}"/>
                </a:ext>
              </a:extLst>
            </p:cNvPr>
            <p:cNvSpPr/>
            <p:nvPr/>
          </p:nvSpPr>
          <p:spPr>
            <a:xfrm>
              <a:off x="644800" y="4459427"/>
              <a:ext cx="1396035" cy="483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A7A09A-35F0-446A-9594-689BF28338C3}"/>
                </a:ext>
              </a:extLst>
            </p:cNvPr>
            <p:cNvSpPr/>
            <p:nvPr/>
          </p:nvSpPr>
          <p:spPr>
            <a:xfrm>
              <a:off x="5981079" y="4283903"/>
              <a:ext cx="1559408" cy="4736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56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Office PowerPoint</Application>
  <PresentationFormat>와이드스크린</PresentationFormat>
  <Paragraphs>184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Wingdings</vt:lpstr>
      <vt:lpstr>Office 테마</vt:lpstr>
      <vt:lpstr>Hadoop  설치</vt:lpstr>
      <vt:lpstr>리눅스 서버 준비</vt:lpstr>
      <vt:lpstr>tip : 방화벽</vt:lpstr>
      <vt:lpstr>각 장치 용량 변경</vt:lpstr>
      <vt:lpstr>장치 용량 변경</vt:lpstr>
      <vt:lpstr>장치 용량 변경</vt:lpstr>
      <vt:lpstr>확장 확인</vt:lpstr>
      <vt:lpstr> master 화면 보호기 제거</vt:lpstr>
      <vt:lpstr>보안 설정 끄기</vt:lpstr>
      <vt:lpstr>master설정(1. os Update 금지)</vt:lpstr>
      <vt:lpstr>master설정</vt:lpstr>
      <vt:lpstr>master (Update 금지)</vt:lpstr>
      <vt:lpstr>인코딩 방식 설정 확인(master 와 serverB모두에서 확인)</vt:lpstr>
      <vt:lpstr>serverB 언어설정</vt:lpstr>
      <vt:lpstr>PowerPoint 프레젠테이션</vt:lpstr>
      <vt:lpstr>네트워크 설정</vt:lpstr>
      <vt:lpstr>네트워크 설정</vt:lpstr>
      <vt:lpstr>virtualBox 종료 후 다시 실행</vt:lpstr>
      <vt:lpstr>dhcp 서버 속성 수정</vt:lpstr>
      <vt:lpstr>각 서버의 네트워크 어댑터 추가 (사용서버 모두 설정)</vt:lpstr>
      <vt:lpstr>Master 머신 (root 계정)-&gt; 직접 접속</vt:lpstr>
      <vt:lpstr>serverB 머신 (root 계정) -&gt; 직접 접속</vt:lpstr>
      <vt:lpstr>고정 ip 설정</vt:lpstr>
      <vt:lpstr>ifcfg-XXXX 가 안보일 때 (nmtui 명령)</vt:lpstr>
      <vt:lpstr>PowerPoint 프레젠테이션</vt:lpstr>
      <vt:lpstr>확인</vt:lpstr>
      <vt:lpstr>고정 IP 설정</vt:lpstr>
      <vt:lpstr>고정 ip 설정</vt:lpstr>
      <vt:lpstr>설정 확인1 ping test </vt:lpstr>
      <vt:lpstr>설정 확인 2 (ping test)-윈도우에서 작업</vt:lpstr>
      <vt:lpstr>설정 확인 2 (ping test)-윈도우에서 작업</vt:lpstr>
      <vt:lpstr>설정확인3 (ping test 2)-serverB에서 작업</vt:lpstr>
      <vt:lpstr>개별 설정</vt:lpstr>
      <vt:lpstr>server B설정(1. os Update 금지)</vt:lpstr>
      <vt:lpstr>severB설정</vt:lpstr>
      <vt:lpstr>serverB (Update 금지)</vt:lpstr>
      <vt:lpstr>serverB (보안 selinux 기능 끄기)</vt:lpstr>
      <vt:lpstr>wget 명령어 설치(serverB)</vt:lpstr>
      <vt:lpstr>필수 util설치 (serverB)</vt:lpstr>
      <vt:lpstr>java 설치(master – root 계정)</vt:lpstr>
      <vt:lpstr>기존 java제거</vt:lpstr>
      <vt:lpstr>기존 java 삭제 확인</vt:lpstr>
      <vt:lpstr>다운로드 폴더에 java 파일 확인</vt:lpstr>
      <vt:lpstr>java 압축파일 해제</vt:lpstr>
      <vt:lpstr>java 파일 압축해제</vt:lpstr>
      <vt:lpstr>java 압축해제</vt:lpstr>
      <vt:lpstr>PowerPoint 프레젠테이션</vt:lpstr>
      <vt:lpstr>설치 확인 및 환경 설정</vt:lpstr>
      <vt:lpstr>환경설정  /etc/profile </vt:lpstr>
      <vt:lpstr>환경설정 /etc/profile</vt:lpstr>
      <vt:lpstr>환경설정 변경 적용 및 확인</vt:lpstr>
      <vt:lpstr>개별 설정 2</vt:lpstr>
      <vt:lpstr>개별 설정 2-1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 설치</dc:title>
  <dc:creator>문 경미</dc:creator>
  <cp:lastModifiedBy>문 경미</cp:lastModifiedBy>
  <cp:revision>1</cp:revision>
  <dcterms:created xsi:type="dcterms:W3CDTF">2018-07-30T00:02:19Z</dcterms:created>
  <dcterms:modified xsi:type="dcterms:W3CDTF">2018-07-30T00:02:38Z</dcterms:modified>
</cp:coreProperties>
</file>