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  <p:sldId id="305" r:id="rId3"/>
    <p:sldId id="306" r:id="rId4"/>
    <p:sldId id="307" r:id="rId5"/>
    <p:sldId id="308" r:id="rId6"/>
    <p:sldId id="311" r:id="rId7"/>
    <p:sldId id="309" r:id="rId8"/>
    <p:sldId id="304" r:id="rId9"/>
    <p:sldId id="312" r:id="rId10"/>
    <p:sldId id="361" r:id="rId11"/>
    <p:sldId id="375" r:id="rId12"/>
    <p:sldId id="362" r:id="rId13"/>
    <p:sldId id="376" r:id="rId14"/>
    <p:sldId id="363" r:id="rId15"/>
    <p:sldId id="377" r:id="rId16"/>
    <p:sldId id="364" r:id="rId17"/>
    <p:sldId id="378" r:id="rId18"/>
    <p:sldId id="365" r:id="rId19"/>
    <p:sldId id="379" r:id="rId20"/>
    <p:sldId id="366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68" r:id="rId29"/>
    <p:sldId id="370" r:id="rId30"/>
    <p:sldId id="371" r:id="rId31"/>
    <p:sldId id="372" r:id="rId32"/>
    <p:sldId id="373" r:id="rId33"/>
    <p:sldId id="374" r:id="rId34"/>
    <p:sldId id="406" r:id="rId35"/>
    <p:sldId id="387" r:id="rId36"/>
    <p:sldId id="389" r:id="rId37"/>
    <p:sldId id="390" r:id="rId38"/>
    <p:sldId id="391" r:id="rId39"/>
    <p:sldId id="392" r:id="rId40"/>
    <p:sldId id="393" r:id="rId41"/>
    <p:sldId id="394" r:id="rId42"/>
    <p:sldId id="417" r:id="rId43"/>
    <p:sldId id="395" r:id="rId44"/>
    <p:sldId id="396" r:id="rId45"/>
    <p:sldId id="401" r:id="rId46"/>
    <p:sldId id="402" r:id="rId47"/>
    <p:sldId id="403" r:id="rId48"/>
    <p:sldId id="404" r:id="rId49"/>
    <p:sldId id="397" r:id="rId50"/>
    <p:sldId id="398" r:id="rId51"/>
    <p:sldId id="399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20" r:id="rId61"/>
    <p:sldId id="419" r:id="rId62"/>
    <p:sldId id="418" r:id="rId63"/>
    <p:sldId id="41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1BA5-8C35-4CA1-8830-F284E282B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615AC-8814-49FA-8B56-C0D5BA10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D7641-9479-43B6-A475-E9D87C0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EC2BC-699B-4B25-BF5C-C25A7B69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C957A-1E11-4850-BF7B-B755EDE9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DF74C-B170-4ADD-A448-B5F56F75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7DCB2-7B52-40D6-8596-F3F4F7D5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18F75-E805-4DA2-A4F5-5E2AC401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265F-3D16-4AC5-AEF9-3B5DBC41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CB639-CA4A-4F98-8A7E-FC8B165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44E8A-DF28-45D2-8B7E-3CE650335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EB0AD-F5C9-4DFF-94AE-2B78B306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5B0DA-6633-4B17-A5A6-59FC2D5B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1518A-C78D-43E4-81B5-0FB4FD82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B88D8-4969-4367-95FD-CA3019B7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9BC91-5D27-45C0-AE2E-BE6ADD52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A38DB-9A3E-4B04-85B1-7F11BB5C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F2339-D7B2-4503-8609-5DE7794F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C844-64D4-4280-88B9-5AC2D2FF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E21F9-CDE8-4D27-BF04-06F628D5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D5FA-734F-4613-A5FE-C0AE7130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BE029-7E39-4479-A0D5-90923516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D95D5-0A8B-4792-AEC7-B7BBAD51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48357-5665-4EEC-A2FD-7A20B28C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7FD53-DC7F-43B4-B970-D22D5EB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2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AAE1-05DA-4A70-A99E-FF123475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40DC0-3A10-4FB7-96A8-DC9BEECB3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7A9FA-693C-48FF-920E-A91231A7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3D652-CF07-4CEF-B194-A4D7BB95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D339F-F34E-4A9B-83BE-C1DF2B86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7A911-BFEA-42F3-9406-162E65C6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6FEDA-0377-4094-9D8A-1ECBDEF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8F34D-98D6-4C0B-9BB8-D2077095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13620-85F9-4836-A1AB-A34DC0FF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0BEBAD-DFF5-47E2-9C00-CF1DBE6A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FA295-2E12-4810-8C94-CA0F3D760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2A9395-489D-4468-98DC-18A0DB88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75F43E-79D4-429D-BFC3-62210CE7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B9FE2A-E2A2-41D7-88EB-BD787B33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F8B91-003B-4B66-BED7-DDC0F87B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65B6EE-002D-4555-BB65-ADFE1C3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2DC80-758D-4FE5-88E0-23E8C42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41839-89C5-4DDC-B19C-B578B91C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8FAFDF-74C4-4E9E-9443-0F1A6EA0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8CB3D-CD27-4192-ACC7-3312044F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963A1-D62B-4AD8-8D1B-49760C5C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85F6A-2139-4090-AFF6-6FB82AEF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77185-6DDD-4140-B200-49D21F25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7F233-4725-4C88-A858-06F76A22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4807E-F255-441E-86C3-FB579181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0D9FB-06B1-4B75-A7E9-9F8C2C02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D5ABE-E22C-46C2-BD60-A06B006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21E5-8E3D-4E92-841C-9F6AD35D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A3A991-FFC6-4067-A131-F20BA3526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A06CE-63C6-467E-AB91-0768CDCC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56215-7A87-4D9E-A692-67B98E41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6B8E8-F7BC-4B77-9645-7E9BEF92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AD166-CE23-41D2-82E5-8BDF378F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6249FF-279E-48B2-85EC-3708117F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74F10-FE57-4BDA-9EFA-1844C1DF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BAC4E-1213-4B6C-B0C8-1C59EE1C2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9963-1317-4D8F-9389-A766EA15B60C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720E4-263E-444E-8123-5A79622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4E040-B613-4335-81D0-E0219E498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0F6F-2263-49F8-89FF-4F3E76D50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698B54-7DED-4873-A9F1-D4478AEA8E77}"/>
              </a:ext>
            </a:extLst>
          </p:cNvPr>
          <p:cNvSpPr/>
          <p:nvPr/>
        </p:nvSpPr>
        <p:spPr>
          <a:xfrm>
            <a:off x="947530" y="2351782"/>
            <a:ext cx="10296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https://www.cloudera.com/downloads/quickstart_vms/5-13.html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DA522-E587-4E1D-BA9E-765A4EEAC995}"/>
              </a:ext>
            </a:extLst>
          </p:cNvPr>
          <p:cNvSpPr txBox="1"/>
          <p:nvPr/>
        </p:nvSpPr>
        <p:spPr>
          <a:xfrm>
            <a:off x="662609" y="91440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상용벤더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클라우데라</a:t>
            </a:r>
            <a:r>
              <a:rPr lang="ko-KR" altLang="en-US" sz="2800" dirty="0"/>
              <a:t> 간단 사용 실습</a:t>
            </a:r>
          </a:p>
        </p:txBody>
      </p:sp>
    </p:spTree>
    <p:extLst>
      <p:ext uri="{BB962C8B-B14F-4D97-AF65-F5344CB8AC3E}">
        <p14:creationId xmlns:p14="http://schemas.microsoft.com/office/powerpoint/2010/main" val="347423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644" y="139839"/>
            <a:ext cx="10515600" cy="748058"/>
          </a:xfrm>
        </p:spPr>
        <p:txBody>
          <a:bodyPr/>
          <a:lstStyle/>
          <a:p>
            <a:r>
              <a:rPr lang="en-US" altLang="ko-KR" dirty="0"/>
              <a:t>MapReduce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18"/>
            <a:ext cx="10515600" cy="56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11708"/>
            <a:ext cx="11926957" cy="6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9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140184"/>
            <a:ext cx="9210260" cy="1619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4" y="2063405"/>
            <a:ext cx="10313298" cy="46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0" y="483497"/>
            <a:ext cx="11042168" cy="63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맵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4" y="1187105"/>
            <a:ext cx="11274701" cy="55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8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4" y="350767"/>
            <a:ext cx="11174275" cy="62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/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pPr lvl="1"/>
            <a:r>
              <a:rPr lang="ko-KR" altLang="en-US" dirty="0"/>
              <a:t>사용자가 실행한 프로그램과 </a:t>
            </a:r>
            <a:r>
              <a:rPr lang="ko-KR" altLang="en-US" dirty="0" err="1"/>
              <a:t>하둡에서</a:t>
            </a:r>
            <a:r>
              <a:rPr lang="ko-KR" altLang="en-US" dirty="0"/>
              <a:t> 제공하는 맵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의미</a:t>
            </a:r>
            <a:endParaRPr lang="en-US" altLang="ko-KR" dirty="0"/>
          </a:p>
          <a:p>
            <a:r>
              <a:rPr lang="ko-KR" altLang="en-US" dirty="0" err="1"/>
              <a:t>잡트래커</a:t>
            </a:r>
            <a:endParaRPr lang="en-US" altLang="ko-KR" dirty="0"/>
          </a:p>
          <a:p>
            <a:pPr lvl="1"/>
            <a:r>
              <a:rPr lang="ko-KR" altLang="en-US" dirty="0"/>
              <a:t>클라이언트가 요청하는 프로그램은 </a:t>
            </a:r>
            <a:r>
              <a:rPr lang="en-US" altLang="ko-KR" dirty="0"/>
              <a:t>job </a:t>
            </a:r>
            <a:r>
              <a:rPr lang="ko-KR" altLang="en-US" dirty="0"/>
              <a:t>이라는 하나의 작업단위로 관리된다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클러스터에 등록된 전체 </a:t>
            </a:r>
            <a:r>
              <a:rPr lang="ko-KR" altLang="en-US" dirty="0" err="1"/>
              <a:t>잡의</a:t>
            </a:r>
            <a:r>
              <a:rPr lang="ko-KR" altLang="en-US" dirty="0"/>
              <a:t> 스케줄링을 관리하고 모니터링한다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테스크트래커</a:t>
            </a:r>
            <a:endParaRPr lang="en-US" altLang="ko-KR" dirty="0"/>
          </a:p>
          <a:p>
            <a:pPr lvl="1"/>
            <a:r>
              <a:rPr lang="ko-KR" altLang="en-US" dirty="0"/>
              <a:t>사용자가 설정한 </a:t>
            </a:r>
            <a:r>
              <a:rPr lang="ko-KR" altLang="en-US" dirty="0" err="1"/>
              <a:t>맵리듀스</a:t>
            </a:r>
            <a:r>
              <a:rPr lang="ko-KR" altLang="en-US" dirty="0"/>
              <a:t> 프로그램을 실행하며</a:t>
            </a:r>
            <a:r>
              <a:rPr lang="en-US" altLang="ko-KR" dirty="0"/>
              <a:t>, </a:t>
            </a:r>
            <a:r>
              <a:rPr lang="ko-KR" altLang="en-US" dirty="0" err="1"/>
              <a:t>하둡의</a:t>
            </a:r>
            <a:r>
              <a:rPr lang="ko-KR" altLang="en-US" dirty="0"/>
              <a:t> 데이터 노드에서 실행되는 데몬 </a:t>
            </a:r>
            <a:endParaRPr lang="en-US" altLang="ko-KR" dirty="0"/>
          </a:p>
          <a:p>
            <a:pPr lvl="1"/>
            <a:r>
              <a:rPr lang="ko-KR" altLang="en-US" dirty="0"/>
              <a:t>잡 </a:t>
            </a:r>
            <a:r>
              <a:rPr lang="ko-KR" altLang="en-US" dirty="0" err="1"/>
              <a:t>트래커의</a:t>
            </a:r>
            <a:r>
              <a:rPr lang="ko-KR" altLang="en-US" dirty="0"/>
              <a:t> 작업을 </a:t>
            </a:r>
            <a:r>
              <a:rPr lang="ko-KR" altLang="en-US" dirty="0" err="1"/>
              <a:t>요청받고</a:t>
            </a:r>
            <a:r>
              <a:rPr lang="en-US" altLang="ko-KR" dirty="0"/>
              <a:t>,</a:t>
            </a:r>
            <a:r>
              <a:rPr lang="ko-KR" altLang="en-US" dirty="0"/>
              <a:t> 잡 </a:t>
            </a:r>
            <a:r>
              <a:rPr lang="ko-KR" altLang="en-US" dirty="0" err="1"/>
              <a:t>트래커가</a:t>
            </a:r>
            <a:r>
              <a:rPr lang="ko-KR" altLang="en-US" dirty="0"/>
              <a:t> 요청한 </a:t>
            </a:r>
            <a:r>
              <a:rPr lang="ko-KR" altLang="en-US" dirty="0" err="1"/>
              <a:t>맵과</a:t>
            </a:r>
            <a:r>
              <a:rPr lang="ko-KR" altLang="en-US" dirty="0"/>
              <a:t> </a:t>
            </a:r>
            <a:r>
              <a:rPr lang="ko-KR" altLang="en-US" dirty="0" err="1"/>
              <a:t>리듀스</a:t>
            </a:r>
            <a:r>
              <a:rPr lang="ko-KR" altLang="en-US" dirty="0"/>
              <a:t> 개수만큼 맵 태스크와 </a:t>
            </a:r>
            <a:r>
              <a:rPr lang="ko-KR" altLang="en-US" dirty="0" err="1"/>
              <a:t>리듀스</a:t>
            </a:r>
            <a:r>
              <a:rPr lang="ko-KR" altLang="en-US" dirty="0"/>
              <a:t> 태스크를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0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278295"/>
            <a:ext cx="11012555" cy="62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플로우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맵 단계</a:t>
            </a:r>
            <a:endParaRPr lang="en-US" altLang="ko-KR" dirty="0"/>
          </a:p>
          <a:p>
            <a:r>
              <a:rPr lang="ko-KR" altLang="en-US" dirty="0" err="1"/>
              <a:t>셔플</a:t>
            </a:r>
            <a:r>
              <a:rPr lang="ko-KR" altLang="en-US" dirty="0"/>
              <a:t> 단계</a:t>
            </a:r>
            <a:endParaRPr lang="en-US" altLang="ko-KR" dirty="0"/>
          </a:p>
          <a:p>
            <a:r>
              <a:rPr lang="ko-KR" altLang="en-US" dirty="0" err="1"/>
              <a:t>리듀스</a:t>
            </a:r>
            <a:r>
              <a:rPr lang="ko-KR" altLang="en-US" dirty="0"/>
              <a:t> 단계</a:t>
            </a:r>
          </a:p>
        </p:txBody>
      </p:sp>
    </p:spTree>
    <p:extLst>
      <p:ext uri="{BB962C8B-B14F-4D97-AF65-F5344CB8AC3E}">
        <p14:creationId xmlns:p14="http://schemas.microsoft.com/office/powerpoint/2010/main" val="299059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456164"/>
            <a:ext cx="11436625" cy="61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파일 입출력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CC45A-1847-4887-84B7-41459011A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1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8" y="269598"/>
            <a:ext cx="11643692" cy="62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78" y="542097"/>
            <a:ext cx="10610644" cy="60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6" y="499647"/>
            <a:ext cx="10796588" cy="63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312875"/>
            <a:ext cx="11449878" cy="64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3" y="-1"/>
            <a:ext cx="10839864" cy="66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5" y="394667"/>
            <a:ext cx="10991437" cy="48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448296"/>
            <a:ext cx="10911509" cy="51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0" y="176419"/>
            <a:ext cx="10399437" cy="53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2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리눅스에서 이클립스를 설치한다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www.eclipse.org </a:t>
            </a:r>
            <a:r>
              <a:rPr lang="ko-KR" altLang="en-US" dirty="0"/>
              <a:t>에서 다운로드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365125"/>
            <a:ext cx="4800600" cy="5149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772400" y="4329113"/>
            <a:ext cx="24288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7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– new –</a:t>
            </a:r>
            <a:r>
              <a:rPr lang="en-US" altLang="ko-KR" dirty="0" err="1"/>
              <a:t>javaproject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43025"/>
            <a:ext cx="384333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583" y="365125"/>
            <a:ext cx="11370365" cy="1325563"/>
          </a:xfrm>
        </p:spPr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입출력 예제</a:t>
            </a:r>
            <a:r>
              <a:rPr lang="en-US" altLang="ko-KR" dirty="0"/>
              <a:t> (SingleFileWriteRead.java)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2" y="3210338"/>
            <a:ext cx="9427681" cy="2554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4887" y="1506022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 </a:t>
            </a:r>
            <a:r>
              <a:rPr lang="ko-KR" altLang="en-US" sz="2400" b="1" dirty="0"/>
              <a:t>폴더에 작성 </a:t>
            </a:r>
            <a:r>
              <a:rPr lang="en-US" altLang="ko-KR" sz="2400" b="1" dirty="0" err="1"/>
              <a:t>Gedit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623965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9" y="251791"/>
            <a:ext cx="6010778" cy="59206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7" y="251790"/>
            <a:ext cx="4756909" cy="31772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170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947944"/>
            <a:ext cx="5676900" cy="5648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7943"/>
            <a:ext cx="5762625" cy="56483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24A38-CAA2-4FCB-AF20-71A14038B000}"/>
              </a:ext>
            </a:extLst>
          </p:cNvPr>
          <p:cNvSpPr txBox="1"/>
          <p:nvPr/>
        </p:nvSpPr>
        <p:spPr>
          <a:xfrm>
            <a:off x="5934076" y="225287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1.2.1 </a:t>
            </a:r>
            <a:r>
              <a:rPr lang="ko-KR" altLang="en-US" dirty="0"/>
              <a:t>버전 압축파일에 들어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62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42911"/>
            <a:ext cx="7558088" cy="60007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24833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6" y="395287"/>
            <a:ext cx="7939089" cy="59483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992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ED50D4-7450-4254-B050-0E5956F7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" y="315153"/>
            <a:ext cx="6122504" cy="29183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9B1797-1703-467E-B5BD-A65DA674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39" y="315153"/>
            <a:ext cx="6122504" cy="6171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F706E-F02B-474F-ABCF-4533A5F9EB44}"/>
              </a:ext>
            </a:extLst>
          </p:cNvPr>
          <p:cNvSpPr txBox="1"/>
          <p:nvPr/>
        </p:nvSpPr>
        <p:spPr>
          <a:xfrm>
            <a:off x="8136834" y="5632173"/>
            <a:ext cx="34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WordCountMapper.java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3F8E0-E4B2-4C6A-BD9C-8A30AD1C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94" y="2955028"/>
            <a:ext cx="3819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1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6" y="521804"/>
            <a:ext cx="10734260" cy="60380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A42C21-355B-4765-8B01-C6162EFC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46" y="298175"/>
            <a:ext cx="3695700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5966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45AAD1-0649-4864-AC55-F33ACC91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6" y="215555"/>
            <a:ext cx="5313914" cy="3879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65EE63-C369-457C-A522-BFA082DA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29" y="215555"/>
            <a:ext cx="6294783" cy="6092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4698E-1401-4364-BBB7-BE142312203E}"/>
              </a:ext>
            </a:extLst>
          </p:cNvPr>
          <p:cNvSpPr txBox="1"/>
          <p:nvPr/>
        </p:nvSpPr>
        <p:spPr>
          <a:xfrm>
            <a:off x="358016" y="4532243"/>
            <a:ext cx="27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WordCount.java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4352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8" y="513729"/>
            <a:ext cx="9491042" cy="59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7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0" y="194641"/>
            <a:ext cx="10774016" cy="64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85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6" y="370025"/>
            <a:ext cx="10734260" cy="62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826" y="365125"/>
            <a:ext cx="11436626" cy="1325563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입출력 예제</a:t>
            </a:r>
            <a:r>
              <a:rPr lang="en-US" altLang="ko-KR" dirty="0"/>
              <a:t>(SingleFileWriteRead.java)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809957"/>
            <a:ext cx="10715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0" y="385142"/>
            <a:ext cx="10266501" cy="61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2" y="291133"/>
            <a:ext cx="10898256" cy="61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1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44DE9B-7B09-4612-B4AC-7E96F1BE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49" y="2139501"/>
            <a:ext cx="7787308" cy="2578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0E127-CE7A-4ABF-BBDB-BC1D214CE0E8}"/>
              </a:ext>
            </a:extLst>
          </p:cNvPr>
          <p:cNvSpPr txBox="1"/>
          <p:nvPr/>
        </p:nvSpPr>
        <p:spPr>
          <a:xfrm>
            <a:off x="914400" y="715617"/>
            <a:ext cx="6468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2008 </a:t>
            </a:r>
            <a:r>
              <a:rPr lang="ko-KR" altLang="en-US" sz="3200" dirty="0"/>
              <a:t>자료 다운 받은 후 압축 해제</a:t>
            </a:r>
          </a:p>
        </p:txBody>
      </p:sp>
    </p:spTree>
    <p:extLst>
      <p:ext uri="{BB962C8B-B14F-4D97-AF65-F5344CB8AC3E}">
        <p14:creationId xmlns:p14="http://schemas.microsoft.com/office/powerpoint/2010/main" val="3554823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7" y="309562"/>
            <a:ext cx="9419397" cy="6157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7C446-4DB9-4970-9D49-AB0A77F0BE69}"/>
              </a:ext>
            </a:extLst>
          </p:cNvPr>
          <p:cNvSpPr txBox="1"/>
          <p:nvPr/>
        </p:nvSpPr>
        <p:spPr>
          <a:xfrm>
            <a:off x="1855304" y="1868557"/>
            <a:ext cx="5691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hdfs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dfs</a:t>
            </a:r>
            <a:r>
              <a:rPr lang="en-US" altLang="ko-KR" sz="3200" dirty="0"/>
              <a:t> –put data/ </a:t>
            </a:r>
            <a:r>
              <a:rPr lang="en-US" altLang="ko-KR" sz="3200" dirty="0" err="1"/>
              <a:t>inputdata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312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474"/>
          <a:stretch/>
        </p:blipFill>
        <p:spPr>
          <a:xfrm>
            <a:off x="662609" y="1338470"/>
            <a:ext cx="11025807" cy="5519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9D710F-E216-4939-94C2-59AE1440BBF0}"/>
              </a:ext>
            </a:extLst>
          </p:cNvPr>
          <p:cNvSpPr txBox="1"/>
          <p:nvPr/>
        </p:nvSpPr>
        <p:spPr>
          <a:xfrm>
            <a:off x="1378225" y="331305"/>
            <a:ext cx="422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hdfs</a:t>
            </a:r>
            <a:r>
              <a:rPr lang="en-US" altLang="ko-KR" sz="4000" dirty="0"/>
              <a:t> </a:t>
            </a:r>
            <a:r>
              <a:rPr lang="en-US" altLang="ko-KR" sz="4000" dirty="0" err="1"/>
              <a:t>dfs</a:t>
            </a:r>
            <a:r>
              <a:rPr lang="en-US" altLang="ko-KR" sz="4000" dirty="0"/>
              <a:t> –ls input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5303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" y="1336191"/>
            <a:ext cx="8534399" cy="4614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7409" y="384313"/>
            <a:ext cx="454028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AirlinePerformanceParser.java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5689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39" y="710648"/>
            <a:ext cx="7363240" cy="50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80" y="579989"/>
            <a:ext cx="8482842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2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86" y="467345"/>
            <a:ext cx="7201314" cy="55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8" y="426761"/>
            <a:ext cx="11105322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0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108" y="391630"/>
            <a:ext cx="11247783" cy="1325563"/>
          </a:xfrm>
        </p:spPr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 입출력 예제</a:t>
            </a:r>
            <a:r>
              <a:rPr lang="en-US" altLang="ko-KR" dirty="0"/>
              <a:t>(SingleFileWriteRead.java)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891"/>
            <a:ext cx="10515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4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6" y="371267"/>
            <a:ext cx="11100352" cy="61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9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0" y="411024"/>
            <a:ext cx="11214446" cy="62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6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AA5E-F6A7-4FEC-83A5-CEDF431D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hive </a:t>
            </a:r>
            <a:r>
              <a:rPr lang="ko-KR" altLang="en-US" dirty="0"/>
              <a:t>프로그램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31FE5-68D2-4AD8-BD5C-1BBDD6F7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970020-F4E4-4C67-82AD-55A81E95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0B85AE-47B1-4BCC-B038-4EE71E57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하둡</a:t>
            </a:r>
            <a:r>
              <a:rPr lang="ko-KR" altLang="en-US" dirty="0"/>
              <a:t> 기반의 </a:t>
            </a:r>
            <a:r>
              <a:rPr lang="en-US" altLang="ko-KR" dirty="0"/>
              <a:t>DW </a:t>
            </a:r>
            <a:r>
              <a:rPr lang="ko-KR" altLang="en-US" dirty="0"/>
              <a:t>용 솔루션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페이스북에서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en-US" altLang="ko-KR" dirty="0" err="1"/>
              <a:t>sql</a:t>
            </a:r>
            <a:r>
              <a:rPr lang="ko-KR" altLang="en-US" dirty="0"/>
              <a:t>과 매우 유사한 </a:t>
            </a:r>
            <a:r>
              <a:rPr lang="en-US" altLang="ko-KR" dirty="0"/>
              <a:t>HiveQL </a:t>
            </a:r>
            <a:r>
              <a:rPr lang="ko-KR" altLang="en-US" dirty="0"/>
              <a:t>이라는 쿼리 제종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hiveQL</a:t>
            </a:r>
            <a:r>
              <a:rPr lang="ko-KR" altLang="en-US" dirty="0"/>
              <a:t>은 내부적으로 맵 </a:t>
            </a:r>
            <a:r>
              <a:rPr lang="ko-KR" altLang="en-US" dirty="0" err="1"/>
              <a:t>리듀스</a:t>
            </a:r>
            <a:r>
              <a:rPr lang="ko-KR" altLang="en-US" dirty="0"/>
              <a:t> </a:t>
            </a:r>
            <a:r>
              <a:rPr lang="ko-KR" altLang="en-US" dirty="0" err="1"/>
              <a:t>잡으로</a:t>
            </a:r>
            <a:r>
              <a:rPr lang="ko-KR" altLang="en-US" dirty="0"/>
              <a:t> 변환되어 실행</a:t>
            </a:r>
          </a:p>
        </p:txBody>
      </p:sp>
    </p:spTree>
    <p:extLst>
      <p:ext uri="{BB962C8B-B14F-4D97-AF65-F5344CB8AC3E}">
        <p14:creationId xmlns:p14="http://schemas.microsoft.com/office/powerpoint/2010/main" val="384824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B299C-D86C-49EE-B614-9192590B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CC1C3-422F-47B1-92A6-22F19A9A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하이브</a:t>
            </a:r>
            <a:r>
              <a:rPr lang="ko-KR" altLang="en-US" dirty="0"/>
              <a:t> 사용 데이터는 </a:t>
            </a:r>
            <a:r>
              <a:rPr lang="en-US" altLang="ko-KR" dirty="0"/>
              <a:t>HDFS</a:t>
            </a:r>
            <a:r>
              <a:rPr lang="ko-KR" altLang="en-US" dirty="0"/>
              <a:t>에 저장되는데</a:t>
            </a:r>
            <a:r>
              <a:rPr lang="en-US" altLang="ko-KR" dirty="0"/>
              <a:t>, HDFS</a:t>
            </a:r>
            <a:r>
              <a:rPr lang="ko-KR" altLang="en-US" dirty="0"/>
              <a:t>는 한번 저장된 파일은 수정할 수 없기 때문에 </a:t>
            </a:r>
            <a:r>
              <a:rPr lang="en-US" altLang="ko-KR" dirty="0" err="1"/>
              <a:t>updat</a:t>
            </a:r>
            <a:r>
              <a:rPr lang="ko-KR" altLang="en-US" dirty="0"/>
              <a:t>와 </a:t>
            </a:r>
            <a:r>
              <a:rPr lang="en-US" altLang="ko-KR" dirty="0" err="1"/>
              <a:t>delet</a:t>
            </a:r>
            <a:r>
              <a:rPr lang="ko-KR" altLang="en-US" dirty="0"/>
              <a:t>는 사용 불가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ko-KR" altLang="en-US" dirty="0"/>
              <a:t>절에서만 </a:t>
            </a:r>
            <a:r>
              <a:rPr lang="ko-KR" altLang="en-US" dirty="0" err="1"/>
              <a:t>서브쿼리를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는 읽기 전용임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절 사용시 </a:t>
            </a:r>
            <a:r>
              <a:rPr lang="en-US" altLang="ko-KR" dirty="0"/>
              <a:t>HAVING </a:t>
            </a:r>
            <a:r>
              <a:rPr lang="ko-KR" altLang="en-US" dirty="0"/>
              <a:t>절 사용 불가</a:t>
            </a:r>
            <a:endParaRPr lang="en-US" altLang="ko-KR" dirty="0"/>
          </a:p>
          <a:p>
            <a:r>
              <a:rPr lang="ko-KR" altLang="en-US" dirty="0"/>
              <a:t>저장 </a:t>
            </a:r>
            <a:r>
              <a:rPr lang="ko-KR" altLang="en-US" dirty="0" err="1"/>
              <a:t>프로시져</a:t>
            </a:r>
            <a:r>
              <a:rPr lang="ko-KR" altLang="en-US" dirty="0"/>
              <a:t> 지원이 없는 대신 </a:t>
            </a:r>
            <a:r>
              <a:rPr lang="ko-KR" altLang="en-US" dirty="0" err="1"/>
              <a:t>맵리듀스</a:t>
            </a:r>
            <a:r>
              <a:rPr lang="ko-KR" altLang="en-US" dirty="0"/>
              <a:t> 스크립트 실행 가능</a:t>
            </a:r>
          </a:p>
        </p:txBody>
      </p:sp>
    </p:spTree>
    <p:extLst>
      <p:ext uri="{BB962C8B-B14F-4D97-AF65-F5344CB8AC3E}">
        <p14:creationId xmlns:p14="http://schemas.microsoft.com/office/powerpoint/2010/main" val="2709748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E5B6-68CA-4F6D-835B-0F0FFA6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HiveQL </a:t>
            </a:r>
            <a:r>
              <a:rPr lang="ko-KR" altLang="en-US" dirty="0"/>
              <a:t>간단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49E1A-30CB-4EE0-A952-C25199FF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저장</a:t>
            </a:r>
            <a:endParaRPr lang="en-US" altLang="ko-KR" sz="3600" dirty="0"/>
          </a:p>
          <a:p>
            <a:pPr lvl="1"/>
            <a:r>
              <a:rPr lang="en-US" altLang="ko-KR" sz="3200" dirty="0" err="1"/>
              <a:t>hdfs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dfs</a:t>
            </a:r>
            <a:r>
              <a:rPr lang="en-US" altLang="ko-KR" sz="3200" dirty="0"/>
              <a:t> –put /</a:t>
            </a:r>
            <a:r>
              <a:rPr lang="en-US" altLang="ko-KR" sz="3200" dirty="0" err="1"/>
              <a:t>etc</a:t>
            </a:r>
            <a:r>
              <a:rPr lang="en-US" altLang="ko-KR" sz="3200" dirty="0"/>
              <a:t>/passwd /</a:t>
            </a:r>
            <a:r>
              <a:rPr lang="en-US" altLang="ko-KR" sz="3200" dirty="0" err="1"/>
              <a:t>tmp</a:t>
            </a:r>
            <a:r>
              <a:rPr lang="en-US" altLang="ko-KR" sz="3200" dirty="0"/>
              <a:t>/</a:t>
            </a:r>
          </a:p>
          <a:p>
            <a:pPr lvl="1"/>
            <a:r>
              <a:rPr lang="en-US" altLang="ko-KR" sz="3200" dirty="0" err="1"/>
              <a:t>hdfs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dfs</a:t>
            </a:r>
            <a:r>
              <a:rPr lang="en-US" altLang="ko-KR" sz="3200" dirty="0"/>
              <a:t> –ls /</a:t>
            </a:r>
            <a:r>
              <a:rPr lang="en-US" altLang="ko-KR" sz="3200" dirty="0" err="1"/>
              <a:t>tmp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3474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850D-8399-4AA8-AC15-68B08A06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A253D-5343-461B-9657-AB3A5238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beeline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jdbc:hive2://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48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C010D-41E4-477D-BE14-8771511E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userinfo</a:t>
            </a:r>
            <a:r>
              <a:rPr lang="en-US" altLang="ko-KR" dirty="0"/>
              <a:t>)-</a:t>
            </a:r>
            <a:r>
              <a:rPr lang="ko-KR" altLang="en-US" dirty="0" err="1"/>
              <a:t>한줄에</a:t>
            </a:r>
            <a:r>
              <a:rPr lang="ko-KR" altLang="en-US" dirty="0"/>
              <a:t> </a:t>
            </a:r>
            <a:r>
              <a:rPr lang="ko-KR" altLang="en-US" dirty="0" err="1"/>
              <a:t>입ㄺ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BB437-6D46-467D-8968-70433CE3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69168"/>
            <a:ext cx="10515600" cy="4351338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en-US" altLang="ko-KR" dirty="0" err="1"/>
              <a:t>userifo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uname</a:t>
            </a:r>
            <a:r>
              <a:rPr lang="en-US" altLang="ko-KR" dirty="0"/>
              <a:t> STRING, </a:t>
            </a:r>
            <a:r>
              <a:rPr lang="en-US" altLang="ko-KR" dirty="0" err="1"/>
              <a:t>pwd</a:t>
            </a:r>
            <a:r>
              <a:rPr lang="en-US" altLang="ko-KR" dirty="0"/>
              <a:t> STRIG, </a:t>
            </a:r>
            <a:r>
              <a:rPr lang="en-US" altLang="ko-KR" dirty="0" err="1"/>
              <a:t>uid</a:t>
            </a:r>
            <a:r>
              <a:rPr lang="en-US" altLang="ko-KR" dirty="0"/>
              <a:t> INT, </a:t>
            </a:r>
            <a:r>
              <a:rPr lang="en-US" altLang="ko-KR" dirty="0" err="1"/>
              <a:t>gid</a:t>
            </a:r>
            <a:r>
              <a:rPr lang="en-US" altLang="ko-KR" dirty="0"/>
              <a:t> INT, </a:t>
            </a:r>
            <a:r>
              <a:rPr lang="en-US" altLang="ko-KR" dirty="0" err="1"/>
              <a:t>fullname</a:t>
            </a:r>
            <a:r>
              <a:rPr lang="en-US" altLang="ko-KR" dirty="0"/>
              <a:t> STRING, </a:t>
            </a:r>
            <a:r>
              <a:rPr lang="en-US" altLang="ko-KR" dirty="0" err="1"/>
              <a:t>hdir</a:t>
            </a:r>
            <a:r>
              <a:rPr lang="en-US" altLang="ko-KR" dirty="0"/>
              <a:t> STRING, shell STRING) ROW FORMAT DELIMITED FIELDS TERMINATED BY ‘:’ STORED AS TEXTFILE;</a:t>
            </a:r>
          </a:p>
          <a:p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B7465-655F-42B3-89A0-49B4BD64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3750922"/>
            <a:ext cx="11191876" cy="22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6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8CD379-0C9D-496A-A97F-1C70B77E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" y="408667"/>
            <a:ext cx="11157857" cy="1325563"/>
          </a:xfrm>
        </p:spPr>
        <p:txBody>
          <a:bodyPr/>
          <a:lstStyle/>
          <a:p>
            <a:r>
              <a:rPr lang="en-US" altLang="ko-KR" dirty="0"/>
              <a:t>LOAD DATA INPATH ‘</a:t>
            </a:r>
            <a:r>
              <a:rPr lang="en-US" altLang="ko-KR" dirty="0" err="1"/>
              <a:t>tmp</a:t>
            </a:r>
            <a:r>
              <a:rPr lang="en-US" altLang="ko-KR" dirty="0"/>
              <a:t>/passwd’ OVERWRITE INTO TABLE </a:t>
            </a:r>
            <a:r>
              <a:rPr lang="en-US" altLang="ko-KR" dirty="0" err="1"/>
              <a:t>userinfo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AB35D-2E8E-4BC9-BFC0-371283C0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8" y="2219325"/>
            <a:ext cx="9223602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37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0D0F3A-31D5-40C3-809A-041432DD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39" y="2166109"/>
            <a:ext cx="9352190" cy="3674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D9DF87-E57B-42A1-A9CE-85312A03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38" y="696360"/>
            <a:ext cx="8883631" cy="13974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EAB176-613A-40D9-9DAA-540D5FAC8594}"/>
              </a:ext>
            </a:extLst>
          </p:cNvPr>
          <p:cNvSpPr/>
          <p:nvPr/>
        </p:nvSpPr>
        <p:spPr>
          <a:xfrm>
            <a:off x="1294039" y="768626"/>
            <a:ext cx="8327039" cy="397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3CF75-EEDC-4418-B351-982B4098947D}"/>
              </a:ext>
            </a:extLst>
          </p:cNvPr>
          <p:cNvSpPr txBox="1"/>
          <p:nvPr/>
        </p:nvSpPr>
        <p:spPr>
          <a:xfrm>
            <a:off x="1404730" y="616164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종료 </a:t>
            </a:r>
            <a:r>
              <a:rPr lang="en-US" altLang="ko-KR" dirty="0"/>
              <a:t>!q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6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15" y="3996771"/>
            <a:ext cx="9774928" cy="2191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58115" y="3286540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jar</a:t>
            </a:r>
            <a:r>
              <a:rPr lang="ko-KR" altLang="en-US" sz="3600" b="1" dirty="0"/>
              <a:t>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15" y="1559325"/>
            <a:ext cx="9377363" cy="1236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3607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25A02-D70C-4581-99A7-E6E8F3B7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96" y="547481"/>
            <a:ext cx="9292052" cy="55882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2C30EC-7824-4583-A2B6-DD8CECB600DD}"/>
              </a:ext>
            </a:extLst>
          </p:cNvPr>
          <p:cNvSpPr/>
          <p:nvPr/>
        </p:nvSpPr>
        <p:spPr>
          <a:xfrm>
            <a:off x="1325217" y="331304"/>
            <a:ext cx="702366" cy="6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21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4EBBA6-1BE7-4A38-AF7D-D372F153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78" y="1688409"/>
            <a:ext cx="9069043" cy="38377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508CC2-A727-43DC-893A-8F8E887FAC81}"/>
              </a:ext>
            </a:extLst>
          </p:cNvPr>
          <p:cNvSpPr/>
          <p:nvPr/>
        </p:nvSpPr>
        <p:spPr>
          <a:xfrm>
            <a:off x="1524000" y="4412974"/>
            <a:ext cx="1060174" cy="410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6FA4-2718-415C-90CA-ED5FC2A07320}"/>
              </a:ext>
            </a:extLst>
          </p:cNvPr>
          <p:cNvSpPr txBox="1"/>
          <p:nvPr/>
        </p:nvSpPr>
        <p:spPr>
          <a:xfrm>
            <a:off x="980661" y="75537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Hue</a:t>
            </a:r>
            <a:r>
              <a:rPr lang="ko-KR" altLang="en-US" sz="3200" dirty="0"/>
              <a:t> 초기화면</a:t>
            </a:r>
          </a:p>
        </p:txBody>
      </p:sp>
    </p:spTree>
    <p:extLst>
      <p:ext uri="{BB962C8B-B14F-4D97-AF65-F5344CB8AC3E}">
        <p14:creationId xmlns:p14="http://schemas.microsoft.com/office/powerpoint/2010/main" val="2439951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B14525-DAC1-41BF-AE2D-BDFBDE3D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78" y="2032966"/>
            <a:ext cx="8622818" cy="4354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8D2AB02-4EA0-42BC-B697-AA568142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 결과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0C6BA4-38CD-4218-9994-91500767D471}"/>
              </a:ext>
            </a:extLst>
          </p:cNvPr>
          <p:cNvSpPr/>
          <p:nvPr/>
        </p:nvSpPr>
        <p:spPr>
          <a:xfrm>
            <a:off x="1285461" y="3644348"/>
            <a:ext cx="503582" cy="37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08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78EE3-DB9D-44F0-A3B9-380A3CC4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5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개별실습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C7A9C-5300-41EF-89B3-3794B1241106}"/>
              </a:ext>
            </a:extLst>
          </p:cNvPr>
          <p:cNvSpPr txBox="1"/>
          <p:nvPr/>
        </p:nvSpPr>
        <p:spPr>
          <a:xfrm>
            <a:off x="838199" y="1431234"/>
            <a:ext cx="9507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다운 받아 적재 해 놓은 </a:t>
            </a:r>
            <a:r>
              <a:rPr lang="en-US" altLang="ko-KR" sz="2400" dirty="0"/>
              <a:t>2008</a:t>
            </a:r>
            <a:r>
              <a:rPr lang="ko-KR" altLang="en-US" sz="2400" dirty="0"/>
              <a:t>년 </a:t>
            </a:r>
            <a:r>
              <a:rPr lang="en-US" altLang="ko-KR" sz="2400" dirty="0"/>
              <a:t>data </a:t>
            </a:r>
            <a:r>
              <a:rPr lang="ko-KR" altLang="en-US" sz="2400" dirty="0"/>
              <a:t>를 저장하기 위한 </a:t>
            </a:r>
            <a:r>
              <a:rPr lang="en-US" altLang="ko-KR" sz="2400" dirty="0" err="1"/>
              <a:t>airline_delay</a:t>
            </a:r>
            <a:br>
              <a:rPr lang="en-US" altLang="ko-KR" sz="2400" dirty="0"/>
            </a:br>
            <a:r>
              <a:rPr lang="en-US" altLang="ko-KR" sz="2400" dirty="0"/>
              <a:t> table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생성하시오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data</a:t>
            </a:r>
            <a:r>
              <a:rPr lang="ko-KR" altLang="en-US" sz="2400" dirty="0"/>
              <a:t>에 대해 자료형을 적절하게 설정해야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DCD577-F900-4D4D-A077-C74A4B746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9916"/>
              </p:ext>
            </p:extLst>
          </p:nvPr>
        </p:nvGraphicFramePr>
        <p:xfrm>
          <a:off x="1713948" y="274307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73571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4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TENYINT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바이트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2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SMALLINT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바이트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5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바이트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BIGINT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바이트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TRUE/FALSE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단정밀도 부동 소수점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2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배정밀도 부동 소수점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8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9758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42B6B-9A76-4DC9-BBD4-46A4CC5CD236}"/>
              </a:ext>
            </a:extLst>
          </p:cNvPr>
          <p:cNvSpPr txBox="1"/>
          <p:nvPr/>
        </p:nvSpPr>
        <p:spPr>
          <a:xfrm>
            <a:off x="554106" y="1700215"/>
            <a:ext cx="1028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yarn jar SingleFileWriteRead.jar </a:t>
            </a:r>
            <a:r>
              <a:rPr lang="en-US" altLang="ko-KR" sz="2400" dirty="0" err="1"/>
              <a:t>SingleFileWriteRead</a:t>
            </a:r>
            <a:r>
              <a:rPr lang="en-US" altLang="ko-KR" sz="2400" dirty="0"/>
              <a:t> input.txt </a:t>
            </a:r>
            <a:r>
              <a:rPr lang="en-US" altLang="ko-KR" sz="2400" dirty="0" err="1"/>
              <a:t>Hello,HDFS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CB099-1B34-45D4-B72B-BE97A3AE77A6}"/>
              </a:ext>
            </a:extLst>
          </p:cNvPr>
          <p:cNvSpPr txBox="1"/>
          <p:nvPr/>
        </p:nvSpPr>
        <p:spPr>
          <a:xfrm>
            <a:off x="1057689" y="4161182"/>
            <a:ext cx="3750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hdfs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dfs</a:t>
            </a:r>
            <a:r>
              <a:rPr lang="en-US" altLang="ko-KR" sz="2800" dirty="0"/>
              <a:t> –l input.txt</a:t>
            </a:r>
          </a:p>
          <a:p>
            <a:r>
              <a:rPr lang="en-US" altLang="ko-KR" sz="2800" dirty="0" err="1"/>
              <a:t>hdfs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dfs</a:t>
            </a:r>
            <a:r>
              <a:rPr lang="en-US" altLang="ko-KR" sz="2800" dirty="0"/>
              <a:t> –cat input.txt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13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0" y="185620"/>
            <a:ext cx="10919791" cy="70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0" y="169586"/>
            <a:ext cx="11492119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398</Words>
  <Application>Microsoft Office PowerPoint</Application>
  <PresentationFormat>와이드스크린</PresentationFormat>
  <Paragraphs>86</Paragraphs>
  <Slides>63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맑은 고딕</vt:lpstr>
      <vt:lpstr>Arial</vt:lpstr>
      <vt:lpstr>Office 테마</vt:lpstr>
      <vt:lpstr>PowerPoint 프레젠테이션</vt:lpstr>
      <vt:lpstr>HDFS 파일 입출력</vt:lpstr>
      <vt:lpstr>HDFS 입출력 예제 (SingleFileWriteRead.java)</vt:lpstr>
      <vt:lpstr>HDFS 입출력 예제(SingleFileWriteRead.java)</vt:lpstr>
      <vt:lpstr>HDFS 입출력 예제(SingleFileWriteRead.java)</vt:lpstr>
      <vt:lpstr>컴파일</vt:lpstr>
      <vt:lpstr>실행</vt:lpstr>
      <vt:lpstr>PowerPoint 프레젠테이션</vt:lpstr>
      <vt:lpstr>PowerPoint 프레젠테이션</vt:lpstr>
      <vt:lpstr>MapReduce</vt:lpstr>
      <vt:lpstr>PowerPoint 프레젠테이션</vt:lpstr>
      <vt:lpstr>PowerPoint 프레젠테이션</vt:lpstr>
      <vt:lpstr>PowerPoint 프레젠테이션</vt:lpstr>
      <vt:lpstr>맵 리듀스 아키텍쳐</vt:lpstr>
      <vt:lpstr>PowerPoint 프레젠테이션</vt:lpstr>
      <vt:lpstr>PowerPoint 프레젠테이션</vt:lpstr>
      <vt:lpstr>PowerPoint 프레젠테이션</vt:lpstr>
      <vt:lpstr>데이터 플로우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eclipse 설치</vt:lpstr>
      <vt:lpstr>프로젝트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간단한 hive 프로그램</vt:lpstr>
      <vt:lpstr>HIVE</vt:lpstr>
      <vt:lpstr>HiveSQL</vt:lpstr>
      <vt:lpstr>HiveQL 간단 실습</vt:lpstr>
      <vt:lpstr>Hive 실행</vt:lpstr>
      <vt:lpstr>Table 생성(userinfo)-한줄에 입ㄺ</vt:lpstr>
      <vt:lpstr>LOAD DATA INPATH ‘tmp/passwd’ OVERWRITE INTO TABLE userinfo</vt:lpstr>
      <vt:lpstr>PowerPoint 프레젠테이션</vt:lpstr>
      <vt:lpstr>PowerPoint 프레젠테이션</vt:lpstr>
      <vt:lpstr>PowerPoint 프레젠테이션</vt:lpstr>
      <vt:lpstr>쿼리 결과 확인</vt:lpstr>
      <vt:lpstr>개별실습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파일 입출력</dc:title>
  <dc:creator>문 경미</dc:creator>
  <cp:lastModifiedBy>문 경미</cp:lastModifiedBy>
  <cp:revision>5</cp:revision>
  <dcterms:created xsi:type="dcterms:W3CDTF">2018-07-31T13:43:03Z</dcterms:created>
  <dcterms:modified xsi:type="dcterms:W3CDTF">2018-07-31T23:29:30Z</dcterms:modified>
</cp:coreProperties>
</file>