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4" r:id="rId2"/>
    <p:sldId id="276" r:id="rId3"/>
    <p:sldId id="278" r:id="rId4"/>
    <p:sldId id="273" r:id="rId5"/>
    <p:sldId id="275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35"/>
    <a:srgbClr val="B741E6"/>
    <a:srgbClr val="AD42E9"/>
    <a:srgbClr val="A6A6A6"/>
    <a:srgbClr val="9DCDE3"/>
    <a:srgbClr val="698B9F"/>
    <a:srgbClr val="8CAC09"/>
    <a:srgbClr val="95B410"/>
    <a:srgbClr val="3F780F"/>
    <a:srgbClr val="4E89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04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0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9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5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/>
              <a:t>2018-07-09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29670" y="168594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i="1" dirty="0" smtClean="0">
                <a:solidFill>
                  <a:prstClr val="white">
                    <a:lumMod val="85000"/>
                  </a:prstClr>
                </a:solidFill>
              </a:rPr>
              <a:t>서울 </a:t>
            </a: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“</a:t>
            </a:r>
            <a:r>
              <a:rPr lang="ko-KR" altLang="en-US" sz="2000" i="1" dirty="0" err="1" smtClean="0">
                <a:solidFill>
                  <a:prstClr val="white">
                    <a:lumMod val="85000"/>
                  </a:prstClr>
                </a:solidFill>
              </a:rPr>
              <a:t>따릉이</a:t>
            </a: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”</a:t>
            </a:r>
            <a:r>
              <a:rPr lang="ko-KR" altLang="en-US" sz="2000" i="1" dirty="0" smtClean="0">
                <a:solidFill>
                  <a:prstClr val="white">
                    <a:lumMod val="85000"/>
                  </a:prstClr>
                </a:solidFill>
              </a:rPr>
              <a:t> 검색 </a:t>
            </a:r>
            <a:r>
              <a:rPr lang="en-US" altLang="ko-KR" sz="2000" i="1" dirty="0" smtClean="0">
                <a:solidFill>
                  <a:prstClr val="white">
                    <a:lumMod val="85000"/>
                  </a:prstClr>
                </a:solidFill>
              </a:rPr>
              <a:t>Application</a:t>
            </a:r>
          </a:p>
          <a:p>
            <a:pPr algn="r">
              <a:lnSpc>
                <a:spcPct val="150000"/>
              </a:lnSpc>
            </a:pPr>
            <a:r>
              <a:rPr lang="en-US" altLang="ko-KR" sz="2800" b="1" i="1" dirty="0" smtClean="0">
                <a:solidFill>
                  <a:prstClr val="white">
                    <a:lumMod val="85000"/>
                  </a:prstClr>
                </a:solidFill>
              </a:rPr>
              <a:t>PRESENTATION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</a:rPr>
              <a:t>Enjoy our Seoul public Bicycle – </a:t>
            </a:r>
            <a:r>
              <a:rPr lang="ko-KR" altLang="en-US" sz="1200" dirty="0" smtClean="0">
                <a:solidFill>
                  <a:prstClr val="white">
                    <a:lumMod val="85000"/>
                  </a:prstClr>
                </a:solidFill>
              </a:rPr>
              <a:t>서울시 </a:t>
            </a:r>
            <a:r>
              <a:rPr lang="ko-KR" altLang="en-US" sz="1200" dirty="0" err="1" smtClean="0">
                <a:solidFill>
                  <a:prstClr val="white">
                    <a:lumMod val="85000"/>
                  </a:prstClr>
                </a:solidFill>
              </a:rPr>
              <a:t>따릉이</a:t>
            </a:r>
            <a:r>
              <a:rPr lang="ko-KR" altLang="en-US" sz="1200" dirty="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ko-KR" altLang="en-US" sz="1200" dirty="0" smtClean="0">
                <a:solidFill>
                  <a:prstClr val="white">
                    <a:lumMod val="85000"/>
                  </a:prstClr>
                </a:solidFill>
              </a:rPr>
              <a:t>공공데이터를 활용한 프로젝트 </a:t>
            </a:r>
            <a:endParaRPr lang="ko-KR" altLang="en-US" sz="40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6143" y="31477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76749" y="3766139"/>
            <a:ext cx="442481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Project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manager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&amp; Developer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A6A6A6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A6A6A6"/>
                </a:solidFill>
                <a:latin typeface="+mn-ea"/>
              </a:rPr>
              <a:t>LEE DONG HOON</a:t>
            </a:r>
            <a:endParaRPr lang="en-US" altLang="ko-KR" dirty="0">
              <a:solidFill>
                <a:srgbClr val="A6A6A6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prstClr val="white">
                    <a:lumMod val="65000"/>
                  </a:prstClr>
                </a:solidFill>
                <a:latin typeface="+mn-ea"/>
                <a:cs typeface="Aharoni" panose="02010803020104030203" pitchFamily="2" charset="-79"/>
              </a:rPr>
              <a:t>세종대학교 디지털콘텐츠학과 </a:t>
            </a:r>
            <a:r>
              <a:rPr lang="en-US" altLang="ko-KR" sz="1600" dirty="0" smtClean="0">
                <a:solidFill>
                  <a:prstClr val="white">
                    <a:lumMod val="65000"/>
                  </a:prstClr>
                </a:solidFill>
                <a:latin typeface="+mn-ea"/>
                <a:cs typeface="Aharoni" panose="02010803020104030203" pitchFamily="2" charset="-79"/>
              </a:rPr>
              <a:t>4</a:t>
            </a:r>
            <a:r>
              <a:rPr lang="ko-KR" altLang="en-US" sz="1600" dirty="0" smtClean="0">
                <a:solidFill>
                  <a:prstClr val="white">
                    <a:lumMod val="65000"/>
                  </a:prstClr>
                </a:solidFill>
                <a:latin typeface="+mn-ea"/>
                <a:cs typeface="Aharoni" panose="02010803020104030203" pitchFamily="2" charset="-79"/>
              </a:rPr>
              <a:t>학년 </a:t>
            </a:r>
            <a:endParaRPr lang="en-US" altLang="ko-KR" sz="1600" dirty="0" smtClean="0">
              <a:solidFill>
                <a:prstClr val="white">
                  <a:lumMod val="65000"/>
                </a:prstClr>
              </a:solidFill>
              <a:latin typeface="+mn-ea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white">
                    <a:lumMod val="65000"/>
                  </a:prstClr>
                </a:solidFill>
                <a:latin typeface="+mn-ea"/>
                <a:cs typeface="Aharoni" panose="02010803020104030203" pitchFamily="2" charset="-79"/>
              </a:rPr>
              <a:t>glee1228@naver.com</a:t>
            </a:r>
            <a:endParaRPr lang="en-US" altLang="ko-KR" sz="1600" dirty="0">
              <a:solidFill>
                <a:prstClr val="white">
                  <a:lumMod val="65000"/>
                </a:prstClr>
              </a:solidFill>
              <a:latin typeface="+mn-ea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endParaRPr lang="en-US" altLang="ko-KR" sz="900" dirty="0">
              <a:solidFill>
                <a:prstClr val="white">
                  <a:lumMod val="65000"/>
                </a:prstClr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1201559" y="3930795"/>
            <a:ext cx="0" cy="155280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8" t="9211" r="59800" b="68364"/>
          <a:stretch/>
        </p:blipFill>
        <p:spPr>
          <a:xfrm>
            <a:off x="4800609" y="3758316"/>
            <a:ext cx="1381321" cy="1774614"/>
          </a:xfrm>
          <a:prstGeom prst="ellipse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51" y="4495736"/>
            <a:ext cx="468593" cy="4685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92205" y="5012372"/>
            <a:ext cx="369083" cy="369083"/>
          </a:xfrm>
          <a:prstGeom prst="rect">
            <a:avLst/>
          </a:prstGeom>
        </p:spPr>
      </p:pic>
      <p:pic>
        <p:nvPicPr>
          <p:cNvPr id="1028" name="Picture 4" descr="ë©í°ìº í¼ì¤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157" y="6357234"/>
            <a:ext cx="853025" cy="4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85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3" grpId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6143" y="427886"/>
            <a:ext cx="11214100" cy="5981152"/>
          </a:xfrm>
          <a:prstGeom prst="rect">
            <a:avLst/>
          </a:prstGeom>
          <a:gradFill>
            <a:gsLst>
              <a:gs pos="0">
                <a:srgbClr val="464B68"/>
              </a:gs>
              <a:gs pos="100000">
                <a:srgbClr val="2E314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white"/>
                </a:solidFill>
              </a:rPr>
              <a:t>ㅋ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6143" y="3918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1188899" y="4054485"/>
            <a:ext cx="3014608" cy="183147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algn="ctr">
              <a:lnSpc>
                <a:spcPct val="150000"/>
              </a:lnSpc>
            </a:pP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&lt;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사용 편의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대여와 반납이 무인으로 이루지는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 정류장의 형태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26"/>
          <p:cNvSpPr/>
          <p:nvPr/>
        </p:nvSpPr>
        <p:spPr>
          <a:xfrm>
            <a:off x="4702344" y="4054485"/>
            <a:ext cx="3014608" cy="183147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algn="ctr">
              <a:lnSpc>
                <a:spcPct val="150000"/>
              </a:lnSpc>
            </a:pP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&lt;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라이프 스타일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&gt;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주변 생활시설에 접근 및 시민들의 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이용이 편리한 장소를 중심으로 설치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8215789" y="4054486"/>
            <a:ext cx="3014608" cy="183146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D2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/>
                </a:solidFill>
              </a:rPr>
              <a:t>&lt;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위치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prstClr val="white"/>
                </a:solidFill>
              </a:rPr>
              <a:t> </a:t>
            </a:r>
            <a:r>
              <a:rPr lang="ko-KR" altLang="en-US" sz="1200" dirty="0">
                <a:solidFill>
                  <a:prstClr val="white"/>
                </a:solidFill>
              </a:rPr>
              <a:t>지하철</a:t>
            </a:r>
            <a:r>
              <a:rPr lang="en-US" altLang="ko-KR" sz="1200" dirty="0">
                <a:solidFill>
                  <a:prstClr val="white"/>
                </a:solidFill>
              </a:rPr>
              <a:t> </a:t>
            </a:r>
            <a:r>
              <a:rPr lang="ko-KR" altLang="en-US" sz="1200" dirty="0">
                <a:solidFill>
                  <a:prstClr val="white"/>
                </a:solidFill>
              </a:rPr>
              <a:t>출입구</a:t>
            </a:r>
            <a:r>
              <a:rPr lang="en-US" altLang="ko-KR" sz="1200" dirty="0">
                <a:solidFill>
                  <a:prstClr val="white"/>
                </a:solidFill>
              </a:rPr>
              <a:t>, </a:t>
            </a:r>
            <a:r>
              <a:rPr lang="ko-KR" altLang="en-US" sz="1200" dirty="0">
                <a:solidFill>
                  <a:prstClr val="white"/>
                </a:solidFill>
              </a:rPr>
              <a:t>버스정류장</a:t>
            </a:r>
            <a:r>
              <a:rPr lang="en-US" altLang="ko-KR" sz="1200" dirty="0">
                <a:solidFill>
                  <a:prstClr val="white"/>
                </a:solidFill>
              </a:rPr>
              <a:t>, </a:t>
            </a:r>
            <a:r>
              <a:rPr lang="ko-KR" altLang="en-US" sz="1200" dirty="0">
                <a:solidFill>
                  <a:prstClr val="white"/>
                </a:solidFill>
              </a:rPr>
              <a:t>주택단지</a:t>
            </a:r>
            <a:r>
              <a:rPr lang="en-US" altLang="ko-KR" sz="1200" dirty="0">
                <a:solidFill>
                  <a:prstClr val="white"/>
                </a:solidFill>
              </a:rPr>
              <a:t>, </a:t>
            </a:r>
            <a:r>
              <a:rPr lang="ko-KR" altLang="en-US" sz="1200" dirty="0">
                <a:solidFill>
                  <a:prstClr val="white"/>
                </a:solidFill>
              </a:rPr>
              <a:t>관공서</a:t>
            </a:r>
            <a:r>
              <a:rPr lang="en-US" altLang="ko-KR" sz="1200" dirty="0">
                <a:solidFill>
                  <a:prstClr val="white"/>
                </a:solidFill>
              </a:rPr>
              <a:t>, </a:t>
            </a:r>
            <a:r>
              <a:rPr lang="ko-KR" altLang="en-US" sz="1200" dirty="0">
                <a:solidFill>
                  <a:prstClr val="white"/>
                </a:solidFill>
              </a:rPr>
              <a:t>학교</a:t>
            </a:r>
            <a:r>
              <a:rPr lang="en-US" altLang="ko-KR" sz="1200" dirty="0">
                <a:solidFill>
                  <a:prstClr val="white"/>
                </a:solidFill>
              </a:rPr>
              <a:t>, </a:t>
            </a:r>
            <a:r>
              <a:rPr lang="ko-KR" altLang="en-US" sz="1200" dirty="0">
                <a:solidFill>
                  <a:prstClr val="white"/>
                </a:solidFill>
              </a:rPr>
              <a:t>은행 등 생활내 통행 장소를 중심으로 설치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8899" y="2055325"/>
            <a:ext cx="2977066" cy="198942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721115" y="2055325"/>
            <a:ext cx="2977066" cy="198942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215789" y="2065056"/>
            <a:ext cx="2977066" cy="198942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IMG</a:t>
            </a:r>
            <a:endParaRPr lang="ko-KR" altLang="en-US" dirty="0"/>
          </a:p>
        </p:txBody>
      </p:sp>
      <p:pic>
        <p:nvPicPr>
          <p:cNvPr id="15" name="Picture 4" descr="ë©í°ìº í¼ì¤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157" y="6357234"/>
            <a:ext cx="853025" cy="4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ë°ë¦ì´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12" y="2038743"/>
            <a:ext cx="3039270" cy="202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714895" y="516339"/>
            <a:ext cx="3857106" cy="12503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ë¨ì²´ê¶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5" y="632245"/>
            <a:ext cx="3587234" cy="105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bikenews.co.kr/wys2/file_attach/2017/10/16/1508115800-97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" t="11057" r="1"/>
          <a:stretch/>
        </p:blipFill>
        <p:spPr bwMode="auto">
          <a:xfrm>
            <a:off x="4713316" y="2044931"/>
            <a:ext cx="3001796" cy="200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rcRect b="3495"/>
          <a:stretch/>
        </p:blipFill>
        <p:spPr>
          <a:xfrm>
            <a:off x="8200924" y="2055326"/>
            <a:ext cx="2991932" cy="200128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713316" y="729759"/>
            <a:ext cx="492164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</a:rPr>
              <a:t>-</a:t>
            </a:r>
            <a:r>
              <a:rPr lang="ko-KR" altLang="en-US" sz="1200" dirty="0" smtClean="0">
                <a:solidFill>
                  <a:prstClr val="white">
                    <a:lumMod val="85000"/>
                  </a:prstClr>
                </a:solidFill>
              </a:rPr>
              <a:t>서울시 공공자전거 무인 </a:t>
            </a:r>
            <a:r>
              <a:rPr lang="ko-KR" altLang="en-US" sz="1200" dirty="0" err="1" smtClean="0">
                <a:solidFill>
                  <a:prstClr val="white">
                    <a:lumMod val="85000"/>
                  </a:prstClr>
                </a:solidFill>
              </a:rPr>
              <a:t>대여시스템</a:t>
            </a:r>
            <a:r>
              <a:rPr lang="ko-KR" altLang="en-US" sz="1200" dirty="0" smtClean="0">
                <a:solidFill>
                  <a:prstClr val="white">
                    <a:lumMod val="85000"/>
                  </a:prstClr>
                </a:solidFill>
              </a:rPr>
              <a:t> </a:t>
            </a:r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</a:rPr>
              <a:t>“</a:t>
            </a:r>
            <a:r>
              <a:rPr lang="ko-KR" altLang="en-US" sz="1200" dirty="0" err="1" smtClean="0">
                <a:solidFill>
                  <a:prstClr val="white">
                    <a:lumMod val="85000"/>
                  </a:prstClr>
                </a:solidFill>
              </a:rPr>
              <a:t>따릉이</a:t>
            </a:r>
            <a:r>
              <a:rPr lang="en-US" altLang="ko-KR" sz="1200" dirty="0" smtClean="0">
                <a:solidFill>
                  <a:prstClr val="white">
                    <a:lumMod val="85000"/>
                  </a:prstClr>
                </a:solidFill>
              </a:rPr>
              <a:t>”</a:t>
            </a:r>
            <a:r>
              <a:rPr lang="ko-KR" altLang="en-US" sz="1200" dirty="0" smtClean="0">
                <a:solidFill>
                  <a:prstClr val="white">
                    <a:lumMod val="85000"/>
                  </a:prstClr>
                </a:solidFill>
              </a:rPr>
              <a:t> 소개</a:t>
            </a:r>
            <a:endParaRPr lang="ko-KR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78966" y="1059640"/>
            <a:ext cx="226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정류장 위치 선정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92C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143" y="427886"/>
            <a:ext cx="11214100" cy="5931725"/>
          </a:xfrm>
          <a:prstGeom prst="rect">
            <a:avLst/>
          </a:prstGeom>
          <a:gradFill>
            <a:gsLst>
              <a:gs pos="0">
                <a:srgbClr val="464B68"/>
              </a:gs>
              <a:gs pos="100000">
                <a:srgbClr val="2E314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6143" y="3918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74988" y="734269"/>
            <a:ext cx="6096000" cy="4944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i="1" dirty="0" smtClean="0">
                <a:solidFill>
                  <a:prstClr val="white">
                    <a:lumMod val="85000"/>
                  </a:prstClr>
                </a:solidFill>
              </a:rPr>
              <a:t>서울시 공공자전거 대여소 정보 </a:t>
            </a:r>
            <a:r>
              <a:rPr lang="en-US" altLang="ko-KR" sz="2000" b="1" i="1" dirty="0" smtClean="0">
                <a:solidFill>
                  <a:prstClr val="white">
                    <a:lumMod val="85000"/>
                  </a:prstClr>
                </a:solidFill>
              </a:rPr>
              <a:t>CSV</a:t>
            </a:r>
            <a:endParaRPr lang="ko-KR" alt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274988" y="5334070"/>
            <a:ext cx="8051893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정류소 번호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지역구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정류소 이름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정류소 주소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200" b="1" dirty="0" err="1" smtClean="0">
                <a:solidFill>
                  <a:prstClr val="white">
                    <a:lumMod val="95000"/>
                  </a:prstClr>
                </a:solidFill>
              </a:rPr>
              <a:t>거치대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 수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위도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경도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대여 횟수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반납 횟수 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– 9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개의 속성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(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열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현재 기준 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– 1163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개의 정류소 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-&gt; 1163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행</a:t>
            </a:r>
            <a:endParaRPr lang="en-US" altLang="ko-KR" sz="1200" b="1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20" name="Picture 4" descr="ë©í°ìº í¼ì¤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157" y="6357234"/>
            <a:ext cx="853025" cy="4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-13" t="17945" r="18061" b="3754"/>
          <a:stretch/>
        </p:blipFill>
        <p:spPr>
          <a:xfrm>
            <a:off x="1341489" y="1396441"/>
            <a:ext cx="7078890" cy="38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2403" y="427886"/>
            <a:ext cx="11214100" cy="5918593"/>
          </a:xfrm>
          <a:prstGeom prst="rect">
            <a:avLst/>
          </a:prstGeom>
          <a:gradFill>
            <a:gsLst>
              <a:gs pos="0">
                <a:srgbClr val="464B68"/>
              </a:gs>
              <a:gs pos="100000">
                <a:srgbClr val="2E314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6143" y="3918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41489" y="621777"/>
            <a:ext cx="417816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i="1" dirty="0" smtClean="0">
                <a:solidFill>
                  <a:prstClr val="white">
                    <a:lumMod val="85000"/>
                  </a:prstClr>
                </a:solidFill>
              </a:rPr>
              <a:t>SEOUL BIKE DTO</a:t>
            </a:r>
            <a:r>
              <a:rPr lang="ko-KR" altLang="en-US" sz="2000" b="1" i="1" dirty="0" smtClean="0">
                <a:solidFill>
                  <a:prstClr val="white">
                    <a:lumMod val="85000"/>
                  </a:prstClr>
                </a:solidFill>
              </a:rPr>
              <a:t>구조</a:t>
            </a:r>
            <a:endParaRPr lang="ko-KR" alt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1489" y="5290548"/>
            <a:ext cx="700834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85000"/>
                  </a:prstClr>
                </a:solidFill>
              </a:rPr>
              <a:t>PRIMARY KEY</a:t>
            </a:r>
            <a:r>
              <a:rPr lang="ko-KR" altLang="en-US" sz="1100" dirty="0" smtClean="0">
                <a:solidFill>
                  <a:prstClr val="white">
                    <a:lumMod val="85000"/>
                  </a:prstClr>
                </a:solidFill>
              </a:rPr>
              <a:t>가 되는 정류소 번호를 토대로 데이터 </a:t>
            </a:r>
            <a:r>
              <a:rPr lang="en-US" altLang="ko-KR" sz="1100" dirty="0" smtClean="0">
                <a:solidFill>
                  <a:prstClr val="white">
                    <a:lumMod val="85000"/>
                  </a:prstClr>
                </a:solidFill>
              </a:rPr>
              <a:t>CRUD </a:t>
            </a:r>
            <a:r>
              <a:rPr lang="ko-KR" altLang="en-US" sz="1100" dirty="0" smtClean="0">
                <a:solidFill>
                  <a:prstClr val="white">
                    <a:lumMod val="85000"/>
                  </a:prstClr>
                </a:solidFill>
              </a:rPr>
              <a:t>및 속성 호출이 가능하게 구성</a:t>
            </a:r>
            <a:endParaRPr lang="en-US" altLang="ko-KR" sz="11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4" name="오른쪽 대괄호 33"/>
          <p:cNvSpPr/>
          <p:nvPr/>
        </p:nvSpPr>
        <p:spPr>
          <a:xfrm rot="16200000">
            <a:off x="4535490" y="-689195"/>
            <a:ext cx="511725" cy="7047570"/>
          </a:xfrm>
          <a:prstGeom prst="rightBracket">
            <a:avLst>
              <a:gd name="adj" fmla="val 5101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오른쪽 대괄호 38"/>
          <p:cNvSpPr/>
          <p:nvPr/>
        </p:nvSpPr>
        <p:spPr>
          <a:xfrm rot="16200000">
            <a:off x="8071556" y="3184248"/>
            <a:ext cx="511725" cy="1125816"/>
          </a:xfrm>
          <a:prstGeom prst="rightBracket">
            <a:avLst>
              <a:gd name="adj" fmla="val 2806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76155" y="2175608"/>
            <a:ext cx="8394542" cy="2515099"/>
            <a:chOff x="976155" y="2175608"/>
            <a:chExt cx="8394542" cy="2515099"/>
          </a:xfrm>
        </p:grpSpPr>
        <p:sp>
          <p:nvSpPr>
            <p:cNvPr id="11" name="오른쪽 대괄호 10"/>
            <p:cNvSpPr/>
            <p:nvPr/>
          </p:nvSpPr>
          <p:spPr>
            <a:xfrm rot="16200000">
              <a:off x="5474868" y="3192882"/>
              <a:ext cx="511725" cy="1125816"/>
            </a:xfrm>
            <a:prstGeom prst="rightBracket">
              <a:avLst>
                <a:gd name="adj" fmla="val 28062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" name="오른쪽 대괄호 11"/>
            <p:cNvSpPr/>
            <p:nvPr/>
          </p:nvSpPr>
          <p:spPr>
            <a:xfrm rot="16200000">
              <a:off x="2702139" y="2673264"/>
              <a:ext cx="511725" cy="2165052"/>
            </a:xfrm>
            <a:prstGeom prst="rightBracket">
              <a:avLst>
                <a:gd name="adj" fmla="val 5101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95564" y="4025369"/>
              <a:ext cx="683548" cy="665338"/>
            </a:xfrm>
            <a:custGeom>
              <a:avLst/>
              <a:gdLst>
                <a:gd name="T0" fmla="*/ 2971 w 5715"/>
                <a:gd name="T1" fmla="*/ 6 h 6183"/>
                <a:gd name="T2" fmla="*/ 3198 w 5715"/>
                <a:gd name="T3" fmla="*/ 42 h 6183"/>
                <a:gd name="T4" fmla="*/ 3417 w 5715"/>
                <a:gd name="T5" fmla="*/ 117 h 6183"/>
                <a:gd name="T6" fmla="*/ 3625 w 5715"/>
                <a:gd name="T7" fmla="*/ 227 h 6183"/>
                <a:gd name="T8" fmla="*/ 5167 w 5715"/>
                <a:gd name="T9" fmla="*/ 1228 h 6183"/>
                <a:gd name="T10" fmla="*/ 5340 w 5715"/>
                <a:gd name="T11" fmla="*/ 1387 h 6183"/>
                <a:gd name="T12" fmla="*/ 5484 w 5715"/>
                <a:gd name="T13" fmla="*/ 1569 h 6183"/>
                <a:gd name="T14" fmla="*/ 5595 w 5715"/>
                <a:gd name="T15" fmla="*/ 1774 h 6183"/>
                <a:gd name="T16" fmla="*/ 5671 w 5715"/>
                <a:gd name="T17" fmla="*/ 1993 h 6183"/>
                <a:gd name="T18" fmla="*/ 5711 w 5715"/>
                <a:gd name="T19" fmla="*/ 2224 h 6183"/>
                <a:gd name="T20" fmla="*/ 5715 w 5715"/>
                <a:gd name="T21" fmla="*/ 3839 h 6183"/>
                <a:gd name="T22" fmla="*/ 5696 w 5715"/>
                <a:gd name="T23" fmla="*/ 4076 h 6183"/>
                <a:gd name="T24" fmla="*/ 5638 w 5715"/>
                <a:gd name="T25" fmla="*/ 4303 h 6183"/>
                <a:gd name="T26" fmla="*/ 5544 w 5715"/>
                <a:gd name="T27" fmla="*/ 4515 h 6183"/>
                <a:gd name="T28" fmla="*/ 5416 w 5715"/>
                <a:gd name="T29" fmla="*/ 4708 h 6183"/>
                <a:gd name="T30" fmla="*/ 5257 w 5715"/>
                <a:gd name="T31" fmla="*/ 4879 h 6183"/>
                <a:gd name="T32" fmla="*/ 5069 w 5715"/>
                <a:gd name="T33" fmla="*/ 5023 h 6183"/>
                <a:gd name="T34" fmla="*/ 3522 w 5715"/>
                <a:gd name="T35" fmla="*/ 6016 h 6183"/>
                <a:gd name="T36" fmla="*/ 3308 w 5715"/>
                <a:gd name="T37" fmla="*/ 6110 h 6183"/>
                <a:gd name="T38" fmla="*/ 3085 w 5715"/>
                <a:gd name="T39" fmla="*/ 6164 h 6183"/>
                <a:gd name="T40" fmla="*/ 2856 w 5715"/>
                <a:gd name="T41" fmla="*/ 6183 h 6183"/>
                <a:gd name="T42" fmla="*/ 2629 w 5715"/>
                <a:gd name="T43" fmla="*/ 6164 h 6183"/>
                <a:gd name="T44" fmla="*/ 2406 w 5715"/>
                <a:gd name="T45" fmla="*/ 6110 h 6183"/>
                <a:gd name="T46" fmla="*/ 2192 w 5715"/>
                <a:gd name="T47" fmla="*/ 6016 h 6183"/>
                <a:gd name="T48" fmla="*/ 645 w 5715"/>
                <a:gd name="T49" fmla="*/ 5023 h 6183"/>
                <a:gd name="T50" fmla="*/ 458 w 5715"/>
                <a:gd name="T51" fmla="*/ 4879 h 6183"/>
                <a:gd name="T52" fmla="*/ 298 w 5715"/>
                <a:gd name="T53" fmla="*/ 4708 h 6183"/>
                <a:gd name="T54" fmla="*/ 171 w 5715"/>
                <a:gd name="T55" fmla="*/ 4515 h 6183"/>
                <a:gd name="T56" fmla="*/ 77 w 5715"/>
                <a:gd name="T57" fmla="*/ 4303 h 6183"/>
                <a:gd name="T58" fmla="*/ 19 w 5715"/>
                <a:gd name="T59" fmla="*/ 4076 h 6183"/>
                <a:gd name="T60" fmla="*/ 0 w 5715"/>
                <a:gd name="T61" fmla="*/ 3839 h 6183"/>
                <a:gd name="T62" fmla="*/ 4 w 5715"/>
                <a:gd name="T63" fmla="*/ 2224 h 6183"/>
                <a:gd name="T64" fmla="*/ 43 w 5715"/>
                <a:gd name="T65" fmla="*/ 1993 h 6183"/>
                <a:gd name="T66" fmla="*/ 120 w 5715"/>
                <a:gd name="T67" fmla="*/ 1774 h 6183"/>
                <a:gd name="T68" fmla="*/ 231 w 5715"/>
                <a:gd name="T69" fmla="*/ 1569 h 6183"/>
                <a:gd name="T70" fmla="*/ 375 w 5715"/>
                <a:gd name="T71" fmla="*/ 1387 h 6183"/>
                <a:gd name="T72" fmla="*/ 548 w 5715"/>
                <a:gd name="T73" fmla="*/ 1228 h 6183"/>
                <a:gd name="T74" fmla="*/ 2089 w 5715"/>
                <a:gd name="T75" fmla="*/ 227 h 6183"/>
                <a:gd name="T76" fmla="*/ 2297 w 5715"/>
                <a:gd name="T77" fmla="*/ 117 h 6183"/>
                <a:gd name="T78" fmla="*/ 2517 w 5715"/>
                <a:gd name="T79" fmla="*/ 42 h 6183"/>
                <a:gd name="T80" fmla="*/ 2742 w 5715"/>
                <a:gd name="T81" fmla="*/ 6 h 6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15" h="6183">
                  <a:moveTo>
                    <a:pt x="2856" y="0"/>
                  </a:moveTo>
                  <a:lnTo>
                    <a:pt x="2971" y="6"/>
                  </a:lnTo>
                  <a:lnTo>
                    <a:pt x="3085" y="19"/>
                  </a:lnTo>
                  <a:lnTo>
                    <a:pt x="3198" y="42"/>
                  </a:lnTo>
                  <a:lnTo>
                    <a:pt x="3308" y="74"/>
                  </a:lnTo>
                  <a:lnTo>
                    <a:pt x="3417" y="117"/>
                  </a:lnTo>
                  <a:lnTo>
                    <a:pt x="3522" y="167"/>
                  </a:lnTo>
                  <a:lnTo>
                    <a:pt x="3625" y="227"/>
                  </a:lnTo>
                  <a:lnTo>
                    <a:pt x="5069" y="1160"/>
                  </a:lnTo>
                  <a:lnTo>
                    <a:pt x="5167" y="1228"/>
                  </a:lnTo>
                  <a:lnTo>
                    <a:pt x="5257" y="1304"/>
                  </a:lnTo>
                  <a:lnTo>
                    <a:pt x="5340" y="1387"/>
                  </a:lnTo>
                  <a:lnTo>
                    <a:pt x="5416" y="1475"/>
                  </a:lnTo>
                  <a:lnTo>
                    <a:pt x="5484" y="1569"/>
                  </a:lnTo>
                  <a:lnTo>
                    <a:pt x="5544" y="1668"/>
                  </a:lnTo>
                  <a:lnTo>
                    <a:pt x="5595" y="1774"/>
                  </a:lnTo>
                  <a:lnTo>
                    <a:pt x="5638" y="1882"/>
                  </a:lnTo>
                  <a:lnTo>
                    <a:pt x="5671" y="1993"/>
                  </a:lnTo>
                  <a:lnTo>
                    <a:pt x="5696" y="2108"/>
                  </a:lnTo>
                  <a:lnTo>
                    <a:pt x="5711" y="2224"/>
                  </a:lnTo>
                  <a:lnTo>
                    <a:pt x="5715" y="2344"/>
                  </a:lnTo>
                  <a:lnTo>
                    <a:pt x="5715" y="3839"/>
                  </a:lnTo>
                  <a:lnTo>
                    <a:pt x="5711" y="3960"/>
                  </a:lnTo>
                  <a:lnTo>
                    <a:pt x="5696" y="4076"/>
                  </a:lnTo>
                  <a:lnTo>
                    <a:pt x="5671" y="4190"/>
                  </a:lnTo>
                  <a:lnTo>
                    <a:pt x="5638" y="4303"/>
                  </a:lnTo>
                  <a:lnTo>
                    <a:pt x="5595" y="4410"/>
                  </a:lnTo>
                  <a:lnTo>
                    <a:pt x="5544" y="4515"/>
                  </a:lnTo>
                  <a:lnTo>
                    <a:pt x="5484" y="4614"/>
                  </a:lnTo>
                  <a:lnTo>
                    <a:pt x="5416" y="4708"/>
                  </a:lnTo>
                  <a:lnTo>
                    <a:pt x="5340" y="4796"/>
                  </a:lnTo>
                  <a:lnTo>
                    <a:pt x="5257" y="4879"/>
                  </a:lnTo>
                  <a:lnTo>
                    <a:pt x="5167" y="4956"/>
                  </a:lnTo>
                  <a:lnTo>
                    <a:pt x="5069" y="5023"/>
                  </a:lnTo>
                  <a:lnTo>
                    <a:pt x="3625" y="5958"/>
                  </a:lnTo>
                  <a:lnTo>
                    <a:pt x="3522" y="6016"/>
                  </a:lnTo>
                  <a:lnTo>
                    <a:pt x="3417" y="6069"/>
                  </a:lnTo>
                  <a:lnTo>
                    <a:pt x="3308" y="6110"/>
                  </a:lnTo>
                  <a:lnTo>
                    <a:pt x="3198" y="6142"/>
                  </a:lnTo>
                  <a:lnTo>
                    <a:pt x="3085" y="6164"/>
                  </a:lnTo>
                  <a:lnTo>
                    <a:pt x="2971" y="6179"/>
                  </a:lnTo>
                  <a:lnTo>
                    <a:pt x="2856" y="6183"/>
                  </a:lnTo>
                  <a:lnTo>
                    <a:pt x="2742" y="6179"/>
                  </a:lnTo>
                  <a:lnTo>
                    <a:pt x="2629" y="6164"/>
                  </a:lnTo>
                  <a:lnTo>
                    <a:pt x="2517" y="6142"/>
                  </a:lnTo>
                  <a:lnTo>
                    <a:pt x="2406" y="6110"/>
                  </a:lnTo>
                  <a:lnTo>
                    <a:pt x="2297" y="6069"/>
                  </a:lnTo>
                  <a:lnTo>
                    <a:pt x="2192" y="6016"/>
                  </a:lnTo>
                  <a:lnTo>
                    <a:pt x="2089" y="5958"/>
                  </a:lnTo>
                  <a:lnTo>
                    <a:pt x="645" y="5023"/>
                  </a:lnTo>
                  <a:lnTo>
                    <a:pt x="548" y="4956"/>
                  </a:lnTo>
                  <a:lnTo>
                    <a:pt x="458" y="4879"/>
                  </a:lnTo>
                  <a:lnTo>
                    <a:pt x="375" y="4796"/>
                  </a:lnTo>
                  <a:lnTo>
                    <a:pt x="298" y="4708"/>
                  </a:lnTo>
                  <a:lnTo>
                    <a:pt x="231" y="4614"/>
                  </a:lnTo>
                  <a:lnTo>
                    <a:pt x="171" y="4515"/>
                  </a:lnTo>
                  <a:lnTo>
                    <a:pt x="120" y="4410"/>
                  </a:lnTo>
                  <a:lnTo>
                    <a:pt x="77" y="4303"/>
                  </a:lnTo>
                  <a:lnTo>
                    <a:pt x="43" y="4190"/>
                  </a:lnTo>
                  <a:lnTo>
                    <a:pt x="19" y="4076"/>
                  </a:lnTo>
                  <a:lnTo>
                    <a:pt x="4" y="3960"/>
                  </a:lnTo>
                  <a:lnTo>
                    <a:pt x="0" y="3839"/>
                  </a:lnTo>
                  <a:lnTo>
                    <a:pt x="0" y="2344"/>
                  </a:lnTo>
                  <a:lnTo>
                    <a:pt x="4" y="2224"/>
                  </a:lnTo>
                  <a:lnTo>
                    <a:pt x="19" y="2108"/>
                  </a:lnTo>
                  <a:lnTo>
                    <a:pt x="43" y="1993"/>
                  </a:lnTo>
                  <a:lnTo>
                    <a:pt x="77" y="1882"/>
                  </a:lnTo>
                  <a:lnTo>
                    <a:pt x="120" y="1774"/>
                  </a:lnTo>
                  <a:lnTo>
                    <a:pt x="171" y="1668"/>
                  </a:lnTo>
                  <a:lnTo>
                    <a:pt x="231" y="1569"/>
                  </a:lnTo>
                  <a:lnTo>
                    <a:pt x="298" y="1475"/>
                  </a:lnTo>
                  <a:lnTo>
                    <a:pt x="375" y="1387"/>
                  </a:lnTo>
                  <a:lnTo>
                    <a:pt x="458" y="1304"/>
                  </a:lnTo>
                  <a:lnTo>
                    <a:pt x="548" y="1228"/>
                  </a:lnTo>
                  <a:lnTo>
                    <a:pt x="645" y="1160"/>
                  </a:lnTo>
                  <a:lnTo>
                    <a:pt x="2089" y="227"/>
                  </a:lnTo>
                  <a:lnTo>
                    <a:pt x="2192" y="167"/>
                  </a:lnTo>
                  <a:lnTo>
                    <a:pt x="2297" y="117"/>
                  </a:lnTo>
                  <a:lnTo>
                    <a:pt x="2406" y="74"/>
                  </a:lnTo>
                  <a:lnTo>
                    <a:pt x="2517" y="42"/>
                  </a:lnTo>
                  <a:lnTo>
                    <a:pt x="2629" y="19"/>
                  </a:lnTo>
                  <a:lnTo>
                    <a:pt x="2742" y="6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rgbClr val="9497A7"/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District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2946266" y="4025368"/>
              <a:ext cx="688811" cy="665338"/>
            </a:xfrm>
            <a:custGeom>
              <a:avLst/>
              <a:gdLst>
                <a:gd name="T0" fmla="*/ 2971 w 5715"/>
                <a:gd name="T1" fmla="*/ 6 h 6183"/>
                <a:gd name="T2" fmla="*/ 3198 w 5715"/>
                <a:gd name="T3" fmla="*/ 42 h 6183"/>
                <a:gd name="T4" fmla="*/ 3417 w 5715"/>
                <a:gd name="T5" fmla="*/ 117 h 6183"/>
                <a:gd name="T6" fmla="*/ 3625 w 5715"/>
                <a:gd name="T7" fmla="*/ 227 h 6183"/>
                <a:gd name="T8" fmla="*/ 5167 w 5715"/>
                <a:gd name="T9" fmla="*/ 1228 h 6183"/>
                <a:gd name="T10" fmla="*/ 5340 w 5715"/>
                <a:gd name="T11" fmla="*/ 1387 h 6183"/>
                <a:gd name="T12" fmla="*/ 5484 w 5715"/>
                <a:gd name="T13" fmla="*/ 1569 h 6183"/>
                <a:gd name="T14" fmla="*/ 5595 w 5715"/>
                <a:gd name="T15" fmla="*/ 1774 h 6183"/>
                <a:gd name="T16" fmla="*/ 5671 w 5715"/>
                <a:gd name="T17" fmla="*/ 1993 h 6183"/>
                <a:gd name="T18" fmla="*/ 5711 w 5715"/>
                <a:gd name="T19" fmla="*/ 2224 h 6183"/>
                <a:gd name="T20" fmla="*/ 5715 w 5715"/>
                <a:gd name="T21" fmla="*/ 3839 h 6183"/>
                <a:gd name="T22" fmla="*/ 5696 w 5715"/>
                <a:gd name="T23" fmla="*/ 4076 h 6183"/>
                <a:gd name="T24" fmla="*/ 5638 w 5715"/>
                <a:gd name="T25" fmla="*/ 4303 h 6183"/>
                <a:gd name="T26" fmla="*/ 5544 w 5715"/>
                <a:gd name="T27" fmla="*/ 4515 h 6183"/>
                <a:gd name="T28" fmla="*/ 5416 w 5715"/>
                <a:gd name="T29" fmla="*/ 4708 h 6183"/>
                <a:gd name="T30" fmla="*/ 5257 w 5715"/>
                <a:gd name="T31" fmla="*/ 4879 h 6183"/>
                <a:gd name="T32" fmla="*/ 5069 w 5715"/>
                <a:gd name="T33" fmla="*/ 5023 h 6183"/>
                <a:gd name="T34" fmla="*/ 3522 w 5715"/>
                <a:gd name="T35" fmla="*/ 6016 h 6183"/>
                <a:gd name="T36" fmla="*/ 3308 w 5715"/>
                <a:gd name="T37" fmla="*/ 6110 h 6183"/>
                <a:gd name="T38" fmla="*/ 3085 w 5715"/>
                <a:gd name="T39" fmla="*/ 6164 h 6183"/>
                <a:gd name="T40" fmla="*/ 2856 w 5715"/>
                <a:gd name="T41" fmla="*/ 6183 h 6183"/>
                <a:gd name="T42" fmla="*/ 2629 w 5715"/>
                <a:gd name="T43" fmla="*/ 6164 h 6183"/>
                <a:gd name="T44" fmla="*/ 2406 w 5715"/>
                <a:gd name="T45" fmla="*/ 6110 h 6183"/>
                <a:gd name="T46" fmla="*/ 2192 w 5715"/>
                <a:gd name="T47" fmla="*/ 6016 h 6183"/>
                <a:gd name="T48" fmla="*/ 645 w 5715"/>
                <a:gd name="T49" fmla="*/ 5023 h 6183"/>
                <a:gd name="T50" fmla="*/ 458 w 5715"/>
                <a:gd name="T51" fmla="*/ 4879 h 6183"/>
                <a:gd name="T52" fmla="*/ 298 w 5715"/>
                <a:gd name="T53" fmla="*/ 4708 h 6183"/>
                <a:gd name="T54" fmla="*/ 171 w 5715"/>
                <a:gd name="T55" fmla="*/ 4515 h 6183"/>
                <a:gd name="T56" fmla="*/ 77 w 5715"/>
                <a:gd name="T57" fmla="*/ 4303 h 6183"/>
                <a:gd name="T58" fmla="*/ 19 w 5715"/>
                <a:gd name="T59" fmla="*/ 4076 h 6183"/>
                <a:gd name="T60" fmla="*/ 0 w 5715"/>
                <a:gd name="T61" fmla="*/ 3839 h 6183"/>
                <a:gd name="T62" fmla="*/ 4 w 5715"/>
                <a:gd name="T63" fmla="*/ 2224 h 6183"/>
                <a:gd name="T64" fmla="*/ 43 w 5715"/>
                <a:gd name="T65" fmla="*/ 1993 h 6183"/>
                <a:gd name="T66" fmla="*/ 120 w 5715"/>
                <a:gd name="T67" fmla="*/ 1774 h 6183"/>
                <a:gd name="T68" fmla="*/ 231 w 5715"/>
                <a:gd name="T69" fmla="*/ 1569 h 6183"/>
                <a:gd name="T70" fmla="*/ 375 w 5715"/>
                <a:gd name="T71" fmla="*/ 1387 h 6183"/>
                <a:gd name="T72" fmla="*/ 548 w 5715"/>
                <a:gd name="T73" fmla="*/ 1228 h 6183"/>
                <a:gd name="T74" fmla="*/ 2089 w 5715"/>
                <a:gd name="T75" fmla="*/ 227 h 6183"/>
                <a:gd name="T76" fmla="*/ 2297 w 5715"/>
                <a:gd name="T77" fmla="*/ 117 h 6183"/>
                <a:gd name="T78" fmla="*/ 2517 w 5715"/>
                <a:gd name="T79" fmla="*/ 42 h 6183"/>
                <a:gd name="T80" fmla="*/ 2742 w 5715"/>
                <a:gd name="T81" fmla="*/ 6 h 6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15" h="6183">
                  <a:moveTo>
                    <a:pt x="2856" y="0"/>
                  </a:moveTo>
                  <a:lnTo>
                    <a:pt x="2971" y="6"/>
                  </a:lnTo>
                  <a:lnTo>
                    <a:pt x="3085" y="19"/>
                  </a:lnTo>
                  <a:lnTo>
                    <a:pt x="3198" y="42"/>
                  </a:lnTo>
                  <a:lnTo>
                    <a:pt x="3308" y="74"/>
                  </a:lnTo>
                  <a:lnTo>
                    <a:pt x="3417" y="117"/>
                  </a:lnTo>
                  <a:lnTo>
                    <a:pt x="3522" y="167"/>
                  </a:lnTo>
                  <a:lnTo>
                    <a:pt x="3625" y="227"/>
                  </a:lnTo>
                  <a:lnTo>
                    <a:pt x="5069" y="1160"/>
                  </a:lnTo>
                  <a:lnTo>
                    <a:pt x="5167" y="1228"/>
                  </a:lnTo>
                  <a:lnTo>
                    <a:pt x="5257" y="1304"/>
                  </a:lnTo>
                  <a:lnTo>
                    <a:pt x="5340" y="1387"/>
                  </a:lnTo>
                  <a:lnTo>
                    <a:pt x="5416" y="1475"/>
                  </a:lnTo>
                  <a:lnTo>
                    <a:pt x="5484" y="1569"/>
                  </a:lnTo>
                  <a:lnTo>
                    <a:pt x="5544" y="1668"/>
                  </a:lnTo>
                  <a:lnTo>
                    <a:pt x="5595" y="1774"/>
                  </a:lnTo>
                  <a:lnTo>
                    <a:pt x="5638" y="1882"/>
                  </a:lnTo>
                  <a:lnTo>
                    <a:pt x="5671" y="1993"/>
                  </a:lnTo>
                  <a:lnTo>
                    <a:pt x="5696" y="2108"/>
                  </a:lnTo>
                  <a:lnTo>
                    <a:pt x="5711" y="2224"/>
                  </a:lnTo>
                  <a:lnTo>
                    <a:pt x="5715" y="2344"/>
                  </a:lnTo>
                  <a:lnTo>
                    <a:pt x="5715" y="3839"/>
                  </a:lnTo>
                  <a:lnTo>
                    <a:pt x="5711" y="3960"/>
                  </a:lnTo>
                  <a:lnTo>
                    <a:pt x="5696" y="4076"/>
                  </a:lnTo>
                  <a:lnTo>
                    <a:pt x="5671" y="4190"/>
                  </a:lnTo>
                  <a:lnTo>
                    <a:pt x="5638" y="4303"/>
                  </a:lnTo>
                  <a:lnTo>
                    <a:pt x="5595" y="4410"/>
                  </a:lnTo>
                  <a:lnTo>
                    <a:pt x="5544" y="4515"/>
                  </a:lnTo>
                  <a:lnTo>
                    <a:pt x="5484" y="4614"/>
                  </a:lnTo>
                  <a:lnTo>
                    <a:pt x="5416" y="4708"/>
                  </a:lnTo>
                  <a:lnTo>
                    <a:pt x="5340" y="4796"/>
                  </a:lnTo>
                  <a:lnTo>
                    <a:pt x="5257" y="4879"/>
                  </a:lnTo>
                  <a:lnTo>
                    <a:pt x="5167" y="4956"/>
                  </a:lnTo>
                  <a:lnTo>
                    <a:pt x="5069" y="5023"/>
                  </a:lnTo>
                  <a:lnTo>
                    <a:pt x="3625" y="5958"/>
                  </a:lnTo>
                  <a:lnTo>
                    <a:pt x="3522" y="6016"/>
                  </a:lnTo>
                  <a:lnTo>
                    <a:pt x="3417" y="6069"/>
                  </a:lnTo>
                  <a:lnTo>
                    <a:pt x="3308" y="6110"/>
                  </a:lnTo>
                  <a:lnTo>
                    <a:pt x="3198" y="6142"/>
                  </a:lnTo>
                  <a:lnTo>
                    <a:pt x="3085" y="6164"/>
                  </a:lnTo>
                  <a:lnTo>
                    <a:pt x="2971" y="6179"/>
                  </a:lnTo>
                  <a:lnTo>
                    <a:pt x="2856" y="6183"/>
                  </a:lnTo>
                  <a:lnTo>
                    <a:pt x="2742" y="6179"/>
                  </a:lnTo>
                  <a:lnTo>
                    <a:pt x="2629" y="6164"/>
                  </a:lnTo>
                  <a:lnTo>
                    <a:pt x="2517" y="6142"/>
                  </a:lnTo>
                  <a:lnTo>
                    <a:pt x="2406" y="6110"/>
                  </a:lnTo>
                  <a:lnTo>
                    <a:pt x="2297" y="6069"/>
                  </a:lnTo>
                  <a:lnTo>
                    <a:pt x="2192" y="6016"/>
                  </a:lnTo>
                  <a:lnTo>
                    <a:pt x="2089" y="5958"/>
                  </a:lnTo>
                  <a:lnTo>
                    <a:pt x="645" y="5023"/>
                  </a:lnTo>
                  <a:lnTo>
                    <a:pt x="548" y="4956"/>
                  </a:lnTo>
                  <a:lnTo>
                    <a:pt x="458" y="4879"/>
                  </a:lnTo>
                  <a:lnTo>
                    <a:pt x="375" y="4796"/>
                  </a:lnTo>
                  <a:lnTo>
                    <a:pt x="298" y="4708"/>
                  </a:lnTo>
                  <a:lnTo>
                    <a:pt x="231" y="4614"/>
                  </a:lnTo>
                  <a:lnTo>
                    <a:pt x="171" y="4515"/>
                  </a:lnTo>
                  <a:lnTo>
                    <a:pt x="120" y="4410"/>
                  </a:lnTo>
                  <a:lnTo>
                    <a:pt x="77" y="4303"/>
                  </a:lnTo>
                  <a:lnTo>
                    <a:pt x="43" y="4190"/>
                  </a:lnTo>
                  <a:lnTo>
                    <a:pt x="19" y="4076"/>
                  </a:lnTo>
                  <a:lnTo>
                    <a:pt x="4" y="3960"/>
                  </a:lnTo>
                  <a:lnTo>
                    <a:pt x="0" y="3839"/>
                  </a:lnTo>
                  <a:lnTo>
                    <a:pt x="0" y="2344"/>
                  </a:lnTo>
                  <a:lnTo>
                    <a:pt x="4" y="2224"/>
                  </a:lnTo>
                  <a:lnTo>
                    <a:pt x="19" y="2108"/>
                  </a:lnTo>
                  <a:lnTo>
                    <a:pt x="43" y="1993"/>
                  </a:lnTo>
                  <a:lnTo>
                    <a:pt x="77" y="1882"/>
                  </a:lnTo>
                  <a:lnTo>
                    <a:pt x="120" y="1774"/>
                  </a:lnTo>
                  <a:lnTo>
                    <a:pt x="171" y="1668"/>
                  </a:lnTo>
                  <a:lnTo>
                    <a:pt x="231" y="1569"/>
                  </a:lnTo>
                  <a:lnTo>
                    <a:pt x="298" y="1475"/>
                  </a:lnTo>
                  <a:lnTo>
                    <a:pt x="375" y="1387"/>
                  </a:lnTo>
                  <a:lnTo>
                    <a:pt x="458" y="1304"/>
                  </a:lnTo>
                  <a:lnTo>
                    <a:pt x="548" y="1228"/>
                  </a:lnTo>
                  <a:lnTo>
                    <a:pt x="645" y="1160"/>
                  </a:lnTo>
                  <a:lnTo>
                    <a:pt x="2089" y="227"/>
                  </a:lnTo>
                  <a:lnTo>
                    <a:pt x="2192" y="167"/>
                  </a:lnTo>
                  <a:lnTo>
                    <a:pt x="2297" y="117"/>
                  </a:lnTo>
                  <a:lnTo>
                    <a:pt x="2406" y="74"/>
                  </a:lnTo>
                  <a:lnTo>
                    <a:pt x="2517" y="42"/>
                  </a:lnTo>
                  <a:lnTo>
                    <a:pt x="2629" y="19"/>
                  </a:lnTo>
                  <a:lnTo>
                    <a:pt x="2742" y="6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rgbClr val="9497A7"/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address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733152" y="4025368"/>
              <a:ext cx="614969" cy="665338"/>
            </a:xfrm>
            <a:custGeom>
              <a:avLst/>
              <a:gdLst>
                <a:gd name="T0" fmla="*/ 2971 w 5715"/>
                <a:gd name="T1" fmla="*/ 6 h 6183"/>
                <a:gd name="T2" fmla="*/ 3198 w 5715"/>
                <a:gd name="T3" fmla="*/ 42 h 6183"/>
                <a:gd name="T4" fmla="*/ 3417 w 5715"/>
                <a:gd name="T5" fmla="*/ 117 h 6183"/>
                <a:gd name="T6" fmla="*/ 3625 w 5715"/>
                <a:gd name="T7" fmla="*/ 227 h 6183"/>
                <a:gd name="T8" fmla="*/ 5167 w 5715"/>
                <a:gd name="T9" fmla="*/ 1228 h 6183"/>
                <a:gd name="T10" fmla="*/ 5340 w 5715"/>
                <a:gd name="T11" fmla="*/ 1387 h 6183"/>
                <a:gd name="T12" fmla="*/ 5484 w 5715"/>
                <a:gd name="T13" fmla="*/ 1569 h 6183"/>
                <a:gd name="T14" fmla="*/ 5595 w 5715"/>
                <a:gd name="T15" fmla="*/ 1774 h 6183"/>
                <a:gd name="T16" fmla="*/ 5671 w 5715"/>
                <a:gd name="T17" fmla="*/ 1993 h 6183"/>
                <a:gd name="T18" fmla="*/ 5711 w 5715"/>
                <a:gd name="T19" fmla="*/ 2224 h 6183"/>
                <a:gd name="T20" fmla="*/ 5715 w 5715"/>
                <a:gd name="T21" fmla="*/ 3839 h 6183"/>
                <a:gd name="T22" fmla="*/ 5696 w 5715"/>
                <a:gd name="T23" fmla="*/ 4076 h 6183"/>
                <a:gd name="T24" fmla="*/ 5638 w 5715"/>
                <a:gd name="T25" fmla="*/ 4303 h 6183"/>
                <a:gd name="T26" fmla="*/ 5544 w 5715"/>
                <a:gd name="T27" fmla="*/ 4515 h 6183"/>
                <a:gd name="T28" fmla="*/ 5416 w 5715"/>
                <a:gd name="T29" fmla="*/ 4708 h 6183"/>
                <a:gd name="T30" fmla="*/ 5257 w 5715"/>
                <a:gd name="T31" fmla="*/ 4879 h 6183"/>
                <a:gd name="T32" fmla="*/ 5069 w 5715"/>
                <a:gd name="T33" fmla="*/ 5023 h 6183"/>
                <a:gd name="T34" fmla="*/ 3522 w 5715"/>
                <a:gd name="T35" fmla="*/ 6016 h 6183"/>
                <a:gd name="T36" fmla="*/ 3308 w 5715"/>
                <a:gd name="T37" fmla="*/ 6110 h 6183"/>
                <a:gd name="T38" fmla="*/ 3085 w 5715"/>
                <a:gd name="T39" fmla="*/ 6164 h 6183"/>
                <a:gd name="T40" fmla="*/ 2856 w 5715"/>
                <a:gd name="T41" fmla="*/ 6183 h 6183"/>
                <a:gd name="T42" fmla="*/ 2629 w 5715"/>
                <a:gd name="T43" fmla="*/ 6164 h 6183"/>
                <a:gd name="T44" fmla="*/ 2406 w 5715"/>
                <a:gd name="T45" fmla="*/ 6110 h 6183"/>
                <a:gd name="T46" fmla="*/ 2192 w 5715"/>
                <a:gd name="T47" fmla="*/ 6016 h 6183"/>
                <a:gd name="T48" fmla="*/ 645 w 5715"/>
                <a:gd name="T49" fmla="*/ 5023 h 6183"/>
                <a:gd name="T50" fmla="*/ 458 w 5715"/>
                <a:gd name="T51" fmla="*/ 4879 h 6183"/>
                <a:gd name="T52" fmla="*/ 298 w 5715"/>
                <a:gd name="T53" fmla="*/ 4708 h 6183"/>
                <a:gd name="T54" fmla="*/ 171 w 5715"/>
                <a:gd name="T55" fmla="*/ 4515 h 6183"/>
                <a:gd name="T56" fmla="*/ 77 w 5715"/>
                <a:gd name="T57" fmla="*/ 4303 h 6183"/>
                <a:gd name="T58" fmla="*/ 19 w 5715"/>
                <a:gd name="T59" fmla="*/ 4076 h 6183"/>
                <a:gd name="T60" fmla="*/ 0 w 5715"/>
                <a:gd name="T61" fmla="*/ 3839 h 6183"/>
                <a:gd name="T62" fmla="*/ 4 w 5715"/>
                <a:gd name="T63" fmla="*/ 2224 h 6183"/>
                <a:gd name="T64" fmla="*/ 43 w 5715"/>
                <a:gd name="T65" fmla="*/ 1993 h 6183"/>
                <a:gd name="T66" fmla="*/ 120 w 5715"/>
                <a:gd name="T67" fmla="*/ 1774 h 6183"/>
                <a:gd name="T68" fmla="*/ 231 w 5715"/>
                <a:gd name="T69" fmla="*/ 1569 h 6183"/>
                <a:gd name="T70" fmla="*/ 375 w 5715"/>
                <a:gd name="T71" fmla="*/ 1387 h 6183"/>
                <a:gd name="T72" fmla="*/ 548 w 5715"/>
                <a:gd name="T73" fmla="*/ 1228 h 6183"/>
                <a:gd name="T74" fmla="*/ 2089 w 5715"/>
                <a:gd name="T75" fmla="*/ 227 h 6183"/>
                <a:gd name="T76" fmla="*/ 2297 w 5715"/>
                <a:gd name="T77" fmla="*/ 117 h 6183"/>
                <a:gd name="T78" fmla="*/ 2517 w 5715"/>
                <a:gd name="T79" fmla="*/ 42 h 6183"/>
                <a:gd name="T80" fmla="*/ 2742 w 5715"/>
                <a:gd name="T81" fmla="*/ 6 h 6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15" h="6183">
                  <a:moveTo>
                    <a:pt x="2856" y="0"/>
                  </a:moveTo>
                  <a:lnTo>
                    <a:pt x="2971" y="6"/>
                  </a:lnTo>
                  <a:lnTo>
                    <a:pt x="3085" y="19"/>
                  </a:lnTo>
                  <a:lnTo>
                    <a:pt x="3198" y="42"/>
                  </a:lnTo>
                  <a:lnTo>
                    <a:pt x="3308" y="74"/>
                  </a:lnTo>
                  <a:lnTo>
                    <a:pt x="3417" y="117"/>
                  </a:lnTo>
                  <a:lnTo>
                    <a:pt x="3522" y="167"/>
                  </a:lnTo>
                  <a:lnTo>
                    <a:pt x="3625" y="227"/>
                  </a:lnTo>
                  <a:lnTo>
                    <a:pt x="5069" y="1160"/>
                  </a:lnTo>
                  <a:lnTo>
                    <a:pt x="5167" y="1228"/>
                  </a:lnTo>
                  <a:lnTo>
                    <a:pt x="5257" y="1304"/>
                  </a:lnTo>
                  <a:lnTo>
                    <a:pt x="5340" y="1387"/>
                  </a:lnTo>
                  <a:lnTo>
                    <a:pt x="5416" y="1475"/>
                  </a:lnTo>
                  <a:lnTo>
                    <a:pt x="5484" y="1569"/>
                  </a:lnTo>
                  <a:lnTo>
                    <a:pt x="5544" y="1668"/>
                  </a:lnTo>
                  <a:lnTo>
                    <a:pt x="5595" y="1774"/>
                  </a:lnTo>
                  <a:lnTo>
                    <a:pt x="5638" y="1882"/>
                  </a:lnTo>
                  <a:lnTo>
                    <a:pt x="5671" y="1993"/>
                  </a:lnTo>
                  <a:lnTo>
                    <a:pt x="5696" y="2108"/>
                  </a:lnTo>
                  <a:lnTo>
                    <a:pt x="5711" y="2224"/>
                  </a:lnTo>
                  <a:lnTo>
                    <a:pt x="5715" y="2344"/>
                  </a:lnTo>
                  <a:lnTo>
                    <a:pt x="5715" y="3839"/>
                  </a:lnTo>
                  <a:lnTo>
                    <a:pt x="5711" y="3960"/>
                  </a:lnTo>
                  <a:lnTo>
                    <a:pt x="5696" y="4076"/>
                  </a:lnTo>
                  <a:lnTo>
                    <a:pt x="5671" y="4190"/>
                  </a:lnTo>
                  <a:lnTo>
                    <a:pt x="5638" y="4303"/>
                  </a:lnTo>
                  <a:lnTo>
                    <a:pt x="5595" y="4410"/>
                  </a:lnTo>
                  <a:lnTo>
                    <a:pt x="5544" y="4515"/>
                  </a:lnTo>
                  <a:lnTo>
                    <a:pt x="5484" y="4614"/>
                  </a:lnTo>
                  <a:lnTo>
                    <a:pt x="5416" y="4708"/>
                  </a:lnTo>
                  <a:lnTo>
                    <a:pt x="5340" y="4796"/>
                  </a:lnTo>
                  <a:lnTo>
                    <a:pt x="5257" y="4879"/>
                  </a:lnTo>
                  <a:lnTo>
                    <a:pt x="5167" y="4956"/>
                  </a:lnTo>
                  <a:lnTo>
                    <a:pt x="5069" y="5023"/>
                  </a:lnTo>
                  <a:lnTo>
                    <a:pt x="3625" y="5958"/>
                  </a:lnTo>
                  <a:lnTo>
                    <a:pt x="3522" y="6016"/>
                  </a:lnTo>
                  <a:lnTo>
                    <a:pt x="3417" y="6069"/>
                  </a:lnTo>
                  <a:lnTo>
                    <a:pt x="3308" y="6110"/>
                  </a:lnTo>
                  <a:lnTo>
                    <a:pt x="3198" y="6142"/>
                  </a:lnTo>
                  <a:lnTo>
                    <a:pt x="3085" y="6164"/>
                  </a:lnTo>
                  <a:lnTo>
                    <a:pt x="2971" y="6179"/>
                  </a:lnTo>
                  <a:lnTo>
                    <a:pt x="2856" y="6183"/>
                  </a:lnTo>
                  <a:lnTo>
                    <a:pt x="2742" y="6179"/>
                  </a:lnTo>
                  <a:lnTo>
                    <a:pt x="2629" y="6164"/>
                  </a:lnTo>
                  <a:lnTo>
                    <a:pt x="2517" y="6142"/>
                  </a:lnTo>
                  <a:lnTo>
                    <a:pt x="2406" y="6110"/>
                  </a:lnTo>
                  <a:lnTo>
                    <a:pt x="2297" y="6069"/>
                  </a:lnTo>
                  <a:lnTo>
                    <a:pt x="2192" y="6016"/>
                  </a:lnTo>
                  <a:lnTo>
                    <a:pt x="2089" y="5958"/>
                  </a:lnTo>
                  <a:lnTo>
                    <a:pt x="645" y="5023"/>
                  </a:lnTo>
                  <a:lnTo>
                    <a:pt x="548" y="4956"/>
                  </a:lnTo>
                  <a:lnTo>
                    <a:pt x="458" y="4879"/>
                  </a:lnTo>
                  <a:lnTo>
                    <a:pt x="375" y="4796"/>
                  </a:lnTo>
                  <a:lnTo>
                    <a:pt x="298" y="4708"/>
                  </a:lnTo>
                  <a:lnTo>
                    <a:pt x="231" y="4614"/>
                  </a:lnTo>
                  <a:lnTo>
                    <a:pt x="171" y="4515"/>
                  </a:lnTo>
                  <a:lnTo>
                    <a:pt x="120" y="4410"/>
                  </a:lnTo>
                  <a:lnTo>
                    <a:pt x="77" y="4303"/>
                  </a:lnTo>
                  <a:lnTo>
                    <a:pt x="43" y="4190"/>
                  </a:lnTo>
                  <a:lnTo>
                    <a:pt x="19" y="4076"/>
                  </a:lnTo>
                  <a:lnTo>
                    <a:pt x="4" y="3960"/>
                  </a:lnTo>
                  <a:lnTo>
                    <a:pt x="0" y="3839"/>
                  </a:lnTo>
                  <a:lnTo>
                    <a:pt x="0" y="2344"/>
                  </a:lnTo>
                  <a:lnTo>
                    <a:pt x="4" y="2224"/>
                  </a:lnTo>
                  <a:lnTo>
                    <a:pt x="19" y="2108"/>
                  </a:lnTo>
                  <a:lnTo>
                    <a:pt x="43" y="1993"/>
                  </a:lnTo>
                  <a:lnTo>
                    <a:pt x="77" y="1882"/>
                  </a:lnTo>
                  <a:lnTo>
                    <a:pt x="120" y="1774"/>
                  </a:lnTo>
                  <a:lnTo>
                    <a:pt x="171" y="1668"/>
                  </a:lnTo>
                  <a:lnTo>
                    <a:pt x="231" y="1569"/>
                  </a:lnTo>
                  <a:lnTo>
                    <a:pt x="298" y="1475"/>
                  </a:lnTo>
                  <a:lnTo>
                    <a:pt x="375" y="1387"/>
                  </a:lnTo>
                  <a:lnTo>
                    <a:pt x="458" y="1304"/>
                  </a:lnTo>
                  <a:lnTo>
                    <a:pt x="548" y="1228"/>
                  </a:lnTo>
                  <a:lnTo>
                    <a:pt x="645" y="1160"/>
                  </a:lnTo>
                  <a:lnTo>
                    <a:pt x="2089" y="227"/>
                  </a:lnTo>
                  <a:lnTo>
                    <a:pt x="2192" y="167"/>
                  </a:lnTo>
                  <a:lnTo>
                    <a:pt x="2297" y="117"/>
                  </a:lnTo>
                  <a:lnTo>
                    <a:pt x="2406" y="74"/>
                  </a:lnTo>
                  <a:lnTo>
                    <a:pt x="2517" y="42"/>
                  </a:lnTo>
                  <a:lnTo>
                    <a:pt x="2629" y="19"/>
                  </a:lnTo>
                  <a:lnTo>
                    <a:pt x="2742" y="6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rgbClr val="9497A7"/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holder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5855108" y="4010620"/>
              <a:ext cx="884903" cy="665338"/>
            </a:xfrm>
            <a:custGeom>
              <a:avLst/>
              <a:gdLst>
                <a:gd name="T0" fmla="*/ 2971 w 5715"/>
                <a:gd name="T1" fmla="*/ 6 h 6183"/>
                <a:gd name="T2" fmla="*/ 3198 w 5715"/>
                <a:gd name="T3" fmla="*/ 42 h 6183"/>
                <a:gd name="T4" fmla="*/ 3417 w 5715"/>
                <a:gd name="T5" fmla="*/ 117 h 6183"/>
                <a:gd name="T6" fmla="*/ 3625 w 5715"/>
                <a:gd name="T7" fmla="*/ 227 h 6183"/>
                <a:gd name="T8" fmla="*/ 5167 w 5715"/>
                <a:gd name="T9" fmla="*/ 1228 h 6183"/>
                <a:gd name="T10" fmla="*/ 5340 w 5715"/>
                <a:gd name="T11" fmla="*/ 1387 h 6183"/>
                <a:gd name="T12" fmla="*/ 5484 w 5715"/>
                <a:gd name="T13" fmla="*/ 1569 h 6183"/>
                <a:gd name="T14" fmla="*/ 5595 w 5715"/>
                <a:gd name="T15" fmla="*/ 1774 h 6183"/>
                <a:gd name="T16" fmla="*/ 5671 w 5715"/>
                <a:gd name="T17" fmla="*/ 1993 h 6183"/>
                <a:gd name="T18" fmla="*/ 5711 w 5715"/>
                <a:gd name="T19" fmla="*/ 2224 h 6183"/>
                <a:gd name="T20" fmla="*/ 5715 w 5715"/>
                <a:gd name="T21" fmla="*/ 3839 h 6183"/>
                <a:gd name="T22" fmla="*/ 5696 w 5715"/>
                <a:gd name="T23" fmla="*/ 4076 h 6183"/>
                <a:gd name="T24" fmla="*/ 5638 w 5715"/>
                <a:gd name="T25" fmla="*/ 4303 h 6183"/>
                <a:gd name="T26" fmla="*/ 5544 w 5715"/>
                <a:gd name="T27" fmla="*/ 4515 h 6183"/>
                <a:gd name="T28" fmla="*/ 5416 w 5715"/>
                <a:gd name="T29" fmla="*/ 4708 h 6183"/>
                <a:gd name="T30" fmla="*/ 5257 w 5715"/>
                <a:gd name="T31" fmla="*/ 4879 h 6183"/>
                <a:gd name="T32" fmla="*/ 5069 w 5715"/>
                <a:gd name="T33" fmla="*/ 5023 h 6183"/>
                <a:gd name="T34" fmla="*/ 3522 w 5715"/>
                <a:gd name="T35" fmla="*/ 6016 h 6183"/>
                <a:gd name="T36" fmla="*/ 3308 w 5715"/>
                <a:gd name="T37" fmla="*/ 6110 h 6183"/>
                <a:gd name="T38" fmla="*/ 3085 w 5715"/>
                <a:gd name="T39" fmla="*/ 6164 h 6183"/>
                <a:gd name="T40" fmla="*/ 2856 w 5715"/>
                <a:gd name="T41" fmla="*/ 6183 h 6183"/>
                <a:gd name="T42" fmla="*/ 2629 w 5715"/>
                <a:gd name="T43" fmla="*/ 6164 h 6183"/>
                <a:gd name="T44" fmla="*/ 2406 w 5715"/>
                <a:gd name="T45" fmla="*/ 6110 h 6183"/>
                <a:gd name="T46" fmla="*/ 2192 w 5715"/>
                <a:gd name="T47" fmla="*/ 6016 h 6183"/>
                <a:gd name="T48" fmla="*/ 645 w 5715"/>
                <a:gd name="T49" fmla="*/ 5023 h 6183"/>
                <a:gd name="T50" fmla="*/ 458 w 5715"/>
                <a:gd name="T51" fmla="*/ 4879 h 6183"/>
                <a:gd name="T52" fmla="*/ 298 w 5715"/>
                <a:gd name="T53" fmla="*/ 4708 h 6183"/>
                <a:gd name="T54" fmla="*/ 171 w 5715"/>
                <a:gd name="T55" fmla="*/ 4515 h 6183"/>
                <a:gd name="T56" fmla="*/ 77 w 5715"/>
                <a:gd name="T57" fmla="*/ 4303 h 6183"/>
                <a:gd name="T58" fmla="*/ 19 w 5715"/>
                <a:gd name="T59" fmla="*/ 4076 h 6183"/>
                <a:gd name="T60" fmla="*/ 0 w 5715"/>
                <a:gd name="T61" fmla="*/ 3839 h 6183"/>
                <a:gd name="T62" fmla="*/ 4 w 5715"/>
                <a:gd name="T63" fmla="*/ 2224 h 6183"/>
                <a:gd name="T64" fmla="*/ 43 w 5715"/>
                <a:gd name="T65" fmla="*/ 1993 h 6183"/>
                <a:gd name="T66" fmla="*/ 120 w 5715"/>
                <a:gd name="T67" fmla="*/ 1774 h 6183"/>
                <a:gd name="T68" fmla="*/ 231 w 5715"/>
                <a:gd name="T69" fmla="*/ 1569 h 6183"/>
                <a:gd name="T70" fmla="*/ 375 w 5715"/>
                <a:gd name="T71" fmla="*/ 1387 h 6183"/>
                <a:gd name="T72" fmla="*/ 548 w 5715"/>
                <a:gd name="T73" fmla="*/ 1228 h 6183"/>
                <a:gd name="T74" fmla="*/ 2089 w 5715"/>
                <a:gd name="T75" fmla="*/ 227 h 6183"/>
                <a:gd name="T76" fmla="*/ 2297 w 5715"/>
                <a:gd name="T77" fmla="*/ 117 h 6183"/>
                <a:gd name="T78" fmla="*/ 2517 w 5715"/>
                <a:gd name="T79" fmla="*/ 42 h 6183"/>
                <a:gd name="T80" fmla="*/ 2742 w 5715"/>
                <a:gd name="T81" fmla="*/ 6 h 6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15" h="6183">
                  <a:moveTo>
                    <a:pt x="2856" y="0"/>
                  </a:moveTo>
                  <a:lnTo>
                    <a:pt x="2971" y="6"/>
                  </a:lnTo>
                  <a:lnTo>
                    <a:pt x="3085" y="19"/>
                  </a:lnTo>
                  <a:lnTo>
                    <a:pt x="3198" y="42"/>
                  </a:lnTo>
                  <a:lnTo>
                    <a:pt x="3308" y="74"/>
                  </a:lnTo>
                  <a:lnTo>
                    <a:pt x="3417" y="117"/>
                  </a:lnTo>
                  <a:lnTo>
                    <a:pt x="3522" y="167"/>
                  </a:lnTo>
                  <a:lnTo>
                    <a:pt x="3625" y="227"/>
                  </a:lnTo>
                  <a:lnTo>
                    <a:pt x="5069" y="1160"/>
                  </a:lnTo>
                  <a:lnTo>
                    <a:pt x="5167" y="1228"/>
                  </a:lnTo>
                  <a:lnTo>
                    <a:pt x="5257" y="1304"/>
                  </a:lnTo>
                  <a:lnTo>
                    <a:pt x="5340" y="1387"/>
                  </a:lnTo>
                  <a:lnTo>
                    <a:pt x="5416" y="1475"/>
                  </a:lnTo>
                  <a:lnTo>
                    <a:pt x="5484" y="1569"/>
                  </a:lnTo>
                  <a:lnTo>
                    <a:pt x="5544" y="1668"/>
                  </a:lnTo>
                  <a:lnTo>
                    <a:pt x="5595" y="1774"/>
                  </a:lnTo>
                  <a:lnTo>
                    <a:pt x="5638" y="1882"/>
                  </a:lnTo>
                  <a:lnTo>
                    <a:pt x="5671" y="1993"/>
                  </a:lnTo>
                  <a:lnTo>
                    <a:pt x="5696" y="2108"/>
                  </a:lnTo>
                  <a:lnTo>
                    <a:pt x="5711" y="2224"/>
                  </a:lnTo>
                  <a:lnTo>
                    <a:pt x="5715" y="2344"/>
                  </a:lnTo>
                  <a:lnTo>
                    <a:pt x="5715" y="3839"/>
                  </a:lnTo>
                  <a:lnTo>
                    <a:pt x="5711" y="3960"/>
                  </a:lnTo>
                  <a:lnTo>
                    <a:pt x="5696" y="4076"/>
                  </a:lnTo>
                  <a:lnTo>
                    <a:pt x="5671" y="4190"/>
                  </a:lnTo>
                  <a:lnTo>
                    <a:pt x="5638" y="4303"/>
                  </a:lnTo>
                  <a:lnTo>
                    <a:pt x="5595" y="4410"/>
                  </a:lnTo>
                  <a:lnTo>
                    <a:pt x="5544" y="4515"/>
                  </a:lnTo>
                  <a:lnTo>
                    <a:pt x="5484" y="4614"/>
                  </a:lnTo>
                  <a:lnTo>
                    <a:pt x="5416" y="4708"/>
                  </a:lnTo>
                  <a:lnTo>
                    <a:pt x="5340" y="4796"/>
                  </a:lnTo>
                  <a:lnTo>
                    <a:pt x="5257" y="4879"/>
                  </a:lnTo>
                  <a:lnTo>
                    <a:pt x="5167" y="4956"/>
                  </a:lnTo>
                  <a:lnTo>
                    <a:pt x="5069" y="5023"/>
                  </a:lnTo>
                  <a:lnTo>
                    <a:pt x="3625" y="5958"/>
                  </a:lnTo>
                  <a:lnTo>
                    <a:pt x="3522" y="6016"/>
                  </a:lnTo>
                  <a:lnTo>
                    <a:pt x="3417" y="6069"/>
                  </a:lnTo>
                  <a:lnTo>
                    <a:pt x="3308" y="6110"/>
                  </a:lnTo>
                  <a:lnTo>
                    <a:pt x="3198" y="6142"/>
                  </a:lnTo>
                  <a:lnTo>
                    <a:pt x="3085" y="6164"/>
                  </a:lnTo>
                  <a:lnTo>
                    <a:pt x="2971" y="6179"/>
                  </a:lnTo>
                  <a:lnTo>
                    <a:pt x="2856" y="6183"/>
                  </a:lnTo>
                  <a:lnTo>
                    <a:pt x="2742" y="6179"/>
                  </a:lnTo>
                  <a:lnTo>
                    <a:pt x="2629" y="6164"/>
                  </a:lnTo>
                  <a:lnTo>
                    <a:pt x="2517" y="6142"/>
                  </a:lnTo>
                  <a:lnTo>
                    <a:pt x="2406" y="6110"/>
                  </a:lnTo>
                  <a:lnTo>
                    <a:pt x="2297" y="6069"/>
                  </a:lnTo>
                  <a:lnTo>
                    <a:pt x="2192" y="6016"/>
                  </a:lnTo>
                  <a:lnTo>
                    <a:pt x="2089" y="5958"/>
                  </a:lnTo>
                  <a:lnTo>
                    <a:pt x="645" y="5023"/>
                  </a:lnTo>
                  <a:lnTo>
                    <a:pt x="548" y="4956"/>
                  </a:lnTo>
                  <a:lnTo>
                    <a:pt x="458" y="4879"/>
                  </a:lnTo>
                  <a:lnTo>
                    <a:pt x="375" y="4796"/>
                  </a:lnTo>
                  <a:lnTo>
                    <a:pt x="298" y="4708"/>
                  </a:lnTo>
                  <a:lnTo>
                    <a:pt x="231" y="4614"/>
                  </a:lnTo>
                  <a:lnTo>
                    <a:pt x="171" y="4515"/>
                  </a:lnTo>
                  <a:lnTo>
                    <a:pt x="120" y="4410"/>
                  </a:lnTo>
                  <a:lnTo>
                    <a:pt x="77" y="4303"/>
                  </a:lnTo>
                  <a:lnTo>
                    <a:pt x="43" y="4190"/>
                  </a:lnTo>
                  <a:lnTo>
                    <a:pt x="19" y="4076"/>
                  </a:lnTo>
                  <a:lnTo>
                    <a:pt x="4" y="3960"/>
                  </a:lnTo>
                  <a:lnTo>
                    <a:pt x="0" y="3839"/>
                  </a:lnTo>
                  <a:lnTo>
                    <a:pt x="0" y="2344"/>
                  </a:lnTo>
                  <a:lnTo>
                    <a:pt x="4" y="2224"/>
                  </a:lnTo>
                  <a:lnTo>
                    <a:pt x="19" y="2108"/>
                  </a:lnTo>
                  <a:lnTo>
                    <a:pt x="43" y="1993"/>
                  </a:lnTo>
                  <a:lnTo>
                    <a:pt x="77" y="1882"/>
                  </a:lnTo>
                  <a:lnTo>
                    <a:pt x="120" y="1774"/>
                  </a:lnTo>
                  <a:lnTo>
                    <a:pt x="171" y="1668"/>
                  </a:lnTo>
                  <a:lnTo>
                    <a:pt x="231" y="1569"/>
                  </a:lnTo>
                  <a:lnTo>
                    <a:pt x="298" y="1475"/>
                  </a:lnTo>
                  <a:lnTo>
                    <a:pt x="375" y="1387"/>
                  </a:lnTo>
                  <a:lnTo>
                    <a:pt x="458" y="1304"/>
                  </a:lnTo>
                  <a:lnTo>
                    <a:pt x="548" y="1228"/>
                  </a:lnTo>
                  <a:lnTo>
                    <a:pt x="645" y="1160"/>
                  </a:lnTo>
                  <a:lnTo>
                    <a:pt x="2089" y="227"/>
                  </a:lnTo>
                  <a:lnTo>
                    <a:pt x="2192" y="167"/>
                  </a:lnTo>
                  <a:lnTo>
                    <a:pt x="2297" y="117"/>
                  </a:lnTo>
                  <a:lnTo>
                    <a:pt x="2406" y="74"/>
                  </a:lnTo>
                  <a:lnTo>
                    <a:pt x="2517" y="42"/>
                  </a:lnTo>
                  <a:lnTo>
                    <a:pt x="2629" y="19"/>
                  </a:lnTo>
                  <a:lnTo>
                    <a:pt x="2742" y="6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rgbClr val="9497A7"/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longitude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976155" y="3106609"/>
              <a:ext cx="614969" cy="665338"/>
            </a:xfrm>
            <a:custGeom>
              <a:avLst/>
              <a:gdLst>
                <a:gd name="T0" fmla="*/ 2971 w 5715"/>
                <a:gd name="T1" fmla="*/ 6 h 6183"/>
                <a:gd name="T2" fmla="*/ 3198 w 5715"/>
                <a:gd name="T3" fmla="*/ 42 h 6183"/>
                <a:gd name="T4" fmla="*/ 3417 w 5715"/>
                <a:gd name="T5" fmla="*/ 117 h 6183"/>
                <a:gd name="T6" fmla="*/ 3625 w 5715"/>
                <a:gd name="T7" fmla="*/ 227 h 6183"/>
                <a:gd name="T8" fmla="*/ 5167 w 5715"/>
                <a:gd name="T9" fmla="*/ 1228 h 6183"/>
                <a:gd name="T10" fmla="*/ 5340 w 5715"/>
                <a:gd name="T11" fmla="*/ 1387 h 6183"/>
                <a:gd name="T12" fmla="*/ 5484 w 5715"/>
                <a:gd name="T13" fmla="*/ 1569 h 6183"/>
                <a:gd name="T14" fmla="*/ 5595 w 5715"/>
                <a:gd name="T15" fmla="*/ 1774 h 6183"/>
                <a:gd name="T16" fmla="*/ 5671 w 5715"/>
                <a:gd name="T17" fmla="*/ 1993 h 6183"/>
                <a:gd name="T18" fmla="*/ 5711 w 5715"/>
                <a:gd name="T19" fmla="*/ 2224 h 6183"/>
                <a:gd name="T20" fmla="*/ 5715 w 5715"/>
                <a:gd name="T21" fmla="*/ 3839 h 6183"/>
                <a:gd name="T22" fmla="*/ 5696 w 5715"/>
                <a:gd name="T23" fmla="*/ 4076 h 6183"/>
                <a:gd name="T24" fmla="*/ 5638 w 5715"/>
                <a:gd name="T25" fmla="*/ 4303 h 6183"/>
                <a:gd name="T26" fmla="*/ 5544 w 5715"/>
                <a:gd name="T27" fmla="*/ 4515 h 6183"/>
                <a:gd name="T28" fmla="*/ 5416 w 5715"/>
                <a:gd name="T29" fmla="*/ 4708 h 6183"/>
                <a:gd name="T30" fmla="*/ 5257 w 5715"/>
                <a:gd name="T31" fmla="*/ 4879 h 6183"/>
                <a:gd name="T32" fmla="*/ 5069 w 5715"/>
                <a:gd name="T33" fmla="*/ 5023 h 6183"/>
                <a:gd name="T34" fmla="*/ 3522 w 5715"/>
                <a:gd name="T35" fmla="*/ 6016 h 6183"/>
                <a:gd name="T36" fmla="*/ 3308 w 5715"/>
                <a:gd name="T37" fmla="*/ 6110 h 6183"/>
                <a:gd name="T38" fmla="*/ 3085 w 5715"/>
                <a:gd name="T39" fmla="*/ 6164 h 6183"/>
                <a:gd name="T40" fmla="*/ 2856 w 5715"/>
                <a:gd name="T41" fmla="*/ 6183 h 6183"/>
                <a:gd name="T42" fmla="*/ 2629 w 5715"/>
                <a:gd name="T43" fmla="*/ 6164 h 6183"/>
                <a:gd name="T44" fmla="*/ 2406 w 5715"/>
                <a:gd name="T45" fmla="*/ 6110 h 6183"/>
                <a:gd name="T46" fmla="*/ 2192 w 5715"/>
                <a:gd name="T47" fmla="*/ 6016 h 6183"/>
                <a:gd name="T48" fmla="*/ 645 w 5715"/>
                <a:gd name="T49" fmla="*/ 5023 h 6183"/>
                <a:gd name="T50" fmla="*/ 458 w 5715"/>
                <a:gd name="T51" fmla="*/ 4879 h 6183"/>
                <a:gd name="T52" fmla="*/ 298 w 5715"/>
                <a:gd name="T53" fmla="*/ 4708 h 6183"/>
                <a:gd name="T54" fmla="*/ 171 w 5715"/>
                <a:gd name="T55" fmla="*/ 4515 h 6183"/>
                <a:gd name="T56" fmla="*/ 77 w 5715"/>
                <a:gd name="T57" fmla="*/ 4303 h 6183"/>
                <a:gd name="T58" fmla="*/ 19 w 5715"/>
                <a:gd name="T59" fmla="*/ 4076 h 6183"/>
                <a:gd name="T60" fmla="*/ 0 w 5715"/>
                <a:gd name="T61" fmla="*/ 3839 h 6183"/>
                <a:gd name="T62" fmla="*/ 4 w 5715"/>
                <a:gd name="T63" fmla="*/ 2224 h 6183"/>
                <a:gd name="T64" fmla="*/ 43 w 5715"/>
                <a:gd name="T65" fmla="*/ 1993 h 6183"/>
                <a:gd name="T66" fmla="*/ 120 w 5715"/>
                <a:gd name="T67" fmla="*/ 1774 h 6183"/>
                <a:gd name="T68" fmla="*/ 231 w 5715"/>
                <a:gd name="T69" fmla="*/ 1569 h 6183"/>
                <a:gd name="T70" fmla="*/ 375 w 5715"/>
                <a:gd name="T71" fmla="*/ 1387 h 6183"/>
                <a:gd name="T72" fmla="*/ 548 w 5715"/>
                <a:gd name="T73" fmla="*/ 1228 h 6183"/>
                <a:gd name="T74" fmla="*/ 2089 w 5715"/>
                <a:gd name="T75" fmla="*/ 227 h 6183"/>
                <a:gd name="T76" fmla="*/ 2297 w 5715"/>
                <a:gd name="T77" fmla="*/ 117 h 6183"/>
                <a:gd name="T78" fmla="*/ 2517 w 5715"/>
                <a:gd name="T79" fmla="*/ 42 h 6183"/>
                <a:gd name="T80" fmla="*/ 2742 w 5715"/>
                <a:gd name="T81" fmla="*/ 6 h 6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15" h="6183">
                  <a:moveTo>
                    <a:pt x="2856" y="0"/>
                  </a:moveTo>
                  <a:lnTo>
                    <a:pt x="2971" y="6"/>
                  </a:lnTo>
                  <a:lnTo>
                    <a:pt x="3085" y="19"/>
                  </a:lnTo>
                  <a:lnTo>
                    <a:pt x="3198" y="42"/>
                  </a:lnTo>
                  <a:lnTo>
                    <a:pt x="3308" y="74"/>
                  </a:lnTo>
                  <a:lnTo>
                    <a:pt x="3417" y="117"/>
                  </a:lnTo>
                  <a:lnTo>
                    <a:pt x="3522" y="167"/>
                  </a:lnTo>
                  <a:lnTo>
                    <a:pt x="3625" y="227"/>
                  </a:lnTo>
                  <a:lnTo>
                    <a:pt x="5069" y="1160"/>
                  </a:lnTo>
                  <a:lnTo>
                    <a:pt x="5167" y="1228"/>
                  </a:lnTo>
                  <a:lnTo>
                    <a:pt x="5257" y="1304"/>
                  </a:lnTo>
                  <a:lnTo>
                    <a:pt x="5340" y="1387"/>
                  </a:lnTo>
                  <a:lnTo>
                    <a:pt x="5416" y="1475"/>
                  </a:lnTo>
                  <a:lnTo>
                    <a:pt x="5484" y="1569"/>
                  </a:lnTo>
                  <a:lnTo>
                    <a:pt x="5544" y="1668"/>
                  </a:lnTo>
                  <a:lnTo>
                    <a:pt x="5595" y="1774"/>
                  </a:lnTo>
                  <a:lnTo>
                    <a:pt x="5638" y="1882"/>
                  </a:lnTo>
                  <a:lnTo>
                    <a:pt x="5671" y="1993"/>
                  </a:lnTo>
                  <a:lnTo>
                    <a:pt x="5696" y="2108"/>
                  </a:lnTo>
                  <a:lnTo>
                    <a:pt x="5711" y="2224"/>
                  </a:lnTo>
                  <a:lnTo>
                    <a:pt x="5715" y="2344"/>
                  </a:lnTo>
                  <a:lnTo>
                    <a:pt x="5715" y="3839"/>
                  </a:lnTo>
                  <a:lnTo>
                    <a:pt x="5711" y="3960"/>
                  </a:lnTo>
                  <a:lnTo>
                    <a:pt x="5696" y="4076"/>
                  </a:lnTo>
                  <a:lnTo>
                    <a:pt x="5671" y="4190"/>
                  </a:lnTo>
                  <a:lnTo>
                    <a:pt x="5638" y="4303"/>
                  </a:lnTo>
                  <a:lnTo>
                    <a:pt x="5595" y="4410"/>
                  </a:lnTo>
                  <a:lnTo>
                    <a:pt x="5544" y="4515"/>
                  </a:lnTo>
                  <a:lnTo>
                    <a:pt x="5484" y="4614"/>
                  </a:lnTo>
                  <a:lnTo>
                    <a:pt x="5416" y="4708"/>
                  </a:lnTo>
                  <a:lnTo>
                    <a:pt x="5340" y="4796"/>
                  </a:lnTo>
                  <a:lnTo>
                    <a:pt x="5257" y="4879"/>
                  </a:lnTo>
                  <a:lnTo>
                    <a:pt x="5167" y="4956"/>
                  </a:lnTo>
                  <a:lnTo>
                    <a:pt x="5069" y="5023"/>
                  </a:lnTo>
                  <a:lnTo>
                    <a:pt x="3625" y="5958"/>
                  </a:lnTo>
                  <a:lnTo>
                    <a:pt x="3522" y="6016"/>
                  </a:lnTo>
                  <a:lnTo>
                    <a:pt x="3417" y="6069"/>
                  </a:lnTo>
                  <a:lnTo>
                    <a:pt x="3308" y="6110"/>
                  </a:lnTo>
                  <a:lnTo>
                    <a:pt x="3198" y="6142"/>
                  </a:lnTo>
                  <a:lnTo>
                    <a:pt x="3085" y="6164"/>
                  </a:lnTo>
                  <a:lnTo>
                    <a:pt x="2971" y="6179"/>
                  </a:lnTo>
                  <a:lnTo>
                    <a:pt x="2856" y="6183"/>
                  </a:lnTo>
                  <a:lnTo>
                    <a:pt x="2742" y="6179"/>
                  </a:lnTo>
                  <a:lnTo>
                    <a:pt x="2629" y="6164"/>
                  </a:lnTo>
                  <a:lnTo>
                    <a:pt x="2517" y="6142"/>
                  </a:lnTo>
                  <a:lnTo>
                    <a:pt x="2406" y="6110"/>
                  </a:lnTo>
                  <a:lnTo>
                    <a:pt x="2297" y="6069"/>
                  </a:lnTo>
                  <a:lnTo>
                    <a:pt x="2192" y="6016"/>
                  </a:lnTo>
                  <a:lnTo>
                    <a:pt x="2089" y="5958"/>
                  </a:lnTo>
                  <a:lnTo>
                    <a:pt x="645" y="5023"/>
                  </a:lnTo>
                  <a:lnTo>
                    <a:pt x="548" y="4956"/>
                  </a:lnTo>
                  <a:lnTo>
                    <a:pt x="458" y="4879"/>
                  </a:lnTo>
                  <a:lnTo>
                    <a:pt x="375" y="4796"/>
                  </a:lnTo>
                  <a:lnTo>
                    <a:pt x="298" y="4708"/>
                  </a:lnTo>
                  <a:lnTo>
                    <a:pt x="231" y="4614"/>
                  </a:lnTo>
                  <a:lnTo>
                    <a:pt x="171" y="4515"/>
                  </a:lnTo>
                  <a:lnTo>
                    <a:pt x="120" y="4410"/>
                  </a:lnTo>
                  <a:lnTo>
                    <a:pt x="77" y="4303"/>
                  </a:lnTo>
                  <a:lnTo>
                    <a:pt x="43" y="4190"/>
                  </a:lnTo>
                  <a:lnTo>
                    <a:pt x="19" y="4076"/>
                  </a:lnTo>
                  <a:lnTo>
                    <a:pt x="4" y="3960"/>
                  </a:lnTo>
                  <a:lnTo>
                    <a:pt x="0" y="3839"/>
                  </a:lnTo>
                  <a:lnTo>
                    <a:pt x="0" y="2344"/>
                  </a:lnTo>
                  <a:lnTo>
                    <a:pt x="4" y="2224"/>
                  </a:lnTo>
                  <a:lnTo>
                    <a:pt x="19" y="2108"/>
                  </a:lnTo>
                  <a:lnTo>
                    <a:pt x="43" y="1993"/>
                  </a:lnTo>
                  <a:lnTo>
                    <a:pt x="77" y="1882"/>
                  </a:lnTo>
                  <a:lnTo>
                    <a:pt x="120" y="1774"/>
                  </a:lnTo>
                  <a:lnTo>
                    <a:pt x="171" y="1668"/>
                  </a:lnTo>
                  <a:lnTo>
                    <a:pt x="231" y="1569"/>
                  </a:lnTo>
                  <a:lnTo>
                    <a:pt x="298" y="1475"/>
                  </a:lnTo>
                  <a:lnTo>
                    <a:pt x="375" y="1387"/>
                  </a:lnTo>
                  <a:lnTo>
                    <a:pt x="458" y="1304"/>
                  </a:lnTo>
                  <a:lnTo>
                    <a:pt x="548" y="1228"/>
                  </a:lnTo>
                  <a:lnTo>
                    <a:pt x="645" y="1160"/>
                  </a:lnTo>
                  <a:lnTo>
                    <a:pt x="2089" y="227"/>
                  </a:lnTo>
                  <a:lnTo>
                    <a:pt x="2192" y="167"/>
                  </a:lnTo>
                  <a:lnTo>
                    <a:pt x="2297" y="117"/>
                  </a:lnTo>
                  <a:lnTo>
                    <a:pt x="2406" y="74"/>
                  </a:lnTo>
                  <a:lnTo>
                    <a:pt x="2517" y="42"/>
                  </a:lnTo>
                  <a:lnTo>
                    <a:pt x="2629" y="19"/>
                  </a:lnTo>
                  <a:lnTo>
                    <a:pt x="2742" y="6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rgbClr val="A043E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100" b="1" dirty="0" smtClean="0">
                  <a:solidFill>
                    <a:prstClr val="white"/>
                  </a:solidFill>
                </a:rPr>
                <a:t>ID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5364253" y="3090453"/>
              <a:ext cx="798779" cy="665338"/>
            </a:xfrm>
            <a:custGeom>
              <a:avLst/>
              <a:gdLst>
                <a:gd name="T0" fmla="*/ 2971 w 5715"/>
                <a:gd name="T1" fmla="*/ 6 h 6183"/>
                <a:gd name="T2" fmla="*/ 3198 w 5715"/>
                <a:gd name="T3" fmla="*/ 42 h 6183"/>
                <a:gd name="T4" fmla="*/ 3417 w 5715"/>
                <a:gd name="T5" fmla="*/ 117 h 6183"/>
                <a:gd name="T6" fmla="*/ 3625 w 5715"/>
                <a:gd name="T7" fmla="*/ 227 h 6183"/>
                <a:gd name="T8" fmla="*/ 5167 w 5715"/>
                <a:gd name="T9" fmla="*/ 1228 h 6183"/>
                <a:gd name="T10" fmla="*/ 5340 w 5715"/>
                <a:gd name="T11" fmla="*/ 1387 h 6183"/>
                <a:gd name="T12" fmla="*/ 5484 w 5715"/>
                <a:gd name="T13" fmla="*/ 1569 h 6183"/>
                <a:gd name="T14" fmla="*/ 5595 w 5715"/>
                <a:gd name="T15" fmla="*/ 1774 h 6183"/>
                <a:gd name="T16" fmla="*/ 5671 w 5715"/>
                <a:gd name="T17" fmla="*/ 1993 h 6183"/>
                <a:gd name="T18" fmla="*/ 5711 w 5715"/>
                <a:gd name="T19" fmla="*/ 2224 h 6183"/>
                <a:gd name="T20" fmla="*/ 5715 w 5715"/>
                <a:gd name="T21" fmla="*/ 3839 h 6183"/>
                <a:gd name="T22" fmla="*/ 5696 w 5715"/>
                <a:gd name="T23" fmla="*/ 4076 h 6183"/>
                <a:gd name="T24" fmla="*/ 5638 w 5715"/>
                <a:gd name="T25" fmla="*/ 4303 h 6183"/>
                <a:gd name="T26" fmla="*/ 5544 w 5715"/>
                <a:gd name="T27" fmla="*/ 4515 h 6183"/>
                <a:gd name="T28" fmla="*/ 5416 w 5715"/>
                <a:gd name="T29" fmla="*/ 4708 h 6183"/>
                <a:gd name="T30" fmla="*/ 5257 w 5715"/>
                <a:gd name="T31" fmla="*/ 4879 h 6183"/>
                <a:gd name="T32" fmla="*/ 5069 w 5715"/>
                <a:gd name="T33" fmla="*/ 5023 h 6183"/>
                <a:gd name="T34" fmla="*/ 3522 w 5715"/>
                <a:gd name="T35" fmla="*/ 6016 h 6183"/>
                <a:gd name="T36" fmla="*/ 3308 w 5715"/>
                <a:gd name="T37" fmla="*/ 6110 h 6183"/>
                <a:gd name="T38" fmla="*/ 3085 w 5715"/>
                <a:gd name="T39" fmla="*/ 6164 h 6183"/>
                <a:gd name="T40" fmla="*/ 2856 w 5715"/>
                <a:gd name="T41" fmla="*/ 6183 h 6183"/>
                <a:gd name="T42" fmla="*/ 2629 w 5715"/>
                <a:gd name="T43" fmla="*/ 6164 h 6183"/>
                <a:gd name="T44" fmla="*/ 2406 w 5715"/>
                <a:gd name="T45" fmla="*/ 6110 h 6183"/>
                <a:gd name="T46" fmla="*/ 2192 w 5715"/>
                <a:gd name="T47" fmla="*/ 6016 h 6183"/>
                <a:gd name="T48" fmla="*/ 645 w 5715"/>
                <a:gd name="T49" fmla="*/ 5023 h 6183"/>
                <a:gd name="T50" fmla="*/ 458 w 5715"/>
                <a:gd name="T51" fmla="*/ 4879 h 6183"/>
                <a:gd name="T52" fmla="*/ 298 w 5715"/>
                <a:gd name="T53" fmla="*/ 4708 h 6183"/>
                <a:gd name="T54" fmla="*/ 171 w 5715"/>
                <a:gd name="T55" fmla="*/ 4515 h 6183"/>
                <a:gd name="T56" fmla="*/ 77 w 5715"/>
                <a:gd name="T57" fmla="*/ 4303 h 6183"/>
                <a:gd name="T58" fmla="*/ 19 w 5715"/>
                <a:gd name="T59" fmla="*/ 4076 h 6183"/>
                <a:gd name="T60" fmla="*/ 0 w 5715"/>
                <a:gd name="T61" fmla="*/ 3839 h 6183"/>
                <a:gd name="T62" fmla="*/ 4 w 5715"/>
                <a:gd name="T63" fmla="*/ 2224 h 6183"/>
                <a:gd name="T64" fmla="*/ 43 w 5715"/>
                <a:gd name="T65" fmla="*/ 1993 h 6183"/>
                <a:gd name="T66" fmla="*/ 120 w 5715"/>
                <a:gd name="T67" fmla="*/ 1774 h 6183"/>
                <a:gd name="T68" fmla="*/ 231 w 5715"/>
                <a:gd name="T69" fmla="*/ 1569 h 6183"/>
                <a:gd name="T70" fmla="*/ 375 w 5715"/>
                <a:gd name="T71" fmla="*/ 1387 h 6183"/>
                <a:gd name="T72" fmla="*/ 548 w 5715"/>
                <a:gd name="T73" fmla="*/ 1228 h 6183"/>
                <a:gd name="T74" fmla="*/ 2089 w 5715"/>
                <a:gd name="T75" fmla="*/ 227 h 6183"/>
                <a:gd name="T76" fmla="*/ 2297 w 5715"/>
                <a:gd name="T77" fmla="*/ 117 h 6183"/>
                <a:gd name="T78" fmla="*/ 2517 w 5715"/>
                <a:gd name="T79" fmla="*/ 42 h 6183"/>
                <a:gd name="T80" fmla="*/ 2742 w 5715"/>
                <a:gd name="T81" fmla="*/ 6 h 6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15" h="6183">
                  <a:moveTo>
                    <a:pt x="2856" y="0"/>
                  </a:moveTo>
                  <a:lnTo>
                    <a:pt x="2971" y="6"/>
                  </a:lnTo>
                  <a:lnTo>
                    <a:pt x="3085" y="19"/>
                  </a:lnTo>
                  <a:lnTo>
                    <a:pt x="3198" y="42"/>
                  </a:lnTo>
                  <a:lnTo>
                    <a:pt x="3308" y="74"/>
                  </a:lnTo>
                  <a:lnTo>
                    <a:pt x="3417" y="117"/>
                  </a:lnTo>
                  <a:lnTo>
                    <a:pt x="3522" y="167"/>
                  </a:lnTo>
                  <a:lnTo>
                    <a:pt x="3625" y="227"/>
                  </a:lnTo>
                  <a:lnTo>
                    <a:pt x="5069" y="1160"/>
                  </a:lnTo>
                  <a:lnTo>
                    <a:pt x="5167" y="1228"/>
                  </a:lnTo>
                  <a:lnTo>
                    <a:pt x="5257" y="1304"/>
                  </a:lnTo>
                  <a:lnTo>
                    <a:pt x="5340" y="1387"/>
                  </a:lnTo>
                  <a:lnTo>
                    <a:pt x="5416" y="1475"/>
                  </a:lnTo>
                  <a:lnTo>
                    <a:pt x="5484" y="1569"/>
                  </a:lnTo>
                  <a:lnTo>
                    <a:pt x="5544" y="1668"/>
                  </a:lnTo>
                  <a:lnTo>
                    <a:pt x="5595" y="1774"/>
                  </a:lnTo>
                  <a:lnTo>
                    <a:pt x="5638" y="1882"/>
                  </a:lnTo>
                  <a:lnTo>
                    <a:pt x="5671" y="1993"/>
                  </a:lnTo>
                  <a:lnTo>
                    <a:pt x="5696" y="2108"/>
                  </a:lnTo>
                  <a:lnTo>
                    <a:pt x="5711" y="2224"/>
                  </a:lnTo>
                  <a:lnTo>
                    <a:pt x="5715" y="2344"/>
                  </a:lnTo>
                  <a:lnTo>
                    <a:pt x="5715" y="3839"/>
                  </a:lnTo>
                  <a:lnTo>
                    <a:pt x="5711" y="3960"/>
                  </a:lnTo>
                  <a:lnTo>
                    <a:pt x="5696" y="4076"/>
                  </a:lnTo>
                  <a:lnTo>
                    <a:pt x="5671" y="4190"/>
                  </a:lnTo>
                  <a:lnTo>
                    <a:pt x="5638" y="4303"/>
                  </a:lnTo>
                  <a:lnTo>
                    <a:pt x="5595" y="4410"/>
                  </a:lnTo>
                  <a:lnTo>
                    <a:pt x="5544" y="4515"/>
                  </a:lnTo>
                  <a:lnTo>
                    <a:pt x="5484" y="4614"/>
                  </a:lnTo>
                  <a:lnTo>
                    <a:pt x="5416" y="4708"/>
                  </a:lnTo>
                  <a:lnTo>
                    <a:pt x="5340" y="4796"/>
                  </a:lnTo>
                  <a:lnTo>
                    <a:pt x="5257" y="4879"/>
                  </a:lnTo>
                  <a:lnTo>
                    <a:pt x="5167" y="4956"/>
                  </a:lnTo>
                  <a:lnTo>
                    <a:pt x="5069" y="5023"/>
                  </a:lnTo>
                  <a:lnTo>
                    <a:pt x="3625" y="5958"/>
                  </a:lnTo>
                  <a:lnTo>
                    <a:pt x="3522" y="6016"/>
                  </a:lnTo>
                  <a:lnTo>
                    <a:pt x="3417" y="6069"/>
                  </a:lnTo>
                  <a:lnTo>
                    <a:pt x="3308" y="6110"/>
                  </a:lnTo>
                  <a:lnTo>
                    <a:pt x="3198" y="6142"/>
                  </a:lnTo>
                  <a:lnTo>
                    <a:pt x="3085" y="6164"/>
                  </a:lnTo>
                  <a:lnTo>
                    <a:pt x="2971" y="6179"/>
                  </a:lnTo>
                  <a:lnTo>
                    <a:pt x="2856" y="6183"/>
                  </a:lnTo>
                  <a:lnTo>
                    <a:pt x="2742" y="6179"/>
                  </a:lnTo>
                  <a:lnTo>
                    <a:pt x="2629" y="6164"/>
                  </a:lnTo>
                  <a:lnTo>
                    <a:pt x="2517" y="6142"/>
                  </a:lnTo>
                  <a:lnTo>
                    <a:pt x="2406" y="6110"/>
                  </a:lnTo>
                  <a:lnTo>
                    <a:pt x="2297" y="6069"/>
                  </a:lnTo>
                  <a:lnTo>
                    <a:pt x="2192" y="6016"/>
                  </a:lnTo>
                  <a:lnTo>
                    <a:pt x="2089" y="5958"/>
                  </a:lnTo>
                  <a:lnTo>
                    <a:pt x="645" y="5023"/>
                  </a:lnTo>
                  <a:lnTo>
                    <a:pt x="548" y="4956"/>
                  </a:lnTo>
                  <a:lnTo>
                    <a:pt x="458" y="4879"/>
                  </a:lnTo>
                  <a:lnTo>
                    <a:pt x="375" y="4796"/>
                  </a:lnTo>
                  <a:lnTo>
                    <a:pt x="298" y="4708"/>
                  </a:lnTo>
                  <a:lnTo>
                    <a:pt x="231" y="4614"/>
                  </a:lnTo>
                  <a:lnTo>
                    <a:pt x="171" y="4515"/>
                  </a:lnTo>
                  <a:lnTo>
                    <a:pt x="120" y="4410"/>
                  </a:lnTo>
                  <a:lnTo>
                    <a:pt x="77" y="4303"/>
                  </a:lnTo>
                  <a:lnTo>
                    <a:pt x="43" y="4190"/>
                  </a:lnTo>
                  <a:lnTo>
                    <a:pt x="19" y="4076"/>
                  </a:lnTo>
                  <a:lnTo>
                    <a:pt x="4" y="3960"/>
                  </a:lnTo>
                  <a:lnTo>
                    <a:pt x="0" y="3839"/>
                  </a:lnTo>
                  <a:lnTo>
                    <a:pt x="0" y="2344"/>
                  </a:lnTo>
                  <a:lnTo>
                    <a:pt x="4" y="2224"/>
                  </a:lnTo>
                  <a:lnTo>
                    <a:pt x="19" y="2108"/>
                  </a:lnTo>
                  <a:lnTo>
                    <a:pt x="43" y="1993"/>
                  </a:lnTo>
                  <a:lnTo>
                    <a:pt x="77" y="1882"/>
                  </a:lnTo>
                  <a:lnTo>
                    <a:pt x="120" y="1774"/>
                  </a:lnTo>
                  <a:lnTo>
                    <a:pt x="171" y="1668"/>
                  </a:lnTo>
                  <a:lnTo>
                    <a:pt x="231" y="1569"/>
                  </a:lnTo>
                  <a:lnTo>
                    <a:pt x="298" y="1475"/>
                  </a:lnTo>
                  <a:lnTo>
                    <a:pt x="375" y="1387"/>
                  </a:lnTo>
                  <a:lnTo>
                    <a:pt x="458" y="1304"/>
                  </a:lnTo>
                  <a:lnTo>
                    <a:pt x="548" y="1228"/>
                  </a:lnTo>
                  <a:lnTo>
                    <a:pt x="645" y="1160"/>
                  </a:lnTo>
                  <a:lnTo>
                    <a:pt x="2089" y="227"/>
                  </a:lnTo>
                  <a:lnTo>
                    <a:pt x="2192" y="167"/>
                  </a:lnTo>
                  <a:lnTo>
                    <a:pt x="2297" y="117"/>
                  </a:lnTo>
                  <a:lnTo>
                    <a:pt x="2406" y="74"/>
                  </a:lnTo>
                  <a:lnTo>
                    <a:pt x="2517" y="42"/>
                  </a:lnTo>
                  <a:lnTo>
                    <a:pt x="2629" y="19"/>
                  </a:lnTo>
                  <a:lnTo>
                    <a:pt x="2742" y="6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rgbClr val="9497A7"/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Location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4069791" y="1480176"/>
              <a:ext cx="511725" cy="2721537"/>
            </a:xfrm>
            <a:prstGeom prst="rightBracket">
              <a:avLst>
                <a:gd name="adj" fmla="val 51019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923607" y="2175608"/>
              <a:ext cx="894050" cy="839490"/>
            </a:xfrm>
            <a:custGeom>
              <a:avLst/>
              <a:gdLst>
                <a:gd name="T0" fmla="*/ 2971 w 5715"/>
                <a:gd name="T1" fmla="*/ 6 h 6183"/>
                <a:gd name="T2" fmla="*/ 3198 w 5715"/>
                <a:gd name="T3" fmla="*/ 42 h 6183"/>
                <a:gd name="T4" fmla="*/ 3417 w 5715"/>
                <a:gd name="T5" fmla="*/ 117 h 6183"/>
                <a:gd name="T6" fmla="*/ 3625 w 5715"/>
                <a:gd name="T7" fmla="*/ 227 h 6183"/>
                <a:gd name="T8" fmla="*/ 5167 w 5715"/>
                <a:gd name="T9" fmla="*/ 1228 h 6183"/>
                <a:gd name="T10" fmla="*/ 5340 w 5715"/>
                <a:gd name="T11" fmla="*/ 1387 h 6183"/>
                <a:gd name="T12" fmla="*/ 5484 w 5715"/>
                <a:gd name="T13" fmla="*/ 1569 h 6183"/>
                <a:gd name="T14" fmla="*/ 5595 w 5715"/>
                <a:gd name="T15" fmla="*/ 1774 h 6183"/>
                <a:gd name="T16" fmla="*/ 5671 w 5715"/>
                <a:gd name="T17" fmla="*/ 1993 h 6183"/>
                <a:gd name="T18" fmla="*/ 5711 w 5715"/>
                <a:gd name="T19" fmla="*/ 2224 h 6183"/>
                <a:gd name="T20" fmla="*/ 5715 w 5715"/>
                <a:gd name="T21" fmla="*/ 3839 h 6183"/>
                <a:gd name="T22" fmla="*/ 5696 w 5715"/>
                <a:gd name="T23" fmla="*/ 4076 h 6183"/>
                <a:gd name="T24" fmla="*/ 5638 w 5715"/>
                <a:gd name="T25" fmla="*/ 4303 h 6183"/>
                <a:gd name="T26" fmla="*/ 5544 w 5715"/>
                <a:gd name="T27" fmla="*/ 4515 h 6183"/>
                <a:gd name="T28" fmla="*/ 5416 w 5715"/>
                <a:gd name="T29" fmla="*/ 4708 h 6183"/>
                <a:gd name="T30" fmla="*/ 5257 w 5715"/>
                <a:gd name="T31" fmla="*/ 4879 h 6183"/>
                <a:gd name="T32" fmla="*/ 5069 w 5715"/>
                <a:gd name="T33" fmla="*/ 5023 h 6183"/>
                <a:gd name="T34" fmla="*/ 3522 w 5715"/>
                <a:gd name="T35" fmla="*/ 6016 h 6183"/>
                <a:gd name="T36" fmla="*/ 3308 w 5715"/>
                <a:gd name="T37" fmla="*/ 6110 h 6183"/>
                <a:gd name="T38" fmla="*/ 3085 w 5715"/>
                <a:gd name="T39" fmla="*/ 6164 h 6183"/>
                <a:gd name="T40" fmla="*/ 2856 w 5715"/>
                <a:gd name="T41" fmla="*/ 6183 h 6183"/>
                <a:gd name="T42" fmla="*/ 2629 w 5715"/>
                <a:gd name="T43" fmla="*/ 6164 h 6183"/>
                <a:gd name="T44" fmla="*/ 2406 w 5715"/>
                <a:gd name="T45" fmla="*/ 6110 h 6183"/>
                <a:gd name="T46" fmla="*/ 2192 w 5715"/>
                <a:gd name="T47" fmla="*/ 6016 h 6183"/>
                <a:gd name="T48" fmla="*/ 645 w 5715"/>
                <a:gd name="T49" fmla="*/ 5023 h 6183"/>
                <a:gd name="T50" fmla="*/ 458 w 5715"/>
                <a:gd name="T51" fmla="*/ 4879 h 6183"/>
                <a:gd name="T52" fmla="*/ 298 w 5715"/>
                <a:gd name="T53" fmla="*/ 4708 h 6183"/>
                <a:gd name="T54" fmla="*/ 171 w 5715"/>
                <a:gd name="T55" fmla="*/ 4515 h 6183"/>
                <a:gd name="T56" fmla="*/ 77 w 5715"/>
                <a:gd name="T57" fmla="*/ 4303 h 6183"/>
                <a:gd name="T58" fmla="*/ 19 w 5715"/>
                <a:gd name="T59" fmla="*/ 4076 h 6183"/>
                <a:gd name="T60" fmla="*/ 0 w 5715"/>
                <a:gd name="T61" fmla="*/ 3839 h 6183"/>
                <a:gd name="T62" fmla="*/ 4 w 5715"/>
                <a:gd name="T63" fmla="*/ 2224 h 6183"/>
                <a:gd name="T64" fmla="*/ 43 w 5715"/>
                <a:gd name="T65" fmla="*/ 1993 h 6183"/>
                <a:gd name="T66" fmla="*/ 120 w 5715"/>
                <a:gd name="T67" fmla="*/ 1774 h 6183"/>
                <a:gd name="T68" fmla="*/ 231 w 5715"/>
                <a:gd name="T69" fmla="*/ 1569 h 6183"/>
                <a:gd name="T70" fmla="*/ 375 w 5715"/>
                <a:gd name="T71" fmla="*/ 1387 h 6183"/>
                <a:gd name="T72" fmla="*/ 548 w 5715"/>
                <a:gd name="T73" fmla="*/ 1228 h 6183"/>
                <a:gd name="T74" fmla="*/ 2089 w 5715"/>
                <a:gd name="T75" fmla="*/ 227 h 6183"/>
                <a:gd name="T76" fmla="*/ 2297 w 5715"/>
                <a:gd name="T77" fmla="*/ 117 h 6183"/>
                <a:gd name="T78" fmla="*/ 2517 w 5715"/>
                <a:gd name="T79" fmla="*/ 42 h 6183"/>
                <a:gd name="T80" fmla="*/ 2742 w 5715"/>
                <a:gd name="T81" fmla="*/ 6 h 6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15" h="6183">
                  <a:moveTo>
                    <a:pt x="2856" y="0"/>
                  </a:moveTo>
                  <a:lnTo>
                    <a:pt x="2971" y="6"/>
                  </a:lnTo>
                  <a:lnTo>
                    <a:pt x="3085" y="19"/>
                  </a:lnTo>
                  <a:lnTo>
                    <a:pt x="3198" y="42"/>
                  </a:lnTo>
                  <a:lnTo>
                    <a:pt x="3308" y="74"/>
                  </a:lnTo>
                  <a:lnTo>
                    <a:pt x="3417" y="117"/>
                  </a:lnTo>
                  <a:lnTo>
                    <a:pt x="3522" y="167"/>
                  </a:lnTo>
                  <a:lnTo>
                    <a:pt x="3625" y="227"/>
                  </a:lnTo>
                  <a:lnTo>
                    <a:pt x="5069" y="1160"/>
                  </a:lnTo>
                  <a:lnTo>
                    <a:pt x="5167" y="1228"/>
                  </a:lnTo>
                  <a:lnTo>
                    <a:pt x="5257" y="1304"/>
                  </a:lnTo>
                  <a:lnTo>
                    <a:pt x="5340" y="1387"/>
                  </a:lnTo>
                  <a:lnTo>
                    <a:pt x="5416" y="1475"/>
                  </a:lnTo>
                  <a:lnTo>
                    <a:pt x="5484" y="1569"/>
                  </a:lnTo>
                  <a:lnTo>
                    <a:pt x="5544" y="1668"/>
                  </a:lnTo>
                  <a:lnTo>
                    <a:pt x="5595" y="1774"/>
                  </a:lnTo>
                  <a:lnTo>
                    <a:pt x="5638" y="1882"/>
                  </a:lnTo>
                  <a:lnTo>
                    <a:pt x="5671" y="1993"/>
                  </a:lnTo>
                  <a:lnTo>
                    <a:pt x="5696" y="2108"/>
                  </a:lnTo>
                  <a:lnTo>
                    <a:pt x="5711" y="2224"/>
                  </a:lnTo>
                  <a:lnTo>
                    <a:pt x="5715" y="2344"/>
                  </a:lnTo>
                  <a:lnTo>
                    <a:pt x="5715" y="3839"/>
                  </a:lnTo>
                  <a:lnTo>
                    <a:pt x="5711" y="3960"/>
                  </a:lnTo>
                  <a:lnTo>
                    <a:pt x="5696" y="4076"/>
                  </a:lnTo>
                  <a:lnTo>
                    <a:pt x="5671" y="4190"/>
                  </a:lnTo>
                  <a:lnTo>
                    <a:pt x="5638" y="4303"/>
                  </a:lnTo>
                  <a:lnTo>
                    <a:pt x="5595" y="4410"/>
                  </a:lnTo>
                  <a:lnTo>
                    <a:pt x="5544" y="4515"/>
                  </a:lnTo>
                  <a:lnTo>
                    <a:pt x="5484" y="4614"/>
                  </a:lnTo>
                  <a:lnTo>
                    <a:pt x="5416" y="4708"/>
                  </a:lnTo>
                  <a:lnTo>
                    <a:pt x="5340" y="4796"/>
                  </a:lnTo>
                  <a:lnTo>
                    <a:pt x="5257" y="4879"/>
                  </a:lnTo>
                  <a:lnTo>
                    <a:pt x="5167" y="4956"/>
                  </a:lnTo>
                  <a:lnTo>
                    <a:pt x="5069" y="5023"/>
                  </a:lnTo>
                  <a:lnTo>
                    <a:pt x="3625" y="5958"/>
                  </a:lnTo>
                  <a:lnTo>
                    <a:pt x="3522" y="6016"/>
                  </a:lnTo>
                  <a:lnTo>
                    <a:pt x="3417" y="6069"/>
                  </a:lnTo>
                  <a:lnTo>
                    <a:pt x="3308" y="6110"/>
                  </a:lnTo>
                  <a:lnTo>
                    <a:pt x="3198" y="6142"/>
                  </a:lnTo>
                  <a:lnTo>
                    <a:pt x="3085" y="6164"/>
                  </a:lnTo>
                  <a:lnTo>
                    <a:pt x="2971" y="6179"/>
                  </a:lnTo>
                  <a:lnTo>
                    <a:pt x="2856" y="6183"/>
                  </a:lnTo>
                  <a:lnTo>
                    <a:pt x="2742" y="6179"/>
                  </a:lnTo>
                  <a:lnTo>
                    <a:pt x="2629" y="6164"/>
                  </a:lnTo>
                  <a:lnTo>
                    <a:pt x="2517" y="6142"/>
                  </a:lnTo>
                  <a:lnTo>
                    <a:pt x="2406" y="6110"/>
                  </a:lnTo>
                  <a:lnTo>
                    <a:pt x="2297" y="6069"/>
                  </a:lnTo>
                  <a:lnTo>
                    <a:pt x="2192" y="6016"/>
                  </a:lnTo>
                  <a:lnTo>
                    <a:pt x="2089" y="5958"/>
                  </a:lnTo>
                  <a:lnTo>
                    <a:pt x="645" y="5023"/>
                  </a:lnTo>
                  <a:lnTo>
                    <a:pt x="548" y="4956"/>
                  </a:lnTo>
                  <a:lnTo>
                    <a:pt x="458" y="4879"/>
                  </a:lnTo>
                  <a:lnTo>
                    <a:pt x="375" y="4796"/>
                  </a:lnTo>
                  <a:lnTo>
                    <a:pt x="298" y="4708"/>
                  </a:lnTo>
                  <a:lnTo>
                    <a:pt x="231" y="4614"/>
                  </a:lnTo>
                  <a:lnTo>
                    <a:pt x="171" y="4515"/>
                  </a:lnTo>
                  <a:lnTo>
                    <a:pt x="120" y="4410"/>
                  </a:lnTo>
                  <a:lnTo>
                    <a:pt x="77" y="4303"/>
                  </a:lnTo>
                  <a:lnTo>
                    <a:pt x="43" y="4190"/>
                  </a:lnTo>
                  <a:lnTo>
                    <a:pt x="19" y="4076"/>
                  </a:lnTo>
                  <a:lnTo>
                    <a:pt x="4" y="3960"/>
                  </a:lnTo>
                  <a:lnTo>
                    <a:pt x="0" y="3839"/>
                  </a:lnTo>
                  <a:lnTo>
                    <a:pt x="0" y="2344"/>
                  </a:lnTo>
                  <a:lnTo>
                    <a:pt x="4" y="2224"/>
                  </a:lnTo>
                  <a:lnTo>
                    <a:pt x="19" y="2108"/>
                  </a:lnTo>
                  <a:lnTo>
                    <a:pt x="43" y="1993"/>
                  </a:lnTo>
                  <a:lnTo>
                    <a:pt x="77" y="1882"/>
                  </a:lnTo>
                  <a:lnTo>
                    <a:pt x="120" y="1774"/>
                  </a:lnTo>
                  <a:lnTo>
                    <a:pt x="171" y="1668"/>
                  </a:lnTo>
                  <a:lnTo>
                    <a:pt x="231" y="1569"/>
                  </a:lnTo>
                  <a:lnTo>
                    <a:pt x="298" y="1475"/>
                  </a:lnTo>
                  <a:lnTo>
                    <a:pt x="375" y="1387"/>
                  </a:lnTo>
                  <a:lnTo>
                    <a:pt x="458" y="1304"/>
                  </a:lnTo>
                  <a:lnTo>
                    <a:pt x="548" y="1228"/>
                  </a:lnTo>
                  <a:lnTo>
                    <a:pt x="645" y="1160"/>
                  </a:lnTo>
                  <a:lnTo>
                    <a:pt x="2089" y="227"/>
                  </a:lnTo>
                  <a:lnTo>
                    <a:pt x="2192" y="167"/>
                  </a:lnTo>
                  <a:lnTo>
                    <a:pt x="2297" y="117"/>
                  </a:lnTo>
                  <a:lnTo>
                    <a:pt x="2406" y="74"/>
                  </a:lnTo>
                  <a:lnTo>
                    <a:pt x="2517" y="42"/>
                  </a:lnTo>
                  <a:lnTo>
                    <a:pt x="2629" y="19"/>
                  </a:lnTo>
                  <a:lnTo>
                    <a:pt x="2742" y="6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rgbClr val="9497A7"/>
            </a:solidFill>
            <a:ln w="158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100" b="1" dirty="0" smtClean="0">
                  <a:solidFill>
                    <a:prstClr val="white"/>
                  </a:solidFill>
                </a:rPr>
                <a:t>SEOUL BIKE</a:t>
              </a:r>
            </a:p>
            <a:p>
              <a:pPr algn="ctr"/>
              <a:r>
                <a:rPr lang="en-US" altLang="ko-KR" sz="1100" b="1" dirty="0" smtClean="0">
                  <a:solidFill>
                    <a:prstClr val="white"/>
                  </a:solidFill>
                </a:rPr>
                <a:t>DTO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2584774" y="3090453"/>
              <a:ext cx="798779" cy="665338"/>
            </a:xfrm>
            <a:custGeom>
              <a:avLst/>
              <a:gdLst>
                <a:gd name="T0" fmla="*/ 2971 w 5715"/>
                <a:gd name="T1" fmla="*/ 6 h 6183"/>
                <a:gd name="T2" fmla="*/ 3198 w 5715"/>
                <a:gd name="T3" fmla="*/ 42 h 6183"/>
                <a:gd name="T4" fmla="*/ 3417 w 5715"/>
                <a:gd name="T5" fmla="*/ 117 h 6183"/>
                <a:gd name="T6" fmla="*/ 3625 w 5715"/>
                <a:gd name="T7" fmla="*/ 227 h 6183"/>
                <a:gd name="T8" fmla="*/ 5167 w 5715"/>
                <a:gd name="T9" fmla="*/ 1228 h 6183"/>
                <a:gd name="T10" fmla="*/ 5340 w 5715"/>
                <a:gd name="T11" fmla="*/ 1387 h 6183"/>
                <a:gd name="T12" fmla="*/ 5484 w 5715"/>
                <a:gd name="T13" fmla="*/ 1569 h 6183"/>
                <a:gd name="T14" fmla="*/ 5595 w 5715"/>
                <a:gd name="T15" fmla="*/ 1774 h 6183"/>
                <a:gd name="T16" fmla="*/ 5671 w 5715"/>
                <a:gd name="T17" fmla="*/ 1993 h 6183"/>
                <a:gd name="T18" fmla="*/ 5711 w 5715"/>
                <a:gd name="T19" fmla="*/ 2224 h 6183"/>
                <a:gd name="T20" fmla="*/ 5715 w 5715"/>
                <a:gd name="T21" fmla="*/ 3839 h 6183"/>
                <a:gd name="T22" fmla="*/ 5696 w 5715"/>
                <a:gd name="T23" fmla="*/ 4076 h 6183"/>
                <a:gd name="T24" fmla="*/ 5638 w 5715"/>
                <a:gd name="T25" fmla="*/ 4303 h 6183"/>
                <a:gd name="T26" fmla="*/ 5544 w 5715"/>
                <a:gd name="T27" fmla="*/ 4515 h 6183"/>
                <a:gd name="T28" fmla="*/ 5416 w 5715"/>
                <a:gd name="T29" fmla="*/ 4708 h 6183"/>
                <a:gd name="T30" fmla="*/ 5257 w 5715"/>
                <a:gd name="T31" fmla="*/ 4879 h 6183"/>
                <a:gd name="T32" fmla="*/ 5069 w 5715"/>
                <a:gd name="T33" fmla="*/ 5023 h 6183"/>
                <a:gd name="T34" fmla="*/ 3522 w 5715"/>
                <a:gd name="T35" fmla="*/ 6016 h 6183"/>
                <a:gd name="T36" fmla="*/ 3308 w 5715"/>
                <a:gd name="T37" fmla="*/ 6110 h 6183"/>
                <a:gd name="T38" fmla="*/ 3085 w 5715"/>
                <a:gd name="T39" fmla="*/ 6164 h 6183"/>
                <a:gd name="T40" fmla="*/ 2856 w 5715"/>
                <a:gd name="T41" fmla="*/ 6183 h 6183"/>
                <a:gd name="T42" fmla="*/ 2629 w 5715"/>
                <a:gd name="T43" fmla="*/ 6164 h 6183"/>
                <a:gd name="T44" fmla="*/ 2406 w 5715"/>
                <a:gd name="T45" fmla="*/ 6110 h 6183"/>
                <a:gd name="T46" fmla="*/ 2192 w 5715"/>
                <a:gd name="T47" fmla="*/ 6016 h 6183"/>
                <a:gd name="T48" fmla="*/ 645 w 5715"/>
                <a:gd name="T49" fmla="*/ 5023 h 6183"/>
                <a:gd name="T50" fmla="*/ 458 w 5715"/>
                <a:gd name="T51" fmla="*/ 4879 h 6183"/>
                <a:gd name="T52" fmla="*/ 298 w 5715"/>
                <a:gd name="T53" fmla="*/ 4708 h 6183"/>
                <a:gd name="T54" fmla="*/ 171 w 5715"/>
                <a:gd name="T55" fmla="*/ 4515 h 6183"/>
                <a:gd name="T56" fmla="*/ 77 w 5715"/>
                <a:gd name="T57" fmla="*/ 4303 h 6183"/>
                <a:gd name="T58" fmla="*/ 19 w 5715"/>
                <a:gd name="T59" fmla="*/ 4076 h 6183"/>
                <a:gd name="T60" fmla="*/ 0 w 5715"/>
                <a:gd name="T61" fmla="*/ 3839 h 6183"/>
                <a:gd name="T62" fmla="*/ 4 w 5715"/>
                <a:gd name="T63" fmla="*/ 2224 h 6183"/>
                <a:gd name="T64" fmla="*/ 43 w 5715"/>
                <a:gd name="T65" fmla="*/ 1993 h 6183"/>
                <a:gd name="T66" fmla="*/ 120 w 5715"/>
                <a:gd name="T67" fmla="*/ 1774 h 6183"/>
                <a:gd name="T68" fmla="*/ 231 w 5715"/>
                <a:gd name="T69" fmla="*/ 1569 h 6183"/>
                <a:gd name="T70" fmla="*/ 375 w 5715"/>
                <a:gd name="T71" fmla="*/ 1387 h 6183"/>
                <a:gd name="T72" fmla="*/ 548 w 5715"/>
                <a:gd name="T73" fmla="*/ 1228 h 6183"/>
                <a:gd name="T74" fmla="*/ 2089 w 5715"/>
                <a:gd name="T75" fmla="*/ 227 h 6183"/>
                <a:gd name="T76" fmla="*/ 2297 w 5715"/>
                <a:gd name="T77" fmla="*/ 117 h 6183"/>
                <a:gd name="T78" fmla="*/ 2517 w 5715"/>
                <a:gd name="T79" fmla="*/ 42 h 6183"/>
                <a:gd name="T80" fmla="*/ 2742 w 5715"/>
                <a:gd name="T81" fmla="*/ 6 h 6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15" h="6183">
                  <a:moveTo>
                    <a:pt x="2856" y="0"/>
                  </a:moveTo>
                  <a:lnTo>
                    <a:pt x="2971" y="6"/>
                  </a:lnTo>
                  <a:lnTo>
                    <a:pt x="3085" y="19"/>
                  </a:lnTo>
                  <a:lnTo>
                    <a:pt x="3198" y="42"/>
                  </a:lnTo>
                  <a:lnTo>
                    <a:pt x="3308" y="74"/>
                  </a:lnTo>
                  <a:lnTo>
                    <a:pt x="3417" y="117"/>
                  </a:lnTo>
                  <a:lnTo>
                    <a:pt x="3522" y="167"/>
                  </a:lnTo>
                  <a:lnTo>
                    <a:pt x="3625" y="227"/>
                  </a:lnTo>
                  <a:lnTo>
                    <a:pt x="5069" y="1160"/>
                  </a:lnTo>
                  <a:lnTo>
                    <a:pt x="5167" y="1228"/>
                  </a:lnTo>
                  <a:lnTo>
                    <a:pt x="5257" y="1304"/>
                  </a:lnTo>
                  <a:lnTo>
                    <a:pt x="5340" y="1387"/>
                  </a:lnTo>
                  <a:lnTo>
                    <a:pt x="5416" y="1475"/>
                  </a:lnTo>
                  <a:lnTo>
                    <a:pt x="5484" y="1569"/>
                  </a:lnTo>
                  <a:lnTo>
                    <a:pt x="5544" y="1668"/>
                  </a:lnTo>
                  <a:lnTo>
                    <a:pt x="5595" y="1774"/>
                  </a:lnTo>
                  <a:lnTo>
                    <a:pt x="5638" y="1882"/>
                  </a:lnTo>
                  <a:lnTo>
                    <a:pt x="5671" y="1993"/>
                  </a:lnTo>
                  <a:lnTo>
                    <a:pt x="5696" y="2108"/>
                  </a:lnTo>
                  <a:lnTo>
                    <a:pt x="5711" y="2224"/>
                  </a:lnTo>
                  <a:lnTo>
                    <a:pt x="5715" y="2344"/>
                  </a:lnTo>
                  <a:lnTo>
                    <a:pt x="5715" y="3839"/>
                  </a:lnTo>
                  <a:lnTo>
                    <a:pt x="5711" y="3960"/>
                  </a:lnTo>
                  <a:lnTo>
                    <a:pt x="5696" y="4076"/>
                  </a:lnTo>
                  <a:lnTo>
                    <a:pt x="5671" y="4190"/>
                  </a:lnTo>
                  <a:lnTo>
                    <a:pt x="5638" y="4303"/>
                  </a:lnTo>
                  <a:lnTo>
                    <a:pt x="5595" y="4410"/>
                  </a:lnTo>
                  <a:lnTo>
                    <a:pt x="5544" y="4515"/>
                  </a:lnTo>
                  <a:lnTo>
                    <a:pt x="5484" y="4614"/>
                  </a:lnTo>
                  <a:lnTo>
                    <a:pt x="5416" y="4708"/>
                  </a:lnTo>
                  <a:lnTo>
                    <a:pt x="5340" y="4796"/>
                  </a:lnTo>
                  <a:lnTo>
                    <a:pt x="5257" y="4879"/>
                  </a:lnTo>
                  <a:lnTo>
                    <a:pt x="5167" y="4956"/>
                  </a:lnTo>
                  <a:lnTo>
                    <a:pt x="5069" y="5023"/>
                  </a:lnTo>
                  <a:lnTo>
                    <a:pt x="3625" y="5958"/>
                  </a:lnTo>
                  <a:lnTo>
                    <a:pt x="3522" y="6016"/>
                  </a:lnTo>
                  <a:lnTo>
                    <a:pt x="3417" y="6069"/>
                  </a:lnTo>
                  <a:lnTo>
                    <a:pt x="3308" y="6110"/>
                  </a:lnTo>
                  <a:lnTo>
                    <a:pt x="3198" y="6142"/>
                  </a:lnTo>
                  <a:lnTo>
                    <a:pt x="3085" y="6164"/>
                  </a:lnTo>
                  <a:lnTo>
                    <a:pt x="2971" y="6179"/>
                  </a:lnTo>
                  <a:lnTo>
                    <a:pt x="2856" y="6183"/>
                  </a:lnTo>
                  <a:lnTo>
                    <a:pt x="2742" y="6179"/>
                  </a:lnTo>
                  <a:lnTo>
                    <a:pt x="2629" y="6164"/>
                  </a:lnTo>
                  <a:lnTo>
                    <a:pt x="2517" y="6142"/>
                  </a:lnTo>
                  <a:lnTo>
                    <a:pt x="2406" y="6110"/>
                  </a:lnTo>
                  <a:lnTo>
                    <a:pt x="2297" y="6069"/>
                  </a:lnTo>
                  <a:lnTo>
                    <a:pt x="2192" y="6016"/>
                  </a:lnTo>
                  <a:lnTo>
                    <a:pt x="2089" y="5958"/>
                  </a:lnTo>
                  <a:lnTo>
                    <a:pt x="645" y="5023"/>
                  </a:lnTo>
                  <a:lnTo>
                    <a:pt x="548" y="4956"/>
                  </a:lnTo>
                  <a:lnTo>
                    <a:pt x="458" y="4879"/>
                  </a:lnTo>
                  <a:lnTo>
                    <a:pt x="375" y="4796"/>
                  </a:lnTo>
                  <a:lnTo>
                    <a:pt x="298" y="4708"/>
                  </a:lnTo>
                  <a:lnTo>
                    <a:pt x="231" y="4614"/>
                  </a:lnTo>
                  <a:lnTo>
                    <a:pt x="171" y="4515"/>
                  </a:lnTo>
                  <a:lnTo>
                    <a:pt x="120" y="4410"/>
                  </a:lnTo>
                  <a:lnTo>
                    <a:pt x="77" y="4303"/>
                  </a:lnTo>
                  <a:lnTo>
                    <a:pt x="43" y="4190"/>
                  </a:lnTo>
                  <a:lnTo>
                    <a:pt x="19" y="4076"/>
                  </a:lnTo>
                  <a:lnTo>
                    <a:pt x="4" y="3960"/>
                  </a:lnTo>
                  <a:lnTo>
                    <a:pt x="0" y="3839"/>
                  </a:lnTo>
                  <a:lnTo>
                    <a:pt x="0" y="2344"/>
                  </a:lnTo>
                  <a:lnTo>
                    <a:pt x="4" y="2224"/>
                  </a:lnTo>
                  <a:lnTo>
                    <a:pt x="19" y="2108"/>
                  </a:lnTo>
                  <a:lnTo>
                    <a:pt x="43" y="1993"/>
                  </a:lnTo>
                  <a:lnTo>
                    <a:pt x="77" y="1882"/>
                  </a:lnTo>
                  <a:lnTo>
                    <a:pt x="120" y="1774"/>
                  </a:lnTo>
                  <a:lnTo>
                    <a:pt x="171" y="1668"/>
                  </a:lnTo>
                  <a:lnTo>
                    <a:pt x="231" y="1569"/>
                  </a:lnTo>
                  <a:lnTo>
                    <a:pt x="298" y="1475"/>
                  </a:lnTo>
                  <a:lnTo>
                    <a:pt x="375" y="1387"/>
                  </a:lnTo>
                  <a:lnTo>
                    <a:pt x="458" y="1304"/>
                  </a:lnTo>
                  <a:lnTo>
                    <a:pt x="548" y="1228"/>
                  </a:lnTo>
                  <a:lnTo>
                    <a:pt x="645" y="1160"/>
                  </a:lnTo>
                  <a:lnTo>
                    <a:pt x="2089" y="227"/>
                  </a:lnTo>
                  <a:lnTo>
                    <a:pt x="2192" y="167"/>
                  </a:lnTo>
                  <a:lnTo>
                    <a:pt x="2297" y="117"/>
                  </a:lnTo>
                  <a:lnTo>
                    <a:pt x="2406" y="74"/>
                  </a:lnTo>
                  <a:lnTo>
                    <a:pt x="2517" y="42"/>
                  </a:lnTo>
                  <a:lnTo>
                    <a:pt x="2629" y="19"/>
                  </a:lnTo>
                  <a:lnTo>
                    <a:pt x="2742" y="6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rgbClr val="9497A7"/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Statio</a:t>
              </a:r>
              <a:r>
                <a:rPr lang="en-US" altLang="ko-KR" sz="1100" dirty="0">
                  <a:solidFill>
                    <a:prstClr val="white"/>
                  </a:solidFill>
                </a:rPr>
                <a:t>n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7905149" y="3077113"/>
              <a:ext cx="798779" cy="665338"/>
            </a:xfrm>
            <a:custGeom>
              <a:avLst/>
              <a:gdLst>
                <a:gd name="T0" fmla="*/ 2971 w 5715"/>
                <a:gd name="T1" fmla="*/ 6 h 6183"/>
                <a:gd name="T2" fmla="*/ 3198 w 5715"/>
                <a:gd name="T3" fmla="*/ 42 h 6183"/>
                <a:gd name="T4" fmla="*/ 3417 w 5715"/>
                <a:gd name="T5" fmla="*/ 117 h 6183"/>
                <a:gd name="T6" fmla="*/ 3625 w 5715"/>
                <a:gd name="T7" fmla="*/ 227 h 6183"/>
                <a:gd name="T8" fmla="*/ 5167 w 5715"/>
                <a:gd name="T9" fmla="*/ 1228 h 6183"/>
                <a:gd name="T10" fmla="*/ 5340 w 5715"/>
                <a:gd name="T11" fmla="*/ 1387 h 6183"/>
                <a:gd name="T12" fmla="*/ 5484 w 5715"/>
                <a:gd name="T13" fmla="*/ 1569 h 6183"/>
                <a:gd name="T14" fmla="*/ 5595 w 5715"/>
                <a:gd name="T15" fmla="*/ 1774 h 6183"/>
                <a:gd name="T16" fmla="*/ 5671 w 5715"/>
                <a:gd name="T17" fmla="*/ 1993 h 6183"/>
                <a:gd name="T18" fmla="*/ 5711 w 5715"/>
                <a:gd name="T19" fmla="*/ 2224 h 6183"/>
                <a:gd name="T20" fmla="*/ 5715 w 5715"/>
                <a:gd name="T21" fmla="*/ 3839 h 6183"/>
                <a:gd name="T22" fmla="*/ 5696 w 5715"/>
                <a:gd name="T23" fmla="*/ 4076 h 6183"/>
                <a:gd name="T24" fmla="*/ 5638 w 5715"/>
                <a:gd name="T25" fmla="*/ 4303 h 6183"/>
                <a:gd name="T26" fmla="*/ 5544 w 5715"/>
                <a:gd name="T27" fmla="*/ 4515 h 6183"/>
                <a:gd name="T28" fmla="*/ 5416 w 5715"/>
                <a:gd name="T29" fmla="*/ 4708 h 6183"/>
                <a:gd name="T30" fmla="*/ 5257 w 5715"/>
                <a:gd name="T31" fmla="*/ 4879 h 6183"/>
                <a:gd name="T32" fmla="*/ 5069 w 5715"/>
                <a:gd name="T33" fmla="*/ 5023 h 6183"/>
                <a:gd name="T34" fmla="*/ 3522 w 5715"/>
                <a:gd name="T35" fmla="*/ 6016 h 6183"/>
                <a:gd name="T36" fmla="*/ 3308 w 5715"/>
                <a:gd name="T37" fmla="*/ 6110 h 6183"/>
                <a:gd name="T38" fmla="*/ 3085 w 5715"/>
                <a:gd name="T39" fmla="*/ 6164 h 6183"/>
                <a:gd name="T40" fmla="*/ 2856 w 5715"/>
                <a:gd name="T41" fmla="*/ 6183 h 6183"/>
                <a:gd name="T42" fmla="*/ 2629 w 5715"/>
                <a:gd name="T43" fmla="*/ 6164 h 6183"/>
                <a:gd name="T44" fmla="*/ 2406 w 5715"/>
                <a:gd name="T45" fmla="*/ 6110 h 6183"/>
                <a:gd name="T46" fmla="*/ 2192 w 5715"/>
                <a:gd name="T47" fmla="*/ 6016 h 6183"/>
                <a:gd name="T48" fmla="*/ 645 w 5715"/>
                <a:gd name="T49" fmla="*/ 5023 h 6183"/>
                <a:gd name="T50" fmla="*/ 458 w 5715"/>
                <a:gd name="T51" fmla="*/ 4879 h 6183"/>
                <a:gd name="T52" fmla="*/ 298 w 5715"/>
                <a:gd name="T53" fmla="*/ 4708 h 6183"/>
                <a:gd name="T54" fmla="*/ 171 w 5715"/>
                <a:gd name="T55" fmla="*/ 4515 h 6183"/>
                <a:gd name="T56" fmla="*/ 77 w 5715"/>
                <a:gd name="T57" fmla="*/ 4303 h 6183"/>
                <a:gd name="T58" fmla="*/ 19 w 5715"/>
                <a:gd name="T59" fmla="*/ 4076 h 6183"/>
                <a:gd name="T60" fmla="*/ 0 w 5715"/>
                <a:gd name="T61" fmla="*/ 3839 h 6183"/>
                <a:gd name="T62" fmla="*/ 4 w 5715"/>
                <a:gd name="T63" fmla="*/ 2224 h 6183"/>
                <a:gd name="T64" fmla="*/ 43 w 5715"/>
                <a:gd name="T65" fmla="*/ 1993 h 6183"/>
                <a:gd name="T66" fmla="*/ 120 w 5715"/>
                <a:gd name="T67" fmla="*/ 1774 h 6183"/>
                <a:gd name="T68" fmla="*/ 231 w 5715"/>
                <a:gd name="T69" fmla="*/ 1569 h 6183"/>
                <a:gd name="T70" fmla="*/ 375 w 5715"/>
                <a:gd name="T71" fmla="*/ 1387 h 6183"/>
                <a:gd name="T72" fmla="*/ 548 w 5715"/>
                <a:gd name="T73" fmla="*/ 1228 h 6183"/>
                <a:gd name="T74" fmla="*/ 2089 w 5715"/>
                <a:gd name="T75" fmla="*/ 227 h 6183"/>
                <a:gd name="T76" fmla="*/ 2297 w 5715"/>
                <a:gd name="T77" fmla="*/ 117 h 6183"/>
                <a:gd name="T78" fmla="*/ 2517 w 5715"/>
                <a:gd name="T79" fmla="*/ 42 h 6183"/>
                <a:gd name="T80" fmla="*/ 2742 w 5715"/>
                <a:gd name="T81" fmla="*/ 6 h 6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15" h="6183">
                  <a:moveTo>
                    <a:pt x="2856" y="0"/>
                  </a:moveTo>
                  <a:lnTo>
                    <a:pt x="2971" y="6"/>
                  </a:lnTo>
                  <a:lnTo>
                    <a:pt x="3085" y="19"/>
                  </a:lnTo>
                  <a:lnTo>
                    <a:pt x="3198" y="42"/>
                  </a:lnTo>
                  <a:lnTo>
                    <a:pt x="3308" y="74"/>
                  </a:lnTo>
                  <a:lnTo>
                    <a:pt x="3417" y="117"/>
                  </a:lnTo>
                  <a:lnTo>
                    <a:pt x="3522" y="167"/>
                  </a:lnTo>
                  <a:lnTo>
                    <a:pt x="3625" y="227"/>
                  </a:lnTo>
                  <a:lnTo>
                    <a:pt x="5069" y="1160"/>
                  </a:lnTo>
                  <a:lnTo>
                    <a:pt x="5167" y="1228"/>
                  </a:lnTo>
                  <a:lnTo>
                    <a:pt x="5257" y="1304"/>
                  </a:lnTo>
                  <a:lnTo>
                    <a:pt x="5340" y="1387"/>
                  </a:lnTo>
                  <a:lnTo>
                    <a:pt x="5416" y="1475"/>
                  </a:lnTo>
                  <a:lnTo>
                    <a:pt x="5484" y="1569"/>
                  </a:lnTo>
                  <a:lnTo>
                    <a:pt x="5544" y="1668"/>
                  </a:lnTo>
                  <a:lnTo>
                    <a:pt x="5595" y="1774"/>
                  </a:lnTo>
                  <a:lnTo>
                    <a:pt x="5638" y="1882"/>
                  </a:lnTo>
                  <a:lnTo>
                    <a:pt x="5671" y="1993"/>
                  </a:lnTo>
                  <a:lnTo>
                    <a:pt x="5696" y="2108"/>
                  </a:lnTo>
                  <a:lnTo>
                    <a:pt x="5711" y="2224"/>
                  </a:lnTo>
                  <a:lnTo>
                    <a:pt x="5715" y="2344"/>
                  </a:lnTo>
                  <a:lnTo>
                    <a:pt x="5715" y="3839"/>
                  </a:lnTo>
                  <a:lnTo>
                    <a:pt x="5711" y="3960"/>
                  </a:lnTo>
                  <a:lnTo>
                    <a:pt x="5696" y="4076"/>
                  </a:lnTo>
                  <a:lnTo>
                    <a:pt x="5671" y="4190"/>
                  </a:lnTo>
                  <a:lnTo>
                    <a:pt x="5638" y="4303"/>
                  </a:lnTo>
                  <a:lnTo>
                    <a:pt x="5595" y="4410"/>
                  </a:lnTo>
                  <a:lnTo>
                    <a:pt x="5544" y="4515"/>
                  </a:lnTo>
                  <a:lnTo>
                    <a:pt x="5484" y="4614"/>
                  </a:lnTo>
                  <a:lnTo>
                    <a:pt x="5416" y="4708"/>
                  </a:lnTo>
                  <a:lnTo>
                    <a:pt x="5340" y="4796"/>
                  </a:lnTo>
                  <a:lnTo>
                    <a:pt x="5257" y="4879"/>
                  </a:lnTo>
                  <a:lnTo>
                    <a:pt x="5167" y="4956"/>
                  </a:lnTo>
                  <a:lnTo>
                    <a:pt x="5069" y="5023"/>
                  </a:lnTo>
                  <a:lnTo>
                    <a:pt x="3625" y="5958"/>
                  </a:lnTo>
                  <a:lnTo>
                    <a:pt x="3522" y="6016"/>
                  </a:lnTo>
                  <a:lnTo>
                    <a:pt x="3417" y="6069"/>
                  </a:lnTo>
                  <a:lnTo>
                    <a:pt x="3308" y="6110"/>
                  </a:lnTo>
                  <a:lnTo>
                    <a:pt x="3198" y="6142"/>
                  </a:lnTo>
                  <a:lnTo>
                    <a:pt x="3085" y="6164"/>
                  </a:lnTo>
                  <a:lnTo>
                    <a:pt x="2971" y="6179"/>
                  </a:lnTo>
                  <a:lnTo>
                    <a:pt x="2856" y="6183"/>
                  </a:lnTo>
                  <a:lnTo>
                    <a:pt x="2742" y="6179"/>
                  </a:lnTo>
                  <a:lnTo>
                    <a:pt x="2629" y="6164"/>
                  </a:lnTo>
                  <a:lnTo>
                    <a:pt x="2517" y="6142"/>
                  </a:lnTo>
                  <a:lnTo>
                    <a:pt x="2406" y="6110"/>
                  </a:lnTo>
                  <a:lnTo>
                    <a:pt x="2297" y="6069"/>
                  </a:lnTo>
                  <a:lnTo>
                    <a:pt x="2192" y="6016"/>
                  </a:lnTo>
                  <a:lnTo>
                    <a:pt x="2089" y="5958"/>
                  </a:lnTo>
                  <a:lnTo>
                    <a:pt x="645" y="5023"/>
                  </a:lnTo>
                  <a:lnTo>
                    <a:pt x="548" y="4956"/>
                  </a:lnTo>
                  <a:lnTo>
                    <a:pt x="458" y="4879"/>
                  </a:lnTo>
                  <a:lnTo>
                    <a:pt x="375" y="4796"/>
                  </a:lnTo>
                  <a:lnTo>
                    <a:pt x="298" y="4708"/>
                  </a:lnTo>
                  <a:lnTo>
                    <a:pt x="231" y="4614"/>
                  </a:lnTo>
                  <a:lnTo>
                    <a:pt x="171" y="4515"/>
                  </a:lnTo>
                  <a:lnTo>
                    <a:pt x="120" y="4410"/>
                  </a:lnTo>
                  <a:lnTo>
                    <a:pt x="77" y="4303"/>
                  </a:lnTo>
                  <a:lnTo>
                    <a:pt x="43" y="4190"/>
                  </a:lnTo>
                  <a:lnTo>
                    <a:pt x="19" y="4076"/>
                  </a:lnTo>
                  <a:lnTo>
                    <a:pt x="4" y="3960"/>
                  </a:lnTo>
                  <a:lnTo>
                    <a:pt x="0" y="3839"/>
                  </a:lnTo>
                  <a:lnTo>
                    <a:pt x="0" y="2344"/>
                  </a:lnTo>
                  <a:lnTo>
                    <a:pt x="4" y="2224"/>
                  </a:lnTo>
                  <a:lnTo>
                    <a:pt x="19" y="2108"/>
                  </a:lnTo>
                  <a:lnTo>
                    <a:pt x="43" y="1993"/>
                  </a:lnTo>
                  <a:lnTo>
                    <a:pt x="77" y="1882"/>
                  </a:lnTo>
                  <a:lnTo>
                    <a:pt x="120" y="1774"/>
                  </a:lnTo>
                  <a:lnTo>
                    <a:pt x="171" y="1668"/>
                  </a:lnTo>
                  <a:lnTo>
                    <a:pt x="231" y="1569"/>
                  </a:lnTo>
                  <a:lnTo>
                    <a:pt x="298" y="1475"/>
                  </a:lnTo>
                  <a:lnTo>
                    <a:pt x="375" y="1387"/>
                  </a:lnTo>
                  <a:lnTo>
                    <a:pt x="458" y="1304"/>
                  </a:lnTo>
                  <a:lnTo>
                    <a:pt x="548" y="1228"/>
                  </a:lnTo>
                  <a:lnTo>
                    <a:pt x="645" y="1160"/>
                  </a:lnTo>
                  <a:lnTo>
                    <a:pt x="2089" y="227"/>
                  </a:lnTo>
                  <a:lnTo>
                    <a:pt x="2192" y="167"/>
                  </a:lnTo>
                  <a:lnTo>
                    <a:pt x="2297" y="117"/>
                  </a:lnTo>
                  <a:lnTo>
                    <a:pt x="2406" y="74"/>
                  </a:lnTo>
                  <a:lnTo>
                    <a:pt x="2517" y="42"/>
                  </a:lnTo>
                  <a:lnTo>
                    <a:pt x="2629" y="19"/>
                  </a:lnTo>
                  <a:lnTo>
                    <a:pt x="2742" y="6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rgbClr val="9497A7"/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Rent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2262541" y="4025368"/>
              <a:ext cx="614969" cy="665338"/>
            </a:xfrm>
            <a:custGeom>
              <a:avLst/>
              <a:gdLst>
                <a:gd name="T0" fmla="*/ 2971 w 5715"/>
                <a:gd name="T1" fmla="*/ 6 h 6183"/>
                <a:gd name="T2" fmla="*/ 3198 w 5715"/>
                <a:gd name="T3" fmla="*/ 42 h 6183"/>
                <a:gd name="T4" fmla="*/ 3417 w 5715"/>
                <a:gd name="T5" fmla="*/ 117 h 6183"/>
                <a:gd name="T6" fmla="*/ 3625 w 5715"/>
                <a:gd name="T7" fmla="*/ 227 h 6183"/>
                <a:gd name="T8" fmla="*/ 5167 w 5715"/>
                <a:gd name="T9" fmla="*/ 1228 h 6183"/>
                <a:gd name="T10" fmla="*/ 5340 w 5715"/>
                <a:gd name="T11" fmla="*/ 1387 h 6183"/>
                <a:gd name="T12" fmla="*/ 5484 w 5715"/>
                <a:gd name="T13" fmla="*/ 1569 h 6183"/>
                <a:gd name="T14" fmla="*/ 5595 w 5715"/>
                <a:gd name="T15" fmla="*/ 1774 h 6183"/>
                <a:gd name="T16" fmla="*/ 5671 w 5715"/>
                <a:gd name="T17" fmla="*/ 1993 h 6183"/>
                <a:gd name="T18" fmla="*/ 5711 w 5715"/>
                <a:gd name="T19" fmla="*/ 2224 h 6183"/>
                <a:gd name="T20" fmla="*/ 5715 w 5715"/>
                <a:gd name="T21" fmla="*/ 3839 h 6183"/>
                <a:gd name="T22" fmla="*/ 5696 w 5715"/>
                <a:gd name="T23" fmla="*/ 4076 h 6183"/>
                <a:gd name="T24" fmla="*/ 5638 w 5715"/>
                <a:gd name="T25" fmla="*/ 4303 h 6183"/>
                <a:gd name="T26" fmla="*/ 5544 w 5715"/>
                <a:gd name="T27" fmla="*/ 4515 h 6183"/>
                <a:gd name="T28" fmla="*/ 5416 w 5715"/>
                <a:gd name="T29" fmla="*/ 4708 h 6183"/>
                <a:gd name="T30" fmla="*/ 5257 w 5715"/>
                <a:gd name="T31" fmla="*/ 4879 h 6183"/>
                <a:gd name="T32" fmla="*/ 5069 w 5715"/>
                <a:gd name="T33" fmla="*/ 5023 h 6183"/>
                <a:gd name="T34" fmla="*/ 3522 w 5715"/>
                <a:gd name="T35" fmla="*/ 6016 h 6183"/>
                <a:gd name="T36" fmla="*/ 3308 w 5715"/>
                <a:gd name="T37" fmla="*/ 6110 h 6183"/>
                <a:gd name="T38" fmla="*/ 3085 w 5715"/>
                <a:gd name="T39" fmla="*/ 6164 h 6183"/>
                <a:gd name="T40" fmla="*/ 2856 w 5715"/>
                <a:gd name="T41" fmla="*/ 6183 h 6183"/>
                <a:gd name="T42" fmla="*/ 2629 w 5715"/>
                <a:gd name="T43" fmla="*/ 6164 h 6183"/>
                <a:gd name="T44" fmla="*/ 2406 w 5715"/>
                <a:gd name="T45" fmla="*/ 6110 h 6183"/>
                <a:gd name="T46" fmla="*/ 2192 w 5715"/>
                <a:gd name="T47" fmla="*/ 6016 h 6183"/>
                <a:gd name="T48" fmla="*/ 645 w 5715"/>
                <a:gd name="T49" fmla="*/ 5023 h 6183"/>
                <a:gd name="T50" fmla="*/ 458 w 5715"/>
                <a:gd name="T51" fmla="*/ 4879 h 6183"/>
                <a:gd name="T52" fmla="*/ 298 w 5715"/>
                <a:gd name="T53" fmla="*/ 4708 h 6183"/>
                <a:gd name="T54" fmla="*/ 171 w 5715"/>
                <a:gd name="T55" fmla="*/ 4515 h 6183"/>
                <a:gd name="T56" fmla="*/ 77 w 5715"/>
                <a:gd name="T57" fmla="*/ 4303 h 6183"/>
                <a:gd name="T58" fmla="*/ 19 w 5715"/>
                <a:gd name="T59" fmla="*/ 4076 h 6183"/>
                <a:gd name="T60" fmla="*/ 0 w 5715"/>
                <a:gd name="T61" fmla="*/ 3839 h 6183"/>
                <a:gd name="T62" fmla="*/ 4 w 5715"/>
                <a:gd name="T63" fmla="*/ 2224 h 6183"/>
                <a:gd name="T64" fmla="*/ 43 w 5715"/>
                <a:gd name="T65" fmla="*/ 1993 h 6183"/>
                <a:gd name="T66" fmla="*/ 120 w 5715"/>
                <a:gd name="T67" fmla="*/ 1774 h 6183"/>
                <a:gd name="T68" fmla="*/ 231 w 5715"/>
                <a:gd name="T69" fmla="*/ 1569 h 6183"/>
                <a:gd name="T70" fmla="*/ 375 w 5715"/>
                <a:gd name="T71" fmla="*/ 1387 h 6183"/>
                <a:gd name="T72" fmla="*/ 548 w 5715"/>
                <a:gd name="T73" fmla="*/ 1228 h 6183"/>
                <a:gd name="T74" fmla="*/ 2089 w 5715"/>
                <a:gd name="T75" fmla="*/ 227 h 6183"/>
                <a:gd name="T76" fmla="*/ 2297 w 5715"/>
                <a:gd name="T77" fmla="*/ 117 h 6183"/>
                <a:gd name="T78" fmla="*/ 2517 w 5715"/>
                <a:gd name="T79" fmla="*/ 42 h 6183"/>
                <a:gd name="T80" fmla="*/ 2742 w 5715"/>
                <a:gd name="T81" fmla="*/ 6 h 6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15" h="6183">
                  <a:moveTo>
                    <a:pt x="2856" y="0"/>
                  </a:moveTo>
                  <a:lnTo>
                    <a:pt x="2971" y="6"/>
                  </a:lnTo>
                  <a:lnTo>
                    <a:pt x="3085" y="19"/>
                  </a:lnTo>
                  <a:lnTo>
                    <a:pt x="3198" y="42"/>
                  </a:lnTo>
                  <a:lnTo>
                    <a:pt x="3308" y="74"/>
                  </a:lnTo>
                  <a:lnTo>
                    <a:pt x="3417" y="117"/>
                  </a:lnTo>
                  <a:lnTo>
                    <a:pt x="3522" y="167"/>
                  </a:lnTo>
                  <a:lnTo>
                    <a:pt x="3625" y="227"/>
                  </a:lnTo>
                  <a:lnTo>
                    <a:pt x="5069" y="1160"/>
                  </a:lnTo>
                  <a:lnTo>
                    <a:pt x="5167" y="1228"/>
                  </a:lnTo>
                  <a:lnTo>
                    <a:pt x="5257" y="1304"/>
                  </a:lnTo>
                  <a:lnTo>
                    <a:pt x="5340" y="1387"/>
                  </a:lnTo>
                  <a:lnTo>
                    <a:pt x="5416" y="1475"/>
                  </a:lnTo>
                  <a:lnTo>
                    <a:pt x="5484" y="1569"/>
                  </a:lnTo>
                  <a:lnTo>
                    <a:pt x="5544" y="1668"/>
                  </a:lnTo>
                  <a:lnTo>
                    <a:pt x="5595" y="1774"/>
                  </a:lnTo>
                  <a:lnTo>
                    <a:pt x="5638" y="1882"/>
                  </a:lnTo>
                  <a:lnTo>
                    <a:pt x="5671" y="1993"/>
                  </a:lnTo>
                  <a:lnTo>
                    <a:pt x="5696" y="2108"/>
                  </a:lnTo>
                  <a:lnTo>
                    <a:pt x="5711" y="2224"/>
                  </a:lnTo>
                  <a:lnTo>
                    <a:pt x="5715" y="2344"/>
                  </a:lnTo>
                  <a:lnTo>
                    <a:pt x="5715" y="3839"/>
                  </a:lnTo>
                  <a:lnTo>
                    <a:pt x="5711" y="3960"/>
                  </a:lnTo>
                  <a:lnTo>
                    <a:pt x="5696" y="4076"/>
                  </a:lnTo>
                  <a:lnTo>
                    <a:pt x="5671" y="4190"/>
                  </a:lnTo>
                  <a:lnTo>
                    <a:pt x="5638" y="4303"/>
                  </a:lnTo>
                  <a:lnTo>
                    <a:pt x="5595" y="4410"/>
                  </a:lnTo>
                  <a:lnTo>
                    <a:pt x="5544" y="4515"/>
                  </a:lnTo>
                  <a:lnTo>
                    <a:pt x="5484" y="4614"/>
                  </a:lnTo>
                  <a:lnTo>
                    <a:pt x="5416" y="4708"/>
                  </a:lnTo>
                  <a:lnTo>
                    <a:pt x="5340" y="4796"/>
                  </a:lnTo>
                  <a:lnTo>
                    <a:pt x="5257" y="4879"/>
                  </a:lnTo>
                  <a:lnTo>
                    <a:pt x="5167" y="4956"/>
                  </a:lnTo>
                  <a:lnTo>
                    <a:pt x="5069" y="5023"/>
                  </a:lnTo>
                  <a:lnTo>
                    <a:pt x="3625" y="5958"/>
                  </a:lnTo>
                  <a:lnTo>
                    <a:pt x="3522" y="6016"/>
                  </a:lnTo>
                  <a:lnTo>
                    <a:pt x="3417" y="6069"/>
                  </a:lnTo>
                  <a:lnTo>
                    <a:pt x="3308" y="6110"/>
                  </a:lnTo>
                  <a:lnTo>
                    <a:pt x="3198" y="6142"/>
                  </a:lnTo>
                  <a:lnTo>
                    <a:pt x="3085" y="6164"/>
                  </a:lnTo>
                  <a:lnTo>
                    <a:pt x="2971" y="6179"/>
                  </a:lnTo>
                  <a:lnTo>
                    <a:pt x="2856" y="6183"/>
                  </a:lnTo>
                  <a:lnTo>
                    <a:pt x="2742" y="6179"/>
                  </a:lnTo>
                  <a:lnTo>
                    <a:pt x="2629" y="6164"/>
                  </a:lnTo>
                  <a:lnTo>
                    <a:pt x="2517" y="6142"/>
                  </a:lnTo>
                  <a:lnTo>
                    <a:pt x="2406" y="6110"/>
                  </a:lnTo>
                  <a:lnTo>
                    <a:pt x="2297" y="6069"/>
                  </a:lnTo>
                  <a:lnTo>
                    <a:pt x="2192" y="6016"/>
                  </a:lnTo>
                  <a:lnTo>
                    <a:pt x="2089" y="5958"/>
                  </a:lnTo>
                  <a:lnTo>
                    <a:pt x="645" y="5023"/>
                  </a:lnTo>
                  <a:lnTo>
                    <a:pt x="548" y="4956"/>
                  </a:lnTo>
                  <a:lnTo>
                    <a:pt x="458" y="4879"/>
                  </a:lnTo>
                  <a:lnTo>
                    <a:pt x="375" y="4796"/>
                  </a:lnTo>
                  <a:lnTo>
                    <a:pt x="298" y="4708"/>
                  </a:lnTo>
                  <a:lnTo>
                    <a:pt x="231" y="4614"/>
                  </a:lnTo>
                  <a:lnTo>
                    <a:pt x="171" y="4515"/>
                  </a:lnTo>
                  <a:lnTo>
                    <a:pt x="120" y="4410"/>
                  </a:lnTo>
                  <a:lnTo>
                    <a:pt x="77" y="4303"/>
                  </a:lnTo>
                  <a:lnTo>
                    <a:pt x="43" y="4190"/>
                  </a:lnTo>
                  <a:lnTo>
                    <a:pt x="19" y="4076"/>
                  </a:lnTo>
                  <a:lnTo>
                    <a:pt x="4" y="3960"/>
                  </a:lnTo>
                  <a:lnTo>
                    <a:pt x="0" y="3839"/>
                  </a:lnTo>
                  <a:lnTo>
                    <a:pt x="0" y="2344"/>
                  </a:lnTo>
                  <a:lnTo>
                    <a:pt x="4" y="2224"/>
                  </a:lnTo>
                  <a:lnTo>
                    <a:pt x="19" y="2108"/>
                  </a:lnTo>
                  <a:lnTo>
                    <a:pt x="43" y="1993"/>
                  </a:lnTo>
                  <a:lnTo>
                    <a:pt x="77" y="1882"/>
                  </a:lnTo>
                  <a:lnTo>
                    <a:pt x="120" y="1774"/>
                  </a:lnTo>
                  <a:lnTo>
                    <a:pt x="171" y="1668"/>
                  </a:lnTo>
                  <a:lnTo>
                    <a:pt x="231" y="1569"/>
                  </a:lnTo>
                  <a:lnTo>
                    <a:pt x="298" y="1475"/>
                  </a:lnTo>
                  <a:lnTo>
                    <a:pt x="375" y="1387"/>
                  </a:lnTo>
                  <a:lnTo>
                    <a:pt x="458" y="1304"/>
                  </a:lnTo>
                  <a:lnTo>
                    <a:pt x="548" y="1228"/>
                  </a:lnTo>
                  <a:lnTo>
                    <a:pt x="645" y="1160"/>
                  </a:lnTo>
                  <a:lnTo>
                    <a:pt x="2089" y="227"/>
                  </a:lnTo>
                  <a:lnTo>
                    <a:pt x="2192" y="167"/>
                  </a:lnTo>
                  <a:lnTo>
                    <a:pt x="2297" y="117"/>
                  </a:lnTo>
                  <a:lnTo>
                    <a:pt x="2406" y="74"/>
                  </a:lnTo>
                  <a:lnTo>
                    <a:pt x="2517" y="42"/>
                  </a:lnTo>
                  <a:lnTo>
                    <a:pt x="2629" y="19"/>
                  </a:lnTo>
                  <a:lnTo>
                    <a:pt x="2742" y="6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rgbClr val="9497A7"/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name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817657" y="4025368"/>
              <a:ext cx="701994" cy="665338"/>
            </a:xfrm>
            <a:custGeom>
              <a:avLst/>
              <a:gdLst>
                <a:gd name="T0" fmla="*/ 2971 w 5715"/>
                <a:gd name="T1" fmla="*/ 6 h 6183"/>
                <a:gd name="T2" fmla="*/ 3198 w 5715"/>
                <a:gd name="T3" fmla="*/ 42 h 6183"/>
                <a:gd name="T4" fmla="*/ 3417 w 5715"/>
                <a:gd name="T5" fmla="*/ 117 h 6183"/>
                <a:gd name="T6" fmla="*/ 3625 w 5715"/>
                <a:gd name="T7" fmla="*/ 227 h 6183"/>
                <a:gd name="T8" fmla="*/ 5167 w 5715"/>
                <a:gd name="T9" fmla="*/ 1228 h 6183"/>
                <a:gd name="T10" fmla="*/ 5340 w 5715"/>
                <a:gd name="T11" fmla="*/ 1387 h 6183"/>
                <a:gd name="T12" fmla="*/ 5484 w 5715"/>
                <a:gd name="T13" fmla="*/ 1569 h 6183"/>
                <a:gd name="T14" fmla="*/ 5595 w 5715"/>
                <a:gd name="T15" fmla="*/ 1774 h 6183"/>
                <a:gd name="T16" fmla="*/ 5671 w 5715"/>
                <a:gd name="T17" fmla="*/ 1993 h 6183"/>
                <a:gd name="T18" fmla="*/ 5711 w 5715"/>
                <a:gd name="T19" fmla="*/ 2224 h 6183"/>
                <a:gd name="T20" fmla="*/ 5715 w 5715"/>
                <a:gd name="T21" fmla="*/ 3839 h 6183"/>
                <a:gd name="T22" fmla="*/ 5696 w 5715"/>
                <a:gd name="T23" fmla="*/ 4076 h 6183"/>
                <a:gd name="T24" fmla="*/ 5638 w 5715"/>
                <a:gd name="T25" fmla="*/ 4303 h 6183"/>
                <a:gd name="T26" fmla="*/ 5544 w 5715"/>
                <a:gd name="T27" fmla="*/ 4515 h 6183"/>
                <a:gd name="T28" fmla="*/ 5416 w 5715"/>
                <a:gd name="T29" fmla="*/ 4708 h 6183"/>
                <a:gd name="T30" fmla="*/ 5257 w 5715"/>
                <a:gd name="T31" fmla="*/ 4879 h 6183"/>
                <a:gd name="T32" fmla="*/ 5069 w 5715"/>
                <a:gd name="T33" fmla="*/ 5023 h 6183"/>
                <a:gd name="T34" fmla="*/ 3522 w 5715"/>
                <a:gd name="T35" fmla="*/ 6016 h 6183"/>
                <a:gd name="T36" fmla="*/ 3308 w 5715"/>
                <a:gd name="T37" fmla="*/ 6110 h 6183"/>
                <a:gd name="T38" fmla="*/ 3085 w 5715"/>
                <a:gd name="T39" fmla="*/ 6164 h 6183"/>
                <a:gd name="T40" fmla="*/ 2856 w 5715"/>
                <a:gd name="T41" fmla="*/ 6183 h 6183"/>
                <a:gd name="T42" fmla="*/ 2629 w 5715"/>
                <a:gd name="T43" fmla="*/ 6164 h 6183"/>
                <a:gd name="T44" fmla="*/ 2406 w 5715"/>
                <a:gd name="T45" fmla="*/ 6110 h 6183"/>
                <a:gd name="T46" fmla="*/ 2192 w 5715"/>
                <a:gd name="T47" fmla="*/ 6016 h 6183"/>
                <a:gd name="T48" fmla="*/ 645 w 5715"/>
                <a:gd name="T49" fmla="*/ 5023 h 6183"/>
                <a:gd name="T50" fmla="*/ 458 w 5715"/>
                <a:gd name="T51" fmla="*/ 4879 h 6183"/>
                <a:gd name="T52" fmla="*/ 298 w 5715"/>
                <a:gd name="T53" fmla="*/ 4708 h 6183"/>
                <a:gd name="T54" fmla="*/ 171 w 5715"/>
                <a:gd name="T55" fmla="*/ 4515 h 6183"/>
                <a:gd name="T56" fmla="*/ 77 w 5715"/>
                <a:gd name="T57" fmla="*/ 4303 h 6183"/>
                <a:gd name="T58" fmla="*/ 19 w 5715"/>
                <a:gd name="T59" fmla="*/ 4076 h 6183"/>
                <a:gd name="T60" fmla="*/ 0 w 5715"/>
                <a:gd name="T61" fmla="*/ 3839 h 6183"/>
                <a:gd name="T62" fmla="*/ 4 w 5715"/>
                <a:gd name="T63" fmla="*/ 2224 h 6183"/>
                <a:gd name="T64" fmla="*/ 43 w 5715"/>
                <a:gd name="T65" fmla="*/ 1993 h 6183"/>
                <a:gd name="T66" fmla="*/ 120 w 5715"/>
                <a:gd name="T67" fmla="*/ 1774 h 6183"/>
                <a:gd name="T68" fmla="*/ 231 w 5715"/>
                <a:gd name="T69" fmla="*/ 1569 h 6183"/>
                <a:gd name="T70" fmla="*/ 375 w 5715"/>
                <a:gd name="T71" fmla="*/ 1387 h 6183"/>
                <a:gd name="T72" fmla="*/ 548 w 5715"/>
                <a:gd name="T73" fmla="*/ 1228 h 6183"/>
                <a:gd name="T74" fmla="*/ 2089 w 5715"/>
                <a:gd name="T75" fmla="*/ 227 h 6183"/>
                <a:gd name="T76" fmla="*/ 2297 w 5715"/>
                <a:gd name="T77" fmla="*/ 117 h 6183"/>
                <a:gd name="T78" fmla="*/ 2517 w 5715"/>
                <a:gd name="T79" fmla="*/ 42 h 6183"/>
                <a:gd name="T80" fmla="*/ 2742 w 5715"/>
                <a:gd name="T81" fmla="*/ 6 h 6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15" h="6183">
                  <a:moveTo>
                    <a:pt x="2856" y="0"/>
                  </a:moveTo>
                  <a:lnTo>
                    <a:pt x="2971" y="6"/>
                  </a:lnTo>
                  <a:lnTo>
                    <a:pt x="3085" y="19"/>
                  </a:lnTo>
                  <a:lnTo>
                    <a:pt x="3198" y="42"/>
                  </a:lnTo>
                  <a:lnTo>
                    <a:pt x="3308" y="74"/>
                  </a:lnTo>
                  <a:lnTo>
                    <a:pt x="3417" y="117"/>
                  </a:lnTo>
                  <a:lnTo>
                    <a:pt x="3522" y="167"/>
                  </a:lnTo>
                  <a:lnTo>
                    <a:pt x="3625" y="227"/>
                  </a:lnTo>
                  <a:lnTo>
                    <a:pt x="5069" y="1160"/>
                  </a:lnTo>
                  <a:lnTo>
                    <a:pt x="5167" y="1228"/>
                  </a:lnTo>
                  <a:lnTo>
                    <a:pt x="5257" y="1304"/>
                  </a:lnTo>
                  <a:lnTo>
                    <a:pt x="5340" y="1387"/>
                  </a:lnTo>
                  <a:lnTo>
                    <a:pt x="5416" y="1475"/>
                  </a:lnTo>
                  <a:lnTo>
                    <a:pt x="5484" y="1569"/>
                  </a:lnTo>
                  <a:lnTo>
                    <a:pt x="5544" y="1668"/>
                  </a:lnTo>
                  <a:lnTo>
                    <a:pt x="5595" y="1774"/>
                  </a:lnTo>
                  <a:lnTo>
                    <a:pt x="5638" y="1882"/>
                  </a:lnTo>
                  <a:lnTo>
                    <a:pt x="5671" y="1993"/>
                  </a:lnTo>
                  <a:lnTo>
                    <a:pt x="5696" y="2108"/>
                  </a:lnTo>
                  <a:lnTo>
                    <a:pt x="5711" y="2224"/>
                  </a:lnTo>
                  <a:lnTo>
                    <a:pt x="5715" y="2344"/>
                  </a:lnTo>
                  <a:lnTo>
                    <a:pt x="5715" y="3839"/>
                  </a:lnTo>
                  <a:lnTo>
                    <a:pt x="5711" y="3960"/>
                  </a:lnTo>
                  <a:lnTo>
                    <a:pt x="5696" y="4076"/>
                  </a:lnTo>
                  <a:lnTo>
                    <a:pt x="5671" y="4190"/>
                  </a:lnTo>
                  <a:lnTo>
                    <a:pt x="5638" y="4303"/>
                  </a:lnTo>
                  <a:lnTo>
                    <a:pt x="5595" y="4410"/>
                  </a:lnTo>
                  <a:lnTo>
                    <a:pt x="5544" y="4515"/>
                  </a:lnTo>
                  <a:lnTo>
                    <a:pt x="5484" y="4614"/>
                  </a:lnTo>
                  <a:lnTo>
                    <a:pt x="5416" y="4708"/>
                  </a:lnTo>
                  <a:lnTo>
                    <a:pt x="5340" y="4796"/>
                  </a:lnTo>
                  <a:lnTo>
                    <a:pt x="5257" y="4879"/>
                  </a:lnTo>
                  <a:lnTo>
                    <a:pt x="5167" y="4956"/>
                  </a:lnTo>
                  <a:lnTo>
                    <a:pt x="5069" y="5023"/>
                  </a:lnTo>
                  <a:lnTo>
                    <a:pt x="3625" y="5958"/>
                  </a:lnTo>
                  <a:lnTo>
                    <a:pt x="3522" y="6016"/>
                  </a:lnTo>
                  <a:lnTo>
                    <a:pt x="3417" y="6069"/>
                  </a:lnTo>
                  <a:lnTo>
                    <a:pt x="3308" y="6110"/>
                  </a:lnTo>
                  <a:lnTo>
                    <a:pt x="3198" y="6142"/>
                  </a:lnTo>
                  <a:lnTo>
                    <a:pt x="3085" y="6164"/>
                  </a:lnTo>
                  <a:lnTo>
                    <a:pt x="2971" y="6179"/>
                  </a:lnTo>
                  <a:lnTo>
                    <a:pt x="2856" y="6183"/>
                  </a:lnTo>
                  <a:lnTo>
                    <a:pt x="2742" y="6179"/>
                  </a:lnTo>
                  <a:lnTo>
                    <a:pt x="2629" y="6164"/>
                  </a:lnTo>
                  <a:lnTo>
                    <a:pt x="2517" y="6142"/>
                  </a:lnTo>
                  <a:lnTo>
                    <a:pt x="2406" y="6110"/>
                  </a:lnTo>
                  <a:lnTo>
                    <a:pt x="2297" y="6069"/>
                  </a:lnTo>
                  <a:lnTo>
                    <a:pt x="2192" y="6016"/>
                  </a:lnTo>
                  <a:lnTo>
                    <a:pt x="2089" y="5958"/>
                  </a:lnTo>
                  <a:lnTo>
                    <a:pt x="645" y="5023"/>
                  </a:lnTo>
                  <a:lnTo>
                    <a:pt x="548" y="4956"/>
                  </a:lnTo>
                  <a:lnTo>
                    <a:pt x="458" y="4879"/>
                  </a:lnTo>
                  <a:lnTo>
                    <a:pt x="375" y="4796"/>
                  </a:lnTo>
                  <a:lnTo>
                    <a:pt x="298" y="4708"/>
                  </a:lnTo>
                  <a:lnTo>
                    <a:pt x="231" y="4614"/>
                  </a:lnTo>
                  <a:lnTo>
                    <a:pt x="171" y="4515"/>
                  </a:lnTo>
                  <a:lnTo>
                    <a:pt x="120" y="4410"/>
                  </a:lnTo>
                  <a:lnTo>
                    <a:pt x="77" y="4303"/>
                  </a:lnTo>
                  <a:lnTo>
                    <a:pt x="43" y="4190"/>
                  </a:lnTo>
                  <a:lnTo>
                    <a:pt x="19" y="4076"/>
                  </a:lnTo>
                  <a:lnTo>
                    <a:pt x="4" y="3960"/>
                  </a:lnTo>
                  <a:lnTo>
                    <a:pt x="0" y="3839"/>
                  </a:lnTo>
                  <a:lnTo>
                    <a:pt x="0" y="2344"/>
                  </a:lnTo>
                  <a:lnTo>
                    <a:pt x="4" y="2224"/>
                  </a:lnTo>
                  <a:lnTo>
                    <a:pt x="19" y="2108"/>
                  </a:lnTo>
                  <a:lnTo>
                    <a:pt x="43" y="1993"/>
                  </a:lnTo>
                  <a:lnTo>
                    <a:pt x="77" y="1882"/>
                  </a:lnTo>
                  <a:lnTo>
                    <a:pt x="120" y="1774"/>
                  </a:lnTo>
                  <a:lnTo>
                    <a:pt x="171" y="1668"/>
                  </a:lnTo>
                  <a:lnTo>
                    <a:pt x="231" y="1569"/>
                  </a:lnTo>
                  <a:lnTo>
                    <a:pt x="298" y="1475"/>
                  </a:lnTo>
                  <a:lnTo>
                    <a:pt x="375" y="1387"/>
                  </a:lnTo>
                  <a:lnTo>
                    <a:pt x="458" y="1304"/>
                  </a:lnTo>
                  <a:lnTo>
                    <a:pt x="548" y="1228"/>
                  </a:lnTo>
                  <a:lnTo>
                    <a:pt x="645" y="1160"/>
                  </a:lnTo>
                  <a:lnTo>
                    <a:pt x="2089" y="227"/>
                  </a:lnTo>
                  <a:lnTo>
                    <a:pt x="2192" y="167"/>
                  </a:lnTo>
                  <a:lnTo>
                    <a:pt x="2297" y="117"/>
                  </a:lnTo>
                  <a:lnTo>
                    <a:pt x="2406" y="74"/>
                  </a:lnTo>
                  <a:lnTo>
                    <a:pt x="2517" y="42"/>
                  </a:lnTo>
                  <a:lnTo>
                    <a:pt x="2629" y="19"/>
                  </a:lnTo>
                  <a:lnTo>
                    <a:pt x="2742" y="6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rgbClr val="9497A7"/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Latitude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8485794" y="3992620"/>
              <a:ext cx="884903" cy="665338"/>
            </a:xfrm>
            <a:custGeom>
              <a:avLst/>
              <a:gdLst>
                <a:gd name="T0" fmla="*/ 2971 w 5715"/>
                <a:gd name="T1" fmla="*/ 6 h 6183"/>
                <a:gd name="T2" fmla="*/ 3198 w 5715"/>
                <a:gd name="T3" fmla="*/ 42 h 6183"/>
                <a:gd name="T4" fmla="*/ 3417 w 5715"/>
                <a:gd name="T5" fmla="*/ 117 h 6183"/>
                <a:gd name="T6" fmla="*/ 3625 w 5715"/>
                <a:gd name="T7" fmla="*/ 227 h 6183"/>
                <a:gd name="T8" fmla="*/ 5167 w 5715"/>
                <a:gd name="T9" fmla="*/ 1228 h 6183"/>
                <a:gd name="T10" fmla="*/ 5340 w 5715"/>
                <a:gd name="T11" fmla="*/ 1387 h 6183"/>
                <a:gd name="T12" fmla="*/ 5484 w 5715"/>
                <a:gd name="T13" fmla="*/ 1569 h 6183"/>
                <a:gd name="T14" fmla="*/ 5595 w 5715"/>
                <a:gd name="T15" fmla="*/ 1774 h 6183"/>
                <a:gd name="T16" fmla="*/ 5671 w 5715"/>
                <a:gd name="T17" fmla="*/ 1993 h 6183"/>
                <a:gd name="T18" fmla="*/ 5711 w 5715"/>
                <a:gd name="T19" fmla="*/ 2224 h 6183"/>
                <a:gd name="T20" fmla="*/ 5715 w 5715"/>
                <a:gd name="T21" fmla="*/ 3839 h 6183"/>
                <a:gd name="T22" fmla="*/ 5696 w 5715"/>
                <a:gd name="T23" fmla="*/ 4076 h 6183"/>
                <a:gd name="T24" fmla="*/ 5638 w 5715"/>
                <a:gd name="T25" fmla="*/ 4303 h 6183"/>
                <a:gd name="T26" fmla="*/ 5544 w 5715"/>
                <a:gd name="T27" fmla="*/ 4515 h 6183"/>
                <a:gd name="T28" fmla="*/ 5416 w 5715"/>
                <a:gd name="T29" fmla="*/ 4708 h 6183"/>
                <a:gd name="T30" fmla="*/ 5257 w 5715"/>
                <a:gd name="T31" fmla="*/ 4879 h 6183"/>
                <a:gd name="T32" fmla="*/ 5069 w 5715"/>
                <a:gd name="T33" fmla="*/ 5023 h 6183"/>
                <a:gd name="T34" fmla="*/ 3522 w 5715"/>
                <a:gd name="T35" fmla="*/ 6016 h 6183"/>
                <a:gd name="T36" fmla="*/ 3308 w 5715"/>
                <a:gd name="T37" fmla="*/ 6110 h 6183"/>
                <a:gd name="T38" fmla="*/ 3085 w 5715"/>
                <a:gd name="T39" fmla="*/ 6164 h 6183"/>
                <a:gd name="T40" fmla="*/ 2856 w 5715"/>
                <a:gd name="T41" fmla="*/ 6183 h 6183"/>
                <a:gd name="T42" fmla="*/ 2629 w 5715"/>
                <a:gd name="T43" fmla="*/ 6164 h 6183"/>
                <a:gd name="T44" fmla="*/ 2406 w 5715"/>
                <a:gd name="T45" fmla="*/ 6110 h 6183"/>
                <a:gd name="T46" fmla="*/ 2192 w 5715"/>
                <a:gd name="T47" fmla="*/ 6016 h 6183"/>
                <a:gd name="T48" fmla="*/ 645 w 5715"/>
                <a:gd name="T49" fmla="*/ 5023 h 6183"/>
                <a:gd name="T50" fmla="*/ 458 w 5715"/>
                <a:gd name="T51" fmla="*/ 4879 h 6183"/>
                <a:gd name="T52" fmla="*/ 298 w 5715"/>
                <a:gd name="T53" fmla="*/ 4708 h 6183"/>
                <a:gd name="T54" fmla="*/ 171 w 5715"/>
                <a:gd name="T55" fmla="*/ 4515 h 6183"/>
                <a:gd name="T56" fmla="*/ 77 w 5715"/>
                <a:gd name="T57" fmla="*/ 4303 h 6183"/>
                <a:gd name="T58" fmla="*/ 19 w 5715"/>
                <a:gd name="T59" fmla="*/ 4076 h 6183"/>
                <a:gd name="T60" fmla="*/ 0 w 5715"/>
                <a:gd name="T61" fmla="*/ 3839 h 6183"/>
                <a:gd name="T62" fmla="*/ 4 w 5715"/>
                <a:gd name="T63" fmla="*/ 2224 h 6183"/>
                <a:gd name="T64" fmla="*/ 43 w 5715"/>
                <a:gd name="T65" fmla="*/ 1993 h 6183"/>
                <a:gd name="T66" fmla="*/ 120 w 5715"/>
                <a:gd name="T67" fmla="*/ 1774 h 6183"/>
                <a:gd name="T68" fmla="*/ 231 w 5715"/>
                <a:gd name="T69" fmla="*/ 1569 h 6183"/>
                <a:gd name="T70" fmla="*/ 375 w 5715"/>
                <a:gd name="T71" fmla="*/ 1387 h 6183"/>
                <a:gd name="T72" fmla="*/ 548 w 5715"/>
                <a:gd name="T73" fmla="*/ 1228 h 6183"/>
                <a:gd name="T74" fmla="*/ 2089 w 5715"/>
                <a:gd name="T75" fmla="*/ 227 h 6183"/>
                <a:gd name="T76" fmla="*/ 2297 w 5715"/>
                <a:gd name="T77" fmla="*/ 117 h 6183"/>
                <a:gd name="T78" fmla="*/ 2517 w 5715"/>
                <a:gd name="T79" fmla="*/ 42 h 6183"/>
                <a:gd name="T80" fmla="*/ 2742 w 5715"/>
                <a:gd name="T81" fmla="*/ 6 h 6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15" h="6183">
                  <a:moveTo>
                    <a:pt x="2856" y="0"/>
                  </a:moveTo>
                  <a:lnTo>
                    <a:pt x="2971" y="6"/>
                  </a:lnTo>
                  <a:lnTo>
                    <a:pt x="3085" y="19"/>
                  </a:lnTo>
                  <a:lnTo>
                    <a:pt x="3198" y="42"/>
                  </a:lnTo>
                  <a:lnTo>
                    <a:pt x="3308" y="74"/>
                  </a:lnTo>
                  <a:lnTo>
                    <a:pt x="3417" y="117"/>
                  </a:lnTo>
                  <a:lnTo>
                    <a:pt x="3522" y="167"/>
                  </a:lnTo>
                  <a:lnTo>
                    <a:pt x="3625" y="227"/>
                  </a:lnTo>
                  <a:lnTo>
                    <a:pt x="5069" y="1160"/>
                  </a:lnTo>
                  <a:lnTo>
                    <a:pt x="5167" y="1228"/>
                  </a:lnTo>
                  <a:lnTo>
                    <a:pt x="5257" y="1304"/>
                  </a:lnTo>
                  <a:lnTo>
                    <a:pt x="5340" y="1387"/>
                  </a:lnTo>
                  <a:lnTo>
                    <a:pt x="5416" y="1475"/>
                  </a:lnTo>
                  <a:lnTo>
                    <a:pt x="5484" y="1569"/>
                  </a:lnTo>
                  <a:lnTo>
                    <a:pt x="5544" y="1668"/>
                  </a:lnTo>
                  <a:lnTo>
                    <a:pt x="5595" y="1774"/>
                  </a:lnTo>
                  <a:lnTo>
                    <a:pt x="5638" y="1882"/>
                  </a:lnTo>
                  <a:lnTo>
                    <a:pt x="5671" y="1993"/>
                  </a:lnTo>
                  <a:lnTo>
                    <a:pt x="5696" y="2108"/>
                  </a:lnTo>
                  <a:lnTo>
                    <a:pt x="5711" y="2224"/>
                  </a:lnTo>
                  <a:lnTo>
                    <a:pt x="5715" y="2344"/>
                  </a:lnTo>
                  <a:lnTo>
                    <a:pt x="5715" y="3839"/>
                  </a:lnTo>
                  <a:lnTo>
                    <a:pt x="5711" y="3960"/>
                  </a:lnTo>
                  <a:lnTo>
                    <a:pt x="5696" y="4076"/>
                  </a:lnTo>
                  <a:lnTo>
                    <a:pt x="5671" y="4190"/>
                  </a:lnTo>
                  <a:lnTo>
                    <a:pt x="5638" y="4303"/>
                  </a:lnTo>
                  <a:lnTo>
                    <a:pt x="5595" y="4410"/>
                  </a:lnTo>
                  <a:lnTo>
                    <a:pt x="5544" y="4515"/>
                  </a:lnTo>
                  <a:lnTo>
                    <a:pt x="5484" y="4614"/>
                  </a:lnTo>
                  <a:lnTo>
                    <a:pt x="5416" y="4708"/>
                  </a:lnTo>
                  <a:lnTo>
                    <a:pt x="5340" y="4796"/>
                  </a:lnTo>
                  <a:lnTo>
                    <a:pt x="5257" y="4879"/>
                  </a:lnTo>
                  <a:lnTo>
                    <a:pt x="5167" y="4956"/>
                  </a:lnTo>
                  <a:lnTo>
                    <a:pt x="5069" y="5023"/>
                  </a:lnTo>
                  <a:lnTo>
                    <a:pt x="3625" y="5958"/>
                  </a:lnTo>
                  <a:lnTo>
                    <a:pt x="3522" y="6016"/>
                  </a:lnTo>
                  <a:lnTo>
                    <a:pt x="3417" y="6069"/>
                  </a:lnTo>
                  <a:lnTo>
                    <a:pt x="3308" y="6110"/>
                  </a:lnTo>
                  <a:lnTo>
                    <a:pt x="3198" y="6142"/>
                  </a:lnTo>
                  <a:lnTo>
                    <a:pt x="3085" y="6164"/>
                  </a:lnTo>
                  <a:lnTo>
                    <a:pt x="2971" y="6179"/>
                  </a:lnTo>
                  <a:lnTo>
                    <a:pt x="2856" y="6183"/>
                  </a:lnTo>
                  <a:lnTo>
                    <a:pt x="2742" y="6179"/>
                  </a:lnTo>
                  <a:lnTo>
                    <a:pt x="2629" y="6164"/>
                  </a:lnTo>
                  <a:lnTo>
                    <a:pt x="2517" y="6142"/>
                  </a:lnTo>
                  <a:lnTo>
                    <a:pt x="2406" y="6110"/>
                  </a:lnTo>
                  <a:lnTo>
                    <a:pt x="2297" y="6069"/>
                  </a:lnTo>
                  <a:lnTo>
                    <a:pt x="2192" y="6016"/>
                  </a:lnTo>
                  <a:lnTo>
                    <a:pt x="2089" y="5958"/>
                  </a:lnTo>
                  <a:lnTo>
                    <a:pt x="645" y="5023"/>
                  </a:lnTo>
                  <a:lnTo>
                    <a:pt x="548" y="4956"/>
                  </a:lnTo>
                  <a:lnTo>
                    <a:pt x="458" y="4879"/>
                  </a:lnTo>
                  <a:lnTo>
                    <a:pt x="375" y="4796"/>
                  </a:lnTo>
                  <a:lnTo>
                    <a:pt x="298" y="4708"/>
                  </a:lnTo>
                  <a:lnTo>
                    <a:pt x="231" y="4614"/>
                  </a:lnTo>
                  <a:lnTo>
                    <a:pt x="171" y="4515"/>
                  </a:lnTo>
                  <a:lnTo>
                    <a:pt x="120" y="4410"/>
                  </a:lnTo>
                  <a:lnTo>
                    <a:pt x="77" y="4303"/>
                  </a:lnTo>
                  <a:lnTo>
                    <a:pt x="43" y="4190"/>
                  </a:lnTo>
                  <a:lnTo>
                    <a:pt x="19" y="4076"/>
                  </a:lnTo>
                  <a:lnTo>
                    <a:pt x="4" y="3960"/>
                  </a:lnTo>
                  <a:lnTo>
                    <a:pt x="0" y="3839"/>
                  </a:lnTo>
                  <a:lnTo>
                    <a:pt x="0" y="2344"/>
                  </a:lnTo>
                  <a:lnTo>
                    <a:pt x="4" y="2224"/>
                  </a:lnTo>
                  <a:lnTo>
                    <a:pt x="19" y="2108"/>
                  </a:lnTo>
                  <a:lnTo>
                    <a:pt x="43" y="1993"/>
                  </a:lnTo>
                  <a:lnTo>
                    <a:pt x="77" y="1882"/>
                  </a:lnTo>
                  <a:lnTo>
                    <a:pt x="120" y="1774"/>
                  </a:lnTo>
                  <a:lnTo>
                    <a:pt x="171" y="1668"/>
                  </a:lnTo>
                  <a:lnTo>
                    <a:pt x="231" y="1569"/>
                  </a:lnTo>
                  <a:lnTo>
                    <a:pt x="298" y="1475"/>
                  </a:lnTo>
                  <a:lnTo>
                    <a:pt x="375" y="1387"/>
                  </a:lnTo>
                  <a:lnTo>
                    <a:pt x="458" y="1304"/>
                  </a:lnTo>
                  <a:lnTo>
                    <a:pt x="548" y="1228"/>
                  </a:lnTo>
                  <a:lnTo>
                    <a:pt x="645" y="1160"/>
                  </a:lnTo>
                  <a:lnTo>
                    <a:pt x="2089" y="227"/>
                  </a:lnTo>
                  <a:lnTo>
                    <a:pt x="2192" y="167"/>
                  </a:lnTo>
                  <a:lnTo>
                    <a:pt x="2297" y="117"/>
                  </a:lnTo>
                  <a:lnTo>
                    <a:pt x="2406" y="74"/>
                  </a:lnTo>
                  <a:lnTo>
                    <a:pt x="2517" y="42"/>
                  </a:lnTo>
                  <a:lnTo>
                    <a:pt x="2629" y="19"/>
                  </a:lnTo>
                  <a:lnTo>
                    <a:pt x="2742" y="6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rgbClr val="9497A7"/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longitude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7335135" y="4021991"/>
              <a:ext cx="884903" cy="665338"/>
            </a:xfrm>
            <a:custGeom>
              <a:avLst/>
              <a:gdLst>
                <a:gd name="T0" fmla="*/ 2971 w 5715"/>
                <a:gd name="T1" fmla="*/ 6 h 6183"/>
                <a:gd name="T2" fmla="*/ 3198 w 5715"/>
                <a:gd name="T3" fmla="*/ 42 h 6183"/>
                <a:gd name="T4" fmla="*/ 3417 w 5715"/>
                <a:gd name="T5" fmla="*/ 117 h 6183"/>
                <a:gd name="T6" fmla="*/ 3625 w 5715"/>
                <a:gd name="T7" fmla="*/ 227 h 6183"/>
                <a:gd name="T8" fmla="*/ 5167 w 5715"/>
                <a:gd name="T9" fmla="*/ 1228 h 6183"/>
                <a:gd name="T10" fmla="*/ 5340 w 5715"/>
                <a:gd name="T11" fmla="*/ 1387 h 6183"/>
                <a:gd name="T12" fmla="*/ 5484 w 5715"/>
                <a:gd name="T13" fmla="*/ 1569 h 6183"/>
                <a:gd name="T14" fmla="*/ 5595 w 5715"/>
                <a:gd name="T15" fmla="*/ 1774 h 6183"/>
                <a:gd name="T16" fmla="*/ 5671 w 5715"/>
                <a:gd name="T17" fmla="*/ 1993 h 6183"/>
                <a:gd name="T18" fmla="*/ 5711 w 5715"/>
                <a:gd name="T19" fmla="*/ 2224 h 6183"/>
                <a:gd name="T20" fmla="*/ 5715 w 5715"/>
                <a:gd name="T21" fmla="*/ 3839 h 6183"/>
                <a:gd name="T22" fmla="*/ 5696 w 5715"/>
                <a:gd name="T23" fmla="*/ 4076 h 6183"/>
                <a:gd name="T24" fmla="*/ 5638 w 5715"/>
                <a:gd name="T25" fmla="*/ 4303 h 6183"/>
                <a:gd name="T26" fmla="*/ 5544 w 5715"/>
                <a:gd name="T27" fmla="*/ 4515 h 6183"/>
                <a:gd name="T28" fmla="*/ 5416 w 5715"/>
                <a:gd name="T29" fmla="*/ 4708 h 6183"/>
                <a:gd name="T30" fmla="*/ 5257 w 5715"/>
                <a:gd name="T31" fmla="*/ 4879 h 6183"/>
                <a:gd name="T32" fmla="*/ 5069 w 5715"/>
                <a:gd name="T33" fmla="*/ 5023 h 6183"/>
                <a:gd name="T34" fmla="*/ 3522 w 5715"/>
                <a:gd name="T35" fmla="*/ 6016 h 6183"/>
                <a:gd name="T36" fmla="*/ 3308 w 5715"/>
                <a:gd name="T37" fmla="*/ 6110 h 6183"/>
                <a:gd name="T38" fmla="*/ 3085 w 5715"/>
                <a:gd name="T39" fmla="*/ 6164 h 6183"/>
                <a:gd name="T40" fmla="*/ 2856 w 5715"/>
                <a:gd name="T41" fmla="*/ 6183 h 6183"/>
                <a:gd name="T42" fmla="*/ 2629 w 5715"/>
                <a:gd name="T43" fmla="*/ 6164 h 6183"/>
                <a:gd name="T44" fmla="*/ 2406 w 5715"/>
                <a:gd name="T45" fmla="*/ 6110 h 6183"/>
                <a:gd name="T46" fmla="*/ 2192 w 5715"/>
                <a:gd name="T47" fmla="*/ 6016 h 6183"/>
                <a:gd name="T48" fmla="*/ 645 w 5715"/>
                <a:gd name="T49" fmla="*/ 5023 h 6183"/>
                <a:gd name="T50" fmla="*/ 458 w 5715"/>
                <a:gd name="T51" fmla="*/ 4879 h 6183"/>
                <a:gd name="T52" fmla="*/ 298 w 5715"/>
                <a:gd name="T53" fmla="*/ 4708 h 6183"/>
                <a:gd name="T54" fmla="*/ 171 w 5715"/>
                <a:gd name="T55" fmla="*/ 4515 h 6183"/>
                <a:gd name="T56" fmla="*/ 77 w 5715"/>
                <a:gd name="T57" fmla="*/ 4303 h 6183"/>
                <a:gd name="T58" fmla="*/ 19 w 5715"/>
                <a:gd name="T59" fmla="*/ 4076 h 6183"/>
                <a:gd name="T60" fmla="*/ 0 w 5715"/>
                <a:gd name="T61" fmla="*/ 3839 h 6183"/>
                <a:gd name="T62" fmla="*/ 4 w 5715"/>
                <a:gd name="T63" fmla="*/ 2224 h 6183"/>
                <a:gd name="T64" fmla="*/ 43 w 5715"/>
                <a:gd name="T65" fmla="*/ 1993 h 6183"/>
                <a:gd name="T66" fmla="*/ 120 w 5715"/>
                <a:gd name="T67" fmla="*/ 1774 h 6183"/>
                <a:gd name="T68" fmla="*/ 231 w 5715"/>
                <a:gd name="T69" fmla="*/ 1569 h 6183"/>
                <a:gd name="T70" fmla="*/ 375 w 5715"/>
                <a:gd name="T71" fmla="*/ 1387 h 6183"/>
                <a:gd name="T72" fmla="*/ 548 w 5715"/>
                <a:gd name="T73" fmla="*/ 1228 h 6183"/>
                <a:gd name="T74" fmla="*/ 2089 w 5715"/>
                <a:gd name="T75" fmla="*/ 227 h 6183"/>
                <a:gd name="T76" fmla="*/ 2297 w 5715"/>
                <a:gd name="T77" fmla="*/ 117 h 6183"/>
                <a:gd name="T78" fmla="*/ 2517 w 5715"/>
                <a:gd name="T79" fmla="*/ 42 h 6183"/>
                <a:gd name="T80" fmla="*/ 2742 w 5715"/>
                <a:gd name="T81" fmla="*/ 6 h 6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15" h="6183">
                  <a:moveTo>
                    <a:pt x="2856" y="0"/>
                  </a:moveTo>
                  <a:lnTo>
                    <a:pt x="2971" y="6"/>
                  </a:lnTo>
                  <a:lnTo>
                    <a:pt x="3085" y="19"/>
                  </a:lnTo>
                  <a:lnTo>
                    <a:pt x="3198" y="42"/>
                  </a:lnTo>
                  <a:lnTo>
                    <a:pt x="3308" y="74"/>
                  </a:lnTo>
                  <a:lnTo>
                    <a:pt x="3417" y="117"/>
                  </a:lnTo>
                  <a:lnTo>
                    <a:pt x="3522" y="167"/>
                  </a:lnTo>
                  <a:lnTo>
                    <a:pt x="3625" y="227"/>
                  </a:lnTo>
                  <a:lnTo>
                    <a:pt x="5069" y="1160"/>
                  </a:lnTo>
                  <a:lnTo>
                    <a:pt x="5167" y="1228"/>
                  </a:lnTo>
                  <a:lnTo>
                    <a:pt x="5257" y="1304"/>
                  </a:lnTo>
                  <a:lnTo>
                    <a:pt x="5340" y="1387"/>
                  </a:lnTo>
                  <a:lnTo>
                    <a:pt x="5416" y="1475"/>
                  </a:lnTo>
                  <a:lnTo>
                    <a:pt x="5484" y="1569"/>
                  </a:lnTo>
                  <a:lnTo>
                    <a:pt x="5544" y="1668"/>
                  </a:lnTo>
                  <a:lnTo>
                    <a:pt x="5595" y="1774"/>
                  </a:lnTo>
                  <a:lnTo>
                    <a:pt x="5638" y="1882"/>
                  </a:lnTo>
                  <a:lnTo>
                    <a:pt x="5671" y="1993"/>
                  </a:lnTo>
                  <a:lnTo>
                    <a:pt x="5696" y="2108"/>
                  </a:lnTo>
                  <a:lnTo>
                    <a:pt x="5711" y="2224"/>
                  </a:lnTo>
                  <a:lnTo>
                    <a:pt x="5715" y="2344"/>
                  </a:lnTo>
                  <a:lnTo>
                    <a:pt x="5715" y="3839"/>
                  </a:lnTo>
                  <a:lnTo>
                    <a:pt x="5711" y="3960"/>
                  </a:lnTo>
                  <a:lnTo>
                    <a:pt x="5696" y="4076"/>
                  </a:lnTo>
                  <a:lnTo>
                    <a:pt x="5671" y="4190"/>
                  </a:lnTo>
                  <a:lnTo>
                    <a:pt x="5638" y="4303"/>
                  </a:lnTo>
                  <a:lnTo>
                    <a:pt x="5595" y="4410"/>
                  </a:lnTo>
                  <a:lnTo>
                    <a:pt x="5544" y="4515"/>
                  </a:lnTo>
                  <a:lnTo>
                    <a:pt x="5484" y="4614"/>
                  </a:lnTo>
                  <a:lnTo>
                    <a:pt x="5416" y="4708"/>
                  </a:lnTo>
                  <a:lnTo>
                    <a:pt x="5340" y="4796"/>
                  </a:lnTo>
                  <a:lnTo>
                    <a:pt x="5257" y="4879"/>
                  </a:lnTo>
                  <a:lnTo>
                    <a:pt x="5167" y="4956"/>
                  </a:lnTo>
                  <a:lnTo>
                    <a:pt x="5069" y="5023"/>
                  </a:lnTo>
                  <a:lnTo>
                    <a:pt x="3625" y="5958"/>
                  </a:lnTo>
                  <a:lnTo>
                    <a:pt x="3522" y="6016"/>
                  </a:lnTo>
                  <a:lnTo>
                    <a:pt x="3417" y="6069"/>
                  </a:lnTo>
                  <a:lnTo>
                    <a:pt x="3308" y="6110"/>
                  </a:lnTo>
                  <a:lnTo>
                    <a:pt x="3198" y="6142"/>
                  </a:lnTo>
                  <a:lnTo>
                    <a:pt x="3085" y="6164"/>
                  </a:lnTo>
                  <a:lnTo>
                    <a:pt x="2971" y="6179"/>
                  </a:lnTo>
                  <a:lnTo>
                    <a:pt x="2856" y="6183"/>
                  </a:lnTo>
                  <a:lnTo>
                    <a:pt x="2742" y="6179"/>
                  </a:lnTo>
                  <a:lnTo>
                    <a:pt x="2629" y="6164"/>
                  </a:lnTo>
                  <a:lnTo>
                    <a:pt x="2517" y="6142"/>
                  </a:lnTo>
                  <a:lnTo>
                    <a:pt x="2406" y="6110"/>
                  </a:lnTo>
                  <a:lnTo>
                    <a:pt x="2297" y="6069"/>
                  </a:lnTo>
                  <a:lnTo>
                    <a:pt x="2192" y="6016"/>
                  </a:lnTo>
                  <a:lnTo>
                    <a:pt x="2089" y="5958"/>
                  </a:lnTo>
                  <a:lnTo>
                    <a:pt x="645" y="5023"/>
                  </a:lnTo>
                  <a:lnTo>
                    <a:pt x="548" y="4956"/>
                  </a:lnTo>
                  <a:lnTo>
                    <a:pt x="458" y="4879"/>
                  </a:lnTo>
                  <a:lnTo>
                    <a:pt x="375" y="4796"/>
                  </a:lnTo>
                  <a:lnTo>
                    <a:pt x="298" y="4708"/>
                  </a:lnTo>
                  <a:lnTo>
                    <a:pt x="231" y="4614"/>
                  </a:lnTo>
                  <a:lnTo>
                    <a:pt x="171" y="4515"/>
                  </a:lnTo>
                  <a:lnTo>
                    <a:pt x="120" y="4410"/>
                  </a:lnTo>
                  <a:lnTo>
                    <a:pt x="77" y="4303"/>
                  </a:lnTo>
                  <a:lnTo>
                    <a:pt x="43" y="4190"/>
                  </a:lnTo>
                  <a:lnTo>
                    <a:pt x="19" y="4076"/>
                  </a:lnTo>
                  <a:lnTo>
                    <a:pt x="4" y="3960"/>
                  </a:lnTo>
                  <a:lnTo>
                    <a:pt x="0" y="3839"/>
                  </a:lnTo>
                  <a:lnTo>
                    <a:pt x="0" y="2344"/>
                  </a:lnTo>
                  <a:lnTo>
                    <a:pt x="4" y="2224"/>
                  </a:lnTo>
                  <a:lnTo>
                    <a:pt x="19" y="2108"/>
                  </a:lnTo>
                  <a:lnTo>
                    <a:pt x="43" y="1993"/>
                  </a:lnTo>
                  <a:lnTo>
                    <a:pt x="77" y="1882"/>
                  </a:lnTo>
                  <a:lnTo>
                    <a:pt x="120" y="1774"/>
                  </a:lnTo>
                  <a:lnTo>
                    <a:pt x="171" y="1668"/>
                  </a:lnTo>
                  <a:lnTo>
                    <a:pt x="231" y="1569"/>
                  </a:lnTo>
                  <a:lnTo>
                    <a:pt x="298" y="1475"/>
                  </a:lnTo>
                  <a:lnTo>
                    <a:pt x="375" y="1387"/>
                  </a:lnTo>
                  <a:lnTo>
                    <a:pt x="458" y="1304"/>
                  </a:lnTo>
                  <a:lnTo>
                    <a:pt x="548" y="1228"/>
                  </a:lnTo>
                  <a:lnTo>
                    <a:pt x="645" y="1160"/>
                  </a:lnTo>
                  <a:lnTo>
                    <a:pt x="2089" y="227"/>
                  </a:lnTo>
                  <a:lnTo>
                    <a:pt x="2192" y="167"/>
                  </a:lnTo>
                  <a:lnTo>
                    <a:pt x="2297" y="117"/>
                  </a:lnTo>
                  <a:lnTo>
                    <a:pt x="2406" y="74"/>
                  </a:lnTo>
                  <a:lnTo>
                    <a:pt x="2517" y="42"/>
                  </a:lnTo>
                  <a:lnTo>
                    <a:pt x="2629" y="19"/>
                  </a:lnTo>
                  <a:lnTo>
                    <a:pt x="2742" y="6"/>
                  </a:lnTo>
                  <a:lnTo>
                    <a:pt x="2856" y="0"/>
                  </a:lnTo>
                  <a:close/>
                </a:path>
              </a:pathLst>
            </a:custGeom>
            <a:solidFill>
              <a:srgbClr val="9497A7"/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longitude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9314071" y="2415841"/>
            <a:ext cx="582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344992" y="3324952"/>
            <a:ext cx="582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393872" y="4230499"/>
            <a:ext cx="582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495344" y="2253351"/>
            <a:ext cx="2267037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white"/>
                </a:solidFill>
              </a:rPr>
              <a:t>DTO </a:t>
            </a:r>
            <a:r>
              <a:rPr lang="ko-KR" altLang="en-US" sz="1100" b="1" dirty="0" smtClean="0">
                <a:solidFill>
                  <a:prstClr val="white"/>
                </a:solidFill>
              </a:rPr>
              <a:t>클래스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322478" y="2923646"/>
            <a:ext cx="261276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white"/>
                </a:solidFill>
              </a:rPr>
              <a:t>하위 속성 클래스 </a:t>
            </a:r>
            <a:endParaRPr lang="en-US" altLang="ko-KR" sz="11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white"/>
                </a:solidFill>
              </a:rPr>
              <a:t>및 </a:t>
            </a:r>
            <a:endParaRPr lang="en-US" altLang="ko-KR" sz="11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white"/>
                </a:solidFill>
              </a:rPr>
              <a:t>PRIMARY KEY</a:t>
            </a:r>
            <a:endParaRPr lang="en-US" altLang="ko-KR" sz="1100" b="1" dirty="0" smtClean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495344" y="4057374"/>
            <a:ext cx="226703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 smtClean="0">
                <a:solidFill>
                  <a:prstClr val="white"/>
                </a:solidFill>
              </a:rPr>
              <a:t>클래스의 속성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pic>
        <p:nvPicPr>
          <p:cNvPr id="29" name="Picture 4" descr="ë©í°ìº í¼ì¤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157" y="6357234"/>
            <a:ext cx="853025" cy="4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9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6143" y="427886"/>
            <a:ext cx="11214100" cy="5931725"/>
          </a:xfrm>
          <a:prstGeom prst="rect">
            <a:avLst/>
          </a:prstGeom>
          <a:gradFill>
            <a:gsLst>
              <a:gs pos="0">
                <a:srgbClr val="464B68"/>
              </a:gs>
              <a:gs pos="100000">
                <a:srgbClr val="2E314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6143" y="3918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41489" y="621777"/>
            <a:ext cx="3817204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 smtClean="0">
                <a:solidFill>
                  <a:prstClr val="white">
                    <a:lumMod val="85000"/>
                  </a:prstClr>
                </a:solidFill>
              </a:rPr>
              <a:t>프로젝트 기능 소개</a:t>
            </a:r>
            <a:endParaRPr lang="ko-KR" altLang="en-US" sz="2400" dirty="0">
              <a:solidFill>
                <a:prstClr val="white">
                  <a:lumMod val="85000"/>
                </a:prstClr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099991" y="2252554"/>
            <a:ext cx="9999165" cy="3456000"/>
            <a:chOff x="3635444" y="2214511"/>
            <a:chExt cx="5004000" cy="3456000"/>
          </a:xfrm>
        </p:grpSpPr>
        <p:cxnSp>
          <p:nvCxnSpPr>
            <p:cNvPr id="32" name="직선 연결선 31"/>
            <p:cNvCxnSpPr/>
            <p:nvPr/>
          </p:nvCxnSpPr>
          <p:spPr>
            <a:xfrm rot="16200000">
              <a:off x="6137444" y="1440512"/>
              <a:ext cx="0" cy="50040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0800000">
              <a:off x="6137445" y="2214511"/>
              <a:ext cx="0" cy="34560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/>
          <p:cNvSpPr/>
          <p:nvPr/>
        </p:nvSpPr>
        <p:spPr>
          <a:xfrm>
            <a:off x="1227291" y="2167459"/>
            <a:ext cx="2120593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1. 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정류소 검색</a:t>
            </a:r>
            <a:endParaRPr lang="en-US" altLang="ko-KR" sz="1100" dirty="0" smtClean="0">
              <a:solidFill>
                <a:prstClr val="white">
                  <a:lumMod val="75000"/>
                </a:prst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전체 검색</a:t>
            </a:r>
            <a:endParaRPr lang="en-US" altLang="ko-KR" sz="1100" dirty="0" smtClean="0">
              <a:solidFill>
                <a:prstClr val="white">
                  <a:lumMod val="75000"/>
                </a:prst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이름으로 검색</a:t>
            </a:r>
            <a:endParaRPr lang="en-US" altLang="ko-KR" sz="1100" dirty="0" smtClean="0">
              <a:solidFill>
                <a:prstClr val="white">
                  <a:lumMod val="75000"/>
                </a:prst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번호로 검색</a:t>
            </a:r>
            <a:endParaRPr lang="en-US" altLang="ko-KR" sz="1100" dirty="0" smtClean="0">
              <a:solidFill>
                <a:prstClr val="white">
                  <a:lumMod val="75000"/>
                </a:prst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err="1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거치대</a:t>
            </a: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 수로 검색</a:t>
            </a:r>
            <a:endParaRPr lang="en-US" altLang="ko-KR" sz="1100" dirty="0" smtClean="0">
              <a:solidFill>
                <a:prstClr val="white">
                  <a:lumMod val="75000"/>
                </a:prst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좌표 검색</a:t>
            </a:r>
            <a:endParaRPr lang="en-US" altLang="ko-KR" sz="1100" dirty="0" smtClean="0">
              <a:solidFill>
                <a:prstClr val="white">
                  <a:lumMod val="75000"/>
                </a:prstClr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4173" y="2167458"/>
            <a:ext cx="474498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2. 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정류소 삭제</a:t>
            </a:r>
            <a:endParaRPr lang="en-US" altLang="ko-KR" sz="1100" dirty="0" smtClean="0">
              <a:solidFill>
                <a:prstClr val="white">
                  <a:lumMod val="75000"/>
                </a:prst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정류소 번호로 정류소 정보 삭제</a:t>
            </a:r>
            <a:endParaRPr lang="en-US" altLang="ko-KR" sz="1100" dirty="0" smtClean="0">
              <a:solidFill>
                <a:prstClr val="white">
                  <a:lumMod val="75000"/>
                </a:prst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정류소 이름으로 정류소 정보 삭제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latin typeface="+mn-ea"/>
            </a:endParaRPr>
          </a:p>
        </p:txBody>
      </p:sp>
      <p:pic>
        <p:nvPicPr>
          <p:cNvPr id="20" name="Picture 4" descr="ë©í°ìº í¼ì¤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157" y="6357234"/>
            <a:ext cx="853025" cy="4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227291" y="4279015"/>
            <a:ext cx="4744983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</a:rPr>
              <a:t>3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. 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정류소 수정</a:t>
            </a:r>
            <a:endParaRPr lang="en-US" altLang="ko-KR" sz="1100" dirty="0" smtClean="0">
              <a:solidFill>
                <a:prstClr val="white">
                  <a:lumMod val="7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- </a:t>
            </a: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정류소 번호로 정보 수정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354173" y="4279015"/>
            <a:ext cx="4744983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</a:rPr>
              <a:t>4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. 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정류소 생성</a:t>
            </a:r>
            <a:endParaRPr lang="en-US" altLang="ko-KR" sz="1100" dirty="0" smtClean="0">
              <a:solidFill>
                <a:prstClr val="white">
                  <a:lumMod val="7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- </a:t>
            </a: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정류소 정보 추가 생성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00816" y="2412447"/>
            <a:ext cx="2120593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대여 횟수</a:t>
            </a: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, </a:t>
            </a: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반납 횟수 검색</a:t>
            </a:r>
            <a:endParaRPr lang="en-US" altLang="ko-KR" sz="1100" dirty="0" smtClean="0">
              <a:solidFill>
                <a:prstClr val="white">
                  <a:lumMod val="75000"/>
                </a:prst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대여 횟수와 반납 횟수가 </a:t>
            </a:r>
            <a:endParaRPr lang="en-US" altLang="ko-KR" sz="1100" dirty="0" smtClean="0">
              <a:solidFill>
                <a:prstClr val="white">
                  <a:lumMod val="7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  <a:latin typeface="+mn-ea"/>
              </a:rPr>
              <a:t> </a:t>
            </a:r>
            <a:r>
              <a:rPr lang="en-US" altLang="ko-KR" sz="11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   </a:t>
            </a:r>
            <a:r>
              <a:rPr lang="ko-KR" altLang="en-US" sz="1100" dirty="0" smtClean="0">
                <a:solidFill>
                  <a:prstClr val="white">
                    <a:lumMod val="75000"/>
                  </a:prstClr>
                </a:solidFill>
                <a:latin typeface="+mn-ea"/>
              </a:rPr>
              <a:t>많은 순으로 검색</a:t>
            </a:r>
            <a:endParaRPr lang="en-US" altLang="ko-KR" sz="1100" dirty="0" smtClean="0">
              <a:solidFill>
                <a:prstClr val="white">
                  <a:lumMod val="7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83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92C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143" y="427886"/>
            <a:ext cx="11214100" cy="5931725"/>
          </a:xfrm>
          <a:prstGeom prst="rect">
            <a:avLst/>
          </a:prstGeom>
          <a:gradFill>
            <a:gsLst>
              <a:gs pos="0">
                <a:srgbClr val="464B68"/>
              </a:gs>
              <a:gs pos="100000">
                <a:srgbClr val="2E314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6143" y="3918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3610" y="568268"/>
            <a:ext cx="442276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-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사용자 콘솔 인터페이스</a:t>
            </a:r>
            <a:endParaRPr lang="ko-KR" altLang="en-US" sz="1600" b="1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47313" y="2659333"/>
            <a:ext cx="5501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1. 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숫자 입력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47312" y="3207894"/>
            <a:ext cx="5501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2. 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잘못된 숫자일 경우 예외 처리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latin typeface="+mn-ea"/>
            </a:endParaRPr>
          </a:p>
        </p:txBody>
      </p:sp>
      <p:pic>
        <p:nvPicPr>
          <p:cNvPr id="20" name="Picture 4" descr="ë©í°ìº í¼ì¤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157" y="6357234"/>
            <a:ext cx="853025" cy="4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10" y="1208299"/>
            <a:ext cx="3981830" cy="4618923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647312" y="3756455"/>
            <a:ext cx="5501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</a:rPr>
              <a:t>3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. 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수정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삽입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삭제 시 필요한 조건을 제시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82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92C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6143" y="427886"/>
            <a:ext cx="11214100" cy="5931725"/>
          </a:xfrm>
          <a:prstGeom prst="rect">
            <a:avLst/>
          </a:prstGeom>
          <a:gradFill>
            <a:gsLst>
              <a:gs pos="0">
                <a:srgbClr val="464B68"/>
              </a:gs>
              <a:gs pos="100000">
                <a:srgbClr val="2E314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6143" y="3918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Picture 4" descr="ë©í°ìº í¼ì¤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157" y="6357234"/>
            <a:ext cx="853025" cy="4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7595718" y="2148405"/>
            <a:ext cx="5501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유클리드 공식을 이용하여 </a:t>
            </a:r>
            <a:endParaRPr lang="en-US" altLang="ko-KR" sz="1200" b="1" dirty="0" smtClean="0">
              <a:solidFill>
                <a:prstClr val="white">
                  <a:lumMod val="9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정류소의 좌표를 받아</a:t>
            </a:r>
            <a:endParaRPr lang="en-US" altLang="ko-KR" sz="1200" b="1" dirty="0">
              <a:solidFill>
                <a:prstClr val="white">
                  <a:lumMod val="95000"/>
                </a:prst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</a:rPr>
              <a:t>1km</a:t>
            </a:r>
            <a:r>
              <a:rPr lang="ko-KR" altLang="en-US" sz="1200" b="1" dirty="0" smtClean="0">
                <a:solidFill>
                  <a:prstClr val="white">
                    <a:lumMod val="95000"/>
                  </a:prstClr>
                </a:solidFill>
              </a:rPr>
              <a:t>이내의 정류소 정보 검색</a:t>
            </a:r>
            <a:endParaRPr lang="en-US" altLang="ko-KR" sz="1200" b="1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10" y="1390974"/>
            <a:ext cx="6269080" cy="441130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73610" y="568268"/>
            <a:ext cx="442276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</a:rPr>
              <a:t>-</a:t>
            </a:r>
            <a:r>
              <a:rPr lang="ko-KR" altLang="en-US" b="1" dirty="0" smtClean="0">
                <a:solidFill>
                  <a:prstClr val="white">
                    <a:lumMod val="85000"/>
                  </a:prstClr>
                </a:solidFill>
              </a:rPr>
              <a:t>사용자 콘솔 인터페이스</a:t>
            </a:r>
            <a:endParaRPr lang="ko-KR" altLang="en-US" sz="1600" b="1" dirty="0">
              <a:solidFill>
                <a:prstClr val="white">
                  <a:lumMod val="8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718" y="3271526"/>
            <a:ext cx="3400425" cy="819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0811" y="4321772"/>
            <a:ext cx="4041311" cy="128619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595718" y="4721629"/>
            <a:ext cx="3809344" cy="764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92C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26143" y="391886"/>
            <a:ext cx="11214100" cy="36000"/>
          </a:xfrm>
          <a:prstGeom prst="rect">
            <a:avLst/>
          </a:prstGeom>
          <a:gradFill flip="none" rotWithShape="1">
            <a:gsLst>
              <a:gs pos="0">
                <a:srgbClr val="A043EB"/>
              </a:gs>
              <a:gs pos="100000">
                <a:srgbClr val="ED0B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Picture 4" descr="ë©í°ìº í¼ì¤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157" y="6357234"/>
            <a:ext cx="853025" cy="4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884616" y="2833392"/>
            <a:ext cx="4422768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prstClr val="white">
                    <a:lumMod val="85000"/>
                  </a:prst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프로그램 시연</a:t>
            </a:r>
            <a:endParaRPr lang="ko-KR" altLang="en-US" sz="3600" b="1" dirty="0">
              <a:solidFill>
                <a:prstClr val="white">
                  <a:lumMod val="85000"/>
                </a:prst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1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288</Words>
  <Application>Microsoft Office PowerPoint</Application>
  <PresentationFormat>와이드스크린</PresentationFormat>
  <Paragraphs>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210 맨발의청춘 L</vt:lpstr>
      <vt:lpstr>Aharoni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Donghoon</cp:lastModifiedBy>
  <cp:revision>150</cp:revision>
  <dcterms:created xsi:type="dcterms:W3CDTF">2018-05-09T06:13:43Z</dcterms:created>
  <dcterms:modified xsi:type="dcterms:W3CDTF">2018-07-09T01:44:19Z</dcterms:modified>
</cp:coreProperties>
</file>