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3" r:id="rId2"/>
    <p:sldId id="364" r:id="rId3"/>
    <p:sldId id="365" r:id="rId4"/>
    <p:sldId id="366" r:id="rId5"/>
    <p:sldId id="367" r:id="rId6"/>
    <p:sldId id="369" r:id="rId7"/>
    <p:sldId id="368" r:id="rId8"/>
    <p:sldId id="370" r:id="rId9"/>
    <p:sldId id="371" r:id="rId10"/>
    <p:sldId id="372" r:id="rId11"/>
    <p:sldId id="374" r:id="rId12"/>
    <p:sldId id="375" r:id="rId13"/>
    <p:sldId id="376" r:id="rId14"/>
    <p:sldId id="377" r:id="rId15"/>
    <p:sldId id="378" r:id="rId16"/>
    <p:sldId id="3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nam" initials="d" lastIdx="0" clrIdx="0">
    <p:extLst>
      <p:ext uri="{19B8F6BF-5375-455C-9EA6-DF929625EA0E}">
        <p15:presenceInfo xmlns:p15="http://schemas.microsoft.com/office/powerpoint/2012/main" userId="dhn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C5E0B4"/>
    <a:srgbClr val="C61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2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3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75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6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1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4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7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1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4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1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5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3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6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73F8-BD41-49D3-8AD7-5C9B45336B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6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04-0A18-49EC-AC67-3DE43BA02C80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72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1A91-5DFA-44F8-98AB-C21D2C235E74}" type="datetime1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40DD-F576-4E88-96B3-DB2E39692ED4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EB8C-5CCF-4CE3-AEFD-98AF755ECB16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00B050"/>
                </a:solidFill>
              </a:rPr>
              <a:t>a,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F21508-C58A-4B32-BA7F-9286690EFF3B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2E4D758-840E-4E91-B304-AC143EC5860F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300D8AF-2A37-4F7A-9C26-7193015CC43A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52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48B88F-C2E5-4D84-8E5C-EA352618CDD5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13575A-A955-440B-B6B2-4D106E3313E7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5486B39-5ADC-4C8A-A880-E410CA766149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84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c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AA65B3-6366-4D88-B683-89F43EE8321B}"/>
              </a:ext>
            </a:extLst>
          </p:cNvPr>
          <p:cNvGrpSpPr/>
          <p:nvPr/>
        </p:nvGrpSpPr>
        <p:grpSpPr>
          <a:xfrm>
            <a:off x="4997325" y="4636306"/>
            <a:ext cx="2850535" cy="702140"/>
            <a:chOff x="2181620" y="5654811"/>
            <a:chExt cx="2850535" cy="7021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F277C3-AEE7-458E-B25B-CAD6B92D50E4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AFDA-EA7E-4F2B-8A2E-740273742E83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c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4C82A2-6E27-41B2-BF0C-DF98BD73DEDA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A8E06A-C46F-426C-A7AC-B651205A1F6A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DBB558B-07F3-4086-8E8B-1EA92621E770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41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c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F6E2F7-38A9-4A7D-B179-1052F8E77A4B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6BC5FB8-76A6-4CAB-B09B-F4708FD9126E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F6AD0D9-6281-42AF-91F6-7488C5CCBCF0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24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BD97D7-7FFC-4A9E-AE5F-C3AECB37D986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A0522D7-EBD4-419E-A667-C6F4BE136EB9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D9EB90D-5544-4E05-A13C-D8962C6D91C4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35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EDC486-A217-4A8B-A7EB-4AB4AF2A434E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21D6FE5-7648-4174-9179-23496E4C8D7A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E14E13-53C0-402F-8FED-7D2A186D0688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a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83231C-6015-461B-9B0F-2D1499772C56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E5992A3-F55C-4C17-A543-387F9DF383F4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6237FA2-15B3-48F8-97E9-FB3C9FCC0014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47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EDC486-A217-4A8B-A7EB-4AB4AF2A434E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21D6FE5-7648-4174-9179-23496E4C8D7A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E14E13-53C0-402F-8FED-7D2A186D0688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a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CA8162-01D4-4224-B227-9A7ED429E48C}"/>
              </a:ext>
            </a:extLst>
          </p:cNvPr>
          <p:cNvSpPr txBox="1"/>
          <p:nvPr/>
        </p:nvSpPr>
        <p:spPr>
          <a:xfrm>
            <a:off x="5770433" y="3493986"/>
            <a:ext cx="923330" cy="142594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4800" b="1" dirty="0"/>
              <a:t>…</a:t>
            </a:r>
            <a:endParaRPr lang="ko-KR" altLang="en-US" sz="48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C44B69-FB0A-4EEB-9167-1D6204883579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27A71EF-A15F-4D1E-9752-EBBDC38AFC55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E61A808-15DA-47D6-B34F-DFF0E9A244A8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05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</a:p>
          <a:p>
            <a:pPr lvl="1"/>
            <a:r>
              <a:rPr lang="en-US" altLang="ko-KR" dirty="0"/>
              <a:t>b a b 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7206FA-BB34-4C11-9643-D7D6D28BE03A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7C269B-8795-416A-95D3-AF9EA281EECD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BF82A5-5B81-44F2-8CB1-112EE4202CBE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36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b,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6551BF-013B-4DD3-AEE5-185ACDAC8CFD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AC9F60-1980-4983-BB48-74C93948A4E2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5498AFC-450A-44D3-AE43-5CF5EC54D447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26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F70B18-A700-4199-8553-7D6D6ED765E8}"/>
              </a:ext>
            </a:extLst>
          </p:cNvPr>
          <p:cNvGrpSpPr/>
          <p:nvPr/>
        </p:nvGrpSpPr>
        <p:grpSpPr>
          <a:xfrm>
            <a:off x="4997325" y="4636306"/>
            <a:ext cx="2850535" cy="702140"/>
            <a:chOff x="2181620" y="5654811"/>
            <a:chExt cx="2850535" cy="7021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2DBCAB-6CED-456D-8604-96038360D187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9486DE-D0B5-42D3-887D-6AE08C3CC54C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a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865DDE-E713-4EC1-BECD-BD1694D6C7B5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701CA1E-A45B-49E8-AC7B-1A208A6DC282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206C1B4-BEBF-4347-BB91-71B5208E854A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29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F70B18-A700-4199-8553-7D6D6ED765E8}"/>
              </a:ext>
            </a:extLst>
          </p:cNvPr>
          <p:cNvGrpSpPr/>
          <p:nvPr/>
        </p:nvGrpSpPr>
        <p:grpSpPr>
          <a:xfrm>
            <a:off x="4997325" y="4636306"/>
            <a:ext cx="2850535" cy="702140"/>
            <a:chOff x="2181620" y="5654811"/>
            <a:chExt cx="2850535" cy="7021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2DBCAB-6CED-456D-8604-96038360D187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9486DE-D0B5-42D3-887D-6AE08C3CC54C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a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3381E6-4214-4209-9F14-D76EE442AC39}"/>
              </a:ext>
            </a:extLst>
          </p:cNvPr>
          <p:cNvGrpSpPr/>
          <p:nvPr/>
        </p:nvGrpSpPr>
        <p:grpSpPr>
          <a:xfrm>
            <a:off x="4997324" y="3927816"/>
            <a:ext cx="2850535" cy="702140"/>
            <a:chOff x="2181620" y="5654811"/>
            <a:chExt cx="2850535" cy="70214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FC43E8A-9494-4701-8631-8C6918E6ED60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5F91B7-40AB-4446-87FA-218EFC0D1A4D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b,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25831-4E8C-4121-963F-51FBAF905187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B914A6D-B46F-4D0B-BFB1-572D5395AC26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F145424-0B69-4BD3-A496-00BA1A722F9B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87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F70B18-A700-4199-8553-7D6D6ED765E8}"/>
              </a:ext>
            </a:extLst>
          </p:cNvPr>
          <p:cNvGrpSpPr/>
          <p:nvPr/>
        </p:nvGrpSpPr>
        <p:grpSpPr>
          <a:xfrm>
            <a:off x="4997325" y="4636306"/>
            <a:ext cx="2850535" cy="702140"/>
            <a:chOff x="2181620" y="5654811"/>
            <a:chExt cx="2850535" cy="7021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2DBCAB-6CED-456D-8604-96038360D187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9486DE-D0B5-42D3-887D-6AE08C3CC54C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a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3381E6-4214-4209-9F14-D76EE442AC39}"/>
              </a:ext>
            </a:extLst>
          </p:cNvPr>
          <p:cNvGrpSpPr/>
          <p:nvPr/>
        </p:nvGrpSpPr>
        <p:grpSpPr>
          <a:xfrm>
            <a:off x="4997324" y="3927816"/>
            <a:ext cx="2850535" cy="702140"/>
            <a:chOff x="2181620" y="5654811"/>
            <a:chExt cx="2850535" cy="70214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FC43E8A-9494-4701-8631-8C6918E6ED60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5F91B7-40AB-4446-87FA-218EFC0D1A4D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7AF610-A1CC-4881-8D5B-570BC2B857B2}"/>
              </a:ext>
            </a:extLst>
          </p:cNvPr>
          <p:cNvSpPr/>
          <p:nvPr/>
        </p:nvSpPr>
        <p:spPr>
          <a:xfrm>
            <a:off x="4997324" y="3219326"/>
            <a:ext cx="702140" cy="7021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b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83EA06-BA25-4CF9-89C2-956D48E035B6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ADC249-CEDF-408C-B4F4-03BC7CEAA584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20F3F-D2A3-4211-AEB1-CBB002A3F298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6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F70B18-A700-4199-8553-7D6D6ED765E8}"/>
              </a:ext>
            </a:extLst>
          </p:cNvPr>
          <p:cNvGrpSpPr/>
          <p:nvPr/>
        </p:nvGrpSpPr>
        <p:grpSpPr>
          <a:xfrm>
            <a:off x="4997325" y="4636306"/>
            <a:ext cx="2850535" cy="702140"/>
            <a:chOff x="2181620" y="5654811"/>
            <a:chExt cx="2850535" cy="7021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2DBCAB-6CED-456D-8604-96038360D187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9486DE-D0B5-42D3-887D-6AE08C3CC54C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a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3381E6-4214-4209-9F14-D76EE442AC39}"/>
              </a:ext>
            </a:extLst>
          </p:cNvPr>
          <p:cNvGrpSpPr/>
          <p:nvPr/>
        </p:nvGrpSpPr>
        <p:grpSpPr>
          <a:xfrm>
            <a:off x="4997324" y="3927816"/>
            <a:ext cx="2850535" cy="702140"/>
            <a:chOff x="2181620" y="5654811"/>
            <a:chExt cx="2850535" cy="70214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FC43E8A-9494-4701-8631-8C6918E6ED60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5F91B7-40AB-4446-87FA-218EFC0D1A4D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71E5E0-7BFB-43AF-870E-B0937A4DD912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80D46FC-8F75-42B1-A576-8087F390457C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111D541-D958-4EA4-8F75-1421A96B59B6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F70B18-A700-4199-8553-7D6D6ED765E8}"/>
              </a:ext>
            </a:extLst>
          </p:cNvPr>
          <p:cNvGrpSpPr/>
          <p:nvPr/>
        </p:nvGrpSpPr>
        <p:grpSpPr>
          <a:xfrm>
            <a:off x="4997325" y="4636306"/>
            <a:ext cx="2850535" cy="702140"/>
            <a:chOff x="2181620" y="5654811"/>
            <a:chExt cx="2850535" cy="7021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2DBCAB-6CED-456D-8604-96038360D187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9486DE-D0B5-42D3-887D-6AE08C3CC54C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a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3381E6-4214-4209-9F14-D76EE442AC39}"/>
              </a:ext>
            </a:extLst>
          </p:cNvPr>
          <p:cNvGrpSpPr/>
          <p:nvPr/>
        </p:nvGrpSpPr>
        <p:grpSpPr>
          <a:xfrm>
            <a:off x="4997324" y="3927816"/>
            <a:ext cx="2850535" cy="702140"/>
            <a:chOff x="2181620" y="5654811"/>
            <a:chExt cx="2850535" cy="70214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FC43E8A-9494-4701-8631-8C6918E6ED60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5F91B7-40AB-4446-87FA-218EFC0D1A4D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c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7AF610-A1CC-4881-8D5B-570BC2B857B2}"/>
              </a:ext>
            </a:extLst>
          </p:cNvPr>
          <p:cNvSpPr/>
          <p:nvPr/>
        </p:nvSpPr>
        <p:spPr>
          <a:xfrm>
            <a:off x="4997324" y="3219326"/>
            <a:ext cx="702140" cy="7021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</a:t>
            </a:r>
            <a:endParaRPr lang="ko-KR" altLang="en-US" sz="28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9BB596-0EC1-4B25-8EE0-0882653A96FD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30EBD46-66DA-444A-A90E-FC298E746860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CBEEAFF-91AC-4096-8635-297F58E2FF9D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12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F70B18-A700-4199-8553-7D6D6ED765E8}"/>
              </a:ext>
            </a:extLst>
          </p:cNvPr>
          <p:cNvGrpSpPr/>
          <p:nvPr/>
        </p:nvGrpSpPr>
        <p:grpSpPr>
          <a:xfrm>
            <a:off x="4997325" y="4636306"/>
            <a:ext cx="2850535" cy="702140"/>
            <a:chOff x="2181620" y="5654811"/>
            <a:chExt cx="2850535" cy="7021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2DBCAB-6CED-456D-8604-96038360D187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9486DE-D0B5-42D3-887D-6AE08C3CC54C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a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3381E6-4214-4209-9F14-D76EE442AC39}"/>
              </a:ext>
            </a:extLst>
          </p:cNvPr>
          <p:cNvGrpSpPr/>
          <p:nvPr/>
        </p:nvGrpSpPr>
        <p:grpSpPr>
          <a:xfrm>
            <a:off x="4997324" y="3927816"/>
            <a:ext cx="2850535" cy="702140"/>
            <a:chOff x="2181620" y="5654811"/>
            <a:chExt cx="2850535" cy="70214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FC43E8A-9494-4701-8631-8C6918E6ED60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5F91B7-40AB-4446-87FA-218EFC0D1A4D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c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7E9674-93FE-46DE-BC95-8E9601A52487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5E9165-6346-4546-ADFE-CEFF053A17A3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C7BF471-0EF5-4429-A0B8-CF81A7EDE1BA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65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문장 변이 </a:t>
            </a:r>
            <a:r>
              <a:rPr lang="en-US" altLang="ko-KR" dirty="0"/>
              <a:t>(Mutation)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267B93-CF60-42C1-8964-7FA200E9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a b a c</a:t>
            </a:r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 b a b</a:t>
            </a:r>
          </a:p>
          <a:p>
            <a:pPr lvl="1"/>
            <a:r>
              <a:rPr lang="en-US" altLang="ko-KR" dirty="0"/>
              <a:t>a b a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B850BD-D215-42E1-A9D1-DC3C12A55355}"/>
              </a:ext>
            </a:extLst>
          </p:cNvPr>
          <p:cNvGrpSpPr/>
          <p:nvPr/>
        </p:nvGrpSpPr>
        <p:grpSpPr>
          <a:xfrm>
            <a:off x="3848847" y="1595373"/>
            <a:ext cx="4065893" cy="511464"/>
            <a:chOff x="4053033" y="1373431"/>
            <a:chExt cx="4065893" cy="5114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2F709B-5D98-4E4B-AFC9-2D2C03D3E440}"/>
                </a:ext>
              </a:extLst>
            </p:cNvPr>
            <p:cNvSpPr/>
            <p:nvPr/>
          </p:nvSpPr>
          <p:spPr>
            <a:xfrm>
              <a:off x="7093690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</a:t>
              </a:r>
              <a:endParaRPr lang="ko-KR" altLang="en-US" sz="28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B2AB06-B75A-405E-A764-99CE18F83461}"/>
                </a:ext>
              </a:extLst>
            </p:cNvPr>
            <p:cNvSpPr/>
            <p:nvPr/>
          </p:nvSpPr>
          <p:spPr>
            <a:xfrm>
              <a:off x="5573361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DC3FC7E-9ACB-4559-881F-25FA70A843A4}"/>
                </a:ext>
              </a:extLst>
            </p:cNvPr>
            <p:cNvSpPr/>
            <p:nvPr/>
          </p:nvSpPr>
          <p:spPr>
            <a:xfrm>
              <a:off x="4053033" y="1379781"/>
              <a:ext cx="1025236" cy="498764"/>
            </a:xfrm>
            <a:prstGeom prst="roundRect">
              <a:avLst>
                <a:gd name="adj" fmla="val 5000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7FD9CC-D2E1-47A4-AF7C-0EF926603949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5078269" y="1629163"/>
              <a:ext cx="4950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FB0CE5A-8E22-4F93-9710-A9DA8EA87165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16200000" flipV="1">
              <a:off x="5325815" y="619617"/>
              <a:ext cx="12700" cy="152032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D92C630-4AEC-4C6A-9532-BBB8D3FF5422}"/>
                </a:ext>
              </a:extLst>
            </p:cNvPr>
            <p:cNvCxnSpPr>
              <a:cxnSpLocks/>
              <a:stCxn id="10" idx="2"/>
              <a:endCxn id="7" idx="2"/>
            </p:cNvCxnSpPr>
            <p:nvPr/>
          </p:nvCxnSpPr>
          <p:spPr>
            <a:xfrm rot="16200000" flipH="1">
              <a:off x="6085979" y="358216"/>
              <a:ext cx="12700" cy="304065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9E7AAE-3AEF-4BA2-8AB7-2DF6A70A0622}"/>
              </a:ext>
            </a:extLst>
          </p:cNvPr>
          <p:cNvGrpSpPr/>
          <p:nvPr/>
        </p:nvGrpSpPr>
        <p:grpSpPr>
          <a:xfrm>
            <a:off x="4997325" y="5338446"/>
            <a:ext cx="2850535" cy="702140"/>
            <a:chOff x="2181620" y="5654811"/>
            <a:chExt cx="2850535" cy="702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E460B-C0BB-4675-AD75-54BCCD5F5819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C39783-E645-4A52-AD3D-CC9BD59162D4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a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, c</a:t>
              </a:r>
              <a:endParaRPr lang="ko-KR" alt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04E4F9-4A1F-44C4-95AC-A49EF00796A0}"/>
              </a:ext>
            </a:extLst>
          </p:cNvPr>
          <p:cNvSpPr/>
          <p:nvPr/>
        </p:nvSpPr>
        <p:spPr>
          <a:xfrm>
            <a:off x="5988699" y="6076410"/>
            <a:ext cx="1859160" cy="498764"/>
          </a:xfrm>
          <a:prstGeom prst="rect">
            <a:avLst/>
          </a:prstGeom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>
                <a:solidFill>
                  <a:srgbClr val="00B050"/>
                </a:solidFill>
              </a:rPr>
              <a:t>,</a:t>
            </a:r>
            <a:r>
              <a:rPr lang="en-US" altLang="ko-KR" sz="2800" dirty="0">
                <a:solidFill>
                  <a:srgbClr val="00B050"/>
                </a:solidFill>
                <a:sym typeface="Wingdings" panose="05000000000000000000" pitchFamily="2" charset="2"/>
              </a:rPr>
              <a:t> b, c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F70B18-A700-4199-8553-7D6D6ED765E8}"/>
              </a:ext>
            </a:extLst>
          </p:cNvPr>
          <p:cNvGrpSpPr/>
          <p:nvPr/>
        </p:nvGrpSpPr>
        <p:grpSpPr>
          <a:xfrm>
            <a:off x="4997325" y="4636306"/>
            <a:ext cx="2850535" cy="702140"/>
            <a:chOff x="2181620" y="5654811"/>
            <a:chExt cx="2850535" cy="7021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2DBCAB-6CED-456D-8604-96038360D187}"/>
                </a:ext>
              </a:extLst>
            </p:cNvPr>
            <p:cNvSpPr/>
            <p:nvPr/>
          </p:nvSpPr>
          <p:spPr>
            <a:xfrm>
              <a:off x="2181620" y="5654811"/>
              <a:ext cx="702140" cy="70214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b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9486DE-D0B5-42D3-887D-6AE08C3CC54C}"/>
                </a:ext>
              </a:extLst>
            </p:cNvPr>
            <p:cNvSpPr/>
            <p:nvPr/>
          </p:nvSpPr>
          <p:spPr>
            <a:xfrm>
              <a:off x="3172995" y="5756499"/>
              <a:ext cx="1859160" cy="498764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rgbClr val="00B050"/>
                  </a:solidFill>
                </a:rPr>
                <a:t>b </a:t>
              </a:r>
              <a:r>
                <a:rPr lang="en-US" altLang="ko-KR" sz="28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a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7A740D-E174-47FC-B562-8BFF0342D835}"/>
              </a:ext>
            </a:extLst>
          </p:cNvPr>
          <p:cNvGrpSpPr/>
          <p:nvPr/>
        </p:nvGrpSpPr>
        <p:grpSpPr>
          <a:xfrm>
            <a:off x="4234649" y="2407740"/>
            <a:ext cx="4003829" cy="4297407"/>
            <a:chOff x="4234649" y="2407740"/>
            <a:chExt cx="4003829" cy="42974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F78BD68-74E1-4A02-B062-51E7D0C19D5D}"/>
                </a:ext>
              </a:extLst>
            </p:cNvPr>
            <p:cNvSpPr/>
            <p:nvPr/>
          </p:nvSpPr>
          <p:spPr>
            <a:xfrm>
              <a:off x="4234649" y="2712211"/>
              <a:ext cx="4003829" cy="399293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07233AF-D778-4786-9805-B90B514AD408}"/>
                </a:ext>
              </a:extLst>
            </p:cNvPr>
            <p:cNvSpPr/>
            <p:nvPr/>
          </p:nvSpPr>
          <p:spPr>
            <a:xfrm>
              <a:off x="5621953" y="2407740"/>
              <a:ext cx="1229220" cy="59218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</a:rPr>
                <a:t>Stack</a:t>
              </a:r>
              <a:endParaRPr lang="ko-KR" altLang="en-US" sz="2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3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7933</TotalTime>
  <Words>646</Words>
  <Application>Microsoft Office PowerPoint</Application>
  <PresentationFormat>화면 슬라이드 쇼(4:3)</PresentationFormat>
  <Paragraphs>270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  <vt:lpstr>D. 문장 변이 (Mutation)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Daehwan Nam</cp:lastModifiedBy>
  <cp:revision>739</cp:revision>
  <dcterms:created xsi:type="dcterms:W3CDTF">2017-02-27T07:24:51Z</dcterms:created>
  <dcterms:modified xsi:type="dcterms:W3CDTF">2018-09-25T19:09:55Z</dcterms:modified>
</cp:coreProperties>
</file>