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3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6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48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8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2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28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200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6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0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9A0B-7F9F-43A0-A609-95AA61602F94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0CBA-2EEE-4141-9C6E-DCE910598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18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Simulação de acesso de clientes 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Gleidson mendes costa</a:t>
            </a:r>
          </a:p>
          <a:p>
            <a:pPr algn="r"/>
            <a:r>
              <a:rPr lang="pt-BR" dirty="0" smtClean="0"/>
              <a:t>Juliano ramos</a:t>
            </a:r>
          </a:p>
          <a:p>
            <a:pPr algn="r"/>
            <a:r>
              <a:rPr lang="pt-BR" dirty="0" err="1" smtClean="0"/>
              <a:t>Luann</a:t>
            </a:r>
            <a:r>
              <a:rPr lang="pt-BR" dirty="0" smtClean="0"/>
              <a:t> luna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06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6004" y="0"/>
            <a:ext cx="9905998" cy="1478570"/>
          </a:xfrm>
        </p:spPr>
        <p:txBody>
          <a:bodyPr/>
          <a:lstStyle/>
          <a:p>
            <a:r>
              <a:rPr lang="pt-BR" dirty="0" smtClean="0"/>
              <a:t>Acesso de cliente a um servidor web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88" y="1075781"/>
            <a:ext cx="6769633" cy="5574402"/>
          </a:xfrm>
        </p:spPr>
      </p:pic>
    </p:spTree>
    <p:extLst>
      <p:ext uri="{BB962C8B-B14F-4D97-AF65-F5344CB8AC3E}">
        <p14:creationId xmlns:p14="http://schemas.microsoft.com/office/powerpoint/2010/main" val="3537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9831" y="864178"/>
            <a:ext cx="2871029" cy="664372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3753" r="55239" b="54909"/>
          <a:stretch/>
        </p:blipFill>
        <p:spPr>
          <a:xfrm>
            <a:off x="1337479" y="1528550"/>
            <a:ext cx="2961565" cy="1746914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9" t="3960" r="11693" b="64702"/>
          <a:stretch/>
        </p:blipFill>
        <p:spPr>
          <a:xfrm>
            <a:off x="7390259" y="1583142"/>
            <a:ext cx="2961565" cy="1746914"/>
          </a:xfrm>
          <a:prstGeom prst="rect">
            <a:avLst/>
          </a:prstGeom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37705" r="5477" b="25285"/>
          <a:stretch/>
        </p:blipFill>
        <p:spPr>
          <a:xfrm>
            <a:off x="7390259" y="4151193"/>
            <a:ext cx="2961564" cy="2063088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7102" r="41361" b="65029"/>
          <a:stretch/>
        </p:blipFill>
        <p:spPr>
          <a:xfrm>
            <a:off x="1351127" y="4296770"/>
            <a:ext cx="2947917" cy="15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16308" y="176016"/>
            <a:ext cx="2871029" cy="664372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298" y="840388"/>
            <a:ext cx="11046039" cy="5273809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Latência Roteador: 50 </a:t>
            </a:r>
            <a:r>
              <a:rPr lang="pt-BR" dirty="0" err="1" smtClean="0"/>
              <a:t>us</a:t>
            </a:r>
            <a:r>
              <a:rPr lang="pt-BR" dirty="0" smtClean="0"/>
              <a:t>/pacote</a:t>
            </a:r>
          </a:p>
          <a:p>
            <a:r>
              <a:rPr lang="pt-BR" dirty="0" smtClean="0"/>
              <a:t>Largura Banda Link: 56kbps</a:t>
            </a:r>
          </a:p>
          <a:p>
            <a:r>
              <a:rPr lang="pt-BR" dirty="0" smtClean="0"/>
              <a:t>RTT Atraso Internet: 100 </a:t>
            </a:r>
            <a:r>
              <a:rPr lang="pt-BR" dirty="0" err="1" smtClean="0"/>
              <a:t>ms</a:t>
            </a:r>
            <a:endParaRPr lang="pt-BR" dirty="0" smtClean="0"/>
          </a:p>
          <a:p>
            <a:r>
              <a:rPr lang="pt-BR" dirty="0" smtClean="0"/>
              <a:t>Taxa de dados Internet: 20kbps</a:t>
            </a:r>
          </a:p>
          <a:p>
            <a:r>
              <a:rPr lang="pt-BR" dirty="0" smtClean="0"/>
              <a:t>Taxa Browser: 0,3 </a:t>
            </a:r>
            <a:r>
              <a:rPr lang="pt-BR" dirty="0" err="1" smtClean="0"/>
              <a:t>req</a:t>
            </a:r>
            <a:r>
              <a:rPr lang="pt-BR" dirty="0" smtClean="0"/>
              <a:t>/s</a:t>
            </a:r>
          </a:p>
          <a:p>
            <a:r>
              <a:rPr lang="pt-BR" dirty="0" smtClean="0"/>
              <a:t>Numero Cliente: 150</a:t>
            </a:r>
          </a:p>
          <a:p>
            <a:r>
              <a:rPr lang="pt-BR" dirty="0" smtClean="0"/>
              <a:t>Porcentagem ativa: 10%</a:t>
            </a:r>
          </a:p>
          <a:p>
            <a:r>
              <a:rPr lang="pt-BR" dirty="0" smtClean="0"/>
              <a:t>Numero de Clientes Ativos: 15</a:t>
            </a:r>
          </a:p>
          <a:p>
            <a:r>
              <a:rPr lang="pt-BR" dirty="0" smtClean="0"/>
              <a:t>Pedido HTTP Médio: 100 bytes</a:t>
            </a:r>
          </a:p>
          <a:p>
            <a:endParaRPr lang="pt-BR" dirty="0"/>
          </a:p>
          <a:p>
            <a:r>
              <a:rPr lang="pt-BR" dirty="0" smtClean="0"/>
              <a:t>MSS: 1460 bytes</a:t>
            </a:r>
          </a:p>
          <a:p>
            <a:r>
              <a:rPr lang="pt-BR" dirty="0" smtClean="0"/>
              <a:t>Overhead Frame: 18 bytes</a:t>
            </a:r>
          </a:p>
          <a:p>
            <a:endParaRPr lang="pt-BR" dirty="0"/>
          </a:p>
          <a:p>
            <a:r>
              <a:rPr lang="pt-BR" dirty="0" smtClean="0"/>
              <a:t>Tamanho dos documentos solicitados: 0.8, 5.5, 80, 800</a:t>
            </a:r>
          </a:p>
        </p:txBody>
      </p:sp>
    </p:spTree>
    <p:extLst>
      <p:ext uri="{BB962C8B-B14F-4D97-AF65-F5344CB8AC3E}">
        <p14:creationId xmlns:p14="http://schemas.microsoft.com/office/powerpoint/2010/main" val="14125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6171" y="331915"/>
            <a:ext cx="2871029" cy="664372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3753" r="55239" b="54909"/>
          <a:stretch/>
        </p:blipFill>
        <p:spPr>
          <a:xfrm>
            <a:off x="1337479" y="1528550"/>
            <a:ext cx="2961565" cy="1746914"/>
          </a:xfrm>
        </p:spPr>
      </p:pic>
      <p:sp>
        <p:nvSpPr>
          <p:cNvPr id="3" name="CaixaDeTexto 2"/>
          <p:cNvSpPr txBox="1"/>
          <p:nvPr/>
        </p:nvSpPr>
        <p:spPr>
          <a:xfrm>
            <a:off x="4449170" y="1528550"/>
            <a:ext cx="68102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smtClean="0"/>
              <a:t>Cliente faz requisição de tempos em tempos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smtClean="0"/>
              <a:t>Requisição possui um tamanho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Pacotes</a:t>
            </a:r>
            <a:r>
              <a:rPr lang="en-US" sz="3200" dirty="0" smtClean="0"/>
              <a:t> </a:t>
            </a:r>
            <a:r>
              <a:rPr lang="en-US" sz="3200" dirty="0" err="1" smtClean="0"/>
              <a:t>serão</a:t>
            </a:r>
            <a:r>
              <a:rPr lang="en-US" sz="3200" dirty="0" smtClean="0"/>
              <a:t> </a:t>
            </a:r>
            <a:r>
              <a:rPr lang="en-US" sz="3200" dirty="0" err="1" smtClean="0"/>
              <a:t>criados</a:t>
            </a:r>
            <a:r>
              <a:rPr lang="en-US" sz="3200" dirty="0" smtClean="0"/>
              <a:t> a </a:t>
            </a:r>
            <a:r>
              <a:rPr lang="en-US" sz="3200" dirty="0" err="1" smtClean="0"/>
              <a:t>partir</a:t>
            </a:r>
            <a:r>
              <a:rPr lang="en-US" sz="3200" dirty="0" smtClean="0"/>
              <a:t> do </a:t>
            </a:r>
            <a:r>
              <a:rPr lang="en-US" sz="3200" dirty="0" err="1" smtClean="0"/>
              <a:t>tamanho</a:t>
            </a:r>
            <a:r>
              <a:rPr lang="en-US" sz="3200" dirty="0" smtClean="0"/>
              <a:t> da </a:t>
            </a:r>
            <a:r>
              <a:rPr lang="en-US" sz="3200" dirty="0" err="1" smtClean="0"/>
              <a:t>requisição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E </a:t>
            </a:r>
            <a:r>
              <a:rPr lang="en-US" sz="3200" dirty="0" err="1" smtClean="0"/>
              <a:t>esses</a:t>
            </a:r>
            <a:r>
              <a:rPr lang="en-US" sz="3200" dirty="0" smtClean="0"/>
              <a:t> </a:t>
            </a:r>
            <a:r>
              <a:rPr lang="en-US" sz="3200" dirty="0" err="1" smtClean="0"/>
              <a:t>pacotes</a:t>
            </a:r>
            <a:r>
              <a:rPr lang="en-US" sz="3200" dirty="0" smtClean="0"/>
              <a:t> </a:t>
            </a:r>
            <a:r>
              <a:rPr lang="en-US" sz="3200" dirty="0" err="1" smtClean="0"/>
              <a:t>serão</a:t>
            </a:r>
            <a:r>
              <a:rPr lang="en-US" sz="3200" dirty="0" smtClean="0"/>
              <a:t> </a:t>
            </a:r>
            <a:r>
              <a:rPr lang="en-US" sz="3200" dirty="0" err="1" smtClean="0"/>
              <a:t>enviados</a:t>
            </a:r>
            <a:r>
              <a:rPr lang="en-US" sz="3200" dirty="0" smtClean="0"/>
              <a:t> pela </a:t>
            </a:r>
            <a:r>
              <a:rPr lang="en-US" sz="3200" dirty="0" err="1" smtClean="0"/>
              <a:t>rede</a:t>
            </a:r>
            <a:endParaRPr lang="en-US" sz="32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448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6171" y="331915"/>
            <a:ext cx="2871029" cy="664372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9170" y="1528550"/>
            <a:ext cx="68102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smtClean="0"/>
              <a:t>Do roteador os pacotes chegarão na fila, na velocidade que a conexão com a internet permite.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O link de </a:t>
            </a:r>
            <a:r>
              <a:rPr lang="en-US" sz="3200" dirty="0" err="1" smtClean="0"/>
              <a:t>saida</a:t>
            </a:r>
            <a:r>
              <a:rPr lang="en-US" sz="3200" dirty="0" smtClean="0"/>
              <a:t> </a:t>
            </a:r>
            <a:r>
              <a:rPr lang="en-US" sz="3200" dirty="0" err="1" smtClean="0"/>
              <a:t>ir</a:t>
            </a:r>
            <a:r>
              <a:rPr lang="pt-BR" sz="3200" dirty="0" smtClean="0"/>
              <a:t>á agrupar todos os pacotes referentes a uma requisição e então enviará para o ISP na velocidade da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9" t="3960" r="11693" b="64702"/>
          <a:stretch/>
        </p:blipFill>
        <p:spPr>
          <a:xfrm>
            <a:off x="1251753" y="1528550"/>
            <a:ext cx="2961565" cy="17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6171" y="331915"/>
            <a:ext cx="2871029" cy="664372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49170" y="1528550"/>
            <a:ext cx="681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requisição então é recebida e enviado o documento requisitado pelo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documento é quebrado em pacotes e então enviado pela rede para o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Assim que todos os pacotes de um documento são enviados, outra requisição da fila é adquirido</a:t>
            </a:r>
            <a:endParaRPr lang="pt-BR" sz="2400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37705" r="5477" b="25285"/>
          <a:stretch/>
        </p:blipFill>
        <p:spPr>
          <a:xfrm>
            <a:off x="1046609" y="1528550"/>
            <a:ext cx="2961564" cy="2063088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7102" r="41361" b="65029"/>
          <a:stretch/>
        </p:blipFill>
        <p:spPr>
          <a:xfrm>
            <a:off x="1046609" y="4339632"/>
            <a:ext cx="2947917" cy="15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5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59</TotalTime>
  <Words>207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Simulação de acesso de clientes a web</vt:lpstr>
      <vt:lpstr>Acesso de cliente a um servidor web</vt:lpstr>
      <vt:lpstr>Modelagem</vt:lpstr>
      <vt:lpstr>Modelagem</vt:lpstr>
      <vt:lpstr>Modelagem</vt:lpstr>
      <vt:lpstr>Modelagem</vt:lpstr>
      <vt:lpstr>Modelagem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acesso de clientes a web</dc:title>
  <dc:creator>Gleidson Mendes</dc:creator>
  <cp:lastModifiedBy>Gleidson Mendes</cp:lastModifiedBy>
  <cp:revision>5</cp:revision>
  <dcterms:created xsi:type="dcterms:W3CDTF">2016-04-04T01:40:19Z</dcterms:created>
  <dcterms:modified xsi:type="dcterms:W3CDTF">2016-04-04T02:40:15Z</dcterms:modified>
</cp:coreProperties>
</file>