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9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668E8-D91E-4E21-AAC6-8641483B148C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C14D981-0470-4554-BF61-24D75CCA1B80}" type="asst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SGRI - Sistema de Gestão de Recursos de Infraestrutura</a:t>
          </a:r>
          <a:endParaRPr lang="pt-BR" dirty="0">
            <a:solidFill>
              <a:schemeClr val="tx1"/>
            </a:solidFill>
          </a:endParaRPr>
        </a:p>
      </dgm:t>
    </dgm:pt>
    <dgm:pt modelId="{13B6C3D0-709F-46FC-B269-F2F1FD94B119}" type="parTrans" cxnId="{25133781-AF45-4C55-8189-6674E49C378E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75AB567-340B-4D52-9686-E607CC56FBDD}" type="sibTrans" cxnId="{25133781-AF45-4C55-8189-6674E49C378E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525FA3E-6F33-4DDF-AED3-A2520AF25B10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Elaboração</a:t>
          </a:r>
          <a:endParaRPr lang="pt-BR" dirty="0">
            <a:solidFill>
              <a:schemeClr val="tx1"/>
            </a:solidFill>
          </a:endParaRPr>
        </a:p>
      </dgm:t>
    </dgm:pt>
    <dgm:pt modelId="{4F16BCE4-35BB-410B-B49E-40EDF76B37C9}" type="parTrans" cxnId="{4A62E0C2-3B09-45B8-A8AD-6A977D23DEEE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476C603-55B6-4902-8D2B-FCA9E5CEF682}" type="sibTrans" cxnId="{4A62E0C2-3B09-45B8-A8AD-6A977D23DEEE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DC4B834-162E-498D-BFB7-01468AAD98CF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Construção</a:t>
          </a:r>
        </a:p>
      </dgm:t>
    </dgm:pt>
    <dgm:pt modelId="{02B774A4-5269-42C8-801E-509B60972F6B}" type="parTrans" cxnId="{23A4DC38-95FE-4072-8F2A-0AB5DD67C1B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70E098D2-12A6-4FBA-93CF-495816420846}" type="sibTrans" cxnId="{23A4DC38-95FE-4072-8F2A-0AB5DD67C1B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D88CDB2-09ED-4013-B1D0-4D46FA996517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Código Fonte</a:t>
          </a:r>
          <a:endParaRPr lang="pt-BR" dirty="0">
            <a:solidFill>
              <a:schemeClr val="tx1"/>
            </a:solidFill>
          </a:endParaRPr>
        </a:p>
      </dgm:t>
    </dgm:pt>
    <dgm:pt modelId="{BB4C82B0-F242-4C83-9EA6-A18F431256DA}" type="parTrans" cxnId="{F4C52AB9-EE80-4F66-8061-13759F3E5D14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A19F2ABB-88C9-467C-ABB5-EBE3F57C50E9}" type="sibTrans" cxnId="{F4C52AB9-EE80-4F66-8061-13759F3E5D14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EB7620C-19DB-4FE6-887A-DB80905D8467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Planejamento Inicial e Preparação</a:t>
          </a:r>
          <a:endParaRPr lang="pt-BR" dirty="0">
            <a:solidFill>
              <a:schemeClr val="tx1"/>
            </a:solidFill>
          </a:endParaRPr>
        </a:p>
      </dgm:t>
    </dgm:pt>
    <dgm:pt modelId="{027CC123-88D0-431B-BB5B-79CDF133D604}" type="parTrans" cxnId="{F0290499-6417-4BDC-AB65-7728BAFE238E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BC6EE6B-58ED-4B47-B375-328D26C914E1}" type="sibTrans" cxnId="{F0290499-6417-4BDC-AB65-7728BAFE238E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FA1B31C-184D-4023-BAC3-6979168C538C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Scripts de Banco de Dados</a:t>
          </a:r>
          <a:endParaRPr lang="pt-BR" dirty="0">
            <a:solidFill>
              <a:schemeClr val="tx1"/>
            </a:solidFill>
          </a:endParaRPr>
        </a:p>
      </dgm:t>
    </dgm:pt>
    <dgm:pt modelId="{694179E9-C3AC-4380-A551-0A1211F915C3}" type="parTrans" cxnId="{FE6869A7-54E8-4664-9A16-CFB0A25184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D3666DB-9BFB-430C-B788-7F2AD8AB042D}" type="sibTrans" cxnId="{FE6869A7-54E8-4664-9A16-CFB0A25184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2D18C9C-5990-49A3-9AD0-9B0989661FB4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Definição de Requisitos</a:t>
          </a:r>
          <a:endParaRPr lang="pt-BR" dirty="0">
            <a:solidFill>
              <a:schemeClr val="tx1"/>
            </a:solidFill>
          </a:endParaRPr>
        </a:p>
      </dgm:t>
    </dgm:pt>
    <dgm:pt modelId="{71A1A5D0-380F-4CE1-B16C-6387075E04B4}" type="parTrans" cxnId="{081B166C-FA7D-484B-8BF5-AB316B9816AC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31146991-AF6F-4077-8874-CF28ACA853C0}" type="sibTrans" cxnId="{081B166C-FA7D-484B-8BF5-AB316B9816AC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DD385007-FA88-4A7B-AE46-C5BAD35A1133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Especificação de Requisitos</a:t>
          </a:r>
          <a:endParaRPr lang="pt-BR" dirty="0">
            <a:solidFill>
              <a:schemeClr val="tx1"/>
            </a:solidFill>
          </a:endParaRPr>
        </a:p>
      </dgm:t>
    </dgm:pt>
    <dgm:pt modelId="{B7C6A9D5-1A89-4524-923A-A1A9FF115193}" type="parTrans" cxnId="{C618CBEF-F0E7-44A0-BF20-FB8685A528E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1072FDD-611D-45D9-8FEE-FE13754F6492}" type="sibTrans" cxnId="{C618CBEF-F0E7-44A0-BF20-FB8685A528E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A4B93779-1CAC-4619-AFEE-43B4E303A344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Casos de Uso</a:t>
          </a:r>
          <a:endParaRPr lang="pt-BR" dirty="0">
            <a:solidFill>
              <a:schemeClr val="tx1"/>
            </a:solidFill>
          </a:endParaRPr>
        </a:p>
      </dgm:t>
    </dgm:pt>
    <dgm:pt modelId="{325CC876-D27B-4A37-A3A1-1842AA99E00C}" type="parTrans" cxnId="{6B0BBF82-E61A-4C9A-8226-EB5FD48D067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8D02837-1700-4A6F-9FD9-D7C89564415B}" type="sibTrans" cxnId="{6B0BBF82-E61A-4C9A-8226-EB5FD48D067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717A1C1-F6AB-4813-A98E-91CDEC97CFA0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Equipamento e sala</a:t>
          </a:r>
          <a:endParaRPr lang="pt-BR" dirty="0">
            <a:solidFill>
              <a:schemeClr val="tx1"/>
            </a:solidFill>
          </a:endParaRPr>
        </a:p>
      </dgm:t>
    </dgm:pt>
    <dgm:pt modelId="{2CBE6DCF-AB76-4D13-8DC0-13BB322F0C8B}" type="parTrans" cxnId="{F144ECF9-1AA2-4FF7-AED0-C1D08876DB3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6781187-3BDB-428C-ADDE-8BDBB910A0D2}" type="sibTrans" cxnId="{F144ECF9-1AA2-4FF7-AED0-C1D08876DB3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081B427-9D4D-4B96-AA60-E12E574B298E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Usuário</a:t>
          </a:r>
          <a:endParaRPr lang="pt-BR" dirty="0">
            <a:solidFill>
              <a:schemeClr val="tx1"/>
            </a:solidFill>
          </a:endParaRPr>
        </a:p>
      </dgm:t>
    </dgm:pt>
    <dgm:pt modelId="{83FF146F-5657-479A-A86C-02620F9B6328}" type="parTrans" cxnId="{093CDAB1-122A-46FC-9C90-74E31E88027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E99FD0FA-F8F3-4AA5-B659-00B90CD3CF11}" type="sibTrans" cxnId="{093CDAB1-122A-46FC-9C90-74E31E88027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E47F22FE-C022-4DDF-8E67-D9E004024E16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Importar turmas/horários/salas/professores</a:t>
          </a:r>
          <a:endParaRPr lang="pt-BR" dirty="0">
            <a:solidFill>
              <a:schemeClr val="tx1"/>
            </a:solidFill>
          </a:endParaRPr>
        </a:p>
      </dgm:t>
    </dgm:pt>
    <dgm:pt modelId="{A5293708-2798-4381-B8DE-B4071BFB5C23}" type="parTrans" cxnId="{5145393D-17EF-405D-8276-3CE5910BF54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E2237D3B-EE6F-4504-90EE-93476006AAE5}" type="sibTrans" cxnId="{5145393D-17EF-405D-8276-3CE5910BF54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E5E4414-182C-4704-A0EC-8AACF7DA2274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Importar Professores e Funcionários</a:t>
          </a:r>
          <a:endParaRPr lang="pt-BR" dirty="0">
            <a:solidFill>
              <a:schemeClr val="tx1"/>
            </a:solidFill>
          </a:endParaRPr>
        </a:p>
      </dgm:t>
    </dgm:pt>
    <dgm:pt modelId="{E139AE5A-2097-4DD9-AC8C-2DC71F57A266}" type="parTrans" cxnId="{098DC2B2-560C-4641-929D-2551AE5ADEBF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A20585E-927C-4DC0-80CD-64612229A6D1}" type="sibTrans" cxnId="{098DC2B2-560C-4641-929D-2551AE5ADEBF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711B53DD-D394-4002-95E7-D8358F7E0341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Reservas de Equipamento para aulas</a:t>
          </a:r>
          <a:endParaRPr lang="pt-BR" dirty="0">
            <a:solidFill>
              <a:schemeClr val="tx1"/>
            </a:solidFill>
          </a:endParaRPr>
        </a:p>
      </dgm:t>
    </dgm:pt>
    <dgm:pt modelId="{6231628B-B451-42A0-8DCD-9C6E90998578}" type="parTrans" cxnId="{5660FD5D-7A33-40BB-97AF-B92FDAE1429E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840802C-C542-4009-8DF1-30A53C9B1D80}" type="sibTrans" cxnId="{5660FD5D-7A33-40BB-97AF-B92FDAE1429E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39D0D88-C9EF-474B-8D9B-C6B5D80667B4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Reservas de Equipamento/sala para eventos</a:t>
          </a:r>
          <a:endParaRPr lang="pt-BR" dirty="0">
            <a:solidFill>
              <a:schemeClr val="tx1"/>
            </a:solidFill>
          </a:endParaRPr>
        </a:p>
      </dgm:t>
    </dgm:pt>
    <dgm:pt modelId="{CBD2DBA9-CCEF-4E80-A4D8-273F6B7F4730}" type="parTrans" cxnId="{58F8D22F-3431-4423-B346-0DA882F89B0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DD5F52D-1746-4DDF-94F7-FCC3F7C87CCE}" type="sibTrans" cxnId="{58F8D22F-3431-4423-B346-0DA882F89B0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A3B8AC3-5DA7-4A58-9517-7D8DF3DF5F56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Ocorrências</a:t>
          </a:r>
          <a:endParaRPr lang="pt-BR" dirty="0">
            <a:solidFill>
              <a:schemeClr val="tx1"/>
            </a:solidFill>
          </a:endParaRPr>
        </a:p>
      </dgm:t>
    </dgm:pt>
    <dgm:pt modelId="{4BB97F70-12D6-48DD-9762-400CBE7E57AC}" type="parTrans" cxnId="{297B256C-D283-4B3C-B7B5-3EAD0F4E4C4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18FD517-6108-4908-99EC-9AAE17D06983}" type="sibTrans" cxnId="{297B256C-D283-4B3C-B7B5-3EAD0F4E4C4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729BE547-9D15-4010-B315-DFE45F6B64EE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Acessar sistema</a:t>
          </a:r>
          <a:endParaRPr lang="pt-BR" dirty="0">
            <a:solidFill>
              <a:schemeClr val="tx1"/>
            </a:solidFill>
          </a:endParaRPr>
        </a:p>
      </dgm:t>
    </dgm:pt>
    <dgm:pt modelId="{86927A22-EF82-41F8-85E9-DEC6A42CAE91}" type="parTrans" cxnId="{6468BBBE-D542-4186-B1AA-4763784BF065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54E5D14-E917-462D-8DE0-D64D66D962D9}" type="sibTrans" cxnId="{6468BBBE-D542-4186-B1AA-4763784BF065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E132F74-092D-41FA-BDBD-1B1509C1EE2F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Emitir Relatórios</a:t>
          </a:r>
          <a:endParaRPr lang="pt-BR" dirty="0">
            <a:solidFill>
              <a:schemeClr val="tx1"/>
            </a:solidFill>
          </a:endParaRPr>
        </a:p>
      </dgm:t>
    </dgm:pt>
    <dgm:pt modelId="{AB40346F-BD78-4811-A93A-65A3E299FE68}" type="parTrans" cxnId="{CE0A87AA-89CC-4223-B593-F533E1CB31FC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D32C96E-7E54-488B-863B-027F119D86DC}" type="sibTrans" cxnId="{CE0A87AA-89CC-4223-B593-F533E1CB31FC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57D1629A-424B-4387-8BCA-6C03DFE22240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Teste Caixa Branca</a:t>
          </a:r>
          <a:endParaRPr lang="pt-BR" dirty="0">
            <a:solidFill>
              <a:schemeClr val="tx1"/>
            </a:solidFill>
          </a:endParaRPr>
        </a:p>
      </dgm:t>
    </dgm:pt>
    <dgm:pt modelId="{8B834136-D815-4722-B971-87A2CBDC5907}" type="parTrans" cxnId="{4D46F69B-7DCB-4B26-A838-BFB2458A344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0017258-8735-41C4-85D4-A72DE9894BAA}" type="sibTrans" cxnId="{4D46F69B-7DCB-4B26-A838-BFB2458A344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9B7DAB3-E388-4E10-BA4A-E28706F3534A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Teste Caixa Preta</a:t>
          </a:r>
          <a:endParaRPr lang="pt-BR" dirty="0">
            <a:solidFill>
              <a:schemeClr val="tx1"/>
            </a:solidFill>
          </a:endParaRPr>
        </a:p>
      </dgm:t>
    </dgm:pt>
    <dgm:pt modelId="{1C712E8B-7870-40F0-B2A7-30EA1257ACBF}" type="parTrans" cxnId="{6A3227DE-6557-4122-9FD3-C11437DCB6E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3D09929-386A-487A-8F5A-302FF51D4996}" type="sibTrans" cxnId="{6A3227DE-6557-4122-9FD3-C11437DCB6E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635D143-3728-446E-B429-87569FFCB9B3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Equipamento e sala</a:t>
          </a:r>
          <a:endParaRPr lang="pt-BR" dirty="0">
            <a:solidFill>
              <a:schemeClr val="tx1"/>
            </a:solidFill>
          </a:endParaRPr>
        </a:p>
      </dgm:t>
    </dgm:pt>
    <dgm:pt modelId="{A8C89D19-05B6-404D-8A5E-67E92C99B0D4}" type="parTrans" cxnId="{AF7013E5-28F1-4754-8A69-0BC1B6AFAEF9}">
      <dgm:prSet/>
      <dgm:spPr/>
      <dgm:t>
        <a:bodyPr/>
        <a:lstStyle/>
        <a:p>
          <a:endParaRPr lang="pt-BR"/>
        </a:p>
      </dgm:t>
    </dgm:pt>
    <dgm:pt modelId="{FBC666EF-304F-4555-B5B0-EAD801550B73}" type="sibTrans" cxnId="{AF7013E5-28F1-4754-8A69-0BC1B6AFAEF9}">
      <dgm:prSet/>
      <dgm:spPr/>
      <dgm:t>
        <a:bodyPr/>
        <a:lstStyle/>
        <a:p>
          <a:endParaRPr lang="pt-BR"/>
        </a:p>
      </dgm:t>
    </dgm:pt>
    <dgm:pt modelId="{A71E5CE4-9F18-43B1-BB67-81755BD06F5B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Usuário</a:t>
          </a:r>
          <a:endParaRPr lang="pt-BR" dirty="0">
            <a:solidFill>
              <a:schemeClr val="tx1"/>
            </a:solidFill>
          </a:endParaRPr>
        </a:p>
      </dgm:t>
    </dgm:pt>
    <dgm:pt modelId="{7C9F5D0C-57FE-470B-9965-0390F7FEDAF0}" type="parTrans" cxnId="{17694B9C-3910-47B7-B1B1-3C870C373049}">
      <dgm:prSet/>
      <dgm:spPr/>
      <dgm:t>
        <a:bodyPr/>
        <a:lstStyle/>
        <a:p>
          <a:endParaRPr lang="pt-BR"/>
        </a:p>
      </dgm:t>
    </dgm:pt>
    <dgm:pt modelId="{9B982C50-4599-4D07-BB95-C4656E02AA35}" type="sibTrans" cxnId="{17694B9C-3910-47B7-B1B1-3C870C373049}">
      <dgm:prSet/>
      <dgm:spPr/>
      <dgm:t>
        <a:bodyPr/>
        <a:lstStyle/>
        <a:p>
          <a:endParaRPr lang="pt-BR"/>
        </a:p>
      </dgm:t>
    </dgm:pt>
    <dgm:pt modelId="{71F11E73-3203-4BB8-8CE7-42B4950045DF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Importar turmas/horários/salas/professores</a:t>
          </a:r>
          <a:endParaRPr lang="pt-BR" dirty="0">
            <a:solidFill>
              <a:schemeClr val="tx1"/>
            </a:solidFill>
          </a:endParaRPr>
        </a:p>
      </dgm:t>
    </dgm:pt>
    <dgm:pt modelId="{7F4218E4-0023-4A28-8AD6-F779C555782C}" type="parTrans" cxnId="{CCA2F0A4-7CEE-4615-8348-CF4C81666091}">
      <dgm:prSet/>
      <dgm:spPr/>
      <dgm:t>
        <a:bodyPr/>
        <a:lstStyle/>
        <a:p>
          <a:endParaRPr lang="pt-BR"/>
        </a:p>
      </dgm:t>
    </dgm:pt>
    <dgm:pt modelId="{62808137-80CF-4DA1-8FFA-E206ACBAF0E9}" type="sibTrans" cxnId="{CCA2F0A4-7CEE-4615-8348-CF4C81666091}">
      <dgm:prSet/>
      <dgm:spPr/>
      <dgm:t>
        <a:bodyPr/>
        <a:lstStyle/>
        <a:p>
          <a:endParaRPr lang="pt-BR"/>
        </a:p>
      </dgm:t>
    </dgm:pt>
    <dgm:pt modelId="{D8CD1FDF-AAD7-4D05-8EB1-DB813834E4C1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Reservas de Equipamento para aulas</a:t>
          </a:r>
          <a:endParaRPr lang="pt-BR" dirty="0">
            <a:solidFill>
              <a:schemeClr val="tx1"/>
            </a:solidFill>
          </a:endParaRPr>
        </a:p>
      </dgm:t>
    </dgm:pt>
    <dgm:pt modelId="{449CBD1A-319C-4FC3-8F0B-E103D63D6C6F}" type="parTrans" cxnId="{91171BAD-DDF0-4C66-A231-2ED1596C47DD}">
      <dgm:prSet/>
      <dgm:spPr/>
      <dgm:t>
        <a:bodyPr/>
        <a:lstStyle/>
        <a:p>
          <a:endParaRPr lang="pt-BR"/>
        </a:p>
      </dgm:t>
    </dgm:pt>
    <dgm:pt modelId="{FD82D0ED-5A79-4331-BB33-9D45369A858C}" type="sibTrans" cxnId="{91171BAD-DDF0-4C66-A231-2ED1596C47DD}">
      <dgm:prSet/>
      <dgm:spPr/>
      <dgm:t>
        <a:bodyPr/>
        <a:lstStyle/>
        <a:p>
          <a:endParaRPr lang="pt-BR"/>
        </a:p>
      </dgm:t>
    </dgm:pt>
    <dgm:pt modelId="{96679B3B-FEA4-44A8-A99E-B8B0BE6F3F3F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Reservas de Equipamento/sala para eventos</a:t>
          </a:r>
          <a:endParaRPr lang="pt-BR" dirty="0">
            <a:solidFill>
              <a:schemeClr val="tx1"/>
            </a:solidFill>
          </a:endParaRPr>
        </a:p>
      </dgm:t>
    </dgm:pt>
    <dgm:pt modelId="{ADCF3500-05F1-44B9-A726-A664486E4C08}" type="parTrans" cxnId="{6B1F64BF-F155-4A38-A2F7-1D9CC9021894}">
      <dgm:prSet/>
      <dgm:spPr/>
      <dgm:t>
        <a:bodyPr/>
        <a:lstStyle/>
        <a:p>
          <a:endParaRPr lang="pt-BR"/>
        </a:p>
      </dgm:t>
    </dgm:pt>
    <dgm:pt modelId="{964DD6C2-68FE-42BF-843B-DEF138D40BAD}" type="sibTrans" cxnId="{6B1F64BF-F155-4A38-A2F7-1D9CC9021894}">
      <dgm:prSet/>
      <dgm:spPr/>
      <dgm:t>
        <a:bodyPr/>
        <a:lstStyle/>
        <a:p>
          <a:endParaRPr lang="pt-BR"/>
        </a:p>
      </dgm:t>
    </dgm:pt>
    <dgm:pt modelId="{3AD1B7F1-304F-4403-B569-ACF2A35A6070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Ocorrências</a:t>
          </a:r>
          <a:endParaRPr lang="pt-BR" dirty="0">
            <a:solidFill>
              <a:schemeClr val="tx1"/>
            </a:solidFill>
          </a:endParaRPr>
        </a:p>
      </dgm:t>
    </dgm:pt>
    <dgm:pt modelId="{B1A1A52C-4203-423D-97C5-E65B288471C6}" type="parTrans" cxnId="{4A825791-76E8-4057-A71A-9C68B809362E}">
      <dgm:prSet/>
      <dgm:spPr/>
      <dgm:t>
        <a:bodyPr/>
        <a:lstStyle/>
        <a:p>
          <a:endParaRPr lang="pt-BR"/>
        </a:p>
      </dgm:t>
    </dgm:pt>
    <dgm:pt modelId="{21ECAC09-D16B-47D6-BEFC-65CFD3E8C909}" type="sibTrans" cxnId="{4A825791-76E8-4057-A71A-9C68B809362E}">
      <dgm:prSet/>
      <dgm:spPr/>
      <dgm:t>
        <a:bodyPr/>
        <a:lstStyle/>
        <a:p>
          <a:endParaRPr lang="pt-BR"/>
        </a:p>
      </dgm:t>
    </dgm:pt>
    <dgm:pt modelId="{93772DF4-7B64-40AB-9D68-85776A973854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Acessar sistema</a:t>
          </a:r>
          <a:endParaRPr lang="pt-BR" dirty="0">
            <a:solidFill>
              <a:schemeClr val="tx1"/>
            </a:solidFill>
          </a:endParaRPr>
        </a:p>
      </dgm:t>
    </dgm:pt>
    <dgm:pt modelId="{70236A9A-42EA-46B7-936A-66CADBCBC5B5}" type="parTrans" cxnId="{4DBE8710-D2DE-4011-BE78-71D6BFDE53EC}">
      <dgm:prSet/>
      <dgm:spPr/>
      <dgm:t>
        <a:bodyPr/>
        <a:lstStyle/>
        <a:p>
          <a:endParaRPr lang="pt-BR"/>
        </a:p>
      </dgm:t>
    </dgm:pt>
    <dgm:pt modelId="{47AC349E-B6BD-4325-BB21-42E26A7F77CF}" type="sibTrans" cxnId="{4DBE8710-D2DE-4011-BE78-71D6BFDE53EC}">
      <dgm:prSet/>
      <dgm:spPr/>
      <dgm:t>
        <a:bodyPr/>
        <a:lstStyle/>
        <a:p>
          <a:endParaRPr lang="pt-BR"/>
        </a:p>
      </dgm:t>
    </dgm:pt>
    <dgm:pt modelId="{714925D9-453E-459B-83AF-E236292EC170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Emitir Relatórios</a:t>
          </a:r>
          <a:endParaRPr lang="pt-BR" dirty="0">
            <a:solidFill>
              <a:schemeClr val="tx1"/>
            </a:solidFill>
          </a:endParaRPr>
        </a:p>
      </dgm:t>
    </dgm:pt>
    <dgm:pt modelId="{8B96CA5C-8F9D-489A-9B5A-EA246B042EAE}" type="parTrans" cxnId="{E2437FC2-0A27-4EB5-B779-75E903499E24}">
      <dgm:prSet/>
      <dgm:spPr/>
      <dgm:t>
        <a:bodyPr/>
        <a:lstStyle/>
        <a:p>
          <a:endParaRPr lang="pt-BR"/>
        </a:p>
      </dgm:t>
    </dgm:pt>
    <dgm:pt modelId="{D133CB83-46F4-4ECA-BCCB-71A2756F3173}" type="sibTrans" cxnId="{E2437FC2-0A27-4EB5-B779-75E903499E24}">
      <dgm:prSet/>
      <dgm:spPr/>
      <dgm:t>
        <a:bodyPr/>
        <a:lstStyle/>
        <a:p>
          <a:endParaRPr lang="pt-BR"/>
        </a:p>
      </dgm:t>
    </dgm:pt>
    <dgm:pt modelId="{D092D466-CE55-4E53-B358-1E21986080C8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Iniciação</a:t>
          </a:r>
          <a:endParaRPr lang="pt-BR" dirty="0">
            <a:solidFill>
              <a:schemeClr val="tx1"/>
            </a:solidFill>
          </a:endParaRPr>
        </a:p>
      </dgm:t>
    </dgm:pt>
    <dgm:pt modelId="{2AE4E799-9F34-4AFB-856B-42700BF2FDFE}" type="sibTrans" cxnId="{FA732C51-A45F-4FF6-AD41-05AC6FAF4E6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EA2424C-A602-4010-BB43-E7733DB1C93E}" type="parTrans" cxnId="{FA732C51-A45F-4FF6-AD41-05AC6FAF4E6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D0CD5A9-6A9F-4E59-A32E-F89A95989642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Análise de Design</a:t>
          </a:r>
          <a:endParaRPr lang="pt-BR" dirty="0">
            <a:solidFill>
              <a:schemeClr val="tx1"/>
            </a:solidFill>
          </a:endParaRPr>
        </a:p>
      </dgm:t>
    </dgm:pt>
    <dgm:pt modelId="{799A9062-3FC1-48CB-A4DC-ED87D411DE37}" type="parTrans" cxnId="{622083F0-0F9F-4466-9C70-657990E22E1F}">
      <dgm:prSet/>
      <dgm:spPr/>
      <dgm:t>
        <a:bodyPr/>
        <a:lstStyle/>
        <a:p>
          <a:endParaRPr lang="pt-BR"/>
        </a:p>
      </dgm:t>
    </dgm:pt>
    <dgm:pt modelId="{D5FAC4F6-4F6F-44D2-BBAF-FA5FABA876FC}" type="sibTrans" cxnId="{622083F0-0F9F-4466-9C70-657990E22E1F}">
      <dgm:prSet/>
      <dgm:spPr/>
      <dgm:t>
        <a:bodyPr/>
        <a:lstStyle/>
        <a:p>
          <a:endParaRPr lang="pt-BR"/>
        </a:p>
      </dgm:t>
    </dgm:pt>
    <dgm:pt modelId="{AFEC53C9-5E02-4082-B23E-1ACE8FECED95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Diagrama de classe de domínio</a:t>
          </a:r>
          <a:endParaRPr lang="pt-BR" dirty="0"/>
        </a:p>
      </dgm:t>
    </dgm:pt>
    <dgm:pt modelId="{E91FC7C9-44C4-4C64-848B-736D8F99FBC9}" type="parTrans" cxnId="{CBD2CF2D-771C-494C-93A1-C1E10438D5E4}">
      <dgm:prSet/>
      <dgm:spPr/>
      <dgm:t>
        <a:bodyPr/>
        <a:lstStyle/>
        <a:p>
          <a:endParaRPr lang="pt-BR"/>
        </a:p>
      </dgm:t>
    </dgm:pt>
    <dgm:pt modelId="{3611A383-98D8-4278-942D-B326529BEF07}" type="sibTrans" cxnId="{CBD2CF2D-771C-494C-93A1-C1E10438D5E4}">
      <dgm:prSet/>
      <dgm:spPr/>
      <dgm:t>
        <a:bodyPr/>
        <a:lstStyle/>
        <a:p>
          <a:endParaRPr lang="pt-BR"/>
        </a:p>
      </dgm:t>
    </dgm:pt>
    <dgm:pt modelId="{1B882F3A-D203-49FA-AE7A-9B4F45AC2D59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Diagrama de seqüência do sistema (DSS)</a:t>
          </a:r>
          <a:endParaRPr lang="pt-BR" dirty="0">
            <a:solidFill>
              <a:schemeClr val="tx1"/>
            </a:solidFill>
          </a:endParaRPr>
        </a:p>
      </dgm:t>
    </dgm:pt>
    <dgm:pt modelId="{BB631BD8-21B4-4F35-99F7-8471677F8B12}" type="parTrans" cxnId="{AF619BB6-0DB8-4A06-9041-F816DC2C6D5C}">
      <dgm:prSet/>
      <dgm:spPr/>
      <dgm:t>
        <a:bodyPr/>
        <a:lstStyle/>
        <a:p>
          <a:endParaRPr lang="pt-BR"/>
        </a:p>
      </dgm:t>
    </dgm:pt>
    <dgm:pt modelId="{6B99B693-043A-48A6-9F4D-676206B3768A}" type="sibTrans" cxnId="{AF619BB6-0DB8-4A06-9041-F816DC2C6D5C}">
      <dgm:prSet/>
      <dgm:spPr/>
      <dgm:t>
        <a:bodyPr/>
        <a:lstStyle/>
        <a:p>
          <a:endParaRPr lang="pt-BR"/>
        </a:p>
      </dgm:t>
    </dgm:pt>
    <dgm:pt modelId="{B30BB221-E9B1-4DBB-A1CE-4AE1ECDF9F92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Diagrama de classe de controle</a:t>
          </a:r>
        </a:p>
      </dgm:t>
    </dgm:pt>
    <dgm:pt modelId="{26E2F9CA-D33D-499A-8FF2-27BE4D09F37C}" type="parTrans" cxnId="{C1A5A65C-ED9C-4379-88C5-0123AF0889EC}">
      <dgm:prSet/>
      <dgm:spPr/>
      <dgm:t>
        <a:bodyPr/>
        <a:lstStyle/>
        <a:p>
          <a:endParaRPr lang="pt-BR"/>
        </a:p>
      </dgm:t>
    </dgm:pt>
    <dgm:pt modelId="{AD246047-A949-4C7B-AEE3-7655F62F734B}" type="sibTrans" cxnId="{C1A5A65C-ED9C-4379-88C5-0123AF0889EC}">
      <dgm:prSet/>
      <dgm:spPr/>
      <dgm:t>
        <a:bodyPr/>
        <a:lstStyle/>
        <a:p>
          <a:endParaRPr lang="pt-BR"/>
        </a:p>
      </dgm:t>
    </dgm:pt>
    <dgm:pt modelId="{92BC89EE-1239-4B38-9841-EA26E772ADCD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Diagrama de fronteira</a:t>
          </a:r>
          <a:endParaRPr lang="pt-BR" dirty="0">
            <a:solidFill>
              <a:schemeClr val="tx1"/>
            </a:solidFill>
          </a:endParaRPr>
        </a:p>
      </dgm:t>
    </dgm:pt>
    <dgm:pt modelId="{70C8B392-CD95-4D8C-ACB7-63F789AF9D4C}" type="parTrans" cxnId="{71CC8F28-8FA5-47A7-9272-76E214398B3C}">
      <dgm:prSet/>
      <dgm:spPr/>
      <dgm:t>
        <a:bodyPr/>
        <a:lstStyle/>
        <a:p>
          <a:endParaRPr lang="pt-BR"/>
        </a:p>
      </dgm:t>
    </dgm:pt>
    <dgm:pt modelId="{E821D843-F076-406B-A2C4-217A60049964}" type="sibTrans" cxnId="{71CC8F28-8FA5-47A7-9272-76E214398B3C}">
      <dgm:prSet/>
      <dgm:spPr/>
      <dgm:t>
        <a:bodyPr/>
        <a:lstStyle/>
        <a:p>
          <a:endParaRPr lang="pt-BR"/>
        </a:p>
      </dgm:t>
    </dgm:pt>
    <dgm:pt modelId="{CFC3510B-D115-489B-88C2-DEB6CE822C0A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Diagrama de entidade e relacionamento</a:t>
          </a:r>
          <a:endParaRPr lang="pt-BR" dirty="0">
            <a:solidFill>
              <a:schemeClr val="tx1"/>
            </a:solidFill>
          </a:endParaRPr>
        </a:p>
      </dgm:t>
    </dgm:pt>
    <dgm:pt modelId="{4C9B929B-5D0B-44D5-9F6A-4785638EC56E}" type="parTrans" cxnId="{5328B355-4079-49C2-AAF1-6C25D31C754E}">
      <dgm:prSet/>
      <dgm:spPr/>
      <dgm:t>
        <a:bodyPr/>
        <a:lstStyle/>
        <a:p>
          <a:endParaRPr lang="pt-BR"/>
        </a:p>
      </dgm:t>
    </dgm:pt>
    <dgm:pt modelId="{2FECD727-1555-47FE-AA9A-19A7093F3CA9}" type="sibTrans" cxnId="{5328B355-4079-49C2-AAF1-6C25D31C754E}">
      <dgm:prSet/>
      <dgm:spPr/>
      <dgm:t>
        <a:bodyPr/>
        <a:lstStyle/>
        <a:p>
          <a:endParaRPr lang="pt-BR"/>
        </a:p>
      </dgm:t>
    </dgm:pt>
    <dgm:pt modelId="{166C6E84-632A-4FFF-9796-F3005B87DEA4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Diagrama de Classe do projeto </a:t>
          </a:r>
          <a:endParaRPr lang="pt-BR" dirty="0">
            <a:solidFill>
              <a:schemeClr val="tx1"/>
            </a:solidFill>
          </a:endParaRPr>
        </a:p>
      </dgm:t>
    </dgm:pt>
    <dgm:pt modelId="{4482AC20-4816-4D86-91F9-FB80D86D4DA5}" type="parTrans" cxnId="{55706C91-7FCF-46EC-8A72-CA731781D1C3}">
      <dgm:prSet/>
      <dgm:spPr/>
      <dgm:t>
        <a:bodyPr/>
        <a:lstStyle/>
        <a:p>
          <a:endParaRPr lang="pt-BR"/>
        </a:p>
      </dgm:t>
    </dgm:pt>
    <dgm:pt modelId="{89E8521D-FFD4-456E-BC1B-35AA191E821B}" type="sibTrans" cxnId="{55706C91-7FCF-46EC-8A72-CA731781D1C3}">
      <dgm:prSet/>
      <dgm:spPr/>
      <dgm:t>
        <a:bodyPr/>
        <a:lstStyle/>
        <a:p>
          <a:endParaRPr lang="pt-BR"/>
        </a:p>
      </dgm:t>
    </dgm:pt>
    <dgm:pt modelId="{68D8BA42-BFE4-421F-97D7-842EEE1FAE98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Diagramas de interações detalhado </a:t>
          </a:r>
          <a:endParaRPr lang="pt-BR" dirty="0">
            <a:solidFill>
              <a:schemeClr val="tx1"/>
            </a:solidFill>
          </a:endParaRPr>
        </a:p>
      </dgm:t>
    </dgm:pt>
    <dgm:pt modelId="{9EC60039-3187-47B9-BB5B-EEC1DD91B240}" type="parTrans" cxnId="{2600427B-8781-41E8-A65D-9211E94ADE64}">
      <dgm:prSet/>
      <dgm:spPr/>
      <dgm:t>
        <a:bodyPr/>
        <a:lstStyle/>
        <a:p>
          <a:endParaRPr lang="pt-BR"/>
        </a:p>
      </dgm:t>
    </dgm:pt>
    <dgm:pt modelId="{3A6BD882-A554-43CC-A471-A2EFA7C913CA}" type="sibTrans" cxnId="{2600427B-8781-41E8-A65D-9211E94ADE64}">
      <dgm:prSet/>
      <dgm:spPr/>
      <dgm:t>
        <a:bodyPr/>
        <a:lstStyle/>
        <a:p>
          <a:endParaRPr lang="pt-BR"/>
        </a:p>
      </dgm:t>
    </dgm:pt>
    <dgm:pt modelId="{F32BED2B-BDB4-4220-8C40-20F5B06CFEB8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Diagrama de Implantação</a:t>
          </a:r>
          <a:endParaRPr lang="pt-BR" dirty="0">
            <a:solidFill>
              <a:schemeClr val="tx1"/>
            </a:solidFill>
          </a:endParaRPr>
        </a:p>
      </dgm:t>
    </dgm:pt>
    <dgm:pt modelId="{E1207176-CE2A-4720-A4AB-E6827018C3DF}" type="parTrans" cxnId="{49155E79-EA31-439E-B40A-FC244046D21A}">
      <dgm:prSet/>
      <dgm:spPr/>
      <dgm:t>
        <a:bodyPr/>
        <a:lstStyle/>
        <a:p>
          <a:endParaRPr lang="pt-BR"/>
        </a:p>
      </dgm:t>
    </dgm:pt>
    <dgm:pt modelId="{47028870-1506-45A1-BF9C-6AB7A0321E4A}" type="sibTrans" cxnId="{49155E79-EA31-439E-B40A-FC244046D21A}">
      <dgm:prSet/>
      <dgm:spPr/>
      <dgm:t>
        <a:bodyPr/>
        <a:lstStyle/>
        <a:p>
          <a:endParaRPr lang="pt-BR"/>
        </a:p>
      </dgm:t>
    </dgm:pt>
    <dgm:pt modelId="{21C2F394-A61B-47F9-AA09-0F1C8121BF55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Transição</a:t>
          </a:r>
          <a:endParaRPr lang="pt-BR" dirty="0">
            <a:solidFill>
              <a:schemeClr val="tx1"/>
            </a:solidFill>
          </a:endParaRPr>
        </a:p>
      </dgm:t>
    </dgm:pt>
    <dgm:pt modelId="{D210251A-2B17-427D-938F-DB4003A1ADB2}" type="parTrans" cxnId="{21BB97D1-FB39-4295-B72A-C5AC7491ED98}">
      <dgm:prSet/>
      <dgm:spPr/>
      <dgm:t>
        <a:bodyPr/>
        <a:lstStyle/>
        <a:p>
          <a:endParaRPr lang="pt-BR"/>
        </a:p>
      </dgm:t>
    </dgm:pt>
    <dgm:pt modelId="{C9E21096-997B-429B-842C-D14CED1FA486}" type="sibTrans" cxnId="{21BB97D1-FB39-4295-B72A-C5AC7491ED98}">
      <dgm:prSet/>
      <dgm:spPr/>
      <dgm:t>
        <a:bodyPr/>
        <a:lstStyle/>
        <a:p>
          <a:endParaRPr lang="pt-BR"/>
        </a:p>
      </dgm:t>
    </dgm:pt>
    <dgm:pt modelId="{C36F8326-B5C8-468F-BAC5-6A74EE551FE6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Executar Teste de Aceitação</a:t>
          </a:r>
        </a:p>
      </dgm:t>
    </dgm:pt>
    <dgm:pt modelId="{124C2F51-6871-473B-A3A8-08B01A07DFBC}" type="parTrans" cxnId="{418964BB-035C-440D-AD6F-8A58219E35B6}">
      <dgm:prSet/>
      <dgm:spPr/>
      <dgm:t>
        <a:bodyPr/>
        <a:lstStyle/>
        <a:p>
          <a:endParaRPr lang="pt-BR"/>
        </a:p>
      </dgm:t>
    </dgm:pt>
    <dgm:pt modelId="{5FF2C91F-3D23-4E80-8102-16B342BD866C}" type="sibTrans" cxnId="{418964BB-035C-440D-AD6F-8A58219E35B6}">
      <dgm:prSet/>
      <dgm:spPr/>
      <dgm:t>
        <a:bodyPr/>
        <a:lstStyle/>
        <a:p>
          <a:endParaRPr lang="pt-BR"/>
        </a:p>
      </dgm:t>
    </dgm:pt>
    <dgm:pt modelId="{0BACB6AC-7FFE-44F0-8A6B-FBA65076398F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Importar Professores e Funcionários</a:t>
          </a:r>
          <a:endParaRPr lang="pt-BR" dirty="0">
            <a:solidFill>
              <a:schemeClr val="tx1"/>
            </a:solidFill>
          </a:endParaRPr>
        </a:p>
      </dgm:t>
    </dgm:pt>
    <dgm:pt modelId="{E7C70B80-BBCC-4D68-A6D3-58149DCC60C9}" type="parTrans" cxnId="{03CB7CDF-5816-4079-97E0-8F7EE2DAE3A0}">
      <dgm:prSet/>
      <dgm:spPr/>
      <dgm:t>
        <a:bodyPr/>
        <a:lstStyle/>
        <a:p>
          <a:endParaRPr lang="pt-BR"/>
        </a:p>
      </dgm:t>
    </dgm:pt>
    <dgm:pt modelId="{43F28C09-3C3B-4261-B537-55235DB95436}" type="sibTrans" cxnId="{03CB7CDF-5816-4079-97E0-8F7EE2DAE3A0}">
      <dgm:prSet/>
      <dgm:spPr/>
      <dgm:t>
        <a:bodyPr/>
        <a:lstStyle/>
        <a:p>
          <a:endParaRPr lang="pt-BR"/>
        </a:p>
      </dgm:t>
    </dgm:pt>
    <dgm:pt modelId="{F3B48C10-2477-4FEC-B170-405E03CF72B7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Realizar Teste de Homologação</a:t>
          </a:r>
        </a:p>
      </dgm:t>
    </dgm:pt>
    <dgm:pt modelId="{75E598E8-AB9D-48D9-B9FD-218EFD6CECDC}" type="parTrans" cxnId="{049153E3-99ED-4F6F-A3D6-B1F122CFF95F}">
      <dgm:prSet/>
      <dgm:spPr/>
      <dgm:t>
        <a:bodyPr/>
        <a:lstStyle/>
        <a:p>
          <a:endParaRPr lang="pt-BR"/>
        </a:p>
      </dgm:t>
    </dgm:pt>
    <dgm:pt modelId="{2A73234E-DD5E-4396-A5C4-830BF8F818A4}" type="sibTrans" cxnId="{049153E3-99ED-4F6F-A3D6-B1F122CFF95F}">
      <dgm:prSet/>
      <dgm:spPr/>
      <dgm:t>
        <a:bodyPr/>
        <a:lstStyle/>
        <a:p>
          <a:endParaRPr lang="pt-BR"/>
        </a:p>
      </dgm:t>
    </dgm:pt>
    <dgm:pt modelId="{C62F3272-B24F-43B4-B798-AA5B65DBBA27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Acompanhar Software em Produção</a:t>
          </a:r>
        </a:p>
      </dgm:t>
    </dgm:pt>
    <dgm:pt modelId="{F3FA98DE-44FD-450F-A9DE-C3051701D7B6}" type="parTrans" cxnId="{E26AA7E3-DD2E-4202-A3C9-67EFCC52D9EE}">
      <dgm:prSet/>
      <dgm:spPr/>
      <dgm:t>
        <a:bodyPr/>
        <a:lstStyle/>
        <a:p>
          <a:endParaRPr lang="pt-BR"/>
        </a:p>
      </dgm:t>
    </dgm:pt>
    <dgm:pt modelId="{7311C292-C016-4B84-99D6-BCB056CFF9E1}" type="sibTrans" cxnId="{E26AA7E3-DD2E-4202-A3C9-67EFCC52D9EE}">
      <dgm:prSet/>
      <dgm:spPr/>
      <dgm:t>
        <a:bodyPr/>
        <a:lstStyle/>
        <a:p>
          <a:endParaRPr lang="pt-BR"/>
        </a:p>
      </dgm:t>
    </dgm:pt>
    <dgm:pt modelId="{0557E1E7-6997-4482-8A04-A8F671C00EF5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Equipamento e sala</a:t>
          </a:r>
          <a:endParaRPr lang="pt-BR" dirty="0"/>
        </a:p>
      </dgm:t>
    </dgm:pt>
    <dgm:pt modelId="{FDFB337E-2358-4B93-A904-042C5571A33D}" type="parTrans" cxnId="{7AFB7DB1-24C5-44B5-9A9A-51D415302E97}">
      <dgm:prSet/>
      <dgm:spPr/>
      <dgm:t>
        <a:bodyPr/>
        <a:lstStyle/>
        <a:p>
          <a:endParaRPr lang="pt-BR"/>
        </a:p>
      </dgm:t>
    </dgm:pt>
    <dgm:pt modelId="{3A1B963C-0B32-4DA8-AC4F-0F3AFC8B9B1C}" type="sibTrans" cxnId="{7AFB7DB1-24C5-44B5-9A9A-51D415302E97}">
      <dgm:prSet/>
      <dgm:spPr/>
      <dgm:t>
        <a:bodyPr/>
        <a:lstStyle/>
        <a:p>
          <a:endParaRPr lang="pt-BR"/>
        </a:p>
      </dgm:t>
    </dgm:pt>
    <dgm:pt modelId="{F09A8E57-A66B-4F62-B5C4-58E7151135A0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Reservas de Equipamento para aulas</a:t>
          </a:r>
          <a:endParaRPr lang="pt-BR" dirty="0"/>
        </a:p>
      </dgm:t>
    </dgm:pt>
    <dgm:pt modelId="{EE88D3B9-D8C4-4B36-A7E4-126EB480772F}" type="parTrans" cxnId="{A50623F6-FB13-40C9-BDF2-6FCDA4FFBE9E}">
      <dgm:prSet/>
      <dgm:spPr/>
      <dgm:t>
        <a:bodyPr/>
        <a:lstStyle/>
        <a:p>
          <a:endParaRPr lang="pt-BR"/>
        </a:p>
      </dgm:t>
    </dgm:pt>
    <dgm:pt modelId="{78CF02ED-9CB5-4EE1-888F-4DE97387669A}" type="sibTrans" cxnId="{A50623F6-FB13-40C9-BDF2-6FCDA4FFBE9E}">
      <dgm:prSet/>
      <dgm:spPr/>
      <dgm:t>
        <a:bodyPr/>
        <a:lstStyle/>
        <a:p>
          <a:endParaRPr lang="pt-BR"/>
        </a:p>
      </dgm:t>
    </dgm:pt>
    <dgm:pt modelId="{065976CD-432F-4EDE-B925-9C0A14813336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Reservas de Equipamento/sala para eventos</a:t>
          </a:r>
          <a:endParaRPr lang="pt-BR" dirty="0"/>
        </a:p>
      </dgm:t>
    </dgm:pt>
    <dgm:pt modelId="{F52AC03E-F401-4F3F-BAC5-071487B0B2D4}" type="parTrans" cxnId="{BF336892-2090-401F-A479-C1D612279790}">
      <dgm:prSet/>
      <dgm:spPr/>
      <dgm:t>
        <a:bodyPr/>
        <a:lstStyle/>
        <a:p>
          <a:endParaRPr lang="pt-BR"/>
        </a:p>
      </dgm:t>
    </dgm:pt>
    <dgm:pt modelId="{B19F6C60-20C0-4728-B9C3-9EF66E31380A}" type="sibTrans" cxnId="{BF336892-2090-401F-A479-C1D612279790}">
      <dgm:prSet/>
      <dgm:spPr/>
      <dgm:t>
        <a:bodyPr/>
        <a:lstStyle/>
        <a:p>
          <a:endParaRPr lang="pt-BR"/>
        </a:p>
      </dgm:t>
    </dgm:pt>
    <dgm:pt modelId="{B2D86CEF-AB54-4F01-BB6E-179D39013219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Ocorrências</a:t>
          </a:r>
          <a:endParaRPr lang="pt-BR" dirty="0"/>
        </a:p>
      </dgm:t>
    </dgm:pt>
    <dgm:pt modelId="{654B2F96-AA40-4753-839F-2501A15C9188}" type="parTrans" cxnId="{3B4EDD24-6ADA-4779-A233-2C86BDC36BFC}">
      <dgm:prSet/>
      <dgm:spPr/>
      <dgm:t>
        <a:bodyPr/>
        <a:lstStyle/>
        <a:p>
          <a:endParaRPr lang="pt-BR"/>
        </a:p>
      </dgm:t>
    </dgm:pt>
    <dgm:pt modelId="{31D15839-6FA1-4EDD-B3E4-5F3CDD4CF728}" type="sibTrans" cxnId="{3B4EDD24-6ADA-4779-A233-2C86BDC36BFC}">
      <dgm:prSet/>
      <dgm:spPr/>
      <dgm:t>
        <a:bodyPr/>
        <a:lstStyle/>
        <a:p>
          <a:endParaRPr lang="pt-BR"/>
        </a:p>
      </dgm:t>
    </dgm:pt>
    <dgm:pt modelId="{797733B3-C016-46D1-86DB-5AE0CF5E69AD}">
      <dgm:prSet/>
      <dgm:spPr/>
      <dgm:t>
        <a:bodyPr/>
        <a:lstStyle/>
        <a:p>
          <a:r>
            <a:rPr lang="pt-BR" smtClean="0">
              <a:solidFill>
                <a:schemeClr val="tx1"/>
              </a:solidFill>
            </a:rPr>
            <a:t>Gerenciar Usuário</a:t>
          </a:r>
          <a:endParaRPr lang="pt-BR" dirty="0"/>
        </a:p>
      </dgm:t>
    </dgm:pt>
    <dgm:pt modelId="{BD8D7C95-D818-4FF0-A2E4-F87717BC5853}" type="parTrans" cxnId="{9440B915-B76A-490B-99CC-2FE128E5265F}">
      <dgm:prSet/>
      <dgm:spPr/>
      <dgm:t>
        <a:bodyPr/>
        <a:lstStyle/>
        <a:p>
          <a:endParaRPr lang="pt-BR"/>
        </a:p>
      </dgm:t>
    </dgm:pt>
    <dgm:pt modelId="{2D03C926-749B-45CF-AC0E-240E317CE38D}" type="sibTrans" cxnId="{9440B915-B76A-490B-99CC-2FE128E5265F}">
      <dgm:prSet/>
      <dgm:spPr/>
      <dgm:t>
        <a:bodyPr/>
        <a:lstStyle/>
        <a:p>
          <a:endParaRPr lang="pt-BR"/>
        </a:p>
      </dgm:t>
    </dgm:pt>
    <dgm:pt modelId="{EA4E82C1-327C-41A8-B263-A518ABF73E9B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Importar turmas/horários/salas/professores</a:t>
          </a:r>
          <a:endParaRPr lang="pt-BR" dirty="0">
            <a:solidFill>
              <a:schemeClr val="tx1"/>
            </a:solidFill>
          </a:endParaRPr>
        </a:p>
      </dgm:t>
    </dgm:pt>
    <dgm:pt modelId="{9BA3A941-BAF6-42A4-83FA-C0989C190A31}" type="parTrans" cxnId="{21E2A287-6309-4C65-BB6B-BD9C3CD140B3}">
      <dgm:prSet/>
      <dgm:spPr/>
      <dgm:t>
        <a:bodyPr/>
        <a:lstStyle/>
        <a:p>
          <a:endParaRPr lang="pt-BR"/>
        </a:p>
      </dgm:t>
    </dgm:pt>
    <dgm:pt modelId="{0BB0B811-24CF-4019-9D65-DD8EE38237AB}" type="sibTrans" cxnId="{21E2A287-6309-4C65-BB6B-BD9C3CD140B3}">
      <dgm:prSet/>
      <dgm:spPr/>
      <dgm:t>
        <a:bodyPr/>
        <a:lstStyle/>
        <a:p>
          <a:endParaRPr lang="pt-BR"/>
        </a:p>
      </dgm:t>
    </dgm:pt>
    <dgm:pt modelId="{E72A7489-12A8-4243-9D26-C1B63A3CF4F7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Importar Professores e Funcionários</a:t>
          </a:r>
          <a:endParaRPr lang="pt-BR" dirty="0">
            <a:solidFill>
              <a:schemeClr val="tx1"/>
            </a:solidFill>
          </a:endParaRPr>
        </a:p>
      </dgm:t>
    </dgm:pt>
    <dgm:pt modelId="{A57D4A3F-B0AC-487A-82D3-3D0802302745}" type="parTrans" cxnId="{963E5E1D-DEFA-4CF1-810B-1F9E6194EB5B}">
      <dgm:prSet/>
      <dgm:spPr/>
      <dgm:t>
        <a:bodyPr/>
        <a:lstStyle/>
        <a:p>
          <a:endParaRPr lang="pt-BR"/>
        </a:p>
      </dgm:t>
    </dgm:pt>
    <dgm:pt modelId="{048587B7-F320-470E-8DE6-23075954B92A}" type="sibTrans" cxnId="{963E5E1D-DEFA-4CF1-810B-1F9E6194EB5B}">
      <dgm:prSet/>
      <dgm:spPr/>
      <dgm:t>
        <a:bodyPr/>
        <a:lstStyle/>
        <a:p>
          <a:endParaRPr lang="pt-BR"/>
        </a:p>
      </dgm:t>
    </dgm:pt>
    <dgm:pt modelId="{4C58B8A5-F283-4343-A603-9CEE5BBE3A23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Equipamento e sala</a:t>
          </a:r>
          <a:endParaRPr lang="pt-BR" dirty="0">
            <a:solidFill>
              <a:schemeClr val="tx1"/>
            </a:solidFill>
          </a:endParaRPr>
        </a:p>
      </dgm:t>
    </dgm:pt>
    <dgm:pt modelId="{A29DE778-DFC2-47E8-B3D5-1AF17C3FEECE}" type="parTrans" cxnId="{202CE44A-ECDB-41AA-8671-86AF7D4C7600}">
      <dgm:prSet/>
      <dgm:spPr/>
      <dgm:t>
        <a:bodyPr/>
        <a:lstStyle/>
        <a:p>
          <a:endParaRPr lang="pt-BR"/>
        </a:p>
      </dgm:t>
    </dgm:pt>
    <dgm:pt modelId="{61907E82-A90B-4573-9EFE-F04C8A3BFF8B}" type="sibTrans" cxnId="{202CE44A-ECDB-41AA-8671-86AF7D4C7600}">
      <dgm:prSet/>
      <dgm:spPr/>
      <dgm:t>
        <a:bodyPr/>
        <a:lstStyle/>
        <a:p>
          <a:endParaRPr lang="pt-BR"/>
        </a:p>
      </dgm:t>
    </dgm:pt>
    <dgm:pt modelId="{77D22FDA-A76A-4DF7-92DF-D892DF9A75CF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Reservas de Equipamento para aulas</a:t>
          </a:r>
          <a:endParaRPr lang="pt-BR" dirty="0">
            <a:solidFill>
              <a:schemeClr val="tx1"/>
            </a:solidFill>
          </a:endParaRPr>
        </a:p>
      </dgm:t>
    </dgm:pt>
    <dgm:pt modelId="{724DD8DA-F927-4442-A2EE-BEBE6BA44BF7}" type="parTrans" cxnId="{E8230A38-299D-4C63-8B0F-2D9C1B0B1523}">
      <dgm:prSet/>
      <dgm:spPr/>
      <dgm:t>
        <a:bodyPr/>
        <a:lstStyle/>
        <a:p>
          <a:endParaRPr lang="pt-BR"/>
        </a:p>
      </dgm:t>
    </dgm:pt>
    <dgm:pt modelId="{5578B0B4-D94C-4336-ADA2-8564F7F0BA24}" type="sibTrans" cxnId="{E8230A38-299D-4C63-8B0F-2D9C1B0B1523}">
      <dgm:prSet/>
      <dgm:spPr/>
      <dgm:t>
        <a:bodyPr/>
        <a:lstStyle/>
        <a:p>
          <a:endParaRPr lang="pt-BR"/>
        </a:p>
      </dgm:t>
    </dgm:pt>
    <dgm:pt modelId="{4598BB11-574A-4E19-BA48-A28E0E4FD9E0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Reservas de Equipamento/sala para eventos</a:t>
          </a:r>
          <a:endParaRPr lang="pt-BR" dirty="0">
            <a:solidFill>
              <a:schemeClr val="tx1"/>
            </a:solidFill>
          </a:endParaRPr>
        </a:p>
      </dgm:t>
    </dgm:pt>
    <dgm:pt modelId="{FCA09576-85BA-4B86-ADBF-552B70D717CE}" type="parTrans" cxnId="{EA17DD70-3AF7-443A-A89B-574746F928CC}">
      <dgm:prSet/>
      <dgm:spPr/>
      <dgm:t>
        <a:bodyPr/>
        <a:lstStyle/>
        <a:p>
          <a:endParaRPr lang="pt-BR"/>
        </a:p>
      </dgm:t>
    </dgm:pt>
    <dgm:pt modelId="{62407E7D-B3C2-4729-81F4-0017F520B5F3}" type="sibTrans" cxnId="{EA17DD70-3AF7-443A-A89B-574746F928CC}">
      <dgm:prSet/>
      <dgm:spPr/>
      <dgm:t>
        <a:bodyPr/>
        <a:lstStyle/>
        <a:p>
          <a:endParaRPr lang="pt-BR"/>
        </a:p>
      </dgm:t>
    </dgm:pt>
    <dgm:pt modelId="{0997957F-9AD6-4353-B072-21F3BBEE906D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Ocorrências</a:t>
          </a:r>
          <a:endParaRPr lang="pt-BR" dirty="0">
            <a:solidFill>
              <a:schemeClr val="tx1"/>
            </a:solidFill>
          </a:endParaRPr>
        </a:p>
      </dgm:t>
    </dgm:pt>
    <dgm:pt modelId="{2D920D34-4AC3-4B67-B97D-320EA1A80943}" type="parTrans" cxnId="{3945A5C3-EE76-4F74-A91D-18B808B93342}">
      <dgm:prSet/>
      <dgm:spPr/>
      <dgm:t>
        <a:bodyPr/>
        <a:lstStyle/>
        <a:p>
          <a:endParaRPr lang="pt-BR"/>
        </a:p>
      </dgm:t>
    </dgm:pt>
    <dgm:pt modelId="{A01A93D8-2B33-4EA3-8DC6-D3BE6E795A06}" type="sibTrans" cxnId="{3945A5C3-EE76-4F74-A91D-18B808B93342}">
      <dgm:prSet/>
      <dgm:spPr/>
      <dgm:t>
        <a:bodyPr/>
        <a:lstStyle/>
        <a:p>
          <a:endParaRPr lang="pt-BR"/>
        </a:p>
      </dgm:t>
    </dgm:pt>
    <dgm:pt modelId="{B45CED62-54A6-4121-A31F-B067931586B4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Acessar sistema</a:t>
          </a:r>
          <a:endParaRPr lang="pt-BR" dirty="0">
            <a:solidFill>
              <a:schemeClr val="tx1"/>
            </a:solidFill>
          </a:endParaRPr>
        </a:p>
      </dgm:t>
    </dgm:pt>
    <dgm:pt modelId="{BF8EFFC0-0AE5-4505-A890-BB3C503E64DA}" type="parTrans" cxnId="{969FF62C-A307-4776-8F30-20B6253BB4F7}">
      <dgm:prSet/>
      <dgm:spPr/>
      <dgm:t>
        <a:bodyPr/>
        <a:lstStyle/>
        <a:p>
          <a:endParaRPr lang="pt-BR"/>
        </a:p>
      </dgm:t>
    </dgm:pt>
    <dgm:pt modelId="{5963E42D-FADA-42BD-9F5D-32002339FE61}" type="sibTrans" cxnId="{969FF62C-A307-4776-8F30-20B6253BB4F7}">
      <dgm:prSet/>
      <dgm:spPr/>
      <dgm:t>
        <a:bodyPr/>
        <a:lstStyle/>
        <a:p>
          <a:endParaRPr lang="pt-BR"/>
        </a:p>
      </dgm:t>
    </dgm:pt>
    <dgm:pt modelId="{1C4C23C9-E272-4E5E-9A12-2A345A13B434}">
      <dgm:prSet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Emitir Relatórios</a:t>
          </a:r>
          <a:endParaRPr lang="pt-BR" dirty="0">
            <a:solidFill>
              <a:schemeClr val="tx1"/>
            </a:solidFill>
          </a:endParaRPr>
        </a:p>
      </dgm:t>
    </dgm:pt>
    <dgm:pt modelId="{7C7862D2-A4B5-4BB6-B379-C87E9B8868C1}" type="parTrans" cxnId="{4EECE560-161E-4401-A496-1F4AA9930978}">
      <dgm:prSet/>
      <dgm:spPr/>
      <dgm:t>
        <a:bodyPr/>
        <a:lstStyle/>
        <a:p>
          <a:endParaRPr lang="pt-BR"/>
        </a:p>
      </dgm:t>
    </dgm:pt>
    <dgm:pt modelId="{68C134E5-4EC9-4994-BDAB-0E3D50C2F703}" type="sibTrans" cxnId="{4EECE560-161E-4401-A496-1F4AA9930978}">
      <dgm:prSet/>
      <dgm:spPr/>
      <dgm:t>
        <a:bodyPr/>
        <a:lstStyle/>
        <a:p>
          <a:endParaRPr lang="pt-BR"/>
        </a:p>
      </dgm:t>
    </dgm:pt>
    <dgm:pt modelId="{7EE7932B-1B0F-41E9-B802-133F881F4678}" type="pres">
      <dgm:prSet presAssocID="{D24668E8-D91E-4E21-AAC6-8641483B14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0114E87-11A2-40E9-863A-0E613341A6FE}" type="pres">
      <dgm:prSet presAssocID="{2C14D981-0470-4554-BF61-24D75CCA1B80}" presName="hierRoot1" presStyleCnt="0">
        <dgm:presLayoutVars>
          <dgm:hierBranch val="init"/>
        </dgm:presLayoutVars>
      </dgm:prSet>
      <dgm:spPr/>
    </dgm:pt>
    <dgm:pt modelId="{1389D1AD-5A76-4D45-8EAC-336A2A0ECBF7}" type="pres">
      <dgm:prSet presAssocID="{2C14D981-0470-4554-BF61-24D75CCA1B80}" presName="rootComposite1" presStyleCnt="0"/>
      <dgm:spPr/>
    </dgm:pt>
    <dgm:pt modelId="{95D1EE83-C2F8-410D-BAB9-DE3FB0B5A21A}" type="pres">
      <dgm:prSet presAssocID="{2C14D981-0470-4554-BF61-24D75CCA1B80}" presName="rootText1" presStyleLbl="node0" presStyleIdx="0" presStyleCnt="1" custScaleX="172477" custScaleY="145081" custLinFactY="-21248" custLinFactNeighborX="446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24BA28-CF31-41CD-AD42-0FCAC34DE050}" type="pres">
      <dgm:prSet presAssocID="{2C14D981-0470-4554-BF61-24D75CCA1B80}" presName="rootConnector1" presStyleLbl="asst0" presStyleIdx="0" presStyleCnt="0"/>
      <dgm:spPr/>
      <dgm:t>
        <a:bodyPr/>
        <a:lstStyle/>
        <a:p>
          <a:endParaRPr lang="pt-BR"/>
        </a:p>
      </dgm:t>
    </dgm:pt>
    <dgm:pt modelId="{44174599-4E35-4963-8B3B-B19B8FAB1FB9}" type="pres">
      <dgm:prSet presAssocID="{2C14D981-0470-4554-BF61-24D75CCA1B80}" presName="hierChild2" presStyleCnt="0"/>
      <dgm:spPr/>
    </dgm:pt>
    <dgm:pt modelId="{77AC14AE-8136-4D66-8DAF-A67C47A0B675}" type="pres">
      <dgm:prSet presAssocID="{4EA2424C-A602-4010-BB43-E7733DB1C93E}" presName="Name37" presStyleLbl="parChTrans1D2" presStyleIdx="0" presStyleCnt="4"/>
      <dgm:spPr/>
      <dgm:t>
        <a:bodyPr/>
        <a:lstStyle/>
        <a:p>
          <a:endParaRPr lang="pt-BR"/>
        </a:p>
      </dgm:t>
    </dgm:pt>
    <dgm:pt modelId="{941EC9B1-6E6C-400F-B3F3-8323D51D92EF}" type="pres">
      <dgm:prSet presAssocID="{D092D466-CE55-4E53-B358-1E21986080C8}" presName="hierRoot2" presStyleCnt="0">
        <dgm:presLayoutVars>
          <dgm:hierBranch val="init"/>
        </dgm:presLayoutVars>
      </dgm:prSet>
      <dgm:spPr/>
    </dgm:pt>
    <dgm:pt modelId="{B5382306-88C0-42CF-9249-CA13142E0E42}" type="pres">
      <dgm:prSet presAssocID="{D092D466-CE55-4E53-B358-1E21986080C8}" presName="rootComposite" presStyleCnt="0"/>
      <dgm:spPr/>
    </dgm:pt>
    <dgm:pt modelId="{28518467-C8DF-48A8-ABCA-208138A2FA0F}" type="pres">
      <dgm:prSet presAssocID="{D092D466-CE55-4E53-B358-1E21986080C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4D1238-E987-44BD-AA06-65533268B773}" type="pres">
      <dgm:prSet presAssocID="{D092D466-CE55-4E53-B358-1E21986080C8}" presName="rootConnector" presStyleLbl="node2" presStyleIdx="0" presStyleCnt="4"/>
      <dgm:spPr/>
      <dgm:t>
        <a:bodyPr/>
        <a:lstStyle/>
        <a:p>
          <a:endParaRPr lang="pt-BR"/>
        </a:p>
      </dgm:t>
    </dgm:pt>
    <dgm:pt modelId="{8F17E308-2E8A-4215-9675-1B3905CE8C2B}" type="pres">
      <dgm:prSet presAssocID="{D092D466-CE55-4E53-B358-1E21986080C8}" presName="hierChild4" presStyleCnt="0"/>
      <dgm:spPr/>
    </dgm:pt>
    <dgm:pt modelId="{513320A4-3F57-44FC-8259-6DDDB1D2BFE7}" type="pres">
      <dgm:prSet presAssocID="{027CC123-88D0-431B-BB5B-79CDF133D604}" presName="Name37" presStyleLbl="parChTrans1D3" presStyleIdx="0" presStyleCnt="11"/>
      <dgm:spPr/>
      <dgm:t>
        <a:bodyPr/>
        <a:lstStyle/>
        <a:p>
          <a:endParaRPr lang="pt-BR"/>
        </a:p>
      </dgm:t>
    </dgm:pt>
    <dgm:pt modelId="{B3922567-BDF1-480C-AC63-6A2812339624}" type="pres">
      <dgm:prSet presAssocID="{9EB7620C-19DB-4FE6-887A-DB80905D8467}" presName="hierRoot2" presStyleCnt="0">
        <dgm:presLayoutVars>
          <dgm:hierBranch val="init"/>
        </dgm:presLayoutVars>
      </dgm:prSet>
      <dgm:spPr/>
    </dgm:pt>
    <dgm:pt modelId="{9C2AD72A-8314-4DAB-B1DD-38B79780A4A9}" type="pres">
      <dgm:prSet presAssocID="{9EB7620C-19DB-4FE6-887A-DB80905D8467}" presName="rootComposite" presStyleCnt="0"/>
      <dgm:spPr/>
    </dgm:pt>
    <dgm:pt modelId="{229CF2CC-6990-4D14-BD70-925013C1AD55}" type="pres">
      <dgm:prSet presAssocID="{9EB7620C-19DB-4FE6-887A-DB80905D8467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4DC275E-82FB-401F-BA10-0B3A4CF3B2BE}" type="pres">
      <dgm:prSet presAssocID="{9EB7620C-19DB-4FE6-887A-DB80905D8467}" presName="rootConnector" presStyleLbl="node3" presStyleIdx="0" presStyleCnt="11"/>
      <dgm:spPr/>
      <dgm:t>
        <a:bodyPr/>
        <a:lstStyle/>
        <a:p>
          <a:endParaRPr lang="pt-BR"/>
        </a:p>
      </dgm:t>
    </dgm:pt>
    <dgm:pt modelId="{4CA6D7BE-DBD2-43E6-B582-4E07F26DF05E}" type="pres">
      <dgm:prSet presAssocID="{9EB7620C-19DB-4FE6-887A-DB80905D8467}" presName="hierChild4" presStyleCnt="0"/>
      <dgm:spPr/>
    </dgm:pt>
    <dgm:pt modelId="{01574BCE-BB06-4F5F-BCEB-1D517227BA8C}" type="pres">
      <dgm:prSet presAssocID="{9EB7620C-19DB-4FE6-887A-DB80905D8467}" presName="hierChild5" presStyleCnt="0"/>
      <dgm:spPr/>
    </dgm:pt>
    <dgm:pt modelId="{0CB15CDA-68AC-481E-ACAE-4DAB4561FD7E}" type="pres">
      <dgm:prSet presAssocID="{D092D466-CE55-4E53-B358-1E21986080C8}" presName="hierChild5" presStyleCnt="0"/>
      <dgm:spPr/>
    </dgm:pt>
    <dgm:pt modelId="{2F865AB7-E922-4AC1-BF78-1FD23FC9BF34}" type="pres">
      <dgm:prSet presAssocID="{4F16BCE4-35BB-410B-B49E-40EDF76B37C9}" presName="Name37" presStyleLbl="parChTrans1D2" presStyleIdx="1" presStyleCnt="4"/>
      <dgm:spPr/>
      <dgm:t>
        <a:bodyPr/>
        <a:lstStyle/>
        <a:p>
          <a:endParaRPr lang="pt-BR"/>
        </a:p>
      </dgm:t>
    </dgm:pt>
    <dgm:pt modelId="{BB6C6D01-5F15-4E48-98A8-B9997A31227D}" type="pres">
      <dgm:prSet presAssocID="{2525FA3E-6F33-4DDF-AED3-A2520AF25B10}" presName="hierRoot2" presStyleCnt="0">
        <dgm:presLayoutVars>
          <dgm:hierBranch val="init"/>
        </dgm:presLayoutVars>
      </dgm:prSet>
      <dgm:spPr/>
    </dgm:pt>
    <dgm:pt modelId="{2E2EC2BB-1E73-43C7-982A-0B70100FA214}" type="pres">
      <dgm:prSet presAssocID="{2525FA3E-6F33-4DDF-AED3-A2520AF25B10}" presName="rootComposite" presStyleCnt="0"/>
      <dgm:spPr/>
    </dgm:pt>
    <dgm:pt modelId="{BEB61C15-9BF2-4180-AB31-7C9636DA9DB5}" type="pres">
      <dgm:prSet presAssocID="{2525FA3E-6F33-4DDF-AED3-A2520AF25B10}" presName="rootText" presStyleLbl="node2" presStyleIdx="1" presStyleCnt="4" custLinFactNeighborX="44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DB4529-C0C6-4C65-A2AA-1BF6ACDCE79E}" type="pres">
      <dgm:prSet presAssocID="{2525FA3E-6F33-4DDF-AED3-A2520AF25B10}" presName="rootConnector" presStyleLbl="node2" presStyleIdx="1" presStyleCnt="4"/>
      <dgm:spPr/>
      <dgm:t>
        <a:bodyPr/>
        <a:lstStyle/>
        <a:p>
          <a:endParaRPr lang="pt-BR"/>
        </a:p>
      </dgm:t>
    </dgm:pt>
    <dgm:pt modelId="{84386374-CDE1-4EA7-8D71-C2F2D0D07CF0}" type="pres">
      <dgm:prSet presAssocID="{2525FA3E-6F33-4DDF-AED3-A2520AF25B10}" presName="hierChild4" presStyleCnt="0"/>
      <dgm:spPr/>
    </dgm:pt>
    <dgm:pt modelId="{6FF8DF87-CDED-470C-AF15-2ED25C52866A}" type="pres">
      <dgm:prSet presAssocID="{71A1A5D0-380F-4CE1-B16C-6387075E04B4}" presName="Name37" presStyleLbl="parChTrans1D3" presStyleIdx="1" presStyleCnt="11"/>
      <dgm:spPr/>
      <dgm:t>
        <a:bodyPr/>
        <a:lstStyle/>
        <a:p>
          <a:endParaRPr lang="pt-BR"/>
        </a:p>
      </dgm:t>
    </dgm:pt>
    <dgm:pt modelId="{49629214-FA5E-4163-88B9-49ADD442211D}" type="pres">
      <dgm:prSet presAssocID="{92D18C9C-5990-49A3-9AD0-9B0989661FB4}" presName="hierRoot2" presStyleCnt="0">
        <dgm:presLayoutVars>
          <dgm:hierBranch val="init"/>
        </dgm:presLayoutVars>
      </dgm:prSet>
      <dgm:spPr/>
    </dgm:pt>
    <dgm:pt modelId="{622C81BC-7737-481C-8EA4-BA6287D6B171}" type="pres">
      <dgm:prSet presAssocID="{92D18C9C-5990-49A3-9AD0-9B0989661FB4}" presName="rootComposite" presStyleCnt="0"/>
      <dgm:spPr/>
    </dgm:pt>
    <dgm:pt modelId="{578893F8-2A91-46CC-8A97-DBC69AAC0286}" type="pres">
      <dgm:prSet presAssocID="{92D18C9C-5990-49A3-9AD0-9B0989661FB4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F32482-B3DC-429A-BF5F-5528639A5693}" type="pres">
      <dgm:prSet presAssocID="{92D18C9C-5990-49A3-9AD0-9B0989661FB4}" presName="rootConnector" presStyleLbl="node3" presStyleIdx="1" presStyleCnt="11"/>
      <dgm:spPr/>
      <dgm:t>
        <a:bodyPr/>
        <a:lstStyle/>
        <a:p>
          <a:endParaRPr lang="pt-BR"/>
        </a:p>
      </dgm:t>
    </dgm:pt>
    <dgm:pt modelId="{AEB5E7DE-DA69-4A50-985D-BC4EB0819998}" type="pres">
      <dgm:prSet presAssocID="{92D18C9C-5990-49A3-9AD0-9B0989661FB4}" presName="hierChild4" presStyleCnt="0"/>
      <dgm:spPr/>
    </dgm:pt>
    <dgm:pt modelId="{ECD6406A-85BF-472B-A6F6-6B31AF2539E7}" type="pres">
      <dgm:prSet presAssocID="{92D18C9C-5990-49A3-9AD0-9B0989661FB4}" presName="hierChild5" presStyleCnt="0"/>
      <dgm:spPr/>
    </dgm:pt>
    <dgm:pt modelId="{F103EC1B-EF45-4CDE-9871-0091D9B01C07}" type="pres">
      <dgm:prSet presAssocID="{B7C6A9D5-1A89-4524-923A-A1A9FF115193}" presName="Name37" presStyleLbl="parChTrans1D3" presStyleIdx="2" presStyleCnt="11"/>
      <dgm:spPr/>
      <dgm:t>
        <a:bodyPr/>
        <a:lstStyle/>
        <a:p>
          <a:endParaRPr lang="pt-BR"/>
        </a:p>
      </dgm:t>
    </dgm:pt>
    <dgm:pt modelId="{818B40BD-BAF4-4AE2-8263-4F35774D25D0}" type="pres">
      <dgm:prSet presAssocID="{DD385007-FA88-4A7B-AE46-C5BAD35A1133}" presName="hierRoot2" presStyleCnt="0">
        <dgm:presLayoutVars>
          <dgm:hierBranch val="init"/>
        </dgm:presLayoutVars>
      </dgm:prSet>
      <dgm:spPr/>
    </dgm:pt>
    <dgm:pt modelId="{A04B6F11-0AC9-4067-A755-0DCED7CA8E19}" type="pres">
      <dgm:prSet presAssocID="{DD385007-FA88-4A7B-AE46-C5BAD35A1133}" presName="rootComposite" presStyleCnt="0"/>
      <dgm:spPr/>
    </dgm:pt>
    <dgm:pt modelId="{0CB0645F-53FE-45FF-A4CD-8E545A8DB37B}" type="pres">
      <dgm:prSet presAssocID="{DD385007-FA88-4A7B-AE46-C5BAD35A1133}" presName="rootText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28EF9E-10E3-4542-BF46-CFC03A5B19BB}" type="pres">
      <dgm:prSet presAssocID="{DD385007-FA88-4A7B-AE46-C5BAD35A1133}" presName="rootConnector" presStyleLbl="node3" presStyleIdx="2" presStyleCnt="11"/>
      <dgm:spPr/>
      <dgm:t>
        <a:bodyPr/>
        <a:lstStyle/>
        <a:p>
          <a:endParaRPr lang="pt-BR"/>
        </a:p>
      </dgm:t>
    </dgm:pt>
    <dgm:pt modelId="{F2BEB889-47B6-4160-8871-87B10039B5EB}" type="pres">
      <dgm:prSet presAssocID="{DD385007-FA88-4A7B-AE46-C5BAD35A1133}" presName="hierChild4" presStyleCnt="0"/>
      <dgm:spPr/>
    </dgm:pt>
    <dgm:pt modelId="{4FA46C42-1D43-4A22-843C-C69889BE1077}" type="pres">
      <dgm:prSet presAssocID="{325CC876-D27B-4A37-A3A1-1842AA99E00C}" presName="Name37" presStyleLbl="parChTrans1D4" presStyleIdx="0" presStyleCnt="40"/>
      <dgm:spPr/>
      <dgm:t>
        <a:bodyPr/>
        <a:lstStyle/>
        <a:p>
          <a:endParaRPr lang="pt-BR"/>
        </a:p>
      </dgm:t>
    </dgm:pt>
    <dgm:pt modelId="{392E47DD-E50C-4763-91B4-C60DD5380710}" type="pres">
      <dgm:prSet presAssocID="{A4B93779-1CAC-4619-AFEE-43B4E303A344}" presName="hierRoot2" presStyleCnt="0">
        <dgm:presLayoutVars>
          <dgm:hierBranch val="init"/>
        </dgm:presLayoutVars>
      </dgm:prSet>
      <dgm:spPr/>
    </dgm:pt>
    <dgm:pt modelId="{9FB8B559-2A17-4029-91AB-83E327E67A27}" type="pres">
      <dgm:prSet presAssocID="{A4B93779-1CAC-4619-AFEE-43B4E303A344}" presName="rootComposite" presStyleCnt="0"/>
      <dgm:spPr/>
    </dgm:pt>
    <dgm:pt modelId="{EC0871C4-C840-46C5-84DD-B010B3D05423}" type="pres">
      <dgm:prSet presAssocID="{A4B93779-1CAC-4619-AFEE-43B4E303A344}" presName="rootText" presStyleLbl="node4" presStyleIdx="0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0DF31E-21A3-4F0B-A8F6-AA50DC63FAF1}" type="pres">
      <dgm:prSet presAssocID="{A4B93779-1CAC-4619-AFEE-43B4E303A344}" presName="rootConnector" presStyleLbl="node4" presStyleIdx="0" presStyleCnt="40"/>
      <dgm:spPr/>
      <dgm:t>
        <a:bodyPr/>
        <a:lstStyle/>
        <a:p>
          <a:endParaRPr lang="pt-BR"/>
        </a:p>
      </dgm:t>
    </dgm:pt>
    <dgm:pt modelId="{097211E5-7E3A-4E52-9F93-4579B59F0FD3}" type="pres">
      <dgm:prSet presAssocID="{A4B93779-1CAC-4619-AFEE-43B4E303A344}" presName="hierChild4" presStyleCnt="0"/>
      <dgm:spPr/>
    </dgm:pt>
    <dgm:pt modelId="{BCDF01EE-06C6-4880-A9A9-3BCAE2428AE6}" type="pres">
      <dgm:prSet presAssocID="{2CBE6DCF-AB76-4D13-8DC0-13BB322F0C8B}" presName="Name37" presStyleLbl="parChTrans1D4" presStyleIdx="1" presStyleCnt="40"/>
      <dgm:spPr/>
      <dgm:t>
        <a:bodyPr/>
        <a:lstStyle/>
        <a:p>
          <a:endParaRPr lang="pt-BR"/>
        </a:p>
      </dgm:t>
    </dgm:pt>
    <dgm:pt modelId="{6F00CA7B-8D65-48C7-A804-786AC8837F49}" type="pres">
      <dgm:prSet presAssocID="{9717A1C1-F6AB-4813-A98E-91CDEC97CFA0}" presName="hierRoot2" presStyleCnt="0">
        <dgm:presLayoutVars>
          <dgm:hierBranch val="init"/>
        </dgm:presLayoutVars>
      </dgm:prSet>
      <dgm:spPr/>
    </dgm:pt>
    <dgm:pt modelId="{4043E904-07F6-47CD-92F0-5B97D53D766C}" type="pres">
      <dgm:prSet presAssocID="{9717A1C1-F6AB-4813-A98E-91CDEC97CFA0}" presName="rootComposite" presStyleCnt="0"/>
      <dgm:spPr/>
    </dgm:pt>
    <dgm:pt modelId="{566E2122-DFAA-4E55-AFB6-7086A45EEAAD}" type="pres">
      <dgm:prSet presAssocID="{9717A1C1-F6AB-4813-A98E-91CDEC97CFA0}" presName="rootText" presStyleLbl="node4" presStyleIdx="1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CF2F2B-DE7F-40EF-B09A-C5A864770E63}" type="pres">
      <dgm:prSet presAssocID="{9717A1C1-F6AB-4813-A98E-91CDEC97CFA0}" presName="rootConnector" presStyleLbl="node4" presStyleIdx="1" presStyleCnt="40"/>
      <dgm:spPr/>
      <dgm:t>
        <a:bodyPr/>
        <a:lstStyle/>
        <a:p>
          <a:endParaRPr lang="pt-BR"/>
        </a:p>
      </dgm:t>
    </dgm:pt>
    <dgm:pt modelId="{C3D2EAC4-E134-4F78-9689-2FE1C8DC0975}" type="pres">
      <dgm:prSet presAssocID="{9717A1C1-F6AB-4813-A98E-91CDEC97CFA0}" presName="hierChild4" presStyleCnt="0"/>
      <dgm:spPr/>
    </dgm:pt>
    <dgm:pt modelId="{D296BCAB-E6B3-4D9E-A709-5323872DFD92}" type="pres">
      <dgm:prSet presAssocID="{9717A1C1-F6AB-4813-A98E-91CDEC97CFA0}" presName="hierChild5" presStyleCnt="0"/>
      <dgm:spPr/>
    </dgm:pt>
    <dgm:pt modelId="{66DBFA75-337A-4FA7-8E16-86866E12BBBA}" type="pres">
      <dgm:prSet presAssocID="{83FF146F-5657-479A-A86C-02620F9B6328}" presName="Name37" presStyleLbl="parChTrans1D4" presStyleIdx="2" presStyleCnt="40"/>
      <dgm:spPr/>
      <dgm:t>
        <a:bodyPr/>
        <a:lstStyle/>
        <a:p>
          <a:endParaRPr lang="pt-BR"/>
        </a:p>
      </dgm:t>
    </dgm:pt>
    <dgm:pt modelId="{1E678657-2F63-462B-97B8-DA0D432E73E7}" type="pres">
      <dgm:prSet presAssocID="{2081B427-9D4D-4B96-AA60-E12E574B298E}" presName="hierRoot2" presStyleCnt="0">
        <dgm:presLayoutVars>
          <dgm:hierBranch val="init"/>
        </dgm:presLayoutVars>
      </dgm:prSet>
      <dgm:spPr/>
    </dgm:pt>
    <dgm:pt modelId="{DD8A242B-4C95-4C18-800C-6458804C7026}" type="pres">
      <dgm:prSet presAssocID="{2081B427-9D4D-4B96-AA60-E12E574B298E}" presName="rootComposite" presStyleCnt="0"/>
      <dgm:spPr/>
    </dgm:pt>
    <dgm:pt modelId="{64AF68B3-C3AD-407B-8F02-53EEB9A9F2D7}" type="pres">
      <dgm:prSet presAssocID="{2081B427-9D4D-4B96-AA60-E12E574B298E}" presName="rootText" presStyleLbl="node4" presStyleIdx="2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C4DA8F-9991-432D-8190-F5D3AA0AC635}" type="pres">
      <dgm:prSet presAssocID="{2081B427-9D4D-4B96-AA60-E12E574B298E}" presName="rootConnector" presStyleLbl="node4" presStyleIdx="2" presStyleCnt="40"/>
      <dgm:spPr/>
      <dgm:t>
        <a:bodyPr/>
        <a:lstStyle/>
        <a:p>
          <a:endParaRPr lang="pt-BR"/>
        </a:p>
      </dgm:t>
    </dgm:pt>
    <dgm:pt modelId="{DC9A5D81-991D-4FCF-9D15-53AC825DE364}" type="pres">
      <dgm:prSet presAssocID="{2081B427-9D4D-4B96-AA60-E12E574B298E}" presName="hierChild4" presStyleCnt="0"/>
      <dgm:spPr/>
    </dgm:pt>
    <dgm:pt modelId="{FEB066ED-FDDE-4D84-99D2-2D8605B3A368}" type="pres">
      <dgm:prSet presAssocID="{2081B427-9D4D-4B96-AA60-E12E574B298E}" presName="hierChild5" presStyleCnt="0"/>
      <dgm:spPr/>
    </dgm:pt>
    <dgm:pt modelId="{51B48821-BD2D-40D0-B36D-8A58B5F588B4}" type="pres">
      <dgm:prSet presAssocID="{A5293708-2798-4381-B8DE-B4071BFB5C23}" presName="Name37" presStyleLbl="parChTrans1D4" presStyleIdx="3" presStyleCnt="40"/>
      <dgm:spPr/>
      <dgm:t>
        <a:bodyPr/>
        <a:lstStyle/>
        <a:p>
          <a:endParaRPr lang="pt-BR"/>
        </a:p>
      </dgm:t>
    </dgm:pt>
    <dgm:pt modelId="{D4B52CC3-560E-429F-9607-853F29EB2545}" type="pres">
      <dgm:prSet presAssocID="{E47F22FE-C022-4DDF-8E67-D9E004024E16}" presName="hierRoot2" presStyleCnt="0">
        <dgm:presLayoutVars>
          <dgm:hierBranch val="init"/>
        </dgm:presLayoutVars>
      </dgm:prSet>
      <dgm:spPr/>
    </dgm:pt>
    <dgm:pt modelId="{A9A7EABF-CA7F-4BB1-9B4D-0C86EB2BCFB5}" type="pres">
      <dgm:prSet presAssocID="{E47F22FE-C022-4DDF-8E67-D9E004024E16}" presName="rootComposite" presStyleCnt="0"/>
      <dgm:spPr/>
    </dgm:pt>
    <dgm:pt modelId="{E5BA12FD-99DF-41C9-9389-56C22AB0F91C}" type="pres">
      <dgm:prSet presAssocID="{E47F22FE-C022-4DDF-8E67-D9E004024E16}" presName="rootText" presStyleLbl="node4" presStyleIdx="3" presStyleCnt="40" custScaleX="111792" custScaleY="9673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3EAFF8-D453-4696-B0C7-178B197526A1}" type="pres">
      <dgm:prSet presAssocID="{E47F22FE-C022-4DDF-8E67-D9E004024E16}" presName="rootConnector" presStyleLbl="node4" presStyleIdx="3" presStyleCnt="40"/>
      <dgm:spPr/>
      <dgm:t>
        <a:bodyPr/>
        <a:lstStyle/>
        <a:p>
          <a:endParaRPr lang="pt-BR"/>
        </a:p>
      </dgm:t>
    </dgm:pt>
    <dgm:pt modelId="{3E3A3F5A-6C34-4FE1-858B-6347D2D9F533}" type="pres">
      <dgm:prSet presAssocID="{E47F22FE-C022-4DDF-8E67-D9E004024E16}" presName="hierChild4" presStyleCnt="0"/>
      <dgm:spPr/>
    </dgm:pt>
    <dgm:pt modelId="{FD033510-C524-4A07-A313-11E0B7FCEAA4}" type="pres">
      <dgm:prSet presAssocID="{E47F22FE-C022-4DDF-8E67-D9E004024E16}" presName="hierChild5" presStyleCnt="0"/>
      <dgm:spPr/>
    </dgm:pt>
    <dgm:pt modelId="{C2AFC204-58B2-4FD5-8EAE-CA6AC6A02C71}" type="pres">
      <dgm:prSet presAssocID="{E139AE5A-2097-4DD9-AC8C-2DC71F57A266}" presName="Name37" presStyleLbl="parChTrans1D4" presStyleIdx="4" presStyleCnt="40"/>
      <dgm:spPr/>
      <dgm:t>
        <a:bodyPr/>
        <a:lstStyle/>
        <a:p>
          <a:endParaRPr lang="pt-BR"/>
        </a:p>
      </dgm:t>
    </dgm:pt>
    <dgm:pt modelId="{B2FF190F-6D74-44FF-8FBC-6477E78B3481}" type="pres">
      <dgm:prSet presAssocID="{8E5E4414-182C-4704-A0EC-8AACF7DA2274}" presName="hierRoot2" presStyleCnt="0">
        <dgm:presLayoutVars>
          <dgm:hierBranch val="init"/>
        </dgm:presLayoutVars>
      </dgm:prSet>
      <dgm:spPr/>
    </dgm:pt>
    <dgm:pt modelId="{2B541659-1153-4BF0-863D-8F513D2FBF7D}" type="pres">
      <dgm:prSet presAssocID="{8E5E4414-182C-4704-A0EC-8AACF7DA2274}" presName="rootComposite" presStyleCnt="0"/>
      <dgm:spPr/>
    </dgm:pt>
    <dgm:pt modelId="{6EE64594-29B2-4431-953F-1E4D32F947D7}" type="pres">
      <dgm:prSet presAssocID="{8E5E4414-182C-4704-A0EC-8AACF7DA2274}" presName="rootText" presStyleLbl="node4" presStyleIdx="4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7EB327-2F11-4187-B2DE-2DF553CC9C5F}" type="pres">
      <dgm:prSet presAssocID="{8E5E4414-182C-4704-A0EC-8AACF7DA2274}" presName="rootConnector" presStyleLbl="node4" presStyleIdx="4" presStyleCnt="40"/>
      <dgm:spPr/>
      <dgm:t>
        <a:bodyPr/>
        <a:lstStyle/>
        <a:p>
          <a:endParaRPr lang="pt-BR"/>
        </a:p>
      </dgm:t>
    </dgm:pt>
    <dgm:pt modelId="{C9851B91-2AD8-499D-A410-0504A4057992}" type="pres">
      <dgm:prSet presAssocID="{8E5E4414-182C-4704-A0EC-8AACF7DA2274}" presName="hierChild4" presStyleCnt="0"/>
      <dgm:spPr/>
    </dgm:pt>
    <dgm:pt modelId="{1C6327E0-6889-4B9C-8A02-6DF79AE6E5CB}" type="pres">
      <dgm:prSet presAssocID="{8E5E4414-182C-4704-A0EC-8AACF7DA2274}" presName="hierChild5" presStyleCnt="0"/>
      <dgm:spPr/>
    </dgm:pt>
    <dgm:pt modelId="{D2D05C9D-C23E-406D-84C5-EAAE9FCDE3E7}" type="pres">
      <dgm:prSet presAssocID="{6231628B-B451-42A0-8DCD-9C6E90998578}" presName="Name37" presStyleLbl="parChTrans1D4" presStyleIdx="5" presStyleCnt="40"/>
      <dgm:spPr/>
      <dgm:t>
        <a:bodyPr/>
        <a:lstStyle/>
        <a:p>
          <a:endParaRPr lang="pt-BR"/>
        </a:p>
      </dgm:t>
    </dgm:pt>
    <dgm:pt modelId="{BFA6CE88-F592-4CEB-8CDE-247F70011EF8}" type="pres">
      <dgm:prSet presAssocID="{711B53DD-D394-4002-95E7-D8358F7E0341}" presName="hierRoot2" presStyleCnt="0">
        <dgm:presLayoutVars>
          <dgm:hierBranch val="init"/>
        </dgm:presLayoutVars>
      </dgm:prSet>
      <dgm:spPr/>
    </dgm:pt>
    <dgm:pt modelId="{9903B36B-BB24-47E3-9516-731CFEED1A6F}" type="pres">
      <dgm:prSet presAssocID="{711B53DD-D394-4002-95E7-D8358F7E0341}" presName="rootComposite" presStyleCnt="0"/>
      <dgm:spPr/>
    </dgm:pt>
    <dgm:pt modelId="{7DD443F7-4FAA-4932-AABF-EA5B7DFD1745}" type="pres">
      <dgm:prSet presAssocID="{711B53DD-D394-4002-95E7-D8358F7E0341}" presName="rootText" presStyleLbl="node4" presStyleIdx="5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8C65F7B-E48D-45C1-87BD-D3005FFABB05}" type="pres">
      <dgm:prSet presAssocID="{711B53DD-D394-4002-95E7-D8358F7E0341}" presName="rootConnector" presStyleLbl="node4" presStyleIdx="5" presStyleCnt="40"/>
      <dgm:spPr/>
      <dgm:t>
        <a:bodyPr/>
        <a:lstStyle/>
        <a:p>
          <a:endParaRPr lang="pt-BR"/>
        </a:p>
      </dgm:t>
    </dgm:pt>
    <dgm:pt modelId="{9080DCD3-9990-46CB-A876-F3A45F7E1D7E}" type="pres">
      <dgm:prSet presAssocID="{711B53DD-D394-4002-95E7-D8358F7E0341}" presName="hierChild4" presStyleCnt="0"/>
      <dgm:spPr/>
    </dgm:pt>
    <dgm:pt modelId="{25EC5A8C-ECE0-48B5-9FDE-A339EDAED7CA}" type="pres">
      <dgm:prSet presAssocID="{711B53DD-D394-4002-95E7-D8358F7E0341}" presName="hierChild5" presStyleCnt="0"/>
      <dgm:spPr/>
    </dgm:pt>
    <dgm:pt modelId="{82822456-D71A-41C9-BBC3-7B3D5C42EDD6}" type="pres">
      <dgm:prSet presAssocID="{CBD2DBA9-CCEF-4E80-A4D8-273F6B7F4730}" presName="Name37" presStyleLbl="parChTrans1D4" presStyleIdx="6" presStyleCnt="40"/>
      <dgm:spPr/>
      <dgm:t>
        <a:bodyPr/>
        <a:lstStyle/>
        <a:p>
          <a:endParaRPr lang="pt-BR"/>
        </a:p>
      </dgm:t>
    </dgm:pt>
    <dgm:pt modelId="{144CD37F-C8B8-431F-9512-B415BC2A748C}" type="pres">
      <dgm:prSet presAssocID="{039D0D88-C9EF-474B-8D9B-C6B5D80667B4}" presName="hierRoot2" presStyleCnt="0">
        <dgm:presLayoutVars>
          <dgm:hierBranch val="init"/>
        </dgm:presLayoutVars>
      </dgm:prSet>
      <dgm:spPr/>
    </dgm:pt>
    <dgm:pt modelId="{D18600BB-3BDC-4C71-B044-61E0A6896EBD}" type="pres">
      <dgm:prSet presAssocID="{039D0D88-C9EF-474B-8D9B-C6B5D80667B4}" presName="rootComposite" presStyleCnt="0"/>
      <dgm:spPr/>
    </dgm:pt>
    <dgm:pt modelId="{E535CB40-BFD7-4E9C-87ED-3913C8E1858A}" type="pres">
      <dgm:prSet presAssocID="{039D0D88-C9EF-474B-8D9B-C6B5D80667B4}" presName="rootText" presStyleLbl="node4" presStyleIdx="6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3516F-AA59-4260-8F7E-935C06ECC997}" type="pres">
      <dgm:prSet presAssocID="{039D0D88-C9EF-474B-8D9B-C6B5D80667B4}" presName="rootConnector" presStyleLbl="node4" presStyleIdx="6" presStyleCnt="40"/>
      <dgm:spPr/>
      <dgm:t>
        <a:bodyPr/>
        <a:lstStyle/>
        <a:p>
          <a:endParaRPr lang="pt-BR"/>
        </a:p>
      </dgm:t>
    </dgm:pt>
    <dgm:pt modelId="{3AA35AE0-0798-4E5C-A4C6-460FBF4F91B3}" type="pres">
      <dgm:prSet presAssocID="{039D0D88-C9EF-474B-8D9B-C6B5D80667B4}" presName="hierChild4" presStyleCnt="0"/>
      <dgm:spPr/>
    </dgm:pt>
    <dgm:pt modelId="{0A087569-8263-40B9-A997-F43C8A2DC67C}" type="pres">
      <dgm:prSet presAssocID="{039D0D88-C9EF-474B-8D9B-C6B5D80667B4}" presName="hierChild5" presStyleCnt="0"/>
      <dgm:spPr/>
    </dgm:pt>
    <dgm:pt modelId="{EE00DFE8-3F9E-41A5-894A-A38B403D8A2E}" type="pres">
      <dgm:prSet presAssocID="{4BB97F70-12D6-48DD-9762-400CBE7E57AC}" presName="Name37" presStyleLbl="parChTrans1D4" presStyleIdx="7" presStyleCnt="40"/>
      <dgm:spPr/>
      <dgm:t>
        <a:bodyPr/>
        <a:lstStyle/>
        <a:p>
          <a:endParaRPr lang="pt-BR"/>
        </a:p>
      </dgm:t>
    </dgm:pt>
    <dgm:pt modelId="{DF67B0EE-ADD9-48E5-9F83-FA299F2B1637}" type="pres">
      <dgm:prSet presAssocID="{1A3B8AC3-5DA7-4A58-9517-7D8DF3DF5F56}" presName="hierRoot2" presStyleCnt="0">
        <dgm:presLayoutVars>
          <dgm:hierBranch val="init"/>
        </dgm:presLayoutVars>
      </dgm:prSet>
      <dgm:spPr/>
    </dgm:pt>
    <dgm:pt modelId="{20FF282C-32C6-4071-A899-79315ADB2E70}" type="pres">
      <dgm:prSet presAssocID="{1A3B8AC3-5DA7-4A58-9517-7D8DF3DF5F56}" presName="rootComposite" presStyleCnt="0"/>
      <dgm:spPr/>
    </dgm:pt>
    <dgm:pt modelId="{34A9F8E6-075E-466B-98B0-57736802F52C}" type="pres">
      <dgm:prSet presAssocID="{1A3B8AC3-5DA7-4A58-9517-7D8DF3DF5F56}" presName="rootText" presStyleLbl="node4" presStyleIdx="7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8775FB-F255-44F1-962A-943CF2B9FD75}" type="pres">
      <dgm:prSet presAssocID="{1A3B8AC3-5DA7-4A58-9517-7D8DF3DF5F56}" presName="rootConnector" presStyleLbl="node4" presStyleIdx="7" presStyleCnt="40"/>
      <dgm:spPr/>
      <dgm:t>
        <a:bodyPr/>
        <a:lstStyle/>
        <a:p>
          <a:endParaRPr lang="pt-BR"/>
        </a:p>
      </dgm:t>
    </dgm:pt>
    <dgm:pt modelId="{926CB273-4031-4028-B376-829E850482F3}" type="pres">
      <dgm:prSet presAssocID="{1A3B8AC3-5DA7-4A58-9517-7D8DF3DF5F56}" presName="hierChild4" presStyleCnt="0"/>
      <dgm:spPr/>
    </dgm:pt>
    <dgm:pt modelId="{94A26B04-9537-46B1-AC3F-6B3457144D76}" type="pres">
      <dgm:prSet presAssocID="{1A3B8AC3-5DA7-4A58-9517-7D8DF3DF5F56}" presName="hierChild5" presStyleCnt="0"/>
      <dgm:spPr/>
    </dgm:pt>
    <dgm:pt modelId="{2C86CA62-840C-41F0-9ABE-9B87D1B0775B}" type="pres">
      <dgm:prSet presAssocID="{86927A22-EF82-41F8-85E9-DEC6A42CAE91}" presName="Name37" presStyleLbl="parChTrans1D4" presStyleIdx="8" presStyleCnt="40"/>
      <dgm:spPr/>
      <dgm:t>
        <a:bodyPr/>
        <a:lstStyle/>
        <a:p>
          <a:endParaRPr lang="pt-BR"/>
        </a:p>
      </dgm:t>
    </dgm:pt>
    <dgm:pt modelId="{061BAF98-706D-4AA9-8C98-7D09CC428184}" type="pres">
      <dgm:prSet presAssocID="{729BE547-9D15-4010-B315-DFE45F6B64EE}" presName="hierRoot2" presStyleCnt="0">
        <dgm:presLayoutVars>
          <dgm:hierBranch val="init"/>
        </dgm:presLayoutVars>
      </dgm:prSet>
      <dgm:spPr/>
    </dgm:pt>
    <dgm:pt modelId="{56654266-312F-4B37-B231-88C2445C9DE9}" type="pres">
      <dgm:prSet presAssocID="{729BE547-9D15-4010-B315-DFE45F6B64EE}" presName="rootComposite" presStyleCnt="0"/>
      <dgm:spPr/>
    </dgm:pt>
    <dgm:pt modelId="{C0E8B47A-0811-4676-B6A0-3D0B5937F564}" type="pres">
      <dgm:prSet presAssocID="{729BE547-9D15-4010-B315-DFE45F6B64EE}" presName="rootText" presStyleLbl="node4" presStyleIdx="8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7F4DDA-44B7-4F89-9B99-ED83E193D60A}" type="pres">
      <dgm:prSet presAssocID="{729BE547-9D15-4010-B315-DFE45F6B64EE}" presName="rootConnector" presStyleLbl="node4" presStyleIdx="8" presStyleCnt="40"/>
      <dgm:spPr/>
      <dgm:t>
        <a:bodyPr/>
        <a:lstStyle/>
        <a:p>
          <a:endParaRPr lang="pt-BR"/>
        </a:p>
      </dgm:t>
    </dgm:pt>
    <dgm:pt modelId="{767A7AFE-02B9-4EFD-B66B-DC96B8F6E542}" type="pres">
      <dgm:prSet presAssocID="{729BE547-9D15-4010-B315-DFE45F6B64EE}" presName="hierChild4" presStyleCnt="0"/>
      <dgm:spPr/>
    </dgm:pt>
    <dgm:pt modelId="{04E29823-9953-4127-9EFE-E8492ACE43AF}" type="pres">
      <dgm:prSet presAssocID="{729BE547-9D15-4010-B315-DFE45F6B64EE}" presName="hierChild5" presStyleCnt="0"/>
      <dgm:spPr/>
    </dgm:pt>
    <dgm:pt modelId="{41DCC8CA-6BE6-4432-B14A-4F1F91912725}" type="pres">
      <dgm:prSet presAssocID="{AB40346F-BD78-4811-A93A-65A3E299FE68}" presName="Name37" presStyleLbl="parChTrans1D4" presStyleIdx="9" presStyleCnt="40"/>
      <dgm:spPr/>
      <dgm:t>
        <a:bodyPr/>
        <a:lstStyle/>
        <a:p>
          <a:endParaRPr lang="pt-BR"/>
        </a:p>
      </dgm:t>
    </dgm:pt>
    <dgm:pt modelId="{B8F0D12C-BC94-43FD-AA1B-B225B725A275}" type="pres">
      <dgm:prSet presAssocID="{FE132F74-092D-41FA-BDBD-1B1509C1EE2F}" presName="hierRoot2" presStyleCnt="0">
        <dgm:presLayoutVars>
          <dgm:hierBranch val="init"/>
        </dgm:presLayoutVars>
      </dgm:prSet>
      <dgm:spPr/>
    </dgm:pt>
    <dgm:pt modelId="{B84DDF0F-4EB1-4C44-A127-D19AC136F77E}" type="pres">
      <dgm:prSet presAssocID="{FE132F74-092D-41FA-BDBD-1B1509C1EE2F}" presName="rootComposite" presStyleCnt="0"/>
      <dgm:spPr/>
    </dgm:pt>
    <dgm:pt modelId="{973BFA6A-5969-48AC-B03B-15C80ED68BCF}" type="pres">
      <dgm:prSet presAssocID="{FE132F74-092D-41FA-BDBD-1B1509C1EE2F}" presName="rootText" presStyleLbl="node4" presStyleIdx="9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FFA903-CC50-43B4-B661-CD2708795820}" type="pres">
      <dgm:prSet presAssocID="{FE132F74-092D-41FA-BDBD-1B1509C1EE2F}" presName="rootConnector" presStyleLbl="node4" presStyleIdx="9" presStyleCnt="40"/>
      <dgm:spPr/>
      <dgm:t>
        <a:bodyPr/>
        <a:lstStyle/>
        <a:p>
          <a:endParaRPr lang="pt-BR"/>
        </a:p>
      </dgm:t>
    </dgm:pt>
    <dgm:pt modelId="{6E3D6B9F-1B8A-440B-BF20-CE802B27F900}" type="pres">
      <dgm:prSet presAssocID="{FE132F74-092D-41FA-BDBD-1B1509C1EE2F}" presName="hierChild4" presStyleCnt="0"/>
      <dgm:spPr/>
    </dgm:pt>
    <dgm:pt modelId="{79E1F4E4-F35E-420A-BD1E-0113D750A868}" type="pres">
      <dgm:prSet presAssocID="{FE132F74-092D-41FA-BDBD-1B1509C1EE2F}" presName="hierChild5" presStyleCnt="0"/>
      <dgm:spPr/>
    </dgm:pt>
    <dgm:pt modelId="{07181341-4078-4985-9071-A39C63A8B82A}" type="pres">
      <dgm:prSet presAssocID="{A4B93779-1CAC-4619-AFEE-43B4E303A344}" presName="hierChild5" presStyleCnt="0"/>
      <dgm:spPr/>
    </dgm:pt>
    <dgm:pt modelId="{EDAB7171-979A-4038-AB7F-A38B78A98A12}" type="pres">
      <dgm:prSet presAssocID="{DD385007-FA88-4A7B-AE46-C5BAD35A1133}" presName="hierChild5" presStyleCnt="0"/>
      <dgm:spPr/>
    </dgm:pt>
    <dgm:pt modelId="{89B12864-76CA-4F58-9AB0-C518D32A19DF}" type="pres">
      <dgm:prSet presAssocID="{799A9062-3FC1-48CB-A4DC-ED87D411DE37}" presName="Name37" presStyleLbl="parChTrans1D3" presStyleIdx="3" presStyleCnt="11"/>
      <dgm:spPr/>
      <dgm:t>
        <a:bodyPr/>
        <a:lstStyle/>
        <a:p>
          <a:endParaRPr lang="pt-BR"/>
        </a:p>
      </dgm:t>
    </dgm:pt>
    <dgm:pt modelId="{4027AEFE-ED7C-4367-B498-BFDE046B2396}" type="pres">
      <dgm:prSet presAssocID="{6D0CD5A9-6A9F-4E59-A32E-F89A95989642}" presName="hierRoot2" presStyleCnt="0">
        <dgm:presLayoutVars>
          <dgm:hierBranch val="init"/>
        </dgm:presLayoutVars>
      </dgm:prSet>
      <dgm:spPr/>
    </dgm:pt>
    <dgm:pt modelId="{DC003B8C-17A0-4DBC-821F-CA4E2A1E952D}" type="pres">
      <dgm:prSet presAssocID="{6D0CD5A9-6A9F-4E59-A32E-F89A95989642}" presName="rootComposite" presStyleCnt="0"/>
      <dgm:spPr/>
    </dgm:pt>
    <dgm:pt modelId="{2143B072-AE50-44B9-A8DB-1AF58BDDB232}" type="pres">
      <dgm:prSet presAssocID="{6D0CD5A9-6A9F-4E59-A32E-F89A95989642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E55C5B-483F-4120-A759-72E0BD890377}" type="pres">
      <dgm:prSet presAssocID="{6D0CD5A9-6A9F-4E59-A32E-F89A95989642}" presName="rootConnector" presStyleLbl="node3" presStyleIdx="3" presStyleCnt="11"/>
      <dgm:spPr/>
      <dgm:t>
        <a:bodyPr/>
        <a:lstStyle/>
        <a:p>
          <a:endParaRPr lang="pt-BR"/>
        </a:p>
      </dgm:t>
    </dgm:pt>
    <dgm:pt modelId="{19C8B515-AF5C-47E0-9BA2-F4EC9D31FC84}" type="pres">
      <dgm:prSet presAssocID="{6D0CD5A9-6A9F-4E59-A32E-F89A95989642}" presName="hierChild4" presStyleCnt="0"/>
      <dgm:spPr/>
    </dgm:pt>
    <dgm:pt modelId="{0A829056-283B-4B74-89CF-B9CF07A9E20B}" type="pres">
      <dgm:prSet presAssocID="{E91FC7C9-44C4-4C64-848B-736D8F99FBC9}" presName="Name37" presStyleLbl="parChTrans1D4" presStyleIdx="10" presStyleCnt="40"/>
      <dgm:spPr/>
      <dgm:t>
        <a:bodyPr/>
        <a:lstStyle/>
        <a:p>
          <a:endParaRPr lang="pt-BR"/>
        </a:p>
      </dgm:t>
    </dgm:pt>
    <dgm:pt modelId="{3EB0670E-7953-4ECF-98D3-583B76A946F1}" type="pres">
      <dgm:prSet presAssocID="{AFEC53C9-5E02-4082-B23E-1ACE8FECED95}" presName="hierRoot2" presStyleCnt="0">
        <dgm:presLayoutVars>
          <dgm:hierBranch val="init"/>
        </dgm:presLayoutVars>
      </dgm:prSet>
      <dgm:spPr/>
    </dgm:pt>
    <dgm:pt modelId="{63E86718-BDEB-4C0C-AD16-4905C6116CDB}" type="pres">
      <dgm:prSet presAssocID="{AFEC53C9-5E02-4082-B23E-1ACE8FECED95}" presName="rootComposite" presStyleCnt="0"/>
      <dgm:spPr/>
    </dgm:pt>
    <dgm:pt modelId="{ECC7FCB4-A2E2-40A0-9E46-772E1A68E3F0}" type="pres">
      <dgm:prSet presAssocID="{AFEC53C9-5E02-4082-B23E-1ACE8FECED95}" presName="rootText" presStyleLbl="node4" presStyleIdx="10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D5C917-DDC0-4C42-B044-EC22136F0B09}" type="pres">
      <dgm:prSet presAssocID="{AFEC53C9-5E02-4082-B23E-1ACE8FECED95}" presName="rootConnector" presStyleLbl="node4" presStyleIdx="10" presStyleCnt="40"/>
      <dgm:spPr/>
      <dgm:t>
        <a:bodyPr/>
        <a:lstStyle/>
        <a:p>
          <a:endParaRPr lang="pt-BR"/>
        </a:p>
      </dgm:t>
    </dgm:pt>
    <dgm:pt modelId="{5B3B687D-1802-4F2B-948A-892528420AAA}" type="pres">
      <dgm:prSet presAssocID="{AFEC53C9-5E02-4082-B23E-1ACE8FECED95}" presName="hierChild4" presStyleCnt="0"/>
      <dgm:spPr/>
    </dgm:pt>
    <dgm:pt modelId="{28A7BA7F-B7F5-4743-ACC7-8D2CE4580F5A}" type="pres">
      <dgm:prSet presAssocID="{AFEC53C9-5E02-4082-B23E-1ACE8FECED95}" presName="hierChild5" presStyleCnt="0"/>
      <dgm:spPr/>
    </dgm:pt>
    <dgm:pt modelId="{65F50D89-FB7D-449D-A303-0E1AFAF736EF}" type="pres">
      <dgm:prSet presAssocID="{BB631BD8-21B4-4F35-99F7-8471677F8B12}" presName="Name37" presStyleLbl="parChTrans1D4" presStyleIdx="11" presStyleCnt="40"/>
      <dgm:spPr/>
      <dgm:t>
        <a:bodyPr/>
        <a:lstStyle/>
        <a:p>
          <a:endParaRPr lang="pt-BR"/>
        </a:p>
      </dgm:t>
    </dgm:pt>
    <dgm:pt modelId="{9A12E0AA-AB79-4BAD-80B7-9DE531DD64BE}" type="pres">
      <dgm:prSet presAssocID="{1B882F3A-D203-49FA-AE7A-9B4F45AC2D59}" presName="hierRoot2" presStyleCnt="0">
        <dgm:presLayoutVars>
          <dgm:hierBranch val="init"/>
        </dgm:presLayoutVars>
      </dgm:prSet>
      <dgm:spPr/>
    </dgm:pt>
    <dgm:pt modelId="{860B02B1-2BB6-45D0-960A-43D238BF8958}" type="pres">
      <dgm:prSet presAssocID="{1B882F3A-D203-49FA-AE7A-9B4F45AC2D59}" presName="rootComposite" presStyleCnt="0"/>
      <dgm:spPr/>
    </dgm:pt>
    <dgm:pt modelId="{7F97A89F-922F-4E9B-BE58-5B25BF1389AC}" type="pres">
      <dgm:prSet presAssocID="{1B882F3A-D203-49FA-AE7A-9B4F45AC2D59}" presName="rootText" presStyleLbl="node4" presStyleIdx="11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038E04-99C4-49DF-BFB8-B3BCBE891480}" type="pres">
      <dgm:prSet presAssocID="{1B882F3A-D203-49FA-AE7A-9B4F45AC2D59}" presName="rootConnector" presStyleLbl="node4" presStyleIdx="11" presStyleCnt="40"/>
      <dgm:spPr/>
      <dgm:t>
        <a:bodyPr/>
        <a:lstStyle/>
        <a:p>
          <a:endParaRPr lang="pt-BR"/>
        </a:p>
      </dgm:t>
    </dgm:pt>
    <dgm:pt modelId="{DF048545-C480-4A69-8D4B-BB9FF11CF3F6}" type="pres">
      <dgm:prSet presAssocID="{1B882F3A-D203-49FA-AE7A-9B4F45AC2D59}" presName="hierChild4" presStyleCnt="0"/>
      <dgm:spPr/>
    </dgm:pt>
    <dgm:pt modelId="{E18C234D-404F-4D55-99C2-1A5605600915}" type="pres">
      <dgm:prSet presAssocID="{1B882F3A-D203-49FA-AE7A-9B4F45AC2D59}" presName="hierChild5" presStyleCnt="0"/>
      <dgm:spPr/>
    </dgm:pt>
    <dgm:pt modelId="{3F33DF83-7EE8-4EEA-BDDB-6F0786CCA0AE}" type="pres">
      <dgm:prSet presAssocID="{26E2F9CA-D33D-499A-8FF2-27BE4D09F37C}" presName="Name37" presStyleLbl="parChTrans1D4" presStyleIdx="12" presStyleCnt="40"/>
      <dgm:spPr/>
      <dgm:t>
        <a:bodyPr/>
        <a:lstStyle/>
        <a:p>
          <a:endParaRPr lang="pt-BR"/>
        </a:p>
      </dgm:t>
    </dgm:pt>
    <dgm:pt modelId="{B0345FCB-B47F-4CCC-9B5B-8F7698F289A2}" type="pres">
      <dgm:prSet presAssocID="{B30BB221-E9B1-4DBB-A1CE-4AE1ECDF9F92}" presName="hierRoot2" presStyleCnt="0">
        <dgm:presLayoutVars>
          <dgm:hierBranch val="init"/>
        </dgm:presLayoutVars>
      </dgm:prSet>
      <dgm:spPr/>
    </dgm:pt>
    <dgm:pt modelId="{A35772B0-5013-4619-A556-5AE2717A31A1}" type="pres">
      <dgm:prSet presAssocID="{B30BB221-E9B1-4DBB-A1CE-4AE1ECDF9F92}" presName="rootComposite" presStyleCnt="0"/>
      <dgm:spPr/>
    </dgm:pt>
    <dgm:pt modelId="{CADE016E-3244-4827-88F7-DDABA2E4EF30}" type="pres">
      <dgm:prSet presAssocID="{B30BB221-E9B1-4DBB-A1CE-4AE1ECDF9F92}" presName="rootText" presStyleLbl="node4" presStyleIdx="12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F02AD7-465C-45EB-B22F-5C773DCA56E7}" type="pres">
      <dgm:prSet presAssocID="{B30BB221-E9B1-4DBB-A1CE-4AE1ECDF9F92}" presName="rootConnector" presStyleLbl="node4" presStyleIdx="12" presStyleCnt="40"/>
      <dgm:spPr/>
      <dgm:t>
        <a:bodyPr/>
        <a:lstStyle/>
        <a:p>
          <a:endParaRPr lang="pt-BR"/>
        </a:p>
      </dgm:t>
    </dgm:pt>
    <dgm:pt modelId="{E22F8BB1-0C1E-4422-8BB5-CEEE27415C33}" type="pres">
      <dgm:prSet presAssocID="{B30BB221-E9B1-4DBB-A1CE-4AE1ECDF9F92}" presName="hierChild4" presStyleCnt="0"/>
      <dgm:spPr/>
    </dgm:pt>
    <dgm:pt modelId="{1DEC062E-A8E4-4CB9-A948-5383D539C456}" type="pres">
      <dgm:prSet presAssocID="{B30BB221-E9B1-4DBB-A1CE-4AE1ECDF9F92}" presName="hierChild5" presStyleCnt="0"/>
      <dgm:spPr/>
    </dgm:pt>
    <dgm:pt modelId="{E05BBF0D-AB15-41A1-8841-84B06B2C78A8}" type="pres">
      <dgm:prSet presAssocID="{70C8B392-CD95-4D8C-ACB7-63F789AF9D4C}" presName="Name37" presStyleLbl="parChTrans1D4" presStyleIdx="13" presStyleCnt="40"/>
      <dgm:spPr/>
      <dgm:t>
        <a:bodyPr/>
        <a:lstStyle/>
        <a:p>
          <a:endParaRPr lang="pt-BR"/>
        </a:p>
      </dgm:t>
    </dgm:pt>
    <dgm:pt modelId="{62CF1837-3E05-4A3A-A1F5-9CABA0CECDE2}" type="pres">
      <dgm:prSet presAssocID="{92BC89EE-1239-4B38-9841-EA26E772ADCD}" presName="hierRoot2" presStyleCnt="0">
        <dgm:presLayoutVars>
          <dgm:hierBranch val="init"/>
        </dgm:presLayoutVars>
      </dgm:prSet>
      <dgm:spPr/>
    </dgm:pt>
    <dgm:pt modelId="{ACF4D176-3A1F-4090-90B5-EAE7E86751FE}" type="pres">
      <dgm:prSet presAssocID="{92BC89EE-1239-4B38-9841-EA26E772ADCD}" presName="rootComposite" presStyleCnt="0"/>
      <dgm:spPr/>
    </dgm:pt>
    <dgm:pt modelId="{6C8A2833-B782-463C-9FAD-31E0F6DCF063}" type="pres">
      <dgm:prSet presAssocID="{92BC89EE-1239-4B38-9841-EA26E772ADCD}" presName="rootText" presStyleLbl="node4" presStyleIdx="13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E982DC-5640-4EDC-8A22-AC80B35257FE}" type="pres">
      <dgm:prSet presAssocID="{92BC89EE-1239-4B38-9841-EA26E772ADCD}" presName="rootConnector" presStyleLbl="node4" presStyleIdx="13" presStyleCnt="40"/>
      <dgm:spPr/>
      <dgm:t>
        <a:bodyPr/>
        <a:lstStyle/>
        <a:p>
          <a:endParaRPr lang="pt-BR"/>
        </a:p>
      </dgm:t>
    </dgm:pt>
    <dgm:pt modelId="{33F103E0-1BCC-4BAD-A734-98251811ACC6}" type="pres">
      <dgm:prSet presAssocID="{92BC89EE-1239-4B38-9841-EA26E772ADCD}" presName="hierChild4" presStyleCnt="0"/>
      <dgm:spPr/>
    </dgm:pt>
    <dgm:pt modelId="{19BBA360-5609-41AD-8A8F-27F0D8125AA8}" type="pres">
      <dgm:prSet presAssocID="{92BC89EE-1239-4B38-9841-EA26E772ADCD}" presName="hierChild5" presStyleCnt="0"/>
      <dgm:spPr/>
    </dgm:pt>
    <dgm:pt modelId="{BC4B0F4A-832D-405C-8706-F29EE73A1D51}" type="pres">
      <dgm:prSet presAssocID="{4C9B929B-5D0B-44D5-9F6A-4785638EC56E}" presName="Name37" presStyleLbl="parChTrans1D4" presStyleIdx="14" presStyleCnt="40"/>
      <dgm:spPr/>
      <dgm:t>
        <a:bodyPr/>
        <a:lstStyle/>
        <a:p>
          <a:endParaRPr lang="pt-BR"/>
        </a:p>
      </dgm:t>
    </dgm:pt>
    <dgm:pt modelId="{98F02995-3344-4CCB-84AC-DB1BB4B6AFE6}" type="pres">
      <dgm:prSet presAssocID="{CFC3510B-D115-489B-88C2-DEB6CE822C0A}" presName="hierRoot2" presStyleCnt="0">
        <dgm:presLayoutVars>
          <dgm:hierBranch val="init"/>
        </dgm:presLayoutVars>
      </dgm:prSet>
      <dgm:spPr/>
    </dgm:pt>
    <dgm:pt modelId="{75FFE4CC-D17F-43B5-A790-8D700E37760B}" type="pres">
      <dgm:prSet presAssocID="{CFC3510B-D115-489B-88C2-DEB6CE822C0A}" presName="rootComposite" presStyleCnt="0"/>
      <dgm:spPr/>
    </dgm:pt>
    <dgm:pt modelId="{5B2D1131-66B2-45FB-8F11-88E9CBB2AFE8}" type="pres">
      <dgm:prSet presAssocID="{CFC3510B-D115-489B-88C2-DEB6CE822C0A}" presName="rootText" presStyleLbl="node4" presStyleIdx="14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E2DEF0-53CD-4576-943F-C50251A49105}" type="pres">
      <dgm:prSet presAssocID="{CFC3510B-D115-489B-88C2-DEB6CE822C0A}" presName="rootConnector" presStyleLbl="node4" presStyleIdx="14" presStyleCnt="40"/>
      <dgm:spPr/>
      <dgm:t>
        <a:bodyPr/>
        <a:lstStyle/>
        <a:p>
          <a:endParaRPr lang="pt-BR"/>
        </a:p>
      </dgm:t>
    </dgm:pt>
    <dgm:pt modelId="{DAC56713-6664-4A2D-8F1C-D4DD3B37DB49}" type="pres">
      <dgm:prSet presAssocID="{CFC3510B-D115-489B-88C2-DEB6CE822C0A}" presName="hierChild4" presStyleCnt="0"/>
      <dgm:spPr/>
    </dgm:pt>
    <dgm:pt modelId="{D87C5EBB-2990-4DED-990D-DCEBE647AC00}" type="pres">
      <dgm:prSet presAssocID="{CFC3510B-D115-489B-88C2-DEB6CE822C0A}" presName="hierChild5" presStyleCnt="0"/>
      <dgm:spPr/>
    </dgm:pt>
    <dgm:pt modelId="{23ED5796-E19B-4E1E-A957-46F60C03E6D7}" type="pres">
      <dgm:prSet presAssocID="{4482AC20-4816-4D86-91F9-FB80D86D4DA5}" presName="Name37" presStyleLbl="parChTrans1D4" presStyleIdx="15" presStyleCnt="40"/>
      <dgm:spPr/>
      <dgm:t>
        <a:bodyPr/>
        <a:lstStyle/>
        <a:p>
          <a:endParaRPr lang="pt-BR"/>
        </a:p>
      </dgm:t>
    </dgm:pt>
    <dgm:pt modelId="{3D0B86D2-0A95-4679-B84B-80CC3AFC6A2A}" type="pres">
      <dgm:prSet presAssocID="{166C6E84-632A-4FFF-9796-F3005B87DEA4}" presName="hierRoot2" presStyleCnt="0">
        <dgm:presLayoutVars>
          <dgm:hierBranch val="init"/>
        </dgm:presLayoutVars>
      </dgm:prSet>
      <dgm:spPr/>
    </dgm:pt>
    <dgm:pt modelId="{F2CD8053-BFC1-47E2-B607-E7C633E4C93F}" type="pres">
      <dgm:prSet presAssocID="{166C6E84-632A-4FFF-9796-F3005B87DEA4}" presName="rootComposite" presStyleCnt="0"/>
      <dgm:spPr/>
    </dgm:pt>
    <dgm:pt modelId="{26BF32DD-F38B-4BAD-9BB9-690EE6E8A7EA}" type="pres">
      <dgm:prSet presAssocID="{166C6E84-632A-4FFF-9796-F3005B87DEA4}" presName="rootText" presStyleLbl="node4" presStyleIdx="15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C1CF3D-36E6-44BE-AD6E-1221E970A229}" type="pres">
      <dgm:prSet presAssocID="{166C6E84-632A-4FFF-9796-F3005B87DEA4}" presName="rootConnector" presStyleLbl="node4" presStyleIdx="15" presStyleCnt="40"/>
      <dgm:spPr/>
      <dgm:t>
        <a:bodyPr/>
        <a:lstStyle/>
        <a:p>
          <a:endParaRPr lang="pt-BR"/>
        </a:p>
      </dgm:t>
    </dgm:pt>
    <dgm:pt modelId="{B6925171-6E28-4002-9D7E-DB6848AD07D7}" type="pres">
      <dgm:prSet presAssocID="{166C6E84-632A-4FFF-9796-F3005B87DEA4}" presName="hierChild4" presStyleCnt="0"/>
      <dgm:spPr/>
    </dgm:pt>
    <dgm:pt modelId="{BCB6FB99-ECC1-4F37-9C47-98CED5FB5986}" type="pres">
      <dgm:prSet presAssocID="{166C6E84-632A-4FFF-9796-F3005B87DEA4}" presName="hierChild5" presStyleCnt="0"/>
      <dgm:spPr/>
    </dgm:pt>
    <dgm:pt modelId="{73ECDE01-3F70-41C8-B1C4-869DD4F57613}" type="pres">
      <dgm:prSet presAssocID="{9EC60039-3187-47B9-BB5B-EEC1DD91B240}" presName="Name37" presStyleLbl="parChTrans1D4" presStyleIdx="16" presStyleCnt="40"/>
      <dgm:spPr/>
      <dgm:t>
        <a:bodyPr/>
        <a:lstStyle/>
        <a:p>
          <a:endParaRPr lang="pt-BR"/>
        </a:p>
      </dgm:t>
    </dgm:pt>
    <dgm:pt modelId="{DC53C0A4-E5F1-4347-BFFF-D07E41D4F99D}" type="pres">
      <dgm:prSet presAssocID="{68D8BA42-BFE4-421F-97D7-842EEE1FAE98}" presName="hierRoot2" presStyleCnt="0">
        <dgm:presLayoutVars>
          <dgm:hierBranch val="init"/>
        </dgm:presLayoutVars>
      </dgm:prSet>
      <dgm:spPr/>
    </dgm:pt>
    <dgm:pt modelId="{84A39213-8FF0-4EBE-B967-B6BEE4A23AD5}" type="pres">
      <dgm:prSet presAssocID="{68D8BA42-BFE4-421F-97D7-842EEE1FAE98}" presName="rootComposite" presStyleCnt="0"/>
      <dgm:spPr/>
    </dgm:pt>
    <dgm:pt modelId="{29DBA28C-0C0B-4FC7-8FB8-A57F5EC6CFB0}" type="pres">
      <dgm:prSet presAssocID="{68D8BA42-BFE4-421F-97D7-842EEE1FAE98}" presName="rootText" presStyleLbl="node4" presStyleIdx="16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281DF7-68B5-45D5-B875-789BBAEE2E15}" type="pres">
      <dgm:prSet presAssocID="{68D8BA42-BFE4-421F-97D7-842EEE1FAE98}" presName="rootConnector" presStyleLbl="node4" presStyleIdx="16" presStyleCnt="40"/>
      <dgm:spPr/>
      <dgm:t>
        <a:bodyPr/>
        <a:lstStyle/>
        <a:p>
          <a:endParaRPr lang="pt-BR"/>
        </a:p>
      </dgm:t>
    </dgm:pt>
    <dgm:pt modelId="{10FB987C-4011-471F-8ADA-88668DF49D43}" type="pres">
      <dgm:prSet presAssocID="{68D8BA42-BFE4-421F-97D7-842EEE1FAE98}" presName="hierChild4" presStyleCnt="0"/>
      <dgm:spPr/>
    </dgm:pt>
    <dgm:pt modelId="{D3CB6BBC-8821-42BD-A690-0414A567C7AC}" type="pres">
      <dgm:prSet presAssocID="{68D8BA42-BFE4-421F-97D7-842EEE1FAE98}" presName="hierChild5" presStyleCnt="0"/>
      <dgm:spPr/>
    </dgm:pt>
    <dgm:pt modelId="{25394135-331B-4124-8436-CCF6AE89217C}" type="pres">
      <dgm:prSet presAssocID="{E1207176-CE2A-4720-A4AB-E6827018C3DF}" presName="Name37" presStyleLbl="parChTrans1D4" presStyleIdx="17" presStyleCnt="40"/>
      <dgm:spPr/>
      <dgm:t>
        <a:bodyPr/>
        <a:lstStyle/>
        <a:p>
          <a:endParaRPr lang="pt-BR"/>
        </a:p>
      </dgm:t>
    </dgm:pt>
    <dgm:pt modelId="{7056C139-1ED7-466D-95D3-EFE1E356E6D8}" type="pres">
      <dgm:prSet presAssocID="{F32BED2B-BDB4-4220-8C40-20F5B06CFEB8}" presName="hierRoot2" presStyleCnt="0">
        <dgm:presLayoutVars>
          <dgm:hierBranch val="init"/>
        </dgm:presLayoutVars>
      </dgm:prSet>
      <dgm:spPr/>
    </dgm:pt>
    <dgm:pt modelId="{6DFDAC1C-44A2-4E20-BD00-14DA9A8F793C}" type="pres">
      <dgm:prSet presAssocID="{F32BED2B-BDB4-4220-8C40-20F5B06CFEB8}" presName="rootComposite" presStyleCnt="0"/>
      <dgm:spPr/>
    </dgm:pt>
    <dgm:pt modelId="{154BFD51-869C-4747-AE56-6E46BA5384A7}" type="pres">
      <dgm:prSet presAssocID="{F32BED2B-BDB4-4220-8C40-20F5B06CFEB8}" presName="rootText" presStyleLbl="node4" presStyleIdx="17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2F832D-D326-4E39-9317-F60EABC65E66}" type="pres">
      <dgm:prSet presAssocID="{F32BED2B-BDB4-4220-8C40-20F5B06CFEB8}" presName="rootConnector" presStyleLbl="node4" presStyleIdx="17" presStyleCnt="40"/>
      <dgm:spPr/>
      <dgm:t>
        <a:bodyPr/>
        <a:lstStyle/>
        <a:p>
          <a:endParaRPr lang="pt-BR"/>
        </a:p>
      </dgm:t>
    </dgm:pt>
    <dgm:pt modelId="{AAECD368-10E1-427A-94BF-24F6EDD15BDD}" type="pres">
      <dgm:prSet presAssocID="{F32BED2B-BDB4-4220-8C40-20F5B06CFEB8}" presName="hierChild4" presStyleCnt="0"/>
      <dgm:spPr/>
    </dgm:pt>
    <dgm:pt modelId="{4C0B396B-15FE-45BF-90FD-A18BD8750645}" type="pres">
      <dgm:prSet presAssocID="{F32BED2B-BDB4-4220-8C40-20F5B06CFEB8}" presName="hierChild5" presStyleCnt="0"/>
      <dgm:spPr/>
    </dgm:pt>
    <dgm:pt modelId="{9492CD33-B8F4-4C3B-8522-C1F615250251}" type="pres">
      <dgm:prSet presAssocID="{6D0CD5A9-6A9F-4E59-A32E-F89A95989642}" presName="hierChild5" presStyleCnt="0"/>
      <dgm:spPr/>
    </dgm:pt>
    <dgm:pt modelId="{4AE996E2-3E35-4B93-A104-84FF33DF55C7}" type="pres">
      <dgm:prSet presAssocID="{2525FA3E-6F33-4DDF-AED3-A2520AF25B10}" presName="hierChild5" presStyleCnt="0"/>
      <dgm:spPr/>
    </dgm:pt>
    <dgm:pt modelId="{59C3DB22-D60B-4453-B9FC-CC09B2DAA544}" type="pres">
      <dgm:prSet presAssocID="{02B774A4-5269-42C8-801E-509B60972F6B}" presName="Name37" presStyleLbl="parChTrans1D2" presStyleIdx="2" presStyleCnt="4"/>
      <dgm:spPr/>
      <dgm:t>
        <a:bodyPr/>
        <a:lstStyle/>
        <a:p>
          <a:endParaRPr lang="pt-BR"/>
        </a:p>
      </dgm:t>
    </dgm:pt>
    <dgm:pt modelId="{C9575DB6-A9AC-406A-8092-ABBBF928B387}" type="pres">
      <dgm:prSet presAssocID="{CDC4B834-162E-498D-BFB7-01468AAD98CF}" presName="hierRoot2" presStyleCnt="0">
        <dgm:presLayoutVars>
          <dgm:hierBranch val="init"/>
        </dgm:presLayoutVars>
      </dgm:prSet>
      <dgm:spPr/>
    </dgm:pt>
    <dgm:pt modelId="{36581AA5-B930-4060-B424-A5B77C909599}" type="pres">
      <dgm:prSet presAssocID="{CDC4B834-162E-498D-BFB7-01468AAD98CF}" presName="rootComposite" presStyleCnt="0"/>
      <dgm:spPr/>
    </dgm:pt>
    <dgm:pt modelId="{3AA73081-A8C1-43F9-B589-DCDB01527855}" type="pres">
      <dgm:prSet presAssocID="{CDC4B834-162E-498D-BFB7-01468AAD98CF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DF0CA7-873F-4AFD-837B-0406C1A03D61}" type="pres">
      <dgm:prSet presAssocID="{CDC4B834-162E-498D-BFB7-01468AAD98CF}" presName="rootConnector" presStyleLbl="node2" presStyleIdx="2" presStyleCnt="4"/>
      <dgm:spPr/>
      <dgm:t>
        <a:bodyPr/>
        <a:lstStyle/>
        <a:p>
          <a:endParaRPr lang="pt-BR"/>
        </a:p>
      </dgm:t>
    </dgm:pt>
    <dgm:pt modelId="{EA0066D7-DEDC-481E-B91F-1D19C8041354}" type="pres">
      <dgm:prSet presAssocID="{CDC4B834-162E-498D-BFB7-01468AAD98CF}" presName="hierChild4" presStyleCnt="0"/>
      <dgm:spPr/>
    </dgm:pt>
    <dgm:pt modelId="{605FC75C-DACE-4560-A3D5-42AF288C2052}" type="pres">
      <dgm:prSet presAssocID="{BB4C82B0-F242-4C83-9EA6-A18F431256DA}" presName="Name37" presStyleLbl="parChTrans1D3" presStyleIdx="4" presStyleCnt="11"/>
      <dgm:spPr/>
      <dgm:t>
        <a:bodyPr/>
        <a:lstStyle/>
        <a:p>
          <a:endParaRPr lang="pt-BR"/>
        </a:p>
      </dgm:t>
    </dgm:pt>
    <dgm:pt modelId="{CC4936CC-5D93-4979-A4B9-C60EBF58FF76}" type="pres">
      <dgm:prSet presAssocID="{6D88CDB2-09ED-4013-B1D0-4D46FA996517}" presName="hierRoot2" presStyleCnt="0">
        <dgm:presLayoutVars>
          <dgm:hierBranch val="init"/>
        </dgm:presLayoutVars>
      </dgm:prSet>
      <dgm:spPr/>
    </dgm:pt>
    <dgm:pt modelId="{609F2396-1AED-4EEE-9BFD-84ED3F1E9643}" type="pres">
      <dgm:prSet presAssocID="{6D88CDB2-09ED-4013-B1D0-4D46FA996517}" presName="rootComposite" presStyleCnt="0"/>
      <dgm:spPr/>
    </dgm:pt>
    <dgm:pt modelId="{4D63CD0E-CB63-4AC2-9060-EE13F8A7CB9C}" type="pres">
      <dgm:prSet presAssocID="{6D88CDB2-09ED-4013-B1D0-4D46FA996517}" presName="rootText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9B1A49-7B7A-4BD5-B6ED-26D45D589CB0}" type="pres">
      <dgm:prSet presAssocID="{6D88CDB2-09ED-4013-B1D0-4D46FA996517}" presName="rootConnector" presStyleLbl="node3" presStyleIdx="4" presStyleCnt="11"/>
      <dgm:spPr/>
      <dgm:t>
        <a:bodyPr/>
        <a:lstStyle/>
        <a:p>
          <a:endParaRPr lang="pt-BR"/>
        </a:p>
      </dgm:t>
    </dgm:pt>
    <dgm:pt modelId="{D3E43A98-F640-4E84-BD2E-173F41C9BA56}" type="pres">
      <dgm:prSet presAssocID="{6D88CDB2-09ED-4013-B1D0-4D46FA996517}" presName="hierChild4" presStyleCnt="0"/>
      <dgm:spPr/>
    </dgm:pt>
    <dgm:pt modelId="{3D3DC25E-7F9F-4210-8A7C-1CBFC28A3AEB}" type="pres">
      <dgm:prSet presAssocID="{7C9F5D0C-57FE-470B-9965-0390F7FEDAF0}" presName="Name37" presStyleLbl="parChTrans1D4" presStyleIdx="18" presStyleCnt="40"/>
      <dgm:spPr/>
      <dgm:t>
        <a:bodyPr/>
        <a:lstStyle/>
        <a:p>
          <a:endParaRPr lang="pt-BR"/>
        </a:p>
      </dgm:t>
    </dgm:pt>
    <dgm:pt modelId="{F4709E60-FF6F-4513-B1BC-0BEBEFB117A2}" type="pres">
      <dgm:prSet presAssocID="{A71E5CE4-9F18-43B1-BB67-81755BD06F5B}" presName="hierRoot2" presStyleCnt="0">
        <dgm:presLayoutVars>
          <dgm:hierBranch val="init"/>
        </dgm:presLayoutVars>
      </dgm:prSet>
      <dgm:spPr/>
    </dgm:pt>
    <dgm:pt modelId="{2F91F3A5-2C94-4EB9-8329-DDA2C6246F6D}" type="pres">
      <dgm:prSet presAssocID="{A71E5CE4-9F18-43B1-BB67-81755BD06F5B}" presName="rootComposite" presStyleCnt="0"/>
      <dgm:spPr/>
    </dgm:pt>
    <dgm:pt modelId="{BEA9993E-207C-45F2-AA18-5813EE5CA130}" type="pres">
      <dgm:prSet presAssocID="{A71E5CE4-9F18-43B1-BB67-81755BD06F5B}" presName="rootText" presStyleLbl="node4" presStyleIdx="18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7BA77F-A057-4C42-94DF-29F30BD8B1F3}" type="pres">
      <dgm:prSet presAssocID="{A71E5CE4-9F18-43B1-BB67-81755BD06F5B}" presName="rootConnector" presStyleLbl="node4" presStyleIdx="18" presStyleCnt="40"/>
      <dgm:spPr/>
      <dgm:t>
        <a:bodyPr/>
        <a:lstStyle/>
        <a:p>
          <a:endParaRPr lang="pt-BR"/>
        </a:p>
      </dgm:t>
    </dgm:pt>
    <dgm:pt modelId="{EEA3C82C-AC69-45D4-B057-682CC0109ACB}" type="pres">
      <dgm:prSet presAssocID="{A71E5CE4-9F18-43B1-BB67-81755BD06F5B}" presName="hierChild4" presStyleCnt="0"/>
      <dgm:spPr/>
    </dgm:pt>
    <dgm:pt modelId="{893DB4A9-1CB4-41B8-AA61-EF31717E5D93}" type="pres">
      <dgm:prSet presAssocID="{A71E5CE4-9F18-43B1-BB67-81755BD06F5B}" presName="hierChild5" presStyleCnt="0"/>
      <dgm:spPr/>
    </dgm:pt>
    <dgm:pt modelId="{6DEC6F57-5A62-4FE4-AAF3-5103D1825FEE}" type="pres">
      <dgm:prSet presAssocID="{7F4218E4-0023-4A28-8AD6-F779C555782C}" presName="Name37" presStyleLbl="parChTrans1D4" presStyleIdx="19" presStyleCnt="40"/>
      <dgm:spPr/>
      <dgm:t>
        <a:bodyPr/>
        <a:lstStyle/>
        <a:p>
          <a:endParaRPr lang="pt-BR"/>
        </a:p>
      </dgm:t>
    </dgm:pt>
    <dgm:pt modelId="{57F13384-91F6-40D2-90A9-FACE3C270071}" type="pres">
      <dgm:prSet presAssocID="{71F11E73-3203-4BB8-8CE7-42B4950045DF}" presName="hierRoot2" presStyleCnt="0">
        <dgm:presLayoutVars>
          <dgm:hierBranch val="init"/>
        </dgm:presLayoutVars>
      </dgm:prSet>
      <dgm:spPr/>
    </dgm:pt>
    <dgm:pt modelId="{E2939BDA-1171-4DB8-B299-D7C065A64C91}" type="pres">
      <dgm:prSet presAssocID="{71F11E73-3203-4BB8-8CE7-42B4950045DF}" presName="rootComposite" presStyleCnt="0"/>
      <dgm:spPr/>
    </dgm:pt>
    <dgm:pt modelId="{52070448-8277-4D1B-B8D6-F8DB0A6E5603}" type="pres">
      <dgm:prSet presAssocID="{71F11E73-3203-4BB8-8CE7-42B4950045DF}" presName="rootText" presStyleLbl="node4" presStyleIdx="19" presStyleCnt="40" custScaleX="103326" custScaleY="921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6F817C-C1CF-4EA5-933C-56CD49949F44}" type="pres">
      <dgm:prSet presAssocID="{71F11E73-3203-4BB8-8CE7-42B4950045DF}" presName="rootConnector" presStyleLbl="node4" presStyleIdx="19" presStyleCnt="40"/>
      <dgm:spPr/>
      <dgm:t>
        <a:bodyPr/>
        <a:lstStyle/>
        <a:p>
          <a:endParaRPr lang="pt-BR"/>
        </a:p>
      </dgm:t>
    </dgm:pt>
    <dgm:pt modelId="{AFB35E6A-0C1A-4267-BD5F-BAC9FDD7CD11}" type="pres">
      <dgm:prSet presAssocID="{71F11E73-3203-4BB8-8CE7-42B4950045DF}" presName="hierChild4" presStyleCnt="0"/>
      <dgm:spPr/>
    </dgm:pt>
    <dgm:pt modelId="{590E5662-9122-4EE1-AB8A-223CDED91CC2}" type="pres">
      <dgm:prSet presAssocID="{71F11E73-3203-4BB8-8CE7-42B4950045DF}" presName="hierChild5" presStyleCnt="0"/>
      <dgm:spPr/>
    </dgm:pt>
    <dgm:pt modelId="{66E83944-39D3-4689-BB94-02EA8885BA47}" type="pres">
      <dgm:prSet presAssocID="{E7C70B80-BBCC-4D68-A6D3-58149DCC60C9}" presName="Name37" presStyleLbl="parChTrans1D4" presStyleIdx="20" presStyleCnt="40"/>
      <dgm:spPr/>
      <dgm:t>
        <a:bodyPr/>
        <a:lstStyle/>
        <a:p>
          <a:endParaRPr lang="pt-BR"/>
        </a:p>
      </dgm:t>
    </dgm:pt>
    <dgm:pt modelId="{F3F9C4E2-E767-49A4-B63C-5E59FD62CBC1}" type="pres">
      <dgm:prSet presAssocID="{0BACB6AC-7FFE-44F0-8A6B-FBA65076398F}" presName="hierRoot2" presStyleCnt="0">
        <dgm:presLayoutVars>
          <dgm:hierBranch val="init"/>
        </dgm:presLayoutVars>
      </dgm:prSet>
      <dgm:spPr/>
    </dgm:pt>
    <dgm:pt modelId="{D6F3BB8C-109C-45DF-8B06-F316597CBBA8}" type="pres">
      <dgm:prSet presAssocID="{0BACB6AC-7FFE-44F0-8A6B-FBA65076398F}" presName="rootComposite" presStyleCnt="0"/>
      <dgm:spPr/>
    </dgm:pt>
    <dgm:pt modelId="{1B5D4D58-AD26-4C67-B41E-CCC3339FA35F}" type="pres">
      <dgm:prSet presAssocID="{0BACB6AC-7FFE-44F0-8A6B-FBA65076398F}" presName="rootText" presStyleLbl="node4" presStyleIdx="20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1961D6-B2E0-491E-9E43-FC8FBD65B391}" type="pres">
      <dgm:prSet presAssocID="{0BACB6AC-7FFE-44F0-8A6B-FBA65076398F}" presName="rootConnector" presStyleLbl="node4" presStyleIdx="20" presStyleCnt="40"/>
      <dgm:spPr/>
      <dgm:t>
        <a:bodyPr/>
        <a:lstStyle/>
        <a:p>
          <a:endParaRPr lang="pt-BR"/>
        </a:p>
      </dgm:t>
    </dgm:pt>
    <dgm:pt modelId="{68DD42DB-59F7-4B6B-92F3-BD9DAD34A182}" type="pres">
      <dgm:prSet presAssocID="{0BACB6AC-7FFE-44F0-8A6B-FBA65076398F}" presName="hierChild4" presStyleCnt="0"/>
      <dgm:spPr/>
    </dgm:pt>
    <dgm:pt modelId="{1FAAD9AE-2196-4D39-9344-5A4B4A7FA216}" type="pres">
      <dgm:prSet presAssocID="{0BACB6AC-7FFE-44F0-8A6B-FBA65076398F}" presName="hierChild5" presStyleCnt="0"/>
      <dgm:spPr/>
    </dgm:pt>
    <dgm:pt modelId="{8418AC05-7B8A-47B4-BED6-50AB2B7E75F1}" type="pres">
      <dgm:prSet presAssocID="{A8C89D19-05B6-404D-8A5E-67E92C99B0D4}" presName="Name37" presStyleLbl="parChTrans1D4" presStyleIdx="21" presStyleCnt="40"/>
      <dgm:spPr/>
      <dgm:t>
        <a:bodyPr/>
        <a:lstStyle/>
        <a:p>
          <a:endParaRPr lang="pt-BR"/>
        </a:p>
      </dgm:t>
    </dgm:pt>
    <dgm:pt modelId="{7CA35369-100C-4155-93B8-F981C7A50FD3}" type="pres">
      <dgm:prSet presAssocID="{C635D143-3728-446E-B429-87569FFCB9B3}" presName="hierRoot2" presStyleCnt="0">
        <dgm:presLayoutVars>
          <dgm:hierBranch val="init"/>
        </dgm:presLayoutVars>
      </dgm:prSet>
      <dgm:spPr/>
    </dgm:pt>
    <dgm:pt modelId="{814CCD05-C929-47AC-9A96-2A48C38B89CE}" type="pres">
      <dgm:prSet presAssocID="{C635D143-3728-446E-B429-87569FFCB9B3}" presName="rootComposite" presStyleCnt="0"/>
      <dgm:spPr/>
    </dgm:pt>
    <dgm:pt modelId="{4C4E1BDC-4F4C-4E57-9D07-EB74B1A3F2BB}" type="pres">
      <dgm:prSet presAssocID="{C635D143-3728-446E-B429-87569FFCB9B3}" presName="rootText" presStyleLbl="node4" presStyleIdx="21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886B60-0E36-4895-A0F6-08CF94CA5836}" type="pres">
      <dgm:prSet presAssocID="{C635D143-3728-446E-B429-87569FFCB9B3}" presName="rootConnector" presStyleLbl="node4" presStyleIdx="21" presStyleCnt="40"/>
      <dgm:spPr/>
      <dgm:t>
        <a:bodyPr/>
        <a:lstStyle/>
        <a:p>
          <a:endParaRPr lang="pt-BR"/>
        </a:p>
      </dgm:t>
    </dgm:pt>
    <dgm:pt modelId="{EC863FCB-117B-43BF-8FC7-295037C57DDE}" type="pres">
      <dgm:prSet presAssocID="{C635D143-3728-446E-B429-87569FFCB9B3}" presName="hierChild4" presStyleCnt="0"/>
      <dgm:spPr/>
    </dgm:pt>
    <dgm:pt modelId="{C37F5006-9FCB-481C-8647-E602B4BECC94}" type="pres">
      <dgm:prSet presAssocID="{C635D143-3728-446E-B429-87569FFCB9B3}" presName="hierChild5" presStyleCnt="0"/>
      <dgm:spPr/>
    </dgm:pt>
    <dgm:pt modelId="{030DC5FE-E66D-4658-AD25-A2A5BC1438BA}" type="pres">
      <dgm:prSet presAssocID="{449CBD1A-319C-4FC3-8F0B-E103D63D6C6F}" presName="Name37" presStyleLbl="parChTrans1D4" presStyleIdx="22" presStyleCnt="40"/>
      <dgm:spPr/>
      <dgm:t>
        <a:bodyPr/>
        <a:lstStyle/>
        <a:p>
          <a:endParaRPr lang="pt-BR"/>
        </a:p>
      </dgm:t>
    </dgm:pt>
    <dgm:pt modelId="{28732504-389F-46A2-ACE2-F946E1892A73}" type="pres">
      <dgm:prSet presAssocID="{D8CD1FDF-AAD7-4D05-8EB1-DB813834E4C1}" presName="hierRoot2" presStyleCnt="0">
        <dgm:presLayoutVars>
          <dgm:hierBranch val="init"/>
        </dgm:presLayoutVars>
      </dgm:prSet>
      <dgm:spPr/>
    </dgm:pt>
    <dgm:pt modelId="{0819245D-1536-41AE-B508-6BC5B3275135}" type="pres">
      <dgm:prSet presAssocID="{D8CD1FDF-AAD7-4D05-8EB1-DB813834E4C1}" presName="rootComposite" presStyleCnt="0"/>
      <dgm:spPr/>
    </dgm:pt>
    <dgm:pt modelId="{B29C429C-1107-424B-AB2E-B26168001C81}" type="pres">
      <dgm:prSet presAssocID="{D8CD1FDF-AAD7-4D05-8EB1-DB813834E4C1}" presName="rootText" presStyleLbl="node4" presStyleIdx="22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E44FBD-0499-4E5A-BAB8-96C2ADCB5C5C}" type="pres">
      <dgm:prSet presAssocID="{D8CD1FDF-AAD7-4D05-8EB1-DB813834E4C1}" presName="rootConnector" presStyleLbl="node4" presStyleIdx="22" presStyleCnt="40"/>
      <dgm:spPr/>
      <dgm:t>
        <a:bodyPr/>
        <a:lstStyle/>
        <a:p>
          <a:endParaRPr lang="pt-BR"/>
        </a:p>
      </dgm:t>
    </dgm:pt>
    <dgm:pt modelId="{0A6A2660-C283-434B-8A39-6D05C4F375ED}" type="pres">
      <dgm:prSet presAssocID="{D8CD1FDF-AAD7-4D05-8EB1-DB813834E4C1}" presName="hierChild4" presStyleCnt="0"/>
      <dgm:spPr/>
    </dgm:pt>
    <dgm:pt modelId="{A00F7B75-D739-4F29-A762-8EABB7C2B54A}" type="pres">
      <dgm:prSet presAssocID="{D8CD1FDF-AAD7-4D05-8EB1-DB813834E4C1}" presName="hierChild5" presStyleCnt="0"/>
      <dgm:spPr/>
    </dgm:pt>
    <dgm:pt modelId="{0D31B479-4D69-4771-A753-140541DE1FC5}" type="pres">
      <dgm:prSet presAssocID="{ADCF3500-05F1-44B9-A726-A664486E4C08}" presName="Name37" presStyleLbl="parChTrans1D4" presStyleIdx="23" presStyleCnt="40"/>
      <dgm:spPr/>
      <dgm:t>
        <a:bodyPr/>
        <a:lstStyle/>
        <a:p>
          <a:endParaRPr lang="pt-BR"/>
        </a:p>
      </dgm:t>
    </dgm:pt>
    <dgm:pt modelId="{4482C1C2-20EC-4E9F-9968-81C7997391F4}" type="pres">
      <dgm:prSet presAssocID="{96679B3B-FEA4-44A8-A99E-B8B0BE6F3F3F}" presName="hierRoot2" presStyleCnt="0">
        <dgm:presLayoutVars>
          <dgm:hierBranch val="init"/>
        </dgm:presLayoutVars>
      </dgm:prSet>
      <dgm:spPr/>
    </dgm:pt>
    <dgm:pt modelId="{9FCD06AB-5650-4383-AB10-9B55445C6C2B}" type="pres">
      <dgm:prSet presAssocID="{96679B3B-FEA4-44A8-A99E-B8B0BE6F3F3F}" presName="rootComposite" presStyleCnt="0"/>
      <dgm:spPr/>
    </dgm:pt>
    <dgm:pt modelId="{466C2499-F79D-41DA-8F9D-CADF34AC9B98}" type="pres">
      <dgm:prSet presAssocID="{96679B3B-FEA4-44A8-A99E-B8B0BE6F3F3F}" presName="rootText" presStyleLbl="node4" presStyleIdx="23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81068E-E070-4E3F-BDD4-E743CF782CF3}" type="pres">
      <dgm:prSet presAssocID="{96679B3B-FEA4-44A8-A99E-B8B0BE6F3F3F}" presName="rootConnector" presStyleLbl="node4" presStyleIdx="23" presStyleCnt="40"/>
      <dgm:spPr/>
      <dgm:t>
        <a:bodyPr/>
        <a:lstStyle/>
        <a:p>
          <a:endParaRPr lang="pt-BR"/>
        </a:p>
      </dgm:t>
    </dgm:pt>
    <dgm:pt modelId="{96D86B9E-E696-46DF-A5E5-4EA216889E2C}" type="pres">
      <dgm:prSet presAssocID="{96679B3B-FEA4-44A8-A99E-B8B0BE6F3F3F}" presName="hierChild4" presStyleCnt="0"/>
      <dgm:spPr/>
    </dgm:pt>
    <dgm:pt modelId="{3AF23E2B-7DDE-453D-8FD1-293C61037640}" type="pres">
      <dgm:prSet presAssocID="{96679B3B-FEA4-44A8-A99E-B8B0BE6F3F3F}" presName="hierChild5" presStyleCnt="0"/>
      <dgm:spPr/>
    </dgm:pt>
    <dgm:pt modelId="{ABF6A539-3771-4704-B7CA-9B6E650F607E}" type="pres">
      <dgm:prSet presAssocID="{B1A1A52C-4203-423D-97C5-E65B288471C6}" presName="Name37" presStyleLbl="parChTrans1D4" presStyleIdx="24" presStyleCnt="40"/>
      <dgm:spPr/>
      <dgm:t>
        <a:bodyPr/>
        <a:lstStyle/>
        <a:p>
          <a:endParaRPr lang="pt-BR"/>
        </a:p>
      </dgm:t>
    </dgm:pt>
    <dgm:pt modelId="{7F0B3872-9922-4BF4-83D1-643ABE00DE54}" type="pres">
      <dgm:prSet presAssocID="{3AD1B7F1-304F-4403-B569-ACF2A35A6070}" presName="hierRoot2" presStyleCnt="0">
        <dgm:presLayoutVars>
          <dgm:hierBranch val="init"/>
        </dgm:presLayoutVars>
      </dgm:prSet>
      <dgm:spPr/>
    </dgm:pt>
    <dgm:pt modelId="{25A5A442-DA58-41BC-9A4E-59613349D826}" type="pres">
      <dgm:prSet presAssocID="{3AD1B7F1-304F-4403-B569-ACF2A35A6070}" presName="rootComposite" presStyleCnt="0"/>
      <dgm:spPr/>
    </dgm:pt>
    <dgm:pt modelId="{ECB161AC-FB3D-4399-A768-57C1941E7773}" type="pres">
      <dgm:prSet presAssocID="{3AD1B7F1-304F-4403-B569-ACF2A35A6070}" presName="rootText" presStyleLbl="node4" presStyleIdx="24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A6C696-06E0-4C8C-9C51-F663E2163AE1}" type="pres">
      <dgm:prSet presAssocID="{3AD1B7F1-304F-4403-B569-ACF2A35A6070}" presName="rootConnector" presStyleLbl="node4" presStyleIdx="24" presStyleCnt="40"/>
      <dgm:spPr/>
      <dgm:t>
        <a:bodyPr/>
        <a:lstStyle/>
        <a:p>
          <a:endParaRPr lang="pt-BR"/>
        </a:p>
      </dgm:t>
    </dgm:pt>
    <dgm:pt modelId="{A766AB41-3FD4-4AD4-ADC7-283E15D5AD9F}" type="pres">
      <dgm:prSet presAssocID="{3AD1B7F1-304F-4403-B569-ACF2A35A6070}" presName="hierChild4" presStyleCnt="0"/>
      <dgm:spPr/>
    </dgm:pt>
    <dgm:pt modelId="{C9D10833-084D-4E00-BDC4-F7D8B113DB16}" type="pres">
      <dgm:prSet presAssocID="{3AD1B7F1-304F-4403-B569-ACF2A35A6070}" presName="hierChild5" presStyleCnt="0"/>
      <dgm:spPr/>
    </dgm:pt>
    <dgm:pt modelId="{61923A5B-9B7E-4418-ABD5-89CD981367C3}" type="pres">
      <dgm:prSet presAssocID="{70236A9A-42EA-46B7-936A-66CADBCBC5B5}" presName="Name37" presStyleLbl="parChTrans1D4" presStyleIdx="25" presStyleCnt="40"/>
      <dgm:spPr/>
      <dgm:t>
        <a:bodyPr/>
        <a:lstStyle/>
        <a:p>
          <a:endParaRPr lang="pt-BR"/>
        </a:p>
      </dgm:t>
    </dgm:pt>
    <dgm:pt modelId="{62CA94E2-E22D-4923-BE3A-3164123EAFCB}" type="pres">
      <dgm:prSet presAssocID="{93772DF4-7B64-40AB-9D68-85776A973854}" presName="hierRoot2" presStyleCnt="0">
        <dgm:presLayoutVars>
          <dgm:hierBranch val="init"/>
        </dgm:presLayoutVars>
      </dgm:prSet>
      <dgm:spPr/>
    </dgm:pt>
    <dgm:pt modelId="{0E312DCE-C4BE-42D4-803D-3F7F062DA8CF}" type="pres">
      <dgm:prSet presAssocID="{93772DF4-7B64-40AB-9D68-85776A973854}" presName="rootComposite" presStyleCnt="0"/>
      <dgm:spPr/>
    </dgm:pt>
    <dgm:pt modelId="{D130A5C6-CC45-46AF-A5A1-48D34E7805F0}" type="pres">
      <dgm:prSet presAssocID="{93772DF4-7B64-40AB-9D68-85776A973854}" presName="rootText" presStyleLbl="node4" presStyleIdx="25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669BAF-3123-4D29-BBC1-45C36E756424}" type="pres">
      <dgm:prSet presAssocID="{93772DF4-7B64-40AB-9D68-85776A973854}" presName="rootConnector" presStyleLbl="node4" presStyleIdx="25" presStyleCnt="40"/>
      <dgm:spPr/>
      <dgm:t>
        <a:bodyPr/>
        <a:lstStyle/>
        <a:p>
          <a:endParaRPr lang="pt-BR"/>
        </a:p>
      </dgm:t>
    </dgm:pt>
    <dgm:pt modelId="{BCA8C103-8940-4993-ACDE-7F221842679A}" type="pres">
      <dgm:prSet presAssocID="{93772DF4-7B64-40AB-9D68-85776A973854}" presName="hierChild4" presStyleCnt="0"/>
      <dgm:spPr/>
    </dgm:pt>
    <dgm:pt modelId="{97702A4F-401F-4CB1-8F78-407FB2D8A968}" type="pres">
      <dgm:prSet presAssocID="{93772DF4-7B64-40AB-9D68-85776A973854}" presName="hierChild5" presStyleCnt="0"/>
      <dgm:spPr/>
    </dgm:pt>
    <dgm:pt modelId="{99848D61-E52E-48B0-B71A-27FD2B3B8DB2}" type="pres">
      <dgm:prSet presAssocID="{8B96CA5C-8F9D-489A-9B5A-EA246B042EAE}" presName="Name37" presStyleLbl="parChTrans1D4" presStyleIdx="26" presStyleCnt="40"/>
      <dgm:spPr/>
      <dgm:t>
        <a:bodyPr/>
        <a:lstStyle/>
        <a:p>
          <a:endParaRPr lang="pt-BR"/>
        </a:p>
      </dgm:t>
    </dgm:pt>
    <dgm:pt modelId="{B2BC27E9-C430-4E02-A519-89B90790F9D9}" type="pres">
      <dgm:prSet presAssocID="{714925D9-453E-459B-83AF-E236292EC170}" presName="hierRoot2" presStyleCnt="0">
        <dgm:presLayoutVars>
          <dgm:hierBranch val="init"/>
        </dgm:presLayoutVars>
      </dgm:prSet>
      <dgm:spPr/>
    </dgm:pt>
    <dgm:pt modelId="{6BF5F3B3-4B64-401D-9849-419DD1AF46B2}" type="pres">
      <dgm:prSet presAssocID="{714925D9-453E-459B-83AF-E236292EC170}" presName="rootComposite" presStyleCnt="0"/>
      <dgm:spPr/>
    </dgm:pt>
    <dgm:pt modelId="{9E1E65C9-7E03-44A3-94F9-55981DD9929C}" type="pres">
      <dgm:prSet presAssocID="{714925D9-453E-459B-83AF-E236292EC170}" presName="rootText" presStyleLbl="node4" presStyleIdx="26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74679B-7384-4868-912C-28FD20EC60CC}" type="pres">
      <dgm:prSet presAssocID="{714925D9-453E-459B-83AF-E236292EC170}" presName="rootConnector" presStyleLbl="node4" presStyleIdx="26" presStyleCnt="40"/>
      <dgm:spPr/>
      <dgm:t>
        <a:bodyPr/>
        <a:lstStyle/>
        <a:p>
          <a:endParaRPr lang="pt-BR"/>
        </a:p>
      </dgm:t>
    </dgm:pt>
    <dgm:pt modelId="{EC9A3363-45A0-4346-9C6E-8C9DC2DD9968}" type="pres">
      <dgm:prSet presAssocID="{714925D9-453E-459B-83AF-E236292EC170}" presName="hierChild4" presStyleCnt="0"/>
      <dgm:spPr/>
    </dgm:pt>
    <dgm:pt modelId="{93FEAECF-06C6-42DB-BE65-D2935BA2CB7D}" type="pres">
      <dgm:prSet presAssocID="{714925D9-453E-459B-83AF-E236292EC170}" presName="hierChild5" presStyleCnt="0"/>
      <dgm:spPr/>
    </dgm:pt>
    <dgm:pt modelId="{F33CBBFE-ADDE-4EC9-B015-6329A91A1C98}" type="pres">
      <dgm:prSet presAssocID="{6D88CDB2-09ED-4013-B1D0-4D46FA996517}" presName="hierChild5" presStyleCnt="0"/>
      <dgm:spPr/>
    </dgm:pt>
    <dgm:pt modelId="{EE1BEFEB-C636-48B0-BF15-678D862DA889}" type="pres">
      <dgm:prSet presAssocID="{694179E9-C3AC-4380-A551-0A1211F915C3}" presName="Name37" presStyleLbl="parChTrans1D3" presStyleIdx="5" presStyleCnt="11"/>
      <dgm:spPr/>
      <dgm:t>
        <a:bodyPr/>
        <a:lstStyle/>
        <a:p>
          <a:endParaRPr lang="pt-BR"/>
        </a:p>
      </dgm:t>
    </dgm:pt>
    <dgm:pt modelId="{FB4CE3F7-7E63-4A0A-974B-8B745F40A950}" type="pres">
      <dgm:prSet presAssocID="{1FA1B31C-184D-4023-BAC3-6979168C538C}" presName="hierRoot2" presStyleCnt="0">
        <dgm:presLayoutVars>
          <dgm:hierBranch val="init"/>
        </dgm:presLayoutVars>
      </dgm:prSet>
      <dgm:spPr/>
    </dgm:pt>
    <dgm:pt modelId="{624089EE-B48C-4273-86DA-659ED13E5D19}" type="pres">
      <dgm:prSet presAssocID="{1FA1B31C-184D-4023-BAC3-6979168C538C}" presName="rootComposite" presStyleCnt="0"/>
      <dgm:spPr/>
    </dgm:pt>
    <dgm:pt modelId="{C0B4BCEE-E0D2-4DA7-9FB7-0BD6888AE238}" type="pres">
      <dgm:prSet presAssocID="{1FA1B31C-184D-4023-BAC3-6979168C538C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E9E4EA-CFF1-4B8A-8D30-AB232A8E7CAF}" type="pres">
      <dgm:prSet presAssocID="{1FA1B31C-184D-4023-BAC3-6979168C538C}" presName="rootConnector" presStyleLbl="node3" presStyleIdx="5" presStyleCnt="11"/>
      <dgm:spPr/>
      <dgm:t>
        <a:bodyPr/>
        <a:lstStyle/>
        <a:p>
          <a:endParaRPr lang="pt-BR"/>
        </a:p>
      </dgm:t>
    </dgm:pt>
    <dgm:pt modelId="{1D813460-BB5E-4D72-86C1-A115371904F2}" type="pres">
      <dgm:prSet presAssocID="{1FA1B31C-184D-4023-BAC3-6979168C538C}" presName="hierChild4" presStyleCnt="0"/>
      <dgm:spPr/>
    </dgm:pt>
    <dgm:pt modelId="{A19AC9D9-4EC1-4631-9696-518534EDDE36}" type="pres">
      <dgm:prSet presAssocID="{1FA1B31C-184D-4023-BAC3-6979168C538C}" presName="hierChild5" presStyleCnt="0"/>
      <dgm:spPr/>
    </dgm:pt>
    <dgm:pt modelId="{D23AFACB-B948-48BF-9E73-67546714F49E}" type="pres">
      <dgm:prSet presAssocID="{8B834136-D815-4722-B971-87A2CBDC5907}" presName="Name37" presStyleLbl="parChTrans1D3" presStyleIdx="6" presStyleCnt="11"/>
      <dgm:spPr/>
      <dgm:t>
        <a:bodyPr/>
        <a:lstStyle/>
        <a:p>
          <a:endParaRPr lang="pt-BR"/>
        </a:p>
      </dgm:t>
    </dgm:pt>
    <dgm:pt modelId="{8107C821-2F27-4A71-AF7E-72400516361C}" type="pres">
      <dgm:prSet presAssocID="{57D1629A-424B-4387-8BCA-6C03DFE22240}" presName="hierRoot2" presStyleCnt="0">
        <dgm:presLayoutVars>
          <dgm:hierBranch val="init"/>
        </dgm:presLayoutVars>
      </dgm:prSet>
      <dgm:spPr/>
    </dgm:pt>
    <dgm:pt modelId="{4B7656AD-E5F5-478E-8445-63E7EA5BE285}" type="pres">
      <dgm:prSet presAssocID="{57D1629A-424B-4387-8BCA-6C03DFE22240}" presName="rootComposite" presStyleCnt="0"/>
      <dgm:spPr/>
    </dgm:pt>
    <dgm:pt modelId="{BD709AF8-134C-45E9-9214-1F94B477A6D6}" type="pres">
      <dgm:prSet presAssocID="{57D1629A-424B-4387-8BCA-6C03DFE22240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4EC9DE-49E2-4FB5-B5ED-E5C144533179}" type="pres">
      <dgm:prSet presAssocID="{57D1629A-424B-4387-8BCA-6C03DFE22240}" presName="rootConnector" presStyleLbl="node3" presStyleIdx="6" presStyleCnt="11"/>
      <dgm:spPr/>
      <dgm:t>
        <a:bodyPr/>
        <a:lstStyle/>
        <a:p>
          <a:endParaRPr lang="pt-BR"/>
        </a:p>
      </dgm:t>
    </dgm:pt>
    <dgm:pt modelId="{7C8E6E78-46C0-48CC-B150-15DAFD8F733B}" type="pres">
      <dgm:prSet presAssocID="{57D1629A-424B-4387-8BCA-6C03DFE22240}" presName="hierChild4" presStyleCnt="0"/>
      <dgm:spPr/>
    </dgm:pt>
    <dgm:pt modelId="{F08A1A08-D550-4D17-80BA-285C78770A7B}" type="pres">
      <dgm:prSet presAssocID="{FDFB337E-2358-4B93-A904-042C5571A33D}" presName="Name37" presStyleLbl="parChTrans1D4" presStyleIdx="27" presStyleCnt="40"/>
      <dgm:spPr/>
      <dgm:t>
        <a:bodyPr/>
        <a:lstStyle/>
        <a:p>
          <a:endParaRPr lang="pt-BR"/>
        </a:p>
      </dgm:t>
    </dgm:pt>
    <dgm:pt modelId="{2A627CFD-B2E6-4468-AB84-65474BCB8C6A}" type="pres">
      <dgm:prSet presAssocID="{0557E1E7-6997-4482-8A04-A8F671C00EF5}" presName="hierRoot2" presStyleCnt="0">
        <dgm:presLayoutVars>
          <dgm:hierBranch val="init"/>
        </dgm:presLayoutVars>
      </dgm:prSet>
      <dgm:spPr/>
    </dgm:pt>
    <dgm:pt modelId="{7A77A7AF-7F04-449F-90D8-6C91225212D2}" type="pres">
      <dgm:prSet presAssocID="{0557E1E7-6997-4482-8A04-A8F671C00EF5}" presName="rootComposite" presStyleCnt="0"/>
      <dgm:spPr/>
    </dgm:pt>
    <dgm:pt modelId="{0E92D8AC-EAE3-4103-A6D1-F280E7115EE8}" type="pres">
      <dgm:prSet presAssocID="{0557E1E7-6997-4482-8A04-A8F671C00EF5}" presName="rootText" presStyleLbl="node4" presStyleIdx="27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DE62BF-2749-4315-A890-696655CC9145}" type="pres">
      <dgm:prSet presAssocID="{0557E1E7-6997-4482-8A04-A8F671C00EF5}" presName="rootConnector" presStyleLbl="node4" presStyleIdx="27" presStyleCnt="40"/>
      <dgm:spPr/>
      <dgm:t>
        <a:bodyPr/>
        <a:lstStyle/>
        <a:p>
          <a:endParaRPr lang="pt-BR"/>
        </a:p>
      </dgm:t>
    </dgm:pt>
    <dgm:pt modelId="{671FC1DD-236D-4633-85E6-1C20EF1DD781}" type="pres">
      <dgm:prSet presAssocID="{0557E1E7-6997-4482-8A04-A8F671C00EF5}" presName="hierChild4" presStyleCnt="0"/>
      <dgm:spPr/>
    </dgm:pt>
    <dgm:pt modelId="{3F95569C-761F-421E-BC11-2AFF8671A439}" type="pres">
      <dgm:prSet presAssocID="{0557E1E7-6997-4482-8A04-A8F671C00EF5}" presName="hierChild5" presStyleCnt="0"/>
      <dgm:spPr/>
    </dgm:pt>
    <dgm:pt modelId="{67229301-D330-407F-A90C-310AB6413E77}" type="pres">
      <dgm:prSet presAssocID="{EE88D3B9-D8C4-4B36-A7E4-126EB480772F}" presName="Name37" presStyleLbl="parChTrans1D4" presStyleIdx="28" presStyleCnt="40"/>
      <dgm:spPr/>
      <dgm:t>
        <a:bodyPr/>
        <a:lstStyle/>
        <a:p>
          <a:endParaRPr lang="pt-BR"/>
        </a:p>
      </dgm:t>
    </dgm:pt>
    <dgm:pt modelId="{BB5BF55F-1FA1-46DE-B468-B668E606029D}" type="pres">
      <dgm:prSet presAssocID="{F09A8E57-A66B-4F62-B5C4-58E7151135A0}" presName="hierRoot2" presStyleCnt="0">
        <dgm:presLayoutVars>
          <dgm:hierBranch val="init"/>
        </dgm:presLayoutVars>
      </dgm:prSet>
      <dgm:spPr/>
    </dgm:pt>
    <dgm:pt modelId="{8A323B3E-BA6A-4EB5-9A70-167BBD7C3A67}" type="pres">
      <dgm:prSet presAssocID="{F09A8E57-A66B-4F62-B5C4-58E7151135A0}" presName="rootComposite" presStyleCnt="0"/>
      <dgm:spPr/>
    </dgm:pt>
    <dgm:pt modelId="{E6DA917B-203A-4781-9188-FCCC98F50FF7}" type="pres">
      <dgm:prSet presAssocID="{F09A8E57-A66B-4F62-B5C4-58E7151135A0}" presName="rootText" presStyleLbl="node4" presStyleIdx="28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D57D1C-3272-4E73-A80B-3B8596F56B57}" type="pres">
      <dgm:prSet presAssocID="{F09A8E57-A66B-4F62-B5C4-58E7151135A0}" presName="rootConnector" presStyleLbl="node4" presStyleIdx="28" presStyleCnt="40"/>
      <dgm:spPr/>
      <dgm:t>
        <a:bodyPr/>
        <a:lstStyle/>
        <a:p>
          <a:endParaRPr lang="pt-BR"/>
        </a:p>
      </dgm:t>
    </dgm:pt>
    <dgm:pt modelId="{13229A6B-0FCB-49D6-9DED-0073D7ED6936}" type="pres">
      <dgm:prSet presAssocID="{F09A8E57-A66B-4F62-B5C4-58E7151135A0}" presName="hierChild4" presStyleCnt="0"/>
      <dgm:spPr/>
    </dgm:pt>
    <dgm:pt modelId="{D96589F6-69AC-4124-92F9-11ACCC7E27D5}" type="pres">
      <dgm:prSet presAssocID="{F09A8E57-A66B-4F62-B5C4-58E7151135A0}" presName="hierChild5" presStyleCnt="0"/>
      <dgm:spPr/>
    </dgm:pt>
    <dgm:pt modelId="{E9E55A60-1AA0-480F-9F9E-029EA47457C0}" type="pres">
      <dgm:prSet presAssocID="{F52AC03E-F401-4F3F-BAC5-071487B0B2D4}" presName="Name37" presStyleLbl="parChTrans1D4" presStyleIdx="29" presStyleCnt="40"/>
      <dgm:spPr/>
      <dgm:t>
        <a:bodyPr/>
        <a:lstStyle/>
        <a:p>
          <a:endParaRPr lang="pt-BR"/>
        </a:p>
      </dgm:t>
    </dgm:pt>
    <dgm:pt modelId="{7305BA37-80D7-4DA3-A499-39A7A54B31DF}" type="pres">
      <dgm:prSet presAssocID="{065976CD-432F-4EDE-B925-9C0A14813336}" presName="hierRoot2" presStyleCnt="0">
        <dgm:presLayoutVars>
          <dgm:hierBranch val="init"/>
        </dgm:presLayoutVars>
      </dgm:prSet>
      <dgm:spPr/>
    </dgm:pt>
    <dgm:pt modelId="{05C82B3F-5F77-464E-B96D-9A3CD11453A9}" type="pres">
      <dgm:prSet presAssocID="{065976CD-432F-4EDE-B925-9C0A14813336}" presName="rootComposite" presStyleCnt="0"/>
      <dgm:spPr/>
    </dgm:pt>
    <dgm:pt modelId="{A407D2AD-1DE0-4731-937A-A9C4BC6913E0}" type="pres">
      <dgm:prSet presAssocID="{065976CD-432F-4EDE-B925-9C0A14813336}" presName="rootText" presStyleLbl="node4" presStyleIdx="29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AA17B5-F0F7-44C8-B7C7-0AA85C562B57}" type="pres">
      <dgm:prSet presAssocID="{065976CD-432F-4EDE-B925-9C0A14813336}" presName="rootConnector" presStyleLbl="node4" presStyleIdx="29" presStyleCnt="40"/>
      <dgm:spPr/>
      <dgm:t>
        <a:bodyPr/>
        <a:lstStyle/>
        <a:p>
          <a:endParaRPr lang="pt-BR"/>
        </a:p>
      </dgm:t>
    </dgm:pt>
    <dgm:pt modelId="{A514478B-634E-423B-8F55-C9471A53F3B5}" type="pres">
      <dgm:prSet presAssocID="{065976CD-432F-4EDE-B925-9C0A14813336}" presName="hierChild4" presStyleCnt="0"/>
      <dgm:spPr/>
    </dgm:pt>
    <dgm:pt modelId="{DD613356-AB54-4806-BAD4-AB08B5D0EF2A}" type="pres">
      <dgm:prSet presAssocID="{065976CD-432F-4EDE-B925-9C0A14813336}" presName="hierChild5" presStyleCnt="0"/>
      <dgm:spPr/>
    </dgm:pt>
    <dgm:pt modelId="{CB08DCBE-AE5D-45F9-9C31-8073A3182936}" type="pres">
      <dgm:prSet presAssocID="{654B2F96-AA40-4753-839F-2501A15C9188}" presName="Name37" presStyleLbl="parChTrans1D4" presStyleIdx="30" presStyleCnt="40"/>
      <dgm:spPr/>
      <dgm:t>
        <a:bodyPr/>
        <a:lstStyle/>
        <a:p>
          <a:endParaRPr lang="pt-BR"/>
        </a:p>
      </dgm:t>
    </dgm:pt>
    <dgm:pt modelId="{58DC4785-F897-4BFD-BF5C-AFB9FD80EF45}" type="pres">
      <dgm:prSet presAssocID="{B2D86CEF-AB54-4F01-BB6E-179D39013219}" presName="hierRoot2" presStyleCnt="0">
        <dgm:presLayoutVars>
          <dgm:hierBranch val="init"/>
        </dgm:presLayoutVars>
      </dgm:prSet>
      <dgm:spPr/>
    </dgm:pt>
    <dgm:pt modelId="{ED1F4FDB-E3F2-4FC8-B692-D3F0BCE6C355}" type="pres">
      <dgm:prSet presAssocID="{B2D86CEF-AB54-4F01-BB6E-179D39013219}" presName="rootComposite" presStyleCnt="0"/>
      <dgm:spPr/>
    </dgm:pt>
    <dgm:pt modelId="{3AA4BBA8-F99B-46B9-B700-1351A4AC3633}" type="pres">
      <dgm:prSet presAssocID="{B2D86CEF-AB54-4F01-BB6E-179D39013219}" presName="rootText" presStyleLbl="node4" presStyleIdx="30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B95017-9F49-4A10-9196-43D50D706BFD}" type="pres">
      <dgm:prSet presAssocID="{B2D86CEF-AB54-4F01-BB6E-179D39013219}" presName="rootConnector" presStyleLbl="node4" presStyleIdx="30" presStyleCnt="40"/>
      <dgm:spPr/>
      <dgm:t>
        <a:bodyPr/>
        <a:lstStyle/>
        <a:p>
          <a:endParaRPr lang="pt-BR"/>
        </a:p>
      </dgm:t>
    </dgm:pt>
    <dgm:pt modelId="{66364DC8-0D18-48B1-88E4-0646B7DD0439}" type="pres">
      <dgm:prSet presAssocID="{B2D86CEF-AB54-4F01-BB6E-179D39013219}" presName="hierChild4" presStyleCnt="0"/>
      <dgm:spPr/>
    </dgm:pt>
    <dgm:pt modelId="{5D6F5AD6-A566-47AA-90D5-37158F6C2855}" type="pres">
      <dgm:prSet presAssocID="{B2D86CEF-AB54-4F01-BB6E-179D39013219}" presName="hierChild5" presStyleCnt="0"/>
      <dgm:spPr/>
    </dgm:pt>
    <dgm:pt modelId="{1578959E-22FD-4C3B-BFE1-E31D9D35EB4A}" type="pres">
      <dgm:prSet presAssocID="{57D1629A-424B-4387-8BCA-6C03DFE22240}" presName="hierChild5" presStyleCnt="0"/>
      <dgm:spPr/>
    </dgm:pt>
    <dgm:pt modelId="{871230CD-89AB-4899-9E9D-8AABEB651FF4}" type="pres">
      <dgm:prSet presAssocID="{1C712E8B-7870-40F0-B2A7-30EA1257ACBF}" presName="Name37" presStyleLbl="parChTrans1D3" presStyleIdx="7" presStyleCnt="11"/>
      <dgm:spPr/>
      <dgm:t>
        <a:bodyPr/>
        <a:lstStyle/>
        <a:p>
          <a:endParaRPr lang="pt-BR"/>
        </a:p>
      </dgm:t>
    </dgm:pt>
    <dgm:pt modelId="{02400A79-341E-4F6C-B006-ADE0713B8B2C}" type="pres">
      <dgm:prSet presAssocID="{B9B7DAB3-E388-4E10-BA4A-E28706F3534A}" presName="hierRoot2" presStyleCnt="0">
        <dgm:presLayoutVars>
          <dgm:hierBranch val="init"/>
        </dgm:presLayoutVars>
      </dgm:prSet>
      <dgm:spPr/>
    </dgm:pt>
    <dgm:pt modelId="{CC3B370D-927A-44B0-A91B-2803E02DB6EB}" type="pres">
      <dgm:prSet presAssocID="{B9B7DAB3-E388-4E10-BA4A-E28706F3534A}" presName="rootComposite" presStyleCnt="0"/>
      <dgm:spPr/>
    </dgm:pt>
    <dgm:pt modelId="{854914B8-2FF5-4803-B6F6-B5E3C52F25E9}" type="pres">
      <dgm:prSet presAssocID="{B9B7DAB3-E388-4E10-BA4A-E28706F3534A}" presName="rootText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56316A-07F2-4197-B270-62475F7C3A37}" type="pres">
      <dgm:prSet presAssocID="{B9B7DAB3-E388-4E10-BA4A-E28706F3534A}" presName="rootConnector" presStyleLbl="node3" presStyleIdx="7" presStyleCnt="11"/>
      <dgm:spPr/>
      <dgm:t>
        <a:bodyPr/>
        <a:lstStyle/>
        <a:p>
          <a:endParaRPr lang="pt-BR"/>
        </a:p>
      </dgm:t>
    </dgm:pt>
    <dgm:pt modelId="{6645B573-FE3B-46C8-848E-93ED1733B169}" type="pres">
      <dgm:prSet presAssocID="{B9B7DAB3-E388-4E10-BA4A-E28706F3534A}" presName="hierChild4" presStyleCnt="0"/>
      <dgm:spPr/>
    </dgm:pt>
    <dgm:pt modelId="{51E28382-B603-483C-B5D1-EF7364AF4482}" type="pres">
      <dgm:prSet presAssocID="{BD8D7C95-D818-4FF0-A2E4-F87717BC5853}" presName="Name37" presStyleLbl="parChTrans1D4" presStyleIdx="31" presStyleCnt="40"/>
      <dgm:spPr/>
      <dgm:t>
        <a:bodyPr/>
        <a:lstStyle/>
        <a:p>
          <a:endParaRPr lang="pt-BR"/>
        </a:p>
      </dgm:t>
    </dgm:pt>
    <dgm:pt modelId="{1D60D3B0-95A2-45D1-A99B-FC8D9D18ADCC}" type="pres">
      <dgm:prSet presAssocID="{797733B3-C016-46D1-86DB-5AE0CF5E69AD}" presName="hierRoot2" presStyleCnt="0">
        <dgm:presLayoutVars>
          <dgm:hierBranch val="init"/>
        </dgm:presLayoutVars>
      </dgm:prSet>
      <dgm:spPr/>
    </dgm:pt>
    <dgm:pt modelId="{D3E3CCE3-DA5A-454F-994A-CF555E292368}" type="pres">
      <dgm:prSet presAssocID="{797733B3-C016-46D1-86DB-5AE0CF5E69AD}" presName="rootComposite" presStyleCnt="0"/>
      <dgm:spPr/>
    </dgm:pt>
    <dgm:pt modelId="{5C2A61B5-2BCC-4047-9D29-DDAB21548587}" type="pres">
      <dgm:prSet presAssocID="{797733B3-C016-46D1-86DB-5AE0CF5E69AD}" presName="rootText" presStyleLbl="node4" presStyleIdx="31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4617AC-1E3B-4829-8518-E6A8D17DCFD8}" type="pres">
      <dgm:prSet presAssocID="{797733B3-C016-46D1-86DB-5AE0CF5E69AD}" presName="rootConnector" presStyleLbl="node4" presStyleIdx="31" presStyleCnt="40"/>
      <dgm:spPr/>
      <dgm:t>
        <a:bodyPr/>
        <a:lstStyle/>
        <a:p>
          <a:endParaRPr lang="pt-BR"/>
        </a:p>
      </dgm:t>
    </dgm:pt>
    <dgm:pt modelId="{B9B846B1-92AC-4B2E-B679-1DDC66C23B3E}" type="pres">
      <dgm:prSet presAssocID="{797733B3-C016-46D1-86DB-5AE0CF5E69AD}" presName="hierChild4" presStyleCnt="0"/>
      <dgm:spPr/>
    </dgm:pt>
    <dgm:pt modelId="{4FDE0E99-5C52-4FF3-A54F-1DB732D906C6}" type="pres">
      <dgm:prSet presAssocID="{797733B3-C016-46D1-86DB-5AE0CF5E69AD}" presName="hierChild5" presStyleCnt="0"/>
      <dgm:spPr/>
    </dgm:pt>
    <dgm:pt modelId="{AC6D1286-1FFA-4AC1-9435-7C4F012777B6}" type="pres">
      <dgm:prSet presAssocID="{9BA3A941-BAF6-42A4-83FA-C0989C190A31}" presName="Name37" presStyleLbl="parChTrans1D4" presStyleIdx="32" presStyleCnt="40"/>
      <dgm:spPr/>
      <dgm:t>
        <a:bodyPr/>
        <a:lstStyle/>
        <a:p>
          <a:endParaRPr lang="pt-BR"/>
        </a:p>
      </dgm:t>
    </dgm:pt>
    <dgm:pt modelId="{627DD36A-195A-400F-BFBA-8C3230505950}" type="pres">
      <dgm:prSet presAssocID="{EA4E82C1-327C-41A8-B263-A518ABF73E9B}" presName="hierRoot2" presStyleCnt="0">
        <dgm:presLayoutVars>
          <dgm:hierBranch val="init"/>
        </dgm:presLayoutVars>
      </dgm:prSet>
      <dgm:spPr/>
    </dgm:pt>
    <dgm:pt modelId="{51962A8D-A2B0-4E2A-95D0-8EE30AA4EF55}" type="pres">
      <dgm:prSet presAssocID="{EA4E82C1-327C-41A8-B263-A518ABF73E9B}" presName="rootComposite" presStyleCnt="0"/>
      <dgm:spPr/>
    </dgm:pt>
    <dgm:pt modelId="{7FFC3855-96FD-4953-885F-BFD411B5B397}" type="pres">
      <dgm:prSet presAssocID="{EA4E82C1-327C-41A8-B263-A518ABF73E9B}" presName="rootText" presStyleLbl="node4" presStyleIdx="32" presStyleCnt="40" custScaleX="100000" custScaleY="10416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096691-46EF-4360-B70B-E38583C3F419}" type="pres">
      <dgm:prSet presAssocID="{EA4E82C1-327C-41A8-B263-A518ABF73E9B}" presName="rootConnector" presStyleLbl="node4" presStyleIdx="32" presStyleCnt="40"/>
      <dgm:spPr/>
      <dgm:t>
        <a:bodyPr/>
        <a:lstStyle/>
        <a:p>
          <a:endParaRPr lang="pt-BR"/>
        </a:p>
      </dgm:t>
    </dgm:pt>
    <dgm:pt modelId="{B7D7913D-CE17-46A8-8A33-9A567AC87D11}" type="pres">
      <dgm:prSet presAssocID="{EA4E82C1-327C-41A8-B263-A518ABF73E9B}" presName="hierChild4" presStyleCnt="0"/>
      <dgm:spPr/>
    </dgm:pt>
    <dgm:pt modelId="{B3A6E3EC-504E-49BF-ACAE-0113C81DFB6B}" type="pres">
      <dgm:prSet presAssocID="{EA4E82C1-327C-41A8-B263-A518ABF73E9B}" presName="hierChild5" presStyleCnt="0"/>
      <dgm:spPr/>
    </dgm:pt>
    <dgm:pt modelId="{E1AFAC6F-AEE5-45F1-B314-054067A22288}" type="pres">
      <dgm:prSet presAssocID="{A57D4A3F-B0AC-487A-82D3-3D0802302745}" presName="Name37" presStyleLbl="parChTrans1D4" presStyleIdx="33" presStyleCnt="40"/>
      <dgm:spPr/>
      <dgm:t>
        <a:bodyPr/>
        <a:lstStyle/>
        <a:p>
          <a:endParaRPr lang="pt-BR"/>
        </a:p>
      </dgm:t>
    </dgm:pt>
    <dgm:pt modelId="{D0428027-9C1B-444F-AFFB-1EC5A784380E}" type="pres">
      <dgm:prSet presAssocID="{E72A7489-12A8-4243-9D26-C1B63A3CF4F7}" presName="hierRoot2" presStyleCnt="0">
        <dgm:presLayoutVars>
          <dgm:hierBranch val="init"/>
        </dgm:presLayoutVars>
      </dgm:prSet>
      <dgm:spPr/>
    </dgm:pt>
    <dgm:pt modelId="{46ACCECB-C63D-4AF2-9C40-F9D1F7F3995C}" type="pres">
      <dgm:prSet presAssocID="{E72A7489-12A8-4243-9D26-C1B63A3CF4F7}" presName="rootComposite" presStyleCnt="0"/>
      <dgm:spPr/>
    </dgm:pt>
    <dgm:pt modelId="{92B12E33-26BB-4CCF-8928-38C58070BCBA}" type="pres">
      <dgm:prSet presAssocID="{E72A7489-12A8-4243-9D26-C1B63A3CF4F7}" presName="rootText" presStyleLbl="node4" presStyleIdx="33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C9D50C-704F-48F2-8478-E76051CDC21E}" type="pres">
      <dgm:prSet presAssocID="{E72A7489-12A8-4243-9D26-C1B63A3CF4F7}" presName="rootConnector" presStyleLbl="node4" presStyleIdx="33" presStyleCnt="40"/>
      <dgm:spPr/>
      <dgm:t>
        <a:bodyPr/>
        <a:lstStyle/>
        <a:p>
          <a:endParaRPr lang="pt-BR"/>
        </a:p>
      </dgm:t>
    </dgm:pt>
    <dgm:pt modelId="{1BB1645C-01E5-4D62-94CE-98C8BC217D02}" type="pres">
      <dgm:prSet presAssocID="{E72A7489-12A8-4243-9D26-C1B63A3CF4F7}" presName="hierChild4" presStyleCnt="0"/>
      <dgm:spPr/>
    </dgm:pt>
    <dgm:pt modelId="{E558BCAD-C543-4251-96E9-A8F34FB348A2}" type="pres">
      <dgm:prSet presAssocID="{E72A7489-12A8-4243-9D26-C1B63A3CF4F7}" presName="hierChild5" presStyleCnt="0"/>
      <dgm:spPr/>
    </dgm:pt>
    <dgm:pt modelId="{1DF204A8-4524-43C0-B92F-D31540315BF8}" type="pres">
      <dgm:prSet presAssocID="{A29DE778-DFC2-47E8-B3D5-1AF17C3FEECE}" presName="Name37" presStyleLbl="parChTrans1D4" presStyleIdx="34" presStyleCnt="40"/>
      <dgm:spPr/>
      <dgm:t>
        <a:bodyPr/>
        <a:lstStyle/>
        <a:p>
          <a:endParaRPr lang="pt-BR"/>
        </a:p>
      </dgm:t>
    </dgm:pt>
    <dgm:pt modelId="{037BE399-AFB2-4D01-888B-E6297D3E8607}" type="pres">
      <dgm:prSet presAssocID="{4C58B8A5-F283-4343-A603-9CEE5BBE3A23}" presName="hierRoot2" presStyleCnt="0">
        <dgm:presLayoutVars>
          <dgm:hierBranch val="init"/>
        </dgm:presLayoutVars>
      </dgm:prSet>
      <dgm:spPr/>
    </dgm:pt>
    <dgm:pt modelId="{F305334C-3FA2-468A-A4A0-50E154FCE83C}" type="pres">
      <dgm:prSet presAssocID="{4C58B8A5-F283-4343-A603-9CEE5BBE3A23}" presName="rootComposite" presStyleCnt="0"/>
      <dgm:spPr/>
    </dgm:pt>
    <dgm:pt modelId="{F2AA20A1-8C25-4A5B-9F37-9D377B1A3ED4}" type="pres">
      <dgm:prSet presAssocID="{4C58B8A5-F283-4343-A603-9CEE5BBE3A23}" presName="rootText" presStyleLbl="node4" presStyleIdx="34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AAAF8B-F2A1-4318-B27D-DE059A240068}" type="pres">
      <dgm:prSet presAssocID="{4C58B8A5-F283-4343-A603-9CEE5BBE3A23}" presName="rootConnector" presStyleLbl="node4" presStyleIdx="34" presStyleCnt="40"/>
      <dgm:spPr/>
      <dgm:t>
        <a:bodyPr/>
        <a:lstStyle/>
        <a:p>
          <a:endParaRPr lang="pt-BR"/>
        </a:p>
      </dgm:t>
    </dgm:pt>
    <dgm:pt modelId="{8B30A070-9C00-4EFF-9067-1FDA40FEDAAD}" type="pres">
      <dgm:prSet presAssocID="{4C58B8A5-F283-4343-A603-9CEE5BBE3A23}" presName="hierChild4" presStyleCnt="0"/>
      <dgm:spPr/>
    </dgm:pt>
    <dgm:pt modelId="{F21CEFBF-B5C6-4135-9804-7E64BBF3B2FA}" type="pres">
      <dgm:prSet presAssocID="{4C58B8A5-F283-4343-A603-9CEE5BBE3A23}" presName="hierChild5" presStyleCnt="0"/>
      <dgm:spPr/>
    </dgm:pt>
    <dgm:pt modelId="{C2F84A42-91AB-498E-9582-6E4979C4C63E}" type="pres">
      <dgm:prSet presAssocID="{724DD8DA-F927-4442-A2EE-BEBE6BA44BF7}" presName="Name37" presStyleLbl="parChTrans1D4" presStyleIdx="35" presStyleCnt="40"/>
      <dgm:spPr/>
      <dgm:t>
        <a:bodyPr/>
        <a:lstStyle/>
        <a:p>
          <a:endParaRPr lang="pt-BR"/>
        </a:p>
      </dgm:t>
    </dgm:pt>
    <dgm:pt modelId="{B06E64DF-2A5C-4B0A-8521-50C822B9F687}" type="pres">
      <dgm:prSet presAssocID="{77D22FDA-A76A-4DF7-92DF-D892DF9A75CF}" presName="hierRoot2" presStyleCnt="0">
        <dgm:presLayoutVars>
          <dgm:hierBranch val="init"/>
        </dgm:presLayoutVars>
      </dgm:prSet>
      <dgm:spPr/>
    </dgm:pt>
    <dgm:pt modelId="{D048396E-80D1-4B13-8D66-E2B7BA2E8671}" type="pres">
      <dgm:prSet presAssocID="{77D22FDA-A76A-4DF7-92DF-D892DF9A75CF}" presName="rootComposite" presStyleCnt="0"/>
      <dgm:spPr/>
    </dgm:pt>
    <dgm:pt modelId="{E7192C43-469D-4FC4-BABE-1F2E0281061B}" type="pres">
      <dgm:prSet presAssocID="{77D22FDA-A76A-4DF7-92DF-D892DF9A75CF}" presName="rootText" presStyleLbl="node4" presStyleIdx="35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A6F9E0-C505-4B14-B9B4-A64F104320CE}" type="pres">
      <dgm:prSet presAssocID="{77D22FDA-A76A-4DF7-92DF-D892DF9A75CF}" presName="rootConnector" presStyleLbl="node4" presStyleIdx="35" presStyleCnt="40"/>
      <dgm:spPr/>
      <dgm:t>
        <a:bodyPr/>
        <a:lstStyle/>
        <a:p>
          <a:endParaRPr lang="pt-BR"/>
        </a:p>
      </dgm:t>
    </dgm:pt>
    <dgm:pt modelId="{5753861A-CDA3-4C16-B631-3C3034D9BD69}" type="pres">
      <dgm:prSet presAssocID="{77D22FDA-A76A-4DF7-92DF-D892DF9A75CF}" presName="hierChild4" presStyleCnt="0"/>
      <dgm:spPr/>
    </dgm:pt>
    <dgm:pt modelId="{5482B5B0-7D53-49A2-BDB3-FCB8C7F8AA4C}" type="pres">
      <dgm:prSet presAssocID="{77D22FDA-A76A-4DF7-92DF-D892DF9A75CF}" presName="hierChild5" presStyleCnt="0"/>
      <dgm:spPr/>
    </dgm:pt>
    <dgm:pt modelId="{478CB559-6464-4614-991E-902478F276E9}" type="pres">
      <dgm:prSet presAssocID="{FCA09576-85BA-4B86-ADBF-552B70D717CE}" presName="Name37" presStyleLbl="parChTrans1D4" presStyleIdx="36" presStyleCnt="40"/>
      <dgm:spPr/>
      <dgm:t>
        <a:bodyPr/>
        <a:lstStyle/>
        <a:p>
          <a:endParaRPr lang="pt-BR"/>
        </a:p>
      </dgm:t>
    </dgm:pt>
    <dgm:pt modelId="{58CA19BB-8E51-4CCD-8533-2C406D72C2B6}" type="pres">
      <dgm:prSet presAssocID="{4598BB11-574A-4E19-BA48-A28E0E4FD9E0}" presName="hierRoot2" presStyleCnt="0">
        <dgm:presLayoutVars>
          <dgm:hierBranch val="init"/>
        </dgm:presLayoutVars>
      </dgm:prSet>
      <dgm:spPr/>
    </dgm:pt>
    <dgm:pt modelId="{C6CF43E4-4AD0-4D55-9905-606A467D7D78}" type="pres">
      <dgm:prSet presAssocID="{4598BB11-574A-4E19-BA48-A28E0E4FD9E0}" presName="rootComposite" presStyleCnt="0"/>
      <dgm:spPr/>
    </dgm:pt>
    <dgm:pt modelId="{081DB836-0575-4E50-A553-61382EC61B95}" type="pres">
      <dgm:prSet presAssocID="{4598BB11-574A-4E19-BA48-A28E0E4FD9E0}" presName="rootText" presStyleLbl="node4" presStyleIdx="36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08F4F5-6ECD-4963-82C2-DBE3CB6C1196}" type="pres">
      <dgm:prSet presAssocID="{4598BB11-574A-4E19-BA48-A28E0E4FD9E0}" presName="rootConnector" presStyleLbl="node4" presStyleIdx="36" presStyleCnt="40"/>
      <dgm:spPr/>
      <dgm:t>
        <a:bodyPr/>
        <a:lstStyle/>
        <a:p>
          <a:endParaRPr lang="pt-BR"/>
        </a:p>
      </dgm:t>
    </dgm:pt>
    <dgm:pt modelId="{BFA7F24F-FF36-4F81-918F-36072B05E4CF}" type="pres">
      <dgm:prSet presAssocID="{4598BB11-574A-4E19-BA48-A28E0E4FD9E0}" presName="hierChild4" presStyleCnt="0"/>
      <dgm:spPr/>
    </dgm:pt>
    <dgm:pt modelId="{2CAC53EB-9C05-4EF8-BA07-10C42F346134}" type="pres">
      <dgm:prSet presAssocID="{4598BB11-574A-4E19-BA48-A28E0E4FD9E0}" presName="hierChild5" presStyleCnt="0"/>
      <dgm:spPr/>
    </dgm:pt>
    <dgm:pt modelId="{BE4DA857-1817-4DEE-BF06-39EB9529ACF1}" type="pres">
      <dgm:prSet presAssocID="{2D920D34-4AC3-4B67-B97D-320EA1A80943}" presName="Name37" presStyleLbl="parChTrans1D4" presStyleIdx="37" presStyleCnt="40"/>
      <dgm:spPr/>
      <dgm:t>
        <a:bodyPr/>
        <a:lstStyle/>
        <a:p>
          <a:endParaRPr lang="pt-BR"/>
        </a:p>
      </dgm:t>
    </dgm:pt>
    <dgm:pt modelId="{2568F06D-781A-4C47-84B8-D9F102E4348B}" type="pres">
      <dgm:prSet presAssocID="{0997957F-9AD6-4353-B072-21F3BBEE906D}" presName="hierRoot2" presStyleCnt="0">
        <dgm:presLayoutVars>
          <dgm:hierBranch val="init"/>
        </dgm:presLayoutVars>
      </dgm:prSet>
      <dgm:spPr/>
    </dgm:pt>
    <dgm:pt modelId="{320815C0-61DE-499E-BCE6-71C3D1DBEA9F}" type="pres">
      <dgm:prSet presAssocID="{0997957F-9AD6-4353-B072-21F3BBEE906D}" presName="rootComposite" presStyleCnt="0"/>
      <dgm:spPr/>
    </dgm:pt>
    <dgm:pt modelId="{6C28EC53-F678-4CA1-B455-BB3066A262CA}" type="pres">
      <dgm:prSet presAssocID="{0997957F-9AD6-4353-B072-21F3BBEE906D}" presName="rootText" presStyleLbl="node4" presStyleIdx="37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074889-8288-4CAA-AF1F-5098EE86DE89}" type="pres">
      <dgm:prSet presAssocID="{0997957F-9AD6-4353-B072-21F3BBEE906D}" presName="rootConnector" presStyleLbl="node4" presStyleIdx="37" presStyleCnt="40"/>
      <dgm:spPr/>
      <dgm:t>
        <a:bodyPr/>
        <a:lstStyle/>
        <a:p>
          <a:endParaRPr lang="pt-BR"/>
        </a:p>
      </dgm:t>
    </dgm:pt>
    <dgm:pt modelId="{6B828956-6A0A-4916-B22D-F51AEA351EB6}" type="pres">
      <dgm:prSet presAssocID="{0997957F-9AD6-4353-B072-21F3BBEE906D}" presName="hierChild4" presStyleCnt="0"/>
      <dgm:spPr/>
    </dgm:pt>
    <dgm:pt modelId="{178F85DC-8A14-4A6C-9D64-96C4C703B2BC}" type="pres">
      <dgm:prSet presAssocID="{0997957F-9AD6-4353-B072-21F3BBEE906D}" presName="hierChild5" presStyleCnt="0"/>
      <dgm:spPr/>
    </dgm:pt>
    <dgm:pt modelId="{A9C44099-2673-4072-8AB9-AAAAEDC39E97}" type="pres">
      <dgm:prSet presAssocID="{BF8EFFC0-0AE5-4505-A890-BB3C503E64DA}" presName="Name37" presStyleLbl="parChTrans1D4" presStyleIdx="38" presStyleCnt="40"/>
      <dgm:spPr/>
      <dgm:t>
        <a:bodyPr/>
        <a:lstStyle/>
        <a:p>
          <a:endParaRPr lang="pt-BR"/>
        </a:p>
      </dgm:t>
    </dgm:pt>
    <dgm:pt modelId="{1BB74B09-CC8F-4851-B635-3BA429878A59}" type="pres">
      <dgm:prSet presAssocID="{B45CED62-54A6-4121-A31F-B067931586B4}" presName="hierRoot2" presStyleCnt="0">
        <dgm:presLayoutVars>
          <dgm:hierBranch val="init"/>
        </dgm:presLayoutVars>
      </dgm:prSet>
      <dgm:spPr/>
    </dgm:pt>
    <dgm:pt modelId="{A8CC7900-103A-46DB-8AC3-1D04EDD164C2}" type="pres">
      <dgm:prSet presAssocID="{B45CED62-54A6-4121-A31F-B067931586B4}" presName="rootComposite" presStyleCnt="0"/>
      <dgm:spPr/>
    </dgm:pt>
    <dgm:pt modelId="{0BDB7F4C-47EF-4B7F-A500-AD559E81A02B}" type="pres">
      <dgm:prSet presAssocID="{B45CED62-54A6-4121-A31F-B067931586B4}" presName="rootText" presStyleLbl="node4" presStyleIdx="38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49C325-B250-4984-B397-50AB8DC2C7FB}" type="pres">
      <dgm:prSet presAssocID="{B45CED62-54A6-4121-A31F-B067931586B4}" presName="rootConnector" presStyleLbl="node4" presStyleIdx="38" presStyleCnt="40"/>
      <dgm:spPr/>
      <dgm:t>
        <a:bodyPr/>
        <a:lstStyle/>
        <a:p>
          <a:endParaRPr lang="pt-BR"/>
        </a:p>
      </dgm:t>
    </dgm:pt>
    <dgm:pt modelId="{0E4D8E18-68A4-4C2F-93E8-04575805C05D}" type="pres">
      <dgm:prSet presAssocID="{B45CED62-54A6-4121-A31F-B067931586B4}" presName="hierChild4" presStyleCnt="0"/>
      <dgm:spPr/>
    </dgm:pt>
    <dgm:pt modelId="{2025B03B-86B3-40BA-8AB1-D95DBEDBCBE8}" type="pres">
      <dgm:prSet presAssocID="{B45CED62-54A6-4121-A31F-B067931586B4}" presName="hierChild5" presStyleCnt="0"/>
      <dgm:spPr/>
    </dgm:pt>
    <dgm:pt modelId="{6B628187-AD7A-4595-8942-9D5AC04CC7CE}" type="pres">
      <dgm:prSet presAssocID="{7C7862D2-A4B5-4BB6-B379-C87E9B8868C1}" presName="Name37" presStyleLbl="parChTrans1D4" presStyleIdx="39" presStyleCnt="40"/>
      <dgm:spPr/>
      <dgm:t>
        <a:bodyPr/>
        <a:lstStyle/>
        <a:p>
          <a:endParaRPr lang="pt-BR"/>
        </a:p>
      </dgm:t>
    </dgm:pt>
    <dgm:pt modelId="{328A8E2B-4AA1-4B3E-91D7-319942501565}" type="pres">
      <dgm:prSet presAssocID="{1C4C23C9-E272-4E5E-9A12-2A345A13B434}" presName="hierRoot2" presStyleCnt="0">
        <dgm:presLayoutVars>
          <dgm:hierBranch val="init"/>
        </dgm:presLayoutVars>
      </dgm:prSet>
      <dgm:spPr/>
    </dgm:pt>
    <dgm:pt modelId="{08EED390-9D0F-4CEA-AE50-BD9459ECF0F0}" type="pres">
      <dgm:prSet presAssocID="{1C4C23C9-E272-4E5E-9A12-2A345A13B434}" presName="rootComposite" presStyleCnt="0"/>
      <dgm:spPr/>
    </dgm:pt>
    <dgm:pt modelId="{49F84289-D562-409C-8B77-0DB96F9AE8A9}" type="pres">
      <dgm:prSet presAssocID="{1C4C23C9-E272-4E5E-9A12-2A345A13B434}" presName="rootText" presStyleLbl="node4" presStyleIdx="39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33CA10-4A40-41D3-B4E7-B609EFC673B5}" type="pres">
      <dgm:prSet presAssocID="{1C4C23C9-E272-4E5E-9A12-2A345A13B434}" presName="rootConnector" presStyleLbl="node4" presStyleIdx="39" presStyleCnt="40"/>
      <dgm:spPr/>
      <dgm:t>
        <a:bodyPr/>
        <a:lstStyle/>
        <a:p>
          <a:endParaRPr lang="pt-BR"/>
        </a:p>
      </dgm:t>
    </dgm:pt>
    <dgm:pt modelId="{F2045F55-8ADF-497C-98DF-DB7073F3EC9E}" type="pres">
      <dgm:prSet presAssocID="{1C4C23C9-E272-4E5E-9A12-2A345A13B434}" presName="hierChild4" presStyleCnt="0"/>
      <dgm:spPr/>
    </dgm:pt>
    <dgm:pt modelId="{D142C9C9-562A-43DD-8870-308A56490353}" type="pres">
      <dgm:prSet presAssocID="{1C4C23C9-E272-4E5E-9A12-2A345A13B434}" presName="hierChild5" presStyleCnt="0"/>
      <dgm:spPr/>
    </dgm:pt>
    <dgm:pt modelId="{5DD9026C-605A-46DC-9B6D-281A19D64789}" type="pres">
      <dgm:prSet presAssocID="{B9B7DAB3-E388-4E10-BA4A-E28706F3534A}" presName="hierChild5" presStyleCnt="0"/>
      <dgm:spPr/>
    </dgm:pt>
    <dgm:pt modelId="{47E0E937-D77C-437B-9966-88AB1A43D415}" type="pres">
      <dgm:prSet presAssocID="{CDC4B834-162E-498D-BFB7-01468AAD98CF}" presName="hierChild5" presStyleCnt="0"/>
      <dgm:spPr/>
    </dgm:pt>
    <dgm:pt modelId="{53F3C037-CB58-4011-B146-D34F8892EC7C}" type="pres">
      <dgm:prSet presAssocID="{D210251A-2B17-427D-938F-DB4003A1ADB2}" presName="Name37" presStyleLbl="parChTrans1D2" presStyleIdx="3" presStyleCnt="4"/>
      <dgm:spPr/>
      <dgm:t>
        <a:bodyPr/>
        <a:lstStyle/>
        <a:p>
          <a:endParaRPr lang="pt-BR"/>
        </a:p>
      </dgm:t>
    </dgm:pt>
    <dgm:pt modelId="{C0BBD3B0-B85C-4417-BAED-8E6C5714C0F9}" type="pres">
      <dgm:prSet presAssocID="{21C2F394-A61B-47F9-AA09-0F1C8121BF55}" presName="hierRoot2" presStyleCnt="0">
        <dgm:presLayoutVars>
          <dgm:hierBranch val="init"/>
        </dgm:presLayoutVars>
      </dgm:prSet>
      <dgm:spPr/>
    </dgm:pt>
    <dgm:pt modelId="{FCBD27BB-C12C-4507-B622-36D9F0401C8B}" type="pres">
      <dgm:prSet presAssocID="{21C2F394-A61B-47F9-AA09-0F1C8121BF55}" presName="rootComposite" presStyleCnt="0"/>
      <dgm:spPr/>
    </dgm:pt>
    <dgm:pt modelId="{53A78563-0A65-4E65-B786-F914179617F8}" type="pres">
      <dgm:prSet presAssocID="{21C2F394-A61B-47F9-AA09-0F1C8121BF5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EE8779-EFB0-4C6C-9621-5602D0CC7478}" type="pres">
      <dgm:prSet presAssocID="{21C2F394-A61B-47F9-AA09-0F1C8121BF55}" presName="rootConnector" presStyleLbl="node2" presStyleIdx="3" presStyleCnt="4"/>
      <dgm:spPr/>
      <dgm:t>
        <a:bodyPr/>
        <a:lstStyle/>
        <a:p>
          <a:endParaRPr lang="pt-BR"/>
        </a:p>
      </dgm:t>
    </dgm:pt>
    <dgm:pt modelId="{8C615820-CFCA-44B3-8060-8935E5D4CEBC}" type="pres">
      <dgm:prSet presAssocID="{21C2F394-A61B-47F9-AA09-0F1C8121BF55}" presName="hierChild4" presStyleCnt="0"/>
      <dgm:spPr/>
    </dgm:pt>
    <dgm:pt modelId="{862F8212-8C33-4555-B2D4-7D3D861AA513}" type="pres">
      <dgm:prSet presAssocID="{124C2F51-6871-473B-A3A8-08B01A07DFBC}" presName="Name37" presStyleLbl="parChTrans1D3" presStyleIdx="8" presStyleCnt="11"/>
      <dgm:spPr/>
      <dgm:t>
        <a:bodyPr/>
        <a:lstStyle/>
        <a:p>
          <a:endParaRPr lang="pt-BR"/>
        </a:p>
      </dgm:t>
    </dgm:pt>
    <dgm:pt modelId="{2004493F-03E0-4C14-A0F9-46BD2B0E7C9D}" type="pres">
      <dgm:prSet presAssocID="{C36F8326-B5C8-468F-BAC5-6A74EE551FE6}" presName="hierRoot2" presStyleCnt="0">
        <dgm:presLayoutVars>
          <dgm:hierBranch val="init"/>
        </dgm:presLayoutVars>
      </dgm:prSet>
      <dgm:spPr/>
    </dgm:pt>
    <dgm:pt modelId="{9CB26D4D-E724-4E2C-84E5-D8335B03EA78}" type="pres">
      <dgm:prSet presAssocID="{C36F8326-B5C8-468F-BAC5-6A74EE551FE6}" presName="rootComposite" presStyleCnt="0"/>
      <dgm:spPr/>
    </dgm:pt>
    <dgm:pt modelId="{F1E1912B-5079-4B82-B354-0CE120A35B52}" type="pres">
      <dgm:prSet presAssocID="{C36F8326-B5C8-468F-BAC5-6A74EE551FE6}" presName="rootText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531328-8C57-4299-AE9F-75F3E63E819C}" type="pres">
      <dgm:prSet presAssocID="{C36F8326-B5C8-468F-BAC5-6A74EE551FE6}" presName="rootConnector" presStyleLbl="node3" presStyleIdx="8" presStyleCnt="11"/>
      <dgm:spPr/>
      <dgm:t>
        <a:bodyPr/>
        <a:lstStyle/>
        <a:p>
          <a:endParaRPr lang="pt-BR"/>
        </a:p>
      </dgm:t>
    </dgm:pt>
    <dgm:pt modelId="{6DA41058-DBE3-493E-8B39-1BF4A7233CC1}" type="pres">
      <dgm:prSet presAssocID="{C36F8326-B5C8-468F-BAC5-6A74EE551FE6}" presName="hierChild4" presStyleCnt="0"/>
      <dgm:spPr/>
    </dgm:pt>
    <dgm:pt modelId="{E1533BFF-BD9A-4D6D-9D6B-E7F93215D1A0}" type="pres">
      <dgm:prSet presAssocID="{C36F8326-B5C8-468F-BAC5-6A74EE551FE6}" presName="hierChild5" presStyleCnt="0"/>
      <dgm:spPr/>
    </dgm:pt>
    <dgm:pt modelId="{FA4F7A1E-8A28-4090-8062-E14503D6438C}" type="pres">
      <dgm:prSet presAssocID="{75E598E8-AB9D-48D9-B9FD-218EFD6CECDC}" presName="Name37" presStyleLbl="parChTrans1D3" presStyleIdx="9" presStyleCnt="11"/>
      <dgm:spPr/>
      <dgm:t>
        <a:bodyPr/>
        <a:lstStyle/>
        <a:p>
          <a:endParaRPr lang="pt-BR"/>
        </a:p>
      </dgm:t>
    </dgm:pt>
    <dgm:pt modelId="{A2B8B950-3BDB-45DA-900B-267F841FF5B9}" type="pres">
      <dgm:prSet presAssocID="{F3B48C10-2477-4FEC-B170-405E03CF72B7}" presName="hierRoot2" presStyleCnt="0">
        <dgm:presLayoutVars>
          <dgm:hierBranch val="init"/>
        </dgm:presLayoutVars>
      </dgm:prSet>
      <dgm:spPr/>
    </dgm:pt>
    <dgm:pt modelId="{3D9498FE-400D-47AF-9922-315F6E6263DB}" type="pres">
      <dgm:prSet presAssocID="{F3B48C10-2477-4FEC-B170-405E03CF72B7}" presName="rootComposite" presStyleCnt="0"/>
      <dgm:spPr/>
    </dgm:pt>
    <dgm:pt modelId="{B98B41D2-A811-4162-BBE4-C45241F1DBA9}" type="pres">
      <dgm:prSet presAssocID="{F3B48C10-2477-4FEC-B170-405E03CF72B7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59684-7AE8-4AB8-9EBA-9F57A5ED1D14}" type="pres">
      <dgm:prSet presAssocID="{F3B48C10-2477-4FEC-B170-405E03CF72B7}" presName="rootConnector" presStyleLbl="node3" presStyleIdx="9" presStyleCnt="11"/>
      <dgm:spPr/>
      <dgm:t>
        <a:bodyPr/>
        <a:lstStyle/>
        <a:p>
          <a:endParaRPr lang="pt-BR"/>
        </a:p>
      </dgm:t>
    </dgm:pt>
    <dgm:pt modelId="{F4164CD6-3E75-4435-9FBD-6C29A30D7F11}" type="pres">
      <dgm:prSet presAssocID="{F3B48C10-2477-4FEC-B170-405E03CF72B7}" presName="hierChild4" presStyleCnt="0"/>
      <dgm:spPr/>
    </dgm:pt>
    <dgm:pt modelId="{9F55AECE-F8B5-4669-A816-4C0D26E059B5}" type="pres">
      <dgm:prSet presAssocID="{F3B48C10-2477-4FEC-B170-405E03CF72B7}" presName="hierChild5" presStyleCnt="0"/>
      <dgm:spPr/>
    </dgm:pt>
    <dgm:pt modelId="{2B0D193D-5DBC-4944-9ECB-F71F7AA92987}" type="pres">
      <dgm:prSet presAssocID="{F3FA98DE-44FD-450F-A9DE-C3051701D7B6}" presName="Name37" presStyleLbl="parChTrans1D3" presStyleIdx="10" presStyleCnt="11"/>
      <dgm:spPr/>
      <dgm:t>
        <a:bodyPr/>
        <a:lstStyle/>
        <a:p>
          <a:endParaRPr lang="pt-BR"/>
        </a:p>
      </dgm:t>
    </dgm:pt>
    <dgm:pt modelId="{6715B601-A10D-4386-99B0-105C74EF8C44}" type="pres">
      <dgm:prSet presAssocID="{C62F3272-B24F-43B4-B798-AA5B65DBBA27}" presName="hierRoot2" presStyleCnt="0">
        <dgm:presLayoutVars>
          <dgm:hierBranch val="init"/>
        </dgm:presLayoutVars>
      </dgm:prSet>
      <dgm:spPr/>
    </dgm:pt>
    <dgm:pt modelId="{903DBA26-04F1-458E-92B2-1068D77C7F9F}" type="pres">
      <dgm:prSet presAssocID="{C62F3272-B24F-43B4-B798-AA5B65DBBA27}" presName="rootComposite" presStyleCnt="0"/>
      <dgm:spPr/>
    </dgm:pt>
    <dgm:pt modelId="{B1D21B63-C542-435E-B568-751C25387F02}" type="pres">
      <dgm:prSet presAssocID="{C62F3272-B24F-43B4-B798-AA5B65DBBA27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0906AF-FA44-491B-A644-D87CA0A42A67}" type="pres">
      <dgm:prSet presAssocID="{C62F3272-B24F-43B4-B798-AA5B65DBBA27}" presName="rootConnector" presStyleLbl="node3" presStyleIdx="10" presStyleCnt="11"/>
      <dgm:spPr/>
      <dgm:t>
        <a:bodyPr/>
        <a:lstStyle/>
        <a:p>
          <a:endParaRPr lang="pt-BR"/>
        </a:p>
      </dgm:t>
    </dgm:pt>
    <dgm:pt modelId="{77B20F99-5FE8-432A-BB03-8991BF542B77}" type="pres">
      <dgm:prSet presAssocID="{C62F3272-B24F-43B4-B798-AA5B65DBBA27}" presName="hierChild4" presStyleCnt="0"/>
      <dgm:spPr/>
    </dgm:pt>
    <dgm:pt modelId="{65A754F1-B8BF-4B00-8A1F-B65BB42B3D1D}" type="pres">
      <dgm:prSet presAssocID="{C62F3272-B24F-43B4-B798-AA5B65DBBA27}" presName="hierChild5" presStyleCnt="0"/>
      <dgm:spPr/>
    </dgm:pt>
    <dgm:pt modelId="{836630CD-B14E-477B-8989-AA6EC6B7C3C7}" type="pres">
      <dgm:prSet presAssocID="{21C2F394-A61B-47F9-AA09-0F1C8121BF55}" presName="hierChild5" presStyleCnt="0"/>
      <dgm:spPr/>
    </dgm:pt>
    <dgm:pt modelId="{373A057C-B537-45E5-9AA0-E56DB5C81FFA}" type="pres">
      <dgm:prSet presAssocID="{2C14D981-0470-4554-BF61-24D75CCA1B80}" presName="hierChild3" presStyleCnt="0"/>
      <dgm:spPr/>
    </dgm:pt>
  </dgm:ptLst>
  <dgm:cxnLst>
    <dgm:cxn modelId="{9E9F3F31-E4A0-439E-B02D-4D362C38800B}" type="presOf" srcId="{1B882F3A-D203-49FA-AE7A-9B4F45AC2D59}" destId="{7F97A89F-922F-4E9B-BE58-5B25BF1389AC}" srcOrd="0" destOrd="0" presId="urn:microsoft.com/office/officeart/2005/8/layout/orgChart1"/>
    <dgm:cxn modelId="{153F0B0D-A5B4-402D-90B1-1C636335085C}" type="presOf" srcId="{96679B3B-FEA4-44A8-A99E-B8B0BE6F3F3F}" destId="{2581068E-E070-4E3F-BDD4-E743CF782CF3}" srcOrd="1" destOrd="0" presId="urn:microsoft.com/office/officeart/2005/8/layout/orgChart1"/>
    <dgm:cxn modelId="{FD3DBEC8-F597-4421-A8DC-6101D39B74C1}" type="presOf" srcId="{166C6E84-632A-4FFF-9796-F3005B87DEA4}" destId="{F4C1CF3D-36E6-44BE-AD6E-1221E970A229}" srcOrd="1" destOrd="0" presId="urn:microsoft.com/office/officeart/2005/8/layout/orgChart1"/>
    <dgm:cxn modelId="{5D95CF42-C04C-4D45-94DF-8352B409B801}" type="presOf" srcId="{7C9F5D0C-57FE-470B-9965-0390F7FEDAF0}" destId="{3D3DC25E-7F9F-4210-8A7C-1CBFC28A3AEB}" srcOrd="0" destOrd="0" presId="urn:microsoft.com/office/officeart/2005/8/layout/orgChart1"/>
    <dgm:cxn modelId="{7A951125-46A8-40A5-8093-C609E4EB25C9}" type="presOf" srcId="{F32BED2B-BDB4-4220-8C40-20F5B06CFEB8}" destId="{154BFD51-869C-4747-AE56-6E46BA5384A7}" srcOrd="0" destOrd="0" presId="urn:microsoft.com/office/officeart/2005/8/layout/orgChart1"/>
    <dgm:cxn modelId="{85FF9B75-AD95-4FE5-8401-939FA97CD731}" type="presOf" srcId="{4C9B929B-5D0B-44D5-9F6A-4785638EC56E}" destId="{BC4B0F4A-832D-405C-8706-F29EE73A1D51}" srcOrd="0" destOrd="0" presId="urn:microsoft.com/office/officeart/2005/8/layout/orgChart1"/>
    <dgm:cxn modelId="{1A6AD8A4-67BC-4D61-8AFF-CC63F1C2AFB7}" type="presOf" srcId="{694179E9-C3AC-4380-A551-0A1211F915C3}" destId="{EE1BEFEB-C636-48B0-BF15-678D862DA889}" srcOrd="0" destOrd="0" presId="urn:microsoft.com/office/officeart/2005/8/layout/orgChart1"/>
    <dgm:cxn modelId="{91171BAD-DDF0-4C66-A231-2ED1596C47DD}" srcId="{6D88CDB2-09ED-4013-B1D0-4D46FA996517}" destId="{D8CD1FDF-AAD7-4D05-8EB1-DB813834E4C1}" srcOrd="4" destOrd="0" parTransId="{449CBD1A-319C-4FC3-8F0B-E103D63D6C6F}" sibTransId="{FD82D0ED-5A79-4331-BB33-9D45369A858C}"/>
    <dgm:cxn modelId="{202CE44A-ECDB-41AA-8671-86AF7D4C7600}" srcId="{B9B7DAB3-E388-4E10-BA4A-E28706F3534A}" destId="{4C58B8A5-F283-4343-A603-9CEE5BBE3A23}" srcOrd="3" destOrd="0" parTransId="{A29DE778-DFC2-47E8-B3D5-1AF17C3FEECE}" sibTransId="{61907E82-A90B-4573-9EFE-F04C8A3BFF8B}"/>
    <dgm:cxn modelId="{07B11B20-33F3-497B-87A6-4D3DD7D18511}" type="presOf" srcId="{9EB7620C-19DB-4FE6-887A-DB80905D8467}" destId="{74DC275E-82FB-401F-BA10-0B3A4CF3B2BE}" srcOrd="1" destOrd="0" presId="urn:microsoft.com/office/officeart/2005/8/layout/orgChart1"/>
    <dgm:cxn modelId="{2E529EAC-EAE8-41A3-ADEB-2AA1FBBA5D4A}" type="presOf" srcId="{B7C6A9D5-1A89-4524-923A-A1A9FF115193}" destId="{F103EC1B-EF45-4CDE-9871-0091D9B01C07}" srcOrd="0" destOrd="0" presId="urn:microsoft.com/office/officeart/2005/8/layout/orgChart1"/>
    <dgm:cxn modelId="{4A825791-76E8-4057-A71A-9C68B809362E}" srcId="{6D88CDB2-09ED-4013-B1D0-4D46FA996517}" destId="{3AD1B7F1-304F-4403-B569-ACF2A35A6070}" srcOrd="6" destOrd="0" parTransId="{B1A1A52C-4203-423D-97C5-E65B288471C6}" sibTransId="{21ECAC09-D16B-47D6-BEFC-65CFD3E8C909}"/>
    <dgm:cxn modelId="{1BC7DE57-4E2A-4757-82F6-175DC90A5D50}" type="presOf" srcId="{F52AC03E-F401-4F3F-BAC5-071487B0B2D4}" destId="{E9E55A60-1AA0-480F-9F9E-029EA47457C0}" srcOrd="0" destOrd="0" presId="urn:microsoft.com/office/officeart/2005/8/layout/orgChart1"/>
    <dgm:cxn modelId="{9440B915-B76A-490B-99CC-2FE128E5265F}" srcId="{B9B7DAB3-E388-4E10-BA4A-E28706F3534A}" destId="{797733B3-C016-46D1-86DB-5AE0CF5E69AD}" srcOrd="0" destOrd="0" parTransId="{BD8D7C95-D818-4FF0-A2E4-F87717BC5853}" sibTransId="{2D03C926-749B-45CF-AC0E-240E317CE38D}"/>
    <dgm:cxn modelId="{DBF22069-427B-44EE-BFB4-B44A3F2B3281}" type="presOf" srcId="{027CC123-88D0-431B-BB5B-79CDF133D604}" destId="{513320A4-3F57-44FC-8259-6DDDB1D2BFE7}" srcOrd="0" destOrd="0" presId="urn:microsoft.com/office/officeart/2005/8/layout/orgChart1"/>
    <dgm:cxn modelId="{84242F2C-F22F-4D95-B863-5EC12514B187}" type="presOf" srcId="{B45CED62-54A6-4121-A31F-B067931586B4}" destId="{0BDB7F4C-47EF-4B7F-A500-AD559E81A02B}" srcOrd="0" destOrd="0" presId="urn:microsoft.com/office/officeart/2005/8/layout/orgChart1"/>
    <dgm:cxn modelId="{D090B335-3221-46AB-8EBF-CAB12C1EF17F}" type="presOf" srcId="{2525FA3E-6F33-4DDF-AED3-A2520AF25B10}" destId="{BEB61C15-9BF2-4180-AB31-7C9636DA9DB5}" srcOrd="0" destOrd="0" presId="urn:microsoft.com/office/officeart/2005/8/layout/orgChart1"/>
    <dgm:cxn modelId="{4CDCB8E3-29E3-4519-B9C8-6B472B720567}" type="presOf" srcId="{92BC89EE-1239-4B38-9841-EA26E772ADCD}" destId="{6C8A2833-B782-463C-9FAD-31E0F6DCF063}" srcOrd="0" destOrd="0" presId="urn:microsoft.com/office/officeart/2005/8/layout/orgChart1"/>
    <dgm:cxn modelId="{E34D1BD8-6C61-4B52-9EB1-AF4223677CB7}" type="presOf" srcId="{0BACB6AC-7FFE-44F0-8A6B-FBA65076398F}" destId="{1B5D4D58-AD26-4C67-B41E-CCC3339FA35F}" srcOrd="0" destOrd="0" presId="urn:microsoft.com/office/officeart/2005/8/layout/orgChart1"/>
    <dgm:cxn modelId="{4A62E0C2-3B09-45B8-A8AD-6A977D23DEEE}" srcId="{2C14D981-0470-4554-BF61-24D75CCA1B80}" destId="{2525FA3E-6F33-4DDF-AED3-A2520AF25B10}" srcOrd="1" destOrd="0" parTransId="{4F16BCE4-35BB-410B-B49E-40EDF76B37C9}" sibTransId="{4476C603-55B6-4902-8D2B-FCA9E5CEF682}"/>
    <dgm:cxn modelId="{4BA4921A-1E71-4AB1-90CC-DB80444C0E5A}" type="presOf" srcId="{B2D86CEF-AB54-4F01-BB6E-179D39013219}" destId="{3AA4BBA8-F99B-46B9-B700-1351A4AC3633}" srcOrd="0" destOrd="0" presId="urn:microsoft.com/office/officeart/2005/8/layout/orgChart1"/>
    <dgm:cxn modelId="{58697409-C757-4553-A7AA-EDEBD74C381C}" type="presOf" srcId="{711B53DD-D394-4002-95E7-D8358F7E0341}" destId="{7DD443F7-4FAA-4932-AABF-EA5B7DFD1745}" srcOrd="0" destOrd="0" presId="urn:microsoft.com/office/officeart/2005/8/layout/orgChart1"/>
    <dgm:cxn modelId="{CCA2F0A4-7CEE-4615-8348-CF4C81666091}" srcId="{6D88CDB2-09ED-4013-B1D0-4D46FA996517}" destId="{71F11E73-3203-4BB8-8CE7-42B4950045DF}" srcOrd="1" destOrd="0" parTransId="{7F4218E4-0023-4A28-8AD6-F779C555782C}" sibTransId="{62808137-80CF-4DA1-8FFA-E206ACBAF0E9}"/>
    <dgm:cxn modelId="{DE647983-CC3B-48E2-A770-FC9C7133AEE2}" type="presOf" srcId="{75E598E8-AB9D-48D9-B9FD-218EFD6CECDC}" destId="{FA4F7A1E-8A28-4090-8062-E14503D6438C}" srcOrd="0" destOrd="0" presId="urn:microsoft.com/office/officeart/2005/8/layout/orgChart1"/>
    <dgm:cxn modelId="{794E6E78-50A6-461E-9561-5E9B0392E276}" type="presOf" srcId="{9717A1C1-F6AB-4813-A98E-91CDEC97CFA0}" destId="{566E2122-DFAA-4E55-AFB6-7086A45EEAAD}" srcOrd="0" destOrd="0" presId="urn:microsoft.com/office/officeart/2005/8/layout/orgChart1"/>
    <dgm:cxn modelId="{6B1F64BF-F155-4A38-A2F7-1D9CC9021894}" srcId="{6D88CDB2-09ED-4013-B1D0-4D46FA996517}" destId="{96679B3B-FEA4-44A8-A99E-B8B0BE6F3F3F}" srcOrd="5" destOrd="0" parTransId="{ADCF3500-05F1-44B9-A726-A664486E4C08}" sibTransId="{964DD6C2-68FE-42BF-843B-DEF138D40BAD}"/>
    <dgm:cxn modelId="{C495CEFA-8E1C-4D53-B974-F6C11932C22A}" type="presOf" srcId="{C635D143-3728-446E-B429-87569FFCB9B3}" destId="{4C4E1BDC-4F4C-4E57-9D07-EB74B1A3F2BB}" srcOrd="0" destOrd="0" presId="urn:microsoft.com/office/officeart/2005/8/layout/orgChart1"/>
    <dgm:cxn modelId="{25133781-AF45-4C55-8189-6674E49C378E}" srcId="{D24668E8-D91E-4E21-AAC6-8641483B148C}" destId="{2C14D981-0470-4554-BF61-24D75CCA1B80}" srcOrd="0" destOrd="0" parTransId="{13B6C3D0-709F-46FC-B269-F2F1FD94B119}" sibTransId="{675AB567-340B-4D52-9686-E607CC56FBDD}"/>
    <dgm:cxn modelId="{49155E79-EA31-439E-B40A-FC244046D21A}" srcId="{6D0CD5A9-6A9F-4E59-A32E-F89A95989642}" destId="{F32BED2B-BDB4-4220-8C40-20F5B06CFEB8}" srcOrd="7" destOrd="0" parTransId="{E1207176-CE2A-4720-A4AB-E6827018C3DF}" sibTransId="{47028870-1506-45A1-BF9C-6AB7A0321E4A}"/>
    <dgm:cxn modelId="{E471CF19-6B12-430C-A324-4FD8952AA9A8}" type="presOf" srcId="{6D0CD5A9-6A9F-4E59-A32E-F89A95989642}" destId="{2143B072-AE50-44B9-A8DB-1AF58BDDB232}" srcOrd="0" destOrd="0" presId="urn:microsoft.com/office/officeart/2005/8/layout/orgChart1"/>
    <dgm:cxn modelId="{451A4D5D-2A03-4A67-9D30-1F98002EC5AA}" type="presOf" srcId="{92BC89EE-1239-4B38-9841-EA26E772ADCD}" destId="{1AE982DC-5640-4EDC-8A22-AC80B35257FE}" srcOrd="1" destOrd="0" presId="urn:microsoft.com/office/officeart/2005/8/layout/orgChart1"/>
    <dgm:cxn modelId="{FA732C51-A45F-4FF6-AD41-05AC6FAF4E6A}" srcId="{2C14D981-0470-4554-BF61-24D75CCA1B80}" destId="{D092D466-CE55-4E53-B358-1E21986080C8}" srcOrd="0" destOrd="0" parTransId="{4EA2424C-A602-4010-BB43-E7733DB1C93E}" sibTransId="{2AE4E799-9F34-4AFB-856B-42700BF2FDFE}"/>
    <dgm:cxn modelId="{728FBBC8-977C-4B4F-9C0D-53B1B60A2034}" type="presOf" srcId="{D210251A-2B17-427D-938F-DB4003A1ADB2}" destId="{53F3C037-CB58-4011-B146-D34F8892EC7C}" srcOrd="0" destOrd="0" presId="urn:microsoft.com/office/officeart/2005/8/layout/orgChart1"/>
    <dgm:cxn modelId="{608FE7AD-283C-4A10-8D0A-19BFEF720E5E}" type="presOf" srcId="{BD8D7C95-D818-4FF0-A2E4-F87717BC5853}" destId="{51E28382-B603-483C-B5D1-EF7364AF4482}" srcOrd="0" destOrd="0" presId="urn:microsoft.com/office/officeart/2005/8/layout/orgChart1"/>
    <dgm:cxn modelId="{27A8935F-FD6C-480B-B444-E8F5F3DC9C4C}" type="presOf" srcId="{CDC4B834-162E-498D-BFB7-01468AAD98CF}" destId="{3AA73081-A8C1-43F9-B589-DCDB01527855}" srcOrd="0" destOrd="0" presId="urn:microsoft.com/office/officeart/2005/8/layout/orgChart1"/>
    <dgm:cxn modelId="{64E54FC9-00D0-42FB-B8E9-C71735CD7985}" type="presOf" srcId="{714925D9-453E-459B-83AF-E236292EC170}" destId="{9E1E65C9-7E03-44A3-94F9-55981DD9929C}" srcOrd="0" destOrd="0" presId="urn:microsoft.com/office/officeart/2005/8/layout/orgChart1"/>
    <dgm:cxn modelId="{2E8FC58D-F5E9-473A-A14E-8210FC0DF371}" type="presOf" srcId="{E1207176-CE2A-4720-A4AB-E6827018C3DF}" destId="{25394135-331B-4124-8436-CCF6AE89217C}" srcOrd="0" destOrd="0" presId="urn:microsoft.com/office/officeart/2005/8/layout/orgChart1"/>
    <dgm:cxn modelId="{D0C0858F-DDDF-481B-8026-8B333EEB6C4F}" type="presOf" srcId="{BF8EFFC0-0AE5-4505-A890-BB3C503E64DA}" destId="{A9C44099-2673-4072-8AB9-AAAAEDC39E97}" srcOrd="0" destOrd="0" presId="urn:microsoft.com/office/officeart/2005/8/layout/orgChart1"/>
    <dgm:cxn modelId="{E40E9C43-85E0-4A97-B956-A2EA581F0FBA}" type="presOf" srcId="{A4B93779-1CAC-4619-AFEE-43B4E303A344}" destId="{EC0871C4-C840-46C5-84DD-B010B3D05423}" srcOrd="0" destOrd="0" presId="urn:microsoft.com/office/officeart/2005/8/layout/orgChart1"/>
    <dgm:cxn modelId="{D1971183-11B2-4DF1-8340-4A7ABFE067DF}" type="presOf" srcId="{CFC3510B-D115-489B-88C2-DEB6CE822C0A}" destId="{5B2D1131-66B2-45FB-8F11-88E9CBB2AFE8}" srcOrd="0" destOrd="0" presId="urn:microsoft.com/office/officeart/2005/8/layout/orgChart1"/>
    <dgm:cxn modelId="{5CE77651-B0E7-4312-835D-7573CD210C54}" type="presOf" srcId="{8B834136-D815-4722-B971-87A2CBDC5907}" destId="{D23AFACB-B948-48BF-9E73-67546714F49E}" srcOrd="0" destOrd="0" presId="urn:microsoft.com/office/officeart/2005/8/layout/orgChart1"/>
    <dgm:cxn modelId="{4304CD27-42F4-436F-8642-59D5E3FF59B6}" type="presOf" srcId="{71A1A5D0-380F-4CE1-B16C-6387075E04B4}" destId="{6FF8DF87-CDED-470C-AF15-2ED25C52866A}" srcOrd="0" destOrd="0" presId="urn:microsoft.com/office/officeart/2005/8/layout/orgChart1"/>
    <dgm:cxn modelId="{896D7D49-1BD6-44B7-AAAF-49FBFEABB75B}" type="presOf" srcId="{166C6E84-632A-4FFF-9796-F3005B87DEA4}" destId="{26BF32DD-F38B-4BAD-9BB9-690EE6E8A7EA}" srcOrd="0" destOrd="0" presId="urn:microsoft.com/office/officeart/2005/8/layout/orgChart1"/>
    <dgm:cxn modelId="{5145393D-17EF-405D-8276-3CE5910BF54A}" srcId="{A4B93779-1CAC-4619-AFEE-43B4E303A344}" destId="{E47F22FE-C022-4DDF-8E67-D9E004024E16}" srcOrd="2" destOrd="0" parTransId="{A5293708-2798-4381-B8DE-B4071BFB5C23}" sibTransId="{E2237D3B-EE6F-4504-90EE-93476006AAE5}"/>
    <dgm:cxn modelId="{EB1122CE-E60E-402C-A3F5-55A3FC611E00}" type="presOf" srcId="{797733B3-C016-46D1-86DB-5AE0CF5E69AD}" destId="{5C2A61B5-2BCC-4047-9D29-DDAB21548587}" srcOrd="0" destOrd="0" presId="urn:microsoft.com/office/officeart/2005/8/layout/orgChart1"/>
    <dgm:cxn modelId="{88DA7546-6E67-4E63-A8CD-0D44B83CEA23}" type="presOf" srcId="{70236A9A-42EA-46B7-936A-66CADBCBC5B5}" destId="{61923A5B-9B7E-4418-ABD5-89CD981367C3}" srcOrd="0" destOrd="0" presId="urn:microsoft.com/office/officeart/2005/8/layout/orgChart1"/>
    <dgm:cxn modelId="{9D5B50CF-2B88-4376-B6B0-460F030515A3}" type="presOf" srcId="{71F11E73-3203-4BB8-8CE7-42B4950045DF}" destId="{52070448-8277-4D1B-B8D6-F8DB0A6E5603}" srcOrd="0" destOrd="0" presId="urn:microsoft.com/office/officeart/2005/8/layout/orgChart1"/>
    <dgm:cxn modelId="{7AFB7DB1-24C5-44B5-9A9A-51D415302E97}" srcId="{57D1629A-424B-4387-8BCA-6C03DFE22240}" destId="{0557E1E7-6997-4482-8A04-A8F671C00EF5}" srcOrd="0" destOrd="0" parTransId="{FDFB337E-2358-4B93-A904-042C5571A33D}" sibTransId="{3A1B963C-0B32-4DA8-AC4F-0F3AFC8B9B1C}"/>
    <dgm:cxn modelId="{081B166C-FA7D-484B-8BF5-AB316B9816AC}" srcId="{2525FA3E-6F33-4DDF-AED3-A2520AF25B10}" destId="{92D18C9C-5990-49A3-9AD0-9B0989661FB4}" srcOrd="0" destOrd="0" parTransId="{71A1A5D0-380F-4CE1-B16C-6387075E04B4}" sibTransId="{31146991-AF6F-4077-8874-CF28ACA853C0}"/>
    <dgm:cxn modelId="{F5DD2CD5-5CF5-4918-A074-ED2FA32D2E37}" type="presOf" srcId="{3AD1B7F1-304F-4403-B569-ACF2A35A6070}" destId="{F5A6C696-06E0-4C8C-9C51-F663E2163AE1}" srcOrd="1" destOrd="0" presId="urn:microsoft.com/office/officeart/2005/8/layout/orgChart1"/>
    <dgm:cxn modelId="{3EB14738-A00B-4414-BD6A-5BDDCCEE8094}" type="presOf" srcId="{711B53DD-D394-4002-95E7-D8358F7E0341}" destId="{18C65F7B-E48D-45C1-87BD-D3005FFABB05}" srcOrd="1" destOrd="0" presId="urn:microsoft.com/office/officeart/2005/8/layout/orgChart1"/>
    <dgm:cxn modelId="{CF4B8E2F-FEB6-4604-A57E-B95009E50F6F}" type="presOf" srcId="{C62F3272-B24F-43B4-B798-AA5B65DBBA27}" destId="{530906AF-FA44-491B-A644-D87CA0A42A67}" srcOrd="1" destOrd="0" presId="urn:microsoft.com/office/officeart/2005/8/layout/orgChart1"/>
    <dgm:cxn modelId="{50A50F2B-10DE-4654-84B2-A6A3B4B4AC9C}" type="presOf" srcId="{E139AE5A-2097-4DD9-AC8C-2DC71F57A266}" destId="{C2AFC204-58B2-4FD5-8EAE-CA6AC6A02C71}" srcOrd="0" destOrd="0" presId="urn:microsoft.com/office/officeart/2005/8/layout/orgChart1"/>
    <dgm:cxn modelId="{BC34585E-5390-4B91-9CE9-B3A61F256257}" type="presOf" srcId="{1FA1B31C-184D-4023-BAC3-6979168C538C}" destId="{56E9E4EA-CFF1-4B8A-8D30-AB232A8E7CAF}" srcOrd="1" destOrd="0" presId="urn:microsoft.com/office/officeart/2005/8/layout/orgChart1"/>
    <dgm:cxn modelId="{C1A5A65C-ED9C-4379-88C5-0123AF0889EC}" srcId="{6D0CD5A9-6A9F-4E59-A32E-F89A95989642}" destId="{B30BB221-E9B1-4DBB-A1CE-4AE1ECDF9F92}" srcOrd="2" destOrd="0" parTransId="{26E2F9CA-D33D-499A-8FF2-27BE4D09F37C}" sibTransId="{AD246047-A949-4C7B-AEE3-7655F62F734B}"/>
    <dgm:cxn modelId="{71CC8F28-8FA5-47A7-9272-76E214398B3C}" srcId="{6D0CD5A9-6A9F-4E59-A32E-F89A95989642}" destId="{92BC89EE-1239-4B38-9841-EA26E772ADCD}" srcOrd="3" destOrd="0" parTransId="{70C8B392-CD95-4D8C-ACB7-63F789AF9D4C}" sibTransId="{E821D843-F076-406B-A2C4-217A60049964}"/>
    <dgm:cxn modelId="{08D546EC-0B6C-482E-A0F0-C52A40CC7DFD}" type="presOf" srcId="{CFC3510B-D115-489B-88C2-DEB6CE822C0A}" destId="{FCE2DEF0-53CD-4576-943F-C50251A49105}" srcOrd="1" destOrd="0" presId="urn:microsoft.com/office/officeart/2005/8/layout/orgChart1"/>
    <dgm:cxn modelId="{A8FBE738-4FEA-4529-9648-747A07EE687C}" type="presOf" srcId="{E7C70B80-BBCC-4D68-A6D3-58149DCC60C9}" destId="{66E83944-39D3-4689-BB94-02EA8885BA47}" srcOrd="0" destOrd="0" presId="urn:microsoft.com/office/officeart/2005/8/layout/orgChart1"/>
    <dgm:cxn modelId="{5EF285CD-7E17-49D9-AE57-F2C7BDEEDFE5}" type="presOf" srcId="{1C712E8B-7870-40F0-B2A7-30EA1257ACBF}" destId="{871230CD-89AB-4899-9E9D-8AABEB651FF4}" srcOrd="0" destOrd="0" presId="urn:microsoft.com/office/officeart/2005/8/layout/orgChart1"/>
    <dgm:cxn modelId="{AC089233-8BEC-4CE8-8551-3051A6894905}" type="presOf" srcId="{A8C89D19-05B6-404D-8A5E-67E92C99B0D4}" destId="{8418AC05-7B8A-47B4-BED6-50AB2B7E75F1}" srcOrd="0" destOrd="0" presId="urn:microsoft.com/office/officeart/2005/8/layout/orgChart1"/>
    <dgm:cxn modelId="{84FE915E-CA7E-4B5B-92EF-C4D0E3A25476}" type="presOf" srcId="{02B774A4-5269-42C8-801E-509B60972F6B}" destId="{59C3DB22-D60B-4453-B9FC-CC09B2DAA544}" srcOrd="0" destOrd="0" presId="urn:microsoft.com/office/officeart/2005/8/layout/orgChart1"/>
    <dgm:cxn modelId="{A656658E-D979-458F-8702-A0A2B2262B7D}" type="presOf" srcId="{2081B427-9D4D-4B96-AA60-E12E574B298E}" destId="{64AF68B3-C3AD-407B-8F02-53EEB9A9F2D7}" srcOrd="0" destOrd="0" presId="urn:microsoft.com/office/officeart/2005/8/layout/orgChart1"/>
    <dgm:cxn modelId="{093CDAB1-122A-46FC-9C90-74E31E880271}" srcId="{A4B93779-1CAC-4619-AFEE-43B4E303A344}" destId="{2081B427-9D4D-4B96-AA60-E12E574B298E}" srcOrd="1" destOrd="0" parTransId="{83FF146F-5657-479A-A86C-02620F9B6328}" sibTransId="{E99FD0FA-F8F3-4AA5-B659-00B90CD3CF11}"/>
    <dgm:cxn modelId="{55706C91-7FCF-46EC-8A72-CA731781D1C3}" srcId="{6D0CD5A9-6A9F-4E59-A32E-F89A95989642}" destId="{166C6E84-632A-4FFF-9796-F3005B87DEA4}" srcOrd="5" destOrd="0" parTransId="{4482AC20-4816-4D86-91F9-FB80D86D4DA5}" sibTransId="{89E8521D-FFD4-456E-BC1B-35AA191E821B}"/>
    <dgm:cxn modelId="{93B235D9-B0D9-40C4-BF19-48B1F4B8994F}" type="presOf" srcId="{4598BB11-574A-4E19-BA48-A28E0E4FD9E0}" destId="{3F08F4F5-6ECD-4963-82C2-DBE3CB6C1196}" srcOrd="1" destOrd="0" presId="urn:microsoft.com/office/officeart/2005/8/layout/orgChart1"/>
    <dgm:cxn modelId="{ABD6AED2-0DF1-4C86-BCF6-C28D9C27C7DA}" type="presOf" srcId="{797733B3-C016-46D1-86DB-5AE0CF5E69AD}" destId="{A94617AC-1E3B-4829-8518-E6A8D17DCFD8}" srcOrd="1" destOrd="0" presId="urn:microsoft.com/office/officeart/2005/8/layout/orgChart1"/>
    <dgm:cxn modelId="{64BD7C57-B7AC-4750-8F10-CDE429B71152}" type="presOf" srcId="{3AD1B7F1-304F-4403-B569-ACF2A35A6070}" destId="{ECB161AC-FB3D-4399-A768-57C1941E7773}" srcOrd="0" destOrd="0" presId="urn:microsoft.com/office/officeart/2005/8/layout/orgChart1"/>
    <dgm:cxn modelId="{F2CEF8CB-0CCE-48C0-A301-188043998B66}" type="presOf" srcId="{EA4E82C1-327C-41A8-B263-A518ABF73E9B}" destId="{3B096691-46EF-4360-B70B-E38583C3F419}" srcOrd="1" destOrd="0" presId="urn:microsoft.com/office/officeart/2005/8/layout/orgChart1"/>
    <dgm:cxn modelId="{36092B3D-0C20-4F40-8DF5-91B07DA069BD}" type="presOf" srcId="{BB4C82B0-F242-4C83-9EA6-A18F431256DA}" destId="{605FC75C-DACE-4560-A3D5-42AF288C2052}" srcOrd="0" destOrd="0" presId="urn:microsoft.com/office/officeart/2005/8/layout/orgChart1"/>
    <dgm:cxn modelId="{7F09D956-BE4E-4245-8F4C-73349C8ABEE3}" type="presOf" srcId="{AFEC53C9-5E02-4082-B23E-1ACE8FECED95}" destId="{34D5C917-DDC0-4C42-B044-EC22136F0B09}" srcOrd="1" destOrd="0" presId="urn:microsoft.com/office/officeart/2005/8/layout/orgChart1"/>
    <dgm:cxn modelId="{E26AA7E3-DD2E-4202-A3C9-67EFCC52D9EE}" srcId="{21C2F394-A61B-47F9-AA09-0F1C8121BF55}" destId="{C62F3272-B24F-43B4-B798-AA5B65DBBA27}" srcOrd="2" destOrd="0" parTransId="{F3FA98DE-44FD-450F-A9DE-C3051701D7B6}" sibTransId="{7311C292-C016-4B84-99D6-BCB056CFF9E1}"/>
    <dgm:cxn modelId="{DD330660-16ED-4ACD-A316-1D9911E9E2C4}" type="presOf" srcId="{EA4E82C1-327C-41A8-B263-A518ABF73E9B}" destId="{7FFC3855-96FD-4953-885F-BFD411B5B397}" srcOrd="0" destOrd="0" presId="urn:microsoft.com/office/officeart/2005/8/layout/orgChart1"/>
    <dgm:cxn modelId="{622083F0-0F9F-4466-9C70-657990E22E1F}" srcId="{2525FA3E-6F33-4DDF-AED3-A2520AF25B10}" destId="{6D0CD5A9-6A9F-4E59-A32E-F89A95989642}" srcOrd="2" destOrd="0" parTransId="{799A9062-3FC1-48CB-A4DC-ED87D411DE37}" sibTransId="{D5FAC4F6-4F6F-44D2-BBAF-FA5FABA876FC}"/>
    <dgm:cxn modelId="{21FCF0E9-1024-4F54-997F-E40DD19F0367}" type="presOf" srcId="{D8CD1FDF-AAD7-4D05-8EB1-DB813834E4C1}" destId="{B29C429C-1107-424B-AB2E-B26168001C81}" srcOrd="0" destOrd="0" presId="urn:microsoft.com/office/officeart/2005/8/layout/orgChart1"/>
    <dgm:cxn modelId="{44200502-42E0-4258-A86A-7BD07D925229}" type="presOf" srcId="{E72A7489-12A8-4243-9D26-C1B63A3CF4F7}" destId="{92B12E33-26BB-4CCF-8928-38C58070BCBA}" srcOrd="0" destOrd="0" presId="urn:microsoft.com/office/officeart/2005/8/layout/orgChart1"/>
    <dgm:cxn modelId="{EC3F4C2D-1276-4F96-AE99-A7C71D131052}" type="presOf" srcId="{86927A22-EF82-41F8-85E9-DEC6A42CAE91}" destId="{2C86CA62-840C-41F0-9ABE-9B87D1B0775B}" srcOrd="0" destOrd="0" presId="urn:microsoft.com/office/officeart/2005/8/layout/orgChart1"/>
    <dgm:cxn modelId="{86B11430-C007-4E87-BCD2-980EB2F486A5}" type="presOf" srcId="{1A3B8AC3-5DA7-4A58-9517-7D8DF3DF5F56}" destId="{34A9F8E6-075E-466B-98B0-57736802F52C}" srcOrd="0" destOrd="0" presId="urn:microsoft.com/office/officeart/2005/8/layout/orgChart1"/>
    <dgm:cxn modelId="{57E9057F-2C18-4AD7-A88D-FC7B96090C90}" type="presOf" srcId="{F3FA98DE-44FD-450F-A9DE-C3051701D7B6}" destId="{2B0D193D-5DBC-4944-9ECB-F71F7AA92987}" srcOrd="0" destOrd="0" presId="urn:microsoft.com/office/officeart/2005/8/layout/orgChart1"/>
    <dgm:cxn modelId="{0FEA8CE4-560A-421E-93C4-BC3EB83ADEB4}" type="presOf" srcId="{71F11E73-3203-4BB8-8CE7-42B4950045DF}" destId="{256F817C-C1CF-4EA5-933C-56CD49949F44}" srcOrd="1" destOrd="0" presId="urn:microsoft.com/office/officeart/2005/8/layout/orgChart1"/>
    <dgm:cxn modelId="{6B0BBF82-E61A-4C9A-8226-EB5FD48D0676}" srcId="{DD385007-FA88-4A7B-AE46-C5BAD35A1133}" destId="{A4B93779-1CAC-4619-AFEE-43B4E303A344}" srcOrd="0" destOrd="0" parTransId="{325CC876-D27B-4A37-A3A1-1842AA99E00C}" sibTransId="{F8D02837-1700-4A6F-9FD9-D7C89564415B}"/>
    <dgm:cxn modelId="{3D866C43-804C-4E27-B90C-0607DE873030}" type="presOf" srcId="{DD385007-FA88-4A7B-AE46-C5BAD35A1133}" destId="{0CB0645F-53FE-45FF-A4CD-8E545A8DB37B}" srcOrd="0" destOrd="0" presId="urn:microsoft.com/office/officeart/2005/8/layout/orgChart1"/>
    <dgm:cxn modelId="{916F126F-5D63-4752-B9B5-739642A07084}" type="presOf" srcId="{FE132F74-092D-41FA-BDBD-1B1509C1EE2F}" destId="{973BFA6A-5969-48AC-B03B-15C80ED68BCF}" srcOrd="0" destOrd="0" presId="urn:microsoft.com/office/officeart/2005/8/layout/orgChart1"/>
    <dgm:cxn modelId="{65C682A7-F282-4DC2-8FD4-2D11DFC408A5}" type="presOf" srcId="{B30BB221-E9B1-4DBB-A1CE-4AE1ECDF9F92}" destId="{EEF02AD7-465C-45EB-B22F-5C773DCA56E7}" srcOrd="1" destOrd="0" presId="urn:microsoft.com/office/officeart/2005/8/layout/orgChart1"/>
    <dgm:cxn modelId="{BCFBC5DC-A9FA-46E7-BB45-E7090F90AA50}" type="presOf" srcId="{AFEC53C9-5E02-4082-B23E-1ACE8FECED95}" destId="{ECC7FCB4-A2E2-40A0-9E46-772E1A68E3F0}" srcOrd="0" destOrd="0" presId="urn:microsoft.com/office/officeart/2005/8/layout/orgChart1"/>
    <dgm:cxn modelId="{F9644EA0-06A1-4CB3-B78C-8578F40E410C}" type="presOf" srcId="{ADCF3500-05F1-44B9-A726-A664486E4C08}" destId="{0D31B479-4D69-4771-A753-140541DE1FC5}" srcOrd="0" destOrd="0" presId="urn:microsoft.com/office/officeart/2005/8/layout/orgChart1"/>
    <dgm:cxn modelId="{E2437FC2-0A27-4EB5-B779-75E903499E24}" srcId="{6D88CDB2-09ED-4013-B1D0-4D46FA996517}" destId="{714925D9-453E-459B-83AF-E236292EC170}" srcOrd="8" destOrd="0" parTransId="{8B96CA5C-8F9D-489A-9B5A-EA246B042EAE}" sibTransId="{D133CB83-46F4-4ECA-BCCB-71A2756F3173}"/>
    <dgm:cxn modelId="{80AA192E-59D7-43D6-808E-B2590429BA52}" type="presOf" srcId="{AB40346F-BD78-4811-A93A-65A3E299FE68}" destId="{41DCC8CA-6BE6-4432-B14A-4F1F91912725}" srcOrd="0" destOrd="0" presId="urn:microsoft.com/office/officeart/2005/8/layout/orgChart1"/>
    <dgm:cxn modelId="{5328B355-4079-49C2-AAF1-6C25D31C754E}" srcId="{6D0CD5A9-6A9F-4E59-A32E-F89A95989642}" destId="{CFC3510B-D115-489B-88C2-DEB6CE822C0A}" srcOrd="4" destOrd="0" parTransId="{4C9B929B-5D0B-44D5-9F6A-4785638EC56E}" sibTransId="{2FECD727-1555-47FE-AA9A-19A7093F3CA9}"/>
    <dgm:cxn modelId="{9ED010CB-7930-4ADE-8045-333DEA2E740F}" type="presOf" srcId="{CDC4B834-162E-498D-BFB7-01468AAD98CF}" destId="{19DF0CA7-873F-4AFD-837B-0406C1A03D61}" srcOrd="1" destOrd="0" presId="urn:microsoft.com/office/officeart/2005/8/layout/orgChart1"/>
    <dgm:cxn modelId="{23A4DC38-95FE-4072-8F2A-0AB5DD67C1B1}" srcId="{2C14D981-0470-4554-BF61-24D75CCA1B80}" destId="{CDC4B834-162E-498D-BFB7-01468AAD98CF}" srcOrd="2" destOrd="0" parTransId="{02B774A4-5269-42C8-801E-509B60972F6B}" sibTransId="{70E098D2-12A6-4FBA-93CF-495816420846}"/>
    <dgm:cxn modelId="{F144ECF9-1AA2-4FF7-AED0-C1D08876DB38}" srcId="{A4B93779-1CAC-4619-AFEE-43B4E303A344}" destId="{9717A1C1-F6AB-4813-A98E-91CDEC97CFA0}" srcOrd="0" destOrd="0" parTransId="{2CBE6DCF-AB76-4D13-8DC0-13BB322F0C8B}" sibTransId="{46781187-3BDB-428C-ADDE-8BDBB910A0D2}"/>
    <dgm:cxn modelId="{BDD7D17B-B3BD-4040-9F96-4CD003914944}" type="presOf" srcId="{799A9062-3FC1-48CB-A4DC-ED87D411DE37}" destId="{89B12864-76CA-4F58-9AB0-C518D32A19DF}" srcOrd="0" destOrd="0" presId="urn:microsoft.com/office/officeart/2005/8/layout/orgChart1"/>
    <dgm:cxn modelId="{A8B87592-6ADB-4D66-BF7C-4DE052301AA3}" type="presOf" srcId="{9717A1C1-F6AB-4813-A98E-91CDEC97CFA0}" destId="{CBCF2F2B-DE7F-40EF-B09A-C5A864770E63}" srcOrd="1" destOrd="0" presId="urn:microsoft.com/office/officeart/2005/8/layout/orgChart1"/>
    <dgm:cxn modelId="{D4F98FE9-B94A-48F4-BDB8-7BCE181D6219}" type="presOf" srcId="{8B96CA5C-8F9D-489A-9B5A-EA246B042EAE}" destId="{99848D61-E52E-48B0-B71A-27FD2B3B8DB2}" srcOrd="0" destOrd="0" presId="urn:microsoft.com/office/officeart/2005/8/layout/orgChart1"/>
    <dgm:cxn modelId="{34972021-8D9D-4849-9D81-DC85955C09D1}" type="presOf" srcId="{96679B3B-FEA4-44A8-A99E-B8B0BE6F3F3F}" destId="{466C2499-F79D-41DA-8F9D-CADF34AC9B98}" srcOrd="0" destOrd="0" presId="urn:microsoft.com/office/officeart/2005/8/layout/orgChart1"/>
    <dgm:cxn modelId="{8C363A9D-1F0D-4F21-8697-9E116D4A5A35}" type="presOf" srcId="{8E5E4414-182C-4704-A0EC-8AACF7DA2274}" destId="{977EB327-2F11-4187-B2DE-2DF553CC9C5F}" srcOrd="1" destOrd="0" presId="urn:microsoft.com/office/officeart/2005/8/layout/orgChart1"/>
    <dgm:cxn modelId="{1BCFD1E8-313A-41DF-9B1E-6A78D5411381}" type="presOf" srcId="{77D22FDA-A76A-4DF7-92DF-D892DF9A75CF}" destId="{E7192C43-469D-4FC4-BABE-1F2E0281061B}" srcOrd="0" destOrd="0" presId="urn:microsoft.com/office/officeart/2005/8/layout/orgChart1"/>
    <dgm:cxn modelId="{DF43EE39-DE57-4491-968A-2F3A353C5AA7}" type="presOf" srcId="{714925D9-453E-459B-83AF-E236292EC170}" destId="{9274679B-7384-4868-912C-28FD20EC60CC}" srcOrd="1" destOrd="0" presId="urn:microsoft.com/office/officeart/2005/8/layout/orgChart1"/>
    <dgm:cxn modelId="{C8B7EEC3-286B-4554-A692-F3F143BE59D6}" type="presOf" srcId="{4C58B8A5-F283-4343-A603-9CEE5BBE3A23}" destId="{05AAAF8B-F2A1-4318-B27D-DE059A240068}" srcOrd="1" destOrd="0" presId="urn:microsoft.com/office/officeart/2005/8/layout/orgChart1"/>
    <dgm:cxn modelId="{33275268-D701-4DAD-9307-D965A623B313}" type="presOf" srcId="{4BB97F70-12D6-48DD-9762-400CBE7E57AC}" destId="{EE00DFE8-3F9E-41A5-894A-A38B403D8A2E}" srcOrd="0" destOrd="0" presId="urn:microsoft.com/office/officeart/2005/8/layout/orgChart1"/>
    <dgm:cxn modelId="{3945A5C3-EE76-4F74-A91D-18B808B93342}" srcId="{B9B7DAB3-E388-4E10-BA4A-E28706F3534A}" destId="{0997957F-9AD6-4353-B072-21F3BBEE906D}" srcOrd="6" destOrd="0" parTransId="{2D920D34-4AC3-4B67-B97D-320EA1A80943}" sibTransId="{A01A93D8-2B33-4EA3-8DC6-D3BE6E795A06}"/>
    <dgm:cxn modelId="{1DBA515A-8630-4DF0-BE39-04E0ECDB66B1}" type="presOf" srcId="{1FA1B31C-184D-4023-BAC3-6979168C538C}" destId="{C0B4BCEE-E0D2-4DA7-9FB7-0BD6888AE238}" srcOrd="0" destOrd="0" presId="urn:microsoft.com/office/officeart/2005/8/layout/orgChart1"/>
    <dgm:cxn modelId="{BF336892-2090-401F-A479-C1D612279790}" srcId="{57D1629A-424B-4387-8BCA-6C03DFE22240}" destId="{065976CD-432F-4EDE-B925-9C0A14813336}" srcOrd="2" destOrd="0" parTransId="{F52AC03E-F401-4F3F-BAC5-071487B0B2D4}" sibTransId="{B19F6C60-20C0-4728-B9C3-9EF66E31380A}"/>
    <dgm:cxn modelId="{17694B9C-3910-47B7-B1B1-3C870C373049}" srcId="{6D88CDB2-09ED-4013-B1D0-4D46FA996517}" destId="{A71E5CE4-9F18-43B1-BB67-81755BD06F5B}" srcOrd="0" destOrd="0" parTransId="{7C9F5D0C-57FE-470B-9965-0390F7FEDAF0}" sibTransId="{9B982C50-4599-4D07-BB95-C4656E02AA35}"/>
    <dgm:cxn modelId="{2F7A7763-1353-41DC-84C9-407F1EB35139}" type="presOf" srcId="{039D0D88-C9EF-474B-8D9B-C6B5D80667B4}" destId="{E535CB40-BFD7-4E9C-87ED-3913C8E1858A}" srcOrd="0" destOrd="0" presId="urn:microsoft.com/office/officeart/2005/8/layout/orgChart1"/>
    <dgm:cxn modelId="{FE84F9DB-EA8F-4D14-8523-3D3219788E44}" type="presOf" srcId="{B9B7DAB3-E388-4E10-BA4A-E28706F3534A}" destId="{7756316A-07F2-4197-B270-62475F7C3A37}" srcOrd="1" destOrd="0" presId="urn:microsoft.com/office/officeart/2005/8/layout/orgChart1"/>
    <dgm:cxn modelId="{A50623F6-FB13-40C9-BDF2-6FCDA4FFBE9E}" srcId="{57D1629A-424B-4387-8BCA-6C03DFE22240}" destId="{F09A8E57-A66B-4F62-B5C4-58E7151135A0}" srcOrd="1" destOrd="0" parTransId="{EE88D3B9-D8C4-4B36-A7E4-126EB480772F}" sibTransId="{78CF02ED-9CB5-4EE1-888F-4DE97387669A}"/>
    <dgm:cxn modelId="{7DA3586F-5AF3-49C0-9450-54995AB47763}" type="presOf" srcId="{FE132F74-092D-41FA-BDBD-1B1509C1EE2F}" destId="{B7FFA903-CC50-43B4-B661-CD2708795820}" srcOrd="1" destOrd="0" presId="urn:microsoft.com/office/officeart/2005/8/layout/orgChart1"/>
    <dgm:cxn modelId="{03274F40-A78A-4D85-82D9-593CCED06D23}" type="presOf" srcId="{724DD8DA-F927-4442-A2EE-BEBE6BA44BF7}" destId="{C2F84A42-91AB-498E-9582-6E4979C4C63E}" srcOrd="0" destOrd="0" presId="urn:microsoft.com/office/officeart/2005/8/layout/orgChart1"/>
    <dgm:cxn modelId="{5DAF98B3-CA32-48E6-ABF6-6732AE3F68E7}" type="presOf" srcId="{1A3B8AC3-5DA7-4A58-9517-7D8DF3DF5F56}" destId="{508775FB-F255-44F1-962A-943CF2B9FD75}" srcOrd="1" destOrd="0" presId="urn:microsoft.com/office/officeart/2005/8/layout/orgChart1"/>
    <dgm:cxn modelId="{1B08E9FD-3F96-4B31-9829-EFDE08BEA00F}" type="presOf" srcId="{7F4218E4-0023-4A28-8AD6-F779C555782C}" destId="{6DEC6F57-5A62-4FE4-AAF3-5103D1825FEE}" srcOrd="0" destOrd="0" presId="urn:microsoft.com/office/officeart/2005/8/layout/orgChart1"/>
    <dgm:cxn modelId="{892ACC3C-ABD6-475C-9040-DB6989E9A694}" type="presOf" srcId="{4EA2424C-A602-4010-BB43-E7733DB1C93E}" destId="{77AC14AE-8136-4D66-8DAF-A67C47A0B675}" srcOrd="0" destOrd="0" presId="urn:microsoft.com/office/officeart/2005/8/layout/orgChart1"/>
    <dgm:cxn modelId="{95A5E1B6-B100-4077-946B-C1A65FB59DE7}" type="presOf" srcId="{E72A7489-12A8-4243-9D26-C1B63A3CF4F7}" destId="{ADC9D50C-704F-48F2-8478-E76051CDC21E}" srcOrd="1" destOrd="0" presId="urn:microsoft.com/office/officeart/2005/8/layout/orgChart1"/>
    <dgm:cxn modelId="{AF7013E5-28F1-4754-8A69-0BC1B6AFAEF9}" srcId="{6D88CDB2-09ED-4013-B1D0-4D46FA996517}" destId="{C635D143-3728-446E-B429-87569FFCB9B3}" srcOrd="3" destOrd="0" parTransId="{A8C89D19-05B6-404D-8A5E-67E92C99B0D4}" sibTransId="{FBC666EF-304F-4555-B5B0-EAD801550B73}"/>
    <dgm:cxn modelId="{F546734B-22C9-4F65-909E-4702F5D6418F}" type="presOf" srcId="{9EC60039-3187-47B9-BB5B-EEC1DD91B240}" destId="{73ECDE01-3F70-41C8-B1C4-869DD4F57613}" srcOrd="0" destOrd="0" presId="urn:microsoft.com/office/officeart/2005/8/layout/orgChart1"/>
    <dgm:cxn modelId="{3B141F8A-2536-4C9C-B926-3D71457FC6BE}" type="presOf" srcId="{FDFB337E-2358-4B93-A904-042C5571A33D}" destId="{F08A1A08-D550-4D17-80BA-285C78770A7B}" srcOrd="0" destOrd="0" presId="urn:microsoft.com/office/officeart/2005/8/layout/orgChart1"/>
    <dgm:cxn modelId="{E25CEC8B-BA0B-4CFB-85D4-D1BA651CD3FB}" type="presOf" srcId="{065976CD-432F-4EDE-B925-9C0A14813336}" destId="{92AA17B5-F0F7-44C8-B7C7-0AA85C562B57}" srcOrd="1" destOrd="0" presId="urn:microsoft.com/office/officeart/2005/8/layout/orgChart1"/>
    <dgm:cxn modelId="{DDA77BBC-1A85-4B97-A26D-CF90D6E00C71}" type="presOf" srcId="{A4B93779-1CAC-4619-AFEE-43B4E303A344}" destId="{3B0DF31E-21A3-4F0B-A8F6-AA50DC63FAF1}" srcOrd="1" destOrd="0" presId="urn:microsoft.com/office/officeart/2005/8/layout/orgChart1"/>
    <dgm:cxn modelId="{9ADB3FB6-EECA-45F6-9724-F3618A5870CD}" type="presOf" srcId="{C36F8326-B5C8-468F-BAC5-6A74EE551FE6}" destId="{F1E1912B-5079-4B82-B354-0CE120A35B52}" srcOrd="0" destOrd="0" presId="urn:microsoft.com/office/officeart/2005/8/layout/orgChart1"/>
    <dgm:cxn modelId="{34B46293-1CFC-42A1-ACD1-52904B60BC26}" type="presOf" srcId="{0557E1E7-6997-4482-8A04-A8F671C00EF5}" destId="{92DE62BF-2749-4315-A890-696655CC9145}" srcOrd="1" destOrd="0" presId="urn:microsoft.com/office/officeart/2005/8/layout/orgChart1"/>
    <dgm:cxn modelId="{4AF570D7-F406-4B57-9F6D-A444EB7781F2}" type="presOf" srcId="{D092D466-CE55-4E53-B358-1E21986080C8}" destId="{28518467-C8DF-48A8-ABCA-208138A2FA0F}" srcOrd="0" destOrd="0" presId="urn:microsoft.com/office/officeart/2005/8/layout/orgChart1"/>
    <dgm:cxn modelId="{9F323CEF-8E76-495C-8339-1CA630811741}" type="presOf" srcId="{8E5E4414-182C-4704-A0EC-8AACF7DA2274}" destId="{6EE64594-29B2-4431-953F-1E4D32F947D7}" srcOrd="0" destOrd="0" presId="urn:microsoft.com/office/officeart/2005/8/layout/orgChart1"/>
    <dgm:cxn modelId="{0B044945-2500-450E-82A0-233299520126}" type="presOf" srcId="{21C2F394-A61B-47F9-AA09-0F1C8121BF55}" destId="{C9EE8779-EFB0-4C6C-9621-5602D0CC7478}" srcOrd="1" destOrd="0" presId="urn:microsoft.com/office/officeart/2005/8/layout/orgChart1"/>
    <dgm:cxn modelId="{CBD2CF2D-771C-494C-93A1-C1E10438D5E4}" srcId="{6D0CD5A9-6A9F-4E59-A32E-F89A95989642}" destId="{AFEC53C9-5E02-4082-B23E-1ACE8FECED95}" srcOrd="0" destOrd="0" parTransId="{E91FC7C9-44C4-4C64-848B-736D8F99FBC9}" sibTransId="{3611A383-98D8-4278-942D-B326529BEF07}"/>
    <dgm:cxn modelId="{C21B6A2E-44F3-46B8-838A-9DB4FFF7CF60}" type="presOf" srcId="{4C58B8A5-F283-4343-A603-9CEE5BBE3A23}" destId="{F2AA20A1-8C25-4A5B-9F37-9D377B1A3ED4}" srcOrd="0" destOrd="0" presId="urn:microsoft.com/office/officeart/2005/8/layout/orgChart1"/>
    <dgm:cxn modelId="{7DFA445B-F998-41FE-A84B-43D03748924A}" type="presOf" srcId="{21C2F394-A61B-47F9-AA09-0F1C8121BF55}" destId="{53A78563-0A65-4E65-B786-F914179617F8}" srcOrd="0" destOrd="0" presId="urn:microsoft.com/office/officeart/2005/8/layout/orgChart1"/>
    <dgm:cxn modelId="{04A9B61B-EC8E-4476-81B8-68B1813D4964}" type="presOf" srcId="{2081B427-9D4D-4B96-AA60-E12E574B298E}" destId="{C5C4DA8F-9991-432D-8190-F5D3AA0AC635}" srcOrd="1" destOrd="0" presId="urn:microsoft.com/office/officeart/2005/8/layout/orgChart1"/>
    <dgm:cxn modelId="{4CA0C455-7628-458F-A312-B1EC6885313D}" type="presOf" srcId="{4482AC20-4816-4D86-91F9-FB80D86D4DA5}" destId="{23ED5796-E19B-4E1E-A957-46F60C03E6D7}" srcOrd="0" destOrd="0" presId="urn:microsoft.com/office/officeart/2005/8/layout/orgChart1"/>
    <dgm:cxn modelId="{CE77791F-61E7-4B9B-9835-6AE553A6AC37}" type="presOf" srcId="{7C7862D2-A4B5-4BB6-B379-C87E9B8868C1}" destId="{6B628187-AD7A-4595-8942-9D5AC04CC7CE}" srcOrd="0" destOrd="0" presId="urn:microsoft.com/office/officeart/2005/8/layout/orgChart1"/>
    <dgm:cxn modelId="{8599DF8D-E594-4EFD-AA26-AE23CE1262CE}" type="presOf" srcId="{F09A8E57-A66B-4F62-B5C4-58E7151135A0}" destId="{00D57D1C-3272-4E73-A80B-3B8596F56B57}" srcOrd="1" destOrd="0" presId="urn:microsoft.com/office/officeart/2005/8/layout/orgChart1"/>
    <dgm:cxn modelId="{049153E3-99ED-4F6F-A3D6-B1F122CFF95F}" srcId="{21C2F394-A61B-47F9-AA09-0F1C8121BF55}" destId="{F3B48C10-2477-4FEC-B170-405E03CF72B7}" srcOrd="1" destOrd="0" parTransId="{75E598E8-AB9D-48D9-B9FD-218EFD6CECDC}" sibTransId="{2A73234E-DD5E-4396-A5C4-830BF8F818A4}"/>
    <dgm:cxn modelId="{0C97E5FF-7AE4-457E-95C6-38175939871F}" type="presOf" srcId="{A71E5CE4-9F18-43B1-BB67-81755BD06F5B}" destId="{BEA9993E-207C-45F2-AA18-5813EE5CA130}" srcOrd="0" destOrd="0" presId="urn:microsoft.com/office/officeart/2005/8/layout/orgChart1"/>
    <dgm:cxn modelId="{F0290499-6417-4BDC-AB65-7728BAFE238E}" srcId="{D092D466-CE55-4E53-B358-1E21986080C8}" destId="{9EB7620C-19DB-4FE6-887A-DB80905D8467}" srcOrd="0" destOrd="0" parTransId="{027CC123-88D0-431B-BB5B-79CDF133D604}" sibTransId="{0BC6EE6B-58ED-4B47-B375-328D26C914E1}"/>
    <dgm:cxn modelId="{AB4ABF49-CC2B-42A0-A9ED-2B0E18C78255}" type="presOf" srcId="{C62F3272-B24F-43B4-B798-AA5B65DBBA27}" destId="{B1D21B63-C542-435E-B568-751C25387F02}" srcOrd="0" destOrd="0" presId="urn:microsoft.com/office/officeart/2005/8/layout/orgChart1"/>
    <dgm:cxn modelId="{418964BB-035C-440D-AD6F-8A58219E35B6}" srcId="{21C2F394-A61B-47F9-AA09-0F1C8121BF55}" destId="{C36F8326-B5C8-468F-BAC5-6A74EE551FE6}" srcOrd="0" destOrd="0" parTransId="{124C2F51-6871-473B-A3A8-08B01A07DFBC}" sibTransId="{5FF2C91F-3D23-4E80-8102-16B342BD866C}"/>
    <dgm:cxn modelId="{1BA9350C-69B7-49B8-BAED-A599E3A31760}" type="presOf" srcId="{6D0CD5A9-6A9F-4E59-A32E-F89A95989642}" destId="{FAE55C5B-483F-4120-A759-72E0BD890377}" srcOrd="1" destOrd="0" presId="urn:microsoft.com/office/officeart/2005/8/layout/orgChart1"/>
    <dgm:cxn modelId="{17DEFA41-CDFC-4D0E-AA04-CD2F0F8B0A5F}" type="presOf" srcId="{D8CD1FDF-AAD7-4D05-8EB1-DB813834E4C1}" destId="{90E44FBD-0499-4E5A-BAB8-96C2ADCB5C5C}" srcOrd="1" destOrd="0" presId="urn:microsoft.com/office/officeart/2005/8/layout/orgChart1"/>
    <dgm:cxn modelId="{C10A0A46-BEC9-449B-86AD-C506E5F30869}" type="presOf" srcId="{9BA3A941-BAF6-42A4-83FA-C0989C190A31}" destId="{AC6D1286-1FFA-4AC1-9435-7C4F012777B6}" srcOrd="0" destOrd="0" presId="urn:microsoft.com/office/officeart/2005/8/layout/orgChart1"/>
    <dgm:cxn modelId="{125266BB-1670-4903-B717-65C644D5E2A4}" type="presOf" srcId="{1C4C23C9-E272-4E5E-9A12-2A345A13B434}" destId="{49F84289-D562-409C-8B77-0DB96F9AE8A9}" srcOrd="0" destOrd="0" presId="urn:microsoft.com/office/officeart/2005/8/layout/orgChart1"/>
    <dgm:cxn modelId="{BE455896-CF5E-48C5-B0CA-FDCF48D1914B}" type="presOf" srcId="{6231628B-B451-42A0-8DCD-9C6E90998578}" destId="{D2D05C9D-C23E-406D-84C5-EAAE9FCDE3E7}" srcOrd="0" destOrd="0" presId="urn:microsoft.com/office/officeart/2005/8/layout/orgChart1"/>
    <dgm:cxn modelId="{098DC2B2-560C-4641-929D-2551AE5ADEBF}" srcId="{A4B93779-1CAC-4619-AFEE-43B4E303A344}" destId="{8E5E4414-182C-4704-A0EC-8AACF7DA2274}" srcOrd="3" destOrd="0" parTransId="{E139AE5A-2097-4DD9-AC8C-2DC71F57A266}" sibTransId="{FA20585E-927C-4DC0-80CD-64612229A6D1}"/>
    <dgm:cxn modelId="{2C0C088D-D1C1-4D49-83F4-6829E7FA3956}" type="presOf" srcId="{0997957F-9AD6-4353-B072-21F3BBEE906D}" destId="{6C28EC53-F678-4CA1-B455-BB3066A262CA}" srcOrd="0" destOrd="0" presId="urn:microsoft.com/office/officeart/2005/8/layout/orgChart1"/>
    <dgm:cxn modelId="{2444CBDD-68D8-4754-B30B-D1674A2342ED}" type="presOf" srcId="{CBD2DBA9-CCEF-4E80-A4D8-273F6B7F4730}" destId="{82822456-D71A-41C9-BBC3-7B3D5C42EDD6}" srcOrd="0" destOrd="0" presId="urn:microsoft.com/office/officeart/2005/8/layout/orgChart1"/>
    <dgm:cxn modelId="{A14B2BDC-6CD5-4E31-A153-045752F09035}" type="presOf" srcId="{C635D143-3728-446E-B429-87569FFCB9B3}" destId="{89886B60-0E36-4895-A0F6-08CF94CA5836}" srcOrd="1" destOrd="0" presId="urn:microsoft.com/office/officeart/2005/8/layout/orgChart1"/>
    <dgm:cxn modelId="{96D931EA-40C8-41EC-8031-DDDD21E41CC3}" type="presOf" srcId="{E91FC7C9-44C4-4C64-848B-736D8F99FBC9}" destId="{0A829056-283B-4B74-89CF-B9CF07A9E20B}" srcOrd="0" destOrd="0" presId="urn:microsoft.com/office/officeart/2005/8/layout/orgChart1"/>
    <dgm:cxn modelId="{D840F20D-D0C7-494A-9A4C-CA1CD672435A}" type="presOf" srcId="{0BACB6AC-7FFE-44F0-8A6B-FBA65076398F}" destId="{081961D6-B2E0-491E-9E43-FC8FBD65B391}" srcOrd="1" destOrd="0" presId="urn:microsoft.com/office/officeart/2005/8/layout/orgChart1"/>
    <dgm:cxn modelId="{0853642F-EA21-45B6-BD48-F292043E1A95}" type="presOf" srcId="{92D18C9C-5990-49A3-9AD0-9B0989661FB4}" destId="{5AF32482-B3DC-429A-BF5F-5528639A5693}" srcOrd="1" destOrd="0" presId="urn:microsoft.com/office/officeart/2005/8/layout/orgChart1"/>
    <dgm:cxn modelId="{518C0626-417F-4488-89F1-197CCBA9AA3D}" type="presOf" srcId="{68D8BA42-BFE4-421F-97D7-842EEE1FAE98}" destId="{90281DF7-68B5-45D5-B875-789BBAEE2E15}" srcOrd="1" destOrd="0" presId="urn:microsoft.com/office/officeart/2005/8/layout/orgChart1"/>
    <dgm:cxn modelId="{28D61248-3138-485F-B063-B7F9A4B7F31A}" type="presOf" srcId="{57D1629A-424B-4387-8BCA-6C03DFE22240}" destId="{A54EC9DE-49E2-4FB5-B5ED-E5C144533179}" srcOrd="1" destOrd="0" presId="urn:microsoft.com/office/officeart/2005/8/layout/orgChart1"/>
    <dgm:cxn modelId="{FE6869A7-54E8-4664-9A16-CFB0A251847B}" srcId="{CDC4B834-162E-498D-BFB7-01468AAD98CF}" destId="{1FA1B31C-184D-4023-BAC3-6979168C538C}" srcOrd="1" destOrd="0" parTransId="{694179E9-C3AC-4380-A551-0A1211F915C3}" sibTransId="{4D3666DB-9BFB-430C-B788-7F2AD8AB042D}"/>
    <dgm:cxn modelId="{6A3227DE-6557-4122-9FD3-C11437DCB6EA}" srcId="{CDC4B834-162E-498D-BFB7-01468AAD98CF}" destId="{B9B7DAB3-E388-4E10-BA4A-E28706F3534A}" srcOrd="3" destOrd="0" parTransId="{1C712E8B-7870-40F0-B2A7-30EA1257ACBF}" sibTransId="{F3D09929-386A-487A-8F5A-302FF51D4996}"/>
    <dgm:cxn modelId="{B83F0C03-9157-48BD-9DC8-DF8292B68898}" type="presOf" srcId="{B30BB221-E9B1-4DBB-A1CE-4AE1ECDF9F92}" destId="{CADE016E-3244-4827-88F7-DDABA2E4EF30}" srcOrd="0" destOrd="0" presId="urn:microsoft.com/office/officeart/2005/8/layout/orgChart1"/>
    <dgm:cxn modelId="{771BC820-F04D-4269-A60E-8842244B855F}" type="presOf" srcId="{A29DE778-DFC2-47E8-B3D5-1AF17C3FEECE}" destId="{1DF204A8-4524-43C0-B92F-D31540315BF8}" srcOrd="0" destOrd="0" presId="urn:microsoft.com/office/officeart/2005/8/layout/orgChart1"/>
    <dgm:cxn modelId="{4381D56F-A7D5-441F-A4D9-4D9B058AB696}" type="presOf" srcId="{2D920D34-4AC3-4B67-B97D-320EA1A80943}" destId="{BE4DA857-1817-4DEE-BF06-39EB9529ACF1}" srcOrd="0" destOrd="0" presId="urn:microsoft.com/office/officeart/2005/8/layout/orgChart1"/>
    <dgm:cxn modelId="{1DFD7D1C-EEA7-46C2-91ED-C5AFBACBD9E8}" type="presOf" srcId="{B9B7DAB3-E388-4E10-BA4A-E28706F3534A}" destId="{854914B8-2FF5-4803-B6F6-B5E3C52F25E9}" srcOrd="0" destOrd="0" presId="urn:microsoft.com/office/officeart/2005/8/layout/orgChart1"/>
    <dgm:cxn modelId="{1B34A5DC-3776-4ECE-B2C6-3049B84D33B5}" type="presOf" srcId="{729BE547-9D15-4010-B315-DFE45F6B64EE}" destId="{007F4DDA-44B7-4F89-9B99-ED83E193D60A}" srcOrd="1" destOrd="0" presId="urn:microsoft.com/office/officeart/2005/8/layout/orgChart1"/>
    <dgm:cxn modelId="{8DACC515-E49E-40DA-9524-7856D6C66709}" type="presOf" srcId="{A71E5CE4-9F18-43B1-BB67-81755BD06F5B}" destId="{2A7BA77F-A057-4C42-94DF-29F30BD8B1F3}" srcOrd="1" destOrd="0" presId="urn:microsoft.com/office/officeart/2005/8/layout/orgChart1"/>
    <dgm:cxn modelId="{208AB72B-9CB7-4E24-945F-0D7B4B965E71}" type="presOf" srcId="{BB631BD8-21B4-4F35-99F7-8471677F8B12}" destId="{65F50D89-FB7D-449D-A303-0E1AFAF736EF}" srcOrd="0" destOrd="0" presId="urn:microsoft.com/office/officeart/2005/8/layout/orgChart1"/>
    <dgm:cxn modelId="{F3D2D934-9CA4-4E8B-8A54-FFC14B0D757D}" type="presOf" srcId="{4F16BCE4-35BB-410B-B49E-40EDF76B37C9}" destId="{2F865AB7-E922-4AC1-BF78-1FD23FC9BF34}" srcOrd="0" destOrd="0" presId="urn:microsoft.com/office/officeart/2005/8/layout/orgChart1"/>
    <dgm:cxn modelId="{8BB043BB-77C7-461E-970A-01F5A32970EF}" type="presOf" srcId="{2C14D981-0470-4554-BF61-24D75CCA1B80}" destId="{3124BA28-CF31-41CD-AD42-0FCAC34DE050}" srcOrd="1" destOrd="0" presId="urn:microsoft.com/office/officeart/2005/8/layout/orgChart1"/>
    <dgm:cxn modelId="{79F3C71F-EE12-4CEB-9B9C-AA8745B4F019}" type="presOf" srcId="{2CBE6DCF-AB76-4D13-8DC0-13BB322F0C8B}" destId="{BCDF01EE-06C6-4880-A9A9-3BCAE2428AE6}" srcOrd="0" destOrd="0" presId="urn:microsoft.com/office/officeart/2005/8/layout/orgChart1"/>
    <dgm:cxn modelId="{AEAB6133-4DAA-4CE5-AEE3-4B9C07CA35F1}" type="presOf" srcId="{124C2F51-6871-473B-A3A8-08B01A07DFBC}" destId="{862F8212-8C33-4555-B2D4-7D3D861AA513}" srcOrd="0" destOrd="0" presId="urn:microsoft.com/office/officeart/2005/8/layout/orgChart1"/>
    <dgm:cxn modelId="{88CE14C7-ECDF-4C39-B05E-16DB4EB115E6}" type="presOf" srcId="{1C4C23C9-E272-4E5E-9A12-2A345A13B434}" destId="{D333CA10-4A40-41D3-B4E7-B609EFC673B5}" srcOrd="1" destOrd="0" presId="urn:microsoft.com/office/officeart/2005/8/layout/orgChart1"/>
    <dgm:cxn modelId="{297B256C-D283-4B3C-B7B5-3EAD0F4E4C4A}" srcId="{A4B93779-1CAC-4619-AFEE-43B4E303A344}" destId="{1A3B8AC3-5DA7-4A58-9517-7D8DF3DF5F56}" srcOrd="6" destOrd="0" parTransId="{4BB97F70-12D6-48DD-9762-400CBE7E57AC}" sibTransId="{F18FD517-6108-4908-99EC-9AAE17D06983}"/>
    <dgm:cxn modelId="{963E5E1D-DEFA-4CF1-810B-1F9E6194EB5B}" srcId="{B9B7DAB3-E388-4E10-BA4A-E28706F3534A}" destId="{E72A7489-12A8-4243-9D26-C1B63A3CF4F7}" srcOrd="2" destOrd="0" parTransId="{A57D4A3F-B0AC-487A-82D3-3D0802302745}" sibTransId="{048587B7-F320-470E-8DE6-23075954B92A}"/>
    <dgm:cxn modelId="{2600427B-8781-41E8-A65D-9211E94ADE64}" srcId="{6D0CD5A9-6A9F-4E59-A32E-F89A95989642}" destId="{68D8BA42-BFE4-421F-97D7-842EEE1FAE98}" srcOrd="6" destOrd="0" parTransId="{9EC60039-3187-47B9-BB5B-EEC1DD91B240}" sibTransId="{3A6BD882-A554-43CC-A471-A2EFA7C913CA}"/>
    <dgm:cxn modelId="{A4764FBB-3773-4DA2-95A5-FA1E64E73549}" type="presOf" srcId="{B45CED62-54A6-4121-A31F-B067931586B4}" destId="{4749C325-B250-4984-B397-50AB8DC2C7FB}" srcOrd="1" destOrd="0" presId="urn:microsoft.com/office/officeart/2005/8/layout/orgChart1"/>
    <dgm:cxn modelId="{72B26490-A200-4525-BAF8-0FE0CB094D7E}" type="presOf" srcId="{0557E1E7-6997-4482-8A04-A8F671C00EF5}" destId="{0E92D8AC-EAE3-4103-A6D1-F280E7115EE8}" srcOrd="0" destOrd="0" presId="urn:microsoft.com/office/officeart/2005/8/layout/orgChart1"/>
    <dgm:cxn modelId="{7D536A83-47BF-46C0-856A-504ACD14552D}" type="presOf" srcId="{F3B48C10-2477-4FEC-B170-405E03CF72B7}" destId="{B98B41D2-A811-4162-BBE4-C45241F1DBA9}" srcOrd="0" destOrd="0" presId="urn:microsoft.com/office/officeart/2005/8/layout/orgChart1"/>
    <dgm:cxn modelId="{44466570-35EC-4DC2-83FF-8DC70DD844F9}" type="presOf" srcId="{449CBD1A-319C-4FC3-8F0B-E103D63D6C6F}" destId="{030DC5FE-E66D-4658-AD25-A2A5BC1438BA}" srcOrd="0" destOrd="0" presId="urn:microsoft.com/office/officeart/2005/8/layout/orgChart1"/>
    <dgm:cxn modelId="{2AB372BF-AE79-4DA3-B363-A3F43E81522C}" type="presOf" srcId="{325CC876-D27B-4A37-A3A1-1842AA99E00C}" destId="{4FA46C42-1D43-4A22-843C-C69889BE1077}" srcOrd="0" destOrd="0" presId="urn:microsoft.com/office/officeart/2005/8/layout/orgChart1"/>
    <dgm:cxn modelId="{2B0A8AC3-A189-446E-A1F1-A39ED8595E36}" type="presOf" srcId="{A57D4A3F-B0AC-487A-82D3-3D0802302745}" destId="{E1AFAC6F-AEE5-45F1-B314-054067A22288}" srcOrd="0" destOrd="0" presId="urn:microsoft.com/office/officeart/2005/8/layout/orgChart1"/>
    <dgm:cxn modelId="{4D46F69B-7DCB-4B26-A838-BFB2458A3443}" srcId="{CDC4B834-162E-498D-BFB7-01468AAD98CF}" destId="{57D1629A-424B-4387-8BCA-6C03DFE22240}" srcOrd="2" destOrd="0" parTransId="{8B834136-D815-4722-B971-87A2CBDC5907}" sibTransId="{10017258-8735-41C4-85D4-A72DE9894BAA}"/>
    <dgm:cxn modelId="{969FF62C-A307-4776-8F30-20B6253BB4F7}" srcId="{B9B7DAB3-E388-4E10-BA4A-E28706F3534A}" destId="{B45CED62-54A6-4121-A31F-B067931586B4}" srcOrd="7" destOrd="0" parTransId="{BF8EFFC0-0AE5-4505-A890-BB3C503E64DA}" sibTransId="{5963E42D-FADA-42BD-9F5D-32002339FE61}"/>
    <dgm:cxn modelId="{E77749A9-D3AF-4AA9-B6A6-B68CC0D68178}" type="presOf" srcId="{F3B48C10-2477-4FEC-B170-405E03CF72B7}" destId="{E2659684-7AE8-4AB8-9EBA-9F57A5ED1D14}" srcOrd="1" destOrd="0" presId="urn:microsoft.com/office/officeart/2005/8/layout/orgChart1"/>
    <dgm:cxn modelId="{867DB77E-3D2E-4E48-AAB4-7BA564336519}" type="presOf" srcId="{26E2F9CA-D33D-499A-8FF2-27BE4D09F37C}" destId="{3F33DF83-7EE8-4EEA-BDDB-6F0786CCA0AE}" srcOrd="0" destOrd="0" presId="urn:microsoft.com/office/officeart/2005/8/layout/orgChart1"/>
    <dgm:cxn modelId="{D12F8B4F-7A6C-43ED-AF2B-798B9999493E}" type="presOf" srcId="{B1A1A52C-4203-423D-97C5-E65B288471C6}" destId="{ABF6A539-3771-4704-B7CA-9B6E650F607E}" srcOrd="0" destOrd="0" presId="urn:microsoft.com/office/officeart/2005/8/layout/orgChart1"/>
    <dgm:cxn modelId="{6B5A1A53-107F-4754-97DE-E0A20C0282C1}" type="presOf" srcId="{6D88CDB2-09ED-4013-B1D0-4D46FA996517}" destId="{4D63CD0E-CB63-4AC2-9060-EE13F8A7CB9C}" srcOrd="0" destOrd="0" presId="urn:microsoft.com/office/officeart/2005/8/layout/orgChart1"/>
    <dgm:cxn modelId="{7C91D8C0-A17A-4072-8E72-35FEB7001BEB}" type="presOf" srcId="{93772DF4-7B64-40AB-9D68-85776A973854}" destId="{0B669BAF-3123-4D29-BBC1-45C36E756424}" srcOrd="1" destOrd="0" presId="urn:microsoft.com/office/officeart/2005/8/layout/orgChart1"/>
    <dgm:cxn modelId="{3D016E4B-76B6-4A09-9F60-F930CEC582A0}" type="presOf" srcId="{729BE547-9D15-4010-B315-DFE45F6B64EE}" destId="{C0E8B47A-0811-4676-B6A0-3D0B5937F564}" srcOrd="0" destOrd="0" presId="urn:microsoft.com/office/officeart/2005/8/layout/orgChart1"/>
    <dgm:cxn modelId="{EE1D32CA-A9DF-4C15-8326-90D0B4DC0F78}" type="presOf" srcId="{A5293708-2798-4381-B8DE-B4071BFB5C23}" destId="{51B48821-BD2D-40D0-B36D-8A58B5F588B4}" srcOrd="0" destOrd="0" presId="urn:microsoft.com/office/officeart/2005/8/layout/orgChart1"/>
    <dgm:cxn modelId="{4939820E-E08F-4C35-9A81-BB3D44613A74}" type="presOf" srcId="{F32BED2B-BDB4-4220-8C40-20F5B06CFEB8}" destId="{7B2F832D-D326-4E39-9317-F60EABC65E66}" srcOrd="1" destOrd="0" presId="urn:microsoft.com/office/officeart/2005/8/layout/orgChart1"/>
    <dgm:cxn modelId="{19F68C8C-3A07-4FC7-A58E-8D191BDD9639}" type="presOf" srcId="{E47F22FE-C022-4DDF-8E67-D9E004024E16}" destId="{E5BA12FD-99DF-41C9-9389-56C22AB0F91C}" srcOrd="0" destOrd="0" presId="urn:microsoft.com/office/officeart/2005/8/layout/orgChart1"/>
    <dgm:cxn modelId="{D6E6A3D1-F49B-4370-8B18-4D4B581C2DD0}" type="presOf" srcId="{EE88D3B9-D8C4-4B36-A7E4-126EB480772F}" destId="{67229301-D330-407F-A90C-310AB6413E77}" srcOrd="0" destOrd="0" presId="urn:microsoft.com/office/officeart/2005/8/layout/orgChart1"/>
    <dgm:cxn modelId="{A1B1AD18-847C-4831-AE95-5527CD9E11B9}" type="presOf" srcId="{83FF146F-5657-479A-A86C-02620F9B6328}" destId="{66DBFA75-337A-4FA7-8E16-86866E12BBBA}" srcOrd="0" destOrd="0" presId="urn:microsoft.com/office/officeart/2005/8/layout/orgChart1"/>
    <dgm:cxn modelId="{4DBE8710-D2DE-4011-BE78-71D6BFDE53EC}" srcId="{6D88CDB2-09ED-4013-B1D0-4D46FA996517}" destId="{93772DF4-7B64-40AB-9D68-85776A973854}" srcOrd="7" destOrd="0" parTransId="{70236A9A-42EA-46B7-936A-66CADBCBC5B5}" sibTransId="{47AC349E-B6BD-4325-BB21-42E26A7F77CF}"/>
    <dgm:cxn modelId="{AF619BB6-0DB8-4A06-9041-F816DC2C6D5C}" srcId="{6D0CD5A9-6A9F-4E59-A32E-F89A95989642}" destId="{1B882F3A-D203-49FA-AE7A-9B4F45AC2D59}" srcOrd="1" destOrd="0" parTransId="{BB631BD8-21B4-4F35-99F7-8471677F8B12}" sibTransId="{6B99B693-043A-48A6-9F4D-676206B3768A}"/>
    <dgm:cxn modelId="{E7C86339-93DC-47BE-B411-6CF6D669D0B1}" type="presOf" srcId="{92D18C9C-5990-49A3-9AD0-9B0989661FB4}" destId="{578893F8-2A91-46CC-8A97-DBC69AAC0286}" srcOrd="0" destOrd="0" presId="urn:microsoft.com/office/officeart/2005/8/layout/orgChart1"/>
    <dgm:cxn modelId="{A0BC2C73-6695-40DB-AD0E-B022FECB5B0F}" type="presOf" srcId="{F09A8E57-A66B-4F62-B5C4-58E7151135A0}" destId="{E6DA917B-203A-4781-9188-FCCC98F50FF7}" srcOrd="0" destOrd="0" presId="urn:microsoft.com/office/officeart/2005/8/layout/orgChart1"/>
    <dgm:cxn modelId="{49905633-A57D-42A3-BB0F-87F98547C8A1}" type="presOf" srcId="{2C14D981-0470-4554-BF61-24D75CCA1B80}" destId="{95D1EE83-C2F8-410D-BAB9-DE3FB0B5A21A}" srcOrd="0" destOrd="0" presId="urn:microsoft.com/office/officeart/2005/8/layout/orgChart1"/>
    <dgm:cxn modelId="{5660FD5D-7A33-40BB-97AF-B92FDAE1429E}" srcId="{A4B93779-1CAC-4619-AFEE-43B4E303A344}" destId="{711B53DD-D394-4002-95E7-D8358F7E0341}" srcOrd="4" destOrd="0" parTransId="{6231628B-B451-42A0-8DCD-9C6E90998578}" sibTransId="{0840802C-C542-4009-8DF1-30A53C9B1D80}"/>
    <dgm:cxn modelId="{4EECE560-161E-4401-A496-1F4AA9930978}" srcId="{B9B7DAB3-E388-4E10-BA4A-E28706F3534A}" destId="{1C4C23C9-E272-4E5E-9A12-2A345A13B434}" srcOrd="8" destOrd="0" parTransId="{7C7862D2-A4B5-4BB6-B379-C87E9B8868C1}" sibTransId="{68C134E5-4EC9-4994-BDAB-0E3D50C2F703}"/>
    <dgm:cxn modelId="{F2E304E5-3790-40F3-A81F-2DC93CD16769}" type="presOf" srcId="{4598BB11-574A-4E19-BA48-A28E0E4FD9E0}" destId="{081DB836-0575-4E50-A553-61382EC61B95}" srcOrd="0" destOrd="0" presId="urn:microsoft.com/office/officeart/2005/8/layout/orgChart1"/>
    <dgm:cxn modelId="{806D99A0-6350-4FC3-80B9-DC67C120E662}" type="presOf" srcId="{93772DF4-7B64-40AB-9D68-85776A973854}" destId="{D130A5C6-CC45-46AF-A5A1-48D34E7805F0}" srcOrd="0" destOrd="0" presId="urn:microsoft.com/office/officeart/2005/8/layout/orgChart1"/>
    <dgm:cxn modelId="{8F4F3713-DBAF-4731-B3AA-B9EF093964E9}" type="presOf" srcId="{77D22FDA-A76A-4DF7-92DF-D892DF9A75CF}" destId="{92A6F9E0-C505-4B14-B9B4-A64F104320CE}" srcOrd="1" destOrd="0" presId="urn:microsoft.com/office/officeart/2005/8/layout/orgChart1"/>
    <dgm:cxn modelId="{3B4EDD24-6ADA-4779-A233-2C86BDC36BFC}" srcId="{57D1629A-424B-4387-8BCA-6C03DFE22240}" destId="{B2D86CEF-AB54-4F01-BB6E-179D39013219}" srcOrd="3" destOrd="0" parTransId="{654B2F96-AA40-4753-839F-2501A15C9188}" sibTransId="{31D15839-6FA1-4EDD-B3E4-5F3CDD4CF728}"/>
    <dgm:cxn modelId="{9ACB1DD7-2097-442D-8590-A0C39EF9316A}" type="presOf" srcId="{B2D86CEF-AB54-4F01-BB6E-179D39013219}" destId="{08B95017-9F49-4A10-9196-43D50D706BFD}" srcOrd="1" destOrd="0" presId="urn:microsoft.com/office/officeart/2005/8/layout/orgChart1"/>
    <dgm:cxn modelId="{BBCA9AAC-8C83-4399-9AF9-1527476EFEBF}" type="presOf" srcId="{039D0D88-C9EF-474B-8D9B-C6B5D80667B4}" destId="{6723516F-AA59-4260-8F7E-935C06ECC997}" srcOrd="1" destOrd="0" presId="urn:microsoft.com/office/officeart/2005/8/layout/orgChart1"/>
    <dgm:cxn modelId="{E8230A38-299D-4C63-8B0F-2D9C1B0B1523}" srcId="{B9B7DAB3-E388-4E10-BA4A-E28706F3534A}" destId="{77D22FDA-A76A-4DF7-92DF-D892DF9A75CF}" srcOrd="4" destOrd="0" parTransId="{724DD8DA-F927-4442-A2EE-BEBE6BA44BF7}" sibTransId="{5578B0B4-D94C-4336-ADA2-8564F7F0BA24}"/>
    <dgm:cxn modelId="{89FF6B90-3380-4F33-A463-9F60432D408B}" type="presOf" srcId="{D24668E8-D91E-4E21-AAC6-8641483B148C}" destId="{7EE7932B-1B0F-41E9-B802-133F881F4678}" srcOrd="0" destOrd="0" presId="urn:microsoft.com/office/officeart/2005/8/layout/orgChart1"/>
    <dgm:cxn modelId="{21E2A287-6309-4C65-BB6B-BD9C3CD140B3}" srcId="{B9B7DAB3-E388-4E10-BA4A-E28706F3534A}" destId="{EA4E82C1-327C-41A8-B263-A518ABF73E9B}" srcOrd="1" destOrd="0" parTransId="{9BA3A941-BAF6-42A4-83FA-C0989C190A31}" sibTransId="{0BB0B811-24CF-4019-9D65-DD8EE38237AB}"/>
    <dgm:cxn modelId="{9F2C5FEC-D21C-4C6C-BF9A-B8DA2C3B7A3F}" type="presOf" srcId="{68D8BA42-BFE4-421F-97D7-842EEE1FAE98}" destId="{29DBA28C-0C0B-4FC7-8FB8-A57F5EC6CFB0}" srcOrd="0" destOrd="0" presId="urn:microsoft.com/office/officeart/2005/8/layout/orgChart1"/>
    <dgm:cxn modelId="{F73EAFD6-E943-4A36-89B3-96E68AEF435D}" type="presOf" srcId="{E47F22FE-C022-4DDF-8E67-D9E004024E16}" destId="{C73EAFF8-D453-4696-B0C7-178B197526A1}" srcOrd="1" destOrd="0" presId="urn:microsoft.com/office/officeart/2005/8/layout/orgChart1"/>
    <dgm:cxn modelId="{4A66BBE5-A0E0-4DA9-AB21-4C461CB75E1B}" type="presOf" srcId="{FCA09576-85BA-4B86-ADBF-552B70D717CE}" destId="{478CB559-6464-4614-991E-902478F276E9}" srcOrd="0" destOrd="0" presId="urn:microsoft.com/office/officeart/2005/8/layout/orgChart1"/>
    <dgm:cxn modelId="{FF321E2A-AC9F-4A00-8073-571FBF0A5AED}" type="presOf" srcId="{065976CD-432F-4EDE-B925-9C0A14813336}" destId="{A407D2AD-1DE0-4731-937A-A9C4BC6913E0}" srcOrd="0" destOrd="0" presId="urn:microsoft.com/office/officeart/2005/8/layout/orgChart1"/>
    <dgm:cxn modelId="{2E5820D3-3200-45FC-96AF-1E3A78402677}" type="presOf" srcId="{D092D466-CE55-4E53-B358-1E21986080C8}" destId="{914D1238-E987-44BD-AA06-65533268B773}" srcOrd="1" destOrd="0" presId="urn:microsoft.com/office/officeart/2005/8/layout/orgChart1"/>
    <dgm:cxn modelId="{58F8D22F-3431-4423-B346-0DA882F89B07}" srcId="{A4B93779-1CAC-4619-AFEE-43B4E303A344}" destId="{039D0D88-C9EF-474B-8D9B-C6B5D80667B4}" srcOrd="5" destOrd="0" parTransId="{CBD2DBA9-CCEF-4E80-A4D8-273F6B7F4730}" sibTransId="{FDD5F52D-1746-4DDF-94F7-FCC3F7C87CCE}"/>
    <dgm:cxn modelId="{03CB7CDF-5816-4079-97E0-8F7EE2DAE3A0}" srcId="{6D88CDB2-09ED-4013-B1D0-4D46FA996517}" destId="{0BACB6AC-7FFE-44F0-8A6B-FBA65076398F}" srcOrd="2" destOrd="0" parTransId="{E7C70B80-BBCC-4D68-A6D3-58149DCC60C9}" sibTransId="{43F28C09-3C3B-4261-B537-55235DB95436}"/>
    <dgm:cxn modelId="{21BB97D1-FB39-4295-B72A-C5AC7491ED98}" srcId="{2C14D981-0470-4554-BF61-24D75CCA1B80}" destId="{21C2F394-A61B-47F9-AA09-0F1C8121BF55}" srcOrd="3" destOrd="0" parTransId="{D210251A-2B17-427D-938F-DB4003A1ADB2}" sibTransId="{C9E21096-997B-429B-842C-D14CED1FA486}"/>
    <dgm:cxn modelId="{BA9094ED-30AA-457A-B71C-D7D3B07BA9F0}" type="presOf" srcId="{C36F8326-B5C8-468F-BAC5-6A74EE551FE6}" destId="{F3531328-8C57-4299-AE9F-75F3E63E819C}" srcOrd="1" destOrd="0" presId="urn:microsoft.com/office/officeart/2005/8/layout/orgChart1"/>
    <dgm:cxn modelId="{585C0776-47A9-44B9-BB0B-1362DDF15ED1}" type="presOf" srcId="{9EB7620C-19DB-4FE6-887A-DB80905D8467}" destId="{229CF2CC-6990-4D14-BD70-925013C1AD55}" srcOrd="0" destOrd="0" presId="urn:microsoft.com/office/officeart/2005/8/layout/orgChart1"/>
    <dgm:cxn modelId="{5A463410-21D4-4367-B615-A3BC19EC698F}" type="presOf" srcId="{1B882F3A-D203-49FA-AE7A-9B4F45AC2D59}" destId="{C1038E04-99C4-49DF-BFB8-B3BCBE891480}" srcOrd="1" destOrd="0" presId="urn:microsoft.com/office/officeart/2005/8/layout/orgChart1"/>
    <dgm:cxn modelId="{2AF70BF9-49D4-4966-8D69-7006DE817A34}" type="presOf" srcId="{654B2F96-AA40-4753-839F-2501A15C9188}" destId="{CB08DCBE-AE5D-45F9-9C31-8073A3182936}" srcOrd="0" destOrd="0" presId="urn:microsoft.com/office/officeart/2005/8/layout/orgChart1"/>
    <dgm:cxn modelId="{C618CBEF-F0E7-44A0-BF20-FB8685A528E6}" srcId="{2525FA3E-6F33-4DDF-AED3-A2520AF25B10}" destId="{DD385007-FA88-4A7B-AE46-C5BAD35A1133}" srcOrd="1" destOrd="0" parTransId="{B7C6A9D5-1A89-4524-923A-A1A9FF115193}" sibTransId="{21072FDD-611D-45D9-8FEE-FE13754F6492}"/>
    <dgm:cxn modelId="{9DBFFD91-A48F-407D-A0C6-F9D97D3EF4B3}" type="presOf" srcId="{2525FA3E-6F33-4DDF-AED3-A2520AF25B10}" destId="{BADB4529-C0C6-4C65-A2AA-1BF6ACDCE79E}" srcOrd="1" destOrd="0" presId="urn:microsoft.com/office/officeart/2005/8/layout/orgChart1"/>
    <dgm:cxn modelId="{BD79A66F-071E-411E-BB6A-AC76E56940C7}" type="presOf" srcId="{6D88CDB2-09ED-4013-B1D0-4D46FA996517}" destId="{B89B1A49-7B7A-4BD5-B6ED-26D45D589CB0}" srcOrd="1" destOrd="0" presId="urn:microsoft.com/office/officeart/2005/8/layout/orgChart1"/>
    <dgm:cxn modelId="{307E7EA6-0B77-4BF5-9EC5-65F92AD1398E}" type="presOf" srcId="{DD385007-FA88-4A7B-AE46-C5BAD35A1133}" destId="{3628EF9E-10E3-4542-BF46-CFC03A5B19BB}" srcOrd="1" destOrd="0" presId="urn:microsoft.com/office/officeart/2005/8/layout/orgChart1"/>
    <dgm:cxn modelId="{EA17DD70-3AF7-443A-A89B-574746F928CC}" srcId="{B9B7DAB3-E388-4E10-BA4A-E28706F3534A}" destId="{4598BB11-574A-4E19-BA48-A28E0E4FD9E0}" srcOrd="5" destOrd="0" parTransId="{FCA09576-85BA-4B86-ADBF-552B70D717CE}" sibTransId="{62407E7D-B3C2-4729-81F4-0017F520B5F3}"/>
    <dgm:cxn modelId="{A0EE27FA-92B6-450B-B42F-39129DDC6B8F}" type="presOf" srcId="{57D1629A-424B-4387-8BCA-6C03DFE22240}" destId="{BD709AF8-134C-45E9-9214-1F94B477A6D6}" srcOrd="0" destOrd="0" presId="urn:microsoft.com/office/officeart/2005/8/layout/orgChart1"/>
    <dgm:cxn modelId="{19763297-4DA5-4921-A250-11553A713EFE}" type="presOf" srcId="{0997957F-9AD6-4353-B072-21F3BBEE906D}" destId="{44074889-8288-4CAA-AF1F-5098EE86DE89}" srcOrd="1" destOrd="0" presId="urn:microsoft.com/office/officeart/2005/8/layout/orgChart1"/>
    <dgm:cxn modelId="{F4C52AB9-EE80-4F66-8061-13759F3E5D14}" srcId="{CDC4B834-162E-498D-BFB7-01468AAD98CF}" destId="{6D88CDB2-09ED-4013-B1D0-4D46FA996517}" srcOrd="0" destOrd="0" parTransId="{BB4C82B0-F242-4C83-9EA6-A18F431256DA}" sibTransId="{A19F2ABB-88C9-467C-ABB5-EBE3F57C50E9}"/>
    <dgm:cxn modelId="{CE0A87AA-89CC-4223-B593-F533E1CB31FC}" srcId="{A4B93779-1CAC-4619-AFEE-43B4E303A344}" destId="{FE132F74-092D-41FA-BDBD-1B1509C1EE2F}" srcOrd="8" destOrd="0" parTransId="{AB40346F-BD78-4811-A93A-65A3E299FE68}" sibTransId="{9D32C96E-7E54-488B-863B-027F119D86DC}"/>
    <dgm:cxn modelId="{3415647A-6938-4B94-9E7D-B978DB97179F}" type="presOf" srcId="{70C8B392-CD95-4D8C-ACB7-63F789AF9D4C}" destId="{E05BBF0D-AB15-41A1-8841-84B06B2C78A8}" srcOrd="0" destOrd="0" presId="urn:microsoft.com/office/officeart/2005/8/layout/orgChart1"/>
    <dgm:cxn modelId="{6468BBBE-D542-4186-B1AA-4763784BF065}" srcId="{A4B93779-1CAC-4619-AFEE-43B4E303A344}" destId="{729BE547-9D15-4010-B315-DFE45F6B64EE}" srcOrd="7" destOrd="0" parTransId="{86927A22-EF82-41F8-85E9-DEC6A42CAE91}" sibTransId="{954E5D14-E917-462D-8DE0-D64D66D962D9}"/>
    <dgm:cxn modelId="{A8454F53-A7A3-4D05-A8E0-F6C2823B78FC}" type="presParOf" srcId="{7EE7932B-1B0F-41E9-B802-133F881F4678}" destId="{A0114E87-11A2-40E9-863A-0E613341A6FE}" srcOrd="0" destOrd="0" presId="urn:microsoft.com/office/officeart/2005/8/layout/orgChart1"/>
    <dgm:cxn modelId="{30EA2CFD-B1B2-405C-8ED9-41B5CC1C1DB1}" type="presParOf" srcId="{A0114E87-11A2-40E9-863A-0E613341A6FE}" destId="{1389D1AD-5A76-4D45-8EAC-336A2A0ECBF7}" srcOrd="0" destOrd="0" presId="urn:microsoft.com/office/officeart/2005/8/layout/orgChart1"/>
    <dgm:cxn modelId="{2728A869-8029-46F1-AA79-5F560E10B087}" type="presParOf" srcId="{1389D1AD-5A76-4D45-8EAC-336A2A0ECBF7}" destId="{95D1EE83-C2F8-410D-BAB9-DE3FB0B5A21A}" srcOrd="0" destOrd="0" presId="urn:microsoft.com/office/officeart/2005/8/layout/orgChart1"/>
    <dgm:cxn modelId="{DD2DC9E4-E12D-4D68-8C10-0F46AD9EDA8D}" type="presParOf" srcId="{1389D1AD-5A76-4D45-8EAC-336A2A0ECBF7}" destId="{3124BA28-CF31-41CD-AD42-0FCAC34DE050}" srcOrd="1" destOrd="0" presId="urn:microsoft.com/office/officeart/2005/8/layout/orgChart1"/>
    <dgm:cxn modelId="{2678687A-223E-46A9-AD26-59DEF59EC446}" type="presParOf" srcId="{A0114E87-11A2-40E9-863A-0E613341A6FE}" destId="{44174599-4E35-4963-8B3B-B19B8FAB1FB9}" srcOrd="1" destOrd="0" presId="urn:microsoft.com/office/officeart/2005/8/layout/orgChart1"/>
    <dgm:cxn modelId="{C41A7F28-7FEC-4129-9428-EFF79B9C497C}" type="presParOf" srcId="{44174599-4E35-4963-8B3B-B19B8FAB1FB9}" destId="{77AC14AE-8136-4D66-8DAF-A67C47A0B675}" srcOrd="0" destOrd="0" presId="urn:microsoft.com/office/officeart/2005/8/layout/orgChart1"/>
    <dgm:cxn modelId="{926612C3-6689-4C66-8344-E0FC9DD1EAAE}" type="presParOf" srcId="{44174599-4E35-4963-8B3B-B19B8FAB1FB9}" destId="{941EC9B1-6E6C-400F-B3F3-8323D51D92EF}" srcOrd="1" destOrd="0" presId="urn:microsoft.com/office/officeart/2005/8/layout/orgChart1"/>
    <dgm:cxn modelId="{08691214-6FB7-4DDE-94CE-6EC0CC8C2C71}" type="presParOf" srcId="{941EC9B1-6E6C-400F-B3F3-8323D51D92EF}" destId="{B5382306-88C0-42CF-9249-CA13142E0E42}" srcOrd="0" destOrd="0" presId="urn:microsoft.com/office/officeart/2005/8/layout/orgChart1"/>
    <dgm:cxn modelId="{DFC01DB6-2EB1-4B55-983D-5477B11937B7}" type="presParOf" srcId="{B5382306-88C0-42CF-9249-CA13142E0E42}" destId="{28518467-C8DF-48A8-ABCA-208138A2FA0F}" srcOrd="0" destOrd="0" presId="urn:microsoft.com/office/officeart/2005/8/layout/orgChart1"/>
    <dgm:cxn modelId="{57909D91-20D7-469D-B6A9-07B3121686BA}" type="presParOf" srcId="{B5382306-88C0-42CF-9249-CA13142E0E42}" destId="{914D1238-E987-44BD-AA06-65533268B773}" srcOrd="1" destOrd="0" presId="urn:microsoft.com/office/officeart/2005/8/layout/orgChart1"/>
    <dgm:cxn modelId="{BEE6FA93-55CC-4672-A5D8-998CB1BA010A}" type="presParOf" srcId="{941EC9B1-6E6C-400F-B3F3-8323D51D92EF}" destId="{8F17E308-2E8A-4215-9675-1B3905CE8C2B}" srcOrd="1" destOrd="0" presId="urn:microsoft.com/office/officeart/2005/8/layout/orgChart1"/>
    <dgm:cxn modelId="{E32096A1-B626-456E-96CE-34EE2D0025CB}" type="presParOf" srcId="{8F17E308-2E8A-4215-9675-1B3905CE8C2B}" destId="{513320A4-3F57-44FC-8259-6DDDB1D2BFE7}" srcOrd="0" destOrd="0" presId="urn:microsoft.com/office/officeart/2005/8/layout/orgChart1"/>
    <dgm:cxn modelId="{37942636-626B-43D7-9C56-B5A5164F7FF1}" type="presParOf" srcId="{8F17E308-2E8A-4215-9675-1B3905CE8C2B}" destId="{B3922567-BDF1-480C-AC63-6A2812339624}" srcOrd="1" destOrd="0" presId="urn:microsoft.com/office/officeart/2005/8/layout/orgChart1"/>
    <dgm:cxn modelId="{D8A84224-4F16-40C7-A04F-7EB9E1EBEB80}" type="presParOf" srcId="{B3922567-BDF1-480C-AC63-6A2812339624}" destId="{9C2AD72A-8314-4DAB-B1DD-38B79780A4A9}" srcOrd="0" destOrd="0" presId="urn:microsoft.com/office/officeart/2005/8/layout/orgChart1"/>
    <dgm:cxn modelId="{3DA41607-EF72-4049-BED0-C25969099BF0}" type="presParOf" srcId="{9C2AD72A-8314-4DAB-B1DD-38B79780A4A9}" destId="{229CF2CC-6990-4D14-BD70-925013C1AD55}" srcOrd="0" destOrd="0" presId="urn:microsoft.com/office/officeart/2005/8/layout/orgChart1"/>
    <dgm:cxn modelId="{75A26331-DC49-4AD8-8AFE-045FE71DC5FA}" type="presParOf" srcId="{9C2AD72A-8314-4DAB-B1DD-38B79780A4A9}" destId="{74DC275E-82FB-401F-BA10-0B3A4CF3B2BE}" srcOrd="1" destOrd="0" presId="urn:microsoft.com/office/officeart/2005/8/layout/orgChart1"/>
    <dgm:cxn modelId="{CBD85B4A-270C-45A2-955A-104105E04DA1}" type="presParOf" srcId="{B3922567-BDF1-480C-AC63-6A2812339624}" destId="{4CA6D7BE-DBD2-43E6-B582-4E07F26DF05E}" srcOrd="1" destOrd="0" presId="urn:microsoft.com/office/officeart/2005/8/layout/orgChart1"/>
    <dgm:cxn modelId="{A9535D1F-B305-4D6C-A438-7C345CB1F491}" type="presParOf" srcId="{B3922567-BDF1-480C-AC63-6A2812339624}" destId="{01574BCE-BB06-4F5F-BCEB-1D517227BA8C}" srcOrd="2" destOrd="0" presId="urn:microsoft.com/office/officeart/2005/8/layout/orgChart1"/>
    <dgm:cxn modelId="{CC144C6C-ECDF-40EA-AF89-DA94E2068998}" type="presParOf" srcId="{941EC9B1-6E6C-400F-B3F3-8323D51D92EF}" destId="{0CB15CDA-68AC-481E-ACAE-4DAB4561FD7E}" srcOrd="2" destOrd="0" presId="urn:microsoft.com/office/officeart/2005/8/layout/orgChart1"/>
    <dgm:cxn modelId="{04480BF6-4CFA-4FFD-AB5D-4D2242E9874E}" type="presParOf" srcId="{44174599-4E35-4963-8B3B-B19B8FAB1FB9}" destId="{2F865AB7-E922-4AC1-BF78-1FD23FC9BF34}" srcOrd="2" destOrd="0" presId="urn:microsoft.com/office/officeart/2005/8/layout/orgChart1"/>
    <dgm:cxn modelId="{EF5A9A65-E9DC-41DB-A6EB-CDD6ED0305A8}" type="presParOf" srcId="{44174599-4E35-4963-8B3B-B19B8FAB1FB9}" destId="{BB6C6D01-5F15-4E48-98A8-B9997A31227D}" srcOrd="3" destOrd="0" presId="urn:microsoft.com/office/officeart/2005/8/layout/orgChart1"/>
    <dgm:cxn modelId="{7A32851C-5DBC-4018-BF01-1C6CF6633721}" type="presParOf" srcId="{BB6C6D01-5F15-4E48-98A8-B9997A31227D}" destId="{2E2EC2BB-1E73-43C7-982A-0B70100FA214}" srcOrd="0" destOrd="0" presId="urn:microsoft.com/office/officeart/2005/8/layout/orgChart1"/>
    <dgm:cxn modelId="{55F8675D-53CC-44FD-93C1-0F51947B4B02}" type="presParOf" srcId="{2E2EC2BB-1E73-43C7-982A-0B70100FA214}" destId="{BEB61C15-9BF2-4180-AB31-7C9636DA9DB5}" srcOrd="0" destOrd="0" presId="urn:microsoft.com/office/officeart/2005/8/layout/orgChart1"/>
    <dgm:cxn modelId="{38BBEBA7-6835-4FB3-947C-B04497519B1E}" type="presParOf" srcId="{2E2EC2BB-1E73-43C7-982A-0B70100FA214}" destId="{BADB4529-C0C6-4C65-A2AA-1BF6ACDCE79E}" srcOrd="1" destOrd="0" presId="urn:microsoft.com/office/officeart/2005/8/layout/orgChart1"/>
    <dgm:cxn modelId="{42192296-FC38-4D63-BBE9-93705B11D307}" type="presParOf" srcId="{BB6C6D01-5F15-4E48-98A8-B9997A31227D}" destId="{84386374-CDE1-4EA7-8D71-C2F2D0D07CF0}" srcOrd="1" destOrd="0" presId="urn:microsoft.com/office/officeart/2005/8/layout/orgChart1"/>
    <dgm:cxn modelId="{EB15353E-D345-44FC-9091-DB14E2C10735}" type="presParOf" srcId="{84386374-CDE1-4EA7-8D71-C2F2D0D07CF0}" destId="{6FF8DF87-CDED-470C-AF15-2ED25C52866A}" srcOrd="0" destOrd="0" presId="urn:microsoft.com/office/officeart/2005/8/layout/orgChart1"/>
    <dgm:cxn modelId="{0BCC3EB8-191D-46BF-991C-57A8D703F906}" type="presParOf" srcId="{84386374-CDE1-4EA7-8D71-C2F2D0D07CF0}" destId="{49629214-FA5E-4163-88B9-49ADD442211D}" srcOrd="1" destOrd="0" presId="urn:microsoft.com/office/officeart/2005/8/layout/orgChart1"/>
    <dgm:cxn modelId="{8D004F8E-CDC5-473F-AA6D-4ADC566B1029}" type="presParOf" srcId="{49629214-FA5E-4163-88B9-49ADD442211D}" destId="{622C81BC-7737-481C-8EA4-BA6287D6B171}" srcOrd="0" destOrd="0" presId="urn:microsoft.com/office/officeart/2005/8/layout/orgChart1"/>
    <dgm:cxn modelId="{0F642324-499C-4F45-84D9-3DCC20DB4519}" type="presParOf" srcId="{622C81BC-7737-481C-8EA4-BA6287D6B171}" destId="{578893F8-2A91-46CC-8A97-DBC69AAC0286}" srcOrd="0" destOrd="0" presId="urn:microsoft.com/office/officeart/2005/8/layout/orgChart1"/>
    <dgm:cxn modelId="{63C98517-492D-47B8-9EBE-B665D6BF48D7}" type="presParOf" srcId="{622C81BC-7737-481C-8EA4-BA6287D6B171}" destId="{5AF32482-B3DC-429A-BF5F-5528639A5693}" srcOrd="1" destOrd="0" presId="urn:microsoft.com/office/officeart/2005/8/layout/orgChart1"/>
    <dgm:cxn modelId="{C4BBCF0B-2F43-4FD6-AE94-423B2D905F92}" type="presParOf" srcId="{49629214-FA5E-4163-88B9-49ADD442211D}" destId="{AEB5E7DE-DA69-4A50-985D-BC4EB0819998}" srcOrd="1" destOrd="0" presId="urn:microsoft.com/office/officeart/2005/8/layout/orgChart1"/>
    <dgm:cxn modelId="{98972468-F35D-4F9E-A631-91ED0F655C73}" type="presParOf" srcId="{49629214-FA5E-4163-88B9-49ADD442211D}" destId="{ECD6406A-85BF-472B-A6F6-6B31AF2539E7}" srcOrd="2" destOrd="0" presId="urn:microsoft.com/office/officeart/2005/8/layout/orgChart1"/>
    <dgm:cxn modelId="{EB270CE2-D640-43F5-A278-8E67400EBB51}" type="presParOf" srcId="{84386374-CDE1-4EA7-8D71-C2F2D0D07CF0}" destId="{F103EC1B-EF45-4CDE-9871-0091D9B01C07}" srcOrd="2" destOrd="0" presId="urn:microsoft.com/office/officeart/2005/8/layout/orgChart1"/>
    <dgm:cxn modelId="{FAE6605A-D94C-4BB7-8BFE-F1F5AD459103}" type="presParOf" srcId="{84386374-CDE1-4EA7-8D71-C2F2D0D07CF0}" destId="{818B40BD-BAF4-4AE2-8263-4F35774D25D0}" srcOrd="3" destOrd="0" presId="urn:microsoft.com/office/officeart/2005/8/layout/orgChart1"/>
    <dgm:cxn modelId="{899034C5-5410-4956-A20F-C84117767B45}" type="presParOf" srcId="{818B40BD-BAF4-4AE2-8263-4F35774D25D0}" destId="{A04B6F11-0AC9-4067-A755-0DCED7CA8E19}" srcOrd="0" destOrd="0" presId="urn:microsoft.com/office/officeart/2005/8/layout/orgChart1"/>
    <dgm:cxn modelId="{DE7A55F8-BCD7-442D-A786-6AEF4784BB15}" type="presParOf" srcId="{A04B6F11-0AC9-4067-A755-0DCED7CA8E19}" destId="{0CB0645F-53FE-45FF-A4CD-8E545A8DB37B}" srcOrd="0" destOrd="0" presId="urn:microsoft.com/office/officeart/2005/8/layout/orgChart1"/>
    <dgm:cxn modelId="{F2DD83E3-DF51-4E0B-BB4A-0DC108267053}" type="presParOf" srcId="{A04B6F11-0AC9-4067-A755-0DCED7CA8E19}" destId="{3628EF9E-10E3-4542-BF46-CFC03A5B19BB}" srcOrd="1" destOrd="0" presId="urn:microsoft.com/office/officeart/2005/8/layout/orgChart1"/>
    <dgm:cxn modelId="{209EC772-99C5-45A4-B5C2-2D46E555EDF8}" type="presParOf" srcId="{818B40BD-BAF4-4AE2-8263-4F35774D25D0}" destId="{F2BEB889-47B6-4160-8871-87B10039B5EB}" srcOrd="1" destOrd="0" presId="urn:microsoft.com/office/officeart/2005/8/layout/orgChart1"/>
    <dgm:cxn modelId="{122FDE12-D6D1-435A-8514-9E1BE0857611}" type="presParOf" srcId="{F2BEB889-47B6-4160-8871-87B10039B5EB}" destId="{4FA46C42-1D43-4A22-843C-C69889BE1077}" srcOrd="0" destOrd="0" presId="urn:microsoft.com/office/officeart/2005/8/layout/orgChart1"/>
    <dgm:cxn modelId="{EE25455D-1864-4F52-AE88-ACE82482356D}" type="presParOf" srcId="{F2BEB889-47B6-4160-8871-87B10039B5EB}" destId="{392E47DD-E50C-4763-91B4-C60DD5380710}" srcOrd="1" destOrd="0" presId="urn:microsoft.com/office/officeart/2005/8/layout/orgChart1"/>
    <dgm:cxn modelId="{F47D965F-A635-4466-9091-068CCF2F17C0}" type="presParOf" srcId="{392E47DD-E50C-4763-91B4-C60DD5380710}" destId="{9FB8B559-2A17-4029-91AB-83E327E67A27}" srcOrd="0" destOrd="0" presId="urn:microsoft.com/office/officeart/2005/8/layout/orgChart1"/>
    <dgm:cxn modelId="{ECDBC22B-FD88-4E9A-96A1-8FA0CB29AA75}" type="presParOf" srcId="{9FB8B559-2A17-4029-91AB-83E327E67A27}" destId="{EC0871C4-C840-46C5-84DD-B010B3D05423}" srcOrd="0" destOrd="0" presId="urn:microsoft.com/office/officeart/2005/8/layout/orgChart1"/>
    <dgm:cxn modelId="{121299FC-9D4A-4117-8416-0B56F5F56C02}" type="presParOf" srcId="{9FB8B559-2A17-4029-91AB-83E327E67A27}" destId="{3B0DF31E-21A3-4F0B-A8F6-AA50DC63FAF1}" srcOrd="1" destOrd="0" presId="urn:microsoft.com/office/officeart/2005/8/layout/orgChart1"/>
    <dgm:cxn modelId="{8570FB70-277A-4CBB-A892-303721ECDDED}" type="presParOf" srcId="{392E47DD-E50C-4763-91B4-C60DD5380710}" destId="{097211E5-7E3A-4E52-9F93-4579B59F0FD3}" srcOrd="1" destOrd="0" presId="urn:microsoft.com/office/officeart/2005/8/layout/orgChart1"/>
    <dgm:cxn modelId="{43BFE7F4-2F34-45B5-8A89-CC911AC8DF4D}" type="presParOf" srcId="{097211E5-7E3A-4E52-9F93-4579B59F0FD3}" destId="{BCDF01EE-06C6-4880-A9A9-3BCAE2428AE6}" srcOrd="0" destOrd="0" presId="urn:microsoft.com/office/officeart/2005/8/layout/orgChart1"/>
    <dgm:cxn modelId="{3DCEBFAF-95B6-434A-9183-7FF44C3D620C}" type="presParOf" srcId="{097211E5-7E3A-4E52-9F93-4579B59F0FD3}" destId="{6F00CA7B-8D65-48C7-A804-786AC8837F49}" srcOrd="1" destOrd="0" presId="urn:microsoft.com/office/officeart/2005/8/layout/orgChart1"/>
    <dgm:cxn modelId="{615EFD30-466F-42BA-92F2-D2998AF3F264}" type="presParOf" srcId="{6F00CA7B-8D65-48C7-A804-786AC8837F49}" destId="{4043E904-07F6-47CD-92F0-5B97D53D766C}" srcOrd="0" destOrd="0" presId="urn:microsoft.com/office/officeart/2005/8/layout/orgChart1"/>
    <dgm:cxn modelId="{92C35927-5E1B-47D6-8FDC-5004E0268FAC}" type="presParOf" srcId="{4043E904-07F6-47CD-92F0-5B97D53D766C}" destId="{566E2122-DFAA-4E55-AFB6-7086A45EEAAD}" srcOrd="0" destOrd="0" presId="urn:microsoft.com/office/officeart/2005/8/layout/orgChart1"/>
    <dgm:cxn modelId="{BEFBA450-D0F3-4294-9133-EFFB830A033C}" type="presParOf" srcId="{4043E904-07F6-47CD-92F0-5B97D53D766C}" destId="{CBCF2F2B-DE7F-40EF-B09A-C5A864770E63}" srcOrd="1" destOrd="0" presId="urn:microsoft.com/office/officeart/2005/8/layout/orgChart1"/>
    <dgm:cxn modelId="{EA88A0AB-2C1F-4F84-BBFD-A73CBCD9D3F0}" type="presParOf" srcId="{6F00CA7B-8D65-48C7-A804-786AC8837F49}" destId="{C3D2EAC4-E134-4F78-9689-2FE1C8DC0975}" srcOrd="1" destOrd="0" presId="urn:microsoft.com/office/officeart/2005/8/layout/orgChart1"/>
    <dgm:cxn modelId="{42CD4A3F-7D2C-4C48-9664-873473907447}" type="presParOf" srcId="{6F00CA7B-8D65-48C7-A804-786AC8837F49}" destId="{D296BCAB-E6B3-4D9E-A709-5323872DFD92}" srcOrd="2" destOrd="0" presId="urn:microsoft.com/office/officeart/2005/8/layout/orgChart1"/>
    <dgm:cxn modelId="{97DC3D79-F982-4B2D-890C-8640A0ED974E}" type="presParOf" srcId="{097211E5-7E3A-4E52-9F93-4579B59F0FD3}" destId="{66DBFA75-337A-4FA7-8E16-86866E12BBBA}" srcOrd="2" destOrd="0" presId="urn:microsoft.com/office/officeart/2005/8/layout/orgChart1"/>
    <dgm:cxn modelId="{710B0D42-DC55-48B6-AB36-C195FB35B552}" type="presParOf" srcId="{097211E5-7E3A-4E52-9F93-4579B59F0FD3}" destId="{1E678657-2F63-462B-97B8-DA0D432E73E7}" srcOrd="3" destOrd="0" presId="urn:microsoft.com/office/officeart/2005/8/layout/orgChart1"/>
    <dgm:cxn modelId="{793BBF8A-E243-40E0-A141-BD33CACC1FD9}" type="presParOf" srcId="{1E678657-2F63-462B-97B8-DA0D432E73E7}" destId="{DD8A242B-4C95-4C18-800C-6458804C7026}" srcOrd="0" destOrd="0" presId="urn:microsoft.com/office/officeart/2005/8/layout/orgChart1"/>
    <dgm:cxn modelId="{33476F4A-327E-446E-91AF-954CBF470434}" type="presParOf" srcId="{DD8A242B-4C95-4C18-800C-6458804C7026}" destId="{64AF68B3-C3AD-407B-8F02-53EEB9A9F2D7}" srcOrd="0" destOrd="0" presId="urn:microsoft.com/office/officeart/2005/8/layout/orgChart1"/>
    <dgm:cxn modelId="{41CDF421-50E8-4E18-81DD-D8DA5CE13589}" type="presParOf" srcId="{DD8A242B-4C95-4C18-800C-6458804C7026}" destId="{C5C4DA8F-9991-432D-8190-F5D3AA0AC635}" srcOrd="1" destOrd="0" presId="urn:microsoft.com/office/officeart/2005/8/layout/orgChart1"/>
    <dgm:cxn modelId="{13397050-717C-4501-84E4-3343BC5EE818}" type="presParOf" srcId="{1E678657-2F63-462B-97B8-DA0D432E73E7}" destId="{DC9A5D81-991D-4FCF-9D15-53AC825DE364}" srcOrd="1" destOrd="0" presId="urn:microsoft.com/office/officeart/2005/8/layout/orgChart1"/>
    <dgm:cxn modelId="{4E6734A1-9E93-4942-9DA2-ABFC98BD0EAA}" type="presParOf" srcId="{1E678657-2F63-462B-97B8-DA0D432E73E7}" destId="{FEB066ED-FDDE-4D84-99D2-2D8605B3A368}" srcOrd="2" destOrd="0" presId="urn:microsoft.com/office/officeart/2005/8/layout/orgChart1"/>
    <dgm:cxn modelId="{A245E849-C8EE-4D65-A109-6B587696F717}" type="presParOf" srcId="{097211E5-7E3A-4E52-9F93-4579B59F0FD3}" destId="{51B48821-BD2D-40D0-B36D-8A58B5F588B4}" srcOrd="4" destOrd="0" presId="urn:microsoft.com/office/officeart/2005/8/layout/orgChart1"/>
    <dgm:cxn modelId="{3CEA547F-B641-4585-B71C-589F642C99C6}" type="presParOf" srcId="{097211E5-7E3A-4E52-9F93-4579B59F0FD3}" destId="{D4B52CC3-560E-429F-9607-853F29EB2545}" srcOrd="5" destOrd="0" presId="urn:microsoft.com/office/officeart/2005/8/layout/orgChart1"/>
    <dgm:cxn modelId="{558E60DF-9AE7-428E-9AFB-7FCEE517A9AA}" type="presParOf" srcId="{D4B52CC3-560E-429F-9607-853F29EB2545}" destId="{A9A7EABF-CA7F-4BB1-9B4D-0C86EB2BCFB5}" srcOrd="0" destOrd="0" presId="urn:microsoft.com/office/officeart/2005/8/layout/orgChart1"/>
    <dgm:cxn modelId="{ABA7A41D-807C-4F18-A691-2CD775BC74CF}" type="presParOf" srcId="{A9A7EABF-CA7F-4BB1-9B4D-0C86EB2BCFB5}" destId="{E5BA12FD-99DF-41C9-9389-56C22AB0F91C}" srcOrd="0" destOrd="0" presId="urn:microsoft.com/office/officeart/2005/8/layout/orgChart1"/>
    <dgm:cxn modelId="{6E57CC33-EE8F-4BB9-A0AB-34EC0C0AED18}" type="presParOf" srcId="{A9A7EABF-CA7F-4BB1-9B4D-0C86EB2BCFB5}" destId="{C73EAFF8-D453-4696-B0C7-178B197526A1}" srcOrd="1" destOrd="0" presId="urn:microsoft.com/office/officeart/2005/8/layout/orgChart1"/>
    <dgm:cxn modelId="{CC6D1145-E90B-4CDF-BAB9-76AB69286936}" type="presParOf" srcId="{D4B52CC3-560E-429F-9607-853F29EB2545}" destId="{3E3A3F5A-6C34-4FE1-858B-6347D2D9F533}" srcOrd="1" destOrd="0" presId="urn:microsoft.com/office/officeart/2005/8/layout/orgChart1"/>
    <dgm:cxn modelId="{627A1E1D-B909-46CB-B8ED-21309785A22D}" type="presParOf" srcId="{D4B52CC3-560E-429F-9607-853F29EB2545}" destId="{FD033510-C524-4A07-A313-11E0B7FCEAA4}" srcOrd="2" destOrd="0" presId="urn:microsoft.com/office/officeart/2005/8/layout/orgChart1"/>
    <dgm:cxn modelId="{A3D8664B-046B-4F93-9746-1ABB3B38B7B2}" type="presParOf" srcId="{097211E5-7E3A-4E52-9F93-4579B59F0FD3}" destId="{C2AFC204-58B2-4FD5-8EAE-CA6AC6A02C71}" srcOrd="6" destOrd="0" presId="urn:microsoft.com/office/officeart/2005/8/layout/orgChart1"/>
    <dgm:cxn modelId="{028E1695-CDAA-47CA-A591-C31EE5B75AF0}" type="presParOf" srcId="{097211E5-7E3A-4E52-9F93-4579B59F0FD3}" destId="{B2FF190F-6D74-44FF-8FBC-6477E78B3481}" srcOrd="7" destOrd="0" presId="urn:microsoft.com/office/officeart/2005/8/layout/orgChart1"/>
    <dgm:cxn modelId="{D956EF7F-0B90-42E8-B6FF-D6947422B528}" type="presParOf" srcId="{B2FF190F-6D74-44FF-8FBC-6477E78B3481}" destId="{2B541659-1153-4BF0-863D-8F513D2FBF7D}" srcOrd="0" destOrd="0" presId="urn:microsoft.com/office/officeart/2005/8/layout/orgChart1"/>
    <dgm:cxn modelId="{F9B82F10-F57F-49EE-A947-5DE5008ACDF8}" type="presParOf" srcId="{2B541659-1153-4BF0-863D-8F513D2FBF7D}" destId="{6EE64594-29B2-4431-953F-1E4D32F947D7}" srcOrd="0" destOrd="0" presId="urn:microsoft.com/office/officeart/2005/8/layout/orgChart1"/>
    <dgm:cxn modelId="{105109FB-21C4-4E12-9C89-224F271E15DB}" type="presParOf" srcId="{2B541659-1153-4BF0-863D-8F513D2FBF7D}" destId="{977EB327-2F11-4187-B2DE-2DF553CC9C5F}" srcOrd="1" destOrd="0" presId="urn:microsoft.com/office/officeart/2005/8/layout/orgChart1"/>
    <dgm:cxn modelId="{2FD385CB-D90C-4696-B325-93F8A3E91984}" type="presParOf" srcId="{B2FF190F-6D74-44FF-8FBC-6477E78B3481}" destId="{C9851B91-2AD8-499D-A410-0504A4057992}" srcOrd="1" destOrd="0" presId="urn:microsoft.com/office/officeart/2005/8/layout/orgChart1"/>
    <dgm:cxn modelId="{4693C815-C1AD-4173-B7D5-D316A4814BE1}" type="presParOf" srcId="{B2FF190F-6D74-44FF-8FBC-6477E78B3481}" destId="{1C6327E0-6889-4B9C-8A02-6DF79AE6E5CB}" srcOrd="2" destOrd="0" presId="urn:microsoft.com/office/officeart/2005/8/layout/orgChart1"/>
    <dgm:cxn modelId="{1103FBCC-1F76-497D-9B2E-10479CDD0C4B}" type="presParOf" srcId="{097211E5-7E3A-4E52-9F93-4579B59F0FD3}" destId="{D2D05C9D-C23E-406D-84C5-EAAE9FCDE3E7}" srcOrd="8" destOrd="0" presId="urn:microsoft.com/office/officeart/2005/8/layout/orgChart1"/>
    <dgm:cxn modelId="{9E10A238-F6EB-4000-B762-81C5AD84A921}" type="presParOf" srcId="{097211E5-7E3A-4E52-9F93-4579B59F0FD3}" destId="{BFA6CE88-F592-4CEB-8CDE-247F70011EF8}" srcOrd="9" destOrd="0" presId="urn:microsoft.com/office/officeart/2005/8/layout/orgChart1"/>
    <dgm:cxn modelId="{05282FF2-46FE-4AC4-8D8D-457E37449FD0}" type="presParOf" srcId="{BFA6CE88-F592-4CEB-8CDE-247F70011EF8}" destId="{9903B36B-BB24-47E3-9516-731CFEED1A6F}" srcOrd="0" destOrd="0" presId="urn:microsoft.com/office/officeart/2005/8/layout/orgChart1"/>
    <dgm:cxn modelId="{681A89CD-B685-4696-A60A-AB8EA0A114AC}" type="presParOf" srcId="{9903B36B-BB24-47E3-9516-731CFEED1A6F}" destId="{7DD443F7-4FAA-4932-AABF-EA5B7DFD1745}" srcOrd="0" destOrd="0" presId="urn:microsoft.com/office/officeart/2005/8/layout/orgChart1"/>
    <dgm:cxn modelId="{623D2BCD-910E-4CD5-9549-916FFBE6042F}" type="presParOf" srcId="{9903B36B-BB24-47E3-9516-731CFEED1A6F}" destId="{18C65F7B-E48D-45C1-87BD-D3005FFABB05}" srcOrd="1" destOrd="0" presId="urn:microsoft.com/office/officeart/2005/8/layout/orgChart1"/>
    <dgm:cxn modelId="{3F278005-80F3-40CA-A61D-000B3381B2EB}" type="presParOf" srcId="{BFA6CE88-F592-4CEB-8CDE-247F70011EF8}" destId="{9080DCD3-9990-46CB-A876-F3A45F7E1D7E}" srcOrd="1" destOrd="0" presId="urn:microsoft.com/office/officeart/2005/8/layout/orgChart1"/>
    <dgm:cxn modelId="{F1A30144-751E-48DD-BC48-77F3491C93AB}" type="presParOf" srcId="{BFA6CE88-F592-4CEB-8CDE-247F70011EF8}" destId="{25EC5A8C-ECE0-48B5-9FDE-A339EDAED7CA}" srcOrd="2" destOrd="0" presId="urn:microsoft.com/office/officeart/2005/8/layout/orgChart1"/>
    <dgm:cxn modelId="{A1316E6F-02D4-4C94-8293-0FD08C61FBD2}" type="presParOf" srcId="{097211E5-7E3A-4E52-9F93-4579B59F0FD3}" destId="{82822456-D71A-41C9-BBC3-7B3D5C42EDD6}" srcOrd="10" destOrd="0" presId="urn:microsoft.com/office/officeart/2005/8/layout/orgChart1"/>
    <dgm:cxn modelId="{31432F4F-A02C-4A4E-BE29-36CB493C6EE1}" type="presParOf" srcId="{097211E5-7E3A-4E52-9F93-4579B59F0FD3}" destId="{144CD37F-C8B8-431F-9512-B415BC2A748C}" srcOrd="11" destOrd="0" presId="urn:microsoft.com/office/officeart/2005/8/layout/orgChart1"/>
    <dgm:cxn modelId="{8CCB010C-2982-41B8-93C9-5816D5F2A4E1}" type="presParOf" srcId="{144CD37F-C8B8-431F-9512-B415BC2A748C}" destId="{D18600BB-3BDC-4C71-B044-61E0A6896EBD}" srcOrd="0" destOrd="0" presId="urn:microsoft.com/office/officeart/2005/8/layout/orgChart1"/>
    <dgm:cxn modelId="{ABDEED52-C166-44BF-9F5D-648F1E8B4616}" type="presParOf" srcId="{D18600BB-3BDC-4C71-B044-61E0A6896EBD}" destId="{E535CB40-BFD7-4E9C-87ED-3913C8E1858A}" srcOrd="0" destOrd="0" presId="urn:microsoft.com/office/officeart/2005/8/layout/orgChart1"/>
    <dgm:cxn modelId="{640AE16F-DF46-4C3E-BDF8-AA83BD552766}" type="presParOf" srcId="{D18600BB-3BDC-4C71-B044-61E0A6896EBD}" destId="{6723516F-AA59-4260-8F7E-935C06ECC997}" srcOrd="1" destOrd="0" presId="urn:microsoft.com/office/officeart/2005/8/layout/orgChart1"/>
    <dgm:cxn modelId="{3289403C-759E-4A8B-A816-9502F3C84CB3}" type="presParOf" srcId="{144CD37F-C8B8-431F-9512-B415BC2A748C}" destId="{3AA35AE0-0798-4E5C-A4C6-460FBF4F91B3}" srcOrd="1" destOrd="0" presId="urn:microsoft.com/office/officeart/2005/8/layout/orgChart1"/>
    <dgm:cxn modelId="{3710BD91-81E9-4435-8856-A42E8014483B}" type="presParOf" srcId="{144CD37F-C8B8-431F-9512-B415BC2A748C}" destId="{0A087569-8263-40B9-A997-F43C8A2DC67C}" srcOrd="2" destOrd="0" presId="urn:microsoft.com/office/officeart/2005/8/layout/orgChart1"/>
    <dgm:cxn modelId="{B38BDE83-E5DE-4157-B91C-F1872BEF0AED}" type="presParOf" srcId="{097211E5-7E3A-4E52-9F93-4579B59F0FD3}" destId="{EE00DFE8-3F9E-41A5-894A-A38B403D8A2E}" srcOrd="12" destOrd="0" presId="urn:microsoft.com/office/officeart/2005/8/layout/orgChart1"/>
    <dgm:cxn modelId="{988FAEE0-6776-4417-AB55-8296F3F7BFF4}" type="presParOf" srcId="{097211E5-7E3A-4E52-9F93-4579B59F0FD3}" destId="{DF67B0EE-ADD9-48E5-9F83-FA299F2B1637}" srcOrd="13" destOrd="0" presId="urn:microsoft.com/office/officeart/2005/8/layout/orgChart1"/>
    <dgm:cxn modelId="{63D07210-34A8-4A9E-ACA0-1617A1015085}" type="presParOf" srcId="{DF67B0EE-ADD9-48E5-9F83-FA299F2B1637}" destId="{20FF282C-32C6-4071-A899-79315ADB2E70}" srcOrd="0" destOrd="0" presId="urn:microsoft.com/office/officeart/2005/8/layout/orgChart1"/>
    <dgm:cxn modelId="{B28A91D6-81E9-49A4-8483-69B4A9F56CE3}" type="presParOf" srcId="{20FF282C-32C6-4071-A899-79315ADB2E70}" destId="{34A9F8E6-075E-466B-98B0-57736802F52C}" srcOrd="0" destOrd="0" presId="urn:microsoft.com/office/officeart/2005/8/layout/orgChart1"/>
    <dgm:cxn modelId="{C5F6EB29-DA18-45A8-BFE8-51B5492BF0A2}" type="presParOf" srcId="{20FF282C-32C6-4071-A899-79315ADB2E70}" destId="{508775FB-F255-44F1-962A-943CF2B9FD75}" srcOrd="1" destOrd="0" presId="urn:microsoft.com/office/officeart/2005/8/layout/orgChart1"/>
    <dgm:cxn modelId="{566EB7C6-9674-4D22-B08A-776BF983653D}" type="presParOf" srcId="{DF67B0EE-ADD9-48E5-9F83-FA299F2B1637}" destId="{926CB273-4031-4028-B376-829E850482F3}" srcOrd="1" destOrd="0" presId="urn:microsoft.com/office/officeart/2005/8/layout/orgChart1"/>
    <dgm:cxn modelId="{8672E4CC-873F-48DD-8619-281F4F501FDA}" type="presParOf" srcId="{DF67B0EE-ADD9-48E5-9F83-FA299F2B1637}" destId="{94A26B04-9537-46B1-AC3F-6B3457144D76}" srcOrd="2" destOrd="0" presId="urn:microsoft.com/office/officeart/2005/8/layout/orgChart1"/>
    <dgm:cxn modelId="{454B5373-2E4B-4F6F-8488-3C52D465F8B7}" type="presParOf" srcId="{097211E5-7E3A-4E52-9F93-4579B59F0FD3}" destId="{2C86CA62-840C-41F0-9ABE-9B87D1B0775B}" srcOrd="14" destOrd="0" presId="urn:microsoft.com/office/officeart/2005/8/layout/orgChart1"/>
    <dgm:cxn modelId="{2C248294-EF0C-45E1-AF6F-4FFBB6B940A2}" type="presParOf" srcId="{097211E5-7E3A-4E52-9F93-4579B59F0FD3}" destId="{061BAF98-706D-4AA9-8C98-7D09CC428184}" srcOrd="15" destOrd="0" presId="urn:microsoft.com/office/officeart/2005/8/layout/orgChart1"/>
    <dgm:cxn modelId="{1CAAFAC5-2CFA-4004-8A87-11A10DACF5ED}" type="presParOf" srcId="{061BAF98-706D-4AA9-8C98-7D09CC428184}" destId="{56654266-312F-4B37-B231-88C2445C9DE9}" srcOrd="0" destOrd="0" presId="urn:microsoft.com/office/officeart/2005/8/layout/orgChart1"/>
    <dgm:cxn modelId="{B3221CEF-813D-4076-962D-86EA462C24D1}" type="presParOf" srcId="{56654266-312F-4B37-B231-88C2445C9DE9}" destId="{C0E8B47A-0811-4676-B6A0-3D0B5937F564}" srcOrd="0" destOrd="0" presId="urn:microsoft.com/office/officeart/2005/8/layout/orgChart1"/>
    <dgm:cxn modelId="{5645010D-DD58-4D1D-9F72-96887718C416}" type="presParOf" srcId="{56654266-312F-4B37-B231-88C2445C9DE9}" destId="{007F4DDA-44B7-4F89-9B99-ED83E193D60A}" srcOrd="1" destOrd="0" presId="urn:microsoft.com/office/officeart/2005/8/layout/orgChart1"/>
    <dgm:cxn modelId="{5AF9DF06-F235-41A8-AA1A-AA214A276EA5}" type="presParOf" srcId="{061BAF98-706D-4AA9-8C98-7D09CC428184}" destId="{767A7AFE-02B9-4EFD-B66B-DC96B8F6E542}" srcOrd="1" destOrd="0" presId="urn:microsoft.com/office/officeart/2005/8/layout/orgChart1"/>
    <dgm:cxn modelId="{8B9E6D17-C8B9-4F6F-AE31-F98C55D34D38}" type="presParOf" srcId="{061BAF98-706D-4AA9-8C98-7D09CC428184}" destId="{04E29823-9953-4127-9EFE-E8492ACE43AF}" srcOrd="2" destOrd="0" presId="urn:microsoft.com/office/officeart/2005/8/layout/orgChart1"/>
    <dgm:cxn modelId="{F7A8F8F4-72BF-433E-A6D4-8F17B60506CB}" type="presParOf" srcId="{097211E5-7E3A-4E52-9F93-4579B59F0FD3}" destId="{41DCC8CA-6BE6-4432-B14A-4F1F91912725}" srcOrd="16" destOrd="0" presId="urn:microsoft.com/office/officeart/2005/8/layout/orgChart1"/>
    <dgm:cxn modelId="{33E3D7E6-70E0-4271-86D1-025B97759052}" type="presParOf" srcId="{097211E5-7E3A-4E52-9F93-4579B59F0FD3}" destId="{B8F0D12C-BC94-43FD-AA1B-B225B725A275}" srcOrd="17" destOrd="0" presId="urn:microsoft.com/office/officeart/2005/8/layout/orgChart1"/>
    <dgm:cxn modelId="{8C03BD73-E704-465E-8E67-735D58E6F014}" type="presParOf" srcId="{B8F0D12C-BC94-43FD-AA1B-B225B725A275}" destId="{B84DDF0F-4EB1-4C44-A127-D19AC136F77E}" srcOrd="0" destOrd="0" presId="urn:microsoft.com/office/officeart/2005/8/layout/orgChart1"/>
    <dgm:cxn modelId="{2959CF8C-950E-4A76-9B25-0BA82A06634A}" type="presParOf" srcId="{B84DDF0F-4EB1-4C44-A127-D19AC136F77E}" destId="{973BFA6A-5969-48AC-B03B-15C80ED68BCF}" srcOrd="0" destOrd="0" presId="urn:microsoft.com/office/officeart/2005/8/layout/orgChart1"/>
    <dgm:cxn modelId="{CBCF990F-1DE7-4EBF-8B0D-AABCA07D9FE2}" type="presParOf" srcId="{B84DDF0F-4EB1-4C44-A127-D19AC136F77E}" destId="{B7FFA903-CC50-43B4-B661-CD2708795820}" srcOrd="1" destOrd="0" presId="urn:microsoft.com/office/officeart/2005/8/layout/orgChart1"/>
    <dgm:cxn modelId="{E2B8003D-8635-4157-A746-709ED207CE81}" type="presParOf" srcId="{B8F0D12C-BC94-43FD-AA1B-B225B725A275}" destId="{6E3D6B9F-1B8A-440B-BF20-CE802B27F900}" srcOrd="1" destOrd="0" presId="urn:microsoft.com/office/officeart/2005/8/layout/orgChart1"/>
    <dgm:cxn modelId="{4664951A-14A8-4E77-ABCE-3E11B079AD0F}" type="presParOf" srcId="{B8F0D12C-BC94-43FD-AA1B-B225B725A275}" destId="{79E1F4E4-F35E-420A-BD1E-0113D750A868}" srcOrd="2" destOrd="0" presId="urn:microsoft.com/office/officeart/2005/8/layout/orgChart1"/>
    <dgm:cxn modelId="{B770AAE6-6B2A-4F8E-B3C5-0FC8E126900B}" type="presParOf" srcId="{392E47DD-E50C-4763-91B4-C60DD5380710}" destId="{07181341-4078-4985-9071-A39C63A8B82A}" srcOrd="2" destOrd="0" presId="urn:microsoft.com/office/officeart/2005/8/layout/orgChart1"/>
    <dgm:cxn modelId="{83676C3A-D980-41C4-A246-80823C033A14}" type="presParOf" srcId="{818B40BD-BAF4-4AE2-8263-4F35774D25D0}" destId="{EDAB7171-979A-4038-AB7F-A38B78A98A12}" srcOrd="2" destOrd="0" presId="urn:microsoft.com/office/officeart/2005/8/layout/orgChart1"/>
    <dgm:cxn modelId="{7FF70519-74DF-429B-A36C-91527D2A5D99}" type="presParOf" srcId="{84386374-CDE1-4EA7-8D71-C2F2D0D07CF0}" destId="{89B12864-76CA-4F58-9AB0-C518D32A19DF}" srcOrd="4" destOrd="0" presId="urn:microsoft.com/office/officeart/2005/8/layout/orgChart1"/>
    <dgm:cxn modelId="{4600EDC5-4A30-44E2-AE22-2F16E5864D47}" type="presParOf" srcId="{84386374-CDE1-4EA7-8D71-C2F2D0D07CF0}" destId="{4027AEFE-ED7C-4367-B498-BFDE046B2396}" srcOrd="5" destOrd="0" presId="urn:microsoft.com/office/officeart/2005/8/layout/orgChart1"/>
    <dgm:cxn modelId="{1DE48ED4-CB68-4D3B-BB00-AFF42E799268}" type="presParOf" srcId="{4027AEFE-ED7C-4367-B498-BFDE046B2396}" destId="{DC003B8C-17A0-4DBC-821F-CA4E2A1E952D}" srcOrd="0" destOrd="0" presId="urn:microsoft.com/office/officeart/2005/8/layout/orgChart1"/>
    <dgm:cxn modelId="{C990148F-8675-4B66-A384-C8F087A75CE4}" type="presParOf" srcId="{DC003B8C-17A0-4DBC-821F-CA4E2A1E952D}" destId="{2143B072-AE50-44B9-A8DB-1AF58BDDB232}" srcOrd="0" destOrd="0" presId="urn:microsoft.com/office/officeart/2005/8/layout/orgChart1"/>
    <dgm:cxn modelId="{63C5566C-0025-4B63-8BF4-80A0DCE62460}" type="presParOf" srcId="{DC003B8C-17A0-4DBC-821F-CA4E2A1E952D}" destId="{FAE55C5B-483F-4120-A759-72E0BD890377}" srcOrd="1" destOrd="0" presId="urn:microsoft.com/office/officeart/2005/8/layout/orgChart1"/>
    <dgm:cxn modelId="{7B06D17D-62AC-4712-8EA5-267741C141B6}" type="presParOf" srcId="{4027AEFE-ED7C-4367-B498-BFDE046B2396}" destId="{19C8B515-AF5C-47E0-9BA2-F4EC9D31FC84}" srcOrd="1" destOrd="0" presId="urn:microsoft.com/office/officeart/2005/8/layout/orgChart1"/>
    <dgm:cxn modelId="{C4B1A156-E65E-4093-842C-B8EA71E70BBE}" type="presParOf" srcId="{19C8B515-AF5C-47E0-9BA2-F4EC9D31FC84}" destId="{0A829056-283B-4B74-89CF-B9CF07A9E20B}" srcOrd="0" destOrd="0" presId="urn:microsoft.com/office/officeart/2005/8/layout/orgChart1"/>
    <dgm:cxn modelId="{714722BD-EA28-4988-8593-322380286329}" type="presParOf" srcId="{19C8B515-AF5C-47E0-9BA2-F4EC9D31FC84}" destId="{3EB0670E-7953-4ECF-98D3-583B76A946F1}" srcOrd="1" destOrd="0" presId="urn:microsoft.com/office/officeart/2005/8/layout/orgChart1"/>
    <dgm:cxn modelId="{FD8F07CB-F17F-4577-A3C7-E0822EFCE836}" type="presParOf" srcId="{3EB0670E-7953-4ECF-98D3-583B76A946F1}" destId="{63E86718-BDEB-4C0C-AD16-4905C6116CDB}" srcOrd="0" destOrd="0" presId="urn:microsoft.com/office/officeart/2005/8/layout/orgChart1"/>
    <dgm:cxn modelId="{5E530ECE-8E22-4F43-A5F3-A65ABC40DFBD}" type="presParOf" srcId="{63E86718-BDEB-4C0C-AD16-4905C6116CDB}" destId="{ECC7FCB4-A2E2-40A0-9E46-772E1A68E3F0}" srcOrd="0" destOrd="0" presId="urn:microsoft.com/office/officeart/2005/8/layout/orgChart1"/>
    <dgm:cxn modelId="{6D6D4E6F-FEF9-4567-A869-3979CC85DFB7}" type="presParOf" srcId="{63E86718-BDEB-4C0C-AD16-4905C6116CDB}" destId="{34D5C917-DDC0-4C42-B044-EC22136F0B09}" srcOrd="1" destOrd="0" presId="urn:microsoft.com/office/officeart/2005/8/layout/orgChart1"/>
    <dgm:cxn modelId="{A4661889-7E73-470A-9495-F19CE73BE89C}" type="presParOf" srcId="{3EB0670E-7953-4ECF-98D3-583B76A946F1}" destId="{5B3B687D-1802-4F2B-948A-892528420AAA}" srcOrd="1" destOrd="0" presId="urn:microsoft.com/office/officeart/2005/8/layout/orgChart1"/>
    <dgm:cxn modelId="{D77DD7B3-2DDA-480A-91A4-46F7C3DF09E2}" type="presParOf" srcId="{3EB0670E-7953-4ECF-98D3-583B76A946F1}" destId="{28A7BA7F-B7F5-4743-ACC7-8D2CE4580F5A}" srcOrd="2" destOrd="0" presId="urn:microsoft.com/office/officeart/2005/8/layout/orgChart1"/>
    <dgm:cxn modelId="{95B05D93-4327-4943-BE94-5E2433817D90}" type="presParOf" srcId="{19C8B515-AF5C-47E0-9BA2-F4EC9D31FC84}" destId="{65F50D89-FB7D-449D-A303-0E1AFAF736EF}" srcOrd="2" destOrd="0" presId="urn:microsoft.com/office/officeart/2005/8/layout/orgChart1"/>
    <dgm:cxn modelId="{0E94285E-5B58-4E51-B3C2-56B79909DB40}" type="presParOf" srcId="{19C8B515-AF5C-47E0-9BA2-F4EC9D31FC84}" destId="{9A12E0AA-AB79-4BAD-80B7-9DE531DD64BE}" srcOrd="3" destOrd="0" presId="urn:microsoft.com/office/officeart/2005/8/layout/orgChart1"/>
    <dgm:cxn modelId="{DFC401AF-76E8-4950-8F59-54E699BBE9B4}" type="presParOf" srcId="{9A12E0AA-AB79-4BAD-80B7-9DE531DD64BE}" destId="{860B02B1-2BB6-45D0-960A-43D238BF8958}" srcOrd="0" destOrd="0" presId="urn:microsoft.com/office/officeart/2005/8/layout/orgChart1"/>
    <dgm:cxn modelId="{8BB9739B-08F8-4584-9763-9ABC8849687B}" type="presParOf" srcId="{860B02B1-2BB6-45D0-960A-43D238BF8958}" destId="{7F97A89F-922F-4E9B-BE58-5B25BF1389AC}" srcOrd="0" destOrd="0" presId="urn:microsoft.com/office/officeart/2005/8/layout/orgChart1"/>
    <dgm:cxn modelId="{48B85D40-E39C-4EC7-9903-1A813A887738}" type="presParOf" srcId="{860B02B1-2BB6-45D0-960A-43D238BF8958}" destId="{C1038E04-99C4-49DF-BFB8-B3BCBE891480}" srcOrd="1" destOrd="0" presId="urn:microsoft.com/office/officeart/2005/8/layout/orgChart1"/>
    <dgm:cxn modelId="{CE14C385-68BC-4BD5-A793-CF293FEAE4D7}" type="presParOf" srcId="{9A12E0AA-AB79-4BAD-80B7-9DE531DD64BE}" destId="{DF048545-C480-4A69-8D4B-BB9FF11CF3F6}" srcOrd="1" destOrd="0" presId="urn:microsoft.com/office/officeart/2005/8/layout/orgChart1"/>
    <dgm:cxn modelId="{A1307606-8EA9-46B9-829C-A6F4D2CE7CAB}" type="presParOf" srcId="{9A12E0AA-AB79-4BAD-80B7-9DE531DD64BE}" destId="{E18C234D-404F-4D55-99C2-1A5605600915}" srcOrd="2" destOrd="0" presId="urn:microsoft.com/office/officeart/2005/8/layout/orgChart1"/>
    <dgm:cxn modelId="{C0CFD988-F3E5-41B6-A169-8DC2AB4D4753}" type="presParOf" srcId="{19C8B515-AF5C-47E0-9BA2-F4EC9D31FC84}" destId="{3F33DF83-7EE8-4EEA-BDDB-6F0786CCA0AE}" srcOrd="4" destOrd="0" presId="urn:microsoft.com/office/officeart/2005/8/layout/orgChart1"/>
    <dgm:cxn modelId="{DA89D19B-B4E8-45B0-94A8-5D3D6942ECC5}" type="presParOf" srcId="{19C8B515-AF5C-47E0-9BA2-F4EC9D31FC84}" destId="{B0345FCB-B47F-4CCC-9B5B-8F7698F289A2}" srcOrd="5" destOrd="0" presId="urn:microsoft.com/office/officeart/2005/8/layout/orgChart1"/>
    <dgm:cxn modelId="{5580E098-D375-4FA6-8270-70F3AA0071B1}" type="presParOf" srcId="{B0345FCB-B47F-4CCC-9B5B-8F7698F289A2}" destId="{A35772B0-5013-4619-A556-5AE2717A31A1}" srcOrd="0" destOrd="0" presId="urn:microsoft.com/office/officeart/2005/8/layout/orgChart1"/>
    <dgm:cxn modelId="{0F092673-DEC5-4D29-9BB6-8BA617A042D2}" type="presParOf" srcId="{A35772B0-5013-4619-A556-5AE2717A31A1}" destId="{CADE016E-3244-4827-88F7-DDABA2E4EF30}" srcOrd="0" destOrd="0" presId="urn:microsoft.com/office/officeart/2005/8/layout/orgChart1"/>
    <dgm:cxn modelId="{F0CD36D9-A707-445E-A8FF-2A310271001E}" type="presParOf" srcId="{A35772B0-5013-4619-A556-5AE2717A31A1}" destId="{EEF02AD7-465C-45EB-B22F-5C773DCA56E7}" srcOrd="1" destOrd="0" presId="urn:microsoft.com/office/officeart/2005/8/layout/orgChart1"/>
    <dgm:cxn modelId="{22015F90-6C3B-4BBC-9058-8CBC69A0ADC0}" type="presParOf" srcId="{B0345FCB-B47F-4CCC-9B5B-8F7698F289A2}" destId="{E22F8BB1-0C1E-4422-8BB5-CEEE27415C33}" srcOrd="1" destOrd="0" presId="urn:microsoft.com/office/officeart/2005/8/layout/orgChart1"/>
    <dgm:cxn modelId="{D1E2CFFC-81D2-41A7-B1F4-A7891000CC61}" type="presParOf" srcId="{B0345FCB-B47F-4CCC-9B5B-8F7698F289A2}" destId="{1DEC062E-A8E4-4CB9-A948-5383D539C456}" srcOrd="2" destOrd="0" presId="urn:microsoft.com/office/officeart/2005/8/layout/orgChart1"/>
    <dgm:cxn modelId="{BEED925C-6594-4D55-BA62-72CEF80BCCA3}" type="presParOf" srcId="{19C8B515-AF5C-47E0-9BA2-F4EC9D31FC84}" destId="{E05BBF0D-AB15-41A1-8841-84B06B2C78A8}" srcOrd="6" destOrd="0" presId="urn:microsoft.com/office/officeart/2005/8/layout/orgChart1"/>
    <dgm:cxn modelId="{B8695402-842A-444A-A6A3-A3CC57CB0D15}" type="presParOf" srcId="{19C8B515-AF5C-47E0-9BA2-F4EC9D31FC84}" destId="{62CF1837-3E05-4A3A-A1F5-9CABA0CECDE2}" srcOrd="7" destOrd="0" presId="urn:microsoft.com/office/officeart/2005/8/layout/orgChart1"/>
    <dgm:cxn modelId="{80FAFDA6-224C-4758-882E-11098D45E4CF}" type="presParOf" srcId="{62CF1837-3E05-4A3A-A1F5-9CABA0CECDE2}" destId="{ACF4D176-3A1F-4090-90B5-EAE7E86751FE}" srcOrd="0" destOrd="0" presId="urn:microsoft.com/office/officeart/2005/8/layout/orgChart1"/>
    <dgm:cxn modelId="{2AB63D5A-EED8-4FD9-8460-2DAE70EF9D43}" type="presParOf" srcId="{ACF4D176-3A1F-4090-90B5-EAE7E86751FE}" destId="{6C8A2833-B782-463C-9FAD-31E0F6DCF063}" srcOrd="0" destOrd="0" presId="urn:microsoft.com/office/officeart/2005/8/layout/orgChart1"/>
    <dgm:cxn modelId="{C9A12915-4363-4ED8-9C83-E5875E079DA1}" type="presParOf" srcId="{ACF4D176-3A1F-4090-90B5-EAE7E86751FE}" destId="{1AE982DC-5640-4EDC-8A22-AC80B35257FE}" srcOrd="1" destOrd="0" presId="urn:microsoft.com/office/officeart/2005/8/layout/orgChart1"/>
    <dgm:cxn modelId="{56F4058F-E8E5-4E7C-89DD-583C8962B53D}" type="presParOf" srcId="{62CF1837-3E05-4A3A-A1F5-9CABA0CECDE2}" destId="{33F103E0-1BCC-4BAD-A734-98251811ACC6}" srcOrd="1" destOrd="0" presId="urn:microsoft.com/office/officeart/2005/8/layout/orgChart1"/>
    <dgm:cxn modelId="{C84AE30B-EBCF-47FF-BC63-16BC9F71A44A}" type="presParOf" srcId="{62CF1837-3E05-4A3A-A1F5-9CABA0CECDE2}" destId="{19BBA360-5609-41AD-8A8F-27F0D8125AA8}" srcOrd="2" destOrd="0" presId="urn:microsoft.com/office/officeart/2005/8/layout/orgChart1"/>
    <dgm:cxn modelId="{2B908B0C-962C-4115-A428-7002B9D4DE09}" type="presParOf" srcId="{19C8B515-AF5C-47E0-9BA2-F4EC9D31FC84}" destId="{BC4B0F4A-832D-405C-8706-F29EE73A1D51}" srcOrd="8" destOrd="0" presId="urn:microsoft.com/office/officeart/2005/8/layout/orgChart1"/>
    <dgm:cxn modelId="{1DF0DF2B-2AC7-4C76-B24C-675600DF468E}" type="presParOf" srcId="{19C8B515-AF5C-47E0-9BA2-F4EC9D31FC84}" destId="{98F02995-3344-4CCB-84AC-DB1BB4B6AFE6}" srcOrd="9" destOrd="0" presId="urn:microsoft.com/office/officeart/2005/8/layout/orgChart1"/>
    <dgm:cxn modelId="{60142028-EF1F-4D81-B234-C1E644C4643F}" type="presParOf" srcId="{98F02995-3344-4CCB-84AC-DB1BB4B6AFE6}" destId="{75FFE4CC-D17F-43B5-A790-8D700E37760B}" srcOrd="0" destOrd="0" presId="urn:microsoft.com/office/officeart/2005/8/layout/orgChart1"/>
    <dgm:cxn modelId="{1042F1FD-2F6E-426D-8D00-DD240CC09287}" type="presParOf" srcId="{75FFE4CC-D17F-43B5-A790-8D700E37760B}" destId="{5B2D1131-66B2-45FB-8F11-88E9CBB2AFE8}" srcOrd="0" destOrd="0" presId="urn:microsoft.com/office/officeart/2005/8/layout/orgChart1"/>
    <dgm:cxn modelId="{F597C8D1-51E1-4ECD-BAE2-997384788967}" type="presParOf" srcId="{75FFE4CC-D17F-43B5-A790-8D700E37760B}" destId="{FCE2DEF0-53CD-4576-943F-C50251A49105}" srcOrd="1" destOrd="0" presId="urn:microsoft.com/office/officeart/2005/8/layout/orgChart1"/>
    <dgm:cxn modelId="{77B357B9-7BE8-4818-8127-2D93E116A31D}" type="presParOf" srcId="{98F02995-3344-4CCB-84AC-DB1BB4B6AFE6}" destId="{DAC56713-6664-4A2D-8F1C-D4DD3B37DB49}" srcOrd="1" destOrd="0" presId="urn:microsoft.com/office/officeart/2005/8/layout/orgChart1"/>
    <dgm:cxn modelId="{9D729C90-DE93-42F4-B5D2-5C3075880EC4}" type="presParOf" srcId="{98F02995-3344-4CCB-84AC-DB1BB4B6AFE6}" destId="{D87C5EBB-2990-4DED-990D-DCEBE647AC00}" srcOrd="2" destOrd="0" presId="urn:microsoft.com/office/officeart/2005/8/layout/orgChart1"/>
    <dgm:cxn modelId="{C724AEB0-F3A9-4FB0-B790-741B3B3A9951}" type="presParOf" srcId="{19C8B515-AF5C-47E0-9BA2-F4EC9D31FC84}" destId="{23ED5796-E19B-4E1E-A957-46F60C03E6D7}" srcOrd="10" destOrd="0" presId="urn:microsoft.com/office/officeart/2005/8/layout/orgChart1"/>
    <dgm:cxn modelId="{FA8D4F7E-8CB4-4B60-BFF6-648057970D8B}" type="presParOf" srcId="{19C8B515-AF5C-47E0-9BA2-F4EC9D31FC84}" destId="{3D0B86D2-0A95-4679-B84B-80CC3AFC6A2A}" srcOrd="11" destOrd="0" presId="urn:microsoft.com/office/officeart/2005/8/layout/orgChart1"/>
    <dgm:cxn modelId="{C73F1563-2D1D-4715-8CC8-1BBA660172AE}" type="presParOf" srcId="{3D0B86D2-0A95-4679-B84B-80CC3AFC6A2A}" destId="{F2CD8053-BFC1-47E2-B607-E7C633E4C93F}" srcOrd="0" destOrd="0" presId="urn:microsoft.com/office/officeart/2005/8/layout/orgChart1"/>
    <dgm:cxn modelId="{50FED6D4-A56A-4740-B3C6-2CB1F2C01842}" type="presParOf" srcId="{F2CD8053-BFC1-47E2-B607-E7C633E4C93F}" destId="{26BF32DD-F38B-4BAD-9BB9-690EE6E8A7EA}" srcOrd="0" destOrd="0" presId="urn:microsoft.com/office/officeart/2005/8/layout/orgChart1"/>
    <dgm:cxn modelId="{C5BAA125-EEE2-4AB7-AECE-ADEB6BB5704D}" type="presParOf" srcId="{F2CD8053-BFC1-47E2-B607-E7C633E4C93F}" destId="{F4C1CF3D-36E6-44BE-AD6E-1221E970A229}" srcOrd="1" destOrd="0" presId="urn:microsoft.com/office/officeart/2005/8/layout/orgChart1"/>
    <dgm:cxn modelId="{B17136B0-1AD7-4E5D-965C-43639F2F0261}" type="presParOf" srcId="{3D0B86D2-0A95-4679-B84B-80CC3AFC6A2A}" destId="{B6925171-6E28-4002-9D7E-DB6848AD07D7}" srcOrd="1" destOrd="0" presId="urn:microsoft.com/office/officeart/2005/8/layout/orgChart1"/>
    <dgm:cxn modelId="{768BED2F-3E2E-4C84-AAE9-752897B4914B}" type="presParOf" srcId="{3D0B86D2-0A95-4679-B84B-80CC3AFC6A2A}" destId="{BCB6FB99-ECC1-4F37-9C47-98CED5FB5986}" srcOrd="2" destOrd="0" presId="urn:microsoft.com/office/officeart/2005/8/layout/orgChart1"/>
    <dgm:cxn modelId="{7A044869-B946-4E32-BED3-87091C1DE444}" type="presParOf" srcId="{19C8B515-AF5C-47E0-9BA2-F4EC9D31FC84}" destId="{73ECDE01-3F70-41C8-B1C4-869DD4F57613}" srcOrd="12" destOrd="0" presId="urn:microsoft.com/office/officeart/2005/8/layout/orgChart1"/>
    <dgm:cxn modelId="{26A5E467-41FF-4389-98FD-F80635879543}" type="presParOf" srcId="{19C8B515-AF5C-47E0-9BA2-F4EC9D31FC84}" destId="{DC53C0A4-E5F1-4347-BFFF-D07E41D4F99D}" srcOrd="13" destOrd="0" presId="urn:microsoft.com/office/officeart/2005/8/layout/orgChart1"/>
    <dgm:cxn modelId="{BB25ECA0-6F63-4216-8B30-40511CA63E8C}" type="presParOf" srcId="{DC53C0A4-E5F1-4347-BFFF-D07E41D4F99D}" destId="{84A39213-8FF0-4EBE-B967-B6BEE4A23AD5}" srcOrd="0" destOrd="0" presId="urn:microsoft.com/office/officeart/2005/8/layout/orgChart1"/>
    <dgm:cxn modelId="{47CF02AB-6035-4ABD-A77C-E0DF4EE452E8}" type="presParOf" srcId="{84A39213-8FF0-4EBE-B967-B6BEE4A23AD5}" destId="{29DBA28C-0C0B-4FC7-8FB8-A57F5EC6CFB0}" srcOrd="0" destOrd="0" presId="urn:microsoft.com/office/officeart/2005/8/layout/orgChart1"/>
    <dgm:cxn modelId="{E35D7FF7-C602-4AFF-B86C-3F0A4C2AF28F}" type="presParOf" srcId="{84A39213-8FF0-4EBE-B967-B6BEE4A23AD5}" destId="{90281DF7-68B5-45D5-B875-789BBAEE2E15}" srcOrd="1" destOrd="0" presId="urn:microsoft.com/office/officeart/2005/8/layout/orgChart1"/>
    <dgm:cxn modelId="{DAFDAF21-2CEA-4FC1-9329-B5953845D03D}" type="presParOf" srcId="{DC53C0A4-E5F1-4347-BFFF-D07E41D4F99D}" destId="{10FB987C-4011-471F-8ADA-88668DF49D43}" srcOrd="1" destOrd="0" presId="urn:microsoft.com/office/officeart/2005/8/layout/orgChart1"/>
    <dgm:cxn modelId="{C6788EC8-7534-4EC8-858E-93D89F778671}" type="presParOf" srcId="{DC53C0A4-E5F1-4347-BFFF-D07E41D4F99D}" destId="{D3CB6BBC-8821-42BD-A690-0414A567C7AC}" srcOrd="2" destOrd="0" presId="urn:microsoft.com/office/officeart/2005/8/layout/orgChart1"/>
    <dgm:cxn modelId="{FD1F997A-AEAF-4C2C-943A-47B7FDE60219}" type="presParOf" srcId="{19C8B515-AF5C-47E0-9BA2-F4EC9D31FC84}" destId="{25394135-331B-4124-8436-CCF6AE89217C}" srcOrd="14" destOrd="0" presId="urn:microsoft.com/office/officeart/2005/8/layout/orgChart1"/>
    <dgm:cxn modelId="{4941F441-1C6B-4A63-BD2A-F9632E25C8AB}" type="presParOf" srcId="{19C8B515-AF5C-47E0-9BA2-F4EC9D31FC84}" destId="{7056C139-1ED7-466D-95D3-EFE1E356E6D8}" srcOrd="15" destOrd="0" presId="urn:microsoft.com/office/officeart/2005/8/layout/orgChart1"/>
    <dgm:cxn modelId="{528BEFBD-545D-4974-B62B-B2C5127C69D2}" type="presParOf" srcId="{7056C139-1ED7-466D-95D3-EFE1E356E6D8}" destId="{6DFDAC1C-44A2-4E20-BD00-14DA9A8F793C}" srcOrd="0" destOrd="0" presId="urn:microsoft.com/office/officeart/2005/8/layout/orgChart1"/>
    <dgm:cxn modelId="{7A8BE1EC-6DC3-4CA0-BE78-C37D2C26E96A}" type="presParOf" srcId="{6DFDAC1C-44A2-4E20-BD00-14DA9A8F793C}" destId="{154BFD51-869C-4747-AE56-6E46BA5384A7}" srcOrd="0" destOrd="0" presId="urn:microsoft.com/office/officeart/2005/8/layout/orgChart1"/>
    <dgm:cxn modelId="{58DD0FD9-0126-4B74-8DE3-E532CE654769}" type="presParOf" srcId="{6DFDAC1C-44A2-4E20-BD00-14DA9A8F793C}" destId="{7B2F832D-D326-4E39-9317-F60EABC65E66}" srcOrd="1" destOrd="0" presId="urn:microsoft.com/office/officeart/2005/8/layout/orgChart1"/>
    <dgm:cxn modelId="{A4734563-570C-415F-9ABE-6EEA67006F91}" type="presParOf" srcId="{7056C139-1ED7-466D-95D3-EFE1E356E6D8}" destId="{AAECD368-10E1-427A-94BF-24F6EDD15BDD}" srcOrd="1" destOrd="0" presId="urn:microsoft.com/office/officeart/2005/8/layout/orgChart1"/>
    <dgm:cxn modelId="{BE413B84-5EA4-462A-92F3-98DBA7D9BBD0}" type="presParOf" srcId="{7056C139-1ED7-466D-95D3-EFE1E356E6D8}" destId="{4C0B396B-15FE-45BF-90FD-A18BD8750645}" srcOrd="2" destOrd="0" presId="urn:microsoft.com/office/officeart/2005/8/layout/orgChart1"/>
    <dgm:cxn modelId="{3430ABD8-22FC-470E-9D18-76125E8DC10F}" type="presParOf" srcId="{4027AEFE-ED7C-4367-B498-BFDE046B2396}" destId="{9492CD33-B8F4-4C3B-8522-C1F615250251}" srcOrd="2" destOrd="0" presId="urn:microsoft.com/office/officeart/2005/8/layout/orgChart1"/>
    <dgm:cxn modelId="{C171B8E9-83C8-43A7-8840-6C211B66A863}" type="presParOf" srcId="{BB6C6D01-5F15-4E48-98A8-B9997A31227D}" destId="{4AE996E2-3E35-4B93-A104-84FF33DF55C7}" srcOrd="2" destOrd="0" presId="urn:microsoft.com/office/officeart/2005/8/layout/orgChart1"/>
    <dgm:cxn modelId="{51516B83-6C2B-4C64-9A86-17DF88EEC750}" type="presParOf" srcId="{44174599-4E35-4963-8B3B-B19B8FAB1FB9}" destId="{59C3DB22-D60B-4453-B9FC-CC09B2DAA544}" srcOrd="4" destOrd="0" presId="urn:microsoft.com/office/officeart/2005/8/layout/orgChart1"/>
    <dgm:cxn modelId="{F942BD59-C5BE-4002-9345-7A94881E7437}" type="presParOf" srcId="{44174599-4E35-4963-8B3B-B19B8FAB1FB9}" destId="{C9575DB6-A9AC-406A-8092-ABBBF928B387}" srcOrd="5" destOrd="0" presId="urn:microsoft.com/office/officeart/2005/8/layout/orgChart1"/>
    <dgm:cxn modelId="{E49E9330-4A2C-4798-A811-E971014756B9}" type="presParOf" srcId="{C9575DB6-A9AC-406A-8092-ABBBF928B387}" destId="{36581AA5-B930-4060-B424-A5B77C909599}" srcOrd="0" destOrd="0" presId="urn:microsoft.com/office/officeart/2005/8/layout/orgChart1"/>
    <dgm:cxn modelId="{A888BB30-7884-42A7-969B-675DEC0C0EC1}" type="presParOf" srcId="{36581AA5-B930-4060-B424-A5B77C909599}" destId="{3AA73081-A8C1-43F9-B589-DCDB01527855}" srcOrd="0" destOrd="0" presId="urn:microsoft.com/office/officeart/2005/8/layout/orgChart1"/>
    <dgm:cxn modelId="{EA4C7626-DB63-4EE9-9C15-C380DE899C98}" type="presParOf" srcId="{36581AA5-B930-4060-B424-A5B77C909599}" destId="{19DF0CA7-873F-4AFD-837B-0406C1A03D61}" srcOrd="1" destOrd="0" presId="urn:microsoft.com/office/officeart/2005/8/layout/orgChart1"/>
    <dgm:cxn modelId="{CC2D0118-D777-4FDE-B786-D9713310B4CE}" type="presParOf" srcId="{C9575DB6-A9AC-406A-8092-ABBBF928B387}" destId="{EA0066D7-DEDC-481E-B91F-1D19C8041354}" srcOrd="1" destOrd="0" presId="urn:microsoft.com/office/officeart/2005/8/layout/orgChart1"/>
    <dgm:cxn modelId="{02DA6D05-D371-477F-956E-C609C23A592A}" type="presParOf" srcId="{EA0066D7-DEDC-481E-B91F-1D19C8041354}" destId="{605FC75C-DACE-4560-A3D5-42AF288C2052}" srcOrd="0" destOrd="0" presId="urn:microsoft.com/office/officeart/2005/8/layout/orgChart1"/>
    <dgm:cxn modelId="{9911BC9D-E08B-487F-B563-8672508D8089}" type="presParOf" srcId="{EA0066D7-DEDC-481E-B91F-1D19C8041354}" destId="{CC4936CC-5D93-4979-A4B9-C60EBF58FF76}" srcOrd="1" destOrd="0" presId="urn:microsoft.com/office/officeart/2005/8/layout/orgChart1"/>
    <dgm:cxn modelId="{E8189B61-A66C-4F87-9C05-539320DE6F96}" type="presParOf" srcId="{CC4936CC-5D93-4979-A4B9-C60EBF58FF76}" destId="{609F2396-1AED-4EEE-9BFD-84ED3F1E9643}" srcOrd="0" destOrd="0" presId="urn:microsoft.com/office/officeart/2005/8/layout/orgChart1"/>
    <dgm:cxn modelId="{EDE5C9F7-0D6A-4C8D-B9E2-689D35B51FC2}" type="presParOf" srcId="{609F2396-1AED-4EEE-9BFD-84ED3F1E9643}" destId="{4D63CD0E-CB63-4AC2-9060-EE13F8A7CB9C}" srcOrd="0" destOrd="0" presId="urn:microsoft.com/office/officeart/2005/8/layout/orgChart1"/>
    <dgm:cxn modelId="{C66D8F49-4EC7-4005-8E3E-9904122BC4C8}" type="presParOf" srcId="{609F2396-1AED-4EEE-9BFD-84ED3F1E9643}" destId="{B89B1A49-7B7A-4BD5-B6ED-26D45D589CB0}" srcOrd="1" destOrd="0" presId="urn:microsoft.com/office/officeart/2005/8/layout/orgChart1"/>
    <dgm:cxn modelId="{8735767D-446F-476B-86B8-5F278B9711B3}" type="presParOf" srcId="{CC4936CC-5D93-4979-A4B9-C60EBF58FF76}" destId="{D3E43A98-F640-4E84-BD2E-173F41C9BA56}" srcOrd="1" destOrd="0" presId="urn:microsoft.com/office/officeart/2005/8/layout/orgChart1"/>
    <dgm:cxn modelId="{ED91BD45-5957-4F9B-A39C-225E62BC5BC7}" type="presParOf" srcId="{D3E43A98-F640-4E84-BD2E-173F41C9BA56}" destId="{3D3DC25E-7F9F-4210-8A7C-1CBFC28A3AEB}" srcOrd="0" destOrd="0" presId="urn:microsoft.com/office/officeart/2005/8/layout/orgChart1"/>
    <dgm:cxn modelId="{118FEA2E-D3C6-4243-917D-49A7AAF0C1C4}" type="presParOf" srcId="{D3E43A98-F640-4E84-BD2E-173F41C9BA56}" destId="{F4709E60-FF6F-4513-B1BC-0BEBEFB117A2}" srcOrd="1" destOrd="0" presId="urn:microsoft.com/office/officeart/2005/8/layout/orgChart1"/>
    <dgm:cxn modelId="{32268E92-16E9-45EC-8F2A-BDCF9BAB13B3}" type="presParOf" srcId="{F4709E60-FF6F-4513-B1BC-0BEBEFB117A2}" destId="{2F91F3A5-2C94-4EB9-8329-DDA2C6246F6D}" srcOrd="0" destOrd="0" presId="urn:microsoft.com/office/officeart/2005/8/layout/orgChart1"/>
    <dgm:cxn modelId="{C8679C91-D540-495D-981A-7B462E374F32}" type="presParOf" srcId="{2F91F3A5-2C94-4EB9-8329-DDA2C6246F6D}" destId="{BEA9993E-207C-45F2-AA18-5813EE5CA130}" srcOrd="0" destOrd="0" presId="urn:microsoft.com/office/officeart/2005/8/layout/orgChart1"/>
    <dgm:cxn modelId="{11CCA913-A080-482F-90FC-6234242B49AA}" type="presParOf" srcId="{2F91F3A5-2C94-4EB9-8329-DDA2C6246F6D}" destId="{2A7BA77F-A057-4C42-94DF-29F30BD8B1F3}" srcOrd="1" destOrd="0" presId="urn:microsoft.com/office/officeart/2005/8/layout/orgChart1"/>
    <dgm:cxn modelId="{A934B2B9-D17C-4257-8393-DA54C7268796}" type="presParOf" srcId="{F4709E60-FF6F-4513-B1BC-0BEBEFB117A2}" destId="{EEA3C82C-AC69-45D4-B057-682CC0109ACB}" srcOrd="1" destOrd="0" presId="urn:microsoft.com/office/officeart/2005/8/layout/orgChart1"/>
    <dgm:cxn modelId="{F94C2A87-9CEE-4CD4-B662-FC00F608D812}" type="presParOf" srcId="{F4709E60-FF6F-4513-B1BC-0BEBEFB117A2}" destId="{893DB4A9-1CB4-41B8-AA61-EF31717E5D93}" srcOrd="2" destOrd="0" presId="urn:microsoft.com/office/officeart/2005/8/layout/orgChart1"/>
    <dgm:cxn modelId="{4313D597-0FF9-4374-9ADB-3C455437275B}" type="presParOf" srcId="{D3E43A98-F640-4E84-BD2E-173F41C9BA56}" destId="{6DEC6F57-5A62-4FE4-AAF3-5103D1825FEE}" srcOrd="2" destOrd="0" presId="urn:microsoft.com/office/officeart/2005/8/layout/orgChart1"/>
    <dgm:cxn modelId="{324C0F52-87E9-403D-891D-D19D9A2BEDCA}" type="presParOf" srcId="{D3E43A98-F640-4E84-BD2E-173F41C9BA56}" destId="{57F13384-91F6-40D2-90A9-FACE3C270071}" srcOrd="3" destOrd="0" presId="urn:microsoft.com/office/officeart/2005/8/layout/orgChart1"/>
    <dgm:cxn modelId="{1EFB2B2A-0C1C-41B8-BB8A-0E3F5BAA314C}" type="presParOf" srcId="{57F13384-91F6-40D2-90A9-FACE3C270071}" destId="{E2939BDA-1171-4DB8-B299-D7C065A64C91}" srcOrd="0" destOrd="0" presId="urn:microsoft.com/office/officeart/2005/8/layout/orgChart1"/>
    <dgm:cxn modelId="{7C075796-B16F-4CEA-BC8B-CDF333EA5C71}" type="presParOf" srcId="{E2939BDA-1171-4DB8-B299-D7C065A64C91}" destId="{52070448-8277-4D1B-B8D6-F8DB0A6E5603}" srcOrd="0" destOrd="0" presId="urn:microsoft.com/office/officeart/2005/8/layout/orgChart1"/>
    <dgm:cxn modelId="{55363E78-5EC6-4403-ACC1-3C18E9AEE986}" type="presParOf" srcId="{E2939BDA-1171-4DB8-B299-D7C065A64C91}" destId="{256F817C-C1CF-4EA5-933C-56CD49949F44}" srcOrd="1" destOrd="0" presId="urn:microsoft.com/office/officeart/2005/8/layout/orgChart1"/>
    <dgm:cxn modelId="{0D85906D-F1EA-4D56-BD95-CBC377AE3890}" type="presParOf" srcId="{57F13384-91F6-40D2-90A9-FACE3C270071}" destId="{AFB35E6A-0C1A-4267-BD5F-BAC9FDD7CD11}" srcOrd="1" destOrd="0" presId="urn:microsoft.com/office/officeart/2005/8/layout/orgChart1"/>
    <dgm:cxn modelId="{7CDD198A-5351-4689-9DA7-FD2B92621CFE}" type="presParOf" srcId="{57F13384-91F6-40D2-90A9-FACE3C270071}" destId="{590E5662-9122-4EE1-AB8A-223CDED91CC2}" srcOrd="2" destOrd="0" presId="urn:microsoft.com/office/officeart/2005/8/layout/orgChart1"/>
    <dgm:cxn modelId="{07102286-7786-43A6-93D7-D3150BDA25AE}" type="presParOf" srcId="{D3E43A98-F640-4E84-BD2E-173F41C9BA56}" destId="{66E83944-39D3-4689-BB94-02EA8885BA47}" srcOrd="4" destOrd="0" presId="urn:microsoft.com/office/officeart/2005/8/layout/orgChart1"/>
    <dgm:cxn modelId="{FFBC8E87-DD94-446F-AFE4-8CD91EA41442}" type="presParOf" srcId="{D3E43A98-F640-4E84-BD2E-173F41C9BA56}" destId="{F3F9C4E2-E767-49A4-B63C-5E59FD62CBC1}" srcOrd="5" destOrd="0" presId="urn:microsoft.com/office/officeart/2005/8/layout/orgChart1"/>
    <dgm:cxn modelId="{E66801CB-54DC-45B4-B017-3A4139AAF676}" type="presParOf" srcId="{F3F9C4E2-E767-49A4-B63C-5E59FD62CBC1}" destId="{D6F3BB8C-109C-45DF-8B06-F316597CBBA8}" srcOrd="0" destOrd="0" presId="urn:microsoft.com/office/officeart/2005/8/layout/orgChart1"/>
    <dgm:cxn modelId="{6E29D05A-75D8-45A1-9346-6F999CA46469}" type="presParOf" srcId="{D6F3BB8C-109C-45DF-8B06-F316597CBBA8}" destId="{1B5D4D58-AD26-4C67-B41E-CCC3339FA35F}" srcOrd="0" destOrd="0" presId="urn:microsoft.com/office/officeart/2005/8/layout/orgChart1"/>
    <dgm:cxn modelId="{7B5704FC-8908-4C22-AAFB-03D916722BE9}" type="presParOf" srcId="{D6F3BB8C-109C-45DF-8B06-F316597CBBA8}" destId="{081961D6-B2E0-491E-9E43-FC8FBD65B391}" srcOrd="1" destOrd="0" presId="urn:microsoft.com/office/officeart/2005/8/layout/orgChart1"/>
    <dgm:cxn modelId="{6E717A92-4FDB-466E-8490-B8DA7F67E88E}" type="presParOf" srcId="{F3F9C4E2-E767-49A4-B63C-5E59FD62CBC1}" destId="{68DD42DB-59F7-4B6B-92F3-BD9DAD34A182}" srcOrd="1" destOrd="0" presId="urn:microsoft.com/office/officeart/2005/8/layout/orgChart1"/>
    <dgm:cxn modelId="{675D7136-EEB3-4939-B5B5-727E8D204E63}" type="presParOf" srcId="{F3F9C4E2-E767-49A4-B63C-5E59FD62CBC1}" destId="{1FAAD9AE-2196-4D39-9344-5A4B4A7FA216}" srcOrd="2" destOrd="0" presId="urn:microsoft.com/office/officeart/2005/8/layout/orgChart1"/>
    <dgm:cxn modelId="{8D78075B-D948-46D9-9CDA-FEB7D95C29D5}" type="presParOf" srcId="{D3E43A98-F640-4E84-BD2E-173F41C9BA56}" destId="{8418AC05-7B8A-47B4-BED6-50AB2B7E75F1}" srcOrd="6" destOrd="0" presId="urn:microsoft.com/office/officeart/2005/8/layout/orgChart1"/>
    <dgm:cxn modelId="{6F80A41D-FC87-468C-8168-A91B16A028CE}" type="presParOf" srcId="{D3E43A98-F640-4E84-BD2E-173F41C9BA56}" destId="{7CA35369-100C-4155-93B8-F981C7A50FD3}" srcOrd="7" destOrd="0" presId="urn:microsoft.com/office/officeart/2005/8/layout/orgChart1"/>
    <dgm:cxn modelId="{8296984A-937A-47BB-81B6-0D98B27DC2D3}" type="presParOf" srcId="{7CA35369-100C-4155-93B8-F981C7A50FD3}" destId="{814CCD05-C929-47AC-9A96-2A48C38B89CE}" srcOrd="0" destOrd="0" presId="urn:microsoft.com/office/officeart/2005/8/layout/orgChart1"/>
    <dgm:cxn modelId="{0042E8AA-E085-4785-BAF0-9D245964D923}" type="presParOf" srcId="{814CCD05-C929-47AC-9A96-2A48C38B89CE}" destId="{4C4E1BDC-4F4C-4E57-9D07-EB74B1A3F2BB}" srcOrd="0" destOrd="0" presId="urn:microsoft.com/office/officeart/2005/8/layout/orgChart1"/>
    <dgm:cxn modelId="{C36FB1E7-3611-4F44-AA74-307738F8B119}" type="presParOf" srcId="{814CCD05-C929-47AC-9A96-2A48C38B89CE}" destId="{89886B60-0E36-4895-A0F6-08CF94CA5836}" srcOrd="1" destOrd="0" presId="urn:microsoft.com/office/officeart/2005/8/layout/orgChart1"/>
    <dgm:cxn modelId="{53E38BE4-E7DA-4D43-8B19-C6D789A5CFD7}" type="presParOf" srcId="{7CA35369-100C-4155-93B8-F981C7A50FD3}" destId="{EC863FCB-117B-43BF-8FC7-295037C57DDE}" srcOrd="1" destOrd="0" presId="urn:microsoft.com/office/officeart/2005/8/layout/orgChart1"/>
    <dgm:cxn modelId="{68C4D54F-2A78-471F-AC69-0DA3C78AD510}" type="presParOf" srcId="{7CA35369-100C-4155-93B8-F981C7A50FD3}" destId="{C37F5006-9FCB-481C-8647-E602B4BECC94}" srcOrd="2" destOrd="0" presId="urn:microsoft.com/office/officeart/2005/8/layout/orgChart1"/>
    <dgm:cxn modelId="{740ECBAB-821C-429D-9AAE-8399CCEAA578}" type="presParOf" srcId="{D3E43A98-F640-4E84-BD2E-173F41C9BA56}" destId="{030DC5FE-E66D-4658-AD25-A2A5BC1438BA}" srcOrd="8" destOrd="0" presId="urn:microsoft.com/office/officeart/2005/8/layout/orgChart1"/>
    <dgm:cxn modelId="{C157CBF0-2AD5-466E-A504-4C6B895DF1C5}" type="presParOf" srcId="{D3E43A98-F640-4E84-BD2E-173F41C9BA56}" destId="{28732504-389F-46A2-ACE2-F946E1892A73}" srcOrd="9" destOrd="0" presId="urn:microsoft.com/office/officeart/2005/8/layout/orgChart1"/>
    <dgm:cxn modelId="{7B494419-F855-46C3-838B-379F4CFC3D33}" type="presParOf" srcId="{28732504-389F-46A2-ACE2-F946E1892A73}" destId="{0819245D-1536-41AE-B508-6BC5B3275135}" srcOrd="0" destOrd="0" presId="urn:microsoft.com/office/officeart/2005/8/layout/orgChart1"/>
    <dgm:cxn modelId="{71230B48-A3D3-4107-BF4E-300C61B3AAA7}" type="presParOf" srcId="{0819245D-1536-41AE-B508-6BC5B3275135}" destId="{B29C429C-1107-424B-AB2E-B26168001C81}" srcOrd="0" destOrd="0" presId="urn:microsoft.com/office/officeart/2005/8/layout/orgChart1"/>
    <dgm:cxn modelId="{97446147-D6B9-4B25-B084-6BFCFFBCCA46}" type="presParOf" srcId="{0819245D-1536-41AE-B508-6BC5B3275135}" destId="{90E44FBD-0499-4E5A-BAB8-96C2ADCB5C5C}" srcOrd="1" destOrd="0" presId="urn:microsoft.com/office/officeart/2005/8/layout/orgChart1"/>
    <dgm:cxn modelId="{8732686A-A209-4AE0-8C00-D818DE3D7E24}" type="presParOf" srcId="{28732504-389F-46A2-ACE2-F946E1892A73}" destId="{0A6A2660-C283-434B-8A39-6D05C4F375ED}" srcOrd="1" destOrd="0" presId="urn:microsoft.com/office/officeart/2005/8/layout/orgChart1"/>
    <dgm:cxn modelId="{6604F584-D6FF-4318-A3E8-7B5FE4FAADE1}" type="presParOf" srcId="{28732504-389F-46A2-ACE2-F946E1892A73}" destId="{A00F7B75-D739-4F29-A762-8EABB7C2B54A}" srcOrd="2" destOrd="0" presId="urn:microsoft.com/office/officeart/2005/8/layout/orgChart1"/>
    <dgm:cxn modelId="{1FE92DAB-58F8-4039-A47D-E48A40714E6D}" type="presParOf" srcId="{D3E43A98-F640-4E84-BD2E-173F41C9BA56}" destId="{0D31B479-4D69-4771-A753-140541DE1FC5}" srcOrd="10" destOrd="0" presId="urn:microsoft.com/office/officeart/2005/8/layout/orgChart1"/>
    <dgm:cxn modelId="{E089DB8B-B33C-4D64-A807-9EF4D33AA12E}" type="presParOf" srcId="{D3E43A98-F640-4E84-BD2E-173F41C9BA56}" destId="{4482C1C2-20EC-4E9F-9968-81C7997391F4}" srcOrd="11" destOrd="0" presId="urn:microsoft.com/office/officeart/2005/8/layout/orgChart1"/>
    <dgm:cxn modelId="{1A7CBB40-4E70-40BA-AA17-B3A36F2C7435}" type="presParOf" srcId="{4482C1C2-20EC-4E9F-9968-81C7997391F4}" destId="{9FCD06AB-5650-4383-AB10-9B55445C6C2B}" srcOrd="0" destOrd="0" presId="urn:microsoft.com/office/officeart/2005/8/layout/orgChart1"/>
    <dgm:cxn modelId="{58D15E9C-EBD8-4363-94FE-382BE90C802E}" type="presParOf" srcId="{9FCD06AB-5650-4383-AB10-9B55445C6C2B}" destId="{466C2499-F79D-41DA-8F9D-CADF34AC9B98}" srcOrd="0" destOrd="0" presId="urn:microsoft.com/office/officeart/2005/8/layout/orgChart1"/>
    <dgm:cxn modelId="{03F04C0F-1B4D-485F-A35E-381B04821F5B}" type="presParOf" srcId="{9FCD06AB-5650-4383-AB10-9B55445C6C2B}" destId="{2581068E-E070-4E3F-BDD4-E743CF782CF3}" srcOrd="1" destOrd="0" presId="urn:microsoft.com/office/officeart/2005/8/layout/orgChart1"/>
    <dgm:cxn modelId="{FEDA0D8B-C61B-436F-8101-DBEF26567AD7}" type="presParOf" srcId="{4482C1C2-20EC-4E9F-9968-81C7997391F4}" destId="{96D86B9E-E696-46DF-A5E5-4EA216889E2C}" srcOrd="1" destOrd="0" presId="urn:microsoft.com/office/officeart/2005/8/layout/orgChart1"/>
    <dgm:cxn modelId="{DA879E41-D004-4CD4-8B08-542ED754B574}" type="presParOf" srcId="{4482C1C2-20EC-4E9F-9968-81C7997391F4}" destId="{3AF23E2B-7DDE-453D-8FD1-293C61037640}" srcOrd="2" destOrd="0" presId="urn:microsoft.com/office/officeart/2005/8/layout/orgChart1"/>
    <dgm:cxn modelId="{4A3455A6-D90F-43AE-A53D-B0BEDB0243A9}" type="presParOf" srcId="{D3E43A98-F640-4E84-BD2E-173F41C9BA56}" destId="{ABF6A539-3771-4704-B7CA-9B6E650F607E}" srcOrd="12" destOrd="0" presId="urn:microsoft.com/office/officeart/2005/8/layout/orgChart1"/>
    <dgm:cxn modelId="{64BC9B5E-9FFB-4C83-BD50-25F92201038D}" type="presParOf" srcId="{D3E43A98-F640-4E84-BD2E-173F41C9BA56}" destId="{7F0B3872-9922-4BF4-83D1-643ABE00DE54}" srcOrd="13" destOrd="0" presId="urn:microsoft.com/office/officeart/2005/8/layout/orgChart1"/>
    <dgm:cxn modelId="{E2D3482C-D893-4A13-A4B7-703686547019}" type="presParOf" srcId="{7F0B3872-9922-4BF4-83D1-643ABE00DE54}" destId="{25A5A442-DA58-41BC-9A4E-59613349D826}" srcOrd="0" destOrd="0" presId="urn:microsoft.com/office/officeart/2005/8/layout/orgChart1"/>
    <dgm:cxn modelId="{541CECA2-9730-4737-A059-D45C3462942A}" type="presParOf" srcId="{25A5A442-DA58-41BC-9A4E-59613349D826}" destId="{ECB161AC-FB3D-4399-A768-57C1941E7773}" srcOrd="0" destOrd="0" presId="urn:microsoft.com/office/officeart/2005/8/layout/orgChart1"/>
    <dgm:cxn modelId="{4B9984E9-B893-4700-A21A-A587EBBE2267}" type="presParOf" srcId="{25A5A442-DA58-41BC-9A4E-59613349D826}" destId="{F5A6C696-06E0-4C8C-9C51-F663E2163AE1}" srcOrd="1" destOrd="0" presId="urn:microsoft.com/office/officeart/2005/8/layout/orgChart1"/>
    <dgm:cxn modelId="{9E9BE9DE-F7A0-451C-863B-1715833F75CB}" type="presParOf" srcId="{7F0B3872-9922-4BF4-83D1-643ABE00DE54}" destId="{A766AB41-3FD4-4AD4-ADC7-283E15D5AD9F}" srcOrd="1" destOrd="0" presId="urn:microsoft.com/office/officeart/2005/8/layout/orgChart1"/>
    <dgm:cxn modelId="{DA4D800D-4769-4A29-8EB5-72F5429CC0B4}" type="presParOf" srcId="{7F0B3872-9922-4BF4-83D1-643ABE00DE54}" destId="{C9D10833-084D-4E00-BDC4-F7D8B113DB16}" srcOrd="2" destOrd="0" presId="urn:microsoft.com/office/officeart/2005/8/layout/orgChart1"/>
    <dgm:cxn modelId="{D646E03D-B1C6-47FA-97C0-83294D410684}" type="presParOf" srcId="{D3E43A98-F640-4E84-BD2E-173F41C9BA56}" destId="{61923A5B-9B7E-4418-ABD5-89CD981367C3}" srcOrd="14" destOrd="0" presId="urn:microsoft.com/office/officeart/2005/8/layout/orgChart1"/>
    <dgm:cxn modelId="{BB31F33C-C986-4FE5-B6E5-E3D75C07B444}" type="presParOf" srcId="{D3E43A98-F640-4E84-BD2E-173F41C9BA56}" destId="{62CA94E2-E22D-4923-BE3A-3164123EAFCB}" srcOrd="15" destOrd="0" presId="urn:microsoft.com/office/officeart/2005/8/layout/orgChart1"/>
    <dgm:cxn modelId="{0F4269C2-A814-4152-A15B-8CACFF6F1C3C}" type="presParOf" srcId="{62CA94E2-E22D-4923-BE3A-3164123EAFCB}" destId="{0E312DCE-C4BE-42D4-803D-3F7F062DA8CF}" srcOrd="0" destOrd="0" presId="urn:microsoft.com/office/officeart/2005/8/layout/orgChart1"/>
    <dgm:cxn modelId="{0FF6BAB4-BF5D-421B-B1DD-0F7370A3609C}" type="presParOf" srcId="{0E312DCE-C4BE-42D4-803D-3F7F062DA8CF}" destId="{D130A5C6-CC45-46AF-A5A1-48D34E7805F0}" srcOrd="0" destOrd="0" presId="urn:microsoft.com/office/officeart/2005/8/layout/orgChart1"/>
    <dgm:cxn modelId="{4BD2E233-EAAD-4CBF-8CAD-B2674065002C}" type="presParOf" srcId="{0E312DCE-C4BE-42D4-803D-3F7F062DA8CF}" destId="{0B669BAF-3123-4D29-BBC1-45C36E756424}" srcOrd="1" destOrd="0" presId="urn:microsoft.com/office/officeart/2005/8/layout/orgChart1"/>
    <dgm:cxn modelId="{1C5E18BC-9350-419C-BFE7-3754732207F9}" type="presParOf" srcId="{62CA94E2-E22D-4923-BE3A-3164123EAFCB}" destId="{BCA8C103-8940-4993-ACDE-7F221842679A}" srcOrd="1" destOrd="0" presId="urn:microsoft.com/office/officeart/2005/8/layout/orgChart1"/>
    <dgm:cxn modelId="{8A043FE5-A1B4-420F-A2BB-D07897A04C01}" type="presParOf" srcId="{62CA94E2-E22D-4923-BE3A-3164123EAFCB}" destId="{97702A4F-401F-4CB1-8F78-407FB2D8A968}" srcOrd="2" destOrd="0" presId="urn:microsoft.com/office/officeart/2005/8/layout/orgChart1"/>
    <dgm:cxn modelId="{8CA94F5F-6CFF-48BB-AE14-8E04CEE7A8CD}" type="presParOf" srcId="{D3E43A98-F640-4E84-BD2E-173F41C9BA56}" destId="{99848D61-E52E-48B0-B71A-27FD2B3B8DB2}" srcOrd="16" destOrd="0" presId="urn:microsoft.com/office/officeart/2005/8/layout/orgChart1"/>
    <dgm:cxn modelId="{7366F4FD-E9C1-4E9D-8F8A-E6018E01A9A0}" type="presParOf" srcId="{D3E43A98-F640-4E84-BD2E-173F41C9BA56}" destId="{B2BC27E9-C430-4E02-A519-89B90790F9D9}" srcOrd="17" destOrd="0" presId="urn:microsoft.com/office/officeart/2005/8/layout/orgChart1"/>
    <dgm:cxn modelId="{21845244-6A47-40FA-AD61-2E59458A807E}" type="presParOf" srcId="{B2BC27E9-C430-4E02-A519-89B90790F9D9}" destId="{6BF5F3B3-4B64-401D-9849-419DD1AF46B2}" srcOrd="0" destOrd="0" presId="urn:microsoft.com/office/officeart/2005/8/layout/orgChart1"/>
    <dgm:cxn modelId="{68FE24E8-AC1E-4D07-B66C-3A770B644F54}" type="presParOf" srcId="{6BF5F3B3-4B64-401D-9849-419DD1AF46B2}" destId="{9E1E65C9-7E03-44A3-94F9-55981DD9929C}" srcOrd="0" destOrd="0" presId="urn:microsoft.com/office/officeart/2005/8/layout/orgChart1"/>
    <dgm:cxn modelId="{9D930D72-CC55-4665-B452-7C08509DB2D0}" type="presParOf" srcId="{6BF5F3B3-4B64-401D-9849-419DD1AF46B2}" destId="{9274679B-7384-4868-912C-28FD20EC60CC}" srcOrd="1" destOrd="0" presId="urn:microsoft.com/office/officeart/2005/8/layout/orgChart1"/>
    <dgm:cxn modelId="{C4CA0190-FDD1-4B7C-9B32-A18FBC9DF3F6}" type="presParOf" srcId="{B2BC27E9-C430-4E02-A519-89B90790F9D9}" destId="{EC9A3363-45A0-4346-9C6E-8C9DC2DD9968}" srcOrd="1" destOrd="0" presId="urn:microsoft.com/office/officeart/2005/8/layout/orgChart1"/>
    <dgm:cxn modelId="{9D437A39-E358-4941-928B-43A6C4D21E4F}" type="presParOf" srcId="{B2BC27E9-C430-4E02-A519-89B90790F9D9}" destId="{93FEAECF-06C6-42DB-BE65-D2935BA2CB7D}" srcOrd="2" destOrd="0" presId="urn:microsoft.com/office/officeart/2005/8/layout/orgChart1"/>
    <dgm:cxn modelId="{787C9D6B-D834-47F2-AB6A-B05C5EFCDB38}" type="presParOf" srcId="{CC4936CC-5D93-4979-A4B9-C60EBF58FF76}" destId="{F33CBBFE-ADDE-4EC9-B015-6329A91A1C98}" srcOrd="2" destOrd="0" presId="urn:microsoft.com/office/officeart/2005/8/layout/orgChart1"/>
    <dgm:cxn modelId="{87C8FEAF-1DA4-4BF0-8EC7-EC7229281FC4}" type="presParOf" srcId="{EA0066D7-DEDC-481E-B91F-1D19C8041354}" destId="{EE1BEFEB-C636-48B0-BF15-678D862DA889}" srcOrd="2" destOrd="0" presId="urn:microsoft.com/office/officeart/2005/8/layout/orgChart1"/>
    <dgm:cxn modelId="{981FFF1F-AC6B-48BE-9216-9D64AFE66267}" type="presParOf" srcId="{EA0066D7-DEDC-481E-B91F-1D19C8041354}" destId="{FB4CE3F7-7E63-4A0A-974B-8B745F40A950}" srcOrd="3" destOrd="0" presId="urn:microsoft.com/office/officeart/2005/8/layout/orgChart1"/>
    <dgm:cxn modelId="{3F3D2457-306D-41BA-93B3-9375B33EC53E}" type="presParOf" srcId="{FB4CE3F7-7E63-4A0A-974B-8B745F40A950}" destId="{624089EE-B48C-4273-86DA-659ED13E5D19}" srcOrd="0" destOrd="0" presId="urn:microsoft.com/office/officeart/2005/8/layout/orgChart1"/>
    <dgm:cxn modelId="{81525F35-AFB7-49A8-A1D2-AB3186FE06E8}" type="presParOf" srcId="{624089EE-B48C-4273-86DA-659ED13E5D19}" destId="{C0B4BCEE-E0D2-4DA7-9FB7-0BD6888AE238}" srcOrd="0" destOrd="0" presId="urn:microsoft.com/office/officeart/2005/8/layout/orgChart1"/>
    <dgm:cxn modelId="{6B42DAF2-68D2-43FA-B09C-C4BDBE7D94F1}" type="presParOf" srcId="{624089EE-B48C-4273-86DA-659ED13E5D19}" destId="{56E9E4EA-CFF1-4B8A-8D30-AB232A8E7CAF}" srcOrd="1" destOrd="0" presId="urn:microsoft.com/office/officeart/2005/8/layout/orgChart1"/>
    <dgm:cxn modelId="{13B9647F-1CF1-4637-AC1E-4D81A1887904}" type="presParOf" srcId="{FB4CE3F7-7E63-4A0A-974B-8B745F40A950}" destId="{1D813460-BB5E-4D72-86C1-A115371904F2}" srcOrd="1" destOrd="0" presId="urn:microsoft.com/office/officeart/2005/8/layout/orgChart1"/>
    <dgm:cxn modelId="{CC1D3720-3678-4877-AA46-6C85CDB7860A}" type="presParOf" srcId="{FB4CE3F7-7E63-4A0A-974B-8B745F40A950}" destId="{A19AC9D9-4EC1-4631-9696-518534EDDE36}" srcOrd="2" destOrd="0" presId="urn:microsoft.com/office/officeart/2005/8/layout/orgChart1"/>
    <dgm:cxn modelId="{D924C7D6-F7F0-4D83-A705-0CA5BB7146CE}" type="presParOf" srcId="{EA0066D7-DEDC-481E-B91F-1D19C8041354}" destId="{D23AFACB-B948-48BF-9E73-67546714F49E}" srcOrd="4" destOrd="0" presId="urn:microsoft.com/office/officeart/2005/8/layout/orgChart1"/>
    <dgm:cxn modelId="{464B0071-FE9B-43EE-B8C2-427D577569BD}" type="presParOf" srcId="{EA0066D7-DEDC-481E-B91F-1D19C8041354}" destId="{8107C821-2F27-4A71-AF7E-72400516361C}" srcOrd="5" destOrd="0" presId="urn:microsoft.com/office/officeart/2005/8/layout/orgChart1"/>
    <dgm:cxn modelId="{5E9469BA-2346-4724-81DF-FA40E3DBB306}" type="presParOf" srcId="{8107C821-2F27-4A71-AF7E-72400516361C}" destId="{4B7656AD-E5F5-478E-8445-63E7EA5BE285}" srcOrd="0" destOrd="0" presId="urn:microsoft.com/office/officeart/2005/8/layout/orgChart1"/>
    <dgm:cxn modelId="{31597524-E211-445C-B6D4-70101779B243}" type="presParOf" srcId="{4B7656AD-E5F5-478E-8445-63E7EA5BE285}" destId="{BD709AF8-134C-45E9-9214-1F94B477A6D6}" srcOrd="0" destOrd="0" presId="urn:microsoft.com/office/officeart/2005/8/layout/orgChart1"/>
    <dgm:cxn modelId="{15A5A5E5-E298-4DD2-99D2-ABD3536DDDEE}" type="presParOf" srcId="{4B7656AD-E5F5-478E-8445-63E7EA5BE285}" destId="{A54EC9DE-49E2-4FB5-B5ED-E5C144533179}" srcOrd="1" destOrd="0" presId="urn:microsoft.com/office/officeart/2005/8/layout/orgChart1"/>
    <dgm:cxn modelId="{0A709DC3-0FF2-413A-B47C-AADCCF96F344}" type="presParOf" srcId="{8107C821-2F27-4A71-AF7E-72400516361C}" destId="{7C8E6E78-46C0-48CC-B150-15DAFD8F733B}" srcOrd="1" destOrd="0" presId="urn:microsoft.com/office/officeart/2005/8/layout/orgChart1"/>
    <dgm:cxn modelId="{0F6D80DA-D9F7-48F1-B88B-FF2C52463632}" type="presParOf" srcId="{7C8E6E78-46C0-48CC-B150-15DAFD8F733B}" destId="{F08A1A08-D550-4D17-80BA-285C78770A7B}" srcOrd="0" destOrd="0" presId="urn:microsoft.com/office/officeart/2005/8/layout/orgChart1"/>
    <dgm:cxn modelId="{E1D4DC35-4964-4AA9-9412-32C5E094C025}" type="presParOf" srcId="{7C8E6E78-46C0-48CC-B150-15DAFD8F733B}" destId="{2A627CFD-B2E6-4468-AB84-65474BCB8C6A}" srcOrd="1" destOrd="0" presId="urn:microsoft.com/office/officeart/2005/8/layout/orgChart1"/>
    <dgm:cxn modelId="{B56DD882-959C-4515-919D-6C9E033E1E37}" type="presParOf" srcId="{2A627CFD-B2E6-4468-AB84-65474BCB8C6A}" destId="{7A77A7AF-7F04-449F-90D8-6C91225212D2}" srcOrd="0" destOrd="0" presId="urn:microsoft.com/office/officeart/2005/8/layout/orgChart1"/>
    <dgm:cxn modelId="{5AF61D54-A149-4F36-A19E-1DC452FF0A0A}" type="presParOf" srcId="{7A77A7AF-7F04-449F-90D8-6C91225212D2}" destId="{0E92D8AC-EAE3-4103-A6D1-F280E7115EE8}" srcOrd="0" destOrd="0" presId="urn:microsoft.com/office/officeart/2005/8/layout/orgChart1"/>
    <dgm:cxn modelId="{5C13F02A-B5FE-43B0-BB11-FA024EEE42AC}" type="presParOf" srcId="{7A77A7AF-7F04-449F-90D8-6C91225212D2}" destId="{92DE62BF-2749-4315-A890-696655CC9145}" srcOrd="1" destOrd="0" presId="urn:microsoft.com/office/officeart/2005/8/layout/orgChart1"/>
    <dgm:cxn modelId="{C4DEFB55-B604-4DE5-B179-4DAEBCCEA0EF}" type="presParOf" srcId="{2A627CFD-B2E6-4468-AB84-65474BCB8C6A}" destId="{671FC1DD-236D-4633-85E6-1C20EF1DD781}" srcOrd="1" destOrd="0" presId="urn:microsoft.com/office/officeart/2005/8/layout/orgChart1"/>
    <dgm:cxn modelId="{CC4FCEFE-CE0C-4DA0-81F6-DC92A990A6E4}" type="presParOf" srcId="{2A627CFD-B2E6-4468-AB84-65474BCB8C6A}" destId="{3F95569C-761F-421E-BC11-2AFF8671A439}" srcOrd="2" destOrd="0" presId="urn:microsoft.com/office/officeart/2005/8/layout/orgChart1"/>
    <dgm:cxn modelId="{2791A24E-534F-45CE-B4E7-6BC001802556}" type="presParOf" srcId="{7C8E6E78-46C0-48CC-B150-15DAFD8F733B}" destId="{67229301-D330-407F-A90C-310AB6413E77}" srcOrd="2" destOrd="0" presId="urn:microsoft.com/office/officeart/2005/8/layout/orgChart1"/>
    <dgm:cxn modelId="{2D20FABE-AA1F-4972-BBF1-262D8D0E2CE9}" type="presParOf" srcId="{7C8E6E78-46C0-48CC-B150-15DAFD8F733B}" destId="{BB5BF55F-1FA1-46DE-B468-B668E606029D}" srcOrd="3" destOrd="0" presId="urn:microsoft.com/office/officeart/2005/8/layout/orgChart1"/>
    <dgm:cxn modelId="{D46D4135-2517-4F92-A331-D60338BD7413}" type="presParOf" srcId="{BB5BF55F-1FA1-46DE-B468-B668E606029D}" destId="{8A323B3E-BA6A-4EB5-9A70-167BBD7C3A67}" srcOrd="0" destOrd="0" presId="urn:microsoft.com/office/officeart/2005/8/layout/orgChart1"/>
    <dgm:cxn modelId="{67589987-DBDA-4DCD-B87A-B2D5BF5A5BB7}" type="presParOf" srcId="{8A323B3E-BA6A-4EB5-9A70-167BBD7C3A67}" destId="{E6DA917B-203A-4781-9188-FCCC98F50FF7}" srcOrd="0" destOrd="0" presId="urn:microsoft.com/office/officeart/2005/8/layout/orgChart1"/>
    <dgm:cxn modelId="{B2A327F0-5489-4C74-A3A2-CECE3708326D}" type="presParOf" srcId="{8A323B3E-BA6A-4EB5-9A70-167BBD7C3A67}" destId="{00D57D1C-3272-4E73-A80B-3B8596F56B57}" srcOrd="1" destOrd="0" presId="urn:microsoft.com/office/officeart/2005/8/layout/orgChart1"/>
    <dgm:cxn modelId="{CB5D264A-F070-49FC-9A6B-DED54E830A07}" type="presParOf" srcId="{BB5BF55F-1FA1-46DE-B468-B668E606029D}" destId="{13229A6B-0FCB-49D6-9DED-0073D7ED6936}" srcOrd="1" destOrd="0" presId="urn:microsoft.com/office/officeart/2005/8/layout/orgChart1"/>
    <dgm:cxn modelId="{55E14AC5-409A-4CCB-BB73-E12E25F7B9B7}" type="presParOf" srcId="{BB5BF55F-1FA1-46DE-B468-B668E606029D}" destId="{D96589F6-69AC-4124-92F9-11ACCC7E27D5}" srcOrd="2" destOrd="0" presId="urn:microsoft.com/office/officeart/2005/8/layout/orgChart1"/>
    <dgm:cxn modelId="{33D9FAE9-3F2E-47C3-91BF-071A50E4AE49}" type="presParOf" srcId="{7C8E6E78-46C0-48CC-B150-15DAFD8F733B}" destId="{E9E55A60-1AA0-480F-9F9E-029EA47457C0}" srcOrd="4" destOrd="0" presId="urn:microsoft.com/office/officeart/2005/8/layout/orgChart1"/>
    <dgm:cxn modelId="{FFD5B1AC-33C3-4016-91E0-71A8B5AF8D33}" type="presParOf" srcId="{7C8E6E78-46C0-48CC-B150-15DAFD8F733B}" destId="{7305BA37-80D7-4DA3-A499-39A7A54B31DF}" srcOrd="5" destOrd="0" presId="urn:microsoft.com/office/officeart/2005/8/layout/orgChart1"/>
    <dgm:cxn modelId="{A2F9B660-01FE-4AEE-9A3C-B77A8C12A1A2}" type="presParOf" srcId="{7305BA37-80D7-4DA3-A499-39A7A54B31DF}" destId="{05C82B3F-5F77-464E-B96D-9A3CD11453A9}" srcOrd="0" destOrd="0" presId="urn:microsoft.com/office/officeart/2005/8/layout/orgChart1"/>
    <dgm:cxn modelId="{320CCA15-3B3B-48D4-89C2-662C77F2817C}" type="presParOf" srcId="{05C82B3F-5F77-464E-B96D-9A3CD11453A9}" destId="{A407D2AD-1DE0-4731-937A-A9C4BC6913E0}" srcOrd="0" destOrd="0" presId="urn:microsoft.com/office/officeart/2005/8/layout/orgChart1"/>
    <dgm:cxn modelId="{55186E87-434C-4A3E-BBBA-9186464DCD00}" type="presParOf" srcId="{05C82B3F-5F77-464E-B96D-9A3CD11453A9}" destId="{92AA17B5-F0F7-44C8-B7C7-0AA85C562B57}" srcOrd="1" destOrd="0" presId="urn:microsoft.com/office/officeart/2005/8/layout/orgChart1"/>
    <dgm:cxn modelId="{4D193640-6B2C-4DB8-AE78-FAF03D2AE986}" type="presParOf" srcId="{7305BA37-80D7-4DA3-A499-39A7A54B31DF}" destId="{A514478B-634E-423B-8F55-C9471A53F3B5}" srcOrd="1" destOrd="0" presId="urn:microsoft.com/office/officeart/2005/8/layout/orgChart1"/>
    <dgm:cxn modelId="{D9AAC2C7-21F8-4C08-AC4B-5A92D80D1640}" type="presParOf" srcId="{7305BA37-80D7-4DA3-A499-39A7A54B31DF}" destId="{DD613356-AB54-4806-BAD4-AB08B5D0EF2A}" srcOrd="2" destOrd="0" presId="urn:microsoft.com/office/officeart/2005/8/layout/orgChart1"/>
    <dgm:cxn modelId="{74E96718-BAD4-4151-8387-3130163FC843}" type="presParOf" srcId="{7C8E6E78-46C0-48CC-B150-15DAFD8F733B}" destId="{CB08DCBE-AE5D-45F9-9C31-8073A3182936}" srcOrd="6" destOrd="0" presId="urn:microsoft.com/office/officeart/2005/8/layout/orgChart1"/>
    <dgm:cxn modelId="{E95ACB6A-AE3C-48FC-99A3-A6A00E1BEB38}" type="presParOf" srcId="{7C8E6E78-46C0-48CC-B150-15DAFD8F733B}" destId="{58DC4785-F897-4BFD-BF5C-AFB9FD80EF45}" srcOrd="7" destOrd="0" presId="urn:microsoft.com/office/officeart/2005/8/layout/orgChart1"/>
    <dgm:cxn modelId="{C0BB087C-0132-41BE-B752-4AE8D7D58857}" type="presParOf" srcId="{58DC4785-F897-4BFD-BF5C-AFB9FD80EF45}" destId="{ED1F4FDB-E3F2-4FC8-B692-D3F0BCE6C355}" srcOrd="0" destOrd="0" presId="urn:microsoft.com/office/officeart/2005/8/layout/orgChart1"/>
    <dgm:cxn modelId="{7678C3D9-DC80-4E64-9648-13C61FCE64BF}" type="presParOf" srcId="{ED1F4FDB-E3F2-4FC8-B692-D3F0BCE6C355}" destId="{3AA4BBA8-F99B-46B9-B700-1351A4AC3633}" srcOrd="0" destOrd="0" presId="urn:microsoft.com/office/officeart/2005/8/layout/orgChart1"/>
    <dgm:cxn modelId="{66329E5C-5953-4963-AF27-CE261DFC3D43}" type="presParOf" srcId="{ED1F4FDB-E3F2-4FC8-B692-D3F0BCE6C355}" destId="{08B95017-9F49-4A10-9196-43D50D706BFD}" srcOrd="1" destOrd="0" presId="urn:microsoft.com/office/officeart/2005/8/layout/orgChart1"/>
    <dgm:cxn modelId="{83983F8B-C24E-4C5F-8211-2EB873ED2953}" type="presParOf" srcId="{58DC4785-F897-4BFD-BF5C-AFB9FD80EF45}" destId="{66364DC8-0D18-48B1-88E4-0646B7DD0439}" srcOrd="1" destOrd="0" presId="urn:microsoft.com/office/officeart/2005/8/layout/orgChart1"/>
    <dgm:cxn modelId="{A28CA80F-3B43-4F65-8526-E28BF742CC19}" type="presParOf" srcId="{58DC4785-F897-4BFD-BF5C-AFB9FD80EF45}" destId="{5D6F5AD6-A566-47AA-90D5-37158F6C2855}" srcOrd="2" destOrd="0" presId="urn:microsoft.com/office/officeart/2005/8/layout/orgChart1"/>
    <dgm:cxn modelId="{B84BB488-ED17-4120-8A19-37FCD3C08E32}" type="presParOf" srcId="{8107C821-2F27-4A71-AF7E-72400516361C}" destId="{1578959E-22FD-4C3B-BFE1-E31D9D35EB4A}" srcOrd="2" destOrd="0" presId="urn:microsoft.com/office/officeart/2005/8/layout/orgChart1"/>
    <dgm:cxn modelId="{9040BE74-AA65-4AE5-8F68-8092ABC70EB8}" type="presParOf" srcId="{EA0066D7-DEDC-481E-B91F-1D19C8041354}" destId="{871230CD-89AB-4899-9E9D-8AABEB651FF4}" srcOrd="6" destOrd="0" presId="urn:microsoft.com/office/officeart/2005/8/layout/orgChart1"/>
    <dgm:cxn modelId="{12FC98EA-4863-40B3-B04A-CE9DD0D1D828}" type="presParOf" srcId="{EA0066D7-DEDC-481E-B91F-1D19C8041354}" destId="{02400A79-341E-4F6C-B006-ADE0713B8B2C}" srcOrd="7" destOrd="0" presId="urn:microsoft.com/office/officeart/2005/8/layout/orgChart1"/>
    <dgm:cxn modelId="{A3536938-8A35-464F-8187-84699EAD086A}" type="presParOf" srcId="{02400A79-341E-4F6C-B006-ADE0713B8B2C}" destId="{CC3B370D-927A-44B0-A91B-2803E02DB6EB}" srcOrd="0" destOrd="0" presId="urn:microsoft.com/office/officeart/2005/8/layout/orgChart1"/>
    <dgm:cxn modelId="{C4491FBB-AA56-4842-9F46-B0311156CFE7}" type="presParOf" srcId="{CC3B370D-927A-44B0-A91B-2803E02DB6EB}" destId="{854914B8-2FF5-4803-B6F6-B5E3C52F25E9}" srcOrd="0" destOrd="0" presId="urn:microsoft.com/office/officeart/2005/8/layout/orgChart1"/>
    <dgm:cxn modelId="{86DCC1D7-20FC-4D6C-B4B9-37AD9E39F569}" type="presParOf" srcId="{CC3B370D-927A-44B0-A91B-2803E02DB6EB}" destId="{7756316A-07F2-4197-B270-62475F7C3A37}" srcOrd="1" destOrd="0" presId="urn:microsoft.com/office/officeart/2005/8/layout/orgChart1"/>
    <dgm:cxn modelId="{A8327AA6-9F37-4EFB-B0AF-9B3787328D8B}" type="presParOf" srcId="{02400A79-341E-4F6C-B006-ADE0713B8B2C}" destId="{6645B573-FE3B-46C8-848E-93ED1733B169}" srcOrd="1" destOrd="0" presId="urn:microsoft.com/office/officeart/2005/8/layout/orgChart1"/>
    <dgm:cxn modelId="{E1294181-866D-4809-8959-6BD586BB22C7}" type="presParOf" srcId="{6645B573-FE3B-46C8-848E-93ED1733B169}" destId="{51E28382-B603-483C-B5D1-EF7364AF4482}" srcOrd="0" destOrd="0" presId="urn:microsoft.com/office/officeart/2005/8/layout/orgChart1"/>
    <dgm:cxn modelId="{C7AC50EF-A4E0-4722-8412-9C46C501A35C}" type="presParOf" srcId="{6645B573-FE3B-46C8-848E-93ED1733B169}" destId="{1D60D3B0-95A2-45D1-A99B-FC8D9D18ADCC}" srcOrd="1" destOrd="0" presId="urn:microsoft.com/office/officeart/2005/8/layout/orgChart1"/>
    <dgm:cxn modelId="{43D90480-ACB5-40A8-9F02-21DDF4CCE7B5}" type="presParOf" srcId="{1D60D3B0-95A2-45D1-A99B-FC8D9D18ADCC}" destId="{D3E3CCE3-DA5A-454F-994A-CF555E292368}" srcOrd="0" destOrd="0" presId="urn:microsoft.com/office/officeart/2005/8/layout/orgChart1"/>
    <dgm:cxn modelId="{C68B7832-489E-4E39-84ED-29DEABFECE0F}" type="presParOf" srcId="{D3E3CCE3-DA5A-454F-994A-CF555E292368}" destId="{5C2A61B5-2BCC-4047-9D29-DDAB21548587}" srcOrd="0" destOrd="0" presId="urn:microsoft.com/office/officeart/2005/8/layout/orgChart1"/>
    <dgm:cxn modelId="{3838DCD4-CD39-4E6D-A648-D4911DD4E1B0}" type="presParOf" srcId="{D3E3CCE3-DA5A-454F-994A-CF555E292368}" destId="{A94617AC-1E3B-4829-8518-E6A8D17DCFD8}" srcOrd="1" destOrd="0" presId="urn:microsoft.com/office/officeart/2005/8/layout/orgChart1"/>
    <dgm:cxn modelId="{93899A7C-88FA-45E3-8F0B-C147CEC9098C}" type="presParOf" srcId="{1D60D3B0-95A2-45D1-A99B-FC8D9D18ADCC}" destId="{B9B846B1-92AC-4B2E-B679-1DDC66C23B3E}" srcOrd="1" destOrd="0" presId="urn:microsoft.com/office/officeart/2005/8/layout/orgChart1"/>
    <dgm:cxn modelId="{39552F7F-D7FA-47C3-BFAA-18378A5F7312}" type="presParOf" srcId="{1D60D3B0-95A2-45D1-A99B-FC8D9D18ADCC}" destId="{4FDE0E99-5C52-4FF3-A54F-1DB732D906C6}" srcOrd="2" destOrd="0" presId="urn:microsoft.com/office/officeart/2005/8/layout/orgChart1"/>
    <dgm:cxn modelId="{A6C88980-B0F8-498F-B451-7E1F63FC26F2}" type="presParOf" srcId="{6645B573-FE3B-46C8-848E-93ED1733B169}" destId="{AC6D1286-1FFA-4AC1-9435-7C4F012777B6}" srcOrd="2" destOrd="0" presId="urn:microsoft.com/office/officeart/2005/8/layout/orgChart1"/>
    <dgm:cxn modelId="{1669CB3C-7F9D-4BA9-80B1-0B2C068D6EB6}" type="presParOf" srcId="{6645B573-FE3B-46C8-848E-93ED1733B169}" destId="{627DD36A-195A-400F-BFBA-8C3230505950}" srcOrd="3" destOrd="0" presId="urn:microsoft.com/office/officeart/2005/8/layout/orgChart1"/>
    <dgm:cxn modelId="{97916E6B-2C98-4E5E-B5EB-31D350629F69}" type="presParOf" srcId="{627DD36A-195A-400F-BFBA-8C3230505950}" destId="{51962A8D-A2B0-4E2A-95D0-8EE30AA4EF55}" srcOrd="0" destOrd="0" presId="urn:microsoft.com/office/officeart/2005/8/layout/orgChart1"/>
    <dgm:cxn modelId="{5D97D523-1232-4E46-BF9F-9DAF761ED25C}" type="presParOf" srcId="{51962A8D-A2B0-4E2A-95D0-8EE30AA4EF55}" destId="{7FFC3855-96FD-4953-885F-BFD411B5B397}" srcOrd="0" destOrd="0" presId="urn:microsoft.com/office/officeart/2005/8/layout/orgChart1"/>
    <dgm:cxn modelId="{950DD297-760A-455E-9714-924288D03EB0}" type="presParOf" srcId="{51962A8D-A2B0-4E2A-95D0-8EE30AA4EF55}" destId="{3B096691-46EF-4360-B70B-E38583C3F419}" srcOrd="1" destOrd="0" presId="urn:microsoft.com/office/officeart/2005/8/layout/orgChart1"/>
    <dgm:cxn modelId="{A2EB6E4A-E477-4F65-8646-62B2D1F425CF}" type="presParOf" srcId="{627DD36A-195A-400F-BFBA-8C3230505950}" destId="{B7D7913D-CE17-46A8-8A33-9A567AC87D11}" srcOrd="1" destOrd="0" presId="urn:microsoft.com/office/officeart/2005/8/layout/orgChart1"/>
    <dgm:cxn modelId="{C9B39AFB-0F78-4B15-A5AD-68C07876C9E2}" type="presParOf" srcId="{627DD36A-195A-400F-BFBA-8C3230505950}" destId="{B3A6E3EC-504E-49BF-ACAE-0113C81DFB6B}" srcOrd="2" destOrd="0" presId="urn:microsoft.com/office/officeart/2005/8/layout/orgChart1"/>
    <dgm:cxn modelId="{FDB0BF27-0799-4352-AE15-CE151EB3AD3C}" type="presParOf" srcId="{6645B573-FE3B-46C8-848E-93ED1733B169}" destId="{E1AFAC6F-AEE5-45F1-B314-054067A22288}" srcOrd="4" destOrd="0" presId="urn:microsoft.com/office/officeart/2005/8/layout/orgChart1"/>
    <dgm:cxn modelId="{0B50D368-8CA9-4777-911A-2DA36BEE511C}" type="presParOf" srcId="{6645B573-FE3B-46C8-848E-93ED1733B169}" destId="{D0428027-9C1B-444F-AFFB-1EC5A784380E}" srcOrd="5" destOrd="0" presId="urn:microsoft.com/office/officeart/2005/8/layout/orgChart1"/>
    <dgm:cxn modelId="{C07A15DD-A346-48FE-AA79-7A3DCF6261DE}" type="presParOf" srcId="{D0428027-9C1B-444F-AFFB-1EC5A784380E}" destId="{46ACCECB-C63D-4AF2-9C40-F9D1F7F3995C}" srcOrd="0" destOrd="0" presId="urn:microsoft.com/office/officeart/2005/8/layout/orgChart1"/>
    <dgm:cxn modelId="{26A7493C-1AB6-40A5-B5C4-60A907B53508}" type="presParOf" srcId="{46ACCECB-C63D-4AF2-9C40-F9D1F7F3995C}" destId="{92B12E33-26BB-4CCF-8928-38C58070BCBA}" srcOrd="0" destOrd="0" presId="urn:microsoft.com/office/officeart/2005/8/layout/orgChart1"/>
    <dgm:cxn modelId="{976B5D78-938E-48F2-9DB9-3F04335FA9F3}" type="presParOf" srcId="{46ACCECB-C63D-4AF2-9C40-F9D1F7F3995C}" destId="{ADC9D50C-704F-48F2-8478-E76051CDC21E}" srcOrd="1" destOrd="0" presId="urn:microsoft.com/office/officeart/2005/8/layout/orgChart1"/>
    <dgm:cxn modelId="{4161621D-0BCD-4F6B-8D9E-5AD5D259209D}" type="presParOf" srcId="{D0428027-9C1B-444F-AFFB-1EC5A784380E}" destId="{1BB1645C-01E5-4D62-94CE-98C8BC217D02}" srcOrd="1" destOrd="0" presId="urn:microsoft.com/office/officeart/2005/8/layout/orgChart1"/>
    <dgm:cxn modelId="{D227CB2A-AC82-4DC7-9C7F-58BA99B6F160}" type="presParOf" srcId="{D0428027-9C1B-444F-AFFB-1EC5A784380E}" destId="{E558BCAD-C543-4251-96E9-A8F34FB348A2}" srcOrd="2" destOrd="0" presId="urn:microsoft.com/office/officeart/2005/8/layout/orgChart1"/>
    <dgm:cxn modelId="{FCD7546C-19FB-4202-8C1A-F98A5BEF66A7}" type="presParOf" srcId="{6645B573-FE3B-46C8-848E-93ED1733B169}" destId="{1DF204A8-4524-43C0-B92F-D31540315BF8}" srcOrd="6" destOrd="0" presId="urn:microsoft.com/office/officeart/2005/8/layout/orgChart1"/>
    <dgm:cxn modelId="{FC822481-9B8B-4958-AC8F-7BE35AA942C9}" type="presParOf" srcId="{6645B573-FE3B-46C8-848E-93ED1733B169}" destId="{037BE399-AFB2-4D01-888B-E6297D3E8607}" srcOrd="7" destOrd="0" presId="urn:microsoft.com/office/officeart/2005/8/layout/orgChart1"/>
    <dgm:cxn modelId="{AE14C8EC-1D4D-4A30-9463-5530A5F1B2ED}" type="presParOf" srcId="{037BE399-AFB2-4D01-888B-E6297D3E8607}" destId="{F305334C-3FA2-468A-A4A0-50E154FCE83C}" srcOrd="0" destOrd="0" presId="urn:microsoft.com/office/officeart/2005/8/layout/orgChart1"/>
    <dgm:cxn modelId="{EA47C3FD-1241-41A1-9033-9B97AAF447BB}" type="presParOf" srcId="{F305334C-3FA2-468A-A4A0-50E154FCE83C}" destId="{F2AA20A1-8C25-4A5B-9F37-9D377B1A3ED4}" srcOrd="0" destOrd="0" presId="urn:microsoft.com/office/officeart/2005/8/layout/orgChart1"/>
    <dgm:cxn modelId="{7DFF3355-2E0F-4174-80F5-F546BC6E0188}" type="presParOf" srcId="{F305334C-3FA2-468A-A4A0-50E154FCE83C}" destId="{05AAAF8B-F2A1-4318-B27D-DE059A240068}" srcOrd="1" destOrd="0" presId="urn:microsoft.com/office/officeart/2005/8/layout/orgChart1"/>
    <dgm:cxn modelId="{860E43E4-9B27-4CBD-895A-86C519613DE4}" type="presParOf" srcId="{037BE399-AFB2-4D01-888B-E6297D3E8607}" destId="{8B30A070-9C00-4EFF-9067-1FDA40FEDAAD}" srcOrd="1" destOrd="0" presId="urn:microsoft.com/office/officeart/2005/8/layout/orgChart1"/>
    <dgm:cxn modelId="{2810ED46-F649-4B94-BAA1-B52AB94B65DB}" type="presParOf" srcId="{037BE399-AFB2-4D01-888B-E6297D3E8607}" destId="{F21CEFBF-B5C6-4135-9804-7E64BBF3B2FA}" srcOrd="2" destOrd="0" presId="urn:microsoft.com/office/officeart/2005/8/layout/orgChart1"/>
    <dgm:cxn modelId="{A2793F9A-0EF0-48F2-9D60-D45CE51B2E71}" type="presParOf" srcId="{6645B573-FE3B-46C8-848E-93ED1733B169}" destId="{C2F84A42-91AB-498E-9582-6E4979C4C63E}" srcOrd="8" destOrd="0" presId="urn:microsoft.com/office/officeart/2005/8/layout/orgChart1"/>
    <dgm:cxn modelId="{15F4D7E8-839C-405F-BA88-86DB5631E168}" type="presParOf" srcId="{6645B573-FE3B-46C8-848E-93ED1733B169}" destId="{B06E64DF-2A5C-4B0A-8521-50C822B9F687}" srcOrd="9" destOrd="0" presId="urn:microsoft.com/office/officeart/2005/8/layout/orgChart1"/>
    <dgm:cxn modelId="{E6D9FF84-1652-4987-917B-6810E300258F}" type="presParOf" srcId="{B06E64DF-2A5C-4B0A-8521-50C822B9F687}" destId="{D048396E-80D1-4B13-8D66-E2B7BA2E8671}" srcOrd="0" destOrd="0" presId="urn:microsoft.com/office/officeart/2005/8/layout/orgChart1"/>
    <dgm:cxn modelId="{238F6034-755D-49A7-9923-6BFAAE9011D8}" type="presParOf" srcId="{D048396E-80D1-4B13-8D66-E2B7BA2E8671}" destId="{E7192C43-469D-4FC4-BABE-1F2E0281061B}" srcOrd="0" destOrd="0" presId="urn:microsoft.com/office/officeart/2005/8/layout/orgChart1"/>
    <dgm:cxn modelId="{A6719825-BDB0-4941-A5A4-7977C2B825DF}" type="presParOf" srcId="{D048396E-80D1-4B13-8D66-E2B7BA2E8671}" destId="{92A6F9E0-C505-4B14-B9B4-A64F104320CE}" srcOrd="1" destOrd="0" presId="urn:microsoft.com/office/officeart/2005/8/layout/orgChart1"/>
    <dgm:cxn modelId="{A7D438BF-C1E9-4CB5-B0F9-C68674FE1A12}" type="presParOf" srcId="{B06E64DF-2A5C-4B0A-8521-50C822B9F687}" destId="{5753861A-CDA3-4C16-B631-3C3034D9BD69}" srcOrd="1" destOrd="0" presId="urn:microsoft.com/office/officeart/2005/8/layout/orgChart1"/>
    <dgm:cxn modelId="{A14A8DA1-FBB4-4F8B-B99C-8E121FDB20C9}" type="presParOf" srcId="{B06E64DF-2A5C-4B0A-8521-50C822B9F687}" destId="{5482B5B0-7D53-49A2-BDB3-FCB8C7F8AA4C}" srcOrd="2" destOrd="0" presId="urn:microsoft.com/office/officeart/2005/8/layout/orgChart1"/>
    <dgm:cxn modelId="{F22DECC8-02E0-4BE5-95B9-58489902EDB1}" type="presParOf" srcId="{6645B573-FE3B-46C8-848E-93ED1733B169}" destId="{478CB559-6464-4614-991E-902478F276E9}" srcOrd="10" destOrd="0" presId="urn:microsoft.com/office/officeart/2005/8/layout/orgChart1"/>
    <dgm:cxn modelId="{34D86D59-4A60-4954-A5B7-B989BDC95625}" type="presParOf" srcId="{6645B573-FE3B-46C8-848E-93ED1733B169}" destId="{58CA19BB-8E51-4CCD-8533-2C406D72C2B6}" srcOrd="11" destOrd="0" presId="urn:microsoft.com/office/officeart/2005/8/layout/orgChart1"/>
    <dgm:cxn modelId="{D52D9B6A-D313-42CB-B700-B5F325BF358D}" type="presParOf" srcId="{58CA19BB-8E51-4CCD-8533-2C406D72C2B6}" destId="{C6CF43E4-4AD0-4D55-9905-606A467D7D78}" srcOrd="0" destOrd="0" presId="urn:microsoft.com/office/officeart/2005/8/layout/orgChart1"/>
    <dgm:cxn modelId="{0D4B8CDC-DB66-4779-AE8E-D8865326CD1B}" type="presParOf" srcId="{C6CF43E4-4AD0-4D55-9905-606A467D7D78}" destId="{081DB836-0575-4E50-A553-61382EC61B95}" srcOrd="0" destOrd="0" presId="urn:microsoft.com/office/officeart/2005/8/layout/orgChart1"/>
    <dgm:cxn modelId="{EDF75DAB-3F8D-4515-BE7C-7F41A22F63D6}" type="presParOf" srcId="{C6CF43E4-4AD0-4D55-9905-606A467D7D78}" destId="{3F08F4F5-6ECD-4963-82C2-DBE3CB6C1196}" srcOrd="1" destOrd="0" presId="urn:microsoft.com/office/officeart/2005/8/layout/orgChart1"/>
    <dgm:cxn modelId="{84AD3BE4-2AAF-4D06-ABF3-0C88CA26FE5C}" type="presParOf" srcId="{58CA19BB-8E51-4CCD-8533-2C406D72C2B6}" destId="{BFA7F24F-FF36-4F81-918F-36072B05E4CF}" srcOrd="1" destOrd="0" presId="urn:microsoft.com/office/officeart/2005/8/layout/orgChart1"/>
    <dgm:cxn modelId="{FEEC3B06-6534-4D36-AA37-DDA88C6F3258}" type="presParOf" srcId="{58CA19BB-8E51-4CCD-8533-2C406D72C2B6}" destId="{2CAC53EB-9C05-4EF8-BA07-10C42F346134}" srcOrd="2" destOrd="0" presId="urn:microsoft.com/office/officeart/2005/8/layout/orgChart1"/>
    <dgm:cxn modelId="{B93252F0-9F8F-41B6-99DC-1592AED838BD}" type="presParOf" srcId="{6645B573-FE3B-46C8-848E-93ED1733B169}" destId="{BE4DA857-1817-4DEE-BF06-39EB9529ACF1}" srcOrd="12" destOrd="0" presId="urn:microsoft.com/office/officeart/2005/8/layout/orgChart1"/>
    <dgm:cxn modelId="{B929DA19-32AB-4619-9BBC-2A2904EFAE00}" type="presParOf" srcId="{6645B573-FE3B-46C8-848E-93ED1733B169}" destId="{2568F06D-781A-4C47-84B8-D9F102E4348B}" srcOrd="13" destOrd="0" presId="urn:microsoft.com/office/officeart/2005/8/layout/orgChart1"/>
    <dgm:cxn modelId="{73068EBC-8891-496E-8452-B52EDDE34558}" type="presParOf" srcId="{2568F06D-781A-4C47-84B8-D9F102E4348B}" destId="{320815C0-61DE-499E-BCE6-71C3D1DBEA9F}" srcOrd="0" destOrd="0" presId="urn:microsoft.com/office/officeart/2005/8/layout/orgChart1"/>
    <dgm:cxn modelId="{21CEA37C-4510-4CA3-85A5-418007D25096}" type="presParOf" srcId="{320815C0-61DE-499E-BCE6-71C3D1DBEA9F}" destId="{6C28EC53-F678-4CA1-B455-BB3066A262CA}" srcOrd="0" destOrd="0" presId="urn:microsoft.com/office/officeart/2005/8/layout/orgChart1"/>
    <dgm:cxn modelId="{F06A5AED-928A-4CA0-B1E9-72EC2CD56987}" type="presParOf" srcId="{320815C0-61DE-499E-BCE6-71C3D1DBEA9F}" destId="{44074889-8288-4CAA-AF1F-5098EE86DE89}" srcOrd="1" destOrd="0" presId="urn:microsoft.com/office/officeart/2005/8/layout/orgChart1"/>
    <dgm:cxn modelId="{759A339B-350E-4126-80D7-388ABC34F158}" type="presParOf" srcId="{2568F06D-781A-4C47-84B8-D9F102E4348B}" destId="{6B828956-6A0A-4916-B22D-F51AEA351EB6}" srcOrd="1" destOrd="0" presId="urn:microsoft.com/office/officeart/2005/8/layout/orgChart1"/>
    <dgm:cxn modelId="{C7E42DCC-2DFE-4EE3-9DBF-9DF45C30D632}" type="presParOf" srcId="{2568F06D-781A-4C47-84B8-D9F102E4348B}" destId="{178F85DC-8A14-4A6C-9D64-96C4C703B2BC}" srcOrd="2" destOrd="0" presId="urn:microsoft.com/office/officeart/2005/8/layout/orgChart1"/>
    <dgm:cxn modelId="{DD6B3461-6BE0-4EC8-AFFE-DDE73525A88B}" type="presParOf" srcId="{6645B573-FE3B-46C8-848E-93ED1733B169}" destId="{A9C44099-2673-4072-8AB9-AAAAEDC39E97}" srcOrd="14" destOrd="0" presId="urn:microsoft.com/office/officeart/2005/8/layout/orgChart1"/>
    <dgm:cxn modelId="{4E049186-4BBD-492E-B969-366D5223CE45}" type="presParOf" srcId="{6645B573-FE3B-46C8-848E-93ED1733B169}" destId="{1BB74B09-CC8F-4851-B635-3BA429878A59}" srcOrd="15" destOrd="0" presId="urn:microsoft.com/office/officeart/2005/8/layout/orgChart1"/>
    <dgm:cxn modelId="{C8EF89D7-22CF-42A0-8BB7-786ADA187D57}" type="presParOf" srcId="{1BB74B09-CC8F-4851-B635-3BA429878A59}" destId="{A8CC7900-103A-46DB-8AC3-1D04EDD164C2}" srcOrd="0" destOrd="0" presId="urn:microsoft.com/office/officeart/2005/8/layout/orgChart1"/>
    <dgm:cxn modelId="{CB6E92B5-C860-434C-8B85-C330B1A50FDB}" type="presParOf" srcId="{A8CC7900-103A-46DB-8AC3-1D04EDD164C2}" destId="{0BDB7F4C-47EF-4B7F-A500-AD559E81A02B}" srcOrd="0" destOrd="0" presId="urn:microsoft.com/office/officeart/2005/8/layout/orgChart1"/>
    <dgm:cxn modelId="{F43F2737-4454-497B-8651-B689E335D18E}" type="presParOf" srcId="{A8CC7900-103A-46DB-8AC3-1D04EDD164C2}" destId="{4749C325-B250-4984-B397-50AB8DC2C7FB}" srcOrd="1" destOrd="0" presId="urn:microsoft.com/office/officeart/2005/8/layout/orgChart1"/>
    <dgm:cxn modelId="{2AB45615-5074-4986-81F5-7C4818676F3F}" type="presParOf" srcId="{1BB74B09-CC8F-4851-B635-3BA429878A59}" destId="{0E4D8E18-68A4-4C2F-93E8-04575805C05D}" srcOrd="1" destOrd="0" presId="urn:microsoft.com/office/officeart/2005/8/layout/orgChart1"/>
    <dgm:cxn modelId="{C92E15A0-5ED3-4659-884C-605D6C6D4299}" type="presParOf" srcId="{1BB74B09-CC8F-4851-B635-3BA429878A59}" destId="{2025B03B-86B3-40BA-8AB1-D95DBEDBCBE8}" srcOrd="2" destOrd="0" presId="urn:microsoft.com/office/officeart/2005/8/layout/orgChart1"/>
    <dgm:cxn modelId="{DB11B5DB-17F4-48C2-BB3E-92D44E5D9E52}" type="presParOf" srcId="{6645B573-FE3B-46C8-848E-93ED1733B169}" destId="{6B628187-AD7A-4595-8942-9D5AC04CC7CE}" srcOrd="16" destOrd="0" presId="urn:microsoft.com/office/officeart/2005/8/layout/orgChart1"/>
    <dgm:cxn modelId="{5255EE4A-9193-4C96-BD4F-A57E026C61E6}" type="presParOf" srcId="{6645B573-FE3B-46C8-848E-93ED1733B169}" destId="{328A8E2B-4AA1-4B3E-91D7-319942501565}" srcOrd="17" destOrd="0" presId="urn:microsoft.com/office/officeart/2005/8/layout/orgChart1"/>
    <dgm:cxn modelId="{4D23DD33-A871-4E83-B205-A52E0FC89DE3}" type="presParOf" srcId="{328A8E2B-4AA1-4B3E-91D7-319942501565}" destId="{08EED390-9D0F-4CEA-AE50-BD9459ECF0F0}" srcOrd="0" destOrd="0" presId="urn:microsoft.com/office/officeart/2005/8/layout/orgChart1"/>
    <dgm:cxn modelId="{B22AF2A8-9528-4BF0-AEE2-05DC96EC6284}" type="presParOf" srcId="{08EED390-9D0F-4CEA-AE50-BD9459ECF0F0}" destId="{49F84289-D562-409C-8B77-0DB96F9AE8A9}" srcOrd="0" destOrd="0" presId="urn:microsoft.com/office/officeart/2005/8/layout/orgChart1"/>
    <dgm:cxn modelId="{7C6975FA-91E2-494E-949D-A696D2B7C9E6}" type="presParOf" srcId="{08EED390-9D0F-4CEA-AE50-BD9459ECF0F0}" destId="{D333CA10-4A40-41D3-B4E7-B609EFC673B5}" srcOrd="1" destOrd="0" presId="urn:microsoft.com/office/officeart/2005/8/layout/orgChart1"/>
    <dgm:cxn modelId="{9662C479-9299-4A99-A0D3-052EFD51BB2E}" type="presParOf" srcId="{328A8E2B-4AA1-4B3E-91D7-319942501565}" destId="{F2045F55-8ADF-497C-98DF-DB7073F3EC9E}" srcOrd="1" destOrd="0" presId="urn:microsoft.com/office/officeart/2005/8/layout/orgChart1"/>
    <dgm:cxn modelId="{64FAA704-4D54-4895-BE69-3051FA1DD3ED}" type="presParOf" srcId="{328A8E2B-4AA1-4B3E-91D7-319942501565}" destId="{D142C9C9-562A-43DD-8870-308A56490353}" srcOrd="2" destOrd="0" presId="urn:microsoft.com/office/officeart/2005/8/layout/orgChart1"/>
    <dgm:cxn modelId="{E73731BF-48B0-49C5-8E50-657EFD9C7B4B}" type="presParOf" srcId="{02400A79-341E-4F6C-B006-ADE0713B8B2C}" destId="{5DD9026C-605A-46DC-9B6D-281A19D64789}" srcOrd="2" destOrd="0" presId="urn:microsoft.com/office/officeart/2005/8/layout/orgChart1"/>
    <dgm:cxn modelId="{4D8E37FD-7839-4A18-927F-1D241292A918}" type="presParOf" srcId="{C9575DB6-A9AC-406A-8092-ABBBF928B387}" destId="{47E0E937-D77C-437B-9966-88AB1A43D415}" srcOrd="2" destOrd="0" presId="urn:microsoft.com/office/officeart/2005/8/layout/orgChart1"/>
    <dgm:cxn modelId="{6E6F4CDD-E26A-49D5-9638-A57AB2A28364}" type="presParOf" srcId="{44174599-4E35-4963-8B3B-B19B8FAB1FB9}" destId="{53F3C037-CB58-4011-B146-D34F8892EC7C}" srcOrd="6" destOrd="0" presId="urn:microsoft.com/office/officeart/2005/8/layout/orgChart1"/>
    <dgm:cxn modelId="{26E3C792-3AAA-4C0F-8E95-1FB4CE0A06D1}" type="presParOf" srcId="{44174599-4E35-4963-8B3B-B19B8FAB1FB9}" destId="{C0BBD3B0-B85C-4417-BAED-8E6C5714C0F9}" srcOrd="7" destOrd="0" presId="urn:microsoft.com/office/officeart/2005/8/layout/orgChart1"/>
    <dgm:cxn modelId="{8F5C10F8-0AD0-4848-91F7-BD506DABD0DD}" type="presParOf" srcId="{C0BBD3B0-B85C-4417-BAED-8E6C5714C0F9}" destId="{FCBD27BB-C12C-4507-B622-36D9F0401C8B}" srcOrd="0" destOrd="0" presId="urn:microsoft.com/office/officeart/2005/8/layout/orgChart1"/>
    <dgm:cxn modelId="{6949FBB9-5BE7-49DC-BA8E-B040BD95F80D}" type="presParOf" srcId="{FCBD27BB-C12C-4507-B622-36D9F0401C8B}" destId="{53A78563-0A65-4E65-B786-F914179617F8}" srcOrd="0" destOrd="0" presId="urn:microsoft.com/office/officeart/2005/8/layout/orgChart1"/>
    <dgm:cxn modelId="{93292340-69AD-4F8C-A761-3817325E1EE4}" type="presParOf" srcId="{FCBD27BB-C12C-4507-B622-36D9F0401C8B}" destId="{C9EE8779-EFB0-4C6C-9621-5602D0CC7478}" srcOrd="1" destOrd="0" presId="urn:microsoft.com/office/officeart/2005/8/layout/orgChart1"/>
    <dgm:cxn modelId="{85EE2E26-6ABE-4E14-835F-EF59DEE69262}" type="presParOf" srcId="{C0BBD3B0-B85C-4417-BAED-8E6C5714C0F9}" destId="{8C615820-CFCA-44B3-8060-8935E5D4CEBC}" srcOrd="1" destOrd="0" presId="urn:microsoft.com/office/officeart/2005/8/layout/orgChart1"/>
    <dgm:cxn modelId="{BBFCDAB2-60ED-4319-84A0-5B222139209C}" type="presParOf" srcId="{8C615820-CFCA-44B3-8060-8935E5D4CEBC}" destId="{862F8212-8C33-4555-B2D4-7D3D861AA513}" srcOrd="0" destOrd="0" presId="urn:microsoft.com/office/officeart/2005/8/layout/orgChart1"/>
    <dgm:cxn modelId="{13041097-5077-4C5C-8CC7-62A8E6514C3C}" type="presParOf" srcId="{8C615820-CFCA-44B3-8060-8935E5D4CEBC}" destId="{2004493F-03E0-4C14-A0F9-46BD2B0E7C9D}" srcOrd="1" destOrd="0" presId="urn:microsoft.com/office/officeart/2005/8/layout/orgChart1"/>
    <dgm:cxn modelId="{0D286847-6717-44D5-B850-45AB39955A29}" type="presParOf" srcId="{2004493F-03E0-4C14-A0F9-46BD2B0E7C9D}" destId="{9CB26D4D-E724-4E2C-84E5-D8335B03EA78}" srcOrd="0" destOrd="0" presId="urn:microsoft.com/office/officeart/2005/8/layout/orgChart1"/>
    <dgm:cxn modelId="{A930D410-75C1-4568-9D07-53224C090A12}" type="presParOf" srcId="{9CB26D4D-E724-4E2C-84E5-D8335B03EA78}" destId="{F1E1912B-5079-4B82-B354-0CE120A35B52}" srcOrd="0" destOrd="0" presId="urn:microsoft.com/office/officeart/2005/8/layout/orgChart1"/>
    <dgm:cxn modelId="{79E7557F-3827-41A7-8CF2-3AE2251221BE}" type="presParOf" srcId="{9CB26D4D-E724-4E2C-84E5-D8335B03EA78}" destId="{F3531328-8C57-4299-AE9F-75F3E63E819C}" srcOrd="1" destOrd="0" presId="urn:microsoft.com/office/officeart/2005/8/layout/orgChart1"/>
    <dgm:cxn modelId="{89BD16F4-4360-47C6-B6B0-34756207DEEC}" type="presParOf" srcId="{2004493F-03E0-4C14-A0F9-46BD2B0E7C9D}" destId="{6DA41058-DBE3-493E-8B39-1BF4A7233CC1}" srcOrd="1" destOrd="0" presId="urn:microsoft.com/office/officeart/2005/8/layout/orgChart1"/>
    <dgm:cxn modelId="{4506A149-E678-49EC-8F16-657ABDC28F29}" type="presParOf" srcId="{2004493F-03E0-4C14-A0F9-46BD2B0E7C9D}" destId="{E1533BFF-BD9A-4D6D-9D6B-E7F93215D1A0}" srcOrd="2" destOrd="0" presId="urn:microsoft.com/office/officeart/2005/8/layout/orgChart1"/>
    <dgm:cxn modelId="{70A4FB01-18C5-4915-BB3C-68B1A2CBD92A}" type="presParOf" srcId="{8C615820-CFCA-44B3-8060-8935E5D4CEBC}" destId="{FA4F7A1E-8A28-4090-8062-E14503D6438C}" srcOrd="2" destOrd="0" presId="urn:microsoft.com/office/officeart/2005/8/layout/orgChart1"/>
    <dgm:cxn modelId="{CD16CB5D-6147-4120-91D7-FD4401E7E9CA}" type="presParOf" srcId="{8C615820-CFCA-44B3-8060-8935E5D4CEBC}" destId="{A2B8B950-3BDB-45DA-900B-267F841FF5B9}" srcOrd="3" destOrd="0" presId="urn:microsoft.com/office/officeart/2005/8/layout/orgChart1"/>
    <dgm:cxn modelId="{745EA26B-ECAE-4203-98C3-B317FA37D01E}" type="presParOf" srcId="{A2B8B950-3BDB-45DA-900B-267F841FF5B9}" destId="{3D9498FE-400D-47AF-9922-315F6E6263DB}" srcOrd="0" destOrd="0" presId="urn:microsoft.com/office/officeart/2005/8/layout/orgChart1"/>
    <dgm:cxn modelId="{3585638F-43B3-46E9-A95D-59579254D60F}" type="presParOf" srcId="{3D9498FE-400D-47AF-9922-315F6E6263DB}" destId="{B98B41D2-A811-4162-BBE4-C45241F1DBA9}" srcOrd="0" destOrd="0" presId="urn:microsoft.com/office/officeart/2005/8/layout/orgChart1"/>
    <dgm:cxn modelId="{6A509567-ACFE-410A-99F4-45053F37B037}" type="presParOf" srcId="{3D9498FE-400D-47AF-9922-315F6E6263DB}" destId="{E2659684-7AE8-4AB8-9EBA-9F57A5ED1D14}" srcOrd="1" destOrd="0" presId="urn:microsoft.com/office/officeart/2005/8/layout/orgChart1"/>
    <dgm:cxn modelId="{A8D693BF-D4AB-42D0-835E-E75400B1EE02}" type="presParOf" srcId="{A2B8B950-3BDB-45DA-900B-267F841FF5B9}" destId="{F4164CD6-3E75-4435-9FBD-6C29A30D7F11}" srcOrd="1" destOrd="0" presId="urn:microsoft.com/office/officeart/2005/8/layout/orgChart1"/>
    <dgm:cxn modelId="{2F249084-E5FE-4EF8-BA73-8D5A2282AF55}" type="presParOf" srcId="{A2B8B950-3BDB-45DA-900B-267F841FF5B9}" destId="{9F55AECE-F8B5-4669-A816-4C0D26E059B5}" srcOrd="2" destOrd="0" presId="urn:microsoft.com/office/officeart/2005/8/layout/orgChart1"/>
    <dgm:cxn modelId="{F7CE12E4-C4D1-47BC-AAC5-02688D02946C}" type="presParOf" srcId="{8C615820-CFCA-44B3-8060-8935E5D4CEBC}" destId="{2B0D193D-5DBC-4944-9ECB-F71F7AA92987}" srcOrd="4" destOrd="0" presId="urn:microsoft.com/office/officeart/2005/8/layout/orgChart1"/>
    <dgm:cxn modelId="{57B05B22-B069-4027-80D0-6387837D1415}" type="presParOf" srcId="{8C615820-CFCA-44B3-8060-8935E5D4CEBC}" destId="{6715B601-A10D-4386-99B0-105C74EF8C44}" srcOrd="5" destOrd="0" presId="urn:microsoft.com/office/officeart/2005/8/layout/orgChart1"/>
    <dgm:cxn modelId="{A25E7884-EF28-43C9-99A4-92823C0CE082}" type="presParOf" srcId="{6715B601-A10D-4386-99B0-105C74EF8C44}" destId="{903DBA26-04F1-458E-92B2-1068D77C7F9F}" srcOrd="0" destOrd="0" presId="urn:microsoft.com/office/officeart/2005/8/layout/orgChart1"/>
    <dgm:cxn modelId="{0C98151B-2768-466D-B586-6C5BADCD2E76}" type="presParOf" srcId="{903DBA26-04F1-458E-92B2-1068D77C7F9F}" destId="{B1D21B63-C542-435E-B568-751C25387F02}" srcOrd="0" destOrd="0" presId="urn:microsoft.com/office/officeart/2005/8/layout/orgChart1"/>
    <dgm:cxn modelId="{C29A1677-CE9E-4021-8218-A7B05A5EBB40}" type="presParOf" srcId="{903DBA26-04F1-458E-92B2-1068D77C7F9F}" destId="{530906AF-FA44-491B-A644-D87CA0A42A67}" srcOrd="1" destOrd="0" presId="urn:microsoft.com/office/officeart/2005/8/layout/orgChart1"/>
    <dgm:cxn modelId="{83B42390-E98C-456E-B872-F0BD1C13A624}" type="presParOf" srcId="{6715B601-A10D-4386-99B0-105C74EF8C44}" destId="{77B20F99-5FE8-432A-BB03-8991BF542B77}" srcOrd="1" destOrd="0" presId="urn:microsoft.com/office/officeart/2005/8/layout/orgChart1"/>
    <dgm:cxn modelId="{FD5DC353-AF1B-400D-8DE4-19C21CABE967}" type="presParOf" srcId="{6715B601-A10D-4386-99B0-105C74EF8C44}" destId="{65A754F1-B8BF-4B00-8A1F-B65BB42B3D1D}" srcOrd="2" destOrd="0" presId="urn:microsoft.com/office/officeart/2005/8/layout/orgChart1"/>
    <dgm:cxn modelId="{29254326-A21A-4950-81C7-557640E5878C}" type="presParOf" srcId="{C0BBD3B0-B85C-4417-BAED-8E6C5714C0F9}" destId="{836630CD-B14E-477B-8989-AA6EC6B7C3C7}" srcOrd="2" destOrd="0" presId="urn:microsoft.com/office/officeart/2005/8/layout/orgChart1"/>
    <dgm:cxn modelId="{A7FCC411-4AAB-4E1E-9852-84F01CC64A03}" type="presParOf" srcId="{A0114E87-11A2-40E9-863A-0E613341A6FE}" destId="{373A057C-B537-45E5-9AA0-E56DB5C81F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D193D-5DBC-4944-9ECB-F71F7AA92987}">
      <dsp:nvSpPr>
        <dsp:cNvPr id="0" name=""/>
        <dsp:cNvSpPr/>
      </dsp:nvSpPr>
      <dsp:spPr>
        <a:xfrm>
          <a:off x="6851318" y="921266"/>
          <a:ext cx="96001" cy="120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218"/>
              </a:lnTo>
              <a:lnTo>
                <a:pt x="96001" y="12032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F7A1E-8A28-4090-8062-E14503D6438C}">
      <dsp:nvSpPr>
        <dsp:cNvPr id="0" name=""/>
        <dsp:cNvSpPr/>
      </dsp:nvSpPr>
      <dsp:spPr>
        <a:xfrm>
          <a:off x="6851318" y="921266"/>
          <a:ext cx="96001" cy="748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8811"/>
              </a:lnTo>
              <a:lnTo>
                <a:pt x="96001" y="74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F8212-8C33-4555-B2D4-7D3D861AA513}">
      <dsp:nvSpPr>
        <dsp:cNvPr id="0" name=""/>
        <dsp:cNvSpPr/>
      </dsp:nvSpPr>
      <dsp:spPr>
        <a:xfrm>
          <a:off x="6851318" y="921266"/>
          <a:ext cx="96001" cy="294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04"/>
              </a:lnTo>
              <a:lnTo>
                <a:pt x="96001" y="294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3C037-CB58-4011-B146-D34F8892EC7C}">
      <dsp:nvSpPr>
        <dsp:cNvPr id="0" name=""/>
        <dsp:cNvSpPr/>
      </dsp:nvSpPr>
      <dsp:spPr>
        <a:xfrm>
          <a:off x="3894793" y="464266"/>
          <a:ext cx="3212529" cy="13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94"/>
              </a:lnTo>
              <a:lnTo>
                <a:pt x="3212529" y="69794"/>
              </a:lnTo>
              <a:lnTo>
                <a:pt x="3212529" y="13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28187-AD7A-4595-8942-9D5AC04CC7CE}">
      <dsp:nvSpPr>
        <dsp:cNvPr id="0" name=""/>
        <dsp:cNvSpPr/>
      </dsp:nvSpPr>
      <dsp:spPr>
        <a:xfrm>
          <a:off x="6076906" y="1375673"/>
          <a:ext cx="96001" cy="3942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2972"/>
              </a:lnTo>
              <a:lnTo>
                <a:pt x="96001" y="3942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44099-2673-4072-8AB9-AAAAEDC39E97}">
      <dsp:nvSpPr>
        <dsp:cNvPr id="0" name=""/>
        <dsp:cNvSpPr/>
      </dsp:nvSpPr>
      <dsp:spPr>
        <a:xfrm>
          <a:off x="6076906" y="1375673"/>
          <a:ext cx="96001" cy="3488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8565"/>
              </a:lnTo>
              <a:lnTo>
                <a:pt x="96001" y="34885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DA857-1817-4DEE-BF06-39EB9529ACF1}">
      <dsp:nvSpPr>
        <dsp:cNvPr id="0" name=""/>
        <dsp:cNvSpPr/>
      </dsp:nvSpPr>
      <dsp:spPr>
        <a:xfrm>
          <a:off x="6076906" y="1375673"/>
          <a:ext cx="96001" cy="303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4158"/>
              </a:lnTo>
              <a:lnTo>
                <a:pt x="96001" y="30341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CB559-6464-4614-991E-902478F276E9}">
      <dsp:nvSpPr>
        <dsp:cNvPr id="0" name=""/>
        <dsp:cNvSpPr/>
      </dsp:nvSpPr>
      <dsp:spPr>
        <a:xfrm>
          <a:off x="6076906" y="1375673"/>
          <a:ext cx="96001" cy="257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9751"/>
              </a:lnTo>
              <a:lnTo>
                <a:pt x="96001" y="25797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84A42-91AB-498E-9582-6E4979C4C63E}">
      <dsp:nvSpPr>
        <dsp:cNvPr id="0" name=""/>
        <dsp:cNvSpPr/>
      </dsp:nvSpPr>
      <dsp:spPr>
        <a:xfrm>
          <a:off x="6076906" y="1375673"/>
          <a:ext cx="96001" cy="2125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5344"/>
              </a:lnTo>
              <a:lnTo>
                <a:pt x="96001" y="2125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204A8-4524-43C0-B92F-D31540315BF8}">
      <dsp:nvSpPr>
        <dsp:cNvPr id="0" name=""/>
        <dsp:cNvSpPr/>
      </dsp:nvSpPr>
      <dsp:spPr>
        <a:xfrm>
          <a:off x="6076906" y="1375673"/>
          <a:ext cx="96001" cy="167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937"/>
              </a:lnTo>
              <a:lnTo>
                <a:pt x="96001" y="16709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FAC6F-AEE5-45F1-B314-054067A22288}">
      <dsp:nvSpPr>
        <dsp:cNvPr id="0" name=""/>
        <dsp:cNvSpPr/>
      </dsp:nvSpPr>
      <dsp:spPr>
        <a:xfrm>
          <a:off x="6076906" y="1375673"/>
          <a:ext cx="96001" cy="1216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6530"/>
              </a:lnTo>
              <a:lnTo>
                <a:pt x="96001" y="12165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D1286-1FFA-4AC1-9435-7C4F012777B6}">
      <dsp:nvSpPr>
        <dsp:cNvPr id="0" name=""/>
        <dsp:cNvSpPr/>
      </dsp:nvSpPr>
      <dsp:spPr>
        <a:xfrm>
          <a:off x="6076906" y="1375673"/>
          <a:ext cx="96001" cy="755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467"/>
              </a:lnTo>
              <a:lnTo>
                <a:pt x="96001" y="7554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28382-B603-483C-B5D1-EF7364AF4482}">
      <dsp:nvSpPr>
        <dsp:cNvPr id="0" name=""/>
        <dsp:cNvSpPr/>
      </dsp:nvSpPr>
      <dsp:spPr>
        <a:xfrm>
          <a:off x="6076906" y="1375673"/>
          <a:ext cx="96001" cy="294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04"/>
              </a:lnTo>
              <a:lnTo>
                <a:pt x="96001" y="294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230CD-89AB-4899-9E9D-8AABEB651FF4}">
      <dsp:nvSpPr>
        <dsp:cNvPr id="0" name=""/>
        <dsp:cNvSpPr/>
      </dsp:nvSpPr>
      <dsp:spPr>
        <a:xfrm>
          <a:off x="5171292" y="921266"/>
          <a:ext cx="1161617" cy="13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01"/>
              </a:lnTo>
              <a:lnTo>
                <a:pt x="1161617" y="67201"/>
              </a:lnTo>
              <a:lnTo>
                <a:pt x="1161617" y="134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8DCBE-AE5D-45F9-9C31-8073A3182936}">
      <dsp:nvSpPr>
        <dsp:cNvPr id="0" name=""/>
        <dsp:cNvSpPr/>
      </dsp:nvSpPr>
      <dsp:spPr>
        <a:xfrm>
          <a:off x="5302494" y="1375673"/>
          <a:ext cx="96001" cy="1657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25"/>
              </a:lnTo>
              <a:lnTo>
                <a:pt x="96001" y="16576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55A60-1AA0-480F-9F9E-029EA47457C0}">
      <dsp:nvSpPr>
        <dsp:cNvPr id="0" name=""/>
        <dsp:cNvSpPr/>
      </dsp:nvSpPr>
      <dsp:spPr>
        <a:xfrm>
          <a:off x="5302494" y="1375673"/>
          <a:ext cx="96001" cy="120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218"/>
              </a:lnTo>
              <a:lnTo>
                <a:pt x="96001" y="12032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29301-D330-407F-A90C-310AB6413E77}">
      <dsp:nvSpPr>
        <dsp:cNvPr id="0" name=""/>
        <dsp:cNvSpPr/>
      </dsp:nvSpPr>
      <dsp:spPr>
        <a:xfrm>
          <a:off x="5302494" y="1375673"/>
          <a:ext cx="96001" cy="748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8811"/>
              </a:lnTo>
              <a:lnTo>
                <a:pt x="96001" y="74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A1A08-D550-4D17-80BA-285C78770A7B}">
      <dsp:nvSpPr>
        <dsp:cNvPr id="0" name=""/>
        <dsp:cNvSpPr/>
      </dsp:nvSpPr>
      <dsp:spPr>
        <a:xfrm>
          <a:off x="5302494" y="1375673"/>
          <a:ext cx="96001" cy="294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04"/>
              </a:lnTo>
              <a:lnTo>
                <a:pt x="96001" y="294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AFACB-B948-48BF-9E73-67546714F49E}">
      <dsp:nvSpPr>
        <dsp:cNvPr id="0" name=""/>
        <dsp:cNvSpPr/>
      </dsp:nvSpPr>
      <dsp:spPr>
        <a:xfrm>
          <a:off x="5171292" y="921266"/>
          <a:ext cx="387205" cy="13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01"/>
              </a:lnTo>
              <a:lnTo>
                <a:pt x="387205" y="67201"/>
              </a:lnTo>
              <a:lnTo>
                <a:pt x="387205" y="134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BEFEB-C636-48B0-BF15-678D862DA889}">
      <dsp:nvSpPr>
        <dsp:cNvPr id="0" name=""/>
        <dsp:cNvSpPr/>
      </dsp:nvSpPr>
      <dsp:spPr>
        <a:xfrm>
          <a:off x="4784086" y="921266"/>
          <a:ext cx="387205" cy="134402"/>
        </a:xfrm>
        <a:custGeom>
          <a:avLst/>
          <a:gdLst/>
          <a:ahLst/>
          <a:cxnLst/>
          <a:rect l="0" t="0" r="0" b="0"/>
          <a:pathLst>
            <a:path>
              <a:moveTo>
                <a:pt x="387205" y="0"/>
              </a:moveTo>
              <a:lnTo>
                <a:pt x="387205" y="67201"/>
              </a:lnTo>
              <a:lnTo>
                <a:pt x="0" y="67201"/>
              </a:lnTo>
              <a:lnTo>
                <a:pt x="0" y="134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48D61-E52E-48B0-B71A-27FD2B3B8DB2}">
      <dsp:nvSpPr>
        <dsp:cNvPr id="0" name=""/>
        <dsp:cNvSpPr/>
      </dsp:nvSpPr>
      <dsp:spPr>
        <a:xfrm>
          <a:off x="3753671" y="1375673"/>
          <a:ext cx="96001" cy="390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4588"/>
              </a:lnTo>
              <a:lnTo>
                <a:pt x="96001" y="39045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23A5B-9B7E-4418-ABD5-89CD981367C3}">
      <dsp:nvSpPr>
        <dsp:cNvPr id="0" name=""/>
        <dsp:cNvSpPr/>
      </dsp:nvSpPr>
      <dsp:spPr>
        <a:xfrm>
          <a:off x="3753671" y="1375673"/>
          <a:ext cx="96001" cy="3450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181"/>
              </a:lnTo>
              <a:lnTo>
                <a:pt x="96001" y="34501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6A539-3771-4704-B7CA-9B6E650F607E}">
      <dsp:nvSpPr>
        <dsp:cNvPr id="0" name=""/>
        <dsp:cNvSpPr/>
      </dsp:nvSpPr>
      <dsp:spPr>
        <a:xfrm>
          <a:off x="3753671" y="1375673"/>
          <a:ext cx="96001" cy="299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774"/>
              </a:lnTo>
              <a:lnTo>
                <a:pt x="96001" y="2995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1B479-4D69-4771-A753-140541DE1FC5}">
      <dsp:nvSpPr>
        <dsp:cNvPr id="0" name=""/>
        <dsp:cNvSpPr/>
      </dsp:nvSpPr>
      <dsp:spPr>
        <a:xfrm>
          <a:off x="3753671" y="1375673"/>
          <a:ext cx="96001" cy="254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1367"/>
              </a:lnTo>
              <a:lnTo>
                <a:pt x="96001" y="25413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DC5FE-E66D-4658-AD25-A2A5BC1438BA}">
      <dsp:nvSpPr>
        <dsp:cNvPr id="0" name=""/>
        <dsp:cNvSpPr/>
      </dsp:nvSpPr>
      <dsp:spPr>
        <a:xfrm>
          <a:off x="3753671" y="1375673"/>
          <a:ext cx="96001" cy="2086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960"/>
              </a:lnTo>
              <a:lnTo>
                <a:pt x="96001" y="2086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8AC05-7B8A-47B4-BED6-50AB2B7E75F1}">
      <dsp:nvSpPr>
        <dsp:cNvPr id="0" name=""/>
        <dsp:cNvSpPr/>
      </dsp:nvSpPr>
      <dsp:spPr>
        <a:xfrm>
          <a:off x="3753671" y="1375673"/>
          <a:ext cx="96001" cy="1632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2553"/>
              </a:lnTo>
              <a:lnTo>
                <a:pt x="96001" y="1632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83944-39D3-4689-BB94-02EA8885BA47}">
      <dsp:nvSpPr>
        <dsp:cNvPr id="0" name=""/>
        <dsp:cNvSpPr/>
      </dsp:nvSpPr>
      <dsp:spPr>
        <a:xfrm>
          <a:off x="3753671" y="1375673"/>
          <a:ext cx="96001" cy="1178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146"/>
              </a:lnTo>
              <a:lnTo>
                <a:pt x="96001" y="11781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C6F57-5A62-4FE4-AAF3-5103D1825FEE}">
      <dsp:nvSpPr>
        <dsp:cNvPr id="0" name=""/>
        <dsp:cNvSpPr/>
      </dsp:nvSpPr>
      <dsp:spPr>
        <a:xfrm>
          <a:off x="3753671" y="1375673"/>
          <a:ext cx="96001" cy="736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275"/>
              </a:lnTo>
              <a:lnTo>
                <a:pt x="96001" y="7362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DC25E-7F9F-4210-8A7C-1CBFC28A3AEB}">
      <dsp:nvSpPr>
        <dsp:cNvPr id="0" name=""/>
        <dsp:cNvSpPr/>
      </dsp:nvSpPr>
      <dsp:spPr>
        <a:xfrm>
          <a:off x="3753671" y="1375673"/>
          <a:ext cx="96001" cy="294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04"/>
              </a:lnTo>
              <a:lnTo>
                <a:pt x="96001" y="294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FC75C-DACE-4560-A3D5-42AF288C2052}">
      <dsp:nvSpPr>
        <dsp:cNvPr id="0" name=""/>
        <dsp:cNvSpPr/>
      </dsp:nvSpPr>
      <dsp:spPr>
        <a:xfrm>
          <a:off x="4009674" y="921266"/>
          <a:ext cx="1161617" cy="134402"/>
        </a:xfrm>
        <a:custGeom>
          <a:avLst/>
          <a:gdLst/>
          <a:ahLst/>
          <a:cxnLst/>
          <a:rect l="0" t="0" r="0" b="0"/>
          <a:pathLst>
            <a:path>
              <a:moveTo>
                <a:pt x="1161617" y="0"/>
              </a:moveTo>
              <a:lnTo>
                <a:pt x="1161617" y="67201"/>
              </a:lnTo>
              <a:lnTo>
                <a:pt x="0" y="67201"/>
              </a:lnTo>
              <a:lnTo>
                <a:pt x="0" y="134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3DB22-D60B-4453-B9FC-CC09B2DAA544}">
      <dsp:nvSpPr>
        <dsp:cNvPr id="0" name=""/>
        <dsp:cNvSpPr/>
      </dsp:nvSpPr>
      <dsp:spPr>
        <a:xfrm>
          <a:off x="3894793" y="464266"/>
          <a:ext cx="1276499" cy="13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94"/>
              </a:lnTo>
              <a:lnTo>
                <a:pt x="1276499" y="69794"/>
              </a:lnTo>
              <a:lnTo>
                <a:pt x="1276499" y="13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94135-331B-4124-8436-CCF6AE89217C}">
      <dsp:nvSpPr>
        <dsp:cNvPr id="0" name=""/>
        <dsp:cNvSpPr/>
      </dsp:nvSpPr>
      <dsp:spPr>
        <a:xfrm>
          <a:off x="2979259" y="1375673"/>
          <a:ext cx="96001" cy="347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5253"/>
              </a:lnTo>
              <a:lnTo>
                <a:pt x="96001" y="34752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CDE01-3F70-41C8-B1C4-869DD4F57613}">
      <dsp:nvSpPr>
        <dsp:cNvPr id="0" name=""/>
        <dsp:cNvSpPr/>
      </dsp:nvSpPr>
      <dsp:spPr>
        <a:xfrm>
          <a:off x="2979259" y="1375673"/>
          <a:ext cx="96001" cy="3020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0846"/>
              </a:lnTo>
              <a:lnTo>
                <a:pt x="96001" y="30208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5796-E19B-4E1E-A957-46F60C03E6D7}">
      <dsp:nvSpPr>
        <dsp:cNvPr id="0" name=""/>
        <dsp:cNvSpPr/>
      </dsp:nvSpPr>
      <dsp:spPr>
        <a:xfrm>
          <a:off x="2979259" y="1375673"/>
          <a:ext cx="96001" cy="2566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39"/>
              </a:lnTo>
              <a:lnTo>
                <a:pt x="96001" y="25664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B0F4A-832D-405C-8706-F29EE73A1D51}">
      <dsp:nvSpPr>
        <dsp:cNvPr id="0" name=""/>
        <dsp:cNvSpPr/>
      </dsp:nvSpPr>
      <dsp:spPr>
        <a:xfrm>
          <a:off x="2979259" y="1375673"/>
          <a:ext cx="96001" cy="211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2032"/>
              </a:lnTo>
              <a:lnTo>
                <a:pt x="96001" y="21120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BBF0D-AB15-41A1-8841-84B06B2C78A8}">
      <dsp:nvSpPr>
        <dsp:cNvPr id="0" name=""/>
        <dsp:cNvSpPr/>
      </dsp:nvSpPr>
      <dsp:spPr>
        <a:xfrm>
          <a:off x="2979259" y="1375673"/>
          <a:ext cx="96001" cy="1657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25"/>
              </a:lnTo>
              <a:lnTo>
                <a:pt x="96001" y="16576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3DF83-7EE8-4EEA-BDDB-6F0786CCA0AE}">
      <dsp:nvSpPr>
        <dsp:cNvPr id="0" name=""/>
        <dsp:cNvSpPr/>
      </dsp:nvSpPr>
      <dsp:spPr>
        <a:xfrm>
          <a:off x="2979259" y="1375673"/>
          <a:ext cx="96001" cy="120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218"/>
              </a:lnTo>
              <a:lnTo>
                <a:pt x="96001" y="12032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50D89-FB7D-449D-A303-0E1AFAF736EF}">
      <dsp:nvSpPr>
        <dsp:cNvPr id="0" name=""/>
        <dsp:cNvSpPr/>
      </dsp:nvSpPr>
      <dsp:spPr>
        <a:xfrm>
          <a:off x="2979259" y="1375673"/>
          <a:ext cx="96001" cy="748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8811"/>
              </a:lnTo>
              <a:lnTo>
                <a:pt x="96001" y="74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9056-283B-4B74-89CF-B9CF07A9E20B}">
      <dsp:nvSpPr>
        <dsp:cNvPr id="0" name=""/>
        <dsp:cNvSpPr/>
      </dsp:nvSpPr>
      <dsp:spPr>
        <a:xfrm>
          <a:off x="2979259" y="1375673"/>
          <a:ext cx="96001" cy="294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04"/>
              </a:lnTo>
              <a:lnTo>
                <a:pt x="96001" y="294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12864-76CA-4F58-9AB0-C518D32A19DF}">
      <dsp:nvSpPr>
        <dsp:cNvPr id="0" name=""/>
        <dsp:cNvSpPr/>
      </dsp:nvSpPr>
      <dsp:spPr>
        <a:xfrm>
          <a:off x="2425970" y="921266"/>
          <a:ext cx="809292" cy="13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01"/>
              </a:lnTo>
              <a:lnTo>
                <a:pt x="809292" y="67201"/>
              </a:lnTo>
              <a:lnTo>
                <a:pt x="809292" y="134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C8CA-6BE6-4432-B14A-4F1F91912725}">
      <dsp:nvSpPr>
        <dsp:cNvPr id="0" name=""/>
        <dsp:cNvSpPr/>
      </dsp:nvSpPr>
      <dsp:spPr>
        <a:xfrm>
          <a:off x="2129377" y="1830080"/>
          <a:ext cx="96001" cy="3919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196"/>
              </a:lnTo>
              <a:lnTo>
                <a:pt x="96001" y="3919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6CA62-840C-41F0-9ABE-9B87D1B0775B}">
      <dsp:nvSpPr>
        <dsp:cNvPr id="0" name=""/>
        <dsp:cNvSpPr/>
      </dsp:nvSpPr>
      <dsp:spPr>
        <a:xfrm>
          <a:off x="2129377" y="1830080"/>
          <a:ext cx="96001" cy="34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4789"/>
              </a:lnTo>
              <a:lnTo>
                <a:pt x="96001" y="34647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0DFE8-3F9E-41A5-894A-A38B403D8A2E}">
      <dsp:nvSpPr>
        <dsp:cNvPr id="0" name=""/>
        <dsp:cNvSpPr/>
      </dsp:nvSpPr>
      <dsp:spPr>
        <a:xfrm>
          <a:off x="2129377" y="1830080"/>
          <a:ext cx="96001" cy="3010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382"/>
              </a:lnTo>
              <a:lnTo>
                <a:pt x="96001" y="30103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2456-D71A-41C9-BBC3-7B3D5C42EDD6}">
      <dsp:nvSpPr>
        <dsp:cNvPr id="0" name=""/>
        <dsp:cNvSpPr/>
      </dsp:nvSpPr>
      <dsp:spPr>
        <a:xfrm>
          <a:off x="2129377" y="1830080"/>
          <a:ext cx="96001" cy="2555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5975"/>
              </a:lnTo>
              <a:lnTo>
                <a:pt x="96001" y="25559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05C9D-C23E-406D-84C5-EAAE9FCDE3E7}">
      <dsp:nvSpPr>
        <dsp:cNvPr id="0" name=""/>
        <dsp:cNvSpPr/>
      </dsp:nvSpPr>
      <dsp:spPr>
        <a:xfrm>
          <a:off x="2129377" y="1830080"/>
          <a:ext cx="96001" cy="2101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568"/>
              </a:lnTo>
              <a:lnTo>
                <a:pt x="96001" y="2101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FC204-58B2-4FD5-8EAE-CA6AC6A02C71}">
      <dsp:nvSpPr>
        <dsp:cNvPr id="0" name=""/>
        <dsp:cNvSpPr/>
      </dsp:nvSpPr>
      <dsp:spPr>
        <a:xfrm>
          <a:off x="2129377" y="1830080"/>
          <a:ext cx="96001" cy="1647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161"/>
              </a:lnTo>
              <a:lnTo>
                <a:pt x="96001" y="16471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48821-BD2D-40D0-B36D-8A58B5F588B4}">
      <dsp:nvSpPr>
        <dsp:cNvPr id="0" name=""/>
        <dsp:cNvSpPr/>
      </dsp:nvSpPr>
      <dsp:spPr>
        <a:xfrm>
          <a:off x="2129377" y="1830080"/>
          <a:ext cx="96001" cy="119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986"/>
              </a:lnTo>
              <a:lnTo>
                <a:pt x="96001" y="11979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BFA75-337A-4FA7-8E16-86866E12BBBA}">
      <dsp:nvSpPr>
        <dsp:cNvPr id="0" name=""/>
        <dsp:cNvSpPr/>
      </dsp:nvSpPr>
      <dsp:spPr>
        <a:xfrm>
          <a:off x="2129377" y="1830080"/>
          <a:ext cx="96001" cy="748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8811"/>
              </a:lnTo>
              <a:lnTo>
                <a:pt x="96001" y="748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F01EE-06C6-4880-A9A9-3BCAE2428AE6}">
      <dsp:nvSpPr>
        <dsp:cNvPr id="0" name=""/>
        <dsp:cNvSpPr/>
      </dsp:nvSpPr>
      <dsp:spPr>
        <a:xfrm>
          <a:off x="2129377" y="1830080"/>
          <a:ext cx="96001" cy="294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04"/>
              </a:lnTo>
              <a:lnTo>
                <a:pt x="96001" y="294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46C42-1D43-4A22-843C-C69889BE1077}">
      <dsp:nvSpPr>
        <dsp:cNvPr id="0" name=""/>
        <dsp:cNvSpPr/>
      </dsp:nvSpPr>
      <dsp:spPr>
        <a:xfrm>
          <a:off x="2339661" y="1375673"/>
          <a:ext cx="91440" cy="134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3EC1B-EF45-4CDE-9871-0091D9B01C07}">
      <dsp:nvSpPr>
        <dsp:cNvPr id="0" name=""/>
        <dsp:cNvSpPr/>
      </dsp:nvSpPr>
      <dsp:spPr>
        <a:xfrm>
          <a:off x="2339661" y="921266"/>
          <a:ext cx="91440" cy="134402"/>
        </a:xfrm>
        <a:custGeom>
          <a:avLst/>
          <a:gdLst/>
          <a:ahLst/>
          <a:cxnLst/>
          <a:rect l="0" t="0" r="0" b="0"/>
          <a:pathLst>
            <a:path>
              <a:moveTo>
                <a:pt x="86309" y="0"/>
              </a:moveTo>
              <a:lnTo>
                <a:pt x="86309" y="67201"/>
              </a:lnTo>
              <a:lnTo>
                <a:pt x="45720" y="67201"/>
              </a:lnTo>
              <a:lnTo>
                <a:pt x="45720" y="134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8DF87-CDED-470C-AF15-2ED25C52866A}">
      <dsp:nvSpPr>
        <dsp:cNvPr id="0" name=""/>
        <dsp:cNvSpPr/>
      </dsp:nvSpPr>
      <dsp:spPr>
        <a:xfrm>
          <a:off x="1610969" y="921266"/>
          <a:ext cx="815001" cy="134402"/>
        </a:xfrm>
        <a:custGeom>
          <a:avLst/>
          <a:gdLst/>
          <a:ahLst/>
          <a:cxnLst/>
          <a:rect l="0" t="0" r="0" b="0"/>
          <a:pathLst>
            <a:path>
              <a:moveTo>
                <a:pt x="815001" y="0"/>
              </a:moveTo>
              <a:lnTo>
                <a:pt x="815001" y="67201"/>
              </a:lnTo>
              <a:lnTo>
                <a:pt x="0" y="67201"/>
              </a:lnTo>
              <a:lnTo>
                <a:pt x="0" y="134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65AB7-E922-4AC1-BF78-1FD23FC9BF34}">
      <dsp:nvSpPr>
        <dsp:cNvPr id="0" name=""/>
        <dsp:cNvSpPr/>
      </dsp:nvSpPr>
      <dsp:spPr>
        <a:xfrm>
          <a:off x="2425970" y="464266"/>
          <a:ext cx="1468822" cy="136995"/>
        </a:xfrm>
        <a:custGeom>
          <a:avLst/>
          <a:gdLst/>
          <a:ahLst/>
          <a:cxnLst/>
          <a:rect l="0" t="0" r="0" b="0"/>
          <a:pathLst>
            <a:path>
              <a:moveTo>
                <a:pt x="1468822" y="0"/>
              </a:moveTo>
              <a:lnTo>
                <a:pt x="1468822" y="69794"/>
              </a:lnTo>
              <a:lnTo>
                <a:pt x="0" y="69794"/>
              </a:lnTo>
              <a:lnTo>
                <a:pt x="0" y="13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320A4-3F57-44FC-8259-6DDDB1D2BFE7}">
      <dsp:nvSpPr>
        <dsp:cNvPr id="0" name=""/>
        <dsp:cNvSpPr/>
      </dsp:nvSpPr>
      <dsp:spPr>
        <a:xfrm>
          <a:off x="420550" y="921266"/>
          <a:ext cx="96001" cy="294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04"/>
              </a:lnTo>
              <a:lnTo>
                <a:pt x="96001" y="294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C14AE-8136-4D66-8DAF-A67C47A0B675}">
      <dsp:nvSpPr>
        <dsp:cNvPr id="0" name=""/>
        <dsp:cNvSpPr/>
      </dsp:nvSpPr>
      <dsp:spPr>
        <a:xfrm>
          <a:off x="676554" y="464266"/>
          <a:ext cx="3218238" cy="136995"/>
        </a:xfrm>
        <a:custGeom>
          <a:avLst/>
          <a:gdLst/>
          <a:ahLst/>
          <a:cxnLst/>
          <a:rect l="0" t="0" r="0" b="0"/>
          <a:pathLst>
            <a:path>
              <a:moveTo>
                <a:pt x="3218238" y="0"/>
              </a:moveTo>
              <a:lnTo>
                <a:pt x="3218238" y="69794"/>
              </a:lnTo>
              <a:lnTo>
                <a:pt x="0" y="69794"/>
              </a:lnTo>
              <a:lnTo>
                <a:pt x="0" y="13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1EE83-C2F8-410D-BAB9-DE3FB0B5A21A}">
      <dsp:nvSpPr>
        <dsp:cNvPr id="0" name=""/>
        <dsp:cNvSpPr/>
      </dsp:nvSpPr>
      <dsp:spPr>
        <a:xfrm>
          <a:off x="3342858" y="0"/>
          <a:ext cx="1103869" cy="4642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SGRI - Sistema de Gestão de Recursos de Infraestrutura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342858" y="0"/>
        <a:ext cx="1103869" cy="464266"/>
      </dsp:txXfrm>
    </dsp:sp>
    <dsp:sp modelId="{28518467-C8DF-48A8-ABCA-208138A2FA0F}">
      <dsp:nvSpPr>
        <dsp:cNvPr id="0" name=""/>
        <dsp:cNvSpPr/>
      </dsp:nvSpPr>
      <dsp:spPr>
        <a:xfrm>
          <a:off x="356549" y="601261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Iniciação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56549" y="601261"/>
        <a:ext cx="640009" cy="320004"/>
      </dsp:txXfrm>
    </dsp:sp>
    <dsp:sp modelId="{229CF2CC-6990-4D14-BD70-925013C1AD55}">
      <dsp:nvSpPr>
        <dsp:cNvPr id="0" name=""/>
        <dsp:cNvSpPr/>
      </dsp:nvSpPr>
      <dsp:spPr>
        <a:xfrm>
          <a:off x="516552" y="1055668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Planejamento Inicial e Preparação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516552" y="1055668"/>
        <a:ext cx="640009" cy="320004"/>
      </dsp:txXfrm>
    </dsp:sp>
    <dsp:sp modelId="{BEB61C15-9BF2-4180-AB31-7C9636DA9DB5}">
      <dsp:nvSpPr>
        <dsp:cNvPr id="0" name=""/>
        <dsp:cNvSpPr/>
      </dsp:nvSpPr>
      <dsp:spPr>
        <a:xfrm>
          <a:off x="2105965" y="601261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Elaboração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105965" y="601261"/>
        <a:ext cx="640009" cy="320004"/>
      </dsp:txXfrm>
    </dsp:sp>
    <dsp:sp modelId="{578893F8-2A91-46CC-8A97-DBC69AAC0286}">
      <dsp:nvSpPr>
        <dsp:cNvPr id="0" name=""/>
        <dsp:cNvSpPr/>
      </dsp:nvSpPr>
      <dsp:spPr>
        <a:xfrm>
          <a:off x="1290964" y="1055668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Definição de Requisitos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1290964" y="1055668"/>
        <a:ext cx="640009" cy="320004"/>
      </dsp:txXfrm>
    </dsp:sp>
    <dsp:sp modelId="{0CB0645F-53FE-45FF-A4CD-8E545A8DB37B}">
      <dsp:nvSpPr>
        <dsp:cNvPr id="0" name=""/>
        <dsp:cNvSpPr/>
      </dsp:nvSpPr>
      <dsp:spPr>
        <a:xfrm>
          <a:off x="2065376" y="1055668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Especificação de Requisitos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065376" y="1055668"/>
        <a:ext cx="640009" cy="320004"/>
      </dsp:txXfrm>
    </dsp:sp>
    <dsp:sp modelId="{EC0871C4-C840-46C5-84DD-B010B3D05423}">
      <dsp:nvSpPr>
        <dsp:cNvPr id="0" name=""/>
        <dsp:cNvSpPr/>
      </dsp:nvSpPr>
      <dsp:spPr>
        <a:xfrm>
          <a:off x="2065376" y="1510075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Casos de Uso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065376" y="1510075"/>
        <a:ext cx="640009" cy="320004"/>
      </dsp:txXfrm>
    </dsp:sp>
    <dsp:sp modelId="{566E2122-DFAA-4E55-AFB6-7086A45EEAAD}">
      <dsp:nvSpPr>
        <dsp:cNvPr id="0" name=""/>
        <dsp:cNvSpPr/>
      </dsp:nvSpPr>
      <dsp:spPr>
        <a:xfrm>
          <a:off x="2225378" y="1964482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Equipamento e sala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225378" y="1964482"/>
        <a:ext cx="640009" cy="320004"/>
      </dsp:txXfrm>
    </dsp:sp>
    <dsp:sp modelId="{64AF68B3-C3AD-407B-8F02-53EEB9A9F2D7}">
      <dsp:nvSpPr>
        <dsp:cNvPr id="0" name=""/>
        <dsp:cNvSpPr/>
      </dsp:nvSpPr>
      <dsp:spPr>
        <a:xfrm>
          <a:off x="2225378" y="2418889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Usuário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225378" y="2418889"/>
        <a:ext cx="640009" cy="320004"/>
      </dsp:txXfrm>
    </dsp:sp>
    <dsp:sp modelId="{E5BA12FD-99DF-41C9-9389-56C22AB0F91C}">
      <dsp:nvSpPr>
        <dsp:cNvPr id="0" name=""/>
        <dsp:cNvSpPr/>
      </dsp:nvSpPr>
      <dsp:spPr>
        <a:xfrm>
          <a:off x="2225378" y="2873296"/>
          <a:ext cx="715479" cy="3095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Importar turmas/horários/salas/professores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225378" y="2873296"/>
        <a:ext cx="715479" cy="309540"/>
      </dsp:txXfrm>
    </dsp:sp>
    <dsp:sp modelId="{6EE64594-29B2-4431-953F-1E4D32F947D7}">
      <dsp:nvSpPr>
        <dsp:cNvPr id="0" name=""/>
        <dsp:cNvSpPr/>
      </dsp:nvSpPr>
      <dsp:spPr>
        <a:xfrm>
          <a:off x="2225378" y="3317239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Importar Professores e Funcionários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225378" y="3317239"/>
        <a:ext cx="640009" cy="320004"/>
      </dsp:txXfrm>
    </dsp:sp>
    <dsp:sp modelId="{7DD443F7-4FAA-4932-AABF-EA5B7DFD1745}">
      <dsp:nvSpPr>
        <dsp:cNvPr id="0" name=""/>
        <dsp:cNvSpPr/>
      </dsp:nvSpPr>
      <dsp:spPr>
        <a:xfrm>
          <a:off x="2225378" y="3771646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Reservas de Equipamento para aulas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225378" y="3771646"/>
        <a:ext cx="640009" cy="320004"/>
      </dsp:txXfrm>
    </dsp:sp>
    <dsp:sp modelId="{E535CB40-BFD7-4E9C-87ED-3913C8E1858A}">
      <dsp:nvSpPr>
        <dsp:cNvPr id="0" name=""/>
        <dsp:cNvSpPr/>
      </dsp:nvSpPr>
      <dsp:spPr>
        <a:xfrm>
          <a:off x="2225378" y="4226053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Reservas de Equipamento/sala para eventos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225378" y="4226053"/>
        <a:ext cx="640009" cy="320004"/>
      </dsp:txXfrm>
    </dsp:sp>
    <dsp:sp modelId="{34A9F8E6-075E-466B-98B0-57736802F52C}">
      <dsp:nvSpPr>
        <dsp:cNvPr id="0" name=""/>
        <dsp:cNvSpPr/>
      </dsp:nvSpPr>
      <dsp:spPr>
        <a:xfrm>
          <a:off x="2225378" y="4680460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Ocorrências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225378" y="4680460"/>
        <a:ext cx="640009" cy="320004"/>
      </dsp:txXfrm>
    </dsp:sp>
    <dsp:sp modelId="{C0E8B47A-0811-4676-B6A0-3D0B5937F564}">
      <dsp:nvSpPr>
        <dsp:cNvPr id="0" name=""/>
        <dsp:cNvSpPr/>
      </dsp:nvSpPr>
      <dsp:spPr>
        <a:xfrm>
          <a:off x="2225378" y="5134867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Acessar sistema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225378" y="5134867"/>
        <a:ext cx="640009" cy="320004"/>
      </dsp:txXfrm>
    </dsp:sp>
    <dsp:sp modelId="{973BFA6A-5969-48AC-B03B-15C80ED68BCF}">
      <dsp:nvSpPr>
        <dsp:cNvPr id="0" name=""/>
        <dsp:cNvSpPr/>
      </dsp:nvSpPr>
      <dsp:spPr>
        <a:xfrm>
          <a:off x="2225378" y="5589274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Emitir Relatórios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225378" y="5589274"/>
        <a:ext cx="640009" cy="320004"/>
      </dsp:txXfrm>
    </dsp:sp>
    <dsp:sp modelId="{2143B072-AE50-44B9-A8DB-1AF58BDDB232}">
      <dsp:nvSpPr>
        <dsp:cNvPr id="0" name=""/>
        <dsp:cNvSpPr/>
      </dsp:nvSpPr>
      <dsp:spPr>
        <a:xfrm>
          <a:off x="2915258" y="1055668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Análise de Design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2915258" y="1055668"/>
        <a:ext cx="640009" cy="320004"/>
      </dsp:txXfrm>
    </dsp:sp>
    <dsp:sp modelId="{ECC7FCB4-A2E2-40A0-9E46-772E1A68E3F0}">
      <dsp:nvSpPr>
        <dsp:cNvPr id="0" name=""/>
        <dsp:cNvSpPr/>
      </dsp:nvSpPr>
      <dsp:spPr>
        <a:xfrm>
          <a:off x="3075260" y="1510075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Diagrama de classe de domínio</a:t>
          </a:r>
          <a:endParaRPr lang="pt-BR" sz="500" kern="1200" dirty="0"/>
        </a:p>
      </dsp:txBody>
      <dsp:txXfrm>
        <a:off x="3075260" y="1510075"/>
        <a:ext cx="640009" cy="320004"/>
      </dsp:txXfrm>
    </dsp:sp>
    <dsp:sp modelId="{7F97A89F-922F-4E9B-BE58-5B25BF1389AC}">
      <dsp:nvSpPr>
        <dsp:cNvPr id="0" name=""/>
        <dsp:cNvSpPr/>
      </dsp:nvSpPr>
      <dsp:spPr>
        <a:xfrm>
          <a:off x="3075260" y="1964482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Diagrama de seqüência do sistema (DSS)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075260" y="1964482"/>
        <a:ext cx="640009" cy="320004"/>
      </dsp:txXfrm>
    </dsp:sp>
    <dsp:sp modelId="{CADE016E-3244-4827-88F7-DDABA2E4EF30}">
      <dsp:nvSpPr>
        <dsp:cNvPr id="0" name=""/>
        <dsp:cNvSpPr/>
      </dsp:nvSpPr>
      <dsp:spPr>
        <a:xfrm>
          <a:off x="3075260" y="2418889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Diagrama de classe de controle</a:t>
          </a:r>
        </a:p>
      </dsp:txBody>
      <dsp:txXfrm>
        <a:off x="3075260" y="2418889"/>
        <a:ext cx="640009" cy="320004"/>
      </dsp:txXfrm>
    </dsp:sp>
    <dsp:sp modelId="{6C8A2833-B782-463C-9FAD-31E0F6DCF063}">
      <dsp:nvSpPr>
        <dsp:cNvPr id="0" name=""/>
        <dsp:cNvSpPr/>
      </dsp:nvSpPr>
      <dsp:spPr>
        <a:xfrm>
          <a:off x="3075260" y="2873296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Diagrama de fronteira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075260" y="2873296"/>
        <a:ext cx="640009" cy="320004"/>
      </dsp:txXfrm>
    </dsp:sp>
    <dsp:sp modelId="{5B2D1131-66B2-45FB-8F11-88E9CBB2AFE8}">
      <dsp:nvSpPr>
        <dsp:cNvPr id="0" name=""/>
        <dsp:cNvSpPr/>
      </dsp:nvSpPr>
      <dsp:spPr>
        <a:xfrm>
          <a:off x="3075260" y="3327703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Diagrama de entidade e relacionamento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075260" y="3327703"/>
        <a:ext cx="640009" cy="320004"/>
      </dsp:txXfrm>
    </dsp:sp>
    <dsp:sp modelId="{26BF32DD-F38B-4BAD-9BB9-690EE6E8A7EA}">
      <dsp:nvSpPr>
        <dsp:cNvPr id="0" name=""/>
        <dsp:cNvSpPr/>
      </dsp:nvSpPr>
      <dsp:spPr>
        <a:xfrm>
          <a:off x="3075260" y="3782110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Diagrama de Classe do projeto 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075260" y="3782110"/>
        <a:ext cx="640009" cy="320004"/>
      </dsp:txXfrm>
    </dsp:sp>
    <dsp:sp modelId="{29DBA28C-0C0B-4FC7-8FB8-A57F5EC6CFB0}">
      <dsp:nvSpPr>
        <dsp:cNvPr id="0" name=""/>
        <dsp:cNvSpPr/>
      </dsp:nvSpPr>
      <dsp:spPr>
        <a:xfrm>
          <a:off x="3075260" y="4236517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Diagramas de interações detalhado 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075260" y="4236517"/>
        <a:ext cx="640009" cy="320004"/>
      </dsp:txXfrm>
    </dsp:sp>
    <dsp:sp modelId="{154BFD51-869C-4747-AE56-6E46BA5384A7}">
      <dsp:nvSpPr>
        <dsp:cNvPr id="0" name=""/>
        <dsp:cNvSpPr/>
      </dsp:nvSpPr>
      <dsp:spPr>
        <a:xfrm>
          <a:off x="3075260" y="4690924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Diagrama de Implantação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075260" y="4690924"/>
        <a:ext cx="640009" cy="320004"/>
      </dsp:txXfrm>
    </dsp:sp>
    <dsp:sp modelId="{3AA73081-A8C1-43F9-B589-DCDB01527855}">
      <dsp:nvSpPr>
        <dsp:cNvPr id="0" name=""/>
        <dsp:cNvSpPr/>
      </dsp:nvSpPr>
      <dsp:spPr>
        <a:xfrm>
          <a:off x="4851287" y="601261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Construção</a:t>
          </a:r>
        </a:p>
      </dsp:txBody>
      <dsp:txXfrm>
        <a:off x="4851287" y="601261"/>
        <a:ext cx="640009" cy="320004"/>
      </dsp:txXfrm>
    </dsp:sp>
    <dsp:sp modelId="{4D63CD0E-CB63-4AC2-9060-EE13F8A7CB9C}">
      <dsp:nvSpPr>
        <dsp:cNvPr id="0" name=""/>
        <dsp:cNvSpPr/>
      </dsp:nvSpPr>
      <dsp:spPr>
        <a:xfrm>
          <a:off x="3689670" y="1055668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Código Fonte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689670" y="1055668"/>
        <a:ext cx="640009" cy="320004"/>
      </dsp:txXfrm>
    </dsp:sp>
    <dsp:sp modelId="{BEA9993E-207C-45F2-AA18-5813EE5CA130}">
      <dsp:nvSpPr>
        <dsp:cNvPr id="0" name=""/>
        <dsp:cNvSpPr/>
      </dsp:nvSpPr>
      <dsp:spPr>
        <a:xfrm>
          <a:off x="3849672" y="1510075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Usuário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849672" y="1510075"/>
        <a:ext cx="640009" cy="320004"/>
      </dsp:txXfrm>
    </dsp:sp>
    <dsp:sp modelId="{52070448-8277-4D1B-B8D6-F8DB0A6E5603}">
      <dsp:nvSpPr>
        <dsp:cNvPr id="0" name=""/>
        <dsp:cNvSpPr/>
      </dsp:nvSpPr>
      <dsp:spPr>
        <a:xfrm>
          <a:off x="3849672" y="1964482"/>
          <a:ext cx="661296" cy="2949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Importar turmas/horários/salas/professores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849672" y="1964482"/>
        <a:ext cx="661296" cy="294932"/>
      </dsp:txXfrm>
    </dsp:sp>
    <dsp:sp modelId="{1B5D4D58-AD26-4C67-B41E-CCC3339FA35F}">
      <dsp:nvSpPr>
        <dsp:cNvPr id="0" name=""/>
        <dsp:cNvSpPr/>
      </dsp:nvSpPr>
      <dsp:spPr>
        <a:xfrm>
          <a:off x="3849672" y="2393817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Importar Professores e Funcionários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849672" y="2393817"/>
        <a:ext cx="640009" cy="320004"/>
      </dsp:txXfrm>
    </dsp:sp>
    <dsp:sp modelId="{4C4E1BDC-4F4C-4E57-9D07-EB74B1A3F2BB}">
      <dsp:nvSpPr>
        <dsp:cNvPr id="0" name=""/>
        <dsp:cNvSpPr/>
      </dsp:nvSpPr>
      <dsp:spPr>
        <a:xfrm>
          <a:off x="3849672" y="2848224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Equipamento e sala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849672" y="2848224"/>
        <a:ext cx="640009" cy="320004"/>
      </dsp:txXfrm>
    </dsp:sp>
    <dsp:sp modelId="{B29C429C-1107-424B-AB2E-B26168001C81}">
      <dsp:nvSpPr>
        <dsp:cNvPr id="0" name=""/>
        <dsp:cNvSpPr/>
      </dsp:nvSpPr>
      <dsp:spPr>
        <a:xfrm>
          <a:off x="3849672" y="3302631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Reservas de Equipamento para aulas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849672" y="3302631"/>
        <a:ext cx="640009" cy="320004"/>
      </dsp:txXfrm>
    </dsp:sp>
    <dsp:sp modelId="{466C2499-F79D-41DA-8F9D-CADF34AC9B98}">
      <dsp:nvSpPr>
        <dsp:cNvPr id="0" name=""/>
        <dsp:cNvSpPr/>
      </dsp:nvSpPr>
      <dsp:spPr>
        <a:xfrm>
          <a:off x="3849672" y="3757038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Reservas de Equipamento/sala para eventos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849672" y="3757038"/>
        <a:ext cx="640009" cy="320004"/>
      </dsp:txXfrm>
    </dsp:sp>
    <dsp:sp modelId="{ECB161AC-FB3D-4399-A768-57C1941E7773}">
      <dsp:nvSpPr>
        <dsp:cNvPr id="0" name=""/>
        <dsp:cNvSpPr/>
      </dsp:nvSpPr>
      <dsp:spPr>
        <a:xfrm>
          <a:off x="3849672" y="4211445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Ocorrências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849672" y="4211445"/>
        <a:ext cx="640009" cy="320004"/>
      </dsp:txXfrm>
    </dsp:sp>
    <dsp:sp modelId="{D130A5C6-CC45-46AF-A5A1-48D34E7805F0}">
      <dsp:nvSpPr>
        <dsp:cNvPr id="0" name=""/>
        <dsp:cNvSpPr/>
      </dsp:nvSpPr>
      <dsp:spPr>
        <a:xfrm>
          <a:off x="3849672" y="4665852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Acessar sistema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849672" y="4665852"/>
        <a:ext cx="640009" cy="320004"/>
      </dsp:txXfrm>
    </dsp:sp>
    <dsp:sp modelId="{9E1E65C9-7E03-44A3-94F9-55981DD9929C}">
      <dsp:nvSpPr>
        <dsp:cNvPr id="0" name=""/>
        <dsp:cNvSpPr/>
      </dsp:nvSpPr>
      <dsp:spPr>
        <a:xfrm>
          <a:off x="3849672" y="5120259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Emitir Relatórios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3849672" y="5120259"/>
        <a:ext cx="640009" cy="320004"/>
      </dsp:txXfrm>
    </dsp:sp>
    <dsp:sp modelId="{C0B4BCEE-E0D2-4DA7-9FB7-0BD6888AE238}">
      <dsp:nvSpPr>
        <dsp:cNvPr id="0" name=""/>
        <dsp:cNvSpPr/>
      </dsp:nvSpPr>
      <dsp:spPr>
        <a:xfrm>
          <a:off x="4464081" y="1055668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Scripts de Banco de Dados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4464081" y="1055668"/>
        <a:ext cx="640009" cy="320004"/>
      </dsp:txXfrm>
    </dsp:sp>
    <dsp:sp modelId="{BD709AF8-134C-45E9-9214-1F94B477A6D6}">
      <dsp:nvSpPr>
        <dsp:cNvPr id="0" name=""/>
        <dsp:cNvSpPr/>
      </dsp:nvSpPr>
      <dsp:spPr>
        <a:xfrm>
          <a:off x="5238493" y="1055668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Teste Caixa Branca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5238493" y="1055668"/>
        <a:ext cx="640009" cy="320004"/>
      </dsp:txXfrm>
    </dsp:sp>
    <dsp:sp modelId="{0E92D8AC-EAE3-4103-A6D1-F280E7115EE8}">
      <dsp:nvSpPr>
        <dsp:cNvPr id="0" name=""/>
        <dsp:cNvSpPr/>
      </dsp:nvSpPr>
      <dsp:spPr>
        <a:xfrm>
          <a:off x="5398496" y="1510075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Equipamento e sala</a:t>
          </a:r>
          <a:endParaRPr lang="pt-BR" sz="500" kern="1200" dirty="0"/>
        </a:p>
      </dsp:txBody>
      <dsp:txXfrm>
        <a:off x="5398496" y="1510075"/>
        <a:ext cx="640009" cy="320004"/>
      </dsp:txXfrm>
    </dsp:sp>
    <dsp:sp modelId="{E6DA917B-203A-4781-9188-FCCC98F50FF7}">
      <dsp:nvSpPr>
        <dsp:cNvPr id="0" name=""/>
        <dsp:cNvSpPr/>
      </dsp:nvSpPr>
      <dsp:spPr>
        <a:xfrm>
          <a:off x="5398496" y="1964482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Reservas de Equipamento para aulas</a:t>
          </a:r>
          <a:endParaRPr lang="pt-BR" sz="500" kern="1200" dirty="0"/>
        </a:p>
      </dsp:txBody>
      <dsp:txXfrm>
        <a:off x="5398496" y="1964482"/>
        <a:ext cx="640009" cy="320004"/>
      </dsp:txXfrm>
    </dsp:sp>
    <dsp:sp modelId="{A407D2AD-1DE0-4731-937A-A9C4BC6913E0}">
      <dsp:nvSpPr>
        <dsp:cNvPr id="0" name=""/>
        <dsp:cNvSpPr/>
      </dsp:nvSpPr>
      <dsp:spPr>
        <a:xfrm>
          <a:off x="5398496" y="2418889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Reservas de Equipamento/sala para eventos</a:t>
          </a:r>
          <a:endParaRPr lang="pt-BR" sz="500" kern="1200" dirty="0"/>
        </a:p>
      </dsp:txBody>
      <dsp:txXfrm>
        <a:off x="5398496" y="2418889"/>
        <a:ext cx="640009" cy="320004"/>
      </dsp:txXfrm>
    </dsp:sp>
    <dsp:sp modelId="{3AA4BBA8-F99B-46B9-B700-1351A4AC3633}">
      <dsp:nvSpPr>
        <dsp:cNvPr id="0" name=""/>
        <dsp:cNvSpPr/>
      </dsp:nvSpPr>
      <dsp:spPr>
        <a:xfrm>
          <a:off x="5398496" y="2873296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Ocorrências</a:t>
          </a:r>
          <a:endParaRPr lang="pt-BR" sz="500" kern="1200" dirty="0"/>
        </a:p>
      </dsp:txBody>
      <dsp:txXfrm>
        <a:off x="5398496" y="2873296"/>
        <a:ext cx="640009" cy="320004"/>
      </dsp:txXfrm>
    </dsp:sp>
    <dsp:sp modelId="{854914B8-2FF5-4803-B6F6-B5E3C52F25E9}">
      <dsp:nvSpPr>
        <dsp:cNvPr id="0" name=""/>
        <dsp:cNvSpPr/>
      </dsp:nvSpPr>
      <dsp:spPr>
        <a:xfrm>
          <a:off x="6012905" y="1055668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Teste Caixa Preta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6012905" y="1055668"/>
        <a:ext cx="640009" cy="320004"/>
      </dsp:txXfrm>
    </dsp:sp>
    <dsp:sp modelId="{5C2A61B5-2BCC-4047-9D29-DDAB21548587}">
      <dsp:nvSpPr>
        <dsp:cNvPr id="0" name=""/>
        <dsp:cNvSpPr/>
      </dsp:nvSpPr>
      <dsp:spPr>
        <a:xfrm>
          <a:off x="6172908" y="1510075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>
              <a:solidFill>
                <a:schemeClr val="tx1"/>
              </a:solidFill>
            </a:rPr>
            <a:t>Gerenciar Usuário</a:t>
          </a:r>
          <a:endParaRPr lang="pt-BR" sz="500" kern="1200" dirty="0"/>
        </a:p>
      </dsp:txBody>
      <dsp:txXfrm>
        <a:off x="6172908" y="1510075"/>
        <a:ext cx="640009" cy="320004"/>
      </dsp:txXfrm>
    </dsp:sp>
    <dsp:sp modelId="{7FFC3855-96FD-4953-885F-BFD411B5B397}">
      <dsp:nvSpPr>
        <dsp:cNvPr id="0" name=""/>
        <dsp:cNvSpPr/>
      </dsp:nvSpPr>
      <dsp:spPr>
        <a:xfrm>
          <a:off x="6172908" y="1964482"/>
          <a:ext cx="640009" cy="3333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Importar turmas/horários/salas/professores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6172908" y="1964482"/>
        <a:ext cx="640009" cy="333317"/>
      </dsp:txXfrm>
    </dsp:sp>
    <dsp:sp modelId="{92B12E33-26BB-4CCF-8928-38C58070BCBA}">
      <dsp:nvSpPr>
        <dsp:cNvPr id="0" name=""/>
        <dsp:cNvSpPr/>
      </dsp:nvSpPr>
      <dsp:spPr>
        <a:xfrm>
          <a:off x="6172908" y="2432202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Importar Professores e Funcionários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6172908" y="2432202"/>
        <a:ext cx="640009" cy="320004"/>
      </dsp:txXfrm>
    </dsp:sp>
    <dsp:sp modelId="{F2AA20A1-8C25-4A5B-9F37-9D377B1A3ED4}">
      <dsp:nvSpPr>
        <dsp:cNvPr id="0" name=""/>
        <dsp:cNvSpPr/>
      </dsp:nvSpPr>
      <dsp:spPr>
        <a:xfrm>
          <a:off x="6172908" y="2886609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Equipamento e sala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6172908" y="2886609"/>
        <a:ext cx="640009" cy="320004"/>
      </dsp:txXfrm>
    </dsp:sp>
    <dsp:sp modelId="{E7192C43-469D-4FC4-BABE-1F2E0281061B}">
      <dsp:nvSpPr>
        <dsp:cNvPr id="0" name=""/>
        <dsp:cNvSpPr/>
      </dsp:nvSpPr>
      <dsp:spPr>
        <a:xfrm>
          <a:off x="6172908" y="3341016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Reservas de Equipamento para aulas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6172908" y="3341016"/>
        <a:ext cx="640009" cy="320004"/>
      </dsp:txXfrm>
    </dsp:sp>
    <dsp:sp modelId="{081DB836-0575-4E50-A553-61382EC61B95}">
      <dsp:nvSpPr>
        <dsp:cNvPr id="0" name=""/>
        <dsp:cNvSpPr/>
      </dsp:nvSpPr>
      <dsp:spPr>
        <a:xfrm>
          <a:off x="6172908" y="3795423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Reservas de Equipamento/sala para eventos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6172908" y="3795423"/>
        <a:ext cx="640009" cy="320004"/>
      </dsp:txXfrm>
    </dsp:sp>
    <dsp:sp modelId="{6C28EC53-F678-4CA1-B455-BB3066A262CA}">
      <dsp:nvSpPr>
        <dsp:cNvPr id="0" name=""/>
        <dsp:cNvSpPr/>
      </dsp:nvSpPr>
      <dsp:spPr>
        <a:xfrm>
          <a:off x="6172908" y="4249830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Gerenciar Ocorrências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6172908" y="4249830"/>
        <a:ext cx="640009" cy="320004"/>
      </dsp:txXfrm>
    </dsp:sp>
    <dsp:sp modelId="{0BDB7F4C-47EF-4B7F-A500-AD559E81A02B}">
      <dsp:nvSpPr>
        <dsp:cNvPr id="0" name=""/>
        <dsp:cNvSpPr/>
      </dsp:nvSpPr>
      <dsp:spPr>
        <a:xfrm>
          <a:off x="6172908" y="4704237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Acessar sistema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6172908" y="4704237"/>
        <a:ext cx="640009" cy="320004"/>
      </dsp:txXfrm>
    </dsp:sp>
    <dsp:sp modelId="{49F84289-D562-409C-8B77-0DB96F9AE8A9}">
      <dsp:nvSpPr>
        <dsp:cNvPr id="0" name=""/>
        <dsp:cNvSpPr/>
      </dsp:nvSpPr>
      <dsp:spPr>
        <a:xfrm>
          <a:off x="6172908" y="5158644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Emitir Relatórios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6172908" y="5158644"/>
        <a:ext cx="640009" cy="320004"/>
      </dsp:txXfrm>
    </dsp:sp>
    <dsp:sp modelId="{53A78563-0A65-4E65-B786-F914179617F8}">
      <dsp:nvSpPr>
        <dsp:cNvPr id="0" name=""/>
        <dsp:cNvSpPr/>
      </dsp:nvSpPr>
      <dsp:spPr>
        <a:xfrm>
          <a:off x="6787317" y="601261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Transição</a:t>
          </a:r>
          <a:endParaRPr lang="pt-BR" sz="500" kern="1200" dirty="0">
            <a:solidFill>
              <a:schemeClr val="tx1"/>
            </a:solidFill>
          </a:endParaRPr>
        </a:p>
      </dsp:txBody>
      <dsp:txXfrm>
        <a:off x="6787317" y="601261"/>
        <a:ext cx="640009" cy="320004"/>
      </dsp:txXfrm>
    </dsp:sp>
    <dsp:sp modelId="{F1E1912B-5079-4B82-B354-0CE120A35B52}">
      <dsp:nvSpPr>
        <dsp:cNvPr id="0" name=""/>
        <dsp:cNvSpPr/>
      </dsp:nvSpPr>
      <dsp:spPr>
        <a:xfrm>
          <a:off x="6947320" y="1055668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Executar Teste de Aceitação</a:t>
          </a:r>
        </a:p>
      </dsp:txBody>
      <dsp:txXfrm>
        <a:off x="6947320" y="1055668"/>
        <a:ext cx="640009" cy="320004"/>
      </dsp:txXfrm>
    </dsp:sp>
    <dsp:sp modelId="{B98B41D2-A811-4162-BBE4-C45241F1DBA9}">
      <dsp:nvSpPr>
        <dsp:cNvPr id="0" name=""/>
        <dsp:cNvSpPr/>
      </dsp:nvSpPr>
      <dsp:spPr>
        <a:xfrm>
          <a:off x="6947320" y="1510075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Realizar Teste de Homologação</a:t>
          </a:r>
        </a:p>
      </dsp:txBody>
      <dsp:txXfrm>
        <a:off x="6947320" y="1510075"/>
        <a:ext cx="640009" cy="320004"/>
      </dsp:txXfrm>
    </dsp:sp>
    <dsp:sp modelId="{B1D21B63-C542-435E-B568-751C25387F02}">
      <dsp:nvSpPr>
        <dsp:cNvPr id="0" name=""/>
        <dsp:cNvSpPr/>
      </dsp:nvSpPr>
      <dsp:spPr>
        <a:xfrm>
          <a:off x="6947320" y="1964482"/>
          <a:ext cx="640009" cy="320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>
              <a:solidFill>
                <a:schemeClr val="tx1"/>
              </a:solidFill>
            </a:rPr>
            <a:t>Acompanhar Software em Produção</a:t>
          </a:r>
        </a:p>
      </dsp:txBody>
      <dsp:txXfrm>
        <a:off x="6947320" y="1964482"/>
        <a:ext cx="640009" cy="320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6B37-CD34-43D6-9340-E26520E633C0}" type="datetimeFigureOut">
              <a:rPr lang="pt-BR" smtClean="0"/>
              <a:t>28/3/2012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88E9-8929-401D-92C8-812898539A2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961374"/>
              </p:ext>
            </p:extLst>
          </p:nvPr>
        </p:nvGraphicFramePr>
        <p:xfrm>
          <a:off x="285720" y="214290"/>
          <a:ext cx="7943880" cy="591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551722"/>
              </p:ext>
            </p:extLst>
          </p:nvPr>
        </p:nvGraphicFramePr>
        <p:xfrm>
          <a:off x="3491880" y="6165304"/>
          <a:ext cx="5488940" cy="56705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48894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SGRI - Sistema de Gestão de Recursos de Infraestrutura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Gerentes de Projeto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: Lucas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Souza, Rafael Ornelas, Vanessa Almeida e Yan Hoffman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Professor: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Marcelo Werneck  7º Período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232</Words>
  <Application>Microsoft Office PowerPoint</Application>
  <PresentationFormat>Apresentação na tela 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349455</dc:creator>
  <cp:lastModifiedBy>Vanessa Almeida</cp:lastModifiedBy>
  <cp:revision>14</cp:revision>
  <dcterms:created xsi:type="dcterms:W3CDTF">2012-03-14T23:23:57Z</dcterms:created>
  <dcterms:modified xsi:type="dcterms:W3CDTF">2012-03-28T19:22:46Z</dcterms:modified>
</cp:coreProperties>
</file>