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Testes </a:t>
            </a:r>
            <a:r>
              <a:rPr lang="pt-BR" dirty="0" err="1"/>
              <a:t>Velorio</a:t>
            </a:r>
            <a:r>
              <a:rPr lang="pt-BR" dirty="0"/>
              <a:t> Online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Teste máster e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66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17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7" y="649357"/>
            <a:ext cx="11248409" cy="6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4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68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10</TotalTime>
  <Words>9</Words>
  <Application>Microsoft Office PowerPoint</Application>
  <PresentationFormat>Widescreen</PresentationFormat>
  <Paragraphs>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Century Schoolbook</vt:lpstr>
      <vt:lpstr>Wingdings 2</vt:lpstr>
      <vt:lpstr>View</vt:lpstr>
      <vt:lpstr>Testes Velorio Online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 cliente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Velorio Online</dc:title>
  <dc:creator>gleison</dc:creator>
  <cp:lastModifiedBy>gleison</cp:lastModifiedBy>
  <cp:revision>2</cp:revision>
  <dcterms:created xsi:type="dcterms:W3CDTF">2016-05-18T04:44:35Z</dcterms:created>
  <dcterms:modified xsi:type="dcterms:W3CDTF">2016-05-18T04:55:22Z</dcterms:modified>
</cp:coreProperties>
</file>