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91" r:id="rId3"/>
    <p:sldId id="277" r:id="rId4"/>
    <p:sldId id="292" r:id="rId5"/>
    <p:sldId id="293" r:id="rId6"/>
    <p:sldId id="294" r:id="rId7"/>
    <p:sldId id="288" r:id="rId8"/>
    <p:sldId id="278" r:id="rId9"/>
    <p:sldId id="267"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C720"/>
    <a:srgbClr val="21406D"/>
    <a:srgbClr val="1B0B0B"/>
    <a:srgbClr val="DD6501"/>
    <a:srgbClr val="F1951A"/>
    <a:srgbClr val="F9F9F9"/>
    <a:srgbClr val="182F50"/>
    <a:srgbClr val="F5F5F5"/>
    <a:srgbClr val="0F1E33"/>
    <a:srgbClr val="1427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67772" autoAdjust="0"/>
  </p:normalViewPr>
  <p:slideViewPr>
    <p:cSldViewPr snapToGrid="0">
      <p:cViewPr varScale="1">
        <p:scale>
          <a:sx n="58" d="100"/>
          <a:sy n="58" d="100"/>
        </p:scale>
        <p:origin x="16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ADE8C-C1E8-4EE2-B043-856BE350D12B}"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s-EC"/>
        </a:p>
      </dgm:t>
    </dgm:pt>
    <dgm:pt modelId="{A0BF1ACF-9F9B-4C28-A6B9-37BE6FF50BA7}">
      <dgm:prSet phldrT="[Texto]" custT="1"/>
      <dgm:spPr/>
      <dgm:t>
        <a:bodyPr/>
        <a:lstStyle/>
        <a:p>
          <a:r>
            <a:rPr lang="es-EC" sz="1600" dirty="0" err="1"/>
            <a:t>Speech</a:t>
          </a:r>
          <a:r>
            <a:rPr lang="es-EC" sz="1600" dirty="0"/>
            <a:t> </a:t>
          </a:r>
          <a:r>
            <a:rPr lang="es-EC" sz="1600" dirty="0" err="1"/>
            <a:t>recognition</a:t>
          </a:r>
          <a:r>
            <a:rPr lang="es-EC" sz="1600" dirty="0"/>
            <a:t>: </a:t>
          </a:r>
          <a:r>
            <a:rPr lang="en-US" sz="1600" dirty="0"/>
            <a:t>allows us to identify the voice using JavaScript</a:t>
          </a:r>
          <a:r>
            <a:rPr lang="es-EC" sz="1600" dirty="0"/>
            <a:t>.</a:t>
          </a:r>
        </a:p>
      </dgm:t>
    </dgm:pt>
    <dgm:pt modelId="{D9757E5F-4EEB-4C13-A7E3-B2C89958D69E}" type="parTrans" cxnId="{2E90DA78-CE9A-4CF2-AADF-74196692BA42}">
      <dgm:prSet/>
      <dgm:spPr/>
      <dgm:t>
        <a:bodyPr/>
        <a:lstStyle/>
        <a:p>
          <a:endParaRPr lang="es-EC" sz="5400"/>
        </a:p>
      </dgm:t>
    </dgm:pt>
    <dgm:pt modelId="{C51255F2-599B-45F9-93A9-F56B4CCBE95C}" type="sibTrans" cxnId="{2E90DA78-CE9A-4CF2-AADF-74196692BA42}">
      <dgm:prSet/>
      <dgm:spPr/>
      <dgm:t>
        <a:bodyPr/>
        <a:lstStyle/>
        <a:p>
          <a:endParaRPr lang="es-EC" sz="5400"/>
        </a:p>
      </dgm:t>
    </dgm:pt>
    <dgm:pt modelId="{72E1DF60-77F2-4974-A1A8-6396BF6CA99A}">
      <dgm:prSet phldrT="[Texto]" custT="1"/>
      <dgm:spPr/>
      <dgm:t>
        <a:bodyPr/>
        <a:lstStyle/>
        <a:p>
          <a:r>
            <a:rPr lang="en-US" sz="1600" dirty="0"/>
            <a:t>Ajax library: allows us to create a JSON structure.</a:t>
          </a:r>
          <a:endParaRPr lang="es-EC" sz="1600" dirty="0"/>
        </a:p>
      </dgm:t>
    </dgm:pt>
    <dgm:pt modelId="{6931700E-D251-49C3-BB6D-712F26D03CBD}" type="parTrans" cxnId="{45E80238-ED40-4303-920B-F785A3418E21}">
      <dgm:prSet/>
      <dgm:spPr/>
      <dgm:t>
        <a:bodyPr/>
        <a:lstStyle/>
        <a:p>
          <a:endParaRPr lang="es-EC" sz="5400"/>
        </a:p>
      </dgm:t>
    </dgm:pt>
    <dgm:pt modelId="{B77CCFD2-C230-4909-8932-D2B327E58551}" type="sibTrans" cxnId="{45E80238-ED40-4303-920B-F785A3418E21}">
      <dgm:prSet/>
      <dgm:spPr/>
      <dgm:t>
        <a:bodyPr/>
        <a:lstStyle/>
        <a:p>
          <a:endParaRPr lang="es-EC" sz="5400"/>
        </a:p>
      </dgm:t>
    </dgm:pt>
    <dgm:pt modelId="{89F6BEC8-CC85-4B87-BAC9-5BA05CA6E12F}">
      <dgm:prSet phldrT="[Texto]" custT="1"/>
      <dgm:spPr/>
      <dgm:t>
        <a:bodyPr/>
        <a:lstStyle/>
        <a:p>
          <a:r>
            <a:rPr lang="en-US" sz="1600" dirty="0"/>
            <a:t>Distributed system: It allows us to run in separate environments connected to a network.</a:t>
          </a:r>
          <a:endParaRPr lang="es-EC" sz="1600" dirty="0"/>
        </a:p>
      </dgm:t>
    </dgm:pt>
    <dgm:pt modelId="{3A2AEF12-1D7D-44D3-8274-5E977AAE8B53}" type="parTrans" cxnId="{5856027C-D660-49B8-B53B-7E6DD9984015}">
      <dgm:prSet/>
      <dgm:spPr/>
      <dgm:t>
        <a:bodyPr/>
        <a:lstStyle/>
        <a:p>
          <a:endParaRPr lang="es-EC" sz="5400"/>
        </a:p>
      </dgm:t>
    </dgm:pt>
    <dgm:pt modelId="{D8188124-6F57-4552-A9A7-692D791A67B6}" type="sibTrans" cxnId="{5856027C-D660-49B8-B53B-7E6DD9984015}">
      <dgm:prSet/>
      <dgm:spPr/>
      <dgm:t>
        <a:bodyPr/>
        <a:lstStyle/>
        <a:p>
          <a:endParaRPr lang="es-EC" sz="5400"/>
        </a:p>
      </dgm:t>
    </dgm:pt>
    <dgm:pt modelId="{73104F94-7917-46BC-A5F0-CBF606FCD013}">
      <dgm:prSet phldrT="[Texto]" custT="1"/>
      <dgm:spPr/>
      <dgm:t>
        <a:bodyPr/>
        <a:lstStyle/>
        <a:p>
          <a:r>
            <a:rPr lang="en-US" sz="1600" dirty="0"/>
            <a:t>Web content accessibility guidelines: Web content accessibility guidelines provide a shared standard for web content accessibility.</a:t>
          </a:r>
          <a:endParaRPr lang="es-EC" sz="1600" dirty="0"/>
        </a:p>
      </dgm:t>
    </dgm:pt>
    <dgm:pt modelId="{99E4D851-964D-4DAF-8643-3303786617A2}" type="parTrans" cxnId="{04CFA40B-A830-419D-A09B-BCB009A74FA2}">
      <dgm:prSet/>
      <dgm:spPr/>
      <dgm:t>
        <a:bodyPr/>
        <a:lstStyle/>
        <a:p>
          <a:endParaRPr lang="es-EC" sz="5400"/>
        </a:p>
      </dgm:t>
    </dgm:pt>
    <dgm:pt modelId="{794EB832-F748-4117-BB8C-0297AB32819D}" type="sibTrans" cxnId="{04CFA40B-A830-419D-A09B-BCB009A74FA2}">
      <dgm:prSet/>
      <dgm:spPr/>
      <dgm:t>
        <a:bodyPr/>
        <a:lstStyle/>
        <a:p>
          <a:endParaRPr lang="es-EC" sz="5400"/>
        </a:p>
      </dgm:t>
    </dgm:pt>
    <dgm:pt modelId="{4848AC4E-B12E-4F93-89A8-D1E1830A38C8}">
      <dgm:prSet phldrT="[Texto]" custT="1"/>
      <dgm:spPr/>
      <dgm:t>
        <a:bodyPr/>
        <a:lstStyle/>
        <a:p>
          <a:r>
            <a:rPr lang="en-US" sz="1600" dirty="0"/>
            <a:t>Browser microphone: Allows to obtain the user's requests, in addition to responding also in audio</a:t>
          </a:r>
          <a:r>
            <a:rPr lang="es-EC" sz="1600" dirty="0"/>
            <a:t>. </a:t>
          </a:r>
        </a:p>
      </dgm:t>
    </dgm:pt>
    <dgm:pt modelId="{767F754B-BED1-4CAD-AC09-E5606892F933}" type="parTrans" cxnId="{B12B97F2-5AA5-4B84-BC78-74ACD81569C5}">
      <dgm:prSet/>
      <dgm:spPr/>
      <dgm:t>
        <a:bodyPr/>
        <a:lstStyle/>
        <a:p>
          <a:endParaRPr lang="es-EC"/>
        </a:p>
      </dgm:t>
    </dgm:pt>
    <dgm:pt modelId="{063EFFB3-A682-4AE9-A1A7-72F1231897D6}" type="sibTrans" cxnId="{B12B97F2-5AA5-4B84-BC78-74ACD81569C5}">
      <dgm:prSet/>
      <dgm:spPr/>
      <dgm:t>
        <a:bodyPr/>
        <a:lstStyle/>
        <a:p>
          <a:endParaRPr lang="es-EC"/>
        </a:p>
      </dgm:t>
    </dgm:pt>
    <dgm:pt modelId="{4DE11168-596C-4F47-B664-86B0BA221AC0}" type="pres">
      <dgm:prSet presAssocID="{901ADE8C-C1E8-4EE2-B043-856BE350D12B}" presName="linear" presStyleCnt="0">
        <dgm:presLayoutVars>
          <dgm:dir/>
          <dgm:animLvl val="lvl"/>
          <dgm:resizeHandles val="exact"/>
        </dgm:presLayoutVars>
      </dgm:prSet>
      <dgm:spPr/>
    </dgm:pt>
    <dgm:pt modelId="{29F8D248-6957-4E50-8FF0-4D47CEA791EF}" type="pres">
      <dgm:prSet presAssocID="{73104F94-7917-46BC-A5F0-CBF606FCD013}" presName="parentLin" presStyleCnt="0"/>
      <dgm:spPr/>
    </dgm:pt>
    <dgm:pt modelId="{B06F964A-B49B-41D1-A283-4ABF8E614627}" type="pres">
      <dgm:prSet presAssocID="{73104F94-7917-46BC-A5F0-CBF606FCD013}" presName="parentLeftMargin" presStyleLbl="node1" presStyleIdx="0" presStyleCnt="5"/>
      <dgm:spPr/>
    </dgm:pt>
    <dgm:pt modelId="{629F42E3-9A65-4A70-B4DE-5443D5249C13}" type="pres">
      <dgm:prSet presAssocID="{73104F94-7917-46BC-A5F0-CBF606FCD013}" presName="parentText" presStyleLbl="node1" presStyleIdx="0" presStyleCnt="5">
        <dgm:presLayoutVars>
          <dgm:chMax val="0"/>
          <dgm:bulletEnabled val="1"/>
        </dgm:presLayoutVars>
      </dgm:prSet>
      <dgm:spPr/>
    </dgm:pt>
    <dgm:pt modelId="{D7375EDF-8C8C-47E0-A2C4-E5A19D39A2FA}" type="pres">
      <dgm:prSet presAssocID="{73104F94-7917-46BC-A5F0-CBF606FCD013}" presName="negativeSpace" presStyleCnt="0"/>
      <dgm:spPr/>
    </dgm:pt>
    <dgm:pt modelId="{561E49C7-AAB8-4151-B778-8151DA082CB1}" type="pres">
      <dgm:prSet presAssocID="{73104F94-7917-46BC-A5F0-CBF606FCD013}" presName="childText" presStyleLbl="conFgAcc1" presStyleIdx="0" presStyleCnt="5">
        <dgm:presLayoutVars>
          <dgm:bulletEnabled val="1"/>
        </dgm:presLayoutVars>
      </dgm:prSet>
      <dgm:spPr/>
    </dgm:pt>
    <dgm:pt modelId="{6877B583-EBA4-487F-9CAD-3BEDAC8A6ED0}" type="pres">
      <dgm:prSet presAssocID="{794EB832-F748-4117-BB8C-0297AB32819D}" presName="spaceBetweenRectangles" presStyleCnt="0"/>
      <dgm:spPr/>
    </dgm:pt>
    <dgm:pt modelId="{FB462891-5406-4CA7-ABE0-06828DFC8346}" type="pres">
      <dgm:prSet presAssocID="{4848AC4E-B12E-4F93-89A8-D1E1830A38C8}" presName="parentLin" presStyleCnt="0"/>
      <dgm:spPr/>
    </dgm:pt>
    <dgm:pt modelId="{7EBC150D-8E87-4463-AFBC-6169744608B8}" type="pres">
      <dgm:prSet presAssocID="{4848AC4E-B12E-4F93-89A8-D1E1830A38C8}" presName="parentLeftMargin" presStyleLbl="node1" presStyleIdx="0" presStyleCnt="5"/>
      <dgm:spPr/>
    </dgm:pt>
    <dgm:pt modelId="{66BD3FF0-D2B3-4660-B751-65753FBB2837}" type="pres">
      <dgm:prSet presAssocID="{4848AC4E-B12E-4F93-89A8-D1E1830A38C8}" presName="parentText" presStyleLbl="node1" presStyleIdx="1" presStyleCnt="5">
        <dgm:presLayoutVars>
          <dgm:chMax val="0"/>
          <dgm:bulletEnabled val="1"/>
        </dgm:presLayoutVars>
      </dgm:prSet>
      <dgm:spPr/>
    </dgm:pt>
    <dgm:pt modelId="{2AEFF3D3-48FB-4CF7-8AAD-2FDA4331571D}" type="pres">
      <dgm:prSet presAssocID="{4848AC4E-B12E-4F93-89A8-D1E1830A38C8}" presName="negativeSpace" presStyleCnt="0"/>
      <dgm:spPr/>
    </dgm:pt>
    <dgm:pt modelId="{DB1E831E-1209-40FD-BFF0-CEE4C2CB08C5}" type="pres">
      <dgm:prSet presAssocID="{4848AC4E-B12E-4F93-89A8-D1E1830A38C8}" presName="childText" presStyleLbl="conFgAcc1" presStyleIdx="1" presStyleCnt="5">
        <dgm:presLayoutVars>
          <dgm:bulletEnabled val="1"/>
        </dgm:presLayoutVars>
      </dgm:prSet>
      <dgm:spPr/>
    </dgm:pt>
    <dgm:pt modelId="{D27F9E18-2DD1-4EA6-940F-77BB199F08EA}" type="pres">
      <dgm:prSet presAssocID="{063EFFB3-A682-4AE9-A1A7-72F1231897D6}" presName="spaceBetweenRectangles" presStyleCnt="0"/>
      <dgm:spPr/>
    </dgm:pt>
    <dgm:pt modelId="{CE16D0FE-E74B-48F0-9C8D-62A9C790CE26}" type="pres">
      <dgm:prSet presAssocID="{A0BF1ACF-9F9B-4C28-A6B9-37BE6FF50BA7}" presName="parentLin" presStyleCnt="0"/>
      <dgm:spPr/>
    </dgm:pt>
    <dgm:pt modelId="{15DA8744-3A4A-46A0-A811-F20A34DD87C6}" type="pres">
      <dgm:prSet presAssocID="{A0BF1ACF-9F9B-4C28-A6B9-37BE6FF50BA7}" presName="parentLeftMargin" presStyleLbl="node1" presStyleIdx="1" presStyleCnt="5"/>
      <dgm:spPr/>
    </dgm:pt>
    <dgm:pt modelId="{21A6549C-A568-4B0D-9D38-DE8BA0DA99CA}" type="pres">
      <dgm:prSet presAssocID="{A0BF1ACF-9F9B-4C28-A6B9-37BE6FF50BA7}" presName="parentText" presStyleLbl="node1" presStyleIdx="2" presStyleCnt="5">
        <dgm:presLayoutVars>
          <dgm:chMax val="0"/>
          <dgm:bulletEnabled val="1"/>
        </dgm:presLayoutVars>
      </dgm:prSet>
      <dgm:spPr/>
    </dgm:pt>
    <dgm:pt modelId="{8B40F623-6DB0-4E77-AD4C-F0B3DD994CE4}" type="pres">
      <dgm:prSet presAssocID="{A0BF1ACF-9F9B-4C28-A6B9-37BE6FF50BA7}" presName="negativeSpace" presStyleCnt="0"/>
      <dgm:spPr/>
    </dgm:pt>
    <dgm:pt modelId="{653C590B-241C-448E-9809-FF10253BCE5F}" type="pres">
      <dgm:prSet presAssocID="{A0BF1ACF-9F9B-4C28-A6B9-37BE6FF50BA7}" presName="childText" presStyleLbl="conFgAcc1" presStyleIdx="2" presStyleCnt="5">
        <dgm:presLayoutVars>
          <dgm:bulletEnabled val="1"/>
        </dgm:presLayoutVars>
      </dgm:prSet>
      <dgm:spPr/>
    </dgm:pt>
    <dgm:pt modelId="{971987CA-8FFB-4C45-BCD5-748AC8623BB6}" type="pres">
      <dgm:prSet presAssocID="{C51255F2-599B-45F9-93A9-F56B4CCBE95C}" presName="spaceBetweenRectangles" presStyleCnt="0"/>
      <dgm:spPr/>
    </dgm:pt>
    <dgm:pt modelId="{79950728-9800-45E1-96C3-3B8F855E6B52}" type="pres">
      <dgm:prSet presAssocID="{72E1DF60-77F2-4974-A1A8-6396BF6CA99A}" presName="parentLin" presStyleCnt="0"/>
      <dgm:spPr/>
    </dgm:pt>
    <dgm:pt modelId="{13653A0B-845C-4E44-A087-9575078E8B71}" type="pres">
      <dgm:prSet presAssocID="{72E1DF60-77F2-4974-A1A8-6396BF6CA99A}" presName="parentLeftMargin" presStyleLbl="node1" presStyleIdx="2" presStyleCnt="5"/>
      <dgm:spPr/>
    </dgm:pt>
    <dgm:pt modelId="{A669074C-4390-4936-BB4D-321534604546}" type="pres">
      <dgm:prSet presAssocID="{72E1DF60-77F2-4974-A1A8-6396BF6CA99A}" presName="parentText" presStyleLbl="node1" presStyleIdx="3" presStyleCnt="5">
        <dgm:presLayoutVars>
          <dgm:chMax val="0"/>
          <dgm:bulletEnabled val="1"/>
        </dgm:presLayoutVars>
      </dgm:prSet>
      <dgm:spPr/>
    </dgm:pt>
    <dgm:pt modelId="{B5242B43-6AB3-4929-A356-5B9AA9B49D9C}" type="pres">
      <dgm:prSet presAssocID="{72E1DF60-77F2-4974-A1A8-6396BF6CA99A}" presName="negativeSpace" presStyleCnt="0"/>
      <dgm:spPr/>
    </dgm:pt>
    <dgm:pt modelId="{8E88F832-ABB5-4198-9F22-88045060153B}" type="pres">
      <dgm:prSet presAssocID="{72E1DF60-77F2-4974-A1A8-6396BF6CA99A}" presName="childText" presStyleLbl="conFgAcc1" presStyleIdx="3" presStyleCnt="5">
        <dgm:presLayoutVars>
          <dgm:bulletEnabled val="1"/>
        </dgm:presLayoutVars>
      </dgm:prSet>
      <dgm:spPr/>
    </dgm:pt>
    <dgm:pt modelId="{0EA32884-377E-4389-B775-D4B45BA25637}" type="pres">
      <dgm:prSet presAssocID="{B77CCFD2-C230-4909-8932-D2B327E58551}" presName="spaceBetweenRectangles" presStyleCnt="0"/>
      <dgm:spPr/>
    </dgm:pt>
    <dgm:pt modelId="{65C7A6A6-99CE-4A3D-A54A-7B08BCE1BA61}" type="pres">
      <dgm:prSet presAssocID="{89F6BEC8-CC85-4B87-BAC9-5BA05CA6E12F}" presName="parentLin" presStyleCnt="0"/>
      <dgm:spPr/>
    </dgm:pt>
    <dgm:pt modelId="{74119CC4-1D2A-4022-B944-3DA41DDAE9F2}" type="pres">
      <dgm:prSet presAssocID="{89F6BEC8-CC85-4B87-BAC9-5BA05CA6E12F}" presName="parentLeftMargin" presStyleLbl="node1" presStyleIdx="3" presStyleCnt="5"/>
      <dgm:spPr/>
    </dgm:pt>
    <dgm:pt modelId="{F08FD11F-D798-41F3-92AB-82E2FFF14AB6}" type="pres">
      <dgm:prSet presAssocID="{89F6BEC8-CC85-4B87-BAC9-5BA05CA6E12F}" presName="parentText" presStyleLbl="node1" presStyleIdx="4" presStyleCnt="5">
        <dgm:presLayoutVars>
          <dgm:chMax val="0"/>
          <dgm:bulletEnabled val="1"/>
        </dgm:presLayoutVars>
      </dgm:prSet>
      <dgm:spPr/>
    </dgm:pt>
    <dgm:pt modelId="{91FA36BE-9A98-4CC1-A6AE-157CE43E9B1D}" type="pres">
      <dgm:prSet presAssocID="{89F6BEC8-CC85-4B87-BAC9-5BA05CA6E12F}" presName="negativeSpace" presStyleCnt="0"/>
      <dgm:spPr/>
    </dgm:pt>
    <dgm:pt modelId="{B60537A2-A00D-4EE3-BDBD-15A510AD2707}" type="pres">
      <dgm:prSet presAssocID="{89F6BEC8-CC85-4B87-BAC9-5BA05CA6E12F}" presName="childText" presStyleLbl="conFgAcc1" presStyleIdx="4" presStyleCnt="5">
        <dgm:presLayoutVars>
          <dgm:bulletEnabled val="1"/>
        </dgm:presLayoutVars>
      </dgm:prSet>
      <dgm:spPr/>
    </dgm:pt>
  </dgm:ptLst>
  <dgm:cxnLst>
    <dgm:cxn modelId="{94133A03-0F37-4B70-86A4-9CE48A6335C3}" type="presOf" srcId="{72E1DF60-77F2-4974-A1A8-6396BF6CA99A}" destId="{13653A0B-845C-4E44-A087-9575078E8B71}" srcOrd="0" destOrd="0" presId="urn:microsoft.com/office/officeart/2005/8/layout/list1"/>
    <dgm:cxn modelId="{3D66B90A-B8BC-476A-B0DA-FA88FA236D3B}" type="presOf" srcId="{A0BF1ACF-9F9B-4C28-A6B9-37BE6FF50BA7}" destId="{15DA8744-3A4A-46A0-A811-F20A34DD87C6}" srcOrd="0" destOrd="0" presId="urn:microsoft.com/office/officeart/2005/8/layout/list1"/>
    <dgm:cxn modelId="{04CFA40B-A830-419D-A09B-BCB009A74FA2}" srcId="{901ADE8C-C1E8-4EE2-B043-856BE350D12B}" destId="{73104F94-7917-46BC-A5F0-CBF606FCD013}" srcOrd="0" destOrd="0" parTransId="{99E4D851-964D-4DAF-8643-3303786617A2}" sibTransId="{794EB832-F748-4117-BB8C-0297AB32819D}"/>
    <dgm:cxn modelId="{CC5EBE20-EC5E-4C6E-9AA2-FCD789B1B806}" type="presOf" srcId="{73104F94-7917-46BC-A5F0-CBF606FCD013}" destId="{B06F964A-B49B-41D1-A283-4ABF8E614627}" srcOrd="0" destOrd="0" presId="urn:microsoft.com/office/officeart/2005/8/layout/list1"/>
    <dgm:cxn modelId="{45E80238-ED40-4303-920B-F785A3418E21}" srcId="{901ADE8C-C1E8-4EE2-B043-856BE350D12B}" destId="{72E1DF60-77F2-4974-A1A8-6396BF6CA99A}" srcOrd="3" destOrd="0" parTransId="{6931700E-D251-49C3-BB6D-712F26D03CBD}" sibTransId="{B77CCFD2-C230-4909-8932-D2B327E58551}"/>
    <dgm:cxn modelId="{612E9470-2531-4E97-8D19-6A29EA0A2789}" type="presOf" srcId="{901ADE8C-C1E8-4EE2-B043-856BE350D12B}" destId="{4DE11168-596C-4F47-B664-86B0BA221AC0}" srcOrd="0" destOrd="0" presId="urn:microsoft.com/office/officeart/2005/8/layout/list1"/>
    <dgm:cxn modelId="{E2E34952-4213-4928-A90E-B37D46313702}" type="presOf" srcId="{89F6BEC8-CC85-4B87-BAC9-5BA05CA6E12F}" destId="{74119CC4-1D2A-4022-B944-3DA41DDAE9F2}" srcOrd="0" destOrd="0" presId="urn:microsoft.com/office/officeart/2005/8/layout/list1"/>
    <dgm:cxn modelId="{2E90DA78-CE9A-4CF2-AADF-74196692BA42}" srcId="{901ADE8C-C1E8-4EE2-B043-856BE350D12B}" destId="{A0BF1ACF-9F9B-4C28-A6B9-37BE6FF50BA7}" srcOrd="2" destOrd="0" parTransId="{D9757E5F-4EEB-4C13-A7E3-B2C89958D69E}" sibTransId="{C51255F2-599B-45F9-93A9-F56B4CCBE95C}"/>
    <dgm:cxn modelId="{5856027C-D660-49B8-B53B-7E6DD9984015}" srcId="{901ADE8C-C1E8-4EE2-B043-856BE350D12B}" destId="{89F6BEC8-CC85-4B87-BAC9-5BA05CA6E12F}" srcOrd="4" destOrd="0" parTransId="{3A2AEF12-1D7D-44D3-8274-5E977AAE8B53}" sibTransId="{D8188124-6F57-4552-A9A7-692D791A67B6}"/>
    <dgm:cxn modelId="{AA475282-B47D-469B-A22B-FC496DCAFDEE}" type="presOf" srcId="{4848AC4E-B12E-4F93-89A8-D1E1830A38C8}" destId="{7EBC150D-8E87-4463-AFBC-6169744608B8}" srcOrd="0" destOrd="0" presId="urn:microsoft.com/office/officeart/2005/8/layout/list1"/>
    <dgm:cxn modelId="{3A521684-38D3-4A28-9332-30FFA5332605}" type="presOf" srcId="{89F6BEC8-CC85-4B87-BAC9-5BA05CA6E12F}" destId="{F08FD11F-D798-41F3-92AB-82E2FFF14AB6}" srcOrd="1" destOrd="0" presId="urn:microsoft.com/office/officeart/2005/8/layout/list1"/>
    <dgm:cxn modelId="{A32F3F96-8DF3-4E43-9D48-F8C2E4F96529}" type="presOf" srcId="{72E1DF60-77F2-4974-A1A8-6396BF6CA99A}" destId="{A669074C-4390-4936-BB4D-321534604546}" srcOrd="1" destOrd="0" presId="urn:microsoft.com/office/officeart/2005/8/layout/list1"/>
    <dgm:cxn modelId="{059AF5AA-1CFB-41A8-BBE1-402BC5FAB23D}" type="presOf" srcId="{A0BF1ACF-9F9B-4C28-A6B9-37BE6FF50BA7}" destId="{21A6549C-A568-4B0D-9D38-DE8BA0DA99CA}" srcOrd="1" destOrd="0" presId="urn:microsoft.com/office/officeart/2005/8/layout/list1"/>
    <dgm:cxn modelId="{23B1F8C8-CE50-4DFF-BA14-E82093C6F4DD}" type="presOf" srcId="{4848AC4E-B12E-4F93-89A8-D1E1830A38C8}" destId="{66BD3FF0-D2B3-4660-B751-65753FBB2837}" srcOrd="1" destOrd="0" presId="urn:microsoft.com/office/officeart/2005/8/layout/list1"/>
    <dgm:cxn modelId="{E65E06D2-19C4-46AB-8B71-183529F95A48}" type="presOf" srcId="{73104F94-7917-46BC-A5F0-CBF606FCD013}" destId="{629F42E3-9A65-4A70-B4DE-5443D5249C13}" srcOrd="1" destOrd="0" presId="urn:microsoft.com/office/officeart/2005/8/layout/list1"/>
    <dgm:cxn modelId="{B12B97F2-5AA5-4B84-BC78-74ACD81569C5}" srcId="{901ADE8C-C1E8-4EE2-B043-856BE350D12B}" destId="{4848AC4E-B12E-4F93-89A8-D1E1830A38C8}" srcOrd="1" destOrd="0" parTransId="{767F754B-BED1-4CAD-AC09-E5606892F933}" sibTransId="{063EFFB3-A682-4AE9-A1A7-72F1231897D6}"/>
    <dgm:cxn modelId="{C68343BF-46A7-4389-8D35-EB7DA3D68386}" type="presParOf" srcId="{4DE11168-596C-4F47-B664-86B0BA221AC0}" destId="{29F8D248-6957-4E50-8FF0-4D47CEA791EF}" srcOrd="0" destOrd="0" presId="urn:microsoft.com/office/officeart/2005/8/layout/list1"/>
    <dgm:cxn modelId="{F3AF5D1F-BF1B-4013-914D-2842AA2EB8A3}" type="presParOf" srcId="{29F8D248-6957-4E50-8FF0-4D47CEA791EF}" destId="{B06F964A-B49B-41D1-A283-4ABF8E614627}" srcOrd="0" destOrd="0" presId="urn:microsoft.com/office/officeart/2005/8/layout/list1"/>
    <dgm:cxn modelId="{AEB7926D-E6BD-4B31-89DE-A16CA3751D27}" type="presParOf" srcId="{29F8D248-6957-4E50-8FF0-4D47CEA791EF}" destId="{629F42E3-9A65-4A70-B4DE-5443D5249C13}" srcOrd="1" destOrd="0" presId="urn:microsoft.com/office/officeart/2005/8/layout/list1"/>
    <dgm:cxn modelId="{1216FB65-C19B-44AA-A6A4-73D846AFE598}" type="presParOf" srcId="{4DE11168-596C-4F47-B664-86B0BA221AC0}" destId="{D7375EDF-8C8C-47E0-A2C4-E5A19D39A2FA}" srcOrd="1" destOrd="0" presId="urn:microsoft.com/office/officeart/2005/8/layout/list1"/>
    <dgm:cxn modelId="{93CA50B7-73B2-4DDD-B4AF-0869EA65724B}" type="presParOf" srcId="{4DE11168-596C-4F47-B664-86B0BA221AC0}" destId="{561E49C7-AAB8-4151-B778-8151DA082CB1}" srcOrd="2" destOrd="0" presId="urn:microsoft.com/office/officeart/2005/8/layout/list1"/>
    <dgm:cxn modelId="{1A676B06-BBD8-4B90-8F81-70FF9BDDCE1D}" type="presParOf" srcId="{4DE11168-596C-4F47-B664-86B0BA221AC0}" destId="{6877B583-EBA4-487F-9CAD-3BEDAC8A6ED0}" srcOrd="3" destOrd="0" presId="urn:microsoft.com/office/officeart/2005/8/layout/list1"/>
    <dgm:cxn modelId="{09E63FD2-C1CD-451D-9FDC-161DB6EFF593}" type="presParOf" srcId="{4DE11168-596C-4F47-B664-86B0BA221AC0}" destId="{FB462891-5406-4CA7-ABE0-06828DFC8346}" srcOrd="4" destOrd="0" presId="urn:microsoft.com/office/officeart/2005/8/layout/list1"/>
    <dgm:cxn modelId="{4D3EE34B-4FDE-4A31-B4ED-D81801BA9B9C}" type="presParOf" srcId="{FB462891-5406-4CA7-ABE0-06828DFC8346}" destId="{7EBC150D-8E87-4463-AFBC-6169744608B8}" srcOrd="0" destOrd="0" presId="urn:microsoft.com/office/officeart/2005/8/layout/list1"/>
    <dgm:cxn modelId="{70862ED6-57EB-4873-AC61-93CFF8224D15}" type="presParOf" srcId="{FB462891-5406-4CA7-ABE0-06828DFC8346}" destId="{66BD3FF0-D2B3-4660-B751-65753FBB2837}" srcOrd="1" destOrd="0" presId="urn:microsoft.com/office/officeart/2005/8/layout/list1"/>
    <dgm:cxn modelId="{860BD385-812B-4C81-8355-3FB546EDC2D3}" type="presParOf" srcId="{4DE11168-596C-4F47-B664-86B0BA221AC0}" destId="{2AEFF3D3-48FB-4CF7-8AAD-2FDA4331571D}" srcOrd="5" destOrd="0" presId="urn:microsoft.com/office/officeart/2005/8/layout/list1"/>
    <dgm:cxn modelId="{39050846-A773-4D99-BC42-08E1E63FEB59}" type="presParOf" srcId="{4DE11168-596C-4F47-B664-86B0BA221AC0}" destId="{DB1E831E-1209-40FD-BFF0-CEE4C2CB08C5}" srcOrd="6" destOrd="0" presId="urn:microsoft.com/office/officeart/2005/8/layout/list1"/>
    <dgm:cxn modelId="{49E9C240-16C1-4E1D-9766-41CDB33B20C5}" type="presParOf" srcId="{4DE11168-596C-4F47-B664-86B0BA221AC0}" destId="{D27F9E18-2DD1-4EA6-940F-77BB199F08EA}" srcOrd="7" destOrd="0" presId="urn:microsoft.com/office/officeart/2005/8/layout/list1"/>
    <dgm:cxn modelId="{69F6D4EC-7BD1-4CEA-B12B-91E6834B61D3}" type="presParOf" srcId="{4DE11168-596C-4F47-B664-86B0BA221AC0}" destId="{CE16D0FE-E74B-48F0-9C8D-62A9C790CE26}" srcOrd="8" destOrd="0" presId="urn:microsoft.com/office/officeart/2005/8/layout/list1"/>
    <dgm:cxn modelId="{CBFF692B-0A38-4229-AB53-59B3160E15AD}" type="presParOf" srcId="{CE16D0FE-E74B-48F0-9C8D-62A9C790CE26}" destId="{15DA8744-3A4A-46A0-A811-F20A34DD87C6}" srcOrd="0" destOrd="0" presId="urn:microsoft.com/office/officeart/2005/8/layout/list1"/>
    <dgm:cxn modelId="{88658F3D-84F7-4BCF-BFD3-487ECECB2335}" type="presParOf" srcId="{CE16D0FE-E74B-48F0-9C8D-62A9C790CE26}" destId="{21A6549C-A568-4B0D-9D38-DE8BA0DA99CA}" srcOrd="1" destOrd="0" presId="urn:microsoft.com/office/officeart/2005/8/layout/list1"/>
    <dgm:cxn modelId="{1C2642AA-6452-41E2-8CE5-4B1345C1BB5F}" type="presParOf" srcId="{4DE11168-596C-4F47-B664-86B0BA221AC0}" destId="{8B40F623-6DB0-4E77-AD4C-F0B3DD994CE4}" srcOrd="9" destOrd="0" presId="urn:microsoft.com/office/officeart/2005/8/layout/list1"/>
    <dgm:cxn modelId="{2A6B16E5-D96F-4346-93F0-F64BDF9B8734}" type="presParOf" srcId="{4DE11168-596C-4F47-B664-86B0BA221AC0}" destId="{653C590B-241C-448E-9809-FF10253BCE5F}" srcOrd="10" destOrd="0" presId="urn:microsoft.com/office/officeart/2005/8/layout/list1"/>
    <dgm:cxn modelId="{3F5B021C-5673-4615-97DD-08E6C745B3B2}" type="presParOf" srcId="{4DE11168-596C-4F47-B664-86B0BA221AC0}" destId="{971987CA-8FFB-4C45-BCD5-748AC8623BB6}" srcOrd="11" destOrd="0" presId="urn:microsoft.com/office/officeart/2005/8/layout/list1"/>
    <dgm:cxn modelId="{54B415AA-11CA-4D50-86FA-1EF29A42DE21}" type="presParOf" srcId="{4DE11168-596C-4F47-B664-86B0BA221AC0}" destId="{79950728-9800-45E1-96C3-3B8F855E6B52}" srcOrd="12" destOrd="0" presId="urn:microsoft.com/office/officeart/2005/8/layout/list1"/>
    <dgm:cxn modelId="{F2D33F8E-F9C4-409E-B687-CE14C9799339}" type="presParOf" srcId="{79950728-9800-45E1-96C3-3B8F855E6B52}" destId="{13653A0B-845C-4E44-A087-9575078E8B71}" srcOrd="0" destOrd="0" presId="urn:microsoft.com/office/officeart/2005/8/layout/list1"/>
    <dgm:cxn modelId="{859079FF-4D2B-4FF7-A0C2-BBDD6D7D99C7}" type="presParOf" srcId="{79950728-9800-45E1-96C3-3B8F855E6B52}" destId="{A669074C-4390-4936-BB4D-321534604546}" srcOrd="1" destOrd="0" presId="urn:microsoft.com/office/officeart/2005/8/layout/list1"/>
    <dgm:cxn modelId="{96B4E597-030E-4D0E-BBAB-7FAE05F5737B}" type="presParOf" srcId="{4DE11168-596C-4F47-B664-86B0BA221AC0}" destId="{B5242B43-6AB3-4929-A356-5B9AA9B49D9C}" srcOrd="13" destOrd="0" presId="urn:microsoft.com/office/officeart/2005/8/layout/list1"/>
    <dgm:cxn modelId="{4E236C74-FBA4-4C4C-A5F3-3C8B950A99A2}" type="presParOf" srcId="{4DE11168-596C-4F47-B664-86B0BA221AC0}" destId="{8E88F832-ABB5-4198-9F22-88045060153B}" srcOrd="14" destOrd="0" presId="urn:microsoft.com/office/officeart/2005/8/layout/list1"/>
    <dgm:cxn modelId="{C712C65E-010C-496C-AAAC-6E970AF849D6}" type="presParOf" srcId="{4DE11168-596C-4F47-B664-86B0BA221AC0}" destId="{0EA32884-377E-4389-B775-D4B45BA25637}" srcOrd="15" destOrd="0" presId="urn:microsoft.com/office/officeart/2005/8/layout/list1"/>
    <dgm:cxn modelId="{65A4E616-488D-479F-922E-750821CDBA7E}" type="presParOf" srcId="{4DE11168-596C-4F47-B664-86B0BA221AC0}" destId="{65C7A6A6-99CE-4A3D-A54A-7B08BCE1BA61}" srcOrd="16" destOrd="0" presId="urn:microsoft.com/office/officeart/2005/8/layout/list1"/>
    <dgm:cxn modelId="{F6A89D6A-5D40-4EA4-9613-275778912B7B}" type="presParOf" srcId="{65C7A6A6-99CE-4A3D-A54A-7B08BCE1BA61}" destId="{74119CC4-1D2A-4022-B944-3DA41DDAE9F2}" srcOrd="0" destOrd="0" presId="urn:microsoft.com/office/officeart/2005/8/layout/list1"/>
    <dgm:cxn modelId="{128D90C3-0554-4FBE-B825-5DB2A7BF936E}" type="presParOf" srcId="{65C7A6A6-99CE-4A3D-A54A-7B08BCE1BA61}" destId="{F08FD11F-D798-41F3-92AB-82E2FFF14AB6}" srcOrd="1" destOrd="0" presId="urn:microsoft.com/office/officeart/2005/8/layout/list1"/>
    <dgm:cxn modelId="{760B8BC1-95D6-49EC-86A4-1CBC8E38C956}" type="presParOf" srcId="{4DE11168-596C-4F47-B664-86B0BA221AC0}" destId="{91FA36BE-9A98-4CC1-A6AE-157CE43E9B1D}" srcOrd="17" destOrd="0" presId="urn:microsoft.com/office/officeart/2005/8/layout/list1"/>
    <dgm:cxn modelId="{6CBBB002-9B28-415C-B21E-F723851619A2}" type="presParOf" srcId="{4DE11168-596C-4F47-B664-86B0BA221AC0}" destId="{B60537A2-A00D-4EE3-BDBD-15A510AD2707}"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E49C7-AAB8-4151-B778-8151DA082CB1}">
      <dsp:nvSpPr>
        <dsp:cNvPr id="0" name=""/>
        <dsp:cNvSpPr/>
      </dsp:nvSpPr>
      <dsp:spPr>
        <a:xfrm>
          <a:off x="0" y="422041"/>
          <a:ext cx="8742017"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F42E3-9A65-4A70-B4DE-5443D5249C13}">
      <dsp:nvSpPr>
        <dsp:cNvPr id="0" name=""/>
        <dsp:cNvSpPr/>
      </dsp:nvSpPr>
      <dsp:spPr>
        <a:xfrm>
          <a:off x="437100" y="97321"/>
          <a:ext cx="6119411"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299" tIns="0" rIns="231299" bIns="0" numCol="1" spcCol="1270" anchor="ctr" anchorCtr="0">
          <a:noAutofit/>
        </a:bodyPr>
        <a:lstStyle/>
        <a:p>
          <a:pPr marL="0" lvl="0" indent="0" algn="l" defTabSz="711200">
            <a:lnSpc>
              <a:spcPct val="90000"/>
            </a:lnSpc>
            <a:spcBef>
              <a:spcPct val="0"/>
            </a:spcBef>
            <a:spcAft>
              <a:spcPct val="35000"/>
            </a:spcAft>
            <a:buNone/>
          </a:pPr>
          <a:r>
            <a:rPr lang="en-US" sz="1600" kern="1200" dirty="0"/>
            <a:t>Web content accessibility guidelines: Web content accessibility guidelines provide a shared standard for web content accessibility.</a:t>
          </a:r>
          <a:endParaRPr lang="es-EC" sz="1600" kern="1200" dirty="0"/>
        </a:p>
      </dsp:txBody>
      <dsp:txXfrm>
        <a:off x="468803" y="129024"/>
        <a:ext cx="6056005" cy="586034"/>
      </dsp:txXfrm>
    </dsp:sp>
    <dsp:sp modelId="{DB1E831E-1209-40FD-BFF0-CEE4C2CB08C5}">
      <dsp:nvSpPr>
        <dsp:cNvPr id="0" name=""/>
        <dsp:cNvSpPr/>
      </dsp:nvSpPr>
      <dsp:spPr>
        <a:xfrm>
          <a:off x="0" y="1419961"/>
          <a:ext cx="8742017"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BD3FF0-D2B3-4660-B751-65753FBB2837}">
      <dsp:nvSpPr>
        <dsp:cNvPr id="0" name=""/>
        <dsp:cNvSpPr/>
      </dsp:nvSpPr>
      <dsp:spPr>
        <a:xfrm>
          <a:off x="437100" y="1095242"/>
          <a:ext cx="6119411"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299" tIns="0" rIns="231299" bIns="0" numCol="1" spcCol="1270" anchor="ctr" anchorCtr="0">
          <a:noAutofit/>
        </a:bodyPr>
        <a:lstStyle/>
        <a:p>
          <a:pPr marL="0" lvl="0" indent="0" algn="l" defTabSz="711200">
            <a:lnSpc>
              <a:spcPct val="90000"/>
            </a:lnSpc>
            <a:spcBef>
              <a:spcPct val="0"/>
            </a:spcBef>
            <a:spcAft>
              <a:spcPct val="35000"/>
            </a:spcAft>
            <a:buNone/>
          </a:pPr>
          <a:r>
            <a:rPr lang="en-US" sz="1600" kern="1200" dirty="0"/>
            <a:t>Browser microphone: Allows to obtain the user's requests, in addition to responding also in audio</a:t>
          </a:r>
          <a:r>
            <a:rPr lang="es-EC" sz="1600" kern="1200" dirty="0"/>
            <a:t>. </a:t>
          </a:r>
        </a:p>
      </dsp:txBody>
      <dsp:txXfrm>
        <a:off x="468803" y="1126945"/>
        <a:ext cx="6056005" cy="586034"/>
      </dsp:txXfrm>
    </dsp:sp>
    <dsp:sp modelId="{653C590B-241C-448E-9809-FF10253BCE5F}">
      <dsp:nvSpPr>
        <dsp:cNvPr id="0" name=""/>
        <dsp:cNvSpPr/>
      </dsp:nvSpPr>
      <dsp:spPr>
        <a:xfrm>
          <a:off x="0" y="2417882"/>
          <a:ext cx="8742017"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A6549C-A568-4B0D-9D38-DE8BA0DA99CA}">
      <dsp:nvSpPr>
        <dsp:cNvPr id="0" name=""/>
        <dsp:cNvSpPr/>
      </dsp:nvSpPr>
      <dsp:spPr>
        <a:xfrm>
          <a:off x="437100" y="2093161"/>
          <a:ext cx="6119411"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299" tIns="0" rIns="231299" bIns="0" numCol="1" spcCol="1270" anchor="ctr" anchorCtr="0">
          <a:noAutofit/>
        </a:bodyPr>
        <a:lstStyle/>
        <a:p>
          <a:pPr marL="0" lvl="0" indent="0" algn="l" defTabSz="711200">
            <a:lnSpc>
              <a:spcPct val="90000"/>
            </a:lnSpc>
            <a:spcBef>
              <a:spcPct val="0"/>
            </a:spcBef>
            <a:spcAft>
              <a:spcPct val="35000"/>
            </a:spcAft>
            <a:buNone/>
          </a:pPr>
          <a:r>
            <a:rPr lang="es-EC" sz="1600" kern="1200" dirty="0" err="1"/>
            <a:t>Speech</a:t>
          </a:r>
          <a:r>
            <a:rPr lang="es-EC" sz="1600" kern="1200" dirty="0"/>
            <a:t> </a:t>
          </a:r>
          <a:r>
            <a:rPr lang="es-EC" sz="1600" kern="1200" dirty="0" err="1"/>
            <a:t>recognition</a:t>
          </a:r>
          <a:r>
            <a:rPr lang="es-EC" sz="1600" kern="1200" dirty="0"/>
            <a:t>: </a:t>
          </a:r>
          <a:r>
            <a:rPr lang="en-US" sz="1600" kern="1200" dirty="0"/>
            <a:t>allows us to identify the voice using JavaScript</a:t>
          </a:r>
          <a:r>
            <a:rPr lang="es-EC" sz="1600" kern="1200" dirty="0"/>
            <a:t>.</a:t>
          </a:r>
        </a:p>
      </dsp:txBody>
      <dsp:txXfrm>
        <a:off x="468803" y="2124864"/>
        <a:ext cx="6056005" cy="586034"/>
      </dsp:txXfrm>
    </dsp:sp>
    <dsp:sp modelId="{8E88F832-ABB5-4198-9F22-88045060153B}">
      <dsp:nvSpPr>
        <dsp:cNvPr id="0" name=""/>
        <dsp:cNvSpPr/>
      </dsp:nvSpPr>
      <dsp:spPr>
        <a:xfrm>
          <a:off x="0" y="3415802"/>
          <a:ext cx="8742017"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69074C-4390-4936-BB4D-321534604546}">
      <dsp:nvSpPr>
        <dsp:cNvPr id="0" name=""/>
        <dsp:cNvSpPr/>
      </dsp:nvSpPr>
      <dsp:spPr>
        <a:xfrm>
          <a:off x="437100" y="3091082"/>
          <a:ext cx="6119411"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299" tIns="0" rIns="231299" bIns="0" numCol="1" spcCol="1270" anchor="ctr" anchorCtr="0">
          <a:noAutofit/>
        </a:bodyPr>
        <a:lstStyle/>
        <a:p>
          <a:pPr marL="0" lvl="0" indent="0" algn="l" defTabSz="711200">
            <a:lnSpc>
              <a:spcPct val="90000"/>
            </a:lnSpc>
            <a:spcBef>
              <a:spcPct val="0"/>
            </a:spcBef>
            <a:spcAft>
              <a:spcPct val="35000"/>
            </a:spcAft>
            <a:buNone/>
          </a:pPr>
          <a:r>
            <a:rPr lang="en-US" sz="1600" kern="1200" dirty="0"/>
            <a:t>Ajax library: allows us to create a JSON structure.</a:t>
          </a:r>
          <a:endParaRPr lang="es-EC" sz="1600" kern="1200" dirty="0"/>
        </a:p>
      </dsp:txBody>
      <dsp:txXfrm>
        <a:off x="468803" y="3122785"/>
        <a:ext cx="6056005" cy="586034"/>
      </dsp:txXfrm>
    </dsp:sp>
    <dsp:sp modelId="{B60537A2-A00D-4EE3-BDBD-15A510AD2707}">
      <dsp:nvSpPr>
        <dsp:cNvPr id="0" name=""/>
        <dsp:cNvSpPr/>
      </dsp:nvSpPr>
      <dsp:spPr>
        <a:xfrm>
          <a:off x="0" y="4413722"/>
          <a:ext cx="8742017"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8FD11F-D798-41F3-92AB-82E2FFF14AB6}">
      <dsp:nvSpPr>
        <dsp:cNvPr id="0" name=""/>
        <dsp:cNvSpPr/>
      </dsp:nvSpPr>
      <dsp:spPr>
        <a:xfrm>
          <a:off x="437100" y="4089002"/>
          <a:ext cx="6119411"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1299" tIns="0" rIns="231299" bIns="0" numCol="1" spcCol="1270" anchor="ctr" anchorCtr="0">
          <a:noAutofit/>
        </a:bodyPr>
        <a:lstStyle/>
        <a:p>
          <a:pPr marL="0" lvl="0" indent="0" algn="l" defTabSz="711200">
            <a:lnSpc>
              <a:spcPct val="90000"/>
            </a:lnSpc>
            <a:spcBef>
              <a:spcPct val="0"/>
            </a:spcBef>
            <a:spcAft>
              <a:spcPct val="35000"/>
            </a:spcAft>
            <a:buNone/>
          </a:pPr>
          <a:r>
            <a:rPr lang="en-US" sz="1600" kern="1200" dirty="0"/>
            <a:t>Distributed system: It allows us to run in separate environments connected to a network.</a:t>
          </a:r>
          <a:endParaRPr lang="es-EC" sz="1600" kern="1200" dirty="0"/>
        </a:p>
      </dsp:txBody>
      <dsp:txXfrm>
        <a:off x="468803" y="4120705"/>
        <a:ext cx="6056005"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FD6AD-2ADC-4F0B-A2AB-273171957DFC}" type="datetimeFigureOut">
              <a:rPr lang="es-EC" smtClean="0"/>
              <a:t>23/1/2023</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214ED-8B5E-4251-B621-506792DA81BC}" type="slidenum">
              <a:rPr lang="es-EC" smtClean="0"/>
              <a:t>‹Nº›</a:t>
            </a:fld>
            <a:endParaRPr lang="es-EC"/>
          </a:p>
        </p:txBody>
      </p:sp>
    </p:spTree>
    <p:extLst>
      <p:ext uri="{BB962C8B-B14F-4D97-AF65-F5344CB8AC3E}">
        <p14:creationId xmlns:p14="http://schemas.microsoft.com/office/powerpoint/2010/main" val="208302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Bellchat</a:t>
            </a:r>
            <a:r>
              <a:rPr lang="en-US" dirty="0"/>
              <a:t> uses several add-ons for their respective functionality, in which are: Web Content Accessibility Guidelines that allows us to design an application with accessibility with the components that are used, the microphone of the browser that is used to obtain the user's requests, in which it has keywords to activate its action, Speech recognition is a voice recognition that allows us to interact with the browser by voice command. Using the Ajax library to create a </a:t>
            </a:r>
            <a:r>
              <a:rPr lang="en-US" dirty="0" err="1"/>
              <a:t>json</a:t>
            </a:r>
            <a:r>
              <a:rPr lang="en-US" dirty="0"/>
              <a:t> structure to make the requests. In addition, designing a distributed system guarantees us to run in different environments our layers and keep working.</a:t>
            </a:r>
            <a:endParaRPr lang="es-EC" dirty="0"/>
          </a:p>
          <a:p>
            <a:r>
              <a:rPr lang="es-EC" dirty="0"/>
              <a:t> </a:t>
            </a:r>
          </a:p>
        </p:txBody>
      </p:sp>
      <p:sp>
        <p:nvSpPr>
          <p:cNvPr id="4" name="Marcador de número de diapositiva 3"/>
          <p:cNvSpPr>
            <a:spLocks noGrp="1"/>
          </p:cNvSpPr>
          <p:nvPr>
            <p:ph type="sldNum" sz="quarter" idx="5"/>
          </p:nvPr>
        </p:nvSpPr>
        <p:spPr/>
        <p:txBody>
          <a:bodyPr/>
          <a:lstStyle/>
          <a:p>
            <a:fld id="{F15214ED-8B5E-4251-B621-506792DA81BC}" type="slidenum">
              <a:rPr lang="es-EC" smtClean="0"/>
              <a:t>2</a:t>
            </a:fld>
            <a:endParaRPr lang="es-EC"/>
          </a:p>
        </p:txBody>
      </p:sp>
    </p:spTree>
    <p:extLst>
      <p:ext uri="{BB962C8B-B14F-4D97-AF65-F5344CB8AC3E}">
        <p14:creationId xmlns:p14="http://schemas.microsoft.com/office/powerpoint/2010/main" val="289684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architecture is conformed by a client layer that makes the requests, an application server layer where the backend is located waiting for the user's requests and finally the database layer in charge of returning the answers made by the user. With this structure we are guaranteed to obtain a progressive project and if changes are needed, they are made without affecting the other layers.</a:t>
            </a:r>
            <a:endParaRPr lang="es-EC" dirty="0"/>
          </a:p>
        </p:txBody>
      </p:sp>
      <p:sp>
        <p:nvSpPr>
          <p:cNvPr id="4" name="Marcador de número de diapositiva 3"/>
          <p:cNvSpPr>
            <a:spLocks noGrp="1"/>
          </p:cNvSpPr>
          <p:nvPr>
            <p:ph type="sldNum" sz="quarter" idx="5"/>
          </p:nvPr>
        </p:nvSpPr>
        <p:spPr/>
        <p:txBody>
          <a:bodyPr/>
          <a:lstStyle/>
          <a:p>
            <a:fld id="{F15214ED-8B5E-4251-B621-506792DA81BC}" type="slidenum">
              <a:rPr lang="es-EC" smtClean="0"/>
              <a:t>3</a:t>
            </a:fld>
            <a:endParaRPr lang="es-EC"/>
          </a:p>
        </p:txBody>
      </p:sp>
    </p:spTree>
    <p:extLst>
      <p:ext uri="{BB962C8B-B14F-4D97-AF65-F5344CB8AC3E}">
        <p14:creationId xmlns:p14="http://schemas.microsoft.com/office/powerpoint/2010/main" val="837462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We use JavaScript on the client side to interact with both the HTML components and others to obtain, send and display information needed by the user. On the server side we use java to respond to requests from the client layer. </a:t>
            </a:r>
            <a:endParaRPr lang="es-EC" dirty="0"/>
          </a:p>
        </p:txBody>
      </p:sp>
      <p:sp>
        <p:nvSpPr>
          <p:cNvPr id="4" name="Marcador de número de diapositiva 3"/>
          <p:cNvSpPr>
            <a:spLocks noGrp="1"/>
          </p:cNvSpPr>
          <p:nvPr>
            <p:ph type="sldNum" sz="quarter" idx="5"/>
          </p:nvPr>
        </p:nvSpPr>
        <p:spPr/>
        <p:txBody>
          <a:bodyPr/>
          <a:lstStyle/>
          <a:p>
            <a:fld id="{F15214ED-8B5E-4251-B621-506792DA81BC}" type="slidenum">
              <a:rPr lang="es-EC" smtClean="0"/>
              <a:t>4</a:t>
            </a:fld>
            <a:endParaRPr lang="es-EC"/>
          </a:p>
        </p:txBody>
      </p:sp>
    </p:spTree>
    <p:extLst>
      <p:ext uri="{BB962C8B-B14F-4D97-AF65-F5344CB8AC3E}">
        <p14:creationId xmlns:p14="http://schemas.microsoft.com/office/powerpoint/2010/main" val="3190106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We use a database to store all the information such as: user's personal data, type of disability, contacts, messages, with the respective functions performed we will answer the requests made by the application server layer. </a:t>
            </a:r>
            <a:endParaRPr lang="es-EC" dirty="0"/>
          </a:p>
        </p:txBody>
      </p:sp>
      <p:sp>
        <p:nvSpPr>
          <p:cNvPr id="4" name="Marcador de número de diapositiva 3"/>
          <p:cNvSpPr>
            <a:spLocks noGrp="1"/>
          </p:cNvSpPr>
          <p:nvPr>
            <p:ph type="sldNum" sz="quarter" idx="5"/>
          </p:nvPr>
        </p:nvSpPr>
        <p:spPr/>
        <p:txBody>
          <a:bodyPr/>
          <a:lstStyle/>
          <a:p>
            <a:fld id="{F15214ED-8B5E-4251-B621-506792DA81BC}" type="slidenum">
              <a:rPr lang="es-EC" smtClean="0"/>
              <a:t>5</a:t>
            </a:fld>
            <a:endParaRPr lang="es-EC"/>
          </a:p>
        </p:txBody>
      </p:sp>
    </p:spTree>
    <p:extLst>
      <p:ext uri="{BB962C8B-B14F-4D97-AF65-F5344CB8AC3E}">
        <p14:creationId xmlns:p14="http://schemas.microsoft.com/office/powerpoint/2010/main" val="93235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Para el registro, los usuarios pueden utilizar los comandos por voz o escribir directamente el teclado. Lo hace en dos pasos. El primero para los datos de identificación, y el segundo para los datos de su discapacidad si la tuviera.</a:t>
            </a:r>
          </a:p>
        </p:txBody>
      </p:sp>
      <p:sp>
        <p:nvSpPr>
          <p:cNvPr id="4" name="Marcador de número de diapositiva 3"/>
          <p:cNvSpPr>
            <a:spLocks noGrp="1"/>
          </p:cNvSpPr>
          <p:nvPr>
            <p:ph type="sldNum" sz="quarter" idx="5"/>
          </p:nvPr>
        </p:nvSpPr>
        <p:spPr/>
        <p:txBody>
          <a:bodyPr/>
          <a:lstStyle/>
          <a:p>
            <a:fld id="{F15214ED-8B5E-4251-B621-506792DA81BC}" type="slidenum">
              <a:rPr lang="es-EC" smtClean="0"/>
              <a:t>7</a:t>
            </a:fld>
            <a:endParaRPr lang="es-EC"/>
          </a:p>
        </p:txBody>
      </p:sp>
    </p:spTree>
    <p:extLst>
      <p:ext uri="{BB962C8B-B14F-4D97-AF65-F5344CB8AC3E}">
        <p14:creationId xmlns:p14="http://schemas.microsoft.com/office/powerpoint/2010/main" val="1692408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La interfaz para establecer con sus contactos. En la imagen se muestra la interfaz para una persona con discapacidad auditiva, donde los mensajes se muestran en texto (en este caso tal cuál fueron enviados). </a:t>
            </a:r>
          </a:p>
        </p:txBody>
      </p:sp>
      <p:sp>
        <p:nvSpPr>
          <p:cNvPr id="4" name="Marcador de número de diapositiva 3"/>
          <p:cNvSpPr>
            <a:spLocks noGrp="1"/>
          </p:cNvSpPr>
          <p:nvPr>
            <p:ph type="sldNum" sz="quarter" idx="5"/>
          </p:nvPr>
        </p:nvSpPr>
        <p:spPr/>
        <p:txBody>
          <a:bodyPr/>
          <a:lstStyle/>
          <a:p>
            <a:fld id="{F15214ED-8B5E-4251-B621-506792DA81BC}" type="slidenum">
              <a:rPr lang="es-EC" smtClean="0"/>
              <a:t>8</a:t>
            </a:fld>
            <a:endParaRPr lang="es-EC"/>
          </a:p>
        </p:txBody>
      </p:sp>
    </p:spTree>
    <p:extLst>
      <p:ext uri="{BB962C8B-B14F-4D97-AF65-F5344CB8AC3E}">
        <p14:creationId xmlns:p14="http://schemas.microsoft.com/office/powerpoint/2010/main" val="3744400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US" dirty="0"/>
          </a:p>
        </p:txBody>
      </p:sp>
      <p:sp>
        <p:nvSpPr>
          <p:cNvPr id="4" name="Marcador de número de diapositiva 3"/>
          <p:cNvSpPr>
            <a:spLocks noGrp="1"/>
          </p:cNvSpPr>
          <p:nvPr>
            <p:ph type="sldNum" sz="quarter" idx="5"/>
          </p:nvPr>
        </p:nvSpPr>
        <p:spPr/>
        <p:txBody>
          <a:bodyPr/>
          <a:lstStyle/>
          <a:p>
            <a:fld id="{F15214ED-8B5E-4251-B621-506792DA81BC}" type="slidenum">
              <a:rPr lang="es-EC" smtClean="0"/>
              <a:t>9</a:t>
            </a:fld>
            <a:endParaRPr lang="es-EC"/>
          </a:p>
        </p:txBody>
      </p:sp>
    </p:spTree>
    <p:extLst>
      <p:ext uri="{BB962C8B-B14F-4D97-AF65-F5344CB8AC3E}">
        <p14:creationId xmlns:p14="http://schemas.microsoft.com/office/powerpoint/2010/main" val="115307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3D6FE016-AA0C-4ED0-81A0-49F1B7C71FEE}" type="datetimeFigureOut">
              <a:rPr lang="es-CO" smtClean="0"/>
              <a:t>23/01/2023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265701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D6FE016-AA0C-4ED0-81A0-49F1B7C71FEE}" type="datetimeFigureOut">
              <a:rPr lang="es-CO" smtClean="0"/>
              <a:t>23/01/2023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392356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D6FE016-AA0C-4ED0-81A0-49F1B7C71FEE}" type="datetimeFigureOut">
              <a:rPr lang="es-CO" smtClean="0"/>
              <a:t>23/01/2023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50028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3D6FE016-AA0C-4ED0-81A0-49F1B7C71FEE}" type="datetimeFigureOut">
              <a:rPr lang="es-CO" smtClean="0"/>
              <a:t>23/01/2023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275121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D6FE016-AA0C-4ED0-81A0-49F1B7C71FEE}" type="datetimeFigureOut">
              <a:rPr lang="es-CO" smtClean="0"/>
              <a:t>23/01/2023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322811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3D6FE016-AA0C-4ED0-81A0-49F1B7C71FEE}" type="datetimeFigureOut">
              <a:rPr lang="es-CO" smtClean="0"/>
              <a:t>23/01/2023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398132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3D6FE016-AA0C-4ED0-81A0-49F1B7C71FEE}" type="datetimeFigureOut">
              <a:rPr lang="es-CO" smtClean="0"/>
              <a:t>23/01/2023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30910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3D6FE016-AA0C-4ED0-81A0-49F1B7C71FEE}" type="datetimeFigureOut">
              <a:rPr lang="es-CO" smtClean="0"/>
              <a:t>23/01/2023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366378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D6FE016-AA0C-4ED0-81A0-49F1B7C71FEE}" type="datetimeFigureOut">
              <a:rPr lang="es-CO" smtClean="0"/>
              <a:t>23/01/2023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1680881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D6FE016-AA0C-4ED0-81A0-49F1B7C71FEE}" type="datetimeFigureOut">
              <a:rPr lang="es-CO" smtClean="0"/>
              <a:t>23/01/2023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262140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D6FE016-AA0C-4ED0-81A0-49F1B7C71FEE}" type="datetimeFigureOut">
              <a:rPr lang="es-CO" smtClean="0"/>
              <a:t>23/01/2023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E3CC185-2943-4F0D-BA67-D98E5FA27ABB}" type="slidenum">
              <a:rPr lang="es-CO" smtClean="0"/>
              <a:t>‹Nº›</a:t>
            </a:fld>
            <a:endParaRPr lang="es-CO"/>
          </a:p>
        </p:txBody>
      </p:sp>
    </p:spTree>
    <p:extLst>
      <p:ext uri="{BB962C8B-B14F-4D97-AF65-F5344CB8AC3E}">
        <p14:creationId xmlns:p14="http://schemas.microsoft.com/office/powerpoint/2010/main" val="169560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FE016-AA0C-4ED0-81A0-49F1B7C71FEE}" type="datetimeFigureOut">
              <a:rPr lang="es-CO" smtClean="0"/>
              <a:t>23/01/2023</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CC185-2943-4F0D-BA67-D98E5FA27ABB}" type="slidenum">
              <a:rPr lang="es-CO" smtClean="0"/>
              <a:t>‹Nº›</a:t>
            </a:fld>
            <a:endParaRPr lang="es-CO"/>
          </a:p>
        </p:txBody>
      </p:sp>
    </p:spTree>
    <p:extLst>
      <p:ext uri="{BB962C8B-B14F-4D97-AF65-F5344CB8AC3E}">
        <p14:creationId xmlns:p14="http://schemas.microsoft.com/office/powerpoint/2010/main" val="231687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ndos de pantalla gris claro - FondosMil">
            <a:extLst>
              <a:ext uri="{FF2B5EF4-FFF2-40B4-BE49-F238E27FC236}">
                <a16:creationId xmlns:a16="http://schemas.microsoft.com/office/drawing/2014/main" id="{404A1B75-D215-AC99-2A44-D725C5741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 y="-69324"/>
            <a:ext cx="7898296" cy="564304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D51608F-38CE-9BE5-D15B-5632BC52A39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796" y="441360"/>
            <a:ext cx="3846127" cy="3959983"/>
          </a:xfrm>
          <a:prstGeom prst="rect">
            <a:avLst/>
          </a:prstGeom>
          <a:noFill/>
          <a:ln>
            <a:noFill/>
          </a:ln>
        </p:spPr>
      </p:pic>
      <p:sp>
        <p:nvSpPr>
          <p:cNvPr id="7" name="Freeform 5"/>
          <p:cNvSpPr>
            <a:spLocks/>
          </p:cNvSpPr>
          <p:nvPr/>
        </p:nvSpPr>
        <p:spPr bwMode="auto">
          <a:xfrm>
            <a:off x="-7938" y="-6350"/>
            <a:ext cx="3176588" cy="1157288"/>
          </a:xfrm>
          <a:custGeom>
            <a:avLst/>
            <a:gdLst>
              <a:gd name="T0" fmla="*/ 0 w 8812"/>
              <a:gd name="T1" fmla="*/ 0 h 3208"/>
              <a:gd name="T2" fmla="*/ 8812 w 8812"/>
              <a:gd name="T3" fmla="*/ 0 h 3208"/>
              <a:gd name="T4" fmla="*/ 0 w 8812"/>
              <a:gd name="T5" fmla="*/ 3208 h 3208"/>
              <a:gd name="T6" fmla="*/ 0 w 8812"/>
              <a:gd name="T7" fmla="*/ 0 h 3208"/>
            </a:gdLst>
            <a:ahLst/>
            <a:cxnLst>
              <a:cxn ang="0">
                <a:pos x="T0" y="T1"/>
              </a:cxn>
              <a:cxn ang="0">
                <a:pos x="T2" y="T3"/>
              </a:cxn>
              <a:cxn ang="0">
                <a:pos x="T4" y="T5"/>
              </a:cxn>
              <a:cxn ang="0">
                <a:pos x="T6" y="T7"/>
              </a:cxn>
            </a:cxnLst>
            <a:rect l="0" t="0" r="r" b="b"/>
            <a:pathLst>
              <a:path w="8812" h="3208">
                <a:moveTo>
                  <a:pt x="0" y="0"/>
                </a:moveTo>
                <a:lnTo>
                  <a:pt x="8812" y="0"/>
                </a:lnTo>
                <a:lnTo>
                  <a:pt x="0" y="3208"/>
                </a:lnTo>
                <a:lnTo>
                  <a:pt x="0" y="0"/>
                </a:lnTo>
                <a:close/>
              </a:path>
            </a:pathLst>
          </a:custGeom>
          <a:solidFill>
            <a:srgbClr val="0F1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8" name="Freeform 6"/>
          <p:cNvSpPr>
            <a:spLocks/>
          </p:cNvSpPr>
          <p:nvPr/>
        </p:nvSpPr>
        <p:spPr bwMode="auto">
          <a:xfrm>
            <a:off x="1137019" y="-6350"/>
            <a:ext cx="11031537" cy="6611919"/>
          </a:xfrm>
          <a:custGeom>
            <a:avLst/>
            <a:gdLst>
              <a:gd name="T0" fmla="*/ 26412 w 31468"/>
              <a:gd name="T1" fmla="*/ 0 h 19050"/>
              <a:gd name="T2" fmla="*/ 31468 w 31468"/>
              <a:gd name="T3" fmla="*/ 0 h 19050"/>
              <a:gd name="T4" fmla="*/ 31468 w 31468"/>
              <a:gd name="T5" fmla="*/ 19050 h 19050"/>
              <a:gd name="T6" fmla="*/ 0 w 31468"/>
              <a:gd name="T7" fmla="*/ 19050 h 19050"/>
              <a:gd name="T8" fmla="*/ 26412 w 31468"/>
              <a:gd name="T9" fmla="*/ 0 h 19050"/>
            </a:gdLst>
            <a:ahLst/>
            <a:cxnLst>
              <a:cxn ang="0">
                <a:pos x="T0" y="T1"/>
              </a:cxn>
              <a:cxn ang="0">
                <a:pos x="T2" y="T3"/>
              </a:cxn>
              <a:cxn ang="0">
                <a:pos x="T4" y="T5"/>
              </a:cxn>
              <a:cxn ang="0">
                <a:pos x="T6" y="T7"/>
              </a:cxn>
              <a:cxn ang="0">
                <a:pos x="T8" y="T9"/>
              </a:cxn>
            </a:cxnLst>
            <a:rect l="0" t="0" r="r" b="b"/>
            <a:pathLst>
              <a:path w="31468" h="19050">
                <a:moveTo>
                  <a:pt x="26412" y="0"/>
                </a:moveTo>
                <a:lnTo>
                  <a:pt x="31468" y="0"/>
                </a:lnTo>
                <a:lnTo>
                  <a:pt x="31468" y="19050"/>
                </a:lnTo>
                <a:lnTo>
                  <a:pt x="0" y="19050"/>
                </a:lnTo>
                <a:lnTo>
                  <a:pt x="26412" y="0"/>
                </a:lnTo>
                <a:close/>
              </a:path>
            </a:pathLst>
          </a:custGeom>
          <a:solidFill>
            <a:srgbClr val="0F1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9" name="Freeform 7"/>
          <p:cNvSpPr>
            <a:spLocks/>
          </p:cNvSpPr>
          <p:nvPr/>
        </p:nvSpPr>
        <p:spPr bwMode="auto">
          <a:xfrm>
            <a:off x="1543050" y="1719262"/>
            <a:ext cx="10658475" cy="5145088"/>
          </a:xfrm>
          <a:custGeom>
            <a:avLst/>
            <a:gdLst>
              <a:gd name="T0" fmla="*/ 29563 w 29563"/>
              <a:gd name="T1" fmla="*/ 0 h 14265"/>
              <a:gd name="T2" fmla="*/ 29563 w 29563"/>
              <a:gd name="T3" fmla="*/ 14265 h 14265"/>
              <a:gd name="T4" fmla="*/ 0 w 29563"/>
              <a:gd name="T5" fmla="*/ 14265 h 14265"/>
              <a:gd name="T6" fmla="*/ 29563 w 29563"/>
              <a:gd name="T7" fmla="*/ 0 h 14265"/>
            </a:gdLst>
            <a:ahLst/>
            <a:cxnLst>
              <a:cxn ang="0">
                <a:pos x="T0" y="T1"/>
              </a:cxn>
              <a:cxn ang="0">
                <a:pos x="T2" y="T3"/>
              </a:cxn>
              <a:cxn ang="0">
                <a:pos x="T4" y="T5"/>
              </a:cxn>
              <a:cxn ang="0">
                <a:pos x="T6" y="T7"/>
              </a:cxn>
            </a:cxnLst>
            <a:rect l="0" t="0" r="r" b="b"/>
            <a:pathLst>
              <a:path w="29563" h="14265">
                <a:moveTo>
                  <a:pt x="29563" y="0"/>
                </a:moveTo>
                <a:lnTo>
                  <a:pt x="29563" y="14265"/>
                </a:lnTo>
                <a:lnTo>
                  <a:pt x="0" y="14265"/>
                </a:lnTo>
                <a:lnTo>
                  <a:pt x="29563"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dirty="0"/>
          </a:p>
        </p:txBody>
      </p:sp>
      <p:sp>
        <p:nvSpPr>
          <p:cNvPr id="10" name="Freeform 8"/>
          <p:cNvSpPr>
            <a:spLocks/>
          </p:cNvSpPr>
          <p:nvPr/>
        </p:nvSpPr>
        <p:spPr bwMode="auto">
          <a:xfrm>
            <a:off x="-7938" y="3341687"/>
            <a:ext cx="3281363" cy="3522663"/>
          </a:xfrm>
          <a:custGeom>
            <a:avLst/>
            <a:gdLst>
              <a:gd name="T0" fmla="*/ 0 w 9105"/>
              <a:gd name="T1" fmla="*/ 0 h 9766"/>
              <a:gd name="T2" fmla="*/ 831 w 9105"/>
              <a:gd name="T3" fmla="*/ 472 h 9766"/>
              <a:gd name="T4" fmla="*/ 7687 w 9105"/>
              <a:gd name="T5" fmla="*/ 6007 h 9766"/>
              <a:gd name="T6" fmla="*/ 8413 w 9105"/>
              <a:gd name="T7" fmla="*/ 9766 h 9766"/>
              <a:gd name="T8" fmla="*/ 0 w 9105"/>
              <a:gd name="T9" fmla="*/ 9766 h 9766"/>
              <a:gd name="T10" fmla="*/ 0 w 9105"/>
              <a:gd name="T11" fmla="*/ 0 h 9766"/>
            </a:gdLst>
            <a:ahLst/>
            <a:cxnLst>
              <a:cxn ang="0">
                <a:pos x="T0" y="T1"/>
              </a:cxn>
              <a:cxn ang="0">
                <a:pos x="T2" y="T3"/>
              </a:cxn>
              <a:cxn ang="0">
                <a:pos x="T4" y="T5"/>
              </a:cxn>
              <a:cxn ang="0">
                <a:pos x="T6" y="T7"/>
              </a:cxn>
              <a:cxn ang="0">
                <a:pos x="T8" y="T9"/>
              </a:cxn>
              <a:cxn ang="0">
                <a:pos x="T10" y="T11"/>
              </a:cxn>
            </a:cxnLst>
            <a:rect l="0" t="0" r="r" b="b"/>
            <a:pathLst>
              <a:path w="9105" h="9766">
                <a:moveTo>
                  <a:pt x="0" y="0"/>
                </a:moveTo>
                <a:cubicBezTo>
                  <a:pt x="294" y="108"/>
                  <a:pt x="575" y="265"/>
                  <a:pt x="831" y="472"/>
                </a:cubicBezTo>
                <a:lnTo>
                  <a:pt x="7687" y="6007"/>
                </a:lnTo>
                <a:cubicBezTo>
                  <a:pt x="8825" y="6925"/>
                  <a:pt x="9105" y="8529"/>
                  <a:pt x="8413" y="9766"/>
                </a:cubicBezTo>
                <a:lnTo>
                  <a:pt x="0" y="9766"/>
                </a:lnTo>
                <a:lnTo>
                  <a:pt x="0" y="0"/>
                </a:lnTo>
                <a:close/>
              </a:path>
            </a:pathLst>
          </a:custGeom>
          <a:gradFill flip="none" rotWithShape="1">
            <a:gsLst>
              <a:gs pos="39000">
                <a:srgbClr val="F1951A"/>
              </a:gs>
              <a:gs pos="80000">
                <a:srgbClr val="DD6501"/>
              </a:gs>
            </a:gsLst>
            <a:lin ang="7200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15" name="Rectángulo 12"/>
          <p:cNvSpPr>
            <a:spLocks noChangeArrowheads="1"/>
          </p:cNvSpPr>
          <p:nvPr/>
        </p:nvSpPr>
        <p:spPr bwMode="auto">
          <a:xfrm>
            <a:off x="4906922" y="2142039"/>
            <a:ext cx="6826659" cy="214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1079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80000"/>
              </a:lnSpc>
              <a:spcBef>
                <a:spcPts val="2400"/>
              </a:spcBef>
              <a:buNone/>
            </a:pPr>
            <a:r>
              <a:rPr lang="es-CO" altLang="es-CO" sz="5400" b="1" i="1" spc="-150" dirty="0">
                <a:solidFill>
                  <a:srgbClr val="DD6501"/>
                </a:solidFill>
                <a:latin typeface="Futura Md BT" panose="020B0602020204020303" pitchFamily="34" charset="0"/>
              </a:rPr>
              <a:t> </a:t>
            </a:r>
          </a:p>
          <a:p>
            <a:pPr algn="r">
              <a:lnSpc>
                <a:spcPct val="80000"/>
              </a:lnSpc>
              <a:spcBef>
                <a:spcPts val="2400"/>
              </a:spcBef>
              <a:buNone/>
            </a:pPr>
            <a:r>
              <a:rPr lang="es-CO" sz="4400" b="1" i="1" spc="-150" dirty="0">
                <a:solidFill>
                  <a:srgbClr val="DD6501"/>
                </a:solidFill>
                <a:latin typeface="Futura Md BT" panose="020B0602020204020303" pitchFamily="34" charset="0"/>
              </a:rPr>
              <a:t>STATE TECHNICAL UNIVERSITY OF QUEVEDO </a:t>
            </a:r>
          </a:p>
        </p:txBody>
      </p:sp>
      <p:sp>
        <p:nvSpPr>
          <p:cNvPr id="16" name="CuadroTexto 3"/>
          <p:cNvSpPr txBox="1">
            <a:spLocks noChangeArrowheads="1"/>
          </p:cNvSpPr>
          <p:nvPr/>
        </p:nvSpPr>
        <p:spPr bwMode="auto">
          <a:xfrm>
            <a:off x="3940532" y="4637651"/>
            <a:ext cx="7534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None/>
            </a:pPr>
            <a:r>
              <a:rPr lang="es-ES" altLang="es-CO" sz="2400" b="1" i="1" dirty="0">
                <a:solidFill>
                  <a:srgbClr val="0F1E33"/>
                </a:solidFill>
                <a:latin typeface="Futura Bk BT" panose="020B0502020204020303" pitchFamily="34" charset="0"/>
                <a:cs typeface="Cordia New" panose="020B0304020202020204" pitchFamily="34" charset="-34"/>
              </a:rPr>
              <a:t> </a:t>
            </a:r>
            <a:r>
              <a:rPr lang="es-ES" altLang="es-CO" sz="2400" b="1" i="1" dirty="0" err="1">
                <a:solidFill>
                  <a:srgbClr val="0F1E33"/>
                </a:solidFill>
                <a:latin typeface="Futura Bk BT" panose="020B0502020204020303" pitchFamily="34" charset="0"/>
                <a:cs typeface="Cordia New" panose="020B0304020202020204" pitchFamily="34" charset="-34"/>
              </a:rPr>
              <a:t>Topic</a:t>
            </a:r>
            <a:r>
              <a:rPr lang="es-ES" altLang="es-CO" sz="2400" b="1" i="1" dirty="0">
                <a:solidFill>
                  <a:srgbClr val="0F1E33"/>
                </a:solidFill>
                <a:latin typeface="Futura Bk BT" panose="020B0502020204020303" pitchFamily="34" charset="0"/>
                <a:cs typeface="Cordia New" panose="020B0304020202020204" pitchFamily="34" charset="-34"/>
              </a:rPr>
              <a:t>: </a:t>
            </a:r>
          </a:p>
          <a:p>
            <a:pPr algn="r">
              <a:lnSpc>
                <a:spcPct val="100000"/>
              </a:lnSpc>
              <a:spcBef>
                <a:spcPct val="0"/>
              </a:spcBef>
              <a:buNone/>
            </a:pPr>
            <a:r>
              <a:rPr lang="en-US" altLang="es-CO" sz="2400" i="1" dirty="0">
                <a:solidFill>
                  <a:srgbClr val="0F1E33"/>
                </a:solidFill>
                <a:latin typeface="Futura Bk BT" panose="020B0502020204020303" pitchFamily="34" charset="0"/>
                <a:cs typeface="Cordia New" panose="020B0304020202020204" pitchFamily="34" charset="-34"/>
              </a:rPr>
              <a:t>BellChat: An Inclusive Web Application for Messaging</a:t>
            </a:r>
            <a:r>
              <a:rPr lang="es-CO" altLang="es-CO" sz="2400" i="1" dirty="0">
                <a:solidFill>
                  <a:srgbClr val="0F1E33"/>
                </a:solidFill>
                <a:latin typeface="Futura Bk BT" panose="020B0502020204020303" pitchFamily="34" charset="0"/>
                <a:cs typeface="Cordia New" panose="020B0304020202020204" pitchFamily="34" charset="-34"/>
              </a:rPr>
              <a:t>. </a:t>
            </a:r>
            <a:endParaRPr lang="es-CO" altLang="es-CO" sz="2400" i="1" dirty="0">
              <a:solidFill>
                <a:srgbClr val="0F1E33"/>
              </a:solidFill>
              <a:latin typeface="Futura Bk BT" panose="020B0502020204020303" pitchFamily="34" charset="0"/>
              <a:cs typeface="Myriad Arabic" panose="01010101010101010101" pitchFamily="50" charset="-78"/>
            </a:endParaRPr>
          </a:p>
        </p:txBody>
      </p:sp>
      <p:sp>
        <p:nvSpPr>
          <p:cNvPr id="14" name="CuadroTexto 13"/>
          <p:cNvSpPr txBox="1"/>
          <p:nvPr/>
        </p:nvSpPr>
        <p:spPr>
          <a:xfrm>
            <a:off x="86690" y="5661285"/>
            <a:ext cx="3759214" cy="923330"/>
          </a:xfrm>
          <a:prstGeom prst="rect">
            <a:avLst/>
          </a:prstGeom>
          <a:noFill/>
        </p:spPr>
        <p:txBody>
          <a:bodyPr wrap="square" rtlCol="0">
            <a:spAutoFit/>
          </a:bodyPr>
          <a:lstStyle/>
          <a:p>
            <a:r>
              <a:rPr lang="es-CO" sz="5400" b="1" dirty="0">
                <a:solidFill>
                  <a:schemeClr val="bg1"/>
                </a:solidFill>
                <a:latin typeface="Tahoma" panose="020B0604030504040204" pitchFamily="34" charset="0"/>
                <a:ea typeface="Tahoma" panose="020B0604030504040204" pitchFamily="34" charset="0"/>
                <a:cs typeface="Tahoma" panose="020B0604030504040204" pitchFamily="34" charset="0"/>
              </a:rPr>
              <a:t>Bellchat</a:t>
            </a:r>
          </a:p>
        </p:txBody>
      </p:sp>
      <p:grpSp>
        <p:nvGrpSpPr>
          <p:cNvPr id="5" name="Grupo 4">
            <a:extLst>
              <a:ext uri="{FF2B5EF4-FFF2-40B4-BE49-F238E27FC236}">
                <a16:creationId xmlns:a16="http://schemas.microsoft.com/office/drawing/2014/main" id="{AC518BC5-4E58-133E-DD00-2D7008D83A7E}"/>
              </a:ext>
            </a:extLst>
          </p:cNvPr>
          <p:cNvGrpSpPr/>
          <p:nvPr/>
        </p:nvGrpSpPr>
        <p:grpSpPr>
          <a:xfrm>
            <a:off x="5573713" y="-6350"/>
            <a:ext cx="6573838" cy="2809875"/>
            <a:chOff x="5573713" y="-6350"/>
            <a:chExt cx="6573838" cy="2809875"/>
          </a:xfrm>
        </p:grpSpPr>
        <p:sp>
          <p:nvSpPr>
            <p:cNvPr id="11" name="Freeform 9"/>
            <p:cNvSpPr>
              <a:spLocks/>
            </p:cNvSpPr>
            <p:nvPr/>
          </p:nvSpPr>
          <p:spPr bwMode="auto">
            <a:xfrm>
              <a:off x="5573713" y="-6350"/>
              <a:ext cx="6573838" cy="2809875"/>
            </a:xfrm>
            <a:custGeom>
              <a:avLst/>
              <a:gdLst>
                <a:gd name="T0" fmla="*/ 18236 w 18236"/>
                <a:gd name="T1" fmla="*/ 0 h 7792"/>
                <a:gd name="T2" fmla="*/ 13532 w 18236"/>
                <a:gd name="T3" fmla="*/ 5827 h 7792"/>
                <a:gd name="T4" fmla="*/ 7956 w 18236"/>
                <a:gd name="T5" fmla="*/ 6422 h 7792"/>
                <a:gd name="T6" fmla="*/ 0 w 18236"/>
                <a:gd name="T7" fmla="*/ 0 h 7792"/>
                <a:gd name="T8" fmla="*/ 18236 w 18236"/>
                <a:gd name="T9" fmla="*/ 0 h 7792"/>
              </a:gdLst>
              <a:ahLst/>
              <a:cxnLst>
                <a:cxn ang="0">
                  <a:pos x="T0" y="T1"/>
                </a:cxn>
                <a:cxn ang="0">
                  <a:pos x="T2" y="T3"/>
                </a:cxn>
                <a:cxn ang="0">
                  <a:pos x="T4" y="T5"/>
                </a:cxn>
                <a:cxn ang="0">
                  <a:pos x="T6" y="T7"/>
                </a:cxn>
                <a:cxn ang="0">
                  <a:pos x="T8" y="T9"/>
                </a:cxn>
              </a:cxnLst>
              <a:rect l="0" t="0" r="r" b="b"/>
              <a:pathLst>
                <a:path w="18236" h="7792">
                  <a:moveTo>
                    <a:pt x="18236" y="0"/>
                  </a:moveTo>
                  <a:lnTo>
                    <a:pt x="13532" y="5827"/>
                  </a:lnTo>
                  <a:cubicBezTo>
                    <a:pt x="12162" y="7524"/>
                    <a:pt x="9653" y="7792"/>
                    <a:pt x="7956" y="6422"/>
                  </a:cubicBezTo>
                  <a:lnTo>
                    <a:pt x="0" y="0"/>
                  </a:lnTo>
                  <a:lnTo>
                    <a:pt x="18236" y="0"/>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pic>
          <p:nvPicPr>
            <p:cNvPr id="4" name="Google Shape;155;p21" descr="https://lh6.googleusercontent.com/D7wauRXaFzSmtbyZquul0pSRKLFK63o_DREq-JPUZe9O7X2okkeSL10d98dwJy9XFc-T68iAO_hPXCnxNLMNi3wqLvNv7gaVTtgaKBOnsQ2U-o9Deq8JdkYtSZQgQf1bn_xJ-nnz">
              <a:extLst>
                <a:ext uri="{FF2B5EF4-FFF2-40B4-BE49-F238E27FC236}">
                  <a16:creationId xmlns:a16="http://schemas.microsoft.com/office/drawing/2014/main" id="{953CA60B-EA9C-BA51-685D-BD478C4737BA}"/>
                </a:ext>
              </a:extLst>
            </p:cNvPr>
            <p:cNvPicPr preferRelativeResize="0"/>
            <p:nvPr/>
          </p:nvPicPr>
          <p:blipFill>
            <a:blip r:embed="rId4">
              <a:alphaModFix/>
            </a:blip>
            <a:stretch>
              <a:fillRect/>
            </a:stretch>
          </p:blipFill>
          <p:spPr>
            <a:xfrm>
              <a:off x="8596009" y="252430"/>
              <a:ext cx="1572133" cy="165576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grpSp>
      <p:sp>
        <p:nvSpPr>
          <p:cNvPr id="2" name="CuadroTexto 3">
            <a:extLst>
              <a:ext uri="{FF2B5EF4-FFF2-40B4-BE49-F238E27FC236}">
                <a16:creationId xmlns:a16="http://schemas.microsoft.com/office/drawing/2014/main" id="{AB871624-18E2-5666-4C2C-26940059AD15}"/>
              </a:ext>
            </a:extLst>
          </p:cNvPr>
          <p:cNvSpPr txBox="1">
            <a:spLocks noChangeArrowheads="1"/>
          </p:cNvSpPr>
          <p:nvPr/>
        </p:nvSpPr>
        <p:spPr bwMode="auto">
          <a:xfrm>
            <a:off x="3845904" y="6033353"/>
            <a:ext cx="7534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a:lnSpc>
                <a:spcPct val="100000"/>
              </a:lnSpc>
              <a:spcBef>
                <a:spcPct val="0"/>
              </a:spcBef>
              <a:buNone/>
            </a:pPr>
            <a:r>
              <a:rPr lang="es-ES" altLang="es-CO" sz="2400" b="1" i="1" dirty="0">
                <a:solidFill>
                  <a:srgbClr val="0F1E33"/>
                </a:solidFill>
                <a:latin typeface="Futura Bk BT" panose="020B0502020204020303" pitchFamily="34" charset="0"/>
                <a:cs typeface="Cordia New" panose="020B0304020202020204" pitchFamily="34" charset="-34"/>
              </a:rPr>
              <a:t> </a:t>
            </a:r>
            <a:r>
              <a:rPr lang="es-ES" altLang="es-CO" sz="2400" b="1" i="1" dirty="0" err="1">
                <a:solidFill>
                  <a:srgbClr val="0F1E33"/>
                </a:solidFill>
                <a:latin typeface="Futura Bk BT" panose="020B0502020204020303" pitchFamily="34" charset="0"/>
                <a:cs typeface="Cordia New" panose="020B0304020202020204" pitchFamily="34" charset="-34"/>
              </a:rPr>
              <a:t>Lecturer</a:t>
            </a:r>
            <a:r>
              <a:rPr lang="es-ES" altLang="es-CO" sz="2400" b="1" i="1" dirty="0">
                <a:solidFill>
                  <a:srgbClr val="0F1E33"/>
                </a:solidFill>
                <a:latin typeface="Futura Bk BT" panose="020B0502020204020303" pitchFamily="34" charset="0"/>
                <a:cs typeface="Cordia New" panose="020B0304020202020204" pitchFamily="34" charset="-34"/>
              </a:rPr>
              <a:t>: </a:t>
            </a:r>
          </a:p>
          <a:p>
            <a:pPr algn="r">
              <a:lnSpc>
                <a:spcPct val="100000"/>
              </a:lnSpc>
              <a:spcBef>
                <a:spcPct val="0"/>
              </a:spcBef>
              <a:buNone/>
            </a:pPr>
            <a:r>
              <a:rPr lang="es-CO" altLang="es-CO" sz="2400" i="1" dirty="0">
                <a:solidFill>
                  <a:srgbClr val="0F1E33"/>
                </a:solidFill>
                <a:latin typeface="Futura Bk BT" panose="020B0502020204020303" pitchFamily="34" charset="0"/>
                <a:cs typeface="Cordia New" panose="020B0304020202020204" pitchFamily="34" charset="-34"/>
              </a:rPr>
              <a:t>Ing. Gleiston Guerrero Ulloa </a:t>
            </a:r>
          </a:p>
        </p:txBody>
      </p:sp>
    </p:spTree>
    <p:extLst>
      <p:ext uri="{BB962C8B-B14F-4D97-AF65-F5344CB8AC3E}">
        <p14:creationId xmlns:p14="http://schemas.microsoft.com/office/powerpoint/2010/main" val="37447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2"/>
          <p:cNvSpPr>
            <a:spLocks noEditPoints="1"/>
          </p:cNvSpPr>
          <p:nvPr/>
        </p:nvSpPr>
        <p:spPr bwMode="auto">
          <a:xfrm flipH="1">
            <a:off x="-1" y="-28367"/>
            <a:ext cx="12191999" cy="6867526"/>
          </a:xfrm>
          <a:custGeom>
            <a:avLst/>
            <a:gdLst>
              <a:gd name="T0" fmla="*/ 0 w 33867"/>
              <a:gd name="T1" fmla="*/ 0 h 19050"/>
              <a:gd name="T2" fmla="*/ 33867 w 33867"/>
              <a:gd name="T3" fmla="*/ 0 h 19050"/>
              <a:gd name="T4" fmla="*/ 33867 w 33867"/>
              <a:gd name="T5" fmla="*/ 19050 h 19050"/>
              <a:gd name="T6" fmla="*/ 0 w 33867"/>
              <a:gd name="T7" fmla="*/ 19050 h 19050"/>
              <a:gd name="T8" fmla="*/ 0 w 33867"/>
              <a:gd name="T9" fmla="*/ 0 h 19050"/>
              <a:gd name="T10" fmla="*/ 20720 w 33867"/>
              <a:gd name="T11" fmla="*/ 889 h 19050"/>
              <a:gd name="T12" fmla="*/ 32921 w 33867"/>
              <a:gd name="T13" fmla="*/ 889 h 19050"/>
              <a:gd name="T14" fmla="*/ 32921 w 33867"/>
              <a:gd name="T15" fmla="*/ 13157 h 19050"/>
              <a:gd name="T16" fmla="*/ 14887 w 33867"/>
              <a:gd name="T17" fmla="*/ 17850 h 19050"/>
              <a:gd name="T18" fmla="*/ 20720 w 33867"/>
              <a:gd name="T19" fmla="*/ 889 h 19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67" h="19050">
                <a:moveTo>
                  <a:pt x="0" y="0"/>
                </a:moveTo>
                <a:lnTo>
                  <a:pt x="33867" y="0"/>
                </a:lnTo>
                <a:lnTo>
                  <a:pt x="33867" y="19050"/>
                </a:lnTo>
                <a:lnTo>
                  <a:pt x="0" y="19050"/>
                </a:lnTo>
                <a:lnTo>
                  <a:pt x="0" y="0"/>
                </a:lnTo>
                <a:close/>
                <a:moveTo>
                  <a:pt x="20720" y="889"/>
                </a:moveTo>
                <a:lnTo>
                  <a:pt x="32921" y="889"/>
                </a:lnTo>
                <a:lnTo>
                  <a:pt x="32921" y="13157"/>
                </a:lnTo>
                <a:lnTo>
                  <a:pt x="14887" y="17850"/>
                </a:lnTo>
                <a:lnTo>
                  <a:pt x="20720" y="88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 name="Freeform 13"/>
          <p:cNvSpPr>
            <a:spLocks/>
          </p:cNvSpPr>
          <p:nvPr/>
        </p:nvSpPr>
        <p:spPr bwMode="auto">
          <a:xfrm flipH="1">
            <a:off x="9019956" y="-1588"/>
            <a:ext cx="3172044" cy="1155700"/>
          </a:xfrm>
          <a:custGeom>
            <a:avLst/>
            <a:gdLst>
              <a:gd name="T0" fmla="*/ 0 w 8812"/>
              <a:gd name="T1" fmla="*/ 0 h 3207"/>
              <a:gd name="T2" fmla="*/ 8812 w 8812"/>
              <a:gd name="T3" fmla="*/ 0 h 3207"/>
              <a:gd name="T4" fmla="*/ 0 w 8812"/>
              <a:gd name="T5" fmla="*/ 3207 h 3207"/>
              <a:gd name="T6" fmla="*/ 0 w 8812"/>
              <a:gd name="T7" fmla="*/ 0 h 3207"/>
            </a:gdLst>
            <a:ahLst/>
            <a:cxnLst>
              <a:cxn ang="0">
                <a:pos x="T0" y="T1"/>
              </a:cxn>
              <a:cxn ang="0">
                <a:pos x="T2" y="T3"/>
              </a:cxn>
              <a:cxn ang="0">
                <a:pos x="T4" y="T5"/>
              </a:cxn>
              <a:cxn ang="0">
                <a:pos x="T6" y="T7"/>
              </a:cxn>
            </a:cxnLst>
            <a:rect l="0" t="0" r="r" b="b"/>
            <a:pathLst>
              <a:path w="8812" h="3207">
                <a:moveTo>
                  <a:pt x="0" y="0"/>
                </a:moveTo>
                <a:lnTo>
                  <a:pt x="8812" y="0"/>
                </a:lnTo>
                <a:lnTo>
                  <a:pt x="0" y="3207"/>
                </a:lnTo>
                <a:lnTo>
                  <a:pt x="0" y="0"/>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6" name="Freeform 14"/>
          <p:cNvSpPr>
            <a:spLocks/>
          </p:cNvSpPr>
          <p:nvPr/>
        </p:nvSpPr>
        <p:spPr bwMode="auto">
          <a:xfrm flipH="1">
            <a:off x="0" y="-1588"/>
            <a:ext cx="6960742" cy="6867526"/>
          </a:xfrm>
          <a:custGeom>
            <a:avLst/>
            <a:gdLst>
              <a:gd name="T0" fmla="*/ 19332 w 19332"/>
              <a:gd name="T1" fmla="*/ 13828 h 19050"/>
              <a:gd name="T2" fmla="*/ 19332 w 19332"/>
              <a:gd name="T3" fmla="*/ 0 h 19050"/>
              <a:gd name="T4" fmla="*/ 19332 w 19332"/>
              <a:gd name="T5" fmla="*/ 19050 h 19050"/>
              <a:gd name="T6" fmla="*/ 0 w 19332"/>
              <a:gd name="T7" fmla="*/ 19050 h 19050"/>
              <a:gd name="T8" fmla="*/ 19332 w 19332"/>
              <a:gd name="T9" fmla="*/ 13828 h 19050"/>
            </a:gdLst>
            <a:ahLst/>
            <a:cxnLst>
              <a:cxn ang="0">
                <a:pos x="T0" y="T1"/>
              </a:cxn>
              <a:cxn ang="0">
                <a:pos x="T2" y="T3"/>
              </a:cxn>
              <a:cxn ang="0">
                <a:pos x="T4" y="T5"/>
              </a:cxn>
              <a:cxn ang="0">
                <a:pos x="T6" y="T7"/>
              </a:cxn>
              <a:cxn ang="0">
                <a:pos x="T8" y="T9"/>
              </a:cxn>
            </a:cxnLst>
            <a:rect l="0" t="0" r="r" b="b"/>
            <a:pathLst>
              <a:path w="19332" h="19050">
                <a:moveTo>
                  <a:pt x="19332" y="13828"/>
                </a:moveTo>
                <a:lnTo>
                  <a:pt x="19332" y="0"/>
                </a:lnTo>
                <a:lnTo>
                  <a:pt x="19332" y="19050"/>
                </a:lnTo>
                <a:lnTo>
                  <a:pt x="0" y="19050"/>
                </a:lnTo>
                <a:lnTo>
                  <a:pt x="19332" y="13828"/>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7" name="Freeform 15"/>
          <p:cNvSpPr>
            <a:spLocks/>
          </p:cNvSpPr>
          <p:nvPr/>
        </p:nvSpPr>
        <p:spPr bwMode="auto">
          <a:xfrm flipH="1">
            <a:off x="1" y="5937250"/>
            <a:ext cx="5982655" cy="928688"/>
          </a:xfrm>
          <a:custGeom>
            <a:avLst/>
            <a:gdLst>
              <a:gd name="T0" fmla="*/ 16616 w 16616"/>
              <a:gd name="T1" fmla="*/ 0 h 2576"/>
              <a:gd name="T2" fmla="*/ 16616 w 16616"/>
              <a:gd name="T3" fmla="*/ 2576 h 2576"/>
              <a:gd name="T4" fmla="*/ 0 w 16616"/>
              <a:gd name="T5" fmla="*/ 2576 h 2576"/>
              <a:gd name="T6" fmla="*/ 16616 w 16616"/>
              <a:gd name="T7" fmla="*/ 0 h 2576"/>
            </a:gdLst>
            <a:ahLst/>
            <a:cxnLst>
              <a:cxn ang="0">
                <a:pos x="T0" y="T1"/>
              </a:cxn>
              <a:cxn ang="0">
                <a:pos x="T2" y="T3"/>
              </a:cxn>
              <a:cxn ang="0">
                <a:pos x="T4" y="T5"/>
              </a:cxn>
              <a:cxn ang="0">
                <a:pos x="T6" y="T7"/>
              </a:cxn>
            </a:cxnLst>
            <a:rect l="0" t="0" r="r" b="b"/>
            <a:pathLst>
              <a:path w="16616" h="2576">
                <a:moveTo>
                  <a:pt x="16616" y="0"/>
                </a:moveTo>
                <a:lnTo>
                  <a:pt x="16616" y="2576"/>
                </a:lnTo>
                <a:lnTo>
                  <a:pt x="0" y="2576"/>
                </a:lnTo>
                <a:lnTo>
                  <a:pt x="1661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8" name="Freeform 16"/>
          <p:cNvSpPr>
            <a:spLocks/>
          </p:cNvSpPr>
          <p:nvPr/>
        </p:nvSpPr>
        <p:spPr bwMode="auto">
          <a:xfrm flipH="1">
            <a:off x="10067793" y="4583113"/>
            <a:ext cx="2124207" cy="2282825"/>
          </a:xfrm>
          <a:custGeom>
            <a:avLst/>
            <a:gdLst>
              <a:gd name="T0" fmla="*/ 0 w 5903"/>
              <a:gd name="T1" fmla="*/ 0 h 6333"/>
              <a:gd name="T2" fmla="*/ 539 w 5903"/>
              <a:gd name="T3" fmla="*/ 307 h 6333"/>
              <a:gd name="T4" fmla="*/ 4984 w 5903"/>
              <a:gd name="T5" fmla="*/ 3895 h 6333"/>
              <a:gd name="T6" fmla="*/ 5455 w 5903"/>
              <a:gd name="T7" fmla="*/ 6333 h 6333"/>
              <a:gd name="T8" fmla="*/ 0 w 5903"/>
              <a:gd name="T9" fmla="*/ 6333 h 6333"/>
              <a:gd name="T10" fmla="*/ 0 w 5903"/>
              <a:gd name="T11" fmla="*/ 0 h 6333"/>
            </a:gdLst>
            <a:ahLst/>
            <a:cxnLst>
              <a:cxn ang="0">
                <a:pos x="T0" y="T1"/>
              </a:cxn>
              <a:cxn ang="0">
                <a:pos x="T2" y="T3"/>
              </a:cxn>
              <a:cxn ang="0">
                <a:pos x="T4" y="T5"/>
              </a:cxn>
              <a:cxn ang="0">
                <a:pos x="T6" y="T7"/>
              </a:cxn>
              <a:cxn ang="0">
                <a:pos x="T8" y="T9"/>
              </a:cxn>
              <a:cxn ang="0">
                <a:pos x="T10" y="T11"/>
              </a:cxn>
            </a:cxnLst>
            <a:rect l="0" t="0" r="r" b="b"/>
            <a:pathLst>
              <a:path w="5903" h="6333">
                <a:moveTo>
                  <a:pt x="0" y="0"/>
                </a:moveTo>
                <a:cubicBezTo>
                  <a:pt x="191" y="71"/>
                  <a:pt x="373" y="172"/>
                  <a:pt x="539" y="307"/>
                </a:cubicBezTo>
                <a:lnTo>
                  <a:pt x="4984" y="3895"/>
                </a:lnTo>
                <a:cubicBezTo>
                  <a:pt x="5722" y="4491"/>
                  <a:pt x="5903" y="5530"/>
                  <a:pt x="5455" y="6333"/>
                </a:cubicBezTo>
                <a:lnTo>
                  <a:pt x="0" y="6333"/>
                </a:lnTo>
                <a:lnTo>
                  <a:pt x="0"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9" name="Freeform 17"/>
          <p:cNvSpPr>
            <a:spLocks/>
          </p:cNvSpPr>
          <p:nvPr/>
        </p:nvSpPr>
        <p:spPr bwMode="auto">
          <a:xfrm flipH="1">
            <a:off x="53898" y="-6350"/>
            <a:ext cx="3086442" cy="1320800"/>
          </a:xfrm>
          <a:custGeom>
            <a:avLst/>
            <a:gdLst>
              <a:gd name="T0" fmla="*/ 8575 w 8575"/>
              <a:gd name="T1" fmla="*/ 0 h 3664"/>
              <a:gd name="T2" fmla="*/ 6363 w 8575"/>
              <a:gd name="T3" fmla="*/ 2740 h 3664"/>
              <a:gd name="T4" fmla="*/ 3741 w 8575"/>
              <a:gd name="T5" fmla="*/ 3020 h 3664"/>
              <a:gd name="T6" fmla="*/ 0 w 8575"/>
              <a:gd name="T7" fmla="*/ 0 h 3664"/>
              <a:gd name="T8" fmla="*/ 8575 w 8575"/>
              <a:gd name="T9" fmla="*/ 0 h 3664"/>
            </a:gdLst>
            <a:ahLst/>
            <a:cxnLst>
              <a:cxn ang="0">
                <a:pos x="T0" y="T1"/>
              </a:cxn>
              <a:cxn ang="0">
                <a:pos x="T2" y="T3"/>
              </a:cxn>
              <a:cxn ang="0">
                <a:pos x="T4" y="T5"/>
              </a:cxn>
              <a:cxn ang="0">
                <a:pos x="T6" y="T7"/>
              </a:cxn>
              <a:cxn ang="0">
                <a:pos x="T8" y="T9"/>
              </a:cxn>
            </a:cxnLst>
            <a:rect l="0" t="0" r="r" b="b"/>
            <a:pathLst>
              <a:path w="8575" h="3664">
                <a:moveTo>
                  <a:pt x="8575" y="0"/>
                </a:moveTo>
                <a:lnTo>
                  <a:pt x="6363" y="2740"/>
                </a:lnTo>
                <a:cubicBezTo>
                  <a:pt x="5719" y="3538"/>
                  <a:pt x="4539" y="3664"/>
                  <a:pt x="3741" y="3020"/>
                </a:cubicBezTo>
                <a:lnTo>
                  <a:pt x="0" y="0"/>
                </a:lnTo>
                <a:lnTo>
                  <a:pt x="8575"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12" name="Freeform 21"/>
          <p:cNvSpPr>
            <a:spLocks/>
          </p:cNvSpPr>
          <p:nvPr/>
        </p:nvSpPr>
        <p:spPr bwMode="auto">
          <a:xfrm flipH="1">
            <a:off x="4900462" y="10279"/>
            <a:ext cx="1788139" cy="5272088"/>
          </a:xfrm>
          <a:custGeom>
            <a:avLst/>
            <a:gdLst>
              <a:gd name="T0" fmla="*/ 4930 w 4930"/>
              <a:gd name="T1" fmla="*/ 0 h 14605"/>
              <a:gd name="T2" fmla="*/ 3528 w 4930"/>
              <a:gd name="T3" fmla="*/ 0 h 14605"/>
              <a:gd name="T4" fmla="*/ 0 w 4930"/>
              <a:gd name="T5" fmla="*/ 14605 h 14605"/>
              <a:gd name="T6" fmla="*/ 4930 w 4930"/>
              <a:gd name="T7" fmla="*/ 0 h 14605"/>
            </a:gdLst>
            <a:ahLst/>
            <a:cxnLst>
              <a:cxn ang="0">
                <a:pos x="T0" y="T1"/>
              </a:cxn>
              <a:cxn ang="0">
                <a:pos x="T2" y="T3"/>
              </a:cxn>
              <a:cxn ang="0">
                <a:pos x="T4" y="T5"/>
              </a:cxn>
              <a:cxn ang="0">
                <a:pos x="T6" y="T7"/>
              </a:cxn>
            </a:cxnLst>
            <a:rect l="0" t="0" r="r" b="b"/>
            <a:pathLst>
              <a:path w="4930" h="14605">
                <a:moveTo>
                  <a:pt x="4930" y="0"/>
                </a:moveTo>
                <a:lnTo>
                  <a:pt x="3528" y="0"/>
                </a:lnTo>
                <a:lnTo>
                  <a:pt x="0" y="14605"/>
                </a:lnTo>
                <a:lnTo>
                  <a:pt x="4930" y="0"/>
                </a:lnTo>
                <a:close/>
              </a:path>
            </a:pathLst>
          </a:custGeom>
          <a:solidFill>
            <a:schemeClr val="bg1">
              <a:lumMod val="95000"/>
            </a:schemeClr>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s-CO"/>
          </a:p>
        </p:txBody>
      </p:sp>
      <p:graphicFrame>
        <p:nvGraphicFramePr>
          <p:cNvPr id="27" name="Diagrama 26">
            <a:extLst>
              <a:ext uri="{FF2B5EF4-FFF2-40B4-BE49-F238E27FC236}">
                <a16:creationId xmlns:a16="http://schemas.microsoft.com/office/drawing/2014/main" id="{8E84EEF8-71A2-3612-F2BB-7913CB7B3FA8}"/>
              </a:ext>
            </a:extLst>
          </p:cNvPr>
          <p:cNvGraphicFramePr/>
          <p:nvPr>
            <p:extLst>
              <p:ext uri="{D42A27DB-BD31-4B8C-83A1-F6EECF244321}">
                <p14:modId xmlns:p14="http://schemas.microsoft.com/office/powerpoint/2010/main" val="3341747699"/>
              </p:ext>
            </p:extLst>
          </p:nvPr>
        </p:nvGraphicFramePr>
        <p:xfrm>
          <a:off x="2055210" y="1165979"/>
          <a:ext cx="8742017" cy="5065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Rectángulo 27">
            <a:extLst>
              <a:ext uri="{FF2B5EF4-FFF2-40B4-BE49-F238E27FC236}">
                <a16:creationId xmlns:a16="http://schemas.microsoft.com/office/drawing/2014/main" id="{E19749D9-B460-C3A6-AC29-E39DFE418CCA}"/>
              </a:ext>
            </a:extLst>
          </p:cNvPr>
          <p:cNvSpPr/>
          <p:nvPr/>
        </p:nvSpPr>
        <p:spPr>
          <a:xfrm>
            <a:off x="407522" y="448160"/>
            <a:ext cx="10005392" cy="411779"/>
          </a:xfrm>
          <a:prstGeom prst="rect">
            <a:avLst/>
          </a:prstGeom>
        </p:spPr>
        <p:txBody>
          <a:bodyPr wrap="square" anchor="ctr">
            <a:spAutoFit/>
          </a:bodyPr>
          <a:lstStyle/>
          <a:p>
            <a:pPr marL="108000" algn="ctr" eaLnBrk="1" fontAlgn="auto" hangingPunct="1">
              <a:lnSpc>
                <a:spcPct val="50000"/>
              </a:lnSpc>
              <a:spcBef>
                <a:spcPts val="2400"/>
              </a:spcBef>
              <a:spcAft>
                <a:spcPts val="0"/>
              </a:spcAft>
              <a:defRPr/>
            </a:pPr>
            <a:r>
              <a:rPr lang="es-CO" sz="3600" b="1" i="1" spc="-150" dirty="0">
                <a:solidFill>
                  <a:srgbClr val="1B0B0B"/>
                </a:solidFill>
                <a:latin typeface="Futura Md BT" panose="020B0602020204020303" pitchFamily="34" charset="0"/>
              </a:rPr>
              <a:t>	 </a:t>
            </a:r>
            <a:r>
              <a:rPr lang="es-CO" sz="3600" b="1" i="1" spc="-150" dirty="0" err="1">
                <a:solidFill>
                  <a:srgbClr val="1B0B0B"/>
                </a:solidFill>
                <a:latin typeface="Futura Md BT" panose="020B0602020204020303" pitchFamily="34" charset="0"/>
              </a:rPr>
              <a:t>Bellchat</a:t>
            </a:r>
            <a:r>
              <a:rPr lang="es-CO" sz="3600" b="1" i="1" spc="-150" dirty="0">
                <a:solidFill>
                  <a:srgbClr val="1B0B0B"/>
                </a:solidFill>
                <a:latin typeface="Futura Md BT" panose="020B0602020204020303" pitchFamily="34" charset="0"/>
              </a:rPr>
              <a:t> </a:t>
            </a:r>
            <a:r>
              <a:rPr lang="es-CO" sz="3600" b="1" i="1" spc="-150" dirty="0" err="1">
                <a:solidFill>
                  <a:srgbClr val="1B0B0B"/>
                </a:solidFill>
                <a:latin typeface="Futura Md BT" panose="020B0602020204020303" pitchFamily="34" charset="0"/>
              </a:rPr>
              <a:t>Add-on</a:t>
            </a:r>
            <a:endParaRPr lang="es-CO" sz="3600" b="1" i="1" spc="-150" dirty="0">
              <a:solidFill>
                <a:srgbClr val="1B0B0B"/>
              </a:solidFill>
              <a:latin typeface="Futura Md BT" panose="020B0602020204020303" pitchFamily="34" charset="0"/>
            </a:endParaRPr>
          </a:p>
        </p:txBody>
      </p:sp>
    </p:spTree>
    <p:extLst>
      <p:ext uri="{BB962C8B-B14F-4D97-AF65-F5344CB8AC3E}">
        <p14:creationId xmlns:p14="http://schemas.microsoft.com/office/powerpoint/2010/main" val="303301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2"/>
          <p:cNvSpPr>
            <a:spLocks noEditPoints="1"/>
          </p:cNvSpPr>
          <p:nvPr/>
        </p:nvSpPr>
        <p:spPr bwMode="auto">
          <a:xfrm flipH="1">
            <a:off x="-1" y="-1588"/>
            <a:ext cx="12191999" cy="6867526"/>
          </a:xfrm>
          <a:custGeom>
            <a:avLst/>
            <a:gdLst>
              <a:gd name="T0" fmla="*/ 0 w 33867"/>
              <a:gd name="T1" fmla="*/ 0 h 19050"/>
              <a:gd name="T2" fmla="*/ 33867 w 33867"/>
              <a:gd name="T3" fmla="*/ 0 h 19050"/>
              <a:gd name="T4" fmla="*/ 33867 w 33867"/>
              <a:gd name="T5" fmla="*/ 19050 h 19050"/>
              <a:gd name="T6" fmla="*/ 0 w 33867"/>
              <a:gd name="T7" fmla="*/ 19050 h 19050"/>
              <a:gd name="T8" fmla="*/ 0 w 33867"/>
              <a:gd name="T9" fmla="*/ 0 h 19050"/>
              <a:gd name="T10" fmla="*/ 20720 w 33867"/>
              <a:gd name="T11" fmla="*/ 889 h 19050"/>
              <a:gd name="T12" fmla="*/ 32921 w 33867"/>
              <a:gd name="T13" fmla="*/ 889 h 19050"/>
              <a:gd name="T14" fmla="*/ 32921 w 33867"/>
              <a:gd name="T15" fmla="*/ 13157 h 19050"/>
              <a:gd name="T16" fmla="*/ 14887 w 33867"/>
              <a:gd name="T17" fmla="*/ 17850 h 19050"/>
              <a:gd name="T18" fmla="*/ 20720 w 33867"/>
              <a:gd name="T19" fmla="*/ 889 h 19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67" h="19050">
                <a:moveTo>
                  <a:pt x="0" y="0"/>
                </a:moveTo>
                <a:lnTo>
                  <a:pt x="33867" y="0"/>
                </a:lnTo>
                <a:lnTo>
                  <a:pt x="33867" y="19050"/>
                </a:lnTo>
                <a:lnTo>
                  <a:pt x="0" y="19050"/>
                </a:lnTo>
                <a:lnTo>
                  <a:pt x="0" y="0"/>
                </a:lnTo>
                <a:close/>
                <a:moveTo>
                  <a:pt x="20720" y="889"/>
                </a:moveTo>
                <a:lnTo>
                  <a:pt x="32921" y="889"/>
                </a:lnTo>
                <a:lnTo>
                  <a:pt x="32921" y="13157"/>
                </a:lnTo>
                <a:lnTo>
                  <a:pt x="14887" y="17850"/>
                </a:lnTo>
                <a:lnTo>
                  <a:pt x="20720" y="88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 name="Freeform 13"/>
          <p:cNvSpPr>
            <a:spLocks/>
          </p:cNvSpPr>
          <p:nvPr/>
        </p:nvSpPr>
        <p:spPr bwMode="auto">
          <a:xfrm flipH="1">
            <a:off x="9019956" y="-1588"/>
            <a:ext cx="3172044" cy="1155700"/>
          </a:xfrm>
          <a:custGeom>
            <a:avLst/>
            <a:gdLst>
              <a:gd name="T0" fmla="*/ 0 w 8812"/>
              <a:gd name="T1" fmla="*/ 0 h 3207"/>
              <a:gd name="T2" fmla="*/ 8812 w 8812"/>
              <a:gd name="T3" fmla="*/ 0 h 3207"/>
              <a:gd name="T4" fmla="*/ 0 w 8812"/>
              <a:gd name="T5" fmla="*/ 3207 h 3207"/>
              <a:gd name="T6" fmla="*/ 0 w 8812"/>
              <a:gd name="T7" fmla="*/ 0 h 3207"/>
            </a:gdLst>
            <a:ahLst/>
            <a:cxnLst>
              <a:cxn ang="0">
                <a:pos x="T0" y="T1"/>
              </a:cxn>
              <a:cxn ang="0">
                <a:pos x="T2" y="T3"/>
              </a:cxn>
              <a:cxn ang="0">
                <a:pos x="T4" y="T5"/>
              </a:cxn>
              <a:cxn ang="0">
                <a:pos x="T6" y="T7"/>
              </a:cxn>
            </a:cxnLst>
            <a:rect l="0" t="0" r="r" b="b"/>
            <a:pathLst>
              <a:path w="8812" h="3207">
                <a:moveTo>
                  <a:pt x="0" y="0"/>
                </a:moveTo>
                <a:lnTo>
                  <a:pt x="8812" y="0"/>
                </a:lnTo>
                <a:lnTo>
                  <a:pt x="0" y="3207"/>
                </a:lnTo>
                <a:lnTo>
                  <a:pt x="0" y="0"/>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6" name="Freeform 14"/>
          <p:cNvSpPr>
            <a:spLocks/>
          </p:cNvSpPr>
          <p:nvPr/>
        </p:nvSpPr>
        <p:spPr bwMode="auto">
          <a:xfrm flipH="1">
            <a:off x="0" y="-1588"/>
            <a:ext cx="6960742" cy="6867526"/>
          </a:xfrm>
          <a:custGeom>
            <a:avLst/>
            <a:gdLst>
              <a:gd name="T0" fmla="*/ 19332 w 19332"/>
              <a:gd name="T1" fmla="*/ 13828 h 19050"/>
              <a:gd name="T2" fmla="*/ 19332 w 19332"/>
              <a:gd name="T3" fmla="*/ 0 h 19050"/>
              <a:gd name="T4" fmla="*/ 19332 w 19332"/>
              <a:gd name="T5" fmla="*/ 19050 h 19050"/>
              <a:gd name="T6" fmla="*/ 0 w 19332"/>
              <a:gd name="T7" fmla="*/ 19050 h 19050"/>
              <a:gd name="T8" fmla="*/ 19332 w 19332"/>
              <a:gd name="T9" fmla="*/ 13828 h 19050"/>
            </a:gdLst>
            <a:ahLst/>
            <a:cxnLst>
              <a:cxn ang="0">
                <a:pos x="T0" y="T1"/>
              </a:cxn>
              <a:cxn ang="0">
                <a:pos x="T2" y="T3"/>
              </a:cxn>
              <a:cxn ang="0">
                <a:pos x="T4" y="T5"/>
              </a:cxn>
              <a:cxn ang="0">
                <a:pos x="T6" y="T7"/>
              </a:cxn>
              <a:cxn ang="0">
                <a:pos x="T8" y="T9"/>
              </a:cxn>
            </a:cxnLst>
            <a:rect l="0" t="0" r="r" b="b"/>
            <a:pathLst>
              <a:path w="19332" h="19050">
                <a:moveTo>
                  <a:pt x="19332" y="13828"/>
                </a:moveTo>
                <a:lnTo>
                  <a:pt x="19332" y="0"/>
                </a:lnTo>
                <a:lnTo>
                  <a:pt x="19332" y="19050"/>
                </a:lnTo>
                <a:lnTo>
                  <a:pt x="0" y="19050"/>
                </a:lnTo>
                <a:lnTo>
                  <a:pt x="19332" y="13828"/>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7" name="Freeform 15"/>
          <p:cNvSpPr>
            <a:spLocks/>
          </p:cNvSpPr>
          <p:nvPr/>
        </p:nvSpPr>
        <p:spPr bwMode="auto">
          <a:xfrm flipH="1">
            <a:off x="1" y="5937250"/>
            <a:ext cx="5982655" cy="928688"/>
          </a:xfrm>
          <a:custGeom>
            <a:avLst/>
            <a:gdLst>
              <a:gd name="T0" fmla="*/ 16616 w 16616"/>
              <a:gd name="T1" fmla="*/ 0 h 2576"/>
              <a:gd name="T2" fmla="*/ 16616 w 16616"/>
              <a:gd name="T3" fmla="*/ 2576 h 2576"/>
              <a:gd name="T4" fmla="*/ 0 w 16616"/>
              <a:gd name="T5" fmla="*/ 2576 h 2576"/>
              <a:gd name="T6" fmla="*/ 16616 w 16616"/>
              <a:gd name="T7" fmla="*/ 0 h 2576"/>
            </a:gdLst>
            <a:ahLst/>
            <a:cxnLst>
              <a:cxn ang="0">
                <a:pos x="T0" y="T1"/>
              </a:cxn>
              <a:cxn ang="0">
                <a:pos x="T2" y="T3"/>
              </a:cxn>
              <a:cxn ang="0">
                <a:pos x="T4" y="T5"/>
              </a:cxn>
              <a:cxn ang="0">
                <a:pos x="T6" y="T7"/>
              </a:cxn>
            </a:cxnLst>
            <a:rect l="0" t="0" r="r" b="b"/>
            <a:pathLst>
              <a:path w="16616" h="2576">
                <a:moveTo>
                  <a:pt x="16616" y="0"/>
                </a:moveTo>
                <a:lnTo>
                  <a:pt x="16616" y="2576"/>
                </a:lnTo>
                <a:lnTo>
                  <a:pt x="0" y="2576"/>
                </a:lnTo>
                <a:lnTo>
                  <a:pt x="1661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8" name="Freeform 16"/>
          <p:cNvSpPr>
            <a:spLocks/>
          </p:cNvSpPr>
          <p:nvPr/>
        </p:nvSpPr>
        <p:spPr bwMode="auto">
          <a:xfrm flipH="1">
            <a:off x="10067793" y="4583113"/>
            <a:ext cx="2124207" cy="2282825"/>
          </a:xfrm>
          <a:custGeom>
            <a:avLst/>
            <a:gdLst>
              <a:gd name="T0" fmla="*/ 0 w 5903"/>
              <a:gd name="T1" fmla="*/ 0 h 6333"/>
              <a:gd name="T2" fmla="*/ 539 w 5903"/>
              <a:gd name="T3" fmla="*/ 307 h 6333"/>
              <a:gd name="T4" fmla="*/ 4984 w 5903"/>
              <a:gd name="T5" fmla="*/ 3895 h 6333"/>
              <a:gd name="T6" fmla="*/ 5455 w 5903"/>
              <a:gd name="T7" fmla="*/ 6333 h 6333"/>
              <a:gd name="T8" fmla="*/ 0 w 5903"/>
              <a:gd name="T9" fmla="*/ 6333 h 6333"/>
              <a:gd name="T10" fmla="*/ 0 w 5903"/>
              <a:gd name="T11" fmla="*/ 0 h 6333"/>
            </a:gdLst>
            <a:ahLst/>
            <a:cxnLst>
              <a:cxn ang="0">
                <a:pos x="T0" y="T1"/>
              </a:cxn>
              <a:cxn ang="0">
                <a:pos x="T2" y="T3"/>
              </a:cxn>
              <a:cxn ang="0">
                <a:pos x="T4" y="T5"/>
              </a:cxn>
              <a:cxn ang="0">
                <a:pos x="T6" y="T7"/>
              </a:cxn>
              <a:cxn ang="0">
                <a:pos x="T8" y="T9"/>
              </a:cxn>
              <a:cxn ang="0">
                <a:pos x="T10" y="T11"/>
              </a:cxn>
            </a:cxnLst>
            <a:rect l="0" t="0" r="r" b="b"/>
            <a:pathLst>
              <a:path w="5903" h="6333">
                <a:moveTo>
                  <a:pt x="0" y="0"/>
                </a:moveTo>
                <a:cubicBezTo>
                  <a:pt x="191" y="71"/>
                  <a:pt x="373" y="172"/>
                  <a:pt x="539" y="307"/>
                </a:cubicBezTo>
                <a:lnTo>
                  <a:pt x="4984" y="3895"/>
                </a:lnTo>
                <a:cubicBezTo>
                  <a:pt x="5722" y="4491"/>
                  <a:pt x="5903" y="5530"/>
                  <a:pt x="5455" y="6333"/>
                </a:cubicBezTo>
                <a:lnTo>
                  <a:pt x="0" y="6333"/>
                </a:lnTo>
                <a:lnTo>
                  <a:pt x="0"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9" name="Freeform 17"/>
          <p:cNvSpPr>
            <a:spLocks/>
          </p:cNvSpPr>
          <p:nvPr/>
        </p:nvSpPr>
        <p:spPr bwMode="auto">
          <a:xfrm flipH="1">
            <a:off x="53898" y="-6350"/>
            <a:ext cx="3086442" cy="1320800"/>
          </a:xfrm>
          <a:custGeom>
            <a:avLst/>
            <a:gdLst>
              <a:gd name="T0" fmla="*/ 8575 w 8575"/>
              <a:gd name="T1" fmla="*/ 0 h 3664"/>
              <a:gd name="T2" fmla="*/ 6363 w 8575"/>
              <a:gd name="T3" fmla="*/ 2740 h 3664"/>
              <a:gd name="T4" fmla="*/ 3741 w 8575"/>
              <a:gd name="T5" fmla="*/ 3020 h 3664"/>
              <a:gd name="T6" fmla="*/ 0 w 8575"/>
              <a:gd name="T7" fmla="*/ 0 h 3664"/>
              <a:gd name="T8" fmla="*/ 8575 w 8575"/>
              <a:gd name="T9" fmla="*/ 0 h 3664"/>
            </a:gdLst>
            <a:ahLst/>
            <a:cxnLst>
              <a:cxn ang="0">
                <a:pos x="T0" y="T1"/>
              </a:cxn>
              <a:cxn ang="0">
                <a:pos x="T2" y="T3"/>
              </a:cxn>
              <a:cxn ang="0">
                <a:pos x="T4" y="T5"/>
              </a:cxn>
              <a:cxn ang="0">
                <a:pos x="T6" y="T7"/>
              </a:cxn>
              <a:cxn ang="0">
                <a:pos x="T8" y="T9"/>
              </a:cxn>
            </a:cxnLst>
            <a:rect l="0" t="0" r="r" b="b"/>
            <a:pathLst>
              <a:path w="8575" h="3664">
                <a:moveTo>
                  <a:pt x="8575" y="0"/>
                </a:moveTo>
                <a:lnTo>
                  <a:pt x="6363" y="2740"/>
                </a:lnTo>
                <a:cubicBezTo>
                  <a:pt x="5719" y="3538"/>
                  <a:pt x="4539" y="3664"/>
                  <a:pt x="3741" y="3020"/>
                </a:cubicBezTo>
                <a:lnTo>
                  <a:pt x="0" y="0"/>
                </a:lnTo>
                <a:lnTo>
                  <a:pt x="8575"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12" name="Freeform 21"/>
          <p:cNvSpPr>
            <a:spLocks/>
          </p:cNvSpPr>
          <p:nvPr/>
        </p:nvSpPr>
        <p:spPr bwMode="auto">
          <a:xfrm flipH="1">
            <a:off x="4900462" y="10279"/>
            <a:ext cx="1788139" cy="5272088"/>
          </a:xfrm>
          <a:custGeom>
            <a:avLst/>
            <a:gdLst>
              <a:gd name="T0" fmla="*/ 4930 w 4930"/>
              <a:gd name="T1" fmla="*/ 0 h 14605"/>
              <a:gd name="T2" fmla="*/ 3528 w 4930"/>
              <a:gd name="T3" fmla="*/ 0 h 14605"/>
              <a:gd name="T4" fmla="*/ 0 w 4930"/>
              <a:gd name="T5" fmla="*/ 14605 h 14605"/>
              <a:gd name="T6" fmla="*/ 4930 w 4930"/>
              <a:gd name="T7" fmla="*/ 0 h 14605"/>
            </a:gdLst>
            <a:ahLst/>
            <a:cxnLst>
              <a:cxn ang="0">
                <a:pos x="T0" y="T1"/>
              </a:cxn>
              <a:cxn ang="0">
                <a:pos x="T2" y="T3"/>
              </a:cxn>
              <a:cxn ang="0">
                <a:pos x="T4" y="T5"/>
              </a:cxn>
              <a:cxn ang="0">
                <a:pos x="T6" y="T7"/>
              </a:cxn>
            </a:cxnLst>
            <a:rect l="0" t="0" r="r" b="b"/>
            <a:pathLst>
              <a:path w="4930" h="14605">
                <a:moveTo>
                  <a:pt x="4930" y="0"/>
                </a:moveTo>
                <a:lnTo>
                  <a:pt x="3528" y="0"/>
                </a:lnTo>
                <a:lnTo>
                  <a:pt x="0" y="14605"/>
                </a:lnTo>
                <a:lnTo>
                  <a:pt x="4930" y="0"/>
                </a:lnTo>
                <a:close/>
              </a:path>
            </a:pathLst>
          </a:custGeom>
          <a:solidFill>
            <a:schemeClr val="bg1">
              <a:lumMod val="95000"/>
            </a:schemeClr>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s-CO"/>
          </a:p>
        </p:txBody>
      </p:sp>
      <p:sp>
        <p:nvSpPr>
          <p:cNvPr id="3" name="Rectángulo 2">
            <a:extLst>
              <a:ext uri="{FF2B5EF4-FFF2-40B4-BE49-F238E27FC236}">
                <a16:creationId xmlns:a16="http://schemas.microsoft.com/office/drawing/2014/main" id="{05209AAE-77F6-6C80-A0BF-F4DC4091BDB7}"/>
              </a:ext>
            </a:extLst>
          </p:cNvPr>
          <p:cNvSpPr/>
          <p:nvPr/>
        </p:nvSpPr>
        <p:spPr>
          <a:xfrm>
            <a:off x="3401322" y="507781"/>
            <a:ext cx="5732878" cy="646331"/>
          </a:xfrm>
          <a:prstGeom prst="rect">
            <a:avLst/>
          </a:prstGeom>
        </p:spPr>
        <p:txBody>
          <a:bodyPr wrap="square" anchor="ctr">
            <a:spAutoFit/>
          </a:bodyPr>
          <a:lstStyle/>
          <a:p>
            <a:pPr marL="108000" algn="ctr" eaLnBrk="1" fontAlgn="auto" hangingPunct="1">
              <a:spcBef>
                <a:spcPts val="2400"/>
              </a:spcBef>
              <a:spcAft>
                <a:spcPts val="0"/>
              </a:spcAft>
              <a:defRPr/>
            </a:pPr>
            <a:r>
              <a:rPr lang="es-CO" sz="3600" b="1" i="1" spc="-150" dirty="0" err="1">
                <a:solidFill>
                  <a:srgbClr val="DD6501"/>
                </a:solidFill>
                <a:latin typeface="Futura Md BT" panose="020B0602020204020303" pitchFamily="34" charset="0"/>
              </a:rPr>
              <a:t>Bellchat</a:t>
            </a:r>
            <a:r>
              <a:rPr lang="es-CO" sz="3600" b="1" i="1" spc="-150" dirty="0">
                <a:solidFill>
                  <a:srgbClr val="DD6501"/>
                </a:solidFill>
                <a:latin typeface="Futura Md BT" panose="020B0602020204020303" pitchFamily="34" charset="0"/>
              </a:rPr>
              <a:t> </a:t>
            </a:r>
            <a:r>
              <a:rPr lang="es-CO" sz="3600" b="1" i="1" spc="-150" dirty="0" err="1">
                <a:solidFill>
                  <a:srgbClr val="DD6501"/>
                </a:solidFill>
                <a:latin typeface="Futura Md BT" panose="020B0602020204020303" pitchFamily="34" charset="0"/>
              </a:rPr>
              <a:t>Architecture</a:t>
            </a:r>
            <a:endParaRPr lang="es-CO" sz="3600" b="1" i="1" spc="-150" dirty="0">
              <a:solidFill>
                <a:srgbClr val="DD6501"/>
              </a:solidFill>
              <a:latin typeface="Futura Md BT" panose="020B0602020204020303" pitchFamily="34" charset="0"/>
            </a:endParaRPr>
          </a:p>
        </p:txBody>
      </p:sp>
      <p:sp>
        <p:nvSpPr>
          <p:cNvPr id="20" name="Rectángulo: esquinas redondeadas 19">
            <a:extLst>
              <a:ext uri="{FF2B5EF4-FFF2-40B4-BE49-F238E27FC236}">
                <a16:creationId xmlns:a16="http://schemas.microsoft.com/office/drawing/2014/main" id="{CF316C2E-F903-3986-33D1-229A3C2850A1}"/>
              </a:ext>
            </a:extLst>
          </p:cNvPr>
          <p:cNvSpPr/>
          <p:nvPr/>
        </p:nvSpPr>
        <p:spPr>
          <a:xfrm>
            <a:off x="850627" y="1374085"/>
            <a:ext cx="10360712" cy="5265254"/>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grpSp>
        <p:nvGrpSpPr>
          <p:cNvPr id="41" name="Grupo 40">
            <a:extLst>
              <a:ext uri="{FF2B5EF4-FFF2-40B4-BE49-F238E27FC236}">
                <a16:creationId xmlns:a16="http://schemas.microsoft.com/office/drawing/2014/main" id="{CCE7B5A8-0FBC-6CA8-A214-FA8BE050BEF3}"/>
              </a:ext>
            </a:extLst>
          </p:cNvPr>
          <p:cNvGrpSpPr/>
          <p:nvPr/>
        </p:nvGrpSpPr>
        <p:grpSpPr>
          <a:xfrm>
            <a:off x="4832435" y="1883432"/>
            <a:ext cx="2186044" cy="3673359"/>
            <a:chOff x="4551079" y="1742752"/>
            <a:chExt cx="2186044" cy="3673359"/>
          </a:xfrm>
        </p:grpSpPr>
        <p:grpSp>
          <p:nvGrpSpPr>
            <p:cNvPr id="39" name="Grupo 38">
              <a:extLst>
                <a:ext uri="{FF2B5EF4-FFF2-40B4-BE49-F238E27FC236}">
                  <a16:creationId xmlns:a16="http://schemas.microsoft.com/office/drawing/2014/main" id="{CEDF3118-085C-235F-8D65-36CB00056E07}"/>
                </a:ext>
              </a:extLst>
            </p:cNvPr>
            <p:cNvGrpSpPr/>
            <p:nvPr/>
          </p:nvGrpSpPr>
          <p:grpSpPr>
            <a:xfrm>
              <a:off x="4551079" y="1742752"/>
              <a:ext cx="2186044" cy="3673359"/>
              <a:chOff x="4551079" y="1742752"/>
              <a:chExt cx="2186044" cy="3673359"/>
            </a:xfrm>
          </p:grpSpPr>
          <p:sp>
            <p:nvSpPr>
              <p:cNvPr id="32" name="Rectángulo: esquinas redondeadas 31">
                <a:extLst>
                  <a:ext uri="{FF2B5EF4-FFF2-40B4-BE49-F238E27FC236}">
                    <a16:creationId xmlns:a16="http://schemas.microsoft.com/office/drawing/2014/main" id="{C9AED63B-CA19-C39D-F441-197A55FCA769}"/>
                  </a:ext>
                </a:extLst>
              </p:cNvPr>
              <p:cNvSpPr/>
              <p:nvPr/>
            </p:nvSpPr>
            <p:spPr>
              <a:xfrm>
                <a:off x="4551079" y="1742752"/>
                <a:ext cx="2186044" cy="3673359"/>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800"/>
                  </a:spcAft>
                </a:pPr>
                <a:endParaRPr lang="es-EC" sz="16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33" name="Rectángulo 32">
                <a:extLst>
                  <a:ext uri="{FF2B5EF4-FFF2-40B4-BE49-F238E27FC236}">
                    <a16:creationId xmlns:a16="http://schemas.microsoft.com/office/drawing/2014/main" id="{7810394B-AAE5-44B7-22F3-A1CA8142CD04}"/>
                  </a:ext>
                </a:extLst>
              </p:cNvPr>
              <p:cNvSpPr/>
              <p:nvPr/>
            </p:nvSpPr>
            <p:spPr>
              <a:xfrm>
                <a:off x="4849347" y="2330811"/>
                <a:ext cx="1618496" cy="2956409"/>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800"/>
                  </a:spcAft>
                </a:pPr>
                <a:r>
                  <a:rPr lang="es-EC"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WEB SERVER</a:t>
                </a:r>
                <a:endParaRPr lang="es-EC" sz="1200" dirty="0">
                  <a:effectLst/>
                  <a:latin typeface="Times New Roman" panose="02020603050405020304" pitchFamily="18" charset="0"/>
                  <a:ea typeface="Calibri" panose="020F0502020204030204" pitchFamily="34" charset="0"/>
                  <a:cs typeface="Arial" panose="020B0604020202020204" pitchFamily="34" charset="0"/>
                </a:endParaRPr>
              </a:p>
            </p:txBody>
          </p:sp>
        </p:grpSp>
        <p:sp>
          <p:nvSpPr>
            <p:cNvPr id="34" name="Rectángulo 33">
              <a:extLst>
                <a:ext uri="{FF2B5EF4-FFF2-40B4-BE49-F238E27FC236}">
                  <a16:creationId xmlns:a16="http://schemas.microsoft.com/office/drawing/2014/main" id="{B6A959DE-84B2-19EC-A7E9-5AD90246BD75}"/>
                </a:ext>
              </a:extLst>
            </p:cNvPr>
            <p:cNvSpPr/>
            <p:nvPr/>
          </p:nvSpPr>
          <p:spPr>
            <a:xfrm>
              <a:off x="4989421" y="2838315"/>
              <a:ext cx="1340695" cy="6927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s-EC" sz="1600" dirty="0" err="1">
                  <a:effectLst/>
                  <a:latin typeface="Times New Roman" panose="02020603050405020304" pitchFamily="18" charset="0"/>
                  <a:ea typeface="Calibri" panose="020F0502020204030204" pitchFamily="34" charset="0"/>
                  <a:cs typeface="Arial" panose="020B0604020202020204" pitchFamily="34" charset="0"/>
                </a:rPr>
                <a:t>Webservice</a:t>
              </a:r>
              <a:endParaRPr lang="es-EC" sz="16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35" name="Rectángulo 34">
              <a:extLst>
                <a:ext uri="{FF2B5EF4-FFF2-40B4-BE49-F238E27FC236}">
                  <a16:creationId xmlns:a16="http://schemas.microsoft.com/office/drawing/2014/main" id="{0B6AB7B3-B2DC-1F4D-A731-0D901A678BD2}"/>
                </a:ext>
              </a:extLst>
            </p:cNvPr>
            <p:cNvSpPr/>
            <p:nvPr/>
          </p:nvSpPr>
          <p:spPr>
            <a:xfrm>
              <a:off x="5001500" y="3611653"/>
              <a:ext cx="1340695" cy="6927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s-EC" sz="1600" dirty="0">
                  <a:effectLst/>
                  <a:latin typeface="Times New Roman" panose="02020603050405020304" pitchFamily="18" charset="0"/>
                  <a:ea typeface="Calibri" panose="020F0502020204030204" pitchFamily="34" charset="0"/>
                  <a:cs typeface="Arial" panose="020B0604020202020204" pitchFamily="34" charset="0"/>
                </a:rPr>
                <a:t>web socket</a:t>
              </a:r>
            </a:p>
          </p:txBody>
        </p:sp>
      </p:grpSp>
      <p:grpSp>
        <p:nvGrpSpPr>
          <p:cNvPr id="25" name="Grupo 24">
            <a:extLst>
              <a:ext uri="{FF2B5EF4-FFF2-40B4-BE49-F238E27FC236}">
                <a16:creationId xmlns:a16="http://schemas.microsoft.com/office/drawing/2014/main" id="{CD075AF8-C387-2C81-E4D0-6E265284373D}"/>
              </a:ext>
            </a:extLst>
          </p:cNvPr>
          <p:cNvGrpSpPr/>
          <p:nvPr/>
        </p:nvGrpSpPr>
        <p:grpSpPr>
          <a:xfrm>
            <a:off x="1496634" y="1930178"/>
            <a:ext cx="2186044" cy="3694417"/>
            <a:chOff x="-235175" y="-187012"/>
            <a:chExt cx="1813695" cy="2680272"/>
          </a:xfrm>
        </p:grpSpPr>
        <p:sp>
          <p:nvSpPr>
            <p:cNvPr id="27" name="Rectángulo: esquinas redondeadas 26">
              <a:extLst>
                <a:ext uri="{FF2B5EF4-FFF2-40B4-BE49-F238E27FC236}">
                  <a16:creationId xmlns:a16="http://schemas.microsoft.com/office/drawing/2014/main" id="{354F70A1-07ED-7281-A006-CD31045B3CC7}"/>
                </a:ext>
              </a:extLst>
            </p:cNvPr>
            <p:cNvSpPr/>
            <p:nvPr/>
          </p:nvSpPr>
          <p:spPr>
            <a:xfrm>
              <a:off x="-235175" y="-187012"/>
              <a:ext cx="1813695" cy="2680272"/>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800"/>
                </a:spcAft>
              </a:pPr>
              <a:r>
                <a:rPr lang="es-EC"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s-EC" sz="16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8" name="Rectángulo 27">
              <a:extLst>
                <a:ext uri="{FF2B5EF4-FFF2-40B4-BE49-F238E27FC236}">
                  <a16:creationId xmlns:a16="http://schemas.microsoft.com/office/drawing/2014/main" id="{533F8798-3739-C13A-7A1E-A83A3484D176}"/>
                </a:ext>
              </a:extLst>
            </p:cNvPr>
            <p:cNvSpPr/>
            <p:nvPr/>
          </p:nvSpPr>
          <p:spPr>
            <a:xfrm>
              <a:off x="-73430" y="175870"/>
              <a:ext cx="1526482" cy="2218684"/>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800"/>
                </a:spcAft>
              </a:pPr>
              <a:r>
                <a:rPr lang="es-EC" sz="1200" b="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HTML</a:t>
              </a:r>
              <a:endParaRPr lang="es-EC" sz="12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9" name="Rectángulo 28">
              <a:extLst>
                <a:ext uri="{FF2B5EF4-FFF2-40B4-BE49-F238E27FC236}">
                  <a16:creationId xmlns:a16="http://schemas.microsoft.com/office/drawing/2014/main" id="{7B118E4C-09C5-D85C-9602-9A9B9D46DA45}"/>
                </a:ext>
              </a:extLst>
            </p:cNvPr>
            <p:cNvSpPr/>
            <p:nvPr/>
          </p:nvSpPr>
          <p:spPr>
            <a:xfrm>
              <a:off x="182564" y="429379"/>
              <a:ext cx="975360" cy="377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s-EC" sz="1600" dirty="0">
                  <a:effectLst/>
                  <a:latin typeface="Times New Roman" panose="02020603050405020304" pitchFamily="18" charset="0"/>
                  <a:ea typeface="Calibri" panose="020F0502020204030204" pitchFamily="34" charset="0"/>
                  <a:cs typeface="Arial" panose="020B0604020202020204" pitchFamily="34" charset="0"/>
                </a:rPr>
                <a:t>CSS</a:t>
              </a:r>
            </a:p>
          </p:txBody>
        </p:sp>
        <p:sp>
          <p:nvSpPr>
            <p:cNvPr id="30" name="Rectángulo 29">
              <a:extLst>
                <a:ext uri="{FF2B5EF4-FFF2-40B4-BE49-F238E27FC236}">
                  <a16:creationId xmlns:a16="http://schemas.microsoft.com/office/drawing/2014/main" id="{534A242E-A514-6D62-3FD9-449B840BB554}"/>
                </a:ext>
              </a:extLst>
            </p:cNvPr>
            <p:cNvSpPr/>
            <p:nvPr/>
          </p:nvSpPr>
          <p:spPr>
            <a:xfrm>
              <a:off x="182564" y="868994"/>
              <a:ext cx="975360" cy="377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s-EC" sz="1600" dirty="0">
                  <a:effectLst/>
                  <a:latin typeface="Times New Roman" panose="02020603050405020304" pitchFamily="18" charset="0"/>
                  <a:ea typeface="Calibri" panose="020F0502020204030204" pitchFamily="34" charset="0"/>
                  <a:cs typeface="Arial" panose="020B0604020202020204" pitchFamily="34" charset="0"/>
                </a:rPr>
                <a:t>JavaScript</a:t>
              </a:r>
            </a:p>
          </p:txBody>
        </p:sp>
        <p:sp>
          <p:nvSpPr>
            <p:cNvPr id="31" name="Rectángulo 30">
              <a:extLst>
                <a:ext uri="{FF2B5EF4-FFF2-40B4-BE49-F238E27FC236}">
                  <a16:creationId xmlns:a16="http://schemas.microsoft.com/office/drawing/2014/main" id="{7C2E18DE-480B-D302-DA3C-1458704C6F9C}"/>
                </a:ext>
              </a:extLst>
            </p:cNvPr>
            <p:cNvSpPr/>
            <p:nvPr/>
          </p:nvSpPr>
          <p:spPr>
            <a:xfrm>
              <a:off x="173772" y="1299817"/>
              <a:ext cx="975360" cy="377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s-EC" sz="1600" dirty="0" err="1">
                  <a:effectLst/>
                  <a:latin typeface="Times New Roman" panose="02020603050405020304" pitchFamily="18" charset="0"/>
                  <a:ea typeface="Calibri" panose="020F0502020204030204" pitchFamily="34" charset="0"/>
                  <a:cs typeface="Arial" panose="020B0604020202020204" pitchFamily="34" charset="0"/>
                </a:rPr>
                <a:t>Libraries</a:t>
              </a:r>
              <a:endParaRPr lang="es-EC" sz="1600" dirty="0">
                <a:effectLst/>
                <a:latin typeface="Times New Roman" panose="02020603050405020304" pitchFamily="18" charset="0"/>
                <a:ea typeface="Calibri" panose="020F0502020204030204" pitchFamily="34" charset="0"/>
                <a:cs typeface="Arial" panose="020B0604020202020204" pitchFamily="34" charset="0"/>
              </a:endParaRPr>
            </a:p>
          </p:txBody>
        </p:sp>
      </p:grpSp>
      <p:grpSp>
        <p:nvGrpSpPr>
          <p:cNvPr id="42" name="Grupo 41">
            <a:extLst>
              <a:ext uri="{FF2B5EF4-FFF2-40B4-BE49-F238E27FC236}">
                <a16:creationId xmlns:a16="http://schemas.microsoft.com/office/drawing/2014/main" id="{9FAD1BA7-56E9-BAF0-35A2-4AB14ED1C875}"/>
              </a:ext>
            </a:extLst>
          </p:cNvPr>
          <p:cNvGrpSpPr/>
          <p:nvPr/>
        </p:nvGrpSpPr>
        <p:grpSpPr>
          <a:xfrm>
            <a:off x="7954088" y="1857382"/>
            <a:ext cx="2186044" cy="3673359"/>
            <a:chOff x="7954088" y="1857382"/>
            <a:chExt cx="2186044" cy="3673359"/>
          </a:xfrm>
        </p:grpSpPr>
        <p:grpSp>
          <p:nvGrpSpPr>
            <p:cNvPr id="40" name="Grupo 39">
              <a:extLst>
                <a:ext uri="{FF2B5EF4-FFF2-40B4-BE49-F238E27FC236}">
                  <a16:creationId xmlns:a16="http://schemas.microsoft.com/office/drawing/2014/main" id="{79E38250-C47F-82AC-7841-CBD97F17DF8D}"/>
                </a:ext>
              </a:extLst>
            </p:cNvPr>
            <p:cNvGrpSpPr/>
            <p:nvPr/>
          </p:nvGrpSpPr>
          <p:grpSpPr>
            <a:xfrm>
              <a:off x="7954088" y="1857382"/>
              <a:ext cx="2186044" cy="3673359"/>
              <a:chOff x="7672732" y="1716702"/>
              <a:chExt cx="2186044" cy="3673359"/>
            </a:xfrm>
          </p:grpSpPr>
          <p:sp>
            <p:nvSpPr>
              <p:cNvPr id="38" name="Rectángulo: esquinas redondeadas 37">
                <a:extLst>
                  <a:ext uri="{FF2B5EF4-FFF2-40B4-BE49-F238E27FC236}">
                    <a16:creationId xmlns:a16="http://schemas.microsoft.com/office/drawing/2014/main" id="{B5067EE1-F03C-0B65-0014-7B9607E349C3}"/>
                  </a:ext>
                </a:extLst>
              </p:cNvPr>
              <p:cNvSpPr/>
              <p:nvPr/>
            </p:nvSpPr>
            <p:spPr>
              <a:xfrm>
                <a:off x="7672732" y="1716702"/>
                <a:ext cx="2186044" cy="3673359"/>
              </a:xfrm>
              <a:prstGeom prst="round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800"/>
                  </a:spcAft>
                </a:pPr>
                <a:r>
                  <a:rPr lang="es-EC" sz="12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endParaRPr lang="es-EC" sz="12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36" name="Rectángulo 35">
                <a:extLst>
                  <a:ext uri="{FF2B5EF4-FFF2-40B4-BE49-F238E27FC236}">
                    <a16:creationId xmlns:a16="http://schemas.microsoft.com/office/drawing/2014/main" id="{FBBD5B57-5F30-7D22-6E7C-243C4B2205DD}"/>
                  </a:ext>
                </a:extLst>
              </p:cNvPr>
              <p:cNvSpPr/>
              <p:nvPr/>
            </p:nvSpPr>
            <p:spPr>
              <a:xfrm>
                <a:off x="8095406" y="2667237"/>
                <a:ext cx="1340695" cy="15337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800"/>
                  </a:spcAft>
                </a:pPr>
                <a:r>
                  <a:rPr lang="es-EC" sz="1600" dirty="0" err="1">
                    <a:effectLst/>
                    <a:latin typeface="Times New Roman" panose="02020603050405020304" pitchFamily="18" charset="0"/>
                    <a:ea typeface="Calibri" panose="020F0502020204030204" pitchFamily="34" charset="0"/>
                    <a:cs typeface="Arial" panose="020B0604020202020204" pitchFamily="34" charset="0"/>
                  </a:rPr>
                  <a:t>Database</a:t>
                </a:r>
                <a:endParaRPr lang="es-EC" sz="2400" dirty="0">
                  <a:effectLst/>
                  <a:latin typeface="Times New Roman" panose="02020603050405020304" pitchFamily="18" charset="0"/>
                  <a:ea typeface="Calibri" panose="020F0502020204030204" pitchFamily="34" charset="0"/>
                  <a:cs typeface="Arial" panose="020B0604020202020204" pitchFamily="34" charset="0"/>
                </a:endParaRPr>
              </a:p>
            </p:txBody>
          </p:sp>
        </p:grpSp>
        <p:pic>
          <p:nvPicPr>
            <p:cNvPr id="37" name="Imagen 36">
              <a:extLst>
                <a:ext uri="{FF2B5EF4-FFF2-40B4-BE49-F238E27FC236}">
                  <a16:creationId xmlns:a16="http://schemas.microsoft.com/office/drawing/2014/main" id="{CA567B25-033E-0FB6-7663-3E14D0606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4050" y="3328787"/>
              <a:ext cx="326117" cy="494241"/>
            </a:xfrm>
            <a:prstGeom prst="rect">
              <a:avLst/>
            </a:prstGeom>
          </p:spPr>
        </p:pic>
      </p:grpSp>
      <p:sp>
        <p:nvSpPr>
          <p:cNvPr id="23" name="Flecha: a la derecha 22">
            <a:extLst>
              <a:ext uri="{FF2B5EF4-FFF2-40B4-BE49-F238E27FC236}">
                <a16:creationId xmlns:a16="http://schemas.microsoft.com/office/drawing/2014/main" id="{A35B2F98-E8A7-55A0-BD59-DEBB14A643F2}"/>
              </a:ext>
            </a:extLst>
          </p:cNvPr>
          <p:cNvSpPr/>
          <p:nvPr/>
        </p:nvSpPr>
        <p:spPr>
          <a:xfrm>
            <a:off x="3355114" y="2871196"/>
            <a:ext cx="1643522" cy="469823"/>
          </a:xfrm>
          <a:prstGeom prst="rightArrow">
            <a:avLst/>
          </a:prstGeom>
          <a:solidFill>
            <a:srgbClr val="50FD0B"/>
          </a:solidFill>
          <a:ln>
            <a:solidFill>
              <a:srgbClr val="50FD0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
        <p:nvSpPr>
          <p:cNvPr id="43" name="Rectángulo 42">
            <a:extLst>
              <a:ext uri="{FF2B5EF4-FFF2-40B4-BE49-F238E27FC236}">
                <a16:creationId xmlns:a16="http://schemas.microsoft.com/office/drawing/2014/main" id="{997EF3EB-3AA5-BAF5-F230-9ECE06B2CC89}"/>
              </a:ext>
            </a:extLst>
          </p:cNvPr>
          <p:cNvSpPr/>
          <p:nvPr/>
        </p:nvSpPr>
        <p:spPr>
          <a:xfrm>
            <a:off x="3544917" y="2465559"/>
            <a:ext cx="1362710" cy="28956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s-EC" sz="1600" dirty="0" err="1">
                <a:effectLst/>
                <a:latin typeface="Times New Roman" panose="02020603050405020304" pitchFamily="18" charset="0"/>
                <a:ea typeface="Calibri" panose="020F0502020204030204" pitchFamily="34" charset="0"/>
                <a:cs typeface="Arial" panose="020B0604020202020204" pitchFamily="34" charset="0"/>
              </a:rPr>
              <a:t>Request</a:t>
            </a:r>
            <a:endParaRPr lang="es-EC" sz="16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4" name="Flecha: a la derecha 43">
            <a:extLst>
              <a:ext uri="{FF2B5EF4-FFF2-40B4-BE49-F238E27FC236}">
                <a16:creationId xmlns:a16="http://schemas.microsoft.com/office/drawing/2014/main" id="{D598F500-7CE9-F6C0-D307-63F6191ACB26}"/>
              </a:ext>
            </a:extLst>
          </p:cNvPr>
          <p:cNvSpPr/>
          <p:nvPr/>
        </p:nvSpPr>
        <p:spPr>
          <a:xfrm>
            <a:off x="6674585" y="2915926"/>
            <a:ext cx="1643522" cy="469823"/>
          </a:xfrm>
          <a:prstGeom prst="rightArrow">
            <a:avLst/>
          </a:prstGeom>
          <a:solidFill>
            <a:srgbClr val="50FD0B"/>
          </a:solidFill>
          <a:ln>
            <a:solidFill>
              <a:srgbClr val="50FD0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
        <p:nvSpPr>
          <p:cNvPr id="26" name="Flecha: a la derecha 25">
            <a:extLst>
              <a:ext uri="{FF2B5EF4-FFF2-40B4-BE49-F238E27FC236}">
                <a16:creationId xmlns:a16="http://schemas.microsoft.com/office/drawing/2014/main" id="{7998B4AE-A0A7-9FE7-29CE-E540C4878565}"/>
              </a:ext>
            </a:extLst>
          </p:cNvPr>
          <p:cNvSpPr/>
          <p:nvPr/>
        </p:nvSpPr>
        <p:spPr>
          <a:xfrm rot="10800000">
            <a:off x="6664103" y="4804624"/>
            <a:ext cx="1729343" cy="469823"/>
          </a:xfrm>
          <a:prstGeom prst="rightArrow">
            <a:avLst/>
          </a:prstGeom>
          <a:solidFill>
            <a:srgbClr val="50FD0B"/>
          </a:solidFill>
          <a:ln>
            <a:solidFill>
              <a:srgbClr val="50FD0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
        <p:nvSpPr>
          <p:cNvPr id="45" name="Flecha: a la derecha 44">
            <a:extLst>
              <a:ext uri="{FF2B5EF4-FFF2-40B4-BE49-F238E27FC236}">
                <a16:creationId xmlns:a16="http://schemas.microsoft.com/office/drawing/2014/main" id="{4F9A7FC1-4F1A-3FB0-2BAD-23E6D626C3A2}"/>
              </a:ext>
            </a:extLst>
          </p:cNvPr>
          <p:cNvSpPr/>
          <p:nvPr/>
        </p:nvSpPr>
        <p:spPr>
          <a:xfrm rot="10800000">
            <a:off x="3301249" y="4779590"/>
            <a:ext cx="1729343" cy="469823"/>
          </a:xfrm>
          <a:prstGeom prst="rightArrow">
            <a:avLst/>
          </a:prstGeom>
          <a:solidFill>
            <a:srgbClr val="50FD0B"/>
          </a:solidFill>
          <a:ln>
            <a:solidFill>
              <a:srgbClr val="50FD0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
        <p:nvSpPr>
          <p:cNvPr id="47" name="Rectángulo 46">
            <a:extLst>
              <a:ext uri="{FF2B5EF4-FFF2-40B4-BE49-F238E27FC236}">
                <a16:creationId xmlns:a16="http://schemas.microsoft.com/office/drawing/2014/main" id="{D05588D7-3499-9CCC-C96D-2B55E5E57542}"/>
              </a:ext>
            </a:extLst>
          </p:cNvPr>
          <p:cNvSpPr/>
          <p:nvPr/>
        </p:nvSpPr>
        <p:spPr>
          <a:xfrm>
            <a:off x="6985844" y="2322704"/>
            <a:ext cx="975360" cy="48323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s-EC" sz="1600" dirty="0">
                <a:effectLst/>
                <a:latin typeface="Times New Roman" panose="02020603050405020304" pitchFamily="18" charset="0"/>
                <a:ea typeface="Calibri" panose="020F0502020204030204" pitchFamily="34" charset="0"/>
                <a:cs typeface="Arial" panose="020B0604020202020204" pitchFamily="34" charset="0"/>
              </a:rPr>
              <a:t>DBMS </a:t>
            </a:r>
            <a:r>
              <a:rPr lang="es-EC" sz="1600" dirty="0" err="1">
                <a:effectLst/>
                <a:latin typeface="Times New Roman" panose="02020603050405020304" pitchFamily="18" charset="0"/>
                <a:ea typeface="Calibri" panose="020F0502020204030204" pitchFamily="34" charset="0"/>
                <a:cs typeface="Arial" panose="020B0604020202020204" pitchFamily="34" charset="0"/>
              </a:rPr>
              <a:t>protocol</a:t>
            </a:r>
            <a:endParaRPr lang="es-EC" sz="24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8" name="Rectángulo 47">
            <a:extLst>
              <a:ext uri="{FF2B5EF4-FFF2-40B4-BE49-F238E27FC236}">
                <a16:creationId xmlns:a16="http://schemas.microsoft.com/office/drawing/2014/main" id="{89BA06BD-120B-1BA8-846D-23DD379AFCEF}"/>
              </a:ext>
            </a:extLst>
          </p:cNvPr>
          <p:cNvSpPr/>
          <p:nvPr/>
        </p:nvSpPr>
        <p:spPr>
          <a:xfrm>
            <a:off x="6860992" y="5326866"/>
            <a:ext cx="1362710" cy="28956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s-EC" sz="1600" dirty="0">
                <a:effectLst/>
                <a:latin typeface="Times New Roman" panose="02020603050405020304" pitchFamily="18" charset="0"/>
                <a:ea typeface="Calibri" panose="020F0502020204030204" pitchFamily="34" charset="0"/>
                <a:cs typeface="Arial" panose="020B0604020202020204" pitchFamily="34" charset="0"/>
              </a:rPr>
              <a:t>Response</a:t>
            </a:r>
          </a:p>
        </p:txBody>
      </p:sp>
      <p:sp>
        <p:nvSpPr>
          <p:cNvPr id="49" name="Rectángulo 48">
            <a:extLst>
              <a:ext uri="{FF2B5EF4-FFF2-40B4-BE49-F238E27FC236}">
                <a16:creationId xmlns:a16="http://schemas.microsoft.com/office/drawing/2014/main" id="{B23BD959-E3AE-38F5-275A-FF5F86155E4B}"/>
              </a:ext>
            </a:extLst>
          </p:cNvPr>
          <p:cNvSpPr/>
          <p:nvPr/>
        </p:nvSpPr>
        <p:spPr>
          <a:xfrm>
            <a:off x="1930163" y="1950576"/>
            <a:ext cx="1362710" cy="28956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800"/>
              </a:spcAft>
            </a:pPr>
            <a:r>
              <a:rPr lang="es-EC" sz="1600" b="1" dirty="0">
                <a:effectLst/>
                <a:latin typeface="Times New Roman" panose="02020603050405020304" pitchFamily="18" charset="0"/>
                <a:ea typeface="Calibri" panose="020F0502020204030204" pitchFamily="34" charset="0"/>
                <a:cs typeface="Arial" panose="020B0604020202020204" pitchFamily="34" charset="0"/>
              </a:rPr>
              <a:t>Client</a:t>
            </a:r>
          </a:p>
        </p:txBody>
      </p:sp>
      <p:sp>
        <p:nvSpPr>
          <p:cNvPr id="50" name="Rectángulo 49">
            <a:extLst>
              <a:ext uri="{FF2B5EF4-FFF2-40B4-BE49-F238E27FC236}">
                <a16:creationId xmlns:a16="http://schemas.microsoft.com/office/drawing/2014/main" id="{3DC26763-BD4B-92BD-7621-05DAC36FDE73}"/>
              </a:ext>
            </a:extLst>
          </p:cNvPr>
          <p:cNvSpPr/>
          <p:nvPr/>
        </p:nvSpPr>
        <p:spPr>
          <a:xfrm>
            <a:off x="5271848" y="1968290"/>
            <a:ext cx="1362710" cy="37484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800"/>
              </a:spcAft>
            </a:pPr>
            <a:r>
              <a:rPr lang="es-EC" sz="1600" b="1" dirty="0" err="1">
                <a:effectLst/>
                <a:latin typeface="Times New Roman" panose="02020603050405020304" pitchFamily="18" charset="0"/>
                <a:ea typeface="Calibri" panose="020F0502020204030204" pitchFamily="34" charset="0"/>
                <a:cs typeface="Arial" panose="020B0604020202020204" pitchFamily="34" charset="0"/>
              </a:rPr>
              <a:t>Applications</a:t>
            </a:r>
            <a:r>
              <a:rPr lang="es-EC" sz="1600" b="1" dirty="0">
                <a:effectLst/>
                <a:latin typeface="Times New Roman" panose="02020603050405020304" pitchFamily="18" charset="0"/>
                <a:ea typeface="Calibri" panose="020F0502020204030204" pitchFamily="34" charset="0"/>
                <a:cs typeface="Arial" panose="020B0604020202020204" pitchFamily="34" charset="0"/>
              </a:rPr>
              <a:t> server</a:t>
            </a:r>
          </a:p>
        </p:txBody>
      </p:sp>
      <p:sp>
        <p:nvSpPr>
          <p:cNvPr id="51" name="Rectángulo 50">
            <a:extLst>
              <a:ext uri="{FF2B5EF4-FFF2-40B4-BE49-F238E27FC236}">
                <a16:creationId xmlns:a16="http://schemas.microsoft.com/office/drawing/2014/main" id="{DD6A7C58-0329-990A-F20F-45958407436E}"/>
              </a:ext>
            </a:extLst>
          </p:cNvPr>
          <p:cNvSpPr/>
          <p:nvPr/>
        </p:nvSpPr>
        <p:spPr>
          <a:xfrm>
            <a:off x="8404685" y="1951311"/>
            <a:ext cx="1362710" cy="37484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800"/>
              </a:spcAft>
            </a:pPr>
            <a:r>
              <a:rPr lang="es-EC" sz="1600" b="1" dirty="0" err="1">
                <a:effectLst/>
                <a:latin typeface="Times New Roman" panose="02020603050405020304" pitchFamily="18" charset="0"/>
                <a:ea typeface="Calibri" panose="020F0502020204030204" pitchFamily="34" charset="0"/>
                <a:cs typeface="Arial" panose="020B0604020202020204" pitchFamily="34" charset="0"/>
              </a:rPr>
              <a:t>Database</a:t>
            </a:r>
            <a:r>
              <a:rPr lang="es-EC" sz="1600" b="1" dirty="0">
                <a:effectLst/>
                <a:latin typeface="Times New Roman" panose="02020603050405020304" pitchFamily="18" charset="0"/>
                <a:ea typeface="Calibri" panose="020F0502020204030204" pitchFamily="34" charset="0"/>
                <a:cs typeface="Arial" panose="020B0604020202020204" pitchFamily="34" charset="0"/>
              </a:rPr>
              <a:t> server</a:t>
            </a:r>
          </a:p>
        </p:txBody>
      </p:sp>
    </p:spTree>
    <p:extLst>
      <p:ext uri="{BB962C8B-B14F-4D97-AF65-F5344CB8AC3E}">
        <p14:creationId xmlns:p14="http://schemas.microsoft.com/office/powerpoint/2010/main" val="25925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2"/>
          <p:cNvSpPr>
            <a:spLocks noEditPoints="1"/>
          </p:cNvSpPr>
          <p:nvPr/>
        </p:nvSpPr>
        <p:spPr bwMode="auto">
          <a:xfrm flipH="1">
            <a:off x="-1" y="-1588"/>
            <a:ext cx="12191999" cy="6867526"/>
          </a:xfrm>
          <a:custGeom>
            <a:avLst/>
            <a:gdLst>
              <a:gd name="T0" fmla="*/ 0 w 33867"/>
              <a:gd name="T1" fmla="*/ 0 h 19050"/>
              <a:gd name="T2" fmla="*/ 33867 w 33867"/>
              <a:gd name="T3" fmla="*/ 0 h 19050"/>
              <a:gd name="T4" fmla="*/ 33867 w 33867"/>
              <a:gd name="T5" fmla="*/ 19050 h 19050"/>
              <a:gd name="T6" fmla="*/ 0 w 33867"/>
              <a:gd name="T7" fmla="*/ 19050 h 19050"/>
              <a:gd name="T8" fmla="*/ 0 w 33867"/>
              <a:gd name="T9" fmla="*/ 0 h 19050"/>
              <a:gd name="T10" fmla="*/ 20720 w 33867"/>
              <a:gd name="T11" fmla="*/ 889 h 19050"/>
              <a:gd name="T12" fmla="*/ 32921 w 33867"/>
              <a:gd name="T13" fmla="*/ 889 h 19050"/>
              <a:gd name="T14" fmla="*/ 32921 w 33867"/>
              <a:gd name="T15" fmla="*/ 13157 h 19050"/>
              <a:gd name="T16" fmla="*/ 14887 w 33867"/>
              <a:gd name="T17" fmla="*/ 17850 h 19050"/>
              <a:gd name="T18" fmla="*/ 20720 w 33867"/>
              <a:gd name="T19" fmla="*/ 889 h 19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67" h="19050">
                <a:moveTo>
                  <a:pt x="0" y="0"/>
                </a:moveTo>
                <a:lnTo>
                  <a:pt x="33867" y="0"/>
                </a:lnTo>
                <a:lnTo>
                  <a:pt x="33867" y="19050"/>
                </a:lnTo>
                <a:lnTo>
                  <a:pt x="0" y="19050"/>
                </a:lnTo>
                <a:lnTo>
                  <a:pt x="0" y="0"/>
                </a:lnTo>
                <a:close/>
                <a:moveTo>
                  <a:pt x="20720" y="889"/>
                </a:moveTo>
                <a:lnTo>
                  <a:pt x="32921" y="889"/>
                </a:lnTo>
                <a:lnTo>
                  <a:pt x="32921" y="13157"/>
                </a:lnTo>
                <a:lnTo>
                  <a:pt x="14887" y="17850"/>
                </a:lnTo>
                <a:lnTo>
                  <a:pt x="20720" y="88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 name="Freeform 13"/>
          <p:cNvSpPr>
            <a:spLocks/>
          </p:cNvSpPr>
          <p:nvPr/>
        </p:nvSpPr>
        <p:spPr bwMode="auto">
          <a:xfrm flipH="1">
            <a:off x="9019956" y="-1588"/>
            <a:ext cx="3172044" cy="1155700"/>
          </a:xfrm>
          <a:custGeom>
            <a:avLst/>
            <a:gdLst>
              <a:gd name="T0" fmla="*/ 0 w 8812"/>
              <a:gd name="T1" fmla="*/ 0 h 3207"/>
              <a:gd name="T2" fmla="*/ 8812 w 8812"/>
              <a:gd name="T3" fmla="*/ 0 h 3207"/>
              <a:gd name="T4" fmla="*/ 0 w 8812"/>
              <a:gd name="T5" fmla="*/ 3207 h 3207"/>
              <a:gd name="T6" fmla="*/ 0 w 8812"/>
              <a:gd name="T7" fmla="*/ 0 h 3207"/>
            </a:gdLst>
            <a:ahLst/>
            <a:cxnLst>
              <a:cxn ang="0">
                <a:pos x="T0" y="T1"/>
              </a:cxn>
              <a:cxn ang="0">
                <a:pos x="T2" y="T3"/>
              </a:cxn>
              <a:cxn ang="0">
                <a:pos x="T4" y="T5"/>
              </a:cxn>
              <a:cxn ang="0">
                <a:pos x="T6" y="T7"/>
              </a:cxn>
            </a:cxnLst>
            <a:rect l="0" t="0" r="r" b="b"/>
            <a:pathLst>
              <a:path w="8812" h="3207">
                <a:moveTo>
                  <a:pt x="0" y="0"/>
                </a:moveTo>
                <a:lnTo>
                  <a:pt x="8812" y="0"/>
                </a:lnTo>
                <a:lnTo>
                  <a:pt x="0" y="3207"/>
                </a:lnTo>
                <a:lnTo>
                  <a:pt x="0" y="0"/>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6" name="Freeform 14"/>
          <p:cNvSpPr>
            <a:spLocks/>
          </p:cNvSpPr>
          <p:nvPr/>
        </p:nvSpPr>
        <p:spPr bwMode="auto">
          <a:xfrm flipH="1">
            <a:off x="0" y="-1588"/>
            <a:ext cx="6960742" cy="6867526"/>
          </a:xfrm>
          <a:custGeom>
            <a:avLst/>
            <a:gdLst>
              <a:gd name="T0" fmla="*/ 19332 w 19332"/>
              <a:gd name="T1" fmla="*/ 13828 h 19050"/>
              <a:gd name="T2" fmla="*/ 19332 w 19332"/>
              <a:gd name="T3" fmla="*/ 0 h 19050"/>
              <a:gd name="T4" fmla="*/ 19332 w 19332"/>
              <a:gd name="T5" fmla="*/ 19050 h 19050"/>
              <a:gd name="T6" fmla="*/ 0 w 19332"/>
              <a:gd name="T7" fmla="*/ 19050 h 19050"/>
              <a:gd name="T8" fmla="*/ 19332 w 19332"/>
              <a:gd name="T9" fmla="*/ 13828 h 19050"/>
            </a:gdLst>
            <a:ahLst/>
            <a:cxnLst>
              <a:cxn ang="0">
                <a:pos x="T0" y="T1"/>
              </a:cxn>
              <a:cxn ang="0">
                <a:pos x="T2" y="T3"/>
              </a:cxn>
              <a:cxn ang="0">
                <a:pos x="T4" y="T5"/>
              </a:cxn>
              <a:cxn ang="0">
                <a:pos x="T6" y="T7"/>
              </a:cxn>
              <a:cxn ang="0">
                <a:pos x="T8" y="T9"/>
              </a:cxn>
            </a:cxnLst>
            <a:rect l="0" t="0" r="r" b="b"/>
            <a:pathLst>
              <a:path w="19332" h="19050">
                <a:moveTo>
                  <a:pt x="19332" y="13828"/>
                </a:moveTo>
                <a:lnTo>
                  <a:pt x="19332" y="0"/>
                </a:lnTo>
                <a:lnTo>
                  <a:pt x="19332" y="19050"/>
                </a:lnTo>
                <a:lnTo>
                  <a:pt x="0" y="19050"/>
                </a:lnTo>
                <a:lnTo>
                  <a:pt x="19332" y="13828"/>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7" name="Freeform 15"/>
          <p:cNvSpPr>
            <a:spLocks/>
          </p:cNvSpPr>
          <p:nvPr/>
        </p:nvSpPr>
        <p:spPr bwMode="auto">
          <a:xfrm flipH="1">
            <a:off x="1" y="5937250"/>
            <a:ext cx="5982655" cy="928688"/>
          </a:xfrm>
          <a:custGeom>
            <a:avLst/>
            <a:gdLst>
              <a:gd name="T0" fmla="*/ 16616 w 16616"/>
              <a:gd name="T1" fmla="*/ 0 h 2576"/>
              <a:gd name="T2" fmla="*/ 16616 w 16616"/>
              <a:gd name="T3" fmla="*/ 2576 h 2576"/>
              <a:gd name="T4" fmla="*/ 0 w 16616"/>
              <a:gd name="T5" fmla="*/ 2576 h 2576"/>
              <a:gd name="T6" fmla="*/ 16616 w 16616"/>
              <a:gd name="T7" fmla="*/ 0 h 2576"/>
            </a:gdLst>
            <a:ahLst/>
            <a:cxnLst>
              <a:cxn ang="0">
                <a:pos x="T0" y="T1"/>
              </a:cxn>
              <a:cxn ang="0">
                <a:pos x="T2" y="T3"/>
              </a:cxn>
              <a:cxn ang="0">
                <a:pos x="T4" y="T5"/>
              </a:cxn>
              <a:cxn ang="0">
                <a:pos x="T6" y="T7"/>
              </a:cxn>
            </a:cxnLst>
            <a:rect l="0" t="0" r="r" b="b"/>
            <a:pathLst>
              <a:path w="16616" h="2576">
                <a:moveTo>
                  <a:pt x="16616" y="0"/>
                </a:moveTo>
                <a:lnTo>
                  <a:pt x="16616" y="2576"/>
                </a:lnTo>
                <a:lnTo>
                  <a:pt x="0" y="2576"/>
                </a:lnTo>
                <a:lnTo>
                  <a:pt x="1661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8" name="Freeform 16"/>
          <p:cNvSpPr>
            <a:spLocks/>
          </p:cNvSpPr>
          <p:nvPr/>
        </p:nvSpPr>
        <p:spPr bwMode="auto">
          <a:xfrm flipH="1">
            <a:off x="10067793" y="4583113"/>
            <a:ext cx="2124207" cy="2282825"/>
          </a:xfrm>
          <a:custGeom>
            <a:avLst/>
            <a:gdLst>
              <a:gd name="T0" fmla="*/ 0 w 5903"/>
              <a:gd name="T1" fmla="*/ 0 h 6333"/>
              <a:gd name="T2" fmla="*/ 539 w 5903"/>
              <a:gd name="T3" fmla="*/ 307 h 6333"/>
              <a:gd name="T4" fmla="*/ 4984 w 5903"/>
              <a:gd name="T5" fmla="*/ 3895 h 6333"/>
              <a:gd name="T6" fmla="*/ 5455 w 5903"/>
              <a:gd name="T7" fmla="*/ 6333 h 6333"/>
              <a:gd name="T8" fmla="*/ 0 w 5903"/>
              <a:gd name="T9" fmla="*/ 6333 h 6333"/>
              <a:gd name="T10" fmla="*/ 0 w 5903"/>
              <a:gd name="T11" fmla="*/ 0 h 6333"/>
            </a:gdLst>
            <a:ahLst/>
            <a:cxnLst>
              <a:cxn ang="0">
                <a:pos x="T0" y="T1"/>
              </a:cxn>
              <a:cxn ang="0">
                <a:pos x="T2" y="T3"/>
              </a:cxn>
              <a:cxn ang="0">
                <a:pos x="T4" y="T5"/>
              </a:cxn>
              <a:cxn ang="0">
                <a:pos x="T6" y="T7"/>
              </a:cxn>
              <a:cxn ang="0">
                <a:pos x="T8" y="T9"/>
              </a:cxn>
              <a:cxn ang="0">
                <a:pos x="T10" y="T11"/>
              </a:cxn>
            </a:cxnLst>
            <a:rect l="0" t="0" r="r" b="b"/>
            <a:pathLst>
              <a:path w="5903" h="6333">
                <a:moveTo>
                  <a:pt x="0" y="0"/>
                </a:moveTo>
                <a:cubicBezTo>
                  <a:pt x="191" y="71"/>
                  <a:pt x="373" y="172"/>
                  <a:pt x="539" y="307"/>
                </a:cubicBezTo>
                <a:lnTo>
                  <a:pt x="4984" y="3895"/>
                </a:lnTo>
                <a:cubicBezTo>
                  <a:pt x="5722" y="4491"/>
                  <a:pt x="5903" y="5530"/>
                  <a:pt x="5455" y="6333"/>
                </a:cubicBezTo>
                <a:lnTo>
                  <a:pt x="0" y="6333"/>
                </a:lnTo>
                <a:lnTo>
                  <a:pt x="0"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9" name="Freeform 17"/>
          <p:cNvSpPr>
            <a:spLocks/>
          </p:cNvSpPr>
          <p:nvPr/>
        </p:nvSpPr>
        <p:spPr bwMode="auto">
          <a:xfrm flipH="1">
            <a:off x="53898" y="-6350"/>
            <a:ext cx="3086442" cy="1320800"/>
          </a:xfrm>
          <a:custGeom>
            <a:avLst/>
            <a:gdLst>
              <a:gd name="T0" fmla="*/ 8575 w 8575"/>
              <a:gd name="T1" fmla="*/ 0 h 3664"/>
              <a:gd name="T2" fmla="*/ 6363 w 8575"/>
              <a:gd name="T3" fmla="*/ 2740 h 3664"/>
              <a:gd name="T4" fmla="*/ 3741 w 8575"/>
              <a:gd name="T5" fmla="*/ 3020 h 3664"/>
              <a:gd name="T6" fmla="*/ 0 w 8575"/>
              <a:gd name="T7" fmla="*/ 0 h 3664"/>
              <a:gd name="T8" fmla="*/ 8575 w 8575"/>
              <a:gd name="T9" fmla="*/ 0 h 3664"/>
            </a:gdLst>
            <a:ahLst/>
            <a:cxnLst>
              <a:cxn ang="0">
                <a:pos x="T0" y="T1"/>
              </a:cxn>
              <a:cxn ang="0">
                <a:pos x="T2" y="T3"/>
              </a:cxn>
              <a:cxn ang="0">
                <a:pos x="T4" y="T5"/>
              </a:cxn>
              <a:cxn ang="0">
                <a:pos x="T6" y="T7"/>
              </a:cxn>
              <a:cxn ang="0">
                <a:pos x="T8" y="T9"/>
              </a:cxn>
            </a:cxnLst>
            <a:rect l="0" t="0" r="r" b="b"/>
            <a:pathLst>
              <a:path w="8575" h="3664">
                <a:moveTo>
                  <a:pt x="8575" y="0"/>
                </a:moveTo>
                <a:lnTo>
                  <a:pt x="6363" y="2740"/>
                </a:lnTo>
                <a:cubicBezTo>
                  <a:pt x="5719" y="3538"/>
                  <a:pt x="4539" y="3664"/>
                  <a:pt x="3741" y="3020"/>
                </a:cubicBezTo>
                <a:lnTo>
                  <a:pt x="0" y="0"/>
                </a:lnTo>
                <a:lnTo>
                  <a:pt x="8575"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12" name="Freeform 21"/>
          <p:cNvSpPr>
            <a:spLocks/>
          </p:cNvSpPr>
          <p:nvPr/>
        </p:nvSpPr>
        <p:spPr bwMode="auto">
          <a:xfrm flipH="1">
            <a:off x="4900462" y="10279"/>
            <a:ext cx="1788139" cy="5272088"/>
          </a:xfrm>
          <a:custGeom>
            <a:avLst/>
            <a:gdLst>
              <a:gd name="T0" fmla="*/ 4930 w 4930"/>
              <a:gd name="T1" fmla="*/ 0 h 14605"/>
              <a:gd name="T2" fmla="*/ 3528 w 4930"/>
              <a:gd name="T3" fmla="*/ 0 h 14605"/>
              <a:gd name="T4" fmla="*/ 0 w 4930"/>
              <a:gd name="T5" fmla="*/ 14605 h 14605"/>
              <a:gd name="T6" fmla="*/ 4930 w 4930"/>
              <a:gd name="T7" fmla="*/ 0 h 14605"/>
            </a:gdLst>
            <a:ahLst/>
            <a:cxnLst>
              <a:cxn ang="0">
                <a:pos x="T0" y="T1"/>
              </a:cxn>
              <a:cxn ang="0">
                <a:pos x="T2" y="T3"/>
              </a:cxn>
              <a:cxn ang="0">
                <a:pos x="T4" y="T5"/>
              </a:cxn>
              <a:cxn ang="0">
                <a:pos x="T6" y="T7"/>
              </a:cxn>
            </a:cxnLst>
            <a:rect l="0" t="0" r="r" b="b"/>
            <a:pathLst>
              <a:path w="4930" h="14605">
                <a:moveTo>
                  <a:pt x="4930" y="0"/>
                </a:moveTo>
                <a:lnTo>
                  <a:pt x="3528" y="0"/>
                </a:lnTo>
                <a:lnTo>
                  <a:pt x="0" y="14605"/>
                </a:lnTo>
                <a:lnTo>
                  <a:pt x="4930" y="0"/>
                </a:lnTo>
                <a:close/>
              </a:path>
            </a:pathLst>
          </a:custGeom>
          <a:solidFill>
            <a:schemeClr val="bg1">
              <a:lumMod val="95000"/>
            </a:schemeClr>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s-CO"/>
          </a:p>
        </p:txBody>
      </p:sp>
      <p:sp>
        <p:nvSpPr>
          <p:cNvPr id="3" name="Rectángulo 2">
            <a:extLst>
              <a:ext uri="{FF2B5EF4-FFF2-40B4-BE49-F238E27FC236}">
                <a16:creationId xmlns:a16="http://schemas.microsoft.com/office/drawing/2014/main" id="{05209AAE-77F6-6C80-A0BF-F4DC4091BDB7}"/>
              </a:ext>
            </a:extLst>
          </p:cNvPr>
          <p:cNvSpPr/>
          <p:nvPr/>
        </p:nvSpPr>
        <p:spPr>
          <a:xfrm>
            <a:off x="88746" y="1075641"/>
            <a:ext cx="4844120" cy="1754326"/>
          </a:xfrm>
          <a:prstGeom prst="rect">
            <a:avLst/>
          </a:prstGeom>
        </p:spPr>
        <p:txBody>
          <a:bodyPr wrap="square" anchor="ctr">
            <a:spAutoFit/>
          </a:bodyPr>
          <a:lstStyle/>
          <a:p>
            <a:pPr marL="108000" eaLnBrk="1" fontAlgn="auto" hangingPunct="1">
              <a:spcBef>
                <a:spcPts val="2400"/>
              </a:spcBef>
              <a:spcAft>
                <a:spcPts val="0"/>
              </a:spcAft>
              <a:defRPr/>
            </a:pPr>
            <a:r>
              <a:rPr lang="es-CO" sz="3600" b="1" i="1" spc="-150" dirty="0">
                <a:solidFill>
                  <a:srgbClr val="DD6501"/>
                </a:solidFill>
                <a:latin typeface="Futura Md BT" panose="020B0602020204020303" pitchFamily="34" charset="0"/>
              </a:rPr>
              <a:t>Client-</a:t>
            </a:r>
            <a:r>
              <a:rPr lang="es-CO" sz="3600" b="1" i="1" spc="-150" dirty="0" err="1">
                <a:solidFill>
                  <a:srgbClr val="DD6501"/>
                </a:solidFill>
                <a:latin typeface="Futura Md BT" panose="020B0602020204020303" pitchFamily="34" charset="0"/>
              </a:rPr>
              <a:t>side</a:t>
            </a:r>
            <a:r>
              <a:rPr lang="es-CO" sz="3600" b="1" i="1" spc="-150" dirty="0">
                <a:solidFill>
                  <a:srgbClr val="DD6501"/>
                </a:solidFill>
                <a:latin typeface="Futura Md BT" panose="020B0602020204020303" pitchFamily="34" charset="0"/>
              </a:rPr>
              <a:t> </a:t>
            </a:r>
            <a:r>
              <a:rPr lang="es-CO" sz="3600" b="1" i="1" spc="-150" dirty="0" err="1">
                <a:solidFill>
                  <a:srgbClr val="DD6501"/>
                </a:solidFill>
                <a:latin typeface="Futura Md BT" panose="020B0602020204020303" pitchFamily="34" charset="0"/>
              </a:rPr>
              <a:t>programming</a:t>
            </a:r>
            <a:r>
              <a:rPr lang="es-CO" sz="3600" b="1" i="1" spc="-150" dirty="0">
                <a:solidFill>
                  <a:srgbClr val="DD6501"/>
                </a:solidFill>
                <a:latin typeface="Futura Md BT" panose="020B0602020204020303" pitchFamily="34" charset="0"/>
              </a:rPr>
              <a:t> </a:t>
            </a:r>
            <a:r>
              <a:rPr lang="es-CO" sz="3600" b="1" i="1" spc="-150" dirty="0" err="1">
                <a:solidFill>
                  <a:srgbClr val="DD6501"/>
                </a:solidFill>
                <a:latin typeface="Futura Md BT" panose="020B0602020204020303" pitchFamily="34" charset="0"/>
              </a:rPr>
              <a:t>language</a:t>
            </a:r>
            <a:endParaRPr lang="es-CO" sz="3600" b="1" i="1" spc="-150" dirty="0">
              <a:solidFill>
                <a:srgbClr val="DD6501"/>
              </a:solidFill>
              <a:latin typeface="Futura Md BT" panose="020B0602020204020303" pitchFamily="34" charset="0"/>
            </a:endParaRPr>
          </a:p>
        </p:txBody>
      </p:sp>
      <p:sp>
        <p:nvSpPr>
          <p:cNvPr id="2" name="CuadroTexto 1">
            <a:extLst>
              <a:ext uri="{FF2B5EF4-FFF2-40B4-BE49-F238E27FC236}">
                <a16:creationId xmlns:a16="http://schemas.microsoft.com/office/drawing/2014/main" id="{B81D20DF-B08D-2132-D869-16C1FC6D773A}"/>
              </a:ext>
            </a:extLst>
          </p:cNvPr>
          <p:cNvSpPr txBox="1"/>
          <p:nvPr/>
        </p:nvSpPr>
        <p:spPr>
          <a:xfrm>
            <a:off x="121149" y="2934892"/>
            <a:ext cx="5064706"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client-side web application is managed within HTML pages, which are displayed on the server.</a:t>
            </a:r>
            <a:endParaRPr lang="es-EC" dirty="0"/>
          </a:p>
          <a:p>
            <a:pPr marL="285750" indent="-285750">
              <a:buFont typeface="Arial" panose="020B0604020202020204" pitchFamily="34" charset="0"/>
              <a:buChar char="•"/>
            </a:pPr>
            <a:r>
              <a:rPr lang="en-US" dirty="0"/>
              <a:t>User actions, such as text input or voice control, are handled with JavaScript language</a:t>
            </a:r>
            <a:r>
              <a:rPr lang="es-EC" dirty="0"/>
              <a:t>.</a:t>
            </a:r>
          </a:p>
        </p:txBody>
      </p:sp>
      <p:sp>
        <p:nvSpPr>
          <p:cNvPr id="10" name="Rectángulo 9">
            <a:extLst>
              <a:ext uri="{FF2B5EF4-FFF2-40B4-BE49-F238E27FC236}">
                <a16:creationId xmlns:a16="http://schemas.microsoft.com/office/drawing/2014/main" id="{3A4EB797-C72C-0BE2-7202-8062E72F7E92}"/>
              </a:ext>
            </a:extLst>
          </p:cNvPr>
          <p:cNvSpPr/>
          <p:nvPr/>
        </p:nvSpPr>
        <p:spPr>
          <a:xfrm>
            <a:off x="6181302" y="1168995"/>
            <a:ext cx="5393458" cy="1200329"/>
          </a:xfrm>
          <a:prstGeom prst="rect">
            <a:avLst/>
          </a:prstGeom>
        </p:spPr>
        <p:txBody>
          <a:bodyPr wrap="square" anchor="ctr">
            <a:spAutoFit/>
          </a:bodyPr>
          <a:lstStyle/>
          <a:p>
            <a:pPr marL="108000" eaLnBrk="1" fontAlgn="auto" hangingPunct="1">
              <a:spcBef>
                <a:spcPts val="2400"/>
              </a:spcBef>
              <a:spcAft>
                <a:spcPts val="0"/>
              </a:spcAft>
              <a:defRPr/>
            </a:pPr>
            <a:r>
              <a:rPr lang="es-CO" sz="3600" b="1" i="1" spc="-150" dirty="0">
                <a:solidFill>
                  <a:srgbClr val="DD6501"/>
                </a:solidFill>
                <a:latin typeface="Futura Md BT" panose="020B0602020204020303" pitchFamily="34" charset="0"/>
              </a:rPr>
              <a:t>Server-</a:t>
            </a:r>
            <a:r>
              <a:rPr lang="es-CO" sz="3600" b="1" i="1" spc="-150" dirty="0" err="1">
                <a:solidFill>
                  <a:srgbClr val="DD6501"/>
                </a:solidFill>
                <a:latin typeface="Futura Md BT" panose="020B0602020204020303" pitchFamily="34" charset="0"/>
              </a:rPr>
              <a:t>side</a:t>
            </a:r>
            <a:r>
              <a:rPr lang="es-CO" sz="3600" b="1" i="1" spc="-150" dirty="0">
                <a:solidFill>
                  <a:srgbClr val="DD6501"/>
                </a:solidFill>
                <a:latin typeface="Futura Md BT" panose="020B0602020204020303" pitchFamily="34" charset="0"/>
              </a:rPr>
              <a:t> </a:t>
            </a:r>
            <a:r>
              <a:rPr lang="es-CO" sz="3600" b="1" i="1" spc="-150" dirty="0" err="1">
                <a:solidFill>
                  <a:srgbClr val="DD6501"/>
                </a:solidFill>
                <a:latin typeface="Futura Md BT" panose="020B0602020204020303" pitchFamily="34" charset="0"/>
              </a:rPr>
              <a:t>programming</a:t>
            </a:r>
            <a:r>
              <a:rPr lang="es-CO" sz="3600" b="1" i="1" spc="-150" dirty="0">
                <a:solidFill>
                  <a:srgbClr val="DD6501"/>
                </a:solidFill>
                <a:latin typeface="Futura Md BT" panose="020B0602020204020303" pitchFamily="34" charset="0"/>
              </a:rPr>
              <a:t> </a:t>
            </a:r>
            <a:r>
              <a:rPr lang="es-CO" sz="3600" b="1" i="1" spc="-150" dirty="0" err="1">
                <a:solidFill>
                  <a:srgbClr val="DD6501"/>
                </a:solidFill>
                <a:latin typeface="Futura Md BT" panose="020B0602020204020303" pitchFamily="34" charset="0"/>
              </a:rPr>
              <a:t>language</a:t>
            </a:r>
            <a:r>
              <a:rPr lang="es-CO" sz="3600" b="1" i="1" spc="-150" dirty="0">
                <a:solidFill>
                  <a:srgbClr val="DD6501"/>
                </a:solidFill>
                <a:latin typeface="Futura Md BT" panose="020B0602020204020303" pitchFamily="34" charset="0"/>
              </a:rPr>
              <a:t>.</a:t>
            </a:r>
          </a:p>
        </p:txBody>
      </p:sp>
      <p:sp>
        <p:nvSpPr>
          <p:cNvPr id="11" name="CuadroTexto 10">
            <a:extLst>
              <a:ext uri="{FF2B5EF4-FFF2-40B4-BE49-F238E27FC236}">
                <a16:creationId xmlns:a16="http://schemas.microsoft.com/office/drawing/2014/main" id="{70B852C1-1354-8F86-4582-44D61FA1180C}"/>
              </a:ext>
            </a:extLst>
          </p:cNvPr>
          <p:cNvSpPr txBox="1"/>
          <p:nvPr/>
        </p:nvSpPr>
        <p:spPr>
          <a:xfrm>
            <a:off x="6209346" y="2555616"/>
            <a:ext cx="5258568"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Apache Tomcat used as web server</a:t>
            </a:r>
            <a:endParaRPr lang="es-EC" dirty="0"/>
          </a:p>
          <a:p>
            <a:pPr marL="285750" indent="-285750">
              <a:lnSpc>
                <a:spcPct val="150000"/>
              </a:lnSpc>
              <a:buFont typeface="Arial" panose="020B0604020202020204" pitchFamily="34" charset="0"/>
              <a:buChar char="•"/>
            </a:pPr>
            <a:r>
              <a:rPr lang="en-US" dirty="0" err="1"/>
              <a:t>WebSockets</a:t>
            </a:r>
            <a:r>
              <a:rPr lang="en-US" dirty="0"/>
              <a:t> for verifying active sessions and user verification</a:t>
            </a:r>
            <a:r>
              <a:rPr lang="es-EC" dirty="0"/>
              <a:t>.</a:t>
            </a:r>
          </a:p>
          <a:p>
            <a:pPr marL="285750" indent="-285750">
              <a:lnSpc>
                <a:spcPct val="150000"/>
              </a:lnSpc>
              <a:buFont typeface="Arial" panose="020B0604020202020204" pitchFamily="34" charset="0"/>
              <a:buChar char="•"/>
            </a:pPr>
            <a:r>
              <a:rPr lang="en-US" dirty="0"/>
              <a:t>Web service for intercommunication and interoperability between networked machines.</a:t>
            </a:r>
            <a:endParaRPr lang="es-EC" dirty="0"/>
          </a:p>
          <a:p>
            <a:pPr marL="285750" indent="-285750">
              <a:lnSpc>
                <a:spcPct val="150000"/>
              </a:lnSpc>
              <a:buFont typeface="Arial" panose="020B0604020202020204" pitchFamily="34" charset="0"/>
              <a:buChar char="•"/>
            </a:pPr>
            <a:r>
              <a:rPr lang="en-US" dirty="0"/>
              <a:t>Classes developed in a java language to respond to the requested requests.</a:t>
            </a:r>
            <a:endParaRPr lang="es-EC" dirty="0"/>
          </a:p>
          <a:p>
            <a:pPr marL="285750" indent="-285750">
              <a:lnSpc>
                <a:spcPct val="150000"/>
              </a:lnSpc>
              <a:buFont typeface="Arial" panose="020B0604020202020204" pitchFamily="34" charset="0"/>
              <a:buChar char="•"/>
            </a:pPr>
            <a:endParaRPr lang="es-EC" dirty="0"/>
          </a:p>
        </p:txBody>
      </p:sp>
    </p:spTree>
    <p:extLst>
      <p:ext uri="{BB962C8B-B14F-4D97-AF65-F5344CB8AC3E}">
        <p14:creationId xmlns:p14="http://schemas.microsoft.com/office/powerpoint/2010/main" val="343699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2"/>
          <p:cNvSpPr>
            <a:spLocks noEditPoints="1"/>
          </p:cNvSpPr>
          <p:nvPr/>
        </p:nvSpPr>
        <p:spPr bwMode="auto">
          <a:xfrm flipH="1">
            <a:off x="-1" y="-1588"/>
            <a:ext cx="12191999" cy="6867526"/>
          </a:xfrm>
          <a:custGeom>
            <a:avLst/>
            <a:gdLst>
              <a:gd name="T0" fmla="*/ 0 w 33867"/>
              <a:gd name="T1" fmla="*/ 0 h 19050"/>
              <a:gd name="T2" fmla="*/ 33867 w 33867"/>
              <a:gd name="T3" fmla="*/ 0 h 19050"/>
              <a:gd name="T4" fmla="*/ 33867 w 33867"/>
              <a:gd name="T5" fmla="*/ 19050 h 19050"/>
              <a:gd name="T6" fmla="*/ 0 w 33867"/>
              <a:gd name="T7" fmla="*/ 19050 h 19050"/>
              <a:gd name="T8" fmla="*/ 0 w 33867"/>
              <a:gd name="T9" fmla="*/ 0 h 19050"/>
              <a:gd name="T10" fmla="*/ 20720 w 33867"/>
              <a:gd name="T11" fmla="*/ 889 h 19050"/>
              <a:gd name="T12" fmla="*/ 32921 w 33867"/>
              <a:gd name="T13" fmla="*/ 889 h 19050"/>
              <a:gd name="T14" fmla="*/ 32921 w 33867"/>
              <a:gd name="T15" fmla="*/ 13157 h 19050"/>
              <a:gd name="T16" fmla="*/ 14887 w 33867"/>
              <a:gd name="T17" fmla="*/ 17850 h 19050"/>
              <a:gd name="T18" fmla="*/ 20720 w 33867"/>
              <a:gd name="T19" fmla="*/ 889 h 19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67" h="19050">
                <a:moveTo>
                  <a:pt x="0" y="0"/>
                </a:moveTo>
                <a:lnTo>
                  <a:pt x="33867" y="0"/>
                </a:lnTo>
                <a:lnTo>
                  <a:pt x="33867" y="19050"/>
                </a:lnTo>
                <a:lnTo>
                  <a:pt x="0" y="19050"/>
                </a:lnTo>
                <a:lnTo>
                  <a:pt x="0" y="0"/>
                </a:lnTo>
                <a:close/>
                <a:moveTo>
                  <a:pt x="20720" y="889"/>
                </a:moveTo>
                <a:lnTo>
                  <a:pt x="32921" y="889"/>
                </a:lnTo>
                <a:lnTo>
                  <a:pt x="32921" y="13157"/>
                </a:lnTo>
                <a:lnTo>
                  <a:pt x="14887" y="17850"/>
                </a:lnTo>
                <a:lnTo>
                  <a:pt x="20720" y="88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 name="Freeform 13"/>
          <p:cNvSpPr>
            <a:spLocks/>
          </p:cNvSpPr>
          <p:nvPr/>
        </p:nvSpPr>
        <p:spPr bwMode="auto">
          <a:xfrm flipH="1">
            <a:off x="9019956" y="-1588"/>
            <a:ext cx="3172044" cy="1155700"/>
          </a:xfrm>
          <a:custGeom>
            <a:avLst/>
            <a:gdLst>
              <a:gd name="T0" fmla="*/ 0 w 8812"/>
              <a:gd name="T1" fmla="*/ 0 h 3207"/>
              <a:gd name="T2" fmla="*/ 8812 w 8812"/>
              <a:gd name="T3" fmla="*/ 0 h 3207"/>
              <a:gd name="T4" fmla="*/ 0 w 8812"/>
              <a:gd name="T5" fmla="*/ 3207 h 3207"/>
              <a:gd name="T6" fmla="*/ 0 w 8812"/>
              <a:gd name="T7" fmla="*/ 0 h 3207"/>
            </a:gdLst>
            <a:ahLst/>
            <a:cxnLst>
              <a:cxn ang="0">
                <a:pos x="T0" y="T1"/>
              </a:cxn>
              <a:cxn ang="0">
                <a:pos x="T2" y="T3"/>
              </a:cxn>
              <a:cxn ang="0">
                <a:pos x="T4" y="T5"/>
              </a:cxn>
              <a:cxn ang="0">
                <a:pos x="T6" y="T7"/>
              </a:cxn>
            </a:cxnLst>
            <a:rect l="0" t="0" r="r" b="b"/>
            <a:pathLst>
              <a:path w="8812" h="3207">
                <a:moveTo>
                  <a:pt x="0" y="0"/>
                </a:moveTo>
                <a:lnTo>
                  <a:pt x="8812" y="0"/>
                </a:lnTo>
                <a:lnTo>
                  <a:pt x="0" y="3207"/>
                </a:lnTo>
                <a:lnTo>
                  <a:pt x="0" y="0"/>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6" name="Freeform 14"/>
          <p:cNvSpPr>
            <a:spLocks/>
          </p:cNvSpPr>
          <p:nvPr/>
        </p:nvSpPr>
        <p:spPr bwMode="auto">
          <a:xfrm flipH="1">
            <a:off x="0" y="-1588"/>
            <a:ext cx="6960742" cy="6867526"/>
          </a:xfrm>
          <a:custGeom>
            <a:avLst/>
            <a:gdLst>
              <a:gd name="T0" fmla="*/ 19332 w 19332"/>
              <a:gd name="T1" fmla="*/ 13828 h 19050"/>
              <a:gd name="T2" fmla="*/ 19332 w 19332"/>
              <a:gd name="T3" fmla="*/ 0 h 19050"/>
              <a:gd name="T4" fmla="*/ 19332 w 19332"/>
              <a:gd name="T5" fmla="*/ 19050 h 19050"/>
              <a:gd name="T6" fmla="*/ 0 w 19332"/>
              <a:gd name="T7" fmla="*/ 19050 h 19050"/>
              <a:gd name="T8" fmla="*/ 19332 w 19332"/>
              <a:gd name="T9" fmla="*/ 13828 h 19050"/>
            </a:gdLst>
            <a:ahLst/>
            <a:cxnLst>
              <a:cxn ang="0">
                <a:pos x="T0" y="T1"/>
              </a:cxn>
              <a:cxn ang="0">
                <a:pos x="T2" y="T3"/>
              </a:cxn>
              <a:cxn ang="0">
                <a:pos x="T4" y="T5"/>
              </a:cxn>
              <a:cxn ang="0">
                <a:pos x="T6" y="T7"/>
              </a:cxn>
              <a:cxn ang="0">
                <a:pos x="T8" y="T9"/>
              </a:cxn>
            </a:cxnLst>
            <a:rect l="0" t="0" r="r" b="b"/>
            <a:pathLst>
              <a:path w="19332" h="19050">
                <a:moveTo>
                  <a:pt x="19332" y="13828"/>
                </a:moveTo>
                <a:lnTo>
                  <a:pt x="19332" y="0"/>
                </a:lnTo>
                <a:lnTo>
                  <a:pt x="19332" y="19050"/>
                </a:lnTo>
                <a:lnTo>
                  <a:pt x="0" y="19050"/>
                </a:lnTo>
                <a:lnTo>
                  <a:pt x="19332" y="13828"/>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7" name="Freeform 15"/>
          <p:cNvSpPr>
            <a:spLocks/>
          </p:cNvSpPr>
          <p:nvPr/>
        </p:nvSpPr>
        <p:spPr bwMode="auto">
          <a:xfrm flipH="1">
            <a:off x="1" y="5937250"/>
            <a:ext cx="5982655" cy="928688"/>
          </a:xfrm>
          <a:custGeom>
            <a:avLst/>
            <a:gdLst>
              <a:gd name="T0" fmla="*/ 16616 w 16616"/>
              <a:gd name="T1" fmla="*/ 0 h 2576"/>
              <a:gd name="T2" fmla="*/ 16616 w 16616"/>
              <a:gd name="T3" fmla="*/ 2576 h 2576"/>
              <a:gd name="T4" fmla="*/ 0 w 16616"/>
              <a:gd name="T5" fmla="*/ 2576 h 2576"/>
              <a:gd name="T6" fmla="*/ 16616 w 16616"/>
              <a:gd name="T7" fmla="*/ 0 h 2576"/>
            </a:gdLst>
            <a:ahLst/>
            <a:cxnLst>
              <a:cxn ang="0">
                <a:pos x="T0" y="T1"/>
              </a:cxn>
              <a:cxn ang="0">
                <a:pos x="T2" y="T3"/>
              </a:cxn>
              <a:cxn ang="0">
                <a:pos x="T4" y="T5"/>
              </a:cxn>
              <a:cxn ang="0">
                <a:pos x="T6" y="T7"/>
              </a:cxn>
            </a:cxnLst>
            <a:rect l="0" t="0" r="r" b="b"/>
            <a:pathLst>
              <a:path w="16616" h="2576">
                <a:moveTo>
                  <a:pt x="16616" y="0"/>
                </a:moveTo>
                <a:lnTo>
                  <a:pt x="16616" y="2576"/>
                </a:lnTo>
                <a:lnTo>
                  <a:pt x="0" y="2576"/>
                </a:lnTo>
                <a:lnTo>
                  <a:pt x="1661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8" name="Freeform 16"/>
          <p:cNvSpPr>
            <a:spLocks/>
          </p:cNvSpPr>
          <p:nvPr/>
        </p:nvSpPr>
        <p:spPr bwMode="auto">
          <a:xfrm flipH="1">
            <a:off x="10067793" y="4583113"/>
            <a:ext cx="2124207" cy="2282825"/>
          </a:xfrm>
          <a:custGeom>
            <a:avLst/>
            <a:gdLst>
              <a:gd name="T0" fmla="*/ 0 w 5903"/>
              <a:gd name="T1" fmla="*/ 0 h 6333"/>
              <a:gd name="T2" fmla="*/ 539 w 5903"/>
              <a:gd name="T3" fmla="*/ 307 h 6333"/>
              <a:gd name="T4" fmla="*/ 4984 w 5903"/>
              <a:gd name="T5" fmla="*/ 3895 h 6333"/>
              <a:gd name="T6" fmla="*/ 5455 w 5903"/>
              <a:gd name="T7" fmla="*/ 6333 h 6333"/>
              <a:gd name="T8" fmla="*/ 0 w 5903"/>
              <a:gd name="T9" fmla="*/ 6333 h 6333"/>
              <a:gd name="T10" fmla="*/ 0 w 5903"/>
              <a:gd name="T11" fmla="*/ 0 h 6333"/>
            </a:gdLst>
            <a:ahLst/>
            <a:cxnLst>
              <a:cxn ang="0">
                <a:pos x="T0" y="T1"/>
              </a:cxn>
              <a:cxn ang="0">
                <a:pos x="T2" y="T3"/>
              </a:cxn>
              <a:cxn ang="0">
                <a:pos x="T4" y="T5"/>
              </a:cxn>
              <a:cxn ang="0">
                <a:pos x="T6" y="T7"/>
              </a:cxn>
              <a:cxn ang="0">
                <a:pos x="T8" y="T9"/>
              </a:cxn>
              <a:cxn ang="0">
                <a:pos x="T10" y="T11"/>
              </a:cxn>
            </a:cxnLst>
            <a:rect l="0" t="0" r="r" b="b"/>
            <a:pathLst>
              <a:path w="5903" h="6333">
                <a:moveTo>
                  <a:pt x="0" y="0"/>
                </a:moveTo>
                <a:cubicBezTo>
                  <a:pt x="191" y="71"/>
                  <a:pt x="373" y="172"/>
                  <a:pt x="539" y="307"/>
                </a:cubicBezTo>
                <a:lnTo>
                  <a:pt x="4984" y="3895"/>
                </a:lnTo>
                <a:cubicBezTo>
                  <a:pt x="5722" y="4491"/>
                  <a:pt x="5903" y="5530"/>
                  <a:pt x="5455" y="6333"/>
                </a:cubicBezTo>
                <a:lnTo>
                  <a:pt x="0" y="6333"/>
                </a:lnTo>
                <a:lnTo>
                  <a:pt x="0"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9" name="Freeform 17"/>
          <p:cNvSpPr>
            <a:spLocks/>
          </p:cNvSpPr>
          <p:nvPr/>
        </p:nvSpPr>
        <p:spPr bwMode="auto">
          <a:xfrm flipH="1">
            <a:off x="53898" y="-6350"/>
            <a:ext cx="3086442" cy="1320800"/>
          </a:xfrm>
          <a:custGeom>
            <a:avLst/>
            <a:gdLst>
              <a:gd name="T0" fmla="*/ 8575 w 8575"/>
              <a:gd name="T1" fmla="*/ 0 h 3664"/>
              <a:gd name="T2" fmla="*/ 6363 w 8575"/>
              <a:gd name="T3" fmla="*/ 2740 h 3664"/>
              <a:gd name="T4" fmla="*/ 3741 w 8575"/>
              <a:gd name="T5" fmla="*/ 3020 h 3664"/>
              <a:gd name="T6" fmla="*/ 0 w 8575"/>
              <a:gd name="T7" fmla="*/ 0 h 3664"/>
              <a:gd name="T8" fmla="*/ 8575 w 8575"/>
              <a:gd name="T9" fmla="*/ 0 h 3664"/>
            </a:gdLst>
            <a:ahLst/>
            <a:cxnLst>
              <a:cxn ang="0">
                <a:pos x="T0" y="T1"/>
              </a:cxn>
              <a:cxn ang="0">
                <a:pos x="T2" y="T3"/>
              </a:cxn>
              <a:cxn ang="0">
                <a:pos x="T4" y="T5"/>
              </a:cxn>
              <a:cxn ang="0">
                <a:pos x="T6" y="T7"/>
              </a:cxn>
              <a:cxn ang="0">
                <a:pos x="T8" y="T9"/>
              </a:cxn>
            </a:cxnLst>
            <a:rect l="0" t="0" r="r" b="b"/>
            <a:pathLst>
              <a:path w="8575" h="3664">
                <a:moveTo>
                  <a:pt x="8575" y="0"/>
                </a:moveTo>
                <a:lnTo>
                  <a:pt x="6363" y="2740"/>
                </a:lnTo>
                <a:cubicBezTo>
                  <a:pt x="5719" y="3538"/>
                  <a:pt x="4539" y="3664"/>
                  <a:pt x="3741" y="3020"/>
                </a:cubicBezTo>
                <a:lnTo>
                  <a:pt x="0" y="0"/>
                </a:lnTo>
                <a:lnTo>
                  <a:pt x="8575"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12" name="Freeform 21"/>
          <p:cNvSpPr>
            <a:spLocks/>
          </p:cNvSpPr>
          <p:nvPr/>
        </p:nvSpPr>
        <p:spPr bwMode="auto">
          <a:xfrm flipH="1">
            <a:off x="4900462" y="10279"/>
            <a:ext cx="1788139" cy="5272088"/>
          </a:xfrm>
          <a:custGeom>
            <a:avLst/>
            <a:gdLst>
              <a:gd name="T0" fmla="*/ 4930 w 4930"/>
              <a:gd name="T1" fmla="*/ 0 h 14605"/>
              <a:gd name="T2" fmla="*/ 3528 w 4930"/>
              <a:gd name="T3" fmla="*/ 0 h 14605"/>
              <a:gd name="T4" fmla="*/ 0 w 4930"/>
              <a:gd name="T5" fmla="*/ 14605 h 14605"/>
              <a:gd name="T6" fmla="*/ 4930 w 4930"/>
              <a:gd name="T7" fmla="*/ 0 h 14605"/>
            </a:gdLst>
            <a:ahLst/>
            <a:cxnLst>
              <a:cxn ang="0">
                <a:pos x="T0" y="T1"/>
              </a:cxn>
              <a:cxn ang="0">
                <a:pos x="T2" y="T3"/>
              </a:cxn>
              <a:cxn ang="0">
                <a:pos x="T4" y="T5"/>
              </a:cxn>
              <a:cxn ang="0">
                <a:pos x="T6" y="T7"/>
              </a:cxn>
            </a:cxnLst>
            <a:rect l="0" t="0" r="r" b="b"/>
            <a:pathLst>
              <a:path w="4930" h="14605">
                <a:moveTo>
                  <a:pt x="4930" y="0"/>
                </a:moveTo>
                <a:lnTo>
                  <a:pt x="3528" y="0"/>
                </a:lnTo>
                <a:lnTo>
                  <a:pt x="0" y="14605"/>
                </a:lnTo>
                <a:lnTo>
                  <a:pt x="4930" y="0"/>
                </a:lnTo>
                <a:close/>
              </a:path>
            </a:pathLst>
          </a:custGeom>
          <a:solidFill>
            <a:schemeClr val="bg1">
              <a:lumMod val="95000"/>
            </a:schemeClr>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s-CO"/>
          </a:p>
        </p:txBody>
      </p:sp>
      <p:sp>
        <p:nvSpPr>
          <p:cNvPr id="3" name="Rectángulo 2">
            <a:extLst>
              <a:ext uri="{FF2B5EF4-FFF2-40B4-BE49-F238E27FC236}">
                <a16:creationId xmlns:a16="http://schemas.microsoft.com/office/drawing/2014/main" id="{05209AAE-77F6-6C80-A0BF-F4DC4091BDB7}"/>
              </a:ext>
            </a:extLst>
          </p:cNvPr>
          <p:cNvSpPr/>
          <p:nvPr/>
        </p:nvSpPr>
        <p:spPr>
          <a:xfrm>
            <a:off x="341735" y="1526045"/>
            <a:ext cx="4844120" cy="646331"/>
          </a:xfrm>
          <a:prstGeom prst="rect">
            <a:avLst/>
          </a:prstGeom>
        </p:spPr>
        <p:txBody>
          <a:bodyPr wrap="square" anchor="ctr">
            <a:spAutoFit/>
          </a:bodyPr>
          <a:lstStyle/>
          <a:p>
            <a:pPr marL="108000" eaLnBrk="1" fontAlgn="auto" hangingPunct="1">
              <a:spcBef>
                <a:spcPts val="2400"/>
              </a:spcBef>
              <a:spcAft>
                <a:spcPts val="0"/>
              </a:spcAft>
              <a:defRPr/>
            </a:pPr>
            <a:r>
              <a:rPr lang="es-CO" sz="3600" b="1" i="1" spc="-150" dirty="0" err="1">
                <a:solidFill>
                  <a:srgbClr val="DD6501"/>
                </a:solidFill>
                <a:latin typeface="Futura Md BT" panose="020B0602020204020303" pitchFamily="34" charset="0"/>
              </a:rPr>
              <a:t>Database</a:t>
            </a:r>
            <a:r>
              <a:rPr lang="es-CO" sz="3600" b="1" i="1" spc="-150" dirty="0">
                <a:solidFill>
                  <a:srgbClr val="DD6501"/>
                </a:solidFill>
                <a:latin typeface="Futura Md BT" panose="020B0602020204020303" pitchFamily="34" charset="0"/>
              </a:rPr>
              <a:t> manager</a:t>
            </a:r>
          </a:p>
        </p:txBody>
      </p:sp>
      <p:sp>
        <p:nvSpPr>
          <p:cNvPr id="2" name="CuadroTexto 1">
            <a:extLst>
              <a:ext uri="{FF2B5EF4-FFF2-40B4-BE49-F238E27FC236}">
                <a16:creationId xmlns:a16="http://schemas.microsoft.com/office/drawing/2014/main" id="{B81D20DF-B08D-2132-D869-16C1FC6D773A}"/>
              </a:ext>
            </a:extLst>
          </p:cNvPr>
          <p:cNvSpPr txBox="1"/>
          <p:nvPr/>
        </p:nvSpPr>
        <p:spPr>
          <a:xfrm>
            <a:off x="308895" y="2562821"/>
            <a:ext cx="5064706" cy="1200329"/>
          </a:xfrm>
          <a:prstGeom prst="rect">
            <a:avLst/>
          </a:prstGeom>
          <a:noFill/>
        </p:spPr>
        <p:txBody>
          <a:bodyPr wrap="square" rtlCol="0">
            <a:spAutoFit/>
          </a:bodyPr>
          <a:lstStyle/>
          <a:p>
            <a:pPr marL="285750" indent="-285750">
              <a:buFont typeface="Arial" panose="020B0604020202020204" pitchFamily="34" charset="0"/>
              <a:buChar char="•"/>
            </a:pPr>
            <a:r>
              <a:rPr lang="es-EC" dirty="0" err="1"/>
              <a:t>Related</a:t>
            </a:r>
            <a:r>
              <a:rPr lang="es-EC" dirty="0"/>
              <a:t> tables</a:t>
            </a:r>
          </a:p>
          <a:p>
            <a:pPr marL="285750" indent="-285750">
              <a:buFont typeface="Arial" panose="020B0604020202020204" pitchFamily="34" charset="0"/>
              <a:buChar char="•"/>
            </a:pPr>
            <a:r>
              <a:rPr lang="en-US" dirty="0"/>
              <a:t>Functions that receive parameters to perform operations</a:t>
            </a:r>
            <a:r>
              <a:rPr lang="es-EC" dirty="0"/>
              <a:t>.</a:t>
            </a:r>
          </a:p>
          <a:p>
            <a:endParaRPr lang="es-EC" dirty="0"/>
          </a:p>
        </p:txBody>
      </p:sp>
      <p:pic>
        <p:nvPicPr>
          <p:cNvPr id="14" name="Imagen 13">
            <a:extLst>
              <a:ext uri="{FF2B5EF4-FFF2-40B4-BE49-F238E27FC236}">
                <a16:creationId xmlns:a16="http://schemas.microsoft.com/office/drawing/2014/main" id="{328BCCD0-41DD-AC98-7BB7-CD3C242AD901}"/>
              </a:ext>
            </a:extLst>
          </p:cNvPr>
          <p:cNvPicPr>
            <a:picLocks noChangeAspect="1"/>
          </p:cNvPicPr>
          <p:nvPr/>
        </p:nvPicPr>
        <p:blipFill>
          <a:blip r:embed="rId3"/>
          <a:stretch>
            <a:fillRect/>
          </a:stretch>
        </p:blipFill>
        <p:spPr>
          <a:xfrm>
            <a:off x="8480652" y="1297885"/>
            <a:ext cx="2315886" cy="3519828"/>
          </a:xfrm>
          <a:prstGeom prst="rect">
            <a:avLst/>
          </a:prstGeom>
        </p:spPr>
      </p:pic>
    </p:spTree>
    <p:extLst>
      <p:ext uri="{BB962C8B-B14F-4D97-AF65-F5344CB8AC3E}">
        <p14:creationId xmlns:p14="http://schemas.microsoft.com/office/powerpoint/2010/main" val="421517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p:cNvSpPr/>
          <p:nvPr/>
        </p:nvSpPr>
        <p:spPr>
          <a:xfrm>
            <a:off x="-7938" y="-6350"/>
            <a:ext cx="12209463" cy="6864350"/>
          </a:xfrm>
          <a:prstGeom prst="rect">
            <a:avLst/>
          </a:prstGeom>
          <a:solidFill>
            <a:srgbClr val="182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orma libre 13"/>
          <p:cNvSpPr>
            <a:spLocks/>
          </p:cNvSpPr>
          <p:nvPr/>
        </p:nvSpPr>
        <p:spPr bwMode="auto">
          <a:xfrm>
            <a:off x="246590" y="209774"/>
            <a:ext cx="8586748" cy="1525687"/>
          </a:xfrm>
          <a:custGeom>
            <a:avLst/>
            <a:gdLst>
              <a:gd name="connsiteX0" fmla="*/ 8586748 w 8586748"/>
              <a:gd name="connsiteY0" fmla="*/ 0 h 1525687"/>
              <a:gd name="connsiteX1" fmla="*/ 8586748 w 8586748"/>
              <a:gd name="connsiteY1" fmla="*/ 834757 h 1525687"/>
              <a:gd name="connsiteX2" fmla="*/ 0 w 8586748"/>
              <a:gd name="connsiteY2" fmla="*/ 1525687 h 1525687"/>
            </a:gdLst>
            <a:ahLst/>
            <a:cxnLst>
              <a:cxn ang="0">
                <a:pos x="connsiteX0" y="connsiteY0"/>
              </a:cxn>
              <a:cxn ang="0">
                <a:pos x="connsiteX1" y="connsiteY1"/>
              </a:cxn>
              <a:cxn ang="0">
                <a:pos x="connsiteX2" y="connsiteY2"/>
              </a:cxn>
            </a:cxnLst>
            <a:rect l="l" t="t" r="r" b="b"/>
            <a:pathLst>
              <a:path w="8586748" h="1525687">
                <a:moveTo>
                  <a:pt x="8586748" y="0"/>
                </a:moveTo>
                <a:lnTo>
                  <a:pt x="8586748" y="834757"/>
                </a:lnTo>
                <a:lnTo>
                  <a:pt x="0" y="1525687"/>
                </a:lnTo>
                <a:close/>
              </a:path>
            </a:pathLst>
          </a:custGeom>
          <a:solidFill>
            <a:srgbClr val="21406D"/>
          </a:solidFill>
          <a:ln>
            <a:noFill/>
          </a:ln>
        </p:spPr>
        <p:txBody>
          <a:bodyPr vert="horz" wrap="square" lIns="91440" tIns="45720" rIns="91440" bIns="45720" numCol="1" anchor="t" anchorCtr="0" compatLnSpc="1">
            <a:prstTxWarp prst="textNoShape">
              <a:avLst/>
            </a:prstTxWarp>
            <a:noAutofit/>
          </a:bodyPr>
          <a:lstStyle/>
          <a:p>
            <a:endParaRPr lang="es-CO"/>
          </a:p>
        </p:txBody>
      </p:sp>
      <p:grpSp>
        <p:nvGrpSpPr>
          <p:cNvPr id="2" name="Grupo 1"/>
          <p:cNvGrpSpPr/>
          <p:nvPr/>
        </p:nvGrpSpPr>
        <p:grpSpPr>
          <a:xfrm>
            <a:off x="5873412" y="-6351"/>
            <a:ext cx="6274140" cy="2204427"/>
            <a:chOff x="8388350" y="-6350"/>
            <a:chExt cx="3759201" cy="1320800"/>
          </a:xfrm>
        </p:grpSpPr>
        <p:sp>
          <p:nvSpPr>
            <p:cNvPr id="12" name="Freeform 9"/>
            <p:cNvSpPr>
              <a:spLocks/>
            </p:cNvSpPr>
            <p:nvPr/>
          </p:nvSpPr>
          <p:spPr bwMode="auto">
            <a:xfrm>
              <a:off x="8388350" y="-6350"/>
              <a:ext cx="1992313" cy="850900"/>
            </a:xfrm>
            <a:custGeom>
              <a:avLst/>
              <a:gdLst>
                <a:gd name="T0" fmla="*/ 5523 w 5523"/>
                <a:gd name="T1" fmla="*/ 0 h 2360"/>
                <a:gd name="T2" fmla="*/ 4098 w 5523"/>
                <a:gd name="T3" fmla="*/ 1765 h 2360"/>
                <a:gd name="T4" fmla="*/ 2410 w 5523"/>
                <a:gd name="T5" fmla="*/ 1945 h 2360"/>
                <a:gd name="T6" fmla="*/ 0 w 5523"/>
                <a:gd name="T7" fmla="*/ 0 h 2360"/>
                <a:gd name="T8" fmla="*/ 5523 w 5523"/>
                <a:gd name="T9" fmla="*/ 0 h 2360"/>
              </a:gdLst>
              <a:ahLst/>
              <a:cxnLst>
                <a:cxn ang="0">
                  <a:pos x="T0" y="T1"/>
                </a:cxn>
                <a:cxn ang="0">
                  <a:pos x="T2" y="T3"/>
                </a:cxn>
                <a:cxn ang="0">
                  <a:pos x="T4" y="T5"/>
                </a:cxn>
                <a:cxn ang="0">
                  <a:pos x="T6" y="T7"/>
                </a:cxn>
                <a:cxn ang="0">
                  <a:pos x="T8" y="T9"/>
                </a:cxn>
              </a:cxnLst>
              <a:rect l="0" t="0" r="r" b="b"/>
              <a:pathLst>
                <a:path w="5523" h="2360">
                  <a:moveTo>
                    <a:pt x="5523" y="0"/>
                  </a:moveTo>
                  <a:lnTo>
                    <a:pt x="4098" y="1765"/>
                  </a:lnTo>
                  <a:cubicBezTo>
                    <a:pt x="3684" y="2279"/>
                    <a:pt x="2924" y="2360"/>
                    <a:pt x="2410" y="1945"/>
                  </a:cubicBezTo>
                  <a:lnTo>
                    <a:pt x="0" y="0"/>
                  </a:lnTo>
                  <a:lnTo>
                    <a:pt x="5523" y="0"/>
                  </a:lnTo>
                  <a:close/>
                </a:path>
              </a:pathLst>
            </a:custGeom>
            <a:gradFill flip="none" rotWithShape="1">
              <a:gsLst>
                <a:gs pos="39000">
                  <a:srgbClr val="F1951A"/>
                </a:gs>
                <a:gs pos="80000">
                  <a:srgbClr val="DD6501"/>
                </a:gs>
              </a:gsLst>
              <a:lin ang="9000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13" name="Freeform 10"/>
            <p:cNvSpPr>
              <a:spLocks/>
            </p:cNvSpPr>
            <p:nvPr/>
          </p:nvSpPr>
          <p:spPr bwMode="auto">
            <a:xfrm>
              <a:off x="9056688" y="-6350"/>
              <a:ext cx="3090863" cy="1320800"/>
            </a:xfrm>
            <a:custGeom>
              <a:avLst/>
              <a:gdLst>
                <a:gd name="T0" fmla="*/ 8575 w 8575"/>
                <a:gd name="T1" fmla="*/ 0 h 3664"/>
                <a:gd name="T2" fmla="*/ 6363 w 8575"/>
                <a:gd name="T3" fmla="*/ 2740 h 3664"/>
                <a:gd name="T4" fmla="*/ 3741 w 8575"/>
                <a:gd name="T5" fmla="*/ 3020 h 3664"/>
                <a:gd name="T6" fmla="*/ 0 w 8575"/>
                <a:gd name="T7" fmla="*/ 0 h 3664"/>
                <a:gd name="T8" fmla="*/ 8575 w 8575"/>
                <a:gd name="T9" fmla="*/ 0 h 3664"/>
              </a:gdLst>
              <a:ahLst/>
              <a:cxnLst>
                <a:cxn ang="0">
                  <a:pos x="T0" y="T1"/>
                </a:cxn>
                <a:cxn ang="0">
                  <a:pos x="T2" y="T3"/>
                </a:cxn>
                <a:cxn ang="0">
                  <a:pos x="T4" y="T5"/>
                </a:cxn>
                <a:cxn ang="0">
                  <a:pos x="T6" y="T7"/>
                </a:cxn>
                <a:cxn ang="0">
                  <a:pos x="T8" y="T9"/>
                </a:cxn>
              </a:cxnLst>
              <a:rect l="0" t="0" r="r" b="b"/>
              <a:pathLst>
                <a:path w="8575" h="3664">
                  <a:moveTo>
                    <a:pt x="8575" y="0"/>
                  </a:moveTo>
                  <a:lnTo>
                    <a:pt x="6363" y="2740"/>
                  </a:lnTo>
                  <a:cubicBezTo>
                    <a:pt x="5719" y="3538"/>
                    <a:pt x="4539" y="3664"/>
                    <a:pt x="3741" y="3020"/>
                  </a:cubicBezTo>
                  <a:lnTo>
                    <a:pt x="0" y="0"/>
                  </a:lnTo>
                  <a:lnTo>
                    <a:pt x="8575" y="0"/>
                  </a:lnTo>
                  <a:close/>
                </a:path>
              </a:pathLst>
            </a:custGeom>
            <a:solidFill>
              <a:srgbClr val="F9F9F9"/>
            </a:solidFill>
            <a:ln>
              <a:noFill/>
            </a:ln>
          </p:spPr>
          <p:txBody>
            <a:bodyPr vert="horz" wrap="square" lIns="91440" tIns="45720" rIns="91440" bIns="45720" numCol="1" anchor="t" anchorCtr="0" compatLnSpc="1">
              <a:prstTxWarp prst="textNoShape">
                <a:avLst/>
              </a:prstTxWarp>
            </a:bodyPr>
            <a:lstStyle/>
            <a:p>
              <a:endParaRPr lang="es-CO"/>
            </a:p>
          </p:txBody>
        </p:sp>
      </p:grpSp>
      <p:sp>
        <p:nvSpPr>
          <p:cNvPr id="10" name="Freeform 7"/>
          <p:cNvSpPr>
            <a:spLocks/>
          </p:cNvSpPr>
          <p:nvPr/>
        </p:nvSpPr>
        <p:spPr bwMode="auto">
          <a:xfrm>
            <a:off x="8686714" y="6088589"/>
            <a:ext cx="3514812" cy="777349"/>
          </a:xfrm>
          <a:custGeom>
            <a:avLst/>
            <a:gdLst>
              <a:gd name="T0" fmla="*/ 10452 w 10452"/>
              <a:gd name="T1" fmla="*/ 0 h 1620"/>
              <a:gd name="T2" fmla="*/ 10452 w 10452"/>
              <a:gd name="T3" fmla="*/ 1620 h 1620"/>
              <a:gd name="T4" fmla="*/ 0 w 10452"/>
              <a:gd name="T5" fmla="*/ 1620 h 1620"/>
              <a:gd name="T6" fmla="*/ 10452 w 10452"/>
              <a:gd name="T7" fmla="*/ 0 h 1620"/>
            </a:gdLst>
            <a:ahLst/>
            <a:cxnLst>
              <a:cxn ang="0">
                <a:pos x="T0" y="T1"/>
              </a:cxn>
              <a:cxn ang="0">
                <a:pos x="T2" y="T3"/>
              </a:cxn>
              <a:cxn ang="0">
                <a:pos x="T4" y="T5"/>
              </a:cxn>
              <a:cxn ang="0">
                <a:pos x="T6" y="T7"/>
              </a:cxn>
            </a:cxnLst>
            <a:rect l="0" t="0" r="r" b="b"/>
            <a:pathLst>
              <a:path w="10452" h="1620">
                <a:moveTo>
                  <a:pt x="10452" y="0"/>
                </a:moveTo>
                <a:lnTo>
                  <a:pt x="10452" y="1620"/>
                </a:lnTo>
                <a:lnTo>
                  <a:pt x="0" y="1620"/>
                </a:lnTo>
                <a:lnTo>
                  <a:pt x="1045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11" name="Freeform 8"/>
          <p:cNvSpPr>
            <a:spLocks/>
          </p:cNvSpPr>
          <p:nvPr/>
        </p:nvSpPr>
        <p:spPr bwMode="auto">
          <a:xfrm>
            <a:off x="-7938" y="5427663"/>
            <a:ext cx="1339850" cy="1438275"/>
          </a:xfrm>
          <a:custGeom>
            <a:avLst/>
            <a:gdLst>
              <a:gd name="T0" fmla="*/ 0 w 3716"/>
              <a:gd name="T1" fmla="*/ 0 h 3987"/>
              <a:gd name="T2" fmla="*/ 339 w 3716"/>
              <a:gd name="T3" fmla="*/ 193 h 3987"/>
              <a:gd name="T4" fmla="*/ 3138 w 3716"/>
              <a:gd name="T5" fmla="*/ 2452 h 3987"/>
              <a:gd name="T6" fmla="*/ 3434 w 3716"/>
              <a:gd name="T7" fmla="*/ 3987 h 3987"/>
              <a:gd name="T8" fmla="*/ 0 w 3716"/>
              <a:gd name="T9" fmla="*/ 3987 h 3987"/>
              <a:gd name="T10" fmla="*/ 0 w 3716"/>
              <a:gd name="T11" fmla="*/ 0 h 3987"/>
            </a:gdLst>
            <a:ahLst/>
            <a:cxnLst>
              <a:cxn ang="0">
                <a:pos x="T0" y="T1"/>
              </a:cxn>
              <a:cxn ang="0">
                <a:pos x="T2" y="T3"/>
              </a:cxn>
              <a:cxn ang="0">
                <a:pos x="T4" y="T5"/>
              </a:cxn>
              <a:cxn ang="0">
                <a:pos x="T6" y="T7"/>
              </a:cxn>
              <a:cxn ang="0">
                <a:pos x="T8" y="T9"/>
              </a:cxn>
              <a:cxn ang="0">
                <a:pos x="T10" y="T11"/>
              </a:cxn>
            </a:cxnLst>
            <a:rect l="0" t="0" r="r" b="b"/>
            <a:pathLst>
              <a:path w="3716" h="3987">
                <a:moveTo>
                  <a:pt x="0" y="0"/>
                </a:moveTo>
                <a:cubicBezTo>
                  <a:pt x="120" y="44"/>
                  <a:pt x="235" y="109"/>
                  <a:pt x="339" y="193"/>
                </a:cubicBezTo>
                <a:lnTo>
                  <a:pt x="3138" y="2452"/>
                </a:lnTo>
                <a:cubicBezTo>
                  <a:pt x="3602" y="2827"/>
                  <a:pt x="3716" y="3481"/>
                  <a:pt x="3434" y="3987"/>
                </a:cubicBezTo>
                <a:lnTo>
                  <a:pt x="0" y="3987"/>
                </a:lnTo>
                <a:lnTo>
                  <a:pt x="0" y="0"/>
                </a:lnTo>
                <a:close/>
              </a:path>
            </a:pathLst>
          </a:custGeom>
          <a:gradFill flip="none" rotWithShape="1">
            <a:gsLst>
              <a:gs pos="39000">
                <a:srgbClr val="F1951A"/>
              </a:gs>
              <a:gs pos="80000">
                <a:srgbClr val="DD6501"/>
              </a:gs>
            </a:gsLst>
            <a:lin ang="9000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52" name="Freeform 7"/>
          <p:cNvSpPr>
            <a:spLocks/>
          </p:cNvSpPr>
          <p:nvPr/>
        </p:nvSpPr>
        <p:spPr bwMode="auto">
          <a:xfrm>
            <a:off x="9319826" y="6381270"/>
            <a:ext cx="2881700" cy="454547"/>
          </a:xfrm>
          <a:custGeom>
            <a:avLst/>
            <a:gdLst>
              <a:gd name="T0" fmla="*/ 10452 w 10452"/>
              <a:gd name="T1" fmla="*/ 0 h 1620"/>
              <a:gd name="T2" fmla="*/ 10452 w 10452"/>
              <a:gd name="T3" fmla="*/ 1620 h 1620"/>
              <a:gd name="T4" fmla="*/ 0 w 10452"/>
              <a:gd name="T5" fmla="*/ 1620 h 1620"/>
              <a:gd name="T6" fmla="*/ 10452 w 10452"/>
              <a:gd name="T7" fmla="*/ 0 h 1620"/>
            </a:gdLst>
            <a:ahLst/>
            <a:cxnLst>
              <a:cxn ang="0">
                <a:pos x="T0" y="T1"/>
              </a:cxn>
              <a:cxn ang="0">
                <a:pos x="T2" y="T3"/>
              </a:cxn>
              <a:cxn ang="0">
                <a:pos x="T4" y="T5"/>
              </a:cxn>
              <a:cxn ang="0">
                <a:pos x="T6" y="T7"/>
              </a:cxn>
            </a:cxnLst>
            <a:rect l="0" t="0" r="r" b="b"/>
            <a:pathLst>
              <a:path w="10452" h="1620">
                <a:moveTo>
                  <a:pt x="10452" y="0"/>
                </a:moveTo>
                <a:lnTo>
                  <a:pt x="10452" y="1620"/>
                </a:lnTo>
                <a:lnTo>
                  <a:pt x="0" y="1620"/>
                </a:lnTo>
                <a:lnTo>
                  <a:pt x="10452" y="0"/>
                </a:lnTo>
                <a:close/>
              </a:path>
            </a:pathLst>
          </a:custGeom>
          <a:solidFill>
            <a:srgbClr val="F1951A"/>
          </a:solidFill>
          <a:ln>
            <a:noFill/>
          </a:ln>
        </p:spPr>
        <p:txBody>
          <a:bodyPr vert="horz" wrap="square" lIns="91440" tIns="45720" rIns="91440" bIns="45720" numCol="1" anchor="t" anchorCtr="0" compatLnSpc="1">
            <a:prstTxWarp prst="textNoShape">
              <a:avLst/>
            </a:prstTxWarp>
          </a:bodyPr>
          <a:lstStyle/>
          <a:p>
            <a:endParaRPr lang="es-CO"/>
          </a:p>
        </p:txBody>
      </p:sp>
      <p:sp>
        <p:nvSpPr>
          <p:cNvPr id="15" name="Rectángulo 177"/>
          <p:cNvSpPr>
            <a:spLocks noChangeArrowheads="1"/>
          </p:cNvSpPr>
          <p:nvPr/>
        </p:nvSpPr>
        <p:spPr bwMode="auto">
          <a:xfrm>
            <a:off x="3398701" y="2636250"/>
            <a:ext cx="54346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CO" altLang="es-CO" sz="5400" b="1" i="1" dirty="0">
                <a:solidFill>
                  <a:srgbClr val="DD6501"/>
                </a:solidFill>
                <a:latin typeface="Futura Md BT" panose="020B0602020204020303" pitchFamily="34" charset="0"/>
              </a:rPr>
              <a:t>Web </a:t>
            </a:r>
            <a:r>
              <a:rPr lang="es-CO" altLang="es-CO" sz="5400" b="1" i="1" dirty="0" err="1">
                <a:solidFill>
                  <a:srgbClr val="DD6501"/>
                </a:solidFill>
                <a:latin typeface="Futura Md BT" panose="020B0602020204020303" pitchFamily="34" charset="0"/>
              </a:rPr>
              <a:t>application</a:t>
            </a:r>
            <a:endParaRPr lang="es-CO" altLang="es-CO" sz="5400" b="1" i="1" dirty="0">
              <a:solidFill>
                <a:srgbClr val="DD6501"/>
              </a:solidFill>
              <a:latin typeface="Futura Md BT" panose="020B0602020204020303" pitchFamily="34" charset="0"/>
            </a:endParaRPr>
          </a:p>
        </p:txBody>
      </p:sp>
    </p:spTree>
    <p:extLst>
      <p:ext uri="{BB962C8B-B14F-4D97-AF65-F5344CB8AC3E}">
        <p14:creationId xmlns:p14="http://schemas.microsoft.com/office/powerpoint/2010/main" val="359954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2"/>
          <p:cNvSpPr>
            <a:spLocks noEditPoints="1"/>
          </p:cNvSpPr>
          <p:nvPr/>
        </p:nvSpPr>
        <p:spPr bwMode="auto">
          <a:xfrm flipH="1">
            <a:off x="-1" y="-1588"/>
            <a:ext cx="12191999" cy="6867526"/>
          </a:xfrm>
          <a:custGeom>
            <a:avLst/>
            <a:gdLst>
              <a:gd name="T0" fmla="*/ 0 w 33867"/>
              <a:gd name="T1" fmla="*/ 0 h 19050"/>
              <a:gd name="T2" fmla="*/ 33867 w 33867"/>
              <a:gd name="T3" fmla="*/ 0 h 19050"/>
              <a:gd name="T4" fmla="*/ 33867 w 33867"/>
              <a:gd name="T5" fmla="*/ 19050 h 19050"/>
              <a:gd name="T6" fmla="*/ 0 w 33867"/>
              <a:gd name="T7" fmla="*/ 19050 h 19050"/>
              <a:gd name="T8" fmla="*/ 0 w 33867"/>
              <a:gd name="T9" fmla="*/ 0 h 19050"/>
              <a:gd name="T10" fmla="*/ 20720 w 33867"/>
              <a:gd name="T11" fmla="*/ 889 h 19050"/>
              <a:gd name="T12" fmla="*/ 32921 w 33867"/>
              <a:gd name="T13" fmla="*/ 889 h 19050"/>
              <a:gd name="T14" fmla="*/ 32921 w 33867"/>
              <a:gd name="T15" fmla="*/ 13157 h 19050"/>
              <a:gd name="T16" fmla="*/ 14887 w 33867"/>
              <a:gd name="T17" fmla="*/ 17850 h 19050"/>
              <a:gd name="T18" fmla="*/ 20720 w 33867"/>
              <a:gd name="T19" fmla="*/ 889 h 19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67" h="19050">
                <a:moveTo>
                  <a:pt x="0" y="0"/>
                </a:moveTo>
                <a:lnTo>
                  <a:pt x="33867" y="0"/>
                </a:lnTo>
                <a:lnTo>
                  <a:pt x="33867" y="19050"/>
                </a:lnTo>
                <a:lnTo>
                  <a:pt x="0" y="19050"/>
                </a:lnTo>
                <a:lnTo>
                  <a:pt x="0" y="0"/>
                </a:lnTo>
                <a:close/>
                <a:moveTo>
                  <a:pt x="20720" y="889"/>
                </a:moveTo>
                <a:lnTo>
                  <a:pt x="32921" y="889"/>
                </a:lnTo>
                <a:lnTo>
                  <a:pt x="32921" y="13157"/>
                </a:lnTo>
                <a:lnTo>
                  <a:pt x="14887" y="17850"/>
                </a:lnTo>
                <a:lnTo>
                  <a:pt x="20720" y="889"/>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 name="Freeform 13"/>
          <p:cNvSpPr>
            <a:spLocks/>
          </p:cNvSpPr>
          <p:nvPr/>
        </p:nvSpPr>
        <p:spPr bwMode="auto">
          <a:xfrm flipH="1">
            <a:off x="9019956" y="-1588"/>
            <a:ext cx="3172044" cy="1155700"/>
          </a:xfrm>
          <a:custGeom>
            <a:avLst/>
            <a:gdLst>
              <a:gd name="T0" fmla="*/ 0 w 8812"/>
              <a:gd name="T1" fmla="*/ 0 h 3207"/>
              <a:gd name="T2" fmla="*/ 8812 w 8812"/>
              <a:gd name="T3" fmla="*/ 0 h 3207"/>
              <a:gd name="T4" fmla="*/ 0 w 8812"/>
              <a:gd name="T5" fmla="*/ 3207 h 3207"/>
              <a:gd name="T6" fmla="*/ 0 w 8812"/>
              <a:gd name="T7" fmla="*/ 0 h 3207"/>
            </a:gdLst>
            <a:ahLst/>
            <a:cxnLst>
              <a:cxn ang="0">
                <a:pos x="T0" y="T1"/>
              </a:cxn>
              <a:cxn ang="0">
                <a:pos x="T2" y="T3"/>
              </a:cxn>
              <a:cxn ang="0">
                <a:pos x="T4" y="T5"/>
              </a:cxn>
              <a:cxn ang="0">
                <a:pos x="T6" y="T7"/>
              </a:cxn>
            </a:cxnLst>
            <a:rect l="0" t="0" r="r" b="b"/>
            <a:pathLst>
              <a:path w="8812" h="3207">
                <a:moveTo>
                  <a:pt x="0" y="0"/>
                </a:moveTo>
                <a:lnTo>
                  <a:pt x="8812" y="0"/>
                </a:lnTo>
                <a:lnTo>
                  <a:pt x="0" y="3207"/>
                </a:lnTo>
                <a:lnTo>
                  <a:pt x="0" y="0"/>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6" name="Freeform 14"/>
          <p:cNvSpPr>
            <a:spLocks/>
          </p:cNvSpPr>
          <p:nvPr/>
        </p:nvSpPr>
        <p:spPr bwMode="auto">
          <a:xfrm flipH="1">
            <a:off x="0" y="-1588"/>
            <a:ext cx="6960742" cy="6867526"/>
          </a:xfrm>
          <a:custGeom>
            <a:avLst/>
            <a:gdLst>
              <a:gd name="T0" fmla="*/ 19332 w 19332"/>
              <a:gd name="T1" fmla="*/ 13828 h 19050"/>
              <a:gd name="T2" fmla="*/ 19332 w 19332"/>
              <a:gd name="T3" fmla="*/ 0 h 19050"/>
              <a:gd name="T4" fmla="*/ 19332 w 19332"/>
              <a:gd name="T5" fmla="*/ 19050 h 19050"/>
              <a:gd name="T6" fmla="*/ 0 w 19332"/>
              <a:gd name="T7" fmla="*/ 19050 h 19050"/>
              <a:gd name="T8" fmla="*/ 19332 w 19332"/>
              <a:gd name="T9" fmla="*/ 13828 h 19050"/>
            </a:gdLst>
            <a:ahLst/>
            <a:cxnLst>
              <a:cxn ang="0">
                <a:pos x="T0" y="T1"/>
              </a:cxn>
              <a:cxn ang="0">
                <a:pos x="T2" y="T3"/>
              </a:cxn>
              <a:cxn ang="0">
                <a:pos x="T4" y="T5"/>
              </a:cxn>
              <a:cxn ang="0">
                <a:pos x="T6" y="T7"/>
              </a:cxn>
              <a:cxn ang="0">
                <a:pos x="T8" y="T9"/>
              </a:cxn>
            </a:cxnLst>
            <a:rect l="0" t="0" r="r" b="b"/>
            <a:pathLst>
              <a:path w="19332" h="19050">
                <a:moveTo>
                  <a:pt x="19332" y="13828"/>
                </a:moveTo>
                <a:lnTo>
                  <a:pt x="19332" y="0"/>
                </a:lnTo>
                <a:lnTo>
                  <a:pt x="19332" y="19050"/>
                </a:lnTo>
                <a:lnTo>
                  <a:pt x="0" y="19050"/>
                </a:lnTo>
                <a:lnTo>
                  <a:pt x="19332" y="13828"/>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7" name="Freeform 15"/>
          <p:cNvSpPr>
            <a:spLocks/>
          </p:cNvSpPr>
          <p:nvPr/>
        </p:nvSpPr>
        <p:spPr bwMode="auto">
          <a:xfrm flipH="1">
            <a:off x="1" y="5937250"/>
            <a:ext cx="5982655" cy="928688"/>
          </a:xfrm>
          <a:custGeom>
            <a:avLst/>
            <a:gdLst>
              <a:gd name="T0" fmla="*/ 16616 w 16616"/>
              <a:gd name="T1" fmla="*/ 0 h 2576"/>
              <a:gd name="T2" fmla="*/ 16616 w 16616"/>
              <a:gd name="T3" fmla="*/ 2576 h 2576"/>
              <a:gd name="T4" fmla="*/ 0 w 16616"/>
              <a:gd name="T5" fmla="*/ 2576 h 2576"/>
              <a:gd name="T6" fmla="*/ 16616 w 16616"/>
              <a:gd name="T7" fmla="*/ 0 h 2576"/>
            </a:gdLst>
            <a:ahLst/>
            <a:cxnLst>
              <a:cxn ang="0">
                <a:pos x="T0" y="T1"/>
              </a:cxn>
              <a:cxn ang="0">
                <a:pos x="T2" y="T3"/>
              </a:cxn>
              <a:cxn ang="0">
                <a:pos x="T4" y="T5"/>
              </a:cxn>
              <a:cxn ang="0">
                <a:pos x="T6" y="T7"/>
              </a:cxn>
            </a:cxnLst>
            <a:rect l="0" t="0" r="r" b="b"/>
            <a:pathLst>
              <a:path w="16616" h="2576">
                <a:moveTo>
                  <a:pt x="16616" y="0"/>
                </a:moveTo>
                <a:lnTo>
                  <a:pt x="16616" y="2576"/>
                </a:lnTo>
                <a:lnTo>
                  <a:pt x="0" y="2576"/>
                </a:lnTo>
                <a:lnTo>
                  <a:pt x="1661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pic>
        <p:nvPicPr>
          <p:cNvPr id="14" name="Imagen 13">
            <a:extLst>
              <a:ext uri="{FF2B5EF4-FFF2-40B4-BE49-F238E27FC236}">
                <a16:creationId xmlns:a16="http://schemas.microsoft.com/office/drawing/2014/main" id="{59E6C677-C1C2-3A55-B2E4-9D5BE3E6237E}"/>
              </a:ext>
            </a:extLst>
          </p:cNvPr>
          <p:cNvPicPr>
            <a:picLocks noChangeAspect="1"/>
          </p:cNvPicPr>
          <p:nvPr/>
        </p:nvPicPr>
        <p:blipFill rotWithShape="1">
          <a:blip r:embed="rId3"/>
          <a:srcRect l="22301" t="18476" r="22327" b="8399"/>
          <a:stretch/>
        </p:blipFill>
        <p:spPr>
          <a:xfrm>
            <a:off x="0" y="928048"/>
            <a:ext cx="5982655" cy="4442081"/>
          </a:xfrm>
          <a:prstGeom prst="rect">
            <a:avLst/>
          </a:prstGeom>
        </p:spPr>
      </p:pic>
      <p:sp>
        <p:nvSpPr>
          <p:cNvPr id="8" name="Freeform 16"/>
          <p:cNvSpPr>
            <a:spLocks/>
          </p:cNvSpPr>
          <p:nvPr/>
        </p:nvSpPr>
        <p:spPr bwMode="auto">
          <a:xfrm flipH="1">
            <a:off x="10067793" y="4583113"/>
            <a:ext cx="2124207" cy="2282825"/>
          </a:xfrm>
          <a:custGeom>
            <a:avLst/>
            <a:gdLst>
              <a:gd name="T0" fmla="*/ 0 w 5903"/>
              <a:gd name="T1" fmla="*/ 0 h 6333"/>
              <a:gd name="T2" fmla="*/ 539 w 5903"/>
              <a:gd name="T3" fmla="*/ 307 h 6333"/>
              <a:gd name="T4" fmla="*/ 4984 w 5903"/>
              <a:gd name="T5" fmla="*/ 3895 h 6333"/>
              <a:gd name="T6" fmla="*/ 5455 w 5903"/>
              <a:gd name="T7" fmla="*/ 6333 h 6333"/>
              <a:gd name="T8" fmla="*/ 0 w 5903"/>
              <a:gd name="T9" fmla="*/ 6333 h 6333"/>
              <a:gd name="T10" fmla="*/ 0 w 5903"/>
              <a:gd name="T11" fmla="*/ 0 h 6333"/>
            </a:gdLst>
            <a:ahLst/>
            <a:cxnLst>
              <a:cxn ang="0">
                <a:pos x="T0" y="T1"/>
              </a:cxn>
              <a:cxn ang="0">
                <a:pos x="T2" y="T3"/>
              </a:cxn>
              <a:cxn ang="0">
                <a:pos x="T4" y="T5"/>
              </a:cxn>
              <a:cxn ang="0">
                <a:pos x="T6" y="T7"/>
              </a:cxn>
              <a:cxn ang="0">
                <a:pos x="T8" y="T9"/>
              </a:cxn>
              <a:cxn ang="0">
                <a:pos x="T10" y="T11"/>
              </a:cxn>
            </a:cxnLst>
            <a:rect l="0" t="0" r="r" b="b"/>
            <a:pathLst>
              <a:path w="5903" h="6333">
                <a:moveTo>
                  <a:pt x="0" y="0"/>
                </a:moveTo>
                <a:cubicBezTo>
                  <a:pt x="191" y="71"/>
                  <a:pt x="373" y="172"/>
                  <a:pt x="539" y="307"/>
                </a:cubicBezTo>
                <a:lnTo>
                  <a:pt x="4984" y="3895"/>
                </a:lnTo>
                <a:cubicBezTo>
                  <a:pt x="5722" y="4491"/>
                  <a:pt x="5903" y="5530"/>
                  <a:pt x="5455" y="6333"/>
                </a:cubicBezTo>
                <a:lnTo>
                  <a:pt x="0" y="6333"/>
                </a:lnTo>
                <a:lnTo>
                  <a:pt x="0"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9" name="Freeform 17"/>
          <p:cNvSpPr>
            <a:spLocks/>
          </p:cNvSpPr>
          <p:nvPr/>
        </p:nvSpPr>
        <p:spPr bwMode="auto">
          <a:xfrm flipH="1">
            <a:off x="53898" y="-6350"/>
            <a:ext cx="3086442" cy="1320800"/>
          </a:xfrm>
          <a:custGeom>
            <a:avLst/>
            <a:gdLst>
              <a:gd name="T0" fmla="*/ 8575 w 8575"/>
              <a:gd name="T1" fmla="*/ 0 h 3664"/>
              <a:gd name="T2" fmla="*/ 6363 w 8575"/>
              <a:gd name="T3" fmla="*/ 2740 h 3664"/>
              <a:gd name="T4" fmla="*/ 3741 w 8575"/>
              <a:gd name="T5" fmla="*/ 3020 h 3664"/>
              <a:gd name="T6" fmla="*/ 0 w 8575"/>
              <a:gd name="T7" fmla="*/ 0 h 3664"/>
              <a:gd name="T8" fmla="*/ 8575 w 8575"/>
              <a:gd name="T9" fmla="*/ 0 h 3664"/>
            </a:gdLst>
            <a:ahLst/>
            <a:cxnLst>
              <a:cxn ang="0">
                <a:pos x="T0" y="T1"/>
              </a:cxn>
              <a:cxn ang="0">
                <a:pos x="T2" y="T3"/>
              </a:cxn>
              <a:cxn ang="0">
                <a:pos x="T4" y="T5"/>
              </a:cxn>
              <a:cxn ang="0">
                <a:pos x="T6" y="T7"/>
              </a:cxn>
              <a:cxn ang="0">
                <a:pos x="T8" y="T9"/>
              </a:cxn>
            </a:cxnLst>
            <a:rect l="0" t="0" r="r" b="b"/>
            <a:pathLst>
              <a:path w="8575" h="3664">
                <a:moveTo>
                  <a:pt x="8575" y="0"/>
                </a:moveTo>
                <a:lnTo>
                  <a:pt x="6363" y="2740"/>
                </a:lnTo>
                <a:cubicBezTo>
                  <a:pt x="5719" y="3538"/>
                  <a:pt x="4539" y="3664"/>
                  <a:pt x="3741" y="3020"/>
                </a:cubicBezTo>
                <a:lnTo>
                  <a:pt x="0" y="0"/>
                </a:lnTo>
                <a:lnTo>
                  <a:pt x="8575" y="0"/>
                </a:lnTo>
                <a:close/>
              </a:path>
            </a:pathLst>
          </a:custGeom>
          <a:solidFill>
            <a:srgbClr val="0F1E33"/>
          </a:solidFill>
          <a:ln>
            <a:noFill/>
          </a:ln>
        </p:spPr>
        <p:txBody>
          <a:bodyPr vert="horz" wrap="square" lIns="91440" tIns="45720" rIns="91440" bIns="45720" numCol="1" anchor="t" anchorCtr="0" compatLnSpc="1">
            <a:prstTxWarp prst="textNoShape">
              <a:avLst/>
            </a:prstTxWarp>
          </a:bodyPr>
          <a:lstStyle/>
          <a:p>
            <a:endParaRPr lang="es-CO">
              <a:solidFill>
                <a:srgbClr val="0F1E33"/>
              </a:solidFill>
            </a:endParaRPr>
          </a:p>
        </p:txBody>
      </p:sp>
      <p:sp>
        <p:nvSpPr>
          <p:cNvPr id="12" name="Freeform 21"/>
          <p:cNvSpPr>
            <a:spLocks/>
          </p:cNvSpPr>
          <p:nvPr/>
        </p:nvSpPr>
        <p:spPr bwMode="auto">
          <a:xfrm flipH="1">
            <a:off x="4900462" y="10279"/>
            <a:ext cx="1788139" cy="5272088"/>
          </a:xfrm>
          <a:custGeom>
            <a:avLst/>
            <a:gdLst>
              <a:gd name="T0" fmla="*/ 4930 w 4930"/>
              <a:gd name="T1" fmla="*/ 0 h 14605"/>
              <a:gd name="T2" fmla="*/ 3528 w 4930"/>
              <a:gd name="T3" fmla="*/ 0 h 14605"/>
              <a:gd name="T4" fmla="*/ 0 w 4930"/>
              <a:gd name="T5" fmla="*/ 14605 h 14605"/>
              <a:gd name="T6" fmla="*/ 4930 w 4930"/>
              <a:gd name="T7" fmla="*/ 0 h 14605"/>
            </a:gdLst>
            <a:ahLst/>
            <a:cxnLst>
              <a:cxn ang="0">
                <a:pos x="T0" y="T1"/>
              </a:cxn>
              <a:cxn ang="0">
                <a:pos x="T2" y="T3"/>
              </a:cxn>
              <a:cxn ang="0">
                <a:pos x="T4" y="T5"/>
              </a:cxn>
              <a:cxn ang="0">
                <a:pos x="T6" y="T7"/>
              </a:cxn>
            </a:cxnLst>
            <a:rect l="0" t="0" r="r" b="b"/>
            <a:pathLst>
              <a:path w="4930" h="14605">
                <a:moveTo>
                  <a:pt x="4930" y="0"/>
                </a:moveTo>
                <a:lnTo>
                  <a:pt x="3528" y="0"/>
                </a:lnTo>
                <a:lnTo>
                  <a:pt x="0" y="14605"/>
                </a:lnTo>
                <a:lnTo>
                  <a:pt x="4930" y="0"/>
                </a:lnTo>
                <a:close/>
              </a:path>
            </a:pathLst>
          </a:custGeom>
          <a:solidFill>
            <a:schemeClr val="bg1">
              <a:lumMod val="95000"/>
            </a:schemeClr>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s-CO"/>
          </a:p>
        </p:txBody>
      </p:sp>
      <p:sp>
        <p:nvSpPr>
          <p:cNvPr id="2" name="Rectángulo 1">
            <a:extLst>
              <a:ext uri="{FF2B5EF4-FFF2-40B4-BE49-F238E27FC236}">
                <a16:creationId xmlns:a16="http://schemas.microsoft.com/office/drawing/2014/main" id="{4D39A551-2D1F-7B61-388C-B2492B74465B}"/>
              </a:ext>
            </a:extLst>
          </p:cNvPr>
          <p:cNvSpPr/>
          <p:nvPr/>
        </p:nvSpPr>
        <p:spPr>
          <a:xfrm>
            <a:off x="979959" y="164483"/>
            <a:ext cx="10005392" cy="411779"/>
          </a:xfrm>
          <a:prstGeom prst="rect">
            <a:avLst/>
          </a:prstGeom>
        </p:spPr>
        <p:txBody>
          <a:bodyPr wrap="square" anchor="ctr">
            <a:spAutoFit/>
          </a:bodyPr>
          <a:lstStyle/>
          <a:p>
            <a:pPr marL="108000" algn="ctr" eaLnBrk="1" fontAlgn="auto" hangingPunct="1">
              <a:lnSpc>
                <a:spcPct val="50000"/>
              </a:lnSpc>
              <a:spcBef>
                <a:spcPts val="2400"/>
              </a:spcBef>
              <a:spcAft>
                <a:spcPts val="0"/>
              </a:spcAft>
              <a:defRPr/>
            </a:pPr>
            <a:r>
              <a:rPr lang="es-CO" sz="3600" b="1" i="1" spc="-150" dirty="0" err="1">
                <a:solidFill>
                  <a:srgbClr val="1B0B0B"/>
                </a:solidFill>
                <a:latin typeface="Futura Md BT" panose="020B0602020204020303" pitchFamily="34" charset="0"/>
              </a:rPr>
              <a:t>Register</a:t>
            </a:r>
            <a:r>
              <a:rPr lang="es-CO" sz="3600" b="1" i="1" spc="-150" dirty="0">
                <a:solidFill>
                  <a:srgbClr val="1B0B0B"/>
                </a:solidFill>
                <a:latin typeface="Futura Md BT" panose="020B0602020204020303" pitchFamily="34" charset="0"/>
              </a:rPr>
              <a:t> user </a:t>
            </a:r>
          </a:p>
        </p:txBody>
      </p:sp>
      <p:pic>
        <p:nvPicPr>
          <p:cNvPr id="16" name="Imagen 15">
            <a:extLst>
              <a:ext uri="{FF2B5EF4-FFF2-40B4-BE49-F238E27FC236}">
                <a16:creationId xmlns:a16="http://schemas.microsoft.com/office/drawing/2014/main" id="{E24697B1-8068-4503-DA0C-2AA5F4CD9B6E}"/>
              </a:ext>
            </a:extLst>
          </p:cNvPr>
          <p:cNvPicPr>
            <a:picLocks noChangeAspect="1"/>
          </p:cNvPicPr>
          <p:nvPr/>
        </p:nvPicPr>
        <p:blipFill rotWithShape="1">
          <a:blip r:embed="rId4"/>
          <a:srcRect l="43359" t="26230" r="22460" b="17149"/>
          <a:stretch/>
        </p:blipFill>
        <p:spPr>
          <a:xfrm>
            <a:off x="6970363" y="2315550"/>
            <a:ext cx="4866486" cy="4532171"/>
          </a:xfrm>
          <a:prstGeom prst="rect">
            <a:avLst/>
          </a:prstGeom>
        </p:spPr>
      </p:pic>
      <p:sp>
        <p:nvSpPr>
          <p:cNvPr id="17" name="Flecha: curvada hacia la derecha 16">
            <a:extLst>
              <a:ext uri="{FF2B5EF4-FFF2-40B4-BE49-F238E27FC236}">
                <a16:creationId xmlns:a16="http://schemas.microsoft.com/office/drawing/2014/main" id="{8335BB67-08E7-C28A-388D-8148D5127706}"/>
              </a:ext>
            </a:extLst>
          </p:cNvPr>
          <p:cNvSpPr/>
          <p:nvPr/>
        </p:nvSpPr>
        <p:spPr>
          <a:xfrm rot="6296599" flipV="1">
            <a:off x="6602604" y="1077576"/>
            <a:ext cx="1155515" cy="170161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tx1"/>
              </a:solidFill>
            </a:endParaRPr>
          </a:p>
        </p:txBody>
      </p:sp>
    </p:spTree>
    <p:extLst>
      <p:ext uri="{BB962C8B-B14F-4D97-AF65-F5344CB8AC3E}">
        <p14:creationId xmlns:p14="http://schemas.microsoft.com/office/powerpoint/2010/main" val="156432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0"/>
          <p:cNvSpPr>
            <a:spLocks noChangeAspect="1" noChangeArrowheads="1" noTextEdit="1"/>
          </p:cNvSpPr>
          <p:nvPr/>
        </p:nvSpPr>
        <p:spPr bwMode="auto">
          <a:xfrm>
            <a:off x="92075" y="0"/>
            <a:ext cx="12236450" cy="6899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7" name="Freeform 13"/>
          <p:cNvSpPr>
            <a:spLocks/>
          </p:cNvSpPr>
          <p:nvPr/>
        </p:nvSpPr>
        <p:spPr bwMode="auto">
          <a:xfrm>
            <a:off x="-7938" y="-1588"/>
            <a:ext cx="3176588" cy="1155700"/>
          </a:xfrm>
          <a:custGeom>
            <a:avLst/>
            <a:gdLst>
              <a:gd name="T0" fmla="*/ 0 w 8812"/>
              <a:gd name="T1" fmla="*/ 0 h 3207"/>
              <a:gd name="T2" fmla="*/ 8812 w 8812"/>
              <a:gd name="T3" fmla="*/ 0 h 3207"/>
              <a:gd name="T4" fmla="*/ 0 w 8812"/>
              <a:gd name="T5" fmla="*/ 3207 h 3207"/>
              <a:gd name="T6" fmla="*/ 0 w 8812"/>
              <a:gd name="T7" fmla="*/ 0 h 3207"/>
            </a:gdLst>
            <a:ahLst/>
            <a:cxnLst>
              <a:cxn ang="0">
                <a:pos x="T0" y="T1"/>
              </a:cxn>
              <a:cxn ang="0">
                <a:pos x="T2" y="T3"/>
              </a:cxn>
              <a:cxn ang="0">
                <a:pos x="T4" y="T5"/>
              </a:cxn>
              <a:cxn ang="0">
                <a:pos x="T6" y="T7"/>
              </a:cxn>
            </a:cxnLst>
            <a:rect l="0" t="0" r="r" b="b"/>
            <a:pathLst>
              <a:path w="8812" h="3207">
                <a:moveTo>
                  <a:pt x="0" y="0"/>
                </a:moveTo>
                <a:lnTo>
                  <a:pt x="8812" y="0"/>
                </a:lnTo>
                <a:lnTo>
                  <a:pt x="0" y="3207"/>
                </a:lnTo>
                <a:lnTo>
                  <a:pt x="0" y="0"/>
                </a:lnTo>
                <a:close/>
              </a:path>
            </a:pathLst>
          </a:custGeom>
          <a:solidFill>
            <a:srgbClr val="0F1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8" name="Freeform 14"/>
          <p:cNvSpPr>
            <a:spLocks/>
          </p:cNvSpPr>
          <p:nvPr/>
        </p:nvSpPr>
        <p:spPr bwMode="auto">
          <a:xfrm>
            <a:off x="5230813" y="-1588"/>
            <a:ext cx="6970713" cy="6867526"/>
          </a:xfrm>
          <a:custGeom>
            <a:avLst/>
            <a:gdLst>
              <a:gd name="T0" fmla="*/ 19332 w 19332"/>
              <a:gd name="T1" fmla="*/ 13828 h 19050"/>
              <a:gd name="T2" fmla="*/ 19332 w 19332"/>
              <a:gd name="T3" fmla="*/ 0 h 19050"/>
              <a:gd name="T4" fmla="*/ 19332 w 19332"/>
              <a:gd name="T5" fmla="*/ 19050 h 19050"/>
              <a:gd name="T6" fmla="*/ 0 w 19332"/>
              <a:gd name="T7" fmla="*/ 19050 h 19050"/>
              <a:gd name="T8" fmla="*/ 19332 w 19332"/>
              <a:gd name="T9" fmla="*/ 13828 h 19050"/>
            </a:gdLst>
            <a:ahLst/>
            <a:cxnLst>
              <a:cxn ang="0">
                <a:pos x="T0" y="T1"/>
              </a:cxn>
              <a:cxn ang="0">
                <a:pos x="T2" y="T3"/>
              </a:cxn>
              <a:cxn ang="0">
                <a:pos x="T4" y="T5"/>
              </a:cxn>
              <a:cxn ang="0">
                <a:pos x="T6" y="T7"/>
              </a:cxn>
              <a:cxn ang="0">
                <a:pos x="T8" y="T9"/>
              </a:cxn>
            </a:cxnLst>
            <a:rect l="0" t="0" r="r" b="b"/>
            <a:pathLst>
              <a:path w="19332" h="19050">
                <a:moveTo>
                  <a:pt x="19332" y="13828"/>
                </a:moveTo>
                <a:lnTo>
                  <a:pt x="19332" y="0"/>
                </a:lnTo>
                <a:lnTo>
                  <a:pt x="19332" y="19050"/>
                </a:lnTo>
                <a:lnTo>
                  <a:pt x="0" y="19050"/>
                </a:lnTo>
                <a:lnTo>
                  <a:pt x="19332" y="13828"/>
                </a:lnTo>
                <a:close/>
              </a:path>
            </a:pathLst>
          </a:custGeom>
          <a:solidFill>
            <a:srgbClr val="0F1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9" name="Freeform 15"/>
          <p:cNvSpPr>
            <a:spLocks/>
          </p:cNvSpPr>
          <p:nvPr/>
        </p:nvSpPr>
        <p:spPr bwMode="auto">
          <a:xfrm>
            <a:off x="6210300" y="5937250"/>
            <a:ext cx="5991225" cy="928688"/>
          </a:xfrm>
          <a:custGeom>
            <a:avLst/>
            <a:gdLst>
              <a:gd name="T0" fmla="*/ 16616 w 16616"/>
              <a:gd name="T1" fmla="*/ 0 h 2576"/>
              <a:gd name="T2" fmla="*/ 16616 w 16616"/>
              <a:gd name="T3" fmla="*/ 2576 h 2576"/>
              <a:gd name="T4" fmla="*/ 0 w 16616"/>
              <a:gd name="T5" fmla="*/ 2576 h 2576"/>
              <a:gd name="T6" fmla="*/ 16616 w 16616"/>
              <a:gd name="T7" fmla="*/ 0 h 2576"/>
            </a:gdLst>
            <a:ahLst/>
            <a:cxnLst>
              <a:cxn ang="0">
                <a:pos x="T0" y="T1"/>
              </a:cxn>
              <a:cxn ang="0">
                <a:pos x="T2" y="T3"/>
              </a:cxn>
              <a:cxn ang="0">
                <a:pos x="T4" y="T5"/>
              </a:cxn>
              <a:cxn ang="0">
                <a:pos x="T6" y="T7"/>
              </a:cxn>
            </a:cxnLst>
            <a:rect l="0" t="0" r="r" b="b"/>
            <a:pathLst>
              <a:path w="16616" h="2576">
                <a:moveTo>
                  <a:pt x="16616" y="0"/>
                </a:moveTo>
                <a:lnTo>
                  <a:pt x="16616" y="2576"/>
                </a:lnTo>
                <a:lnTo>
                  <a:pt x="0" y="2576"/>
                </a:lnTo>
                <a:lnTo>
                  <a:pt x="16616"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0" name="Freeform 16"/>
          <p:cNvSpPr>
            <a:spLocks/>
          </p:cNvSpPr>
          <p:nvPr/>
        </p:nvSpPr>
        <p:spPr bwMode="auto">
          <a:xfrm>
            <a:off x="-7938" y="4583113"/>
            <a:ext cx="2127250" cy="2282825"/>
          </a:xfrm>
          <a:custGeom>
            <a:avLst/>
            <a:gdLst>
              <a:gd name="T0" fmla="*/ 0 w 5903"/>
              <a:gd name="T1" fmla="*/ 0 h 6333"/>
              <a:gd name="T2" fmla="*/ 539 w 5903"/>
              <a:gd name="T3" fmla="*/ 307 h 6333"/>
              <a:gd name="T4" fmla="*/ 4984 w 5903"/>
              <a:gd name="T5" fmla="*/ 3895 h 6333"/>
              <a:gd name="T6" fmla="*/ 5455 w 5903"/>
              <a:gd name="T7" fmla="*/ 6333 h 6333"/>
              <a:gd name="T8" fmla="*/ 0 w 5903"/>
              <a:gd name="T9" fmla="*/ 6333 h 6333"/>
              <a:gd name="T10" fmla="*/ 0 w 5903"/>
              <a:gd name="T11" fmla="*/ 0 h 6333"/>
            </a:gdLst>
            <a:ahLst/>
            <a:cxnLst>
              <a:cxn ang="0">
                <a:pos x="T0" y="T1"/>
              </a:cxn>
              <a:cxn ang="0">
                <a:pos x="T2" y="T3"/>
              </a:cxn>
              <a:cxn ang="0">
                <a:pos x="T4" y="T5"/>
              </a:cxn>
              <a:cxn ang="0">
                <a:pos x="T6" y="T7"/>
              </a:cxn>
              <a:cxn ang="0">
                <a:pos x="T8" y="T9"/>
              </a:cxn>
              <a:cxn ang="0">
                <a:pos x="T10" y="T11"/>
              </a:cxn>
            </a:cxnLst>
            <a:rect l="0" t="0" r="r" b="b"/>
            <a:pathLst>
              <a:path w="5903" h="6333">
                <a:moveTo>
                  <a:pt x="0" y="0"/>
                </a:moveTo>
                <a:cubicBezTo>
                  <a:pt x="191" y="71"/>
                  <a:pt x="373" y="172"/>
                  <a:pt x="539" y="307"/>
                </a:cubicBezTo>
                <a:lnTo>
                  <a:pt x="4984" y="3895"/>
                </a:lnTo>
                <a:cubicBezTo>
                  <a:pt x="5722" y="4491"/>
                  <a:pt x="5903" y="5530"/>
                  <a:pt x="5455" y="6333"/>
                </a:cubicBezTo>
                <a:lnTo>
                  <a:pt x="0" y="6333"/>
                </a:lnTo>
                <a:lnTo>
                  <a:pt x="0" y="0"/>
                </a:lnTo>
                <a:close/>
              </a:path>
            </a:pathLst>
          </a:custGeom>
          <a:gradFill flip="none" rotWithShape="1">
            <a:gsLst>
              <a:gs pos="39000">
                <a:srgbClr val="F1951A"/>
              </a:gs>
              <a:gs pos="80000">
                <a:srgbClr val="DD6501"/>
              </a:gs>
            </a:gsLst>
            <a:lin ang="9000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21" name="Freeform 17"/>
          <p:cNvSpPr>
            <a:spLocks/>
          </p:cNvSpPr>
          <p:nvPr/>
        </p:nvSpPr>
        <p:spPr bwMode="auto">
          <a:xfrm>
            <a:off x="9056688" y="-6350"/>
            <a:ext cx="3090863" cy="1320800"/>
          </a:xfrm>
          <a:custGeom>
            <a:avLst/>
            <a:gdLst>
              <a:gd name="T0" fmla="*/ 8575 w 8575"/>
              <a:gd name="T1" fmla="*/ 0 h 3664"/>
              <a:gd name="T2" fmla="*/ 6363 w 8575"/>
              <a:gd name="T3" fmla="*/ 2740 h 3664"/>
              <a:gd name="T4" fmla="*/ 3741 w 8575"/>
              <a:gd name="T5" fmla="*/ 3020 h 3664"/>
              <a:gd name="T6" fmla="*/ 0 w 8575"/>
              <a:gd name="T7" fmla="*/ 0 h 3664"/>
              <a:gd name="T8" fmla="*/ 8575 w 8575"/>
              <a:gd name="T9" fmla="*/ 0 h 3664"/>
            </a:gdLst>
            <a:ahLst/>
            <a:cxnLst>
              <a:cxn ang="0">
                <a:pos x="T0" y="T1"/>
              </a:cxn>
              <a:cxn ang="0">
                <a:pos x="T2" y="T3"/>
              </a:cxn>
              <a:cxn ang="0">
                <a:pos x="T4" y="T5"/>
              </a:cxn>
              <a:cxn ang="0">
                <a:pos x="T6" y="T7"/>
              </a:cxn>
              <a:cxn ang="0">
                <a:pos x="T8" y="T9"/>
              </a:cxn>
            </a:cxnLst>
            <a:rect l="0" t="0" r="r" b="b"/>
            <a:pathLst>
              <a:path w="8575" h="3664">
                <a:moveTo>
                  <a:pt x="8575" y="0"/>
                </a:moveTo>
                <a:lnTo>
                  <a:pt x="6363" y="2740"/>
                </a:lnTo>
                <a:cubicBezTo>
                  <a:pt x="5719" y="3538"/>
                  <a:pt x="4539" y="3664"/>
                  <a:pt x="3741" y="3020"/>
                </a:cubicBezTo>
                <a:lnTo>
                  <a:pt x="0" y="0"/>
                </a:lnTo>
                <a:lnTo>
                  <a:pt x="8575" y="0"/>
                </a:lnTo>
                <a:close/>
              </a:path>
            </a:pathLst>
          </a:custGeom>
          <a:gradFill flip="none" rotWithShape="1">
            <a:gsLst>
              <a:gs pos="39000">
                <a:srgbClr val="F1951A"/>
              </a:gs>
              <a:gs pos="80000">
                <a:srgbClr val="DD6501"/>
              </a:gs>
            </a:gsLst>
            <a:lin ang="21594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29" name="Freeform 21"/>
          <p:cNvSpPr>
            <a:spLocks/>
          </p:cNvSpPr>
          <p:nvPr/>
        </p:nvSpPr>
        <p:spPr bwMode="auto">
          <a:xfrm>
            <a:off x="5503345" y="10279"/>
            <a:ext cx="1790700" cy="5272088"/>
          </a:xfrm>
          <a:custGeom>
            <a:avLst/>
            <a:gdLst>
              <a:gd name="T0" fmla="*/ 4930 w 4930"/>
              <a:gd name="T1" fmla="*/ 0 h 14605"/>
              <a:gd name="T2" fmla="*/ 3528 w 4930"/>
              <a:gd name="T3" fmla="*/ 0 h 14605"/>
              <a:gd name="T4" fmla="*/ 0 w 4930"/>
              <a:gd name="T5" fmla="*/ 14605 h 14605"/>
              <a:gd name="T6" fmla="*/ 4930 w 4930"/>
              <a:gd name="T7" fmla="*/ 0 h 14605"/>
            </a:gdLst>
            <a:ahLst/>
            <a:cxnLst>
              <a:cxn ang="0">
                <a:pos x="T0" y="T1"/>
              </a:cxn>
              <a:cxn ang="0">
                <a:pos x="T2" y="T3"/>
              </a:cxn>
              <a:cxn ang="0">
                <a:pos x="T4" y="T5"/>
              </a:cxn>
              <a:cxn ang="0">
                <a:pos x="T6" y="T7"/>
              </a:cxn>
            </a:cxnLst>
            <a:rect l="0" t="0" r="r" b="b"/>
            <a:pathLst>
              <a:path w="4930" h="14605">
                <a:moveTo>
                  <a:pt x="4930" y="0"/>
                </a:moveTo>
                <a:lnTo>
                  <a:pt x="3528" y="0"/>
                </a:lnTo>
                <a:lnTo>
                  <a:pt x="0" y="14605"/>
                </a:lnTo>
                <a:lnTo>
                  <a:pt x="4930" y="0"/>
                </a:lnTo>
                <a:close/>
              </a:path>
            </a:pathLst>
          </a:custGeom>
          <a:solidFill>
            <a:schemeClr val="bg1">
              <a:lumMod val="95000"/>
            </a:schemeClr>
          </a:solidFill>
          <a:ln w="63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s-CO"/>
          </a:p>
        </p:txBody>
      </p:sp>
      <p:sp>
        <p:nvSpPr>
          <p:cNvPr id="3" name="Rectángulo 2">
            <a:extLst>
              <a:ext uri="{FF2B5EF4-FFF2-40B4-BE49-F238E27FC236}">
                <a16:creationId xmlns:a16="http://schemas.microsoft.com/office/drawing/2014/main" id="{DFE37E29-2BB7-76B4-764D-25CE58CA93B3}"/>
              </a:ext>
            </a:extLst>
          </p:cNvPr>
          <p:cNvSpPr/>
          <p:nvPr/>
        </p:nvSpPr>
        <p:spPr>
          <a:xfrm>
            <a:off x="807680" y="242271"/>
            <a:ext cx="10005392" cy="411779"/>
          </a:xfrm>
          <a:prstGeom prst="rect">
            <a:avLst/>
          </a:prstGeom>
        </p:spPr>
        <p:txBody>
          <a:bodyPr wrap="square" anchor="ctr">
            <a:spAutoFit/>
          </a:bodyPr>
          <a:lstStyle/>
          <a:p>
            <a:pPr marL="108000" algn="ctr" eaLnBrk="1" fontAlgn="auto" hangingPunct="1">
              <a:lnSpc>
                <a:spcPct val="50000"/>
              </a:lnSpc>
              <a:spcBef>
                <a:spcPts val="2400"/>
              </a:spcBef>
              <a:spcAft>
                <a:spcPts val="0"/>
              </a:spcAft>
              <a:defRPr/>
            </a:pPr>
            <a:r>
              <a:rPr lang="es-CO" sz="3600" b="1" i="1" spc="-150" dirty="0" err="1">
                <a:solidFill>
                  <a:srgbClr val="1B0B0B"/>
                </a:solidFill>
                <a:latin typeface="Futura Md BT" panose="020B0602020204020303" pitchFamily="34" charset="0"/>
              </a:rPr>
              <a:t>Inbox</a:t>
            </a:r>
            <a:endParaRPr lang="es-CO" sz="3600" b="1" i="1" spc="-150" dirty="0">
              <a:solidFill>
                <a:srgbClr val="1B0B0B"/>
              </a:solidFill>
              <a:latin typeface="Futura Md BT" panose="020B0602020204020303" pitchFamily="34" charset="0"/>
            </a:endParaRPr>
          </a:p>
        </p:txBody>
      </p:sp>
      <p:pic>
        <p:nvPicPr>
          <p:cNvPr id="10" name="Imagen 9">
            <a:extLst>
              <a:ext uri="{FF2B5EF4-FFF2-40B4-BE49-F238E27FC236}">
                <a16:creationId xmlns:a16="http://schemas.microsoft.com/office/drawing/2014/main" id="{88536C5A-7DFB-627A-4B2D-912C11D7F50F}"/>
              </a:ext>
            </a:extLst>
          </p:cNvPr>
          <p:cNvPicPr>
            <a:picLocks noChangeAspect="1"/>
          </p:cNvPicPr>
          <p:nvPr/>
        </p:nvPicPr>
        <p:blipFill rotWithShape="1">
          <a:blip r:embed="rId3"/>
          <a:srcRect l="9679" t="34610" r="35211" b="18619"/>
          <a:stretch/>
        </p:blipFill>
        <p:spPr>
          <a:xfrm>
            <a:off x="1357061" y="1333085"/>
            <a:ext cx="10083267" cy="5066333"/>
          </a:xfrm>
          <a:prstGeom prst="rect">
            <a:avLst/>
          </a:prstGeom>
        </p:spPr>
      </p:pic>
    </p:spTree>
    <p:extLst>
      <p:ext uri="{BB962C8B-B14F-4D97-AF65-F5344CB8AC3E}">
        <p14:creationId xmlns:p14="http://schemas.microsoft.com/office/powerpoint/2010/main" val="232707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p:cNvSpPr/>
          <p:nvPr/>
        </p:nvSpPr>
        <p:spPr>
          <a:xfrm>
            <a:off x="-7938" y="-6350"/>
            <a:ext cx="12209463" cy="6864350"/>
          </a:xfrm>
          <a:prstGeom prst="rect">
            <a:avLst/>
          </a:prstGeom>
          <a:solidFill>
            <a:srgbClr val="182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orma libre 13"/>
          <p:cNvSpPr>
            <a:spLocks/>
          </p:cNvSpPr>
          <p:nvPr/>
        </p:nvSpPr>
        <p:spPr bwMode="auto">
          <a:xfrm>
            <a:off x="246590" y="209774"/>
            <a:ext cx="8586748" cy="1525687"/>
          </a:xfrm>
          <a:custGeom>
            <a:avLst/>
            <a:gdLst>
              <a:gd name="connsiteX0" fmla="*/ 8586748 w 8586748"/>
              <a:gd name="connsiteY0" fmla="*/ 0 h 1525687"/>
              <a:gd name="connsiteX1" fmla="*/ 8586748 w 8586748"/>
              <a:gd name="connsiteY1" fmla="*/ 834757 h 1525687"/>
              <a:gd name="connsiteX2" fmla="*/ 0 w 8586748"/>
              <a:gd name="connsiteY2" fmla="*/ 1525687 h 1525687"/>
            </a:gdLst>
            <a:ahLst/>
            <a:cxnLst>
              <a:cxn ang="0">
                <a:pos x="connsiteX0" y="connsiteY0"/>
              </a:cxn>
              <a:cxn ang="0">
                <a:pos x="connsiteX1" y="connsiteY1"/>
              </a:cxn>
              <a:cxn ang="0">
                <a:pos x="connsiteX2" y="connsiteY2"/>
              </a:cxn>
            </a:cxnLst>
            <a:rect l="l" t="t" r="r" b="b"/>
            <a:pathLst>
              <a:path w="8586748" h="1525687">
                <a:moveTo>
                  <a:pt x="8586748" y="0"/>
                </a:moveTo>
                <a:lnTo>
                  <a:pt x="8586748" y="834757"/>
                </a:lnTo>
                <a:lnTo>
                  <a:pt x="0" y="1525687"/>
                </a:lnTo>
                <a:close/>
              </a:path>
            </a:pathLst>
          </a:custGeom>
          <a:solidFill>
            <a:srgbClr val="21406D"/>
          </a:solidFill>
          <a:ln>
            <a:noFill/>
          </a:ln>
        </p:spPr>
        <p:txBody>
          <a:bodyPr vert="horz" wrap="square" lIns="91440" tIns="45720" rIns="91440" bIns="45720" numCol="1" anchor="t" anchorCtr="0" compatLnSpc="1">
            <a:prstTxWarp prst="textNoShape">
              <a:avLst/>
            </a:prstTxWarp>
            <a:noAutofit/>
          </a:bodyPr>
          <a:lstStyle/>
          <a:p>
            <a:endParaRPr lang="es-CO"/>
          </a:p>
        </p:txBody>
      </p:sp>
      <p:grpSp>
        <p:nvGrpSpPr>
          <p:cNvPr id="2" name="Grupo 1"/>
          <p:cNvGrpSpPr/>
          <p:nvPr/>
        </p:nvGrpSpPr>
        <p:grpSpPr>
          <a:xfrm>
            <a:off x="5873412" y="-6351"/>
            <a:ext cx="6274140" cy="2204427"/>
            <a:chOff x="8388350" y="-6350"/>
            <a:chExt cx="3759201" cy="1320800"/>
          </a:xfrm>
        </p:grpSpPr>
        <p:sp>
          <p:nvSpPr>
            <p:cNvPr id="12" name="Freeform 9"/>
            <p:cNvSpPr>
              <a:spLocks/>
            </p:cNvSpPr>
            <p:nvPr/>
          </p:nvSpPr>
          <p:spPr bwMode="auto">
            <a:xfrm>
              <a:off x="8388350" y="-6350"/>
              <a:ext cx="1992313" cy="850900"/>
            </a:xfrm>
            <a:custGeom>
              <a:avLst/>
              <a:gdLst>
                <a:gd name="T0" fmla="*/ 5523 w 5523"/>
                <a:gd name="T1" fmla="*/ 0 h 2360"/>
                <a:gd name="T2" fmla="*/ 4098 w 5523"/>
                <a:gd name="T3" fmla="*/ 1765 h 2360"/>
                <a:gd name="T4" fmla="*/ 2410 w 5523"/>
                <a:gd name="T5" fmla="*/ 1945 h 2360"/>
                <a:gd name="T6" fmla="*/ 0 w 5523"/>
                <a:gd name="T7" fmla="*/ 0 h 2360"/>
                <a:gd name="T8" fmla="*/ 5523 w 5523"/>
                <a:gd name="T9" fmla="*/ 0 h 2360"/>
              </a:gdLst>
              <a:ahLst/>
              <a:cxnLst>
                <a:cxn ang="0">
                  <a:pos x="T0" y="T1"/>
                </a:cxn>
                <a:cxn ang="0">
                  <a:pos x="T2" y="T3"/>
                </a:cxn>
                <a:cxn ang="0">
                  <a:pos x="T4" y="T5"/>
                </a:cxn>
                <a:cxn ang="0">
                  <a:pos x="T6" y="T7"/>
                </a:cxn>
                <a:cxn ang="0">
                  <a:pos x="T8" y="T9"/>
                </a:cxn>
              </a:cxnLst>
              <a:rect l="0" t="0" r="r" b="b"/>
              <a:pathLst>
                <a:path w="5523" h="2360">
                  <a:moveTo>
                    <a:pt x="5523" y="0"/>
                  </a:moveTo>
                  <a:lnTo>
                    <a:pt x="4098" y="1765"/>
                  </a:lnTo>
                  <a:cubicBezTo>
                    <a:pt x="3684" y="2279"/>
                    <a:pt x="2924" y="2360"/>
                    <a:pt x="2410" y="1945"/>
                  </a:cubicBezTo>
                  <a:lnTo>
                    <a:pt x="0" y="0"/>
                  </a:lnTo>
                  <a:lnTo>
                    <a:pt x="5523" y="0"/>
                  </a:lnTo>
                  <a:close/>
                </a:path>
              </a:pathLst>
            </a:custGeom>
            <a:gradFill flip="none" rotWithShape="1">
              <a:gsLst>
                <a:gs pos="39000">
                  <a:srgbClr val="F1951A"/>
                </a:gs>
                <a:gs pos="80000">
                  <a:srgbClr val="DD6501"/>
                </a:gs>
              </a:gsLst>
              <a:lin ang="9000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13" name="Freeform 10"/>
            <p:cNvSpPr>
              <a:spLocks/>
            </p:cNvSpPr>
            <p:nvPr/>
          </p:nvSpPr>
          <p:spPr bwMode="auto">
            <a:xfrm>
              <a:off x="9056688" y="-6350"/>
              <a:ext cx="3090863" cy="1320800"/>
            </a:xfrm>
            <a:custGeom>
              <a:avLst/>
              <a:gdLst>
                <a:gd name="T0" fmla="*/ 8575 w 8575"/>
                <a:gd name="T1" fmla="*/ 0 h 3664"/>
                <a:gd name="T2" fmla="*/ 6363 w 8575"/>
                <a:gd name="T3" fmla="*/ 2740 h 3664"/>
                <a:gd name="T4" fmla="*/ 3741 w 8575"/>
                <a:gd name="T5" fmla="*/ 3020 h 3664"/>
                <a:gd name="T6" fmla="*/ 0 w 8575"/>
                <a:gd name="T7" fmla="*/ 0 h 3664"/>
                <a:gd name="T8" fmla="*/ 8575 w 8575"/>
                <a:gd name="T9" fmla="*/ 0 h 3664"/>
              </a:gdLst>
              <a:ahLst/>
              <a:cxnLst>
                <a:cxn ang="0">
                  <a:pos x="T0" y="T1"/>
                </a:cxn>
                <a:cxn ang="0">
                  <a:pos x="T2" y="T3"/>
                </a:cxn>
                <a:cxn ang="0">
                  <a:pos x="T4" y="T5"/>
                </a:cxn>
                <a:cxn ang="0">
                  <a:pos x="T6" y="T7"/>
                </a:cxn>
                <a:cxn ang="0">
                  <a:pos x="T8" y="T9"/>
                </a:cxn>
              </a:cxnLst>
              <a:rect l="0" t="0" r="r" b="b"/>
              <a:pathLst>
                <a:path w="8575" h="3664">
                  <a:moveTo>
                    <a:pt x="8575" y="0"/>
                  </a:moveTo>
                  <a:lnTo>
                    <a:pt x="6363" y="2740"/>
                  </a:lnTo>
                  <a:cubicBezTo>
                    <a:pt x="5719" y="3538"/>
                    <a:pt x="4539" y="3664"/>
                    <a:pt x="3741" y="3020"/>
                  </a:cubicBezTo>
                  <a:lnTo>
                    <a:pt x="0" y="0"/>
                  </a:lnTo>
                  <a:lnTo>
                    <a:pt x="8575" y="0"/>
                  </a:lnTo>
                  <a:close/>
                </a:path>
              </a:pathLst>
            </a:custGeom>
            <a:solidFill>
              <a:srgbClr val="F9F9F9"/>
            </a:solidFill>
            <a:ln>
              <a:noFill/>
            </a:ln>
          </p:spPr>
          <p:txBody>
            <a:bodyPr vert="horz" wrap="square" lIns="91440" tIns="45720" rIns="91440" bIns="45720" numCol="1" anchor="t" anchorCtr="0" compatLnSpc="1">
              <a:prstTxWarp prst="textNoShape">
                <a:avLst/>
              </a:prstTxWarp>
            </a:bodyPr>
            <a:lstStyle/>
            <a:p>
              <a:endParaRPr lang="es-CO"/>
            </a:p>
          </p:txBody>
        </p:sp>
      </p:grpSp>
      <p:sp>
        <p:nvSpPr>
          <p:cNvPr id="10" name="Freeform 7"/>
          <p:cNvSpPr>
            <a:spLocks/>
          </p:cNvSpPr>
          <p:nvPr/>
        </p:nvSpPr>
        <p:spPr bwMode="auto">
          <a:xfrm>
            <a:off x="8686714" y="6088589"/>
            <a:ext cx="3514812" cy="777349"/>
          </a:xfrm>
          <a:custGeom>
            <a:avLst/>
            <a:gdLst>
              <a:gd name="T0" fmla="*/ 10452 w 10452"/>
              <a:gd name="T1" fmla="*/ 0 h 1620"/>
              <a:gd name="T2" fmla="*/ 10452 w 10452"/>
              <a:gd name="T3" fmla="*/ 1620 h 1620"/>
              <a:gd name="T4" fmla="*/ 0 w 10452"/>
              <a:gd name="T5" fmla="*/ 1620 h 1620"/>
              <a:gd name="T6" fmla="*/ 10452 w 10452"/>
              <a:gd name="T7" fmla="*/ 0 h 1620"/>
            </a:gdLst>
            <a:ahLst/>
            <a:cxnLst>
              <a:cxn ang="0">
                <a:pos x="T0" y="T1"/>
              </a:cxn>
              <a:cxn ang="0">
                <a:pos x="T2" y="T3"/>
              </a:cxn>
              <a:cxn ang="0">
                <a:pos x="T4" y="T5"/>
              </a:cxn>
              <a:cxn ang="0">
                <a:pos x="T6" y="T7"/>
              </a:cxn>
            </a:cxnLst>
            <a:rect l="0" t="0" r="r" b="b"/>
            <a:pathLst>
              <a:path w="10452" h="1620">
                <a:moveTo>
                  <a:pt x="10452" y="0"/>
                </a:moveTo>
                <a:lnTo>
                  <a:pt x="10452" y="1620"/>
                </a:lnTo>
                <a:lnTo>
                  <a:pt x="0" y="1620"/>
                </a:lnTo>
                <a:lnTo>
                  <a:pt x="1045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11" name="Freeform 8"/>
          <p:cNvSpPr>
            <a:spLocks/>
          </p:cNvSpPr>
          <p:nvPr/>
        </p:nvSpPr>
        <p:spPr bwMode="auto">
          <a:xfrm>
            <a:off x="-7938" y="5427663"/>
            <a:ext cx="1339850" cy="1438275"/>
          </a:xfrm>
          <a:custGeom>
            <a:avLst/>
            <a:gdLst>
              <a:gd name="T0" fmla="*/ 0 w 3716"/>
              <a:gd name="T1" fmla="*/ 0 h 3987"/>
              <a:gd name="T2" fmla="*/ 339 w 3716"/>
              <a:gd name="T3" fmla="*/ 193 h 3987"/>
              <a:gd name="T4" fmla="*/ 3138 w 3716"/>
              <a:gd name="T5" fmla="*/ 2452 h 3987"/>
              <a:gd name="T6" fmla="*/ 3434 w 3716"/>
              <a:gd name="T7" fmla="*/ 3987 h 3987"/>
              <a:gd name="T8" fmla="*/ 0 w 3716"/>
              <a:gd name="T9" fmla="*/ 3987 h 3987"/>
              <a:gd name="T10" fmla="*/ 0 w 3716"/>
              <a:gd name="T11" fmla="*/ 0 h 3987"/>
            </a:gdLst>
            <a:ahLst/>
            <a:cxnLst>
              <a:cxn ang="0">
                <a:pos x="T0" y="T1"/>
              </a:cxn>
              <a:cxn ang="0">
                <a:pos x="T2" y="T3"/>
              </a:cxn>
              <a:cxn ang="0">
                <a:pos x="T4" y="T5"/>
              </a:cxn>
              <a:cxn ang="0">
                <a:pos x="T6" y="T7"/>
              </a:cxn>
              <a:cxn ang="0">
                <a:pos x="T8" y="T9"/>
              </a:cxn>
              <a:cxn ang="0">
                <a:pos x="T10" y="T11"/>
              </a:cxn>
            </a:cxnLst>
            <a:rect l="0" t="0" r="r" b="b"/>
            <a:pathLst>
              <a:path w="3716" h="3987">
                <a:moveTo>
                  <a:pt x="0" y="0"/>
                </a:moveTo>
                <a:cubicBezTo>
                  <a:pt x="120" y="44"/>
                  <a:pt x="235" y="109"/>
                  <a:pt x="339" y="193"/>
                </a:cubicBezTo>
                <a:lnTo>
                  <a:pt x="3138" y="2452"/>
                </a:lnTo>
                <a:cubicBezTo>
                  <a:pt x="3602" y="2827"/>
                  <a:pt x="3716" y="3481"/>
                  <a:pt x="3434" y="3987"/>
                </a:cubicBezTo>
                <a:lnTo>
                  <a:pt x="0" y="3987"/>
                </a:lnTo>
                <a:lnTo>
                  <a:pt x="0" y="0"/>
                </a:lnTo>
                <a:close/>
              </a:path>
            </a:pathLst>
          </a:custGeom>
          <a:gradFill flip="none" rotWithShape="1">
            <a:gsLst>
              <a:gs pos="39000">
                <a:srgbClr val="F1951A"/>
              </a:gs>
              <a:gs pos="80000">
                <a:srgbClr val="DD6501"/>
              </a:gs>
            </a:gsLst>
            <a:lin ang="9000000" scaled="0"/>
            <a:tileRect/>
          </a:gradFill>
          <a:ln>
            <a:noFill/>
          </a:ln>
        </p:spPr>
        <p:txBody>
          <a:bodyPr vert="horz" wrap="square" lIns="91440" tIns="45720" rIns="91440" bIns="45720" numCol="1" anchor="t" anchorCtr="0" compatLnSpc="1">
            <a:prstTxWarp prst="textNoShape">
              <a:avLst/>
            </a:prstTxWarp>
          </a:bodyPr>
          <a:lstStyle/>
          <a:p>
            <a:endParaRPr lang="es-CO"/>
          </a:p>
        </p:txBody>
      </p:sp>
      <p:sp>
        <p:nvSpPr>
          <p:cNvPr id="52" name="Freeform 7"/>
          <p:cNvSpPr>
            <a:spLocks/>
          </p:cNvSpPr>
          <p:nvPr/>
        </p:nvSpPr>
        <p:spPr bwMode="auto">
          <a:xfrm>
            <a:off x="9319826" y="6381270"/>
            <a:ext cx="2881700" cy="454547"/>
          </a:xfrm>
          <a:custGeom>
            <a:avLst/>
            <a:gdLst>
              <a:gd name="T0" fmla="*/ 10452 w 10452"/>
              <a:gd name="T1" fmla="*/ 0 h 1620"/>
              <a:gd name="T2" fmla="*/ 10452 w 10452"/>
              <a:gd name="T3" fmla="*/ 1620 h 1620"/>
              <a:gd name="T4" fmla="*/ 0 w 10452"/>
              <a:gd name="T5" fmla="*/ 1620 h 1620"/>
              <a:gd name="T6" fmla="*/ 10452 w 10452"/>
              <a:gd name="T7" fmla="*/ 0 h 1620"/>
            </a:gdLst>
            <a:ahLst/>
            <a:cxnLst>
              <a:cxn ang="0">
                <a:pos x="T0" y="T1"/>
              </a:cxn>
              <a:cxn ang="0">
                <a:pos x="T2" y="T3"/>
              </a:cxn>
              <a:cxn ang="0">
                <a:pos x="T4" y="T5"/>
              </a:cxn>
              <a:cxn ang="0">
                <a:pos x="T6" y="T7"/>
              </a:cxn>
            </a:cxnLst>
            <a:rect l="0" t="0" r="r" b="b"/>
            <a:pathLst>
              <a:path w="10452" h="1620">
                <a:moveTo>
                  <a:pt x="10452" y="0"/>
                </a:moveTo>
                <a:lnTo>
                  <a:pt x="10452" y="1620"/>
                </a:lnTo>
                <a:lnTo>
                  <a:pt x="0" y="1620"/>
                </a:lnTo>
                <a:lnTo>
                  <a:pt x="10452" y="0"/>
                </a:lnTo>
                <a:close/>
              </a:path>
            </a:pathLst>
          </a:custGeom>
          <a:solidFill>
            <a:srgbClr val="F1951A"/>
          </a:solidFill>
          <a:ln>
            <a:noFill/>
          </a:ln>
        </p:spPr>
        <p:txBody>
          <a:bodyPr vert="horz" wrap="square" lIns="91440" tIns="45720" rIns="91440" bIns="45720" numCol="1" anchor="t" anchorCtr="0" compatLnSpc="1">
            <a:prstTxWarp prst="textNoShape">
              <a:avLst/>
            </a:prstTxWarp>
          </a:bodyPr>
          <a:lstStyle/>
          <a:p>
            <a:endParaRPr lang="es-CO"/>
          </a:p>
        </p:txBody>
      </p:sp>
      <p:sp>
        <p:nvSpPr>
          <p:cNvPr id="15" name="Rectángulo 177"/>
          <p:cNvSpPr>
            <a:spLocks noChangeArrowheads="1"/>
          </p:cNvSpPr>
          <p:nvPr/>
        </p:nvSpPr>
        <p:spPr bwMode="auto">
          <a:xfrm>
            <a:off x="3409637" y="2911735"/>
            <a:ext cx="54346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CO" altLang="es-CO" sz="5400" b="1" i="1" dirty="0">
                <a:solidFill>
                  <a:srgbClr val="DD6501"/>
                </a:solidFill>
                <a:latin typeface="Futura Md BT" panose="020B0602020204020303" pitchFamily="34" charset="0"/>
              </a:rPr>
              <a:t>¡¡ THANK YOU!!</a:t>
            </a:r>
          </a:p>
        </p:txBody>
      </p:sp>
    </p:spTree>
    <p:extLst>
      <p:ext uri="{BB962C8B-B14F-4D97-AF65-F5344CB8AC3E}">
        <p14:creationId xmlns:p14="http://schemas.microsoft.com/office/powerpoint/2010/main" val="9035562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3848</TotalTime>
  <Words>583</Words>
  <Application>Microsoft Office PowerPoint</Application>
  <PresentationFormat>Panorámica</PresentationFormat>
  <Paragraphs>59</Paragraphs>
  <Slides>9</Slides>
  <Notes>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Calibri</vt:lpstr>
      <vt:lpstr>Calibri Light</vt:lpstr>
      <vt:lpstr>Futura Bk BT</vt:lpstr>
      <vt:lpstr>Futura Md BT</vt:lpstr>
      <vt:lpstr>Tahoma</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7</dc:creator>
  <cp:lastModifiedBy>GLEISTON CICERON GUERRERO ULLOA</cp:lastModifiedBy>
  <cp:revision>166</cp:revision>
  <dcterms:created xsi:type="dcterms:W3CDTF">2019-03-14T14:49:11Z</dcterms:created>
  <dcterms:modified xsi:type="dcterms:W3CDTF">2023-01-23T17:17:49Z</dcterms:modified>
</cp:coreProperties>
</file>