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60" r:id="rId2"/>
    <p:sldMasterId id="2147483678" r:id="rId3"/>
  </p:sldMasterIdLst>
  <p:notesMasterIdLst>
    <p:notesMasterId r:id="rId14"/>
  </p:notesMasterIdLst>
  <p:handoutMasterIdLst>
    <p:handoutMasterId r:id="rId15"/>
  </p:handoutMasterIdLst>
  <p:sldIdLst>
    <p:sldId id="354" r:id="rId4"/>
    <p:sldId id="260" r:id="rId5"/>
    <p:sldId id="356" r:id="rId6"/>
    <p:sldId id="357" r:id="rId7"/>
    <p:sldId id="274" r:id="rId8"/>
    <p:sldId id="358" r:id="rId9"/>
    <p:sldId id="277" r:id="rId10"/>
    <p:sldId id="352" r:id="rId11"/>
    <p:sldId id="353" r:id="rId12"/>
    <p:sldId id="273" r:id="rId13"/>
  </p:sldIdLst>
  <p:sldSz cx="18288000" cy="10287000"/>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9E6"/>
    <a:srgbClr val="FF6600"/>
    <a:srgbClr val="0099FF"/>
    <a:srgbClr val="6666FF"/>
    <a:srgbClr val="6600CC"/>
    <a:srgbClr val="9999FF"/>
    <a:srgbClr val="6699FF"/>
    <a:srgbClr val="0066FF"/>
    <a:srgbClr val="0033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715" autoAdjust="0"/>
  </p:normalViewPr>
  <p:slideViewPr>
    <p:cSldViewPr snapToGrid="0">
      <p:cViewPr varScale="1">
        <p:scale>
          <a:sx n="47" d="100"/>
          <a:sy n="47" d="100"/>
        </p:scale>
        <p:origin x="1046" y="115"/>
      </p:cViewPr>
      <p:guideLst>
        <p:guide orient="horz" pos="3240"/>
        <p:guide pos="5760"/>
      </p:guideLst>
    </p:cSldViewPr>
  </p:slideViewPr>
  <p:notesTextViewPr>
    <p:cViewPr>
      <p:scale>
        <a:sx n="1" d="1"/>
        <a:sy n="1" d="1"/>
      </p:scale>
      <p:origin x="0" y="0"/>
    </p:cViewPr>
  </p:notesTextViewPr>
  <p:notesViewPr>
    <p:cSldViewPr snapToGrid="0">
      <p:cViewPr varScale="1">
        <p:scale>
          <a:sx n="89" d="100"/>
          <a:sy n="89" d="100"/>
        </p:scale>
        <p:origin x="298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DB6074-3ABC-45E1-B916-FEC97060DD13}" type="datetimeFigureOut">
              <a:rPr lang="en-US" smtClean="0"/>
              <a:t>6/8/2020</a:t>
            </a:fld>
            <a:endParaRPr 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1DD687-6233-47B9-B4B4-25AECA70699E}" type="slidenum">
              <a:rPr lang="en-US" smtClean="0"/>
              <a:t>‹Nº›</a:t>
            </a:fld>
            <a:endParaRPr lang="en-US"/>
          </a:p>
        </p:txBody>
      </p:sp>
    </p:spTree>
    <p:extLst>
      <p:ext uri="{BB962C8B-B14F-4D97-AF65-F5344CB8AC3E}">
        <p14:creationId xmlns:p14="http://schemas.microsoft.com/office/powerpoint/2010/main" val="4150869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D09915-3BD3-4C61-BDA5-20689B9856F8}" type="datetimeFigureOut">
              <a:rPr lang="en-US" smtClean="0"/>
              <a:t>6/8/2020</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129B96-90C9-4C4A-9463-7040911BA0B2}" type="slidenum">
              <a:rPr lang="en-US" smtClean="0"/>
              <a:t>‹Nº›</a:t>
            </a:fld>
            <a:endParaRPr lang="en-US"/>
          </a:p>
        </p:txBody>
      </p:sp>
    </p:spTree>
    <p:extLst>
      <p:ext uri="{BB962C8B-B14F-4D97-AF65-F5344CB8AC3E}">
        <p14:creationId xmlns:p14="http://schemas.microsoft.com/office/powerpoint/2010/main" val="3614989699"/>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b="1" dirty="0"/>
              <a:t>Population ageing is a worldwide concern, due to the system-changing effects that it implies: </a:t>
            </a:r>
            <a:r>
              <a:rPr lang="en-US" dirty="0"/>
              <a:t>well-being and social policies, economical sustainability, availability of public services, etc. </a:t>
            </a:r>
          </a:p>
          <a:p>
            <a:pPr marL="0" marR="0" lvl="0" indent="0" algn="l" defTabSz="1371600" rtl="0" eaLnBrk="1" fontAlgn="auto" latinLnBrk="0" hangingPunct="1">
              <a:lnSpc>
                <a:spcPct val="100000"/>
              </a:lnSpc>
              <a:spcBef>
                <a:spcPts val="0"/>
              </a:spcBef>
              <a:spcAft>
                <a:spcPts val="0"/>
              </a:spcAft>
              <a:buClrTx/>
              <a:buSzTx/>
              <a:buFontTx/>
              <a:buNone/>
              <a:tabLst/>
              <a:defRPr/>
            </a:pPr>
            <a:r>
              <a:rPr lang="en-US" b="1" dirty="0"/>
              <a:t>One of the side effects of the population ageing is the widespread impact of many chronic diseases and conditions</a:t>
            </a:r>
            <a:r>
              <a:rPr lang="en-US" dirty="0"/>
              <a:t>: diabetes, high blood pressure, heart conditions, cognitive impairment, etc. In that sense, researchers are proposing Internet of Things (IoT) based systems and smart environments to help elderly people to deal with their consequences. One of the aids that these systems can offer is to remind and ease medication intakes.</a:t>
            </a:r>
          </a:p>
          <a:p>
            <a:pPr marL="0" marR="0" lvl="0" indent="0" algn="l" defTabSz="1371600" rtl="0" eaLnBrk="1" fontAlgn="auto" latinLnBrk="0" hangingPunct="1">
              <a:lnSpc>
                <a:spcPct val="100000"/>
              </a:lnSpc>
              <a:spcBef>
                <a:spcPts val="0"/>
              </a:spcBef>
              <a:spcAft>
                <a:spcPts val="0"/>
              </a:spcAft>
              <a:buClrTx/>
              <a:buSzTx/>
              <a:buFontTx/>
              <a:buNone/>
              <a:tabLst/>
              <a:defRPr/>
            </a:pPr>
            <a:r>
              <a:rPr lang="en-US" b="1" dirty="0"/>
              <a:t>An estimated 25% of the elderly population does not intake their medication according </a:t>
            </a:r>
            <a:r>
              <a:rPr lang="es-US" b="1" dirty="0" err="1"/>
              <a:t>to</a:t>
            </a:r>
            <a:r>
              <a:rPr lang="es-US" b="1" dirty="0"/>
              <a:t> </a:t>
            </a:r>
            <a:r>
              <a:rPr lang="es-US" b="1" dirty="0" err="1"/>
              <a:t>the</a:t>
            </a:r>
            <a:r>
              <a:rPr lang="es-US" b="1" dirty="0"/>
              <a:t> </a:t>
            </a:r>
            <a:r>
              <a:rPr lang="es-US" b="1" dirty="0" err="1"/>
              <a:t>professional</a:t>
            </a:r>
            <a:r>
              <a:rPr lang="es-US" b="1" dirty="0"/>
              <a:t> </a:t>
            </a:r>
            <a:r>
              <a:rPr lang="es-US" b="1" dirty="0" err="1"/>
              <a:t>prescription</a:t>
            </a:r>
            <a:r>
              <a:rPr lang="es-US" b="1" dirty="0"/>
              <a:t>.</a:t>
            </a:r>
            <a:r>
              <a:rPr lang="en-US" sz="1800" b="1" i="0" u="none" strike="noStrike" kern="1200" baseline="0" dirty="0">
                <a:solidFill>
                  <a:schemeClr val="tx1"/>
                </a:solidFill>
                <a:latin typeface="+mn-lt"/>
                <a:ea typeface="+mn-ea"/>
                <a:cs typeface="+mn-cs"/>
              </a:rPr>
              <a:t> </a:t>
            </a:r>
            <a:r>
              <a:rPr lang="en-US" sz="1800" b="0" i="0" u="none" strike="noStrike" kern="1200" baseline="0" dirty="0">
                <a:solidFill>
                  <a:schemeClr val="tx1"/>
                </a:solidFill>
                <a:latin typeface="+mn-lt"/>
                <a:ea typeface="+mn-ea"/>
                <a:cs typeface="+mn-cs"/>
              </a:rPr>
              <a:t>A wrong medication intake can lead to many negative situations, such as health worsening, increased amount of hospitalizations, or even a </a:t>
            </a:r>
            <a:r>
              <a:rPr lang="es-US" sz="1800" b="0" i="0" u="none" strike="noStrike" kern="1200" baseline="0" dirty="0" err="1">
                <a:solidFill>
                  <a:schemeClr val="tx1"/>
                </a:solidFill>
                <a:latin typeface="+mn-lt"/>
                <a:ea typeface="+mn-ea"/>
                <a:cs typeface="+mn-cs"/>
              </a:rPr>
              <a:t>premature</a:t>
            </a:r>
            <a:r>
              <a:rPr lang="es-US" sz="1800" b="0" i="0" u="none" strike="noStrike" kern="1200" baseline="0" dirty="0">
                <a:solidFill>
                  <a:schemeClr val="tx1"/>
                </a:solidFill>
                <a:latin typeface="+mn-lt"/>
                <a:ea typeface="+mn-ea"/>
                <a:cs typeface="+mn-cs"/>
              </a:rPr>
              <a:t> </a:t>
            </a:r>
            <a:r>
              <a:rPr lang="es-US" sz="1800" b="0" i="0" u="none" strike="noStrike" kern="1200" baseline="0" dirty="0" err="1">
                <a:solidFill>
                  <a:schemeClr val="tx1"/>
                </a:solidFill>
                <a:latin typeface="+mn-lt"/>
                <a:ea typeface="+mn-ea"/>
                <a:cs typeface="+mn-cs"/>
              </a:rPr>
              <a:t>death</a:t>
            </a:r>
            <a:r>
              <a:rPr lang="es-US" sz="1800" b="0" i="0" u="none" strike="noStrike" kern="1200" baseline="0" dirty="0">
                <a:solidFill>
                  <a:schemeClr val="tx1"/>
                </a:solidFill>
                <a:latin typeface="+mn-lt"/>
                <a:ea typeface="+mn-ea"/>
                <a:cs typeface="+mn-cs"/>
              </a:rPr>
              <a:t>.</a:t>
            </a:r>
            <a:endParaRPr lang="en-US" dirty="0"/>
          </a:p>
          <a:p>
            <a:pPr marL="0" marR="0" lvl="0" indent="0" algn="l" defTabSz="1371600" rtl="0" eaLnBrk="1" fontAlgn="auto" latinLnBrk="0" hangingPunct="1">
              <a:lnSpc>
                <a:spcPct val="100000"/>
              </a:lnSpc>
              <a:spcBef>
                <a:spcPts val="0"/>
              </a:spcBef>
              <a:spcAft>
                <a:spcPts val="0"/>
              </a:spcAft>
              <a:buClrTx/>
              <a:buSzTx/>
              <a:buFontTx/>
              <a:buNone/>
              <a:tabLst/>
              <a:defRPr/>
            </a:pPr>
            <a:r>
              <a:rPr lang="en-US" b="1" dirty="0"/>
              <a:t>We present a system consisting of a smart medicine dispenser and a mobile application for its conﬁguration and management. </a:t>
            </a:r>
            <a:r>
              <a:rPr lang="en-US" dirty="0"/>
              <a:t>The dispenser emits a sound and lights up an LED to alert the patient that it is time to take his/her medication. When he/she is close to the smart medicine dispenser, it will identify him/her through facial recognition and deliver the prescribed medication. If the medication is not removed during the expected timings, a notiﬁcation is sent to the caregiver through the mobile application so that she/he can act consequently. The mobile application can also deliver reminders to those patients able to use a smartphone.</a:t>
            </a:r>
          </a:p>
        </p:txBody>
      </p:sp>
      <p:sp>
        <p:nvSpPr>
          <p:cNvPr id="4" name="Marcador de número de diapositiva 3"/>
          <p:cNvSpPr>
            <a:spLocks noGrp="1"/>
          </p:cNvSpPr>
          <p:nvPr>
            <p:ph type="sldNum" sz="quarter" idx="5"/>
          </p:nvPr>
        </p:nvSpPr>
        <p:spPr/>
        <p:txBody>
          <a:bodyPr/>
          <a:lstStyle/>
          <a:p>
            <a:fld id="{D8129B96-90C9-4C4A-9463-7040911BA0B2}" type="slidenum">
              <a:rPr lang="en-US" smtClean="0"/>
              <a:t>2</a:t>
            </a:fld>
            <a:endParaRPr lang="en-US"/>
          </a:p>
        </p:txBody>
      </p:sp>
    </p:spTree>
    <p:extLst>
      <p:ext uri="{BB962C8B-B14F-4D97-AF65-F5344CB8AC3E}">
        <p14:creationId xmlns:p14="http://schemas.microsoft.com/office/powerpoint/2010/main" val="1171390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b="0" dirty="0"/>
              <a:t>This table summarizes the features we have evaluated in existing dispensers. As none of them includes all the features that, in our opinion, they should have, we decided to work on the proposal that we present in this paper.</a:t>
            </a:r>
            <a:endParaRPr lang="es-EC" b="0" dirty="0"/>
          </a:p>
        </p:txBody>
      </p:sp>
      <p:sp>
        <p:nvSpPr>
          <p:cNvPr id="4" name="Marcador de número de diapositiva 3"/>
          <p:cNvSpPr>
            <a:spLocks noGrp="1"/>
          </p:cNvSpPr>
          <p:nvPr>
            <p:ph type="sldNum" sz="quarter" idx="5"/>
          </p:nvPr>
        </p:nvSpPr>
        <p:spPr/>
        <p:txBody>
          <a:bodyPr/>
          <a:lstStyle/>
          <a:p>
            <a:fld id="{D8129B96-90C9-4C4A-9463-7040911BA0B2}" type="slidenum">
              <a:rPr lang="en-US" smtClean="0"/>
              <a:t>3</a:t>
            </a:fld>
            <a:endParaRPr lang="en-US"/>
          </a:p>
        </p:txBody>
      </p:sp>
    </p:spTree>
    <p:extLst>
      <p:ext uri="{BB962C8B-B14F-4D97-AF65-F5344CB8AC3E}">
        <p14:creationId xmlns:p14="http://schemas.microsoft.com/office/powerpoint/2010/main" val="481562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n-US" dirty="0"/>
              <a:t>HARDWARE</a:t>
            </a:r>
            <a:r>
              <a:rPr lang="es-EC" dirty="0"/>
              <a:t>: </a:t>
            </a:r>
            <a:r>
              <a:rPr lang="en-US" dirty="0"/>
              <a:t>The system we propose is made up of sensors and actuators with a gateway implemented in a Raspberry Pi B single-board computer. </a:t>
            </a:r>
          </a:p>
          <a:p>
            <a:pPr algn="just"/>
            <a:r>
              <a:rPr lang="en-US" dirty="0"/>
              <a:t>These hardware components are integrated with a mobile application that allows the system data management and that provides an intuitive interface to be used by the end users, i.e. the patients and/or their caregivers</a:t>
            </a:r>
          </a:p>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METHODOLOGY: We have followed the Test-Driven Development Methodology for IoT-based Systems (TDDM4IoTS), which is an appropriate agile methodology for the development of IoT-based systems. TDDM4IoTS considers the inherent aspects of this type of systems, such as its characteristic hardware (sensors, actuators,...) and its conﬁguration, as well as the eventual (semi)automatic generation of part of the software code used for data processing and interaction with the user. </a:t>
            </a:r>
          </a:p>
          <a:p>
            <a:pPr marL="0" marR="0" lvl="0" indent="0" algn="l" defTabSz="13716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EVALUATION: We have developed a ﬁrst prototype of the system, which we are currently evaluating with a real patient who is undergoing medical treatment for diabetes. This person must take the medications, which also details the doses and timetable in which she has to take them. Given that it would be necessary for more patients and their caregivers to evaluate the developed prototype, it is still too early to guarantee the success of our proposal.</a:t>
            </a:r>
          </a:p>
          <a:p>
            <a:pPr marL="0" marR="0" lvl="0" indent="0" algn="l" defTabSz="1371600" rtl="0" eaLnBrk="1" fontAlgn="auto" latinLnBrk="0" hangingPunct="1">
              <a:lnSpc>
                <a:spcPct val="100000"/>
              </a:lnSpc>
              <a:spcBef>
                <a:spcPts val="0"/>
              </a:spcBef>
              <a:spcAft>
                <a:spcPts val="0"/>
              </a:spcAft>
              <a:buClrTx/>
              <a:buSzTx/>
              <a:buFontTx/>
              <a:buNone/>
              <a:tabLst/>
              <a:defRPr/>
            </a:pPr>
            <a:endParaRPr lang="en-US" dirty="0"/>
          </a:p>
        </p:txBody>
      </p:sp>
      <p:sp>
        <p:nvSpPr>
          <p:cNvPr id="4" name="Marcador de número de diapositiva 3"/>
          <p:cNvSpPr>
            <a:spLocks noGrp="1"/>
          </p:cNvSpPr>
          <p:nvPr>
            <p:ph type="sldNum" sz="quarter" idx="5"/>
          </p:nvPr>
        </p:nvSpPr>
        <p:spPr/>
        <p:txBody>
          <a:bodyPr/>
          <a:lstStyle/>
          <a:p>
            <a:fld id="{D8129B96-90C9-4C4A-9463-7040911BA0B2}" type="slidenum">
              <a:rPr lang="en-US" smtClean="0"/>
              <a:t>4</a:t>
            </a:fld>
            <a:endParaRPr lang="en-US"/>
          </a:p>
        </p:txBody>
      </p:sp>
    </p:spTree>
    <p:extLst>
      <p:ext uri="{BB962C8B-B14F-4D97-AF65-F5344CB8AC3E}">
        <p14:creationId xmlns:p14="http://schemas.microsoft.com/office/powerpoint/2010/main" val="1643236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C" sz="1800" b="1" kern="1200" dirty="0" err="1">
                <a:solidFill>
                  <a:schemeClr val="tx1"/>
                </a:solidFill>
                <a:latin typeface="+mn-lt"/>
                <a:ea typeface="A-OTF Gothic BBB Pro Medium" panose="020B0400000000000000" pitchFamily="34" charset="-128"/>
                <a:cs typeface="+mn-cs"/>
              </a:rPr>
              <a:t>This</a:t>
            </a:r>
            <a:r>
              <a:rPr lang="es-EC" sz="1800" b="1" kern="1200" dirty="0">
                <a:solidFill>
                  <a:schemeClr val="tx1"/>
                </a:solidFill>
                <a:latin typeface="+mn-lt"/>
                <a:ea typeface="A-OTF Gothic BBB Pro Medium" panose="020B0400000000000000" pitchFamily="34" charset="-128"/>
                <a:cs typeface="+mn-cs"/>
              </a:rPr>
              <a:t> </a:t>
            </a:r>
            <a:r>
              <a:rPr lang="es-EC" sz="1800" b="1" kern="1200" dirty="0" err="1">
                <a:solidFill>
                  <a:schemeClr val="tx1"/>
                </a:solidFill>
                <a:latin typeface="+mn-lt"/>
                <a:ea typeface="A-OTF Gothic BBB Pro Medium" panose="020B0400000000000000" pitchFamily="34" charset="-128"/>
                <a:cs typeface="+mn-cs"/>
              </a:rPr>
              <a:t>architecture</a:t>
            </a:r>
            <a:r>
              <a:rPr lang="es-EC" sz="1800" b="1" kern="1200" dirty="0">
                <a:solidFill>
                  <a:schemeClr val="tx1"/>
                </a:solidFill>
                <a:latin typeface="+mn-lt"/>
                <a:ea typeface="A-OTF Gothic BBB Pro Medium" panose="020B0400000000000000" pitchFamily="34" charset="-128"/>
                <a:cs typeface="+mn-cs"/>
              </a:rPr>
              <a:t> </a:t>
            </a:r>
            <a:r>
              <a:rPr lang="es-EC" sz="1800" b="1" kern="1200" dirty="0" err="1">
                <a:solidFill>
                  <a:schemeClr val="tx1"/>
                </a:solidFill>
                <a:latin typeface="+mn-lt"/>
                <a:ea typeface="A-OTF Gothic BBB Pro Medium" panose="020B0400000000000000" pitchFamily="34" charset="-128"/>
                <a:cs typeface="+mn-cs"/>
              </a:rPr>
              <a:t>enables</a:t>
            </a:r>
            <a:r>
              <a:rPr lang="es-EC" sz="1800" b="1" kern="1200" dirty="0">
                <a:solidFill>
                  <a:schemeClr val="tx1"/>
                </a:solidFill>
                <a:latin typeface="+mn-lt"/>
                <a:ea typeface="A-OTF Gothic BBB Pro Medium" panose="020B0400000000000000" pitchFamily="34" charset="-128"/>
                <a:cs typeface="+mn-cs"/>
              </a:rPr>
              <a:t> </a:t>
            </a:r>
            <a:r>
              <a:rPr lang="es-EC" sz="1800" b="1" kern="1200" dirty="0" err="1">
                <a:solidFill>
                  <a:schemeClr val="tx1"/>
                </a:solidFill>
                <a:latin typeface="+mn-lt"/>
                <a:ea typeface="A-OTF Gothic BBB Pro Medium" panose="020B0400000000000000" pitchFamily="34" charset="-128"/>
                <a:cs typeface="+mn-cs"/>
              </a:rPr>
              <a:t>to</a:t>
            </a:r>
            <a:r>
              <a:rPr lang="es-EC" sz="1800" b="1" kern="1200" dirty="0">
                <a:solidFill>
                  <a:schemeClr val="tx1"/>
                </a:solidFill>
                <a:latin typeface="+mn-lt"/>
                <a:ea typeface="A-OTF Gothic BBB Pro Medium" panose="020B0400000000000000" pitchFamily="34" charset="-128"/>
                <a:cs typeface="+mn-cs"/>
              </a:rPr>
              <a:t> </a:t>
            </a:r>
            <a:r>
              <a:rPr lang="es-EC" sz="1800" b="1" kern="1200" dirty="0" err="1">
                <a:solidFill>
                  <a:schemeClr val="tx1"/>
                </a:solidFill>
                <a:latin typeface="+mn-lt"/>
                <a:ea typeface="A-OTF Gothic BBB Pro Medium" panose="020B0400000000000000" pitchFamily="34" charset="-128"/>
                <a:cs typeface="+mn-cs"/>
              </a:rPr>
              <a:t>interconnect</a:t>
            </a:r>
            <a:r>
              <a:rPr lang="es-EC" sz="1800" b="1" kern="1200" dirty="0">
                <a:solidFill>
                  <a:schemeClr val="tx1"/>
                </a:solidFill>
                <a:latin typeface="+mn-lt"/>
                <a:ea typeface="A-OTF Gothic BBB Pro Medium" panose="020B0400000000000000" pitchFamily="34" charset="-128"/>
                <a:cs typeface="+mn-cs"/>
              </a:rPr>
              <a:t> </a:t>
            </a:r>
            <a:r>
              <a:rPr lang="es-EC" sz="1800" b="1" kern="1200" dirty="0" err="1">
                <a:solidFill>
                  <a:schemeClr val="tx1"/>
                </a:solidFill>
                <a:latin typeface="+mn-lt"/>
                <a:ea typeface="A-OTF Gothic BBB Pro Medium" panose="020B0400000000000000" pitchFamily="34" charset="-128"/>
                <a:cs typeface="+mn-cs"/>
              </a:rPr>
              <a:t>sensors</a:t>
            </a:r>
            <a:r>
              <a:rPr lang="es-EC" sz="1800" b="1" kern="1200" dirty="0">
                <a:solidFill>
                  <a:schemeClr val="tx1"/>
                </a:solidFill>
                <a:latin typeface="+mn-lt"/>
                <a:ea typeface="A-OTF Gothic BBB Pro Medium" panose="020B0400000000000000" pitchFamily="34" charset="-128"/>
                <a:cs typeface="+mn-cs"/>
              </a:rPr>
              <a:t> and </a:t>
            </a:r>
            <a:r>
              <a:rPr lang="es-EC" sz="1800" b="1" kern="1200" dirty="0" err="1">
                <a:solidFill>
                  <a:schemeClr val="tx1"/>
                </a:solidFill>
                <a:latin typeface="+mn-lt"/>
                <a:ea typeface="A-OTF Gothic BBB Pro Medium" panose="020B0400000000000000" pitchFamily="34" charset="-128"/>
                <a:cs typeface="+mn-cs"/>
              </a:rPr>
              <a:t>actuators</a:t>
            </a:r>
            <a:r>
              <a:rPr lang="es-EC" sz="1800" b="1" kern="1200" dirty="0">
                <a:solidFill>
                  <a:schemeClr val="tx1"/>
                </a:solidFill>
                <a:latin typeface="+mn-lt"/>
                <a:ea typeface="A-OTF Gothic BBB Pro Medium" panose="020B0400000000000000" pitchFamily="34" charset="-128"/>
                <a:cs typeface="+mn-cs"/>
              </a:rPr>
              <a:t>, and </a:t>
            </a:r>
            <a:r>
              <a:rPr lang="es-EC" sz="1800" b="1" kern="1200" dirty="0" err="1">
                <a:solidFill>
                  <a:schemeClr val="tx1"/>
                </a:solidFill>
                <a:latin typeface="+mn-lt"/>
                <a:ea typeface="A-OTF Gothic BBB Pro Medium" panose="020B0400000000000000" pitchFamily="34" charset="-128"/>
                <a:cs typeface="+mn-cs"/>
              </a:rPr>
              <a:t>also</a:t>
            </a:r>
            <a:r>
              <a:rPr lang="es-EC" sz="1800" b="1" kern="1200" dirty="0">
                <a:solidFill>
                  <a:schemeClr val="tx1"/>
                </a:solidFill>
                <a:latin typeface="+mn-lt"/>
                <a:ea typeface="A-OTF Gothic BBB Pro Medium" panose="020B0400000000000000" pitchFamily="34" charset="-128"/>
                <a:cs typeface="+mn-cs"/>
              </a:rPr>
              <a:t> </a:t>
            </a:r>
            <a:r>
              <a:rPr lang="es-EC" sz="1800" b="1" kern="1200" dirty="0" err="1">
                <a:solidFill>
                  <a:schemeClr val="tx1"/>
                </a:solidFill>
                <a:latin typeface="+mn-lt"/>
                <a:ea typeface="A-OTF Gothic BBB Pro Medium" panose="020B0400000000000000" pitchFamily="34" charset="-128"/>
                <a:cs typeface="+mn-cs"/>
              </a:rPr>
              <a:t>to</a:t>
            </a:r>
            <a:r>
              <a:rPr lang="es-EC" sz="1800" b="1" kern="1200" dirty="0">
                <a:solidFill>
                  <a:schemeClr val="tx1"/>
                </a:solidFill>
                <a:latin typeface="+mn-lt"/>
                <a:ea typeface="A-OTF Gothic BBB Pro Medium" panose="020B0400000000000000" pitchFamily="34" charset="-128"/>
                <a:cs typeface="+mn-cs"/>
              </a:rPr>
              <a:t> </a:t>
            </a:r>
            <a:r>
              <a:rPr lang="es-EC" sz="1800" b="1" kern="1200" dirty="0" err="1">
                <a:solidFill>
                  <a:schemeClr val="tx1"/>
                </a:solidFill>
                <a:latin typeface="+mn-lt"/>
                <a:ea typeface="A-OTF Gothic BBB Pro Medium" panose="020B0400000000000000" pitchFamily="34" charset="-128"/>
                <a:cs typeface="+mn-cs"/>
              </a:rPr>
              <a:t>emit</a:t>
            </a:r>
            <a:r>
              <a:rPr lang="es-EC" sz="1800" b="1" kern="1200" dirty="0">
                <a:solidFill>
                  <a:schemeClr val="tx1"/>
                </a:solidFill>
                <a:latin typeface="+mn-lt"/>
                <a:ea typeface="A-OTF Gothic BBB Pro Medium" panose="020B0400000000000000" pitchFamily="34" charset="-128"/>
                <a:cs typeface="+mn-cs"/>
              </a:rPr>
              <a:t> </a:t>
            </a:r>
            <a:r>
              <a:rPr lang="es-EC" sz="1800" b="1" kern="1200" dirty="0" err="1">
                <a:solidFill>
                  <a:schemeClr val="tx1"/>
                </a:solidFill>
                <a:latin typeface="+mn-lt"/>
                <a:ea typeface="A-OTF Gothic BBB Pro Medium" panose="020B0400000000000000" pitchFamily="34" charset="-128"/>
                <a:cs typeface="+mn-cs"/>
              </a:rPr>
              <a:t>remote</a:t>
            </a:r>
            <a:r>
              <a:rPr lang="es-EC" sz="1800" b="1" kern="1200" dirty="0">
                <a:solidFill>
                  <a:schemeClr val="tx1"/>
                </a:solidFill>
                <a:latin typeface="+mn-lt"/>
                <a:ea typeface="A-OTF Gothic BBB Pro Medium" panose="020B0400000000000000" pitchFamily="34" charset="-128"/>
                <a:cs typeface="+mn-cs"/>
              </a:rPr>
              <a:t> </a:t>
            </a:r>
            <a:r>
              <a:rPr lang="es-EC" sz="1800" b="1" kern="1200" dirty="0" err="1">
                <a:solidFill>
                  <a:schemeClr val="tx1"/>
                </a:solidFill>
                <a:latin typeface="+mn-lt"/>
                <a:ea typeface="A-OTF Gothic BBB Pro Medium" panose="020B0400000000000000" pitchFamily="34" charset="-128"/>
                <a:cs typeface="+mn-cs"/>
              </a:rPr>
              <a:t>notiﬁcations</a:t>
            </a:r>
            <a:r>
              <a:rPr lang="es-EC" sz="1800" b="1" kern="1200" dirty="0">
                <a:solidFill>
                  <a:schemeClr val="tx1"/>
                </a:solidFill>
                <a:latin typeface="+mn-lt"/>
                <a:ea typeface="A-OTF Gothic BBB Pro Medium" panose="020B0400000000000000" pitchFamily="34" charset="-128"/>
                <a:cs typeface="+mn-cs"/>
              </a:rPr>
              <a:t> </a:t>
            </a:r>
            <a:r>
              <a:rPr lang="es-EC" sz="1800" b="1" kern="1200" dirty="0" err="1">
                <a:solidFill>
                  <a:schemeClr val="tx1"/>
                </a:solidFill>
                <a:latin typeface="+mn-lt"/>
                <a:ea typeface="A-OTF Gothic BBB Pro Medium" panose="020B0400000000000000" pitchFamily="34" charset="-128"/>
                <a:cs typeface="+mn-cs"/>
              </a:rPr>
              <a:t>from</a:t>
            </a:r>
            <a:r>
              <a:rPr lang="es-EC" sz="1800" b="1" kern="1200" dirty="0">
                <a:solidFill>
                  <a:schemeClr val="tx1"/>
                </a:solidFill>
                <a:latin typeface="+mn-lt"/>
                <a:ea typeface="A-OTF Gothic BBB Pro Medium" panose="020B0400000000000000" pitchFamily="34" charset="-128"/>
                <a:cs typeface="+mn-cs"/>
              </a:rPr>
              <a:t> Cloud </a:t>
            </a:r>
            <a:r>
              <a:rPr lang="es-EC" sz="1800" b="1" kern="1200" dirty="0" err="1">
                <a:solidFill>
                  <a:schemeClr val="tx1"/>
                </a:solidFill>
                <a:latin typeface="+mn-lt"/>
                <a:ea typeface="A-OTF Gothic BBB Pro Medium" panose="020B0400000000000000" pitchFamily="34" charset="-128"/>
                <a:cs typeface="+mn-cs"/>
              </a:rPr>
              <a:t>computing</a:t>
            </a:r>
            <a:r>
              <a:rPr lang="es-EC" sz="1800" b="1" kern="1200" dirty="0">
                <a:solidFill>
                  <a:schemeClr val="tx1"/>
                </a:solidFill>
                <a:latin typeface="+mn-lt"/>
                <a:ea typeface="A-OTF Gothic BBB Pro Medium" panose="020B0400000000000000" pitchFamily="34" charset="-128"/>
                <a:cs typeface="+mn-cs"/>
              </a:rPr>
              <a:t> servers. </a:t>
            </a:r>
            <a:r>
              <a:rPr lang="es-EC" sz="1800" b="1" kern="1200" dirty="0" err="1">
                <a:solidFill>
                  <a:schemeClr val="tx1"/>
                </a:solidFill>
                <a:latin typeface="+mn-lt"/>
                <a:ea typeface="A-OTF Gothic BBB Pro Medium" panose="020B0400000000000000" pitchFamily="34" charset="-128"/>
                <a:cs typeface="+mn-cs"/>
              </a:rPr>
              <a:t>Furthermore</a:t>
            </a:r>
            <a:r>
              <a:rPr lang="es-EC" sz="1800" b="1" kern="1200" dirty="0">
                <a:solidFill>
                  <a:schemeClr val="tx1"/>
                </a:solidFill>
                <a:latin typeface="+mn-lt"/>
                <a:ea typeface="A-OTF Gothic BBB Pro Medium" panose="020B0400000000000000" pitchFamily="34" charset="-128"/>
                <a:cs typeface="+mn-cs"/>
              </a:rPr>
              <a:t>, </a:t>
            </a:r>
            <a:r>
              <a:rPr lang="es-EC" sz="1800" b="1" kern="1200" dirty="0" err="1">
                <a:solidFill>
                  <a:schemeClr val="tx1"/>
                </a:solidFill>
                <a:latin typeface="+mn-lt"/>
                <a:ea typeface="A-OTF Gothic BBB Pro Medium" panose="020B0400000000000000" pitchFamily="34" charset="-128"/>
                <a:cs typeface="+mn-cs"/>
              </a:rPr>
              <a:t>it</a:t>
            </a:r>
            <a:r>
              <a:rPr lang="es-EC" sz="1800" b="1" kern="1200" dirty="0">
                <a:solidFill>
                  <a:schemeClr val="tx1"/>
                </a:solidFill>
                <a:latin typeface="+mn-lt"/>
                <a:ea typeface="A-OTF Gothic BBB Pro Medium" panose="020B0400000000000000" pitchFamily="34" charset="-128"/>
                <a:cs typeface="+mn-cs"/>
              </a:rPr>
              <a:t> </a:t>
            </a:r>
            <a:r>
              <a:rPr lang="es-EC" sz="1800" b="1" kern="1200" dirty="0" err="1">
                <a:solidFill>
                  <a:schemeClr val="tx1"/>
                </a:solidFill>
                <a:latin typeface="+mn-lt"/>
                <a:ea typeface="A-OTF Gothic BBB Pro Medium" panose="020B0400000000000000" pitchFamily="34" charset="-128"/>
                <a:cs typeface="+mn-cs"/>
              </a:rPr>
              <a:t>will</a:t>
            </a:r>
            <a:r>
              <a:rPr lang="es-EC" sz="1800" b="1" kern="1200" dirty="0">
                <a:solidFill>
                  <a:schemeClr val="tx1"/>
                </a:solidFill>
                <a:latin typeface="+mn-lt"/>
                <a:ea typeface="A-OTF Gothic BBB Pro Medium" panose="020B0400000000000000" pitchFamily="34" charset="-128"/>
                <a:cs typeface="+mn-cs"/>
              </a:rPr>
              <a:t> </a:t>
            </a:r>
            <a:r>
              <a:rPr lang="es-EC" sz="1800" b="1" kern="1200" dirty="0" err="1">
                <a:solidFill>
                  <a:schemeClr val="tx1"/>
                </a:solidFill>
                <a:latin typeface="+mn-lt"/>
                <a:ea typeface="A-OTF Gothic BBB Pro Medium" panose="020B0400000000000000" pitchFamily="34" charset="-128"/>
                <a:cs typeface="+mn-cs"/>
              </a:rPr>
              <a:t>allow</a:t>
            </a:r>
            <a:r>
              <a:rPr lang="es-EC" sz="1800" b="1" kern="1200" dirty="0">
                <a:solidFill>
                  <a:schemeClr val="tx1"/>
                </a:solidFill>
                <a:latin typeface="+mn-lt"/>
                <a:ea typeface="A-OTF Gothic BBB Pro Medium" panose="020B0400000000000000" pitchFamily="34" charset="-128"/>
                <a:cs typeface="+mn-cs"/>
              </a:rPr>
              <a:t> a </a:t>
            </a:r>
            <a:r>
              <a:rPr lang="es-EC" sz="1800" b="1" kern="1200" dirty="0" err="1">
                <a:solidFill>
                  <a:schemeClr val="tx1"/>
                </a:solidFill>
                <a:latin typeface="+mn-lt"/>
                <a:ea typeface="A-OTF Gothic BBB Pro Medium" panose="020B0400000000000000" pitchFamily="34" charset="-128"/>
                <a:cs typeface="+mn-cs"/>
              </a:rPr>
              <a:t>future</a:t>
            </a:r>
            <a:r>
              <a:rPr lang="es-EC" sz="1800" b="1" kern="1200" dirty="0">
                <a:solidFill>
                  <a:schemeClr val="tx1"/>
                </a:solidFill>
                <a:latin typeface="+mn-lt"/>
                <a:ea typeface="A-OTF Gothic BBB Pro Medium" panose="020B0400000000000000" pitchFamily="34" charset="-128"/>
                <a:cs typeface="+mn-cs"/>
              </a:rPr>
              <a:t> </a:t>
            </a:r>
            <a:r>
              <a:rPr lang="es-EC" sz="1800" b="1" kern="1200" dirty="0" err="1">
                <a:solidFill>
                  <a:schemeClr val="tx1"/>
                </a:solidFill>
                <a:latin typeface="+mn-lt"/>
                <a:ea typeface="A-OTF Gothic BBB Pro Medium" panose="020B0400000000000000" pitchFamily="34" charset="-128"/>
                <a:cs typeface="+mn-cs"/>
              </a:rPr>
              <a:t>interaction</a:t>
            </a:r>
            <a:r>
              <a:rPr lang="es-EC" sz="1800" b="1" kern="1200" dirty="0">
                <a:solidFill>
                  <a:schemeClr val="tx1"/>
                </a:solidFill>
                <a:latin typeface="+mn-lt"/>
                <a:ea typeface="A-OTF Gothic BBB Pro Medium" panose="020B0400000000000000" pitchFamily="34" charset="-128"/>
                <a:cs typeface="+mn-cs"/>
              </a:rPr>
              <a:t> </a:t>
            </a:r>
            <a:r>
              <a:rPr lang="es-EC" sz="1800" b="1" kern="1200" dirty="0" err="1">
                <a:solidFill>
                  <a:schemeClr val="tx1"/>
                </a:solidFill>
                <a:latin typeface="+mn-lt"/>
                <a:ea typeface="A-OTF Gothic BBB Pro Medium" panose="020B0400000000000000" pitchFamily="34" charset="-128"/>
                <a:cs typeface="+mn-cs"/>
              </a:rPr>
              <a:t>with</a:t>
            </a:r>
            <a:r>
              <a:rPr lang="es-EC" sz="1800" b="1" kern="1200" dirty="0">
                <a:solidFill>
                  <a:schemeClr val="tx1"/>
                </a:solidFill>
                <a:latin typeface="+mn-lt"/>
                <a:ea typeface="A-OTF Gothic BBB Pro Medium" panose="020B0400000000000000" pitchFamily="34" charset="-128"/>
                <a:cs typeface="+mn-cs"/>
              </a:rPr>
              <a:t> </a:t>
            </a:r>
            <a:r>
              <a:rPr lang="es-EC" sz="1800" b="1" kern="1200" dirty="0" err="1">
                <a:solidFill>
                  <a:schemeClr val="tx1"/>
                </a:solidFill>
                <a:latin typeface="+mn-lt"/>
                <a:ea typeface="A-OTF Gothic BBB Pro Medium" panose="020B0400000000000000" pitchFamily="34" charset="-128"/>
                <a:cs typeface="+mn-cs"/>
              </a:rPr>
              <a:t>other</a:t>
            </a:r>
            <a:r>
              <a:rPr lang="es-EC" sz="1800" b="1" kern="1200" dirty="0">
                <a:solidFill>
                  <a:schemeClr val="tx1"/>
                </a:solidFill>
                <a:latin typeface="+mn-lt"/>
                <a:ea typeface="A-OTF Gothic BBB Pro Medium" panose="020B0400000000000000" pitchFamily="34" charset="-128"/>
                <a:cs typeface="+mn-cs"/>
              </a:rPr>
              <a:t> IoT </a:t>
            </a:r>
            <a:r>
              <a:rPr lang="es-EC" sz="1800" b="1" kern="1200" dirty="0" err="1">
                <a:solidFill>
                  <a:schemeClr val="tx1"/>
                </a:solidFill>
                <a:latin typeface="+mn-lt"/>
                <a:ea typeface="A-OTF Gothic BBB Pro Medium" panose="020B0400000000000000" pitchFamily="34" charset="-128"/>
                <a:cs typeface="+mn-cs"/>
              </a:rPr>
              <a:t>devices</a:t>
            </a:r>
            <a:r>
              <a:rPr lang="es-EC" sz="1800" b="1" kern="1200" dirty="0">
                <a:solidFill>
                  <a:schemeClr val="tx1"/>
                </a:solidFill>
                <a:latin typeface="+mn-lt"/>
                <a:ea typeface="A-OTF Gothic BBB Pro Medium" panose="020B0400000000000000" pitchFamily="34" charset="-128"/>
                <a:cs typeface="+mn-cs"/>
              </a:rPr>
              <a:t>.</a:t>
            </a:r>
            <a:endParaRPr lang="es-EC" sz="1800" b="0" kern="1200" dirty="0">
              <a:solidFill>
                <a:schemeClr val="tx1"/>
              </a:solidFill>
              <a:latin typeface="+mn-lt"/>
              <a:ea typeface="A-OTF Gothic BBB Pro Medium" panose="020B0400000000000000" pitchFamily="34" charset="-128"/>
              <a:cs typeface="+mn-cs"/>
            </a:endParaRPr>
          </a:p>
          <a:p>
            <a:pPr marL="0" marR="0" lvl="0" indent="0" algn="l" defTabSz="1371600" rtl="0" eaLnBrk="1" fontAlgn="auto" latinLnBrk="0" hangingPunct="1">
              <a:lnSpc>
                <a:spcPct val="100000"/>
              </a:lnSpc>
              <a:spcBef>
                <a:spcPts val="0"/>
              </a:spcBef>
              <a:spcAft>
                <a:spcPts val="0"/>
              </a:spcAft>
              <a:buClrTx/>
              <a:buSzTx/>
              <a:buFontTx/>
              <a:buNone/>
              <a:tabLst/>
              <a:defRPr/>
            </a:pPr>
            <a:endParaRPr lang="es-EC" sz="1800" b="1" kern="1200" dirty="0">
              <a:solidFill>
                <a:schemeClr val="tx1"/>
              </a:solidFill>
              <a:latin typeface="+mn-lt"/>
              <a:ea typeface="A-OTF Gothic BBB Pro Medium" panose="020B0400000000000000" pitchFamily="34" charset="-128"/>
              <a:cs typeface="+mn-cs"/>
            </a:endParaRPr>
          </a:p>
          <a:p>
            <a:r>
              <a:rPr lang="es-MX" b="1" dirty="0"/>
              <a:t>INTERNET: </a:t>
            </a:r>
            <a:r>
              <a:rPr lang="en-US" sz="1800" noProof="1">
                <a:solidFill>
                  <a:schemeClr val="tx1">
                    <a:lumMod val="65000"/>
                    <a:lumOff val="35000"/>
                  </a:schemeClr>
                </a:solidFill>
              </a:rPr>
              <a:t>Is used for cloud storage of all information and for remote processing when local devices do not have enough resources. All notiﬁcations intended for users are issued from a remote system, being also essential to use the Internet for this.</a:t>
            </a:r>
          </a:p>
          <a:p>
            <a:endParaRPr lang="en-US" sz="1800" noProof="1">
              <a:solidFill>
                <a:schemeClr val="tx1">
                  <a:lumMod val="65000"/>
                  <a:lumOff val="35000"/>
                </a:schemeClr>
              </a:solidFill>
            </a:endParaRPr>
          </a:p>
          <a:p>
            <a:pPr marL="0" marR="0" lvl="0" indent="0" algn="l" defTabSz="1371600" rtl="0" eaLnBrk="1" fontAlgn="auto" latinLnBrk="0" hangingPunct="1">
              <a:lnSpc>
                <a:spcPct val="100000"/>
              </a:lnSpc>
              <a:spcBef>
                <a:spcPts val="0"/>
              </a:spcBef>
              <a:spcAft>
                <a:spcPts val="0"/>
              </a:spcAft>
              <a:buClrTx/>
              <a:buSzTx/>
              <a:buFontTx/>
              <a:buNone/>
              <a:tabLst/>
              <a:defRPr/>
            </a:pPr>
            <a:r>
              <a:rPr lang="en-US" b="1" noProof="1"/>
              <a:t>PHYSICAL LAYER: </a:t>
            </a:r>
            <a:r>
              <a:rPr lang="en-US" noProof="1"/>
              <a:t>It is made up of the sensors and actuators that are embedded into the dispenser</a:t>
            </a:r>
            <a:r>
              <a:rPr lang="en-US" sz="1800" noProof="1"/>
              <a:t>. [HC-SR501 (PIR) sensor,  Raspberry Pi Camera Board v1.3., servomotors, Arduino Uno R3 microcontroller board. LCD screen, in that compartment lights up and the buzzer emits a sound to alert the use].</a:t>
            </a:r>
          </a:p>
          <a:p>
            <a:pPr marL="0" marR="0" lvl="0" indent="0" algn="l" defTabSz="1371600" rtl="0" eaLnBrk="1" fontAlgn="auto" latinLnBrk="0" hangingPunct="1">
              <a:lnSpc>
                <a:spcPct val="100000"/>
              </a:lnSpc>
              <a:spcBef>
                <a:spcPts val="0"/>
              </a:spcBef>
              <a:spcAft>
                <a:spcPts val="0"/>
              </a:spcAft>
              <a:buClrTx/>
              <a:buSzTx/>
              <a:buFontTx/>
              <a:buNone/>
              <a:tabLst/>
              <a:defRPr/>
            </a:pPr>
            <a:endParaRPr lang="en-US" sz="1800" noProof="1"/>
          </a:p>
          <a:p>
            <a:pPr marL="0" marR="0" lvl="0" indent="0" algn="l" defTabSz="1371600" rtl="0" eaLnBrk="1" fontAlgn="auto" latinLnBrk="0" hangingPunct="1">
              <a:lnSpc>
                <a:spcPct val="100000"/>
              </a:lnSpc>
              <a:spcBef>
                <a:spcPts val="0"/>
              </a:spcBef>
              <a:spcAft>
                <a:spcPts val="0"/>
              </a:spcAft>
              <a:buClrTx/>
              <a:buSzTx/>
              <a:buFontTx/>
              <a:buNone/>
              <a:tabLst/>
              <a:defRPr/>
            </a:pPr>
            <a:r>
              <a:rPr lang="en-US" sz="1800" b="1" noProof="1"/>
              <a:t>LOCAL COMPUTING:</a:t>
            </a:r>
            <a:r>
              <a:rPr lang="en-US" sz="1800" noProof="1"/>
              <a:t> </a:t>
            </a:r>
            <a:r>
              <a:rPr lang="en-US" sz="1800" noProof="1">
                <a:solidFill>
                  <a:schemeClr val="tx1">
                    <a:lumMod val="65000"/>
                    <a:lumOff val="35000"/>
                  </a:schemeClr>
                </a:solidFill>
              </a:rPr>
              <a:t>This layer registers patients by detecting their faces and taking the necessary photographs to automatically identify them later on. A mobile app detects people’s faces using the Vision library in AndroidStudio and sends them to a Raspberry Pi 3 model B+.</a:t>
            </a:r>
            <a:endParaRPr lang="en-US" sz="1800" noProof="1"/>
          </a:p>
          <a:p>
            <a:pPr marL="0" marR="0" lvl="0" indent="0" algn="l" defTabSz="1371600" rtl="0" eaLnBrk="1" fontAlgn="auto" latinLnBrk="0" hangingPunct="1">
              <a:lnSpc>
                <a:spcPct val="100000"/>
              </a:lnSpc>
              <a:spcBef>
                <a:spcPts val="0"/>
              </a:spcBef>
              <a:spcAft>
                <a:spcPts val="0"/>
              </a:spcAft>
              <a:buClrTx/>
              <a:buSzTx/>
              <a:buFontTx/>
              <a:buNone/>
              <a:tabLst/>
              <a:defRPr/>
            </a:pPr>
            <a:endParaRPr lang="en-US" sz="1800" noProof="1"/>
          </a:p>
          <a:p>
            <a:pPr marL="0" marR="0" lvl="0" indent="0" algn="l" defTabSz="1371600" rtl="0" eaLnBrk="1" fontAlgn="auto" latinLnBrk="0" hangingPunct="1">
              <a:lnSpc>
                <a:spcPct val="100000"/>
              </a:lnSpc>
              <a:spcBef>
                <a:spcPts val="0"/>
              </a:spcBef>
              <a:spcAft>
                <a:spcPts val="0"/>
              </a:spcAft>
              <a:buClrTx/>
              <a:buSzTx/>
              <a:buFontTx/>
              <a:buNone/>
              <a:tabLst/>
              <a:defRPr/>
            </a:pPr>
            <a:r>
              <a:rPr lang="en-US" sz="1800" b="1" noProof="1"/>
              <a:t>CLOUD COMPUTING:</a:t>
            </a:r>
            <a:r>
              <a:rPr lang="en-US" sz="1800" noProof="1"/>
              <a:t> </a:t>
            </a:r>
            <a:r>
              <a:rPr lang="en-US" sz="1800" noProof="1">
                <a:solidFill>
                  <a:schemeClr val="tx1">
                    <a:lumMod val="65000"/>
                    <a:lumOff val="35000"/>
                  </a:schemeClr>
                </a:solidFill>
              </a:rPr>
              <a:t>We use RESTful cloud services for processing, storage and database management (speciﬁcally in PostgreSQL, version 10.8). In addition to storing information in the PostgreSQL database, a folder is created for each patient in which we store the photographs that are used for his/her later identiﬁcation.</a:t>
            </a:r>
            <a:endParaRPr lang="en-US" sz="1800" noProof="1"/>
          </a:p>
          <a:p>
            <a:pPr marL="0" marR="0" lvl="0" indent="0" algn="l" defTabSz="1371600" rtl="0" eaLnBrk="1" fontAlgn="auto" latinLnBrk="0" hangingPunct="1">
              <a:lnSpc>
                <a:spcPct val="100000"/>
              </a:lnSpc>
              <a:spcBef>
                <a:spcPts val="0"/>
              </a:spcBef>
              <a:spcAft>
                <a:spcPts val="0"/>
              </a:spcAft>
              <a:buClrTx/>
              <a:buSzTx/>
              <a:buFontTx/>
              <a:buNone/>
              <a:tabLst/>
              <a:defRPr/>
            </a:pPr>
            <a:endParaRPr lang="en-US" sz="1800" noProof="1"/>
          </a:p>
          <a:p>
            <a:pPr marL="0" marR="0" lvl="0" indent="0" algn="l" defTabSz="1371600" rtl="0" eaLnBrk="1" fontAlgn="auto" latinLnBrk="0" hangingPunct="1">
              <a:lnSpc>
                <a:spcPct val="100000"/>
              </a:lnSpc>
              <a:spcBef>
                <a:spcPts val="0"/>
              </a:spcBef>
              <a:spcAft>
                <a:spcPts val="0"/>
              </a:spcAft>
              <a:buClrTx/>
              <a:buSzTx/>
              <a:buFontTx/>
              <a:buNone/>
              <a:tabLst/>
              <a:defRPr/>
            </a:pPr>
            <a:r>
              <a:rPr lang="en-US" sz="1800" b="1" noProof="1"/>
              <a:t>USER INTERACTION:</a:t>
            </a:r>
            <a:r>
              <a:rPr lang="en-US" sz="1800" noProof="1"/>
              <a:t> </a:t>
            </a:r>
            <a:r>
              <a:rPr lang="en-US" sz="1800" noProof="1">
                <a:solidFill>
                  <a:schemeClr val="tx1">
                    <a:lumMod val="65000"/>
                    <a:lumOff val="35000"/>
                  </a:schemeClr>
                </a:solidFill>
              </a:rPr>
              <a:t>The dispenser works non-intrusively. Thus, when the PIR sensor detects any movement near the dispenser, the camera is activated to try to identify if the approaching person is a registered patient. The mobile app also serves for the caregiver to receive notiﬁcations about whether or not the patient has obtained the medications from the dispenser.</a:t>
            </a:r>
            <a:endParaRPr lang="en-US" sz="1800" noProof="1"/>
          </a:p>
        </p:txBody>
      </p:sp>
      <p:sp>
        <p:nvSpPr>
          <p:cNvPr id="4" name="Marcador de número de diapositiva 3"/>
          <p:cNvSpPr>
            <a:spLocks noGrp="1"/>
          </p:cNvSpPr>
          <p:nvPr>
            <p:ph type="sldNum" sz="quarter" idx="5"/>
          </p:nvPr>
        </p:nvSpPr>
        <p:spPr/>
        <p:txBody>
          <a:bodyPr/>
          <a:lstStyle/>
          <a:p>
            <a:fld id="{D8129B96-90C9-4C4A-9463-7040911BA0B2}" type="slidenum">
              <a:rPr lang="en-US" smtClean="0"/>
              <a:t>5</a:t>
            </a:fld>
            <a:endParaRPr lang="en-US"/>
          </a:p>
        </p:txBody>
      </p:sp>
    </p:spTree>
    <p:extLst>
      <p:ext uri="{BB962C8B-B14F-4D97-AF65-F5344CB8AC3E}">
        <p14:creationId xmlns:p14="http://schemas.microsoft.com/office/powerpoint/2010/main" val="98114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n-US" sz="1800" b="0" dirty="0"/>
              <a:t>The mobile application that we have developed as part of the system that we are presenting can be used for several caregivers with their respective patients. In the captures we show the case of Elizabeth as a caregiver.</a:t>
            </a:r>
          </a:p>
          <a:p>
            <a:pPr algn="just"/>
            <a:r>
              <a:rPr lang="en-US" sz="1800" b="1" dirty="0"/>
              <a:t>The one on the left shows the menu for the caregiver proﬁle. </a:t>
            </a:r>
            <a:r>
              <a:rPr lang="en-US" sz="1800" dirty="0"/>
              <a:t>In it, the Patients option gives access to the list of patients who are in charge of the caregiver. </a:t>
            </a:r>
          </a:p>
          <a:p>
            <a:pPr algn="just"/>
            <a:r>
              <a:rPr lang="en-US" sz="1800" b="1" dirty="0"/>
              <a:t>The central capture shows the registered patients and also allows to add new patients; </a:t>
            </a:r>
            <a:r>
              <a:rPr lang="en-US" sz="1800" dirty="0"/>
              <a:t>the Dispensers option would show the list of nearby dispensers, being necessary to have the Bluetooth of the smartphone activated so that it can recognize them; </a:t>
            </a:r>
          </a:p>
          <a:p>
            <a:pPr algn="just"/>
            <a:r>
              <a:rPr lang="en-US" sz="1800" b="1" dirty="0"/>
              <a:t>And the Medicine Boxes option displays the screenshot C, which shows bottom-lined buttons to manually dispense </a:t>
            </a:r>
            <a:r>
              <a:rPr lang="en-US" sz="1800" dirty="0"/>
              <a:t>the medicine boxes from any of the (four) compartments.</a:t>
            </a:r>
          </a:p>
        </p:txBody>
      </p:sp>
      <p:sp>
        <p:nvSpPr>
          <p:cNvPr id="4" name="Marcador de número de diapositiva 3"/>
          <p:cNvSpPr>
            <a:spLocks noGrp="1"/>
          </p:cNvSpPr>
          <p:nvPr>
            <p:ph type="sldNum" sz="quarter" idx="5"/>
          </p:nvPr>
        </p:nvSpPr>
        <p:spPr/>
        <p:txBody>
          <a:bodyPr/>
          <a:lstStyle/>
          <a:p>
            <a:fld id="{D8129B96-90C9-4C4A-9463-7040911BA0B2}" type="slidenum">
              <a:rPr lang="en-US" smtClean="0"/>
              <a:t>6</a:t>
            </a:fld>
            <a:endParaRPr lang="en-US"/>
          </a:p>
        </p:txBody>
      </p:sp>
    </p:spTree>
    <p:extLst>
      <p:ext uri="{BB962C8B-B14F-4D97-AF65-F5344CB8AC3E}">
        <p14:creationId xmlns:p14="http://schemas.microsoft.com/office/powerpoint/2010/main" val="1847884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Here </a:t>
            </a:r>
            <a:r>
              <a:rPr lang="es-US" dirty="0" err="1"/>
              <a:t>we</a:t>
            </a:r>
            <a:r>
              <a:rPr lang="es-US" dirty="0"/>
              <a:t> show </a:t>
            </a:r>
            <a:r>
              <a:rPr lang="es-US" dirty="0" err="1"/>
              <a:t>the</a:t>
            </a:r>
            <a:r>
              <a:rPr lang="es-US" dirty="0"/>
              <a:t> </a:t>
            </a:r>
            <a:r>
              <a:rPr lang="es-US" dirty="0" err="1"/>
              <a:t>elements</a:t>
            </a:r>
            <a:r>
              <a:rPr lang="es-US" dirty="0"/>
              <a:t> </a:t>
            </a:r>
            <a:r>
              <a:rPr lang="es-US" dirty="0" err="1"/>
              <a:t>used</a:t>
            </a:r>
            <a:r>
              <a:rPr lang="es-US" dirty="0"/>
              <a:t> in </a:t>
            </a:r>
            <a:r>
              <a:rPr lang="es-US" dirty="0" err="1"/>
              <a:t>the</a:t>
            </a:r>
            <a:r>
              <a:rPr lang="es-US" dirty="0"/>
              <a:t> </a:t>
            </a:r>
            <a:r>
              <a:rPr lang="es-US" dirty="0" err="1"/>
              <a:t>design</a:t>
            </a:r>
            <a:r>
              <a:rPr lang="es-US" dirty="0"/>
              <a:t> and </a:t>
            </a:r>
            <a:r>
              <a:rPr lang="es-US" dirty="0" err="1"/>
              <a:t>construction</a:t>
            </a:r>
            <a:r>
              <a:rPr lang="es-US" dirty="0"/>
              <a:t> </a:t>
            </a:r>
            <a:r>
              <a:rPr lang="es-US" dirty="0" err="1"/>
              <a:t>of</a:t>
            </a:r>
            <a:r>
              <a:rPr lang="es-US" dirty="0"/>
              <a:t> </a:t>
            </a:r>
            <a:r>
              <a:rPr lang="es-US" dirty="0" err="1"/>
              <a:t>the</a:t>
            </a:r>
            <a:r>
              <a:rPr lang="es-US" dirty="0"/>
              <a:t> </a:t>
            </a:r>
            <a:r>
              <a:rPr lang="es-US" dirty="0" err="1"/>
              <a:t>smart</a:t>
            </a:r>
            <a:r>
              <a:rPr lang="es-US" dirty="0"/>
              <a:t> medicine </a:t>
            </a:r>
            <a:r>
              <a:rPr lang="es-US" dirty="0" err="1"/>
              <a:t>dispenser</a:t>
            </a:r>
            <a:r>
              <a:rPr lang="es-US" dirty="0"/>
              <a:t> and </a:t>
            </a:r>
            <a:r>
              <a:rPr lang="es-US" dirty="0" err="1"/>
              <a:t>its</a:t>
            </a:r>
            <a:r>
              <a:rPr lang="es-US" dirty="0"/>
              <a:t> </a:t>
            </a:r>
            <a:r>
              <a:rPr lang="es-US" dirty="0" err="1"/>
              <a:t>interconnection</a:t>
            </a:r>
            <a:r>
              <a:rPr lang="es-US" dirty="0"/>
              <a:t>. </a:t>
            </a:r>
            <a:r>
              <a:rPr lang="es-US" dirty="0" err="1"/>
              <a:t>The</a:t>
            </a:r>
            <a:r>
              <a:rPr lang="es-US" dirty="0"/>
              <a:t> </a:t>
            </a:r>
            <a:r>
              <a:rPr lang="es-US" dirty="0" err="1"/>
              <a:t>smart</a:t>
            </a:r>
            <a:r>
              <a:rPr lang="es-US" dirty="0"/>
              <a:t> </a:t>
            </a:r>
            <a:r>
              <a:rPr lang="es-US" dirty="0" err="1"/>
              <a:t>dispenser</a:t>
            </a:r>
            <a:r>
              <a:rPr lang="es-US" dirty="0"/>
              <a:t> can be placed in a </a:t>
            </a:r>
            <a:r>
              <a:rPr lang="es-US" dirty="0" err="1"/>
              <a:t>fixed</a:t>
            </a:r>
            <a:r>
              <a:rPr lang="es-US" dirty="0"/>
              <a:t> </a:t>
            </a:r>
            <a:r>
              <a:rPr lang="es-US" dirty="0" err="1"/>
              <a:t>location</a:t>
            </a:r>
            <a:r>
              <a:rPr lang="es-US" dirty="0"/>
              <a:t>, and </a:t>
            </a:r>
            <a:r>
              <a:rPr lang="es-US" dirty="0" err="1"/>
              <a:t>thus</a:t>
            </a:r>
            <a:r>
              <a:rPr lang="es-US" dirty="0"/>
              <a:t>, </a:t>
            </a:r>
            <a:r>
              <a:rPr lang="es-US" dirty="0" err="1"/>
              <a:t>the</a:t>
            </a:r>
            <a:r>
              <a:rPr lang="es-US" dirty="0"/>
              <a:t> </a:t>
            </a:r>
            <a:r>
              <a:rPr lang="es-US" dirty="0" err="1"/>
              <a:t>batteries</a:t>
            </a:r>
            <a:r>
              <a:rPr lang="es-US" dirty="0"/>
              <a:t> can be </a:t>
            </a:r>
            <a:r>
              <a:rPr lang="es-US" dirty="0" err="1"/>
              <a:t>replaced</a:t>
            </a:r>
            <a:r>
              <a:rPr lang="es-US" dirty="0"/>
              <a:t> </a:t>
            </a:r>
            <a:r>
              <a:rPr lang="es-US" dirty="0" err="1"/>
              <a:t>by</a:t>
            </a:r>
            <a:r>
              <a:rPr lang="es-US" dirty="0"/>
              <a:t> </a:t>
            </a:r>
            <a:r>
              <a:rPr lang="es-US" dirty="0" err="1"/>
              <a:t>voltage</a:t>
            </a:r>
            <a:r>
              <a:rPr lang="es-US" dirty="0"/>
              <a:t> </a:t>
            </a:r>
            <a:r>
              <a:rPr lang="es-US" dirty="0" err="1"/>
              <a:t>sources</a:t>
            </a:r>
            <a:r>
              <a:rPr lang="es-US" dirty="0"/>
              <a:t> </a:t>
            </a:r>
            <a:r>
              <a:rPr lang="es-US" dirty="0" err="1"/>
              <a:t>directly</a:t>
            </a:r>
            <a:r>
              <a:rPr lang="es-US" dirty="0"/>
              <a:t> </a:t>
            </a:r>
            <a:r>
              <a:rPr lang="es-US" dirty="0" err="1"/>
              <a:t>connected</a:t>
            </a:r>
            <a:r>
              <a:rPr lang="es-US" dirty="0"/>
              <a:t> </a:t>
            </a:r>
            <a:r>
              <a:rPr lang="es-US" dirty="0" err="1"/>
              <a:t>to</a:t>
            </a:r>
            <a:r>
              <a:rPr lang="es-US" dirty="0"/>
              <a:t> </a:t>
            </a:r>
            <a:r>
              <a:rPr lang="es-US" dirty="0" err="1"/>
              <a:t>the</a:t>
            </a:r>
            <a:r>
              <a:rPr lang="es-US" dirty="0"/>
              <a:t> </a:t>
            </a:r>
            <a:r>
              <a:rPr lang="es-US" dirty="0" err="1"/>
              <a:t>public</a:t>
            </a:r>
            <a:r>
              <a:rPr lang="es-US" dirty="0"/>
              <a:t> </a:t>
            </a:r>
            <a:r>
              <a:rPr lang="es-US" dirty="0" err="1"/>
              <a:t>electricity</a:t>
            </a:r>
            <a:r>
              <a:rPr lang="es-US" dirty="0"/>
              <a:t> </a:t>
            </a:r>
            <a:r>
              <a:rPr lang="es-US" dirty="0" err="1"/>
              <a:t>supply</a:t>
            </a:r>
            <a:r>
              <a:rPr lang="es-US" dirty="0"/>
              <a:t>.</a:t>
            </a:r>
          </a:p>
        </p:txBody>
      </p:sp>
      <p:sp>
        <p:nvSpPr>
          <p:cNvPr id="4" name="Marcador de número de diapositiva 3"/>
          <p:cNvSpPr>
            <a:spLocks noGrp="1"/>
          </p:cNvSpPr>
          <p:nvPr>
            <p:ph type="sldNum" sz="quarter" idx="5"/>
          </p:nvPr>
        </p:nvSpPr>
        <p:spPr/>
        <p:txBody>
          <a:bodyPr/>
          <a:lstStyle/>
          <a:p>
            <a:fld id="{D8129B96-90C9-4C4A-9463-7040911BA0B2}" type="slidenum">
              <a:rPr lang="en-US" smtClean="0"/>
              <a:t>7</a:t>
            </a:fld>
            <a:endParaRPr lang="en-US"/>
          </a:p>
        </p:txBody>
      </p:sp>
    </p:spTree>
    <p:extLst>
      <p:ext uri="{BB962C8B-B14F-4D97-AF65-F5344CB8AC3E}">
        <p14:creationId xmlns:p14="http://schemas.microsoft.com/office/powerpoint/2010/main" val="3509185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MX" b="1" dirty="0"/>
              <a:t>SHELVES: </a:t>
            </a:r>
            <a:r>
              <a:rPr lang="en-US" sz="1800" noProof="1">
                <a:solidFill>
                  <a:schemeClr val="tx1">
                    <a:lumMod val="65000"/>
                    <a:lumOff val="35000"/>
                  </a:schemeClr>
                </a:solidFill>
              </a:rPr>
              <a:t>Shows the internals of the dispenser (with the back cover removed), where we can see two shelves. At the bottom one, there are four servomotors, which are in charge of activating a mechanism with a small rectangular piece that will push the medicine box at the bottom of the corresponding compartment towards the dispenser tray. </a:t>
            </a:r>
          </a:p>
          <a:p>
            <a:pPr marL="0" marR="0" lvl="0" indent="0" algn="l" defTabSz="1371600" rtl="0" eaLnBrk="1" fontAlgn="auto" latinLnBrk="0" hangingPunct="1">
              <a:lnSpc>
                <a:spcPct val="100000"/>
              </a:lnSpc>
              <a:spcBef>
                <a:spcPts val="0"/>
              </a:spcBef>
              <a:spcAft>
                <a:spcPts val="0"/>
              </a:spcAft>
              <a:buClrTx/>
              <a:buSzTx/>
              <a:buFontTx/>
              <a:buNone/>
              <a:tabLst/>
              <a:defRPr/>
            </a:pPr>
            <a:endParaRPr lang="en-US" sz="1800" noProof="1">
              <a:solidFill>
                <a:schemeClr val="tx1">
                  <a:lumMod val="65000"/>
                  <a:lumOff val="35000"/>
                </a:schemeClr>
              </a:solidFill>
            </a:endParaRPr>
          </a:p>
          <a:p>
            <a:pPr algn="just"/>
            <a:r>
              <a:rPr lang="en-US" sz="1800" b="1" noProof="1">
                <a:solidFill>
                  <a:schemeClr val="tx1">
                    <a:lumMod val="65000"/>
                    <a:lumOff val="35000"/>
                  </a:schemeClr>
                </a:solidFill>
              </a:rPr>
              <a:t>SENSORS:</a:t>
            </a:r>
            <a:r>
              <a:rPr lang="en-US" sz="1800" noProof="1">
                <a:solidFill>
                  <a:schemeClr val="tx1">
                    <a:lumMod val="65000"/>
                    <a:lumOff val="35000"/>
                  </a:schemeClr>
                </a:solidFill>
              </a:rPr>
              <a:t> The Arduino board controls the servomotors, the Bluetooth module and the LCD screen so that each of these elements fulﬁls their function, while the Raspberry one manages the facial identiﬁcation using the camera, as well as the notiﬁcations through the LED lights and the sounds emitted by the buzzer.</a:t>
            </a:r>
          </a:p>
          <a:p>
            <a:pPr algn="just"/>
            <a:endParaRPr lang="en-US" sz="1800" noProof="1">
              <a:solidFill>
                <a:schemeClr val="tx1">
                  <a:lumMod val="65000"/>
                  <a:lumOff val="35000"/>
                </a:schemeClr>
              </a:solidFill>
            </a:endParaRPr>
          </a:p>
          <a:p>
            <a:pPr marL="0" marR="0" lvl="0" indent="0" algn="just" defTabSz="1371600" rtl="0" eaLnBrk="1" fontAlgn="auto" latinLnBrk="0" hangingPunct="1">
              <a:lnSpc>
                <a:spcPct val="100000"/>
              </a:lnSpc>
              <a:spcBef>
                <a:spcPts val="0"/>
              </a:spcBef>
              <a:spcAft>
                <a:spcPts val="0"/>
              </a:spcAft>
              <a:buClrTx/>
              <a:buSzTx/>
              <a:buFontTx/>
              <a:buNone/>
              <a:tabLst/>
              <a:defRPr/>
            </a:pPr>
            <a:r>
              <a:rPr lang="en-US" sz="1800" b="1" noProof="1">
                <a:solidFill>
                  <a:schemeClr val="tx1">
                    <a:lumMod val="65000"/>
                    <a:lumOff val="35000"/>
                  </a:schemeClr>
                </a:solidFill>
              </a:rPr>
              <a:t>COMPARTEMENTS: </a:t>
            </a:r>
            <a:r>
              <a:rPr lang="en-US" sz="1800" noProof="1">
                <a:solidFill>
                  <a:schemeClr val="tx1">
                    <a:lumMod val="65000"/>
                    <a:lumOff val="35000"/>
                  </a:schemeClr>
                </a:solidFill>
              </a:rPr>
              <a:t>the dispenser, it has four vertical compartments. In each of them, we can place up to 12 small boxes (48 in total) like the one shown in the fourth photo. </a:t>
            </a:r>
          </a:p>
          <a:p>
            <a:pPr marL="0" marR="0" lvl="0" indent="0" algn="just" defTabSz="1371600" rtl="0" eaLnBrk="1" fontAlgn="auto" latinLnBrk="0" hangingPunct="1">
              <a:lnSpc>
                <a:spcPct val="100000"/>
              </a:lnSpc>
              <a:spcBef>
                <a:spcPts val="0"/>
              </a:spcBef>
              <a:spcAft>
                <a:spcPts val="0"/>
              </a:spcAft>
              <a:buClrTx/>
              <a:buSzTx/>
              <a:buFontTx/>
              <a:buNone/>
              <a:tabLst/>
              <a:defRPr/>
            </a:pPr>
            <a:endParaRPr lang="en-US" sz="1800" noProof="1">
              <a:solidFill>
                <a:schemeClr val="tx1">
                  <a:lumMod val="65000"/>
                  <a:lumOff val="35000"/>
                </a:schemeClr>
              </a:solidFill>
            </a:endParaRPr>
          </a:p>
          <a:p>
            <a:pPr marL="0" marR="0" lvl="0" indent="0" algn="just" defTabSz="1371600" rtl="0" eaLnBrk="1" fontAlgn="auto" latinLnBrk="0" hangingPunct="1">
              <a:lnSpc>
                <a:spcPct val="100000"/>
              </a:lnSpc>
              <a:spcBef>
                <a:spcPts val="0"/>
              </a:spcBef>
              <a:spcAft>
                <a:spcPts val="0"/>
              </a:spcAft>
              <a:buClrTx/>
              <a:buSzTx/>
              <a:buFontTx/>
              <a:buNone/>
              <a:tabLst/>
              <a:defRPr/>
            </a:pPr>
            <a:r>
              <a:rPr lang="en-US" sz="1800" b="1" noProof="1">
                <a:solidFill>
                  <a:schemeClr val="tx1">
                    <a:lumMod val="65000"/>
                    <a:lumOff val="35000"/>
                  </a:schemeClr>
                </a:solidFill>
              </a:rPr>
              <a:t>BOXES:</a:t>
            </a:r>
            <a:r>
              <a:rPr lang="en-US" sz="1800" noProof="1">
                <a:solidFill>
                  <a:schemeClr val="tx1">
                    <a:lumMod val="65000"/>
                    <a:lumOff val="35000"/>
                  </a:schemeClr>
                </a:solidFill>
              </a:rPr>
              <a:t> All the medicines that a patient must take at a certain time should be introduced in one of these boxes. Each box (whose dimensions are 2.5 cm X 2 cm X 1 cm) may have a different colour. . </a:t>
            </a:r>
          </a:p>
          <a:p>
            <a:pPr marL="0" marR="0" lvl="0" indent="0" algn="just" defTabSz="1371600" rtl="0" eaLnBrk="1" fontAlgn="auto" latinLnBrk="0" hangingPunct="1">
              <a:lnSpc>
                <a:spcPct val="100000"/>
              </a:lnSpc>
              <a:spcBef>
                <a:spcPts val="0"/>
              </a:spcBef>
              <a:spcAft>
                <a:spcPts val="0"/>
              </a:spcAft>
              <a:buClrTx/>
              <a:buSzTx/>
              <a:buFontTx/>
              <a:buNone/>
              <a:tabLst/>
              <a:defRPr/>
            </a:pPr>
            <a:endParaRPr lang="en-US" sz="1800" noProof="1">
              <a:solidFill>
                <a:schemeClr val="tx1">
                  <a:lumMod val="65000"/>
                  <a:lumOff val="35000"/>
                </a:schemeClr>
              </a:solidFill>
            </a:endParaRPr>
          </a:p>
          <a:p>
            <a:pPr algn="just"/>
            <a:endParaRPr lang="en-US" sz="1800" noProof="1">
              <a:solidFill>
                <a:schemeClr val="tx1">
                  <a:lumMod val="65000"/>
                  <a:lumOff val="35000"/>
                </a:schemeClr>
              </a:solidFill>
            </a:endParaRPr>
          </a:p>
          <a:p>
            <a:pPr marL="0" marR="0" lvl="0" indent="0" algn="l" defTabSz="1371600" rtl="0" eaLnBrk="1" fontAlgn="auto" latinLnBrk="0" hangingPunct="1">
              <a:lnSpc>
                <a:spcPct val="100000"/>
              </a:lnSpc>
              <a:spcBef>
                <a:spcPts val="0"/>
              </a:spcBef>
              <a:spcAft>
                <a:spcPts val="0"/>
              </a:spcAft>
              <a:buClrTx/>
              <a:buSzTx/>
              <a:buFontTx/>
              <a:buNone/>
              <a:tabLst/>
              <a:defRPr/>
            </a:pPr>
            <a:endParaRPr lang="en-US" sz="1800" noProof="1">
              <a:solidFill>
                <a:schemeClr val="tx1">
                  <a:lumMod val="65000"/>
                  <a:lumOff val="35000"/>
                </a:schemeClr>
              </a:solidFill>
            </a:endParaRPr>
          </a:p>
          <a:p>
            <a:endParaRPr lang="es-EC" dirty="0"/>
          </a:p>
        </p:txBody>
      </p:sp>
      <p:sp>
        <p:nvSpPr>
          <p:cNvPr id="4" name="Marcador de número de diapositiva 3"/>
          <p:cNvSpPr>
            <a:spLocks noGrp="1"/>
          </p:cNvSpPr>
          <p:nvPr>
            <p:ph type="sldNum" sz="quarter" idx="5"/>
          </p:nvPr>
        </p:nvSpPr>
        <p:spPr/>
        <p:txBody>
          <a:bodyPr/>
          <a:lstStyle/>
          <a:p>
            <a:fld id="{D8129B96-90C9-4C4A-9463-7040911BA0B2}" type="slidenum">
              <a:rPr lang="en-US" smtClean="0"/>
              <a:t>8</a:t>
            </a:fld>
            <a:endParaRPr lang="en-US"/>
          </a:p>
        </p:txBody>
      </p:sp>
    </p:spTree>
    <p:extLst>
      <p:ext uri="{BB962C8B-B14F-4D97-AF65-F5344CB8AC3E}">
        <p14:creationId xmlns:p14="http://schemas.microsoft.com/office/powerpoint/2010/main" val="2160573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800" b="1" noProof="1">
                <a:solidFill>
                  <a:schemeClr val="tx1">
                    <a:lumMod val="65000"/>
                    <a:lumOff val="35000"/>
                  </a:schemeClr>
                </a:solidFill>
              </a:rPr>
              <a:t>We have presented a smart medicine dispenser that helps older people or people with a cognitive problem to take their medicine doses on schedule. </a:t>
            </a:r>
            <a:r>
              <a:rPr lang="en-US" sz="1800" noProof="1">
                <a:solidFill>
                  <a:schemeClr val="tx1">
                    <a:lumMod val="65000"/>
                    <a:lumOff val="35000"/>
                  </a:schemeClr>
                </a:solidFill>
              </a:rPr>
              <a:t>In addition, it allows caregivers to supervise that their dependents take their medications on time. Using a facial identiﬁcation mechanism, it recognizes the patients registered in the system and supplies Them with the medicines they should take just when needed.</a:t>
            </a:r>
          </a:p>
          <a:p>
            <a:endParaRPr lang="en-US" sz="1800" noProof="1">
              <a:solidFill>
                <a:schemeClr val="tx1">
                  <a:lumMod val="65000"/>
                  <a:lumOff val="35000"/>
                </a:schemeClr>
              </a:solidFill>
            </a:endParaRPr>
          </a:p>
          <a:p>
            <a:pPr marL="0" marR="0" lvl="0" indent="0" algn="l" defTabSz="1371600" rtl="0" eaLnBrk="1" fontAlgn="auto" latinLnBrk="0" hangingPunct="1">
              <a:lnSpc>
                <a:spcPct val="100000"/>
              </a:lnSpc>
              <a:spcBef>
                <a:spcPts val="0"/>
              </a:spcBef>
              <a:spcAft>
                <a:spcPts val="0"/>
              </a:spcAft>
              <a:buClrTx/>
              <a:buSzTx/>
              <a:buFontTx/>
              <a:buNone/>
              <a:tabLst/>
              <a:defRPr/>
            </a:pPr>
            <a:r>
              <a:rPr lang="en-US" sz="1800" b="1" noProof="1">
                <a:solidFill>
                  <a:schemeClr val="tx1">
                    <a:lumMod val="65000"/>
                    <a:lumOff val="35000"/>
                  </a:schemeClr>
                </a:solidFill>
              </a:rPr>
              <a:t>As for future work, we want to improve the proposed system, </a:t>
            </a:r>
            <a:r>
              <a:rPr lang="en-US" sz="1800" noProof="1">
                <a:solidFill>
                  <a:schemeClr val="tx1">
                    <a:lumMod val="65000"/>
                    <a:lumOff val="35000"/>
                  </a:schemeClr>
                </a:solidFill>
              </a:rPr>
              <a:t>closing the dispenser compartments so that they only open when the camera detects the face of the caregiver who must place the medicine boxes in them. This would make it safer. </a:t>
            </a:r>
          </a:p>
          <a:p>
            <a:pPr marL="0" marR="0" lvl="0" indent="0" algn="l" defTabSz="1371600" rtl="0" eaLnBrk="1" fontAlgn="auto" latinLnBrk="0" hangingPunct="1">
              <a:lnSpc>
                <a:spcPct val="100000"/>
              </a:lnSpc>
              <a:spcBef>
                <a:spcPts val="0"/>
              </a:spcBef>
              <a:spcAft>
                <a:spcPts val="0"/>
              </a:spcAft>
              <a:buClrTx/>
              <a:buSzTx/>
              <a:buFontTx/>
              <a:buNone/>
              <a:tabLst/>
              <a:defRPr/>
            </a:pPr>
            <a:endParaRPr lang="en-US" sz="1800" noProof="1">
              <a:solidFill>
                <a:schemeClr val="tx1">
                  <a:lumMod val="65000"/>
                  <a:lumOff val="35000"/>
                </a:schemeClr>
              </a:solidFill>
            </a:endParaRPr>
          </a:p>
          <a:p>
            <a:pPr marL="0" marR="0" lvl="0" indent="0" algn="l" defTabSz="1371600" rtl="0" eaLnBrk="1" fontAlgn="auto" latinLnBrk="0" hangingPunct="1">
              <a:lnSpc>
                <a:spcPct val="100000"/>
              </a:lnSpc>
              <a:spcBef>
                <a:spcPts val="0"/>
              </a:spcBef>
              <a:spcAft>
                <a:spcPts val="0"/>
              </a:spcAft>
              <a:buClrTx/>
              <a:buSzTx/>
              <a:buFontTx/>
              <a:buNone/>
              <a:tabLst/>
              <a:defRPr/>
            </a:pPr>
            <a:r>
              <a:rPr lang="en-US" sz="1800" b="1" noProof="1">
                <a:solidFill>
                  <a:schemeClr val="tx1">
                    <a:lumMod val="65000"/>
                    <a:lumOff val="35000"/>
                  </a:schemeClr>
                </a:solidFill>
              </a:rPr>
              <a:t>Besides, the overall system performance will be evaluated after encrypting the whole patient database and face detection images </a:t>
            </a:r>
            <a:r>
              <a:rPr lang="en-US" sz="1800" noProof="1">
                <a:solidFill>
                  <a:schemeClr val="tx1">
                    <a:lumMod val="65000"/>
                    <a:lumOff val="35000"/>
                  </a:schemeClr>
                </a:solidFill>
              </a:rPr>
              <a:t>inside the Raspberry Pi, so as to improve patient privacy. Finally, it is important to highlight that our system is currently in use by one real patient, whose feedback will be valuable to develop a reﬁned prototype. </a:t>
            </a:r>
          </a:p>
        </p:txBody>
      </p:sp>
      <p:sp>
        <p:nvSpPr>
          <p:cNvPr id="4" name="Marcador de número de diapositiva 3"/>
          <p:cNvSpPr>
            <a:spLocks noGrp="1"/>
          </p:cNvSpPr>
          <p:nvPr>
            <p:ph type="sldNum" sz="quarter" idx="5"/>
          </p:nvPr>
        </p:nvSpPr>
        <p:spPr/>
        <p:txBody>
          <a:bodyPr/>
          <a:lstStyle/>
          <a:p>
            <a:fld id="{D8129B96-90C9-4C4A-9463-7040911BA0B2}" type="slidenum">
              <a:rPr lang="en-US" smtClean="0"/>
              <a:t>9</a:t>
            </a:fld>
            <a:endParaRPr lang="en-US"/>
          </a:p>
        </p:txBody>
      </p:sp>
    </p:spTree>
    <p:extLst>
      <p:ext uri="{BB962C8B-B14F-4D97-AF65-F5344CB8AC3E}">
        <p14:creationId xmlns:p14="http://schemas.microsoft.com/office/powerpoint/2010/main" val="4218682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2273300" y="3302000"/>
            <a:ext cx="13728700" cy="3586192"/>
          </a:xfrm>
          <a:prstGeom prst="rect">
            <a:avLst/>
          </a:prstGeom>
        </p:spPr>
        <p:txBody>
          <a:bodyPr anchor="b">
            <a:noAutofit/>
          </a:bodyPr>
          <a:lstStyle>
            <a:lvl1pPr algn="l">
              <a:lnSpc>
                <a:spcPts val="12000"/>
              </a:lnSpc>
              <a:defRPr sz="15000" baseline="0">
                <a:solidFill>
                  <a:schemeClr val="tx1">
                    <a:lumMod val="75000"/>
                    <a:lumOff val="25000"/>
                  </a:schemeClr>
                </a:solidFill>
                <a:latin typeface="+mj-lt"/>
                <a:ea typeface="A-OTF Gothic BBB Pro Medium" panose="020B0400000000000000" pitchFamily="34" charset="-128"/>
                <a:cs typeface="A-OTF Gothic BBB Pro Medium" panose="020B0400000000000000" pitchFamily="34" charset="-128"/>
              </a:defRPr>
            </a:lvl1pPr>
          </a:lstStyle>
          <a:p>
            <a:r>
              <a:rPr lang="en-US" dirty="0"/>
              <a:t>Presentation</a:t>
            </a:r>
            <a:br>
              <a:rPr lang="en-US" dirty="0"/>
            </a:br>
            <a:r>
              <a:rPr lang="en-US" dirty="0"/>
              <a:t>Title</a:t>
            </a:r>
          </a:p>
        </p:txBody>
      </p:sp>
      <p:sp>
        <p:nvSpPr>
          <p:cNvPr id="3" name="サブタイトル 2"/>
          <p:cNvSpPr>
            <a:spLocks noGrp="1"/>
          </p:cNvSpPr>
          <p:nvPr>
            <p:ph type="subTitle" idx="1" hasCustomPrompt="1"/>
          </p:nvPr>
        </p:nvSpPr>
        <p:spPr>
          <a:xfrm>
            <a:off x="2286000" y="7019632"/>
            <a:ext cx="13716000" cy="613067"/>
          </a:xfrm>
          <a:prstGeom prst="rect">
            <a:avLst/>
          </a:prstGeom>
        </p:spPr>
        <p:txBody>
          <a:bodyPr>
            <a:noAutofit/>
          </a:bodyPr>
          <a:lstStyle>
            <a:lvl1pPr marL="0" indent="0" algn="l">
              <a:buNone/>
              <a:defRPr sz="44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Author or subtitle here</a:t>
            </a:r>
            <a:endParaRPr lang="en-US" dirty="0"/>
          </a:p>
        </p:txBody>
      </p:sp>
      <p:sp>
        <p:nvSpPr>
          <p:cNvPr id="4" name="日付プレースホルダー 3"/>
          <p:cNvSpPr>
            <a:spLocks noGrp="1"/>
          </p:cNvSpPr>
          <p:nvPr>
            <p:ph type="dt" sz="half" idx="10"/>
          </p:nvPr>
        </p:nvSpPr>
        <p:spPr>
          <a:xfrm>
            <a:off x="2260600" y="7511113"/>
            <a:ext cx="13716000" cy="379919"/>
          </a:xfrm>
          <a:prstGeom prst="rect">
            <a:avLst/>
          </a:prstGeom>
        </p:spPr>
        <p:txBody>
          <a:bodyPr/>
          <a:lstStyle>
            <a:lvl1pPr algn="l">
              <a:defRPr sz="3200">
                <a:solidFill>
                  <a:schemeClr val="tx1">
                    <a:lumMod val="50000"/>
                    <a:lumOff val="50000"/>
                  </a:schemeClr>
                </a:solidFill>
                <a:latin typeface="+mj-lt"/>
                <a:ea typeface="A-OTF Gothic BBB Pro Medium" panose="020B0400000000000000" pitchFamily="34" charset="-128"/>
                <a:cs typeface="Clear Sans Light" panose="020B0303030202020304" pitchFamily="34" charset="0"/>
              </a:defRPr>
            </a:lvl1pPr>
          </a:lstStyle>
          <a:p>
            <a:fld id="{29F2D848-C3D3-4665-BE9E-E1E3738A9657}" type="datetime3">
              <a:rPr lang="en-US" smtClean="0"/>
              <a:pPr/>
              <a:t>8 June 2020</a:t>
            </a:fld>
            <a:endParaRPr lang="en-US" dirty="0"/>
          </a:p>
        </p:txBody>
      </p:sp>
      <p:cxnSp>
        <p:nvCxnSpPr>
          <p:cNvPr id="6" name="直線コネクタ 5"/>
          <p:cNvCxnSpPr/>
          <p:nvPr userDrawn="1"/>
        </p:nvCxnSpPr>
        <p:spPr>
          <a:xfrm>
            <a:off x="2286000" y="6856652"/>
            <a:ext cx="13716000"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798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Columns -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‹Nº›</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
        <p:nvSpPr>
          <p:cNvPr id="9" name="図プレースホルダー 8"/>
          <p:cNvSpPr>
            <a:spLocks noGrp="1"/>
          </p:cNvSpPr>
          <p:nvPr>
            <p:ph type="pic" sz="quarter" idx="12" hasCustomPrompt="1"/>
          </p:nvPr>
        </p:nvSpPr>
        <p:spPr>
          <a:xfrm>
            <a:off x="986224" y="2094204"/>
            <a:ext cx="3794644" cy="3795608"/>
          </a:xfrm>
          <a:prstGeom prst="rect">
            <a:avLst/>
          </a:prstGeom>
        </p:spPr>
        <p:txBody>
          <a:bodyPr/>
          <a:lstStyle>
            <a:lvl1pPr>
              <a:defRPr baseline="0">
                <a:solidFill>
                  <a:schemeClr val="bg2">
                    <a:lumMod val="50000"/>
                  </a:schemeClr>
                </a:solidFill>
                <a:latin typeface="+mn-lt"/>
                <a:ea typeface="Roboto" panose="02000000000000000000" pitchFamily="2" charset="0"/>
              </a:defRPr>
            </a:lvl1pPr>
          </a:lstStyle>
          <a:p>
            <a:r>
              <a:rPr lang="en-US" dirty="0"/>
              <a:t>Add picture here – 1:1</a:t>
            </a:r>
          </a:p>
        </p:txBody>
      </p:sp>
      <p:sp>
        <p:nvSpPr>
          <p:cNvPr id="11" name="正方形/長方形 10"/>
          <p:cNvSpPr/>
          <p:nvPr userDrawn="1"/>
        </p:nvSpPr>
        <p:spPr>
          <a:xfrm>
            <a:off x="839052" y="2094204"/>
            <a:ext cx="180000" cy="379560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
        <p:nvSpPr>
          <p:cNvPr id="12" name="テキスト プレースホルダー 8"/>
          <p:cNvSpPr>
            <a:spLocks noGrp="1"/>
          </p:cNvSpPr>
          <p:nvPr>
            <p:ph type="body" sz="quarter" idx="13" hasCustomPrompt="1"/>
          </p:nvPr>
        </p:nvSpPr>
        <p:spPr>
          <a:xfrm>
            <a:off x="839053" y="5994876"/>
            <a:ext cx="3941815"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13" name="テキスト プレースホルダー 8"/>
          <p:cNvSpPr>
            <a:spLocks noGrp="1"/>
          </p:cNvSpPr>
          <p:nvPr>
            <p:ph type="body" sz="quarter" idx="14" hasCustomPrompt="1"/>
          </p:nvPr>
        </p:nvSpPr>
        <p:spPr>
          <a:xfrm>
            <a:off x="831956" y="6681699"/>
            <a:ext cx="3948912" cy="2529535"/>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14" name="直線コネクタ 13"/>
          <p:cNvCxnSpPr/>
          <p:nvPr userDrawn="1"/>
        </p:nvCxnSpPr>
        <p:spPr>
          <a:xfrm>
            <a:off x="839053" y="6583152"/>
            <a:ext cx="3941815"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18" name="図プレースホルダー 8"/>
          <p:cNvSpPr>
            <a:spLocks noGrp="1"/>
          </p:cNvSpPr>
          <p:nvPr>
            <p:ph type="pic" sz="quarter" idx="15" hasCustomPrompt="1"/>
          </p:nvPr>
        </p:nvSpPr>
        <p:spPr>
          <a:xfrm>
            <a:off x="5239977" y="2094204"/>
            <a:ext cx="3794644" cy="3795608"/>
          </a:xfrm>
          <a:prstGeom prst="rect">
            <a:avLst/>
          </a:prstGeom>
        </p:spPr>
        <p:txBody>
          <a:bodyPr/>
          <a:lstStyle>
            <a:lvl1pPr>
              <a:defRPr baseline="0">
                <a:solidFill>
                  <a:schemeClr val="bg2">
                    <a:lumMod val="50000"/>
                  </a:schemeClr>
                </a:solidFill>
                <a:latin typeface="+mn-lt"/>
                <a:ea typeface="Roboto" panose="02000000000000000000" pitchFamily="2" charset="0"/>
              </a:defRPr>
            </a:lvl1pPr>
          </a:lstStyle>
          <a:p>
            <a:r>
              <a:rPr lang="en-US" dirty="0"/>
              <a:t>Add picture here – 1:1</a:t>
            </a:r>
          </a:p>
        </p:txBody>
      </p:sp>
      <p:sp>
        <p:nvSpPr>
          <p:cNvPr id="19" name="正方形/長方形 18"/>
          <p:cNvSpPr/>
          <p:nvPr userDrawn="1"/>
        </p:nvSpPr>
        <p:spPr>
          <a:xfrm>
            <a:off x="5092805" y="2094204"/>
            <a:ext cx="180000" cy="379560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
        <p:nvSpPr>
          <p:cNvPr id="20" name="テキスト プレースホルダー 8"/>
          <p:cNvSpPr>
            <a:spLocks noGrp="1"/>
          </p:cNvSpPr>
          <p:nvPr>
            <p:ph type="body" sz="quarter" idx="16" hasCustomPrompt="1"/>
          </p:nvPr>
        </p:nvSpPr>
        <p:spPr>
          <a:xfrm>
            <a:off x="5092806" y="5994876"/>
            <a:ext cx="3941815"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21" name="テキスト プレースホルダー 8"/>
          <p:cNvSpPr>
            <a:spLocks noGrp="1"/>
          </p:cNvSpPr>
          <p:nvPr>
            <p:ph type="body" sz="quarter" idx="17" hasCustomPrompt="1"/>
          </p:nvPr>
        </p:nvSpPr>
        <p:spPr>
          <a:xfrm>
            <a:off x="5085709" y="6681699"/>
            <a:ext cx="3948912" cy="2529535"/>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22" name="直線コネクタ 21"/>
          <p:cNvCxnSpPr/>
          <p:nvPr userDrawn="1"/>
        </p:nvCxnSpPr>
        <p:spPr>
          <a:xfrm>
            <a:off x="5092806" y="6583152"/>
            <a:ext cx="3941815"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23" name="図プレースホルダー 8"/>
          <p:cNvSpPr>
            <a:spLocks noGrp="1"/>
          </p:cNvSpPr>
          <p:nvPr>
            <p:ph type="pic" sz="quarter" idx="18" hasCustomPrompt="1"/>
          </p:nvPr>
        </p:nvSpPr>
        <p:spPr>
          <a:xfrm>
            <a:off x="9500079" y="2094204"/>
            <a:ext cx="3794644" cy="3795608"/>
          </a:xfrm>
          <a:prstGeom prst="rect">
            <a:avLst/>
          </a:prstGeom>
        </p:spPr>
        <p:txBody>
          <a:bodyPr/>
          <a:lstStyle>
            <a:lvl1pPr>
              <a:defRPr baseline="0">
                <a:solidFill>
                  <a:schemeClr val="bg2">
                    <a:lumMod val="50000"/>
                  </a:schemeClr>
                </a:solidFill>
                <a:latin typeface="+mn-lt"/>
                <a:ea typeface="Roboto" panose="02000000000000000000" pitchFamily="2" charset="0"/>
              </a:defRPr>
            </a:lvl1pPr>
          </a:lstStyle>
          <a:p>
            <a:r>
              <a:rPr lang="en-US" dirty="0"/>
              <a:t>Add picture here – 1:1</a:t>
            </a:r>
          </a:p>
        </p:txBody>
      </p:sp>
      <p:sp>
        <p:nvSpPr>
          <p:cNvPr id="24" name="正方形/長方形 23"/>
          <p:cNvSpPr/>
          <p:nvPr userDrawn="1"/>
        </p:nvSpPr>
        <p:spPr>
          <a:xfrm>
            <a:off x="9352907" y="2094204"/>
            <a:ext cx="180000" cy="379560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
        <p:nvSpPr>
          <p:cNvPr id="25" name="テキスト プレースホルダー 8"/>
          <p:cNvSpPr>
            <a:spLocks noGrp="1"/>
          </p:cNvSpPr>
          <p:nvPr>
            <p:ph type="body" sz="quarter" idx="19" hasCustomPrompt="1"/>
          </p:nvPr>
        </p:nvSpPr>
        <p:spPr>
          <a:xfrm>
            <a:off x="9352908" y="5994876"/>
            <a:ext cx="3941815"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26" name="テキスト プレースホルダー 8"/>
          <p:cNvSpPr>
            <a:spLocks noGrp="1"/>
          </p:cNvSpPr>
          <p:nvPr>
            <p:ph type="body" sz="quarter" idx="20" hasCustomPrompt="1"/>
          </p:nvPr>
        </p:nvSpPr>
        <p:spPr>
          <a:xfrm>
            <a:off x="9345811" y="6681699"/>
            <a:ext cx="3948912" cy="2529535"/>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27" name="直線コネクタ 26"/>
          <p:cNvCxnSpPr/>
          <p:nvPr userDrawn="1"/>
        </p:nvCxnSpPr>
        <p:spPr>
          <a:xfrm>
            <a:off x="9352908" y="6583152"/>
            <a:ext cx="3941815"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28" name="図プレースホルダー 8"/>
          <p:cNvSpPr>
            <a:spLocks noGrp="1"/>
          </p:cNvSpPr>
          <p:nvPr>
            <p:ph type="pic" sz="quarter" idx="21" hasCustomPrompt="1"/>
          </p:nvPr>
        </p:nvSpPr>
        <p:spPr>
          <a:xfrm>
            <a:off x="13753832" y="2094204"/>
            <a:ext cx="3794644" cy="3795608"/>
          </a:xfrm>
          <a:prstGeom prst="rect">
            <a:avLst/>
          </a:prstGeom>
        </p:spPr>
        <p:txBody>
          <a:bodyPr/>
          <a:lstStyle>
            <a:lvl1pPr>
              <a:defRPr baseline="0">
                <a:solidFill>
                  <a:schemeClr val="bg2">
                    <a:lumMod val="50000"/>
                  </a:schemeClr>
                </a:solidFill>
                <a:latin typeface="+mn-lt"/>
                <a:ea typeface="Roboto" panose="02000000000000000000" pitchFamily="2" charset="0"/>
              </a:defRPr>
            </a:lvl1pPr>
          </a:lstStyle>
          <a:p>
            <a:r>
              <a:rPr lang="en-US" dirty="0"/>
              <a:t>Add picture here – 1:1</a:t>
            </a:r>
          </a:p>
        </p:txBody>
      </p:sp>
      <p:sp>
        <p:nvSpPr>
          <p:cNvPr id="29" name="正方形/長方形 28"/>
          <p:cNvSpPr/>
          <p:nvPr userDrawn="1"/>
        </p:nvSpPr>
        <p:spPr>
          <a:xfrm>
            <a:off x="13606660" y="2094204"/>
            <a:ext cx="180000" cy="379560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
        <p:nvSpPr>
          <p:cNvPr id="30" name="テキスト プレースホルダー 8"/>
          <p:cNvSpPr>
            <a:spLocks noGrp="1"/>
          </p:cNvSpPr>
          <p:nvPr>
            <p:ph type="body" sz="quarter" idx="22" hasCustomPrompt="1"/>
          </p:nvPr>
        </p:nvSpPr>
        <p:spPr>
          <a:xfrm>
            <a:off x="13606661" y="5994876"/>
            <a:ext cx="3941815"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31" name="テキスト プレースホルダー 8"/>
          <p:cNvSpPr>
            <a:spLocks noGrp="1"/>
          </p:cNvSpPr>
          <p:nvPr>
            <p:ph type="body" sz="quarter" idx="23" hasCustomPrompt="1"/>
          </p:nvPr>
        </p:nvSpPr>
        <p:spPr>
          <a:xfrm>
            <a:off x="13599564" y="6681699"/>
            <a:ext cx="3948912" cy="2529535"/>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32" name="直線コネクタ 31"/>
          <p:cNvCxnSpPr/>
          <p:nvPr userDrawn="1"/>
        </p:nvCxnSpPr>
        <p:spPr>
          <a:xfrm>
            <a:off x="13606661" y="6583152"/>
            <a:ext cx="3941815"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985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s -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‹Nº›</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
        <p:nvSpPr>
          <p:cNvPr id="9" name="図プレースホルダー 8"/>
          <p:cNvSpPr>
            <a:spLocks noGrp="1"/>
          </p:cNvSpPr>
          <p:nvPr>
            <p:ph type="pic" sz="quarter" idx="12" hasCustomPrompt="1"/>
          </p:nvPr>
        </p:nvSpPr>
        <p:spPr>
          <a:xfrm>
            <a:off x="1610338" y="2094204"/>
            <a:ext cx="3794644" cy="3795608"/>
          </a:xfrm>
          <a:prstGeom prst="rect">
            <a:avLst/>
          </a:prstGeom>
        </p:spPr>
        <p:txBody>
          <a:bodyPr/>
          <a:lstStyle>
            <a:lvl1pPr>
              <a:defRPr baseline="0">
                <a:solidFill>
                  <a:schemeClr val="bg2">
                    <a:lumMod val="50000"/>
                  </a:schemeClr>
                </a:solidFill>
                <a:latin typeface="+mn-lt"/>
                <a:ea typeface="Roboto" panose="02000000000000000000" pitchFamily="2" charset="0"/>
              </a:defRPr>
            </a:lvl1pPr>
          </a:lstStyle>
          <a:p>
            <a:r>
              <a:rPr lang="en-US" dirty="0"/>
              <a:t>Add picture here – 1:1</a:t>
            </a:r>
          </a:p>
        </p:txBody>
      </p:sp>
      <p:sp>
        <p:nvSpPr>
          <p:cNvPr id="11" name="正方形/長方形 10"/>
          <p:cNvSpPr/>
          <p:nvPr userDrawn="1"/>
        </p:nvSpPr>
        <p:spPr>
          <a:xfrm>
            <a:off x="1463166" y="2094204"/>
            <a:ext cx="180000" cy="379560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
        <p:nvSpPr>
          <p:cNvPr id="12" name="テキスト プレースホルダー 8"/>
          <p:cNvSpPr>
            <a:spLocks noGrp="1"/>
          </p:cNvSpPr>
          <p:nvPr>
            <p:ph type="body" sz="quarter" idx="13" hasCustomPrompt="1"/>
          </p:nvPr>
        </p:nvSpPr>
        <p:spPr>
          <a:xfrm>
            <a:off x="1463167" y="5994876"/>
            <a:ext cx="3941815"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13" name="テキスト プレースホルダー 8"/>
          <p:cNvSpPr>
            <a:spLocks noGrp="1"/>
          </p:cNvSpPr>
          <p:nvPr>
            <p:ph type="body" sz="quarter" idx="14" hasCustomPrompt="1"/>
          </p:nvPr>
        </p:nvSpPr>
        <p:spPr>
          <a:xfrm>
            <a:off x="1456070" y="6681699"/>
            <a:ext cx="3948912" cy="2529535"/>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14" name="直線コネクタ 13"/>
          <p:cNvCxnSpPr/>
          <p:nvPr userDrawn="1"/>
        </p:nvCxnSpPr>
        <p:spPr>
          <a:xfrm>
            <a:off x="1463167" y="6583152"/>
            <a:ext cx="3941815"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18" name="図プレースホルダー 8"/>
          <p:cNvSpPr>
            <a:spLocks noGrp="1"/>
          </p:cNvSpPr>
          <p:nvPr>
            <p:ph type="pic" sz="quarter" idx="15" hasCustomPrompt="1"/>
          </p:nvPr>
        </p:nvSpPr>
        <p:spPr>
          <a:xfrm>
            <a:off x="7286491" y="2094204"/>
            <a:ext cx="3794644" cy="3795608"/>
          </a:xfrm>
          <a:prstGeom prst="rect">
            <a:avLst/>
          </a:prstGeom>
        </p:spPr>
        <p:txBody>
          <a:bodyPr/>
          <a:lstStyle>
            <a:lvl1pPr>
              <a:defRPr baseline="0">
                <a:solidFill>
                  <a:schemeClr val="bg2">
                    <a:lumMod val="50000"/>
                  </a:schemeClr>
                </a:solidFill>
                <a:latin typeface="+mn-lt"/>
                <a:ea typeface="Roboto" panose="02000000000000000000" pitchFamily="2" charset="0"/>
              </a:defRPr>
            </a:lvl1pPr>
          </a:lstStyle>
          <a:p>
            <a:r>
              <a:rPr lang="en-US" dirty="0"/>
              <a:t>Add picture here – 1:1</a:t>
            </a:r>
          </a:p>
        </p:txBody>
      </p:sp>
      <p:sp>
        <p:nvSpPr>
          <p:cNvPr id="19" name="正方形/長方形 18"/>
          <p:cNvSpPr/>
          <p:nvPr userDrawn="1"/>
        </p:nvSpPr>
        <p:spPr>
          <a:xfrm>
            <a:off x="7139319" y="2094204"/>
            <a:ext cx="180000" cy="379560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
        <p:nvSpPr>
          <p:cNvPr id="20" name="テキスト プレースホルダー 8"/>
          <p:cNvSpPr>
            <a:spLocks noGrp="1"/>
          </p:cNvSpPr>
          <p:nvPr>
            <p:ph type="body" sz="quarter" idx="16" hasCustomPrompt="1"/>
          </p:nvPr>
        </p:nvSpPr>
        <p:spPr>
          <a:xfrm>
            <a:off x="7139320" y="5994876"/>
            <a:ext cx="3941815"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21" name="テキスト プレースホルダー 8"/>
          <p:cNvSpPr>
            <a:spLocks noGrp="1"/>
          </p:cNvSpPr>
          <p:nvPr>
            <p:ph type="body" sz="quarter" idx="17" hasCustomPrompt="1"/>
          </p:nvPr>
        </p:nvSpPr>
        <p:spPr>
          <a:xfrm>
            <a:off x="7132223" y="6681699"/>
            <a:ext cx="3948912" cy="2529535"/>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22" name="直線コネクタ 21"/>
          <p:cNvCxnSpPr/>
          <p:nvPr userDrawn="1"/>
        </p:nvCxnSpPr>
        <p:spPr>
          <a:xfrm>
            <a:off x="7139320" y="6583152"/>
            <a:ext cx="3941815"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23" name="図プレースホルダー 8"/>
          <p:cNvSpPr>
            <a:spLocks noGrp="1"/>
          </p:cNvSpPr>
          <p:nvPr>
            <p:ph type="pic" sz="quarter" idx="18" hasCustomPrompt="1"/>
          </p:nvPr>
        </p:nvSpPr>
        <p:spPr>
          <a:xfrm>
            <a:off x="12969740" y="2094204"/>
            <a:ext cx="3794644" cy="3795608"/>
          </a:xfrm>
          <a:prstGeom prst="rect">
            <a:avLst/>
          </a:prstGeom>
        </p:spPr>
        <p:txBody>
          <a:bodyPr/>
          <a:lstStyle>
            <a:lvl1pPr>
              <a:defRPr baseline="0">
                <a:solidFill>
                  <a:schemeClr val="bg2">
                    <a:lumMod val="50000"/>
                  </a:schemeClr>
                </a:solidFill>
                <a:latin typeface="+mn-lt"/>
                <a:ea typeface="Roboto" panose="02000000000000000000" pitchFamily="2" charset="0"/>
              </a:defRPr>
            </a:lvl1pPr>
          </a:lstStyle>
          <a:p>
            <a:r>
              <a:rPr lang="en-US" dirty="0"/>
              <a:t>Add picture here – 1:1</a:t>
            </a:r>
          </a:p>
        </p:txBody>
      </p:sp>
      <p:sp>
        <p:nvSpPr>
          <p:cNvPr id="24" name="正方形/長方形 23"/>
          <p:cNvSpPr/>
          <p:nvPr userDrawn="1"/>
        </p:nvSpPr>
        <p:spPr>
          <a:xfrm>
            <a:off x="12822568" y="2094204"/>
            <a:ext cx="180000" cy="379560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
        <p:nvSpPr>
          <p:cNvPr id="25" name="テキスト プレースホルダー 8"/>
          <p:cNvSpPr>
            <a:spLocks noGrp="1"/>
          </p:cNvSpPr>
          <p:nvPr>
            <p:ph type="body" sz="quarter" idx="19" hasCustomPrompt="1"/>
          </p:nvPr>
        </p:nvSpPr>
        <p:spPr>
          <a:xfrm>
            <a:off x="12822569" y="5994876"/>
            <a:ext cx="3941815"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26" name="テキスト プレースホルダー 8"/>
          <p:cNvSpPr>
            <a:spLocks noGrp="1"/>
          </p:cNvSpPr>
          <p:nvPr>
            <p:ph type="body" sz="quarter" idx="20" hasCustomPrompt="1"/>
          </p:nvPr>
        </p:nvSpPr>
        <p:spPr>
          <a:xfrm>
            <a:off x="12815472" y="6681699"/>
            <a:ext cx="3948912" cy="2529535"/>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27" name="直線コネクタ 26"/>
          <p:cNvCxnSpPr/>
          <p:nvPr userDrawn="1"/>
        </p:nvCxnSpPr>
        <p:spPr>
          <a:xfrm>
            <a:off x="12822569" y="6583152"/>
            <a:ext cx="3941815"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81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‹Nº›</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
        <p:nvSpPr>
          <p:cNvPr id="12" name="テキスト プレースホルダー 8"/>
          <p:cNvSpPr>
            <a:spLocks noGrp="1"/>
          </p:cNvSpPr>
          <p:nvPr>
            <p:ph type="body" sz="quarter" idx="13" hasCustomPrompt="1"/>
          </p:nvPr>
        </p:nvSpPr>
        <p:spPr>
          <a:xfrm>
            <a:off x="911624" y="2105047"/>
            <a:ext cx="5037261"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sp>
        <p:nvSpPr>
          <p:cNvPr id="13" name="テキスト プレースホルダー 8"/>
          <p:cNvSpPr>
            <a:spLocks noGrp="1"/>
          </p:cNvSpPr>
          <p:nvPr>
            <p:ph type="body" sz="quarter" idx="14" hasCustomPrompt="1"/>
          </p:nvPr>
        </p:nvSpPr>
        <p:spPr>
          <a:xfrm>
            <a:off x="904527" y="2791870"/>
            <a:ext cx="5046330" cy="6323101"/>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14" name="直線コネクタ 13"/>
          <p:cNvCxnSpPr/>
          <p:nvPr userDrawn="1"/>
        </p:nvCxnSpPr>
        <p:spPr>
          <a:xfrm>
            <a:off x="911624" y="2693323"/>
            <a:ext cx="5037261"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20" name="テキスト プレースホルダー 8"/>
          <p:cNvSpPr>
            <a:spLocks noGrp="1"/>
          </p:cNvSpPr>
          <p:nvPr>
            <p:ph type="body" sz="quarter" idx="16" hasCustomPrompt="1"/>
          </p:nvPr>
        </p:nvSpPr>
        <p:spPr>
          <a:xfrm>
            <a:off x="6587777" y="2105047"/>
            <a:ext cx="5037261"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sp>
        <p:nvSpPr>
          <p:cNvPr id="21" name="テキスト プレースホルダー 8"/>
          <p:cNvSpPr>
            <a:spLocks noGrp="1"/>
          </p:cNvSpPr>
          <p:nvPr>
            <p:ph type="body" sz="quarter" idx="17" hasCustomPrompt="1"/>
          </p:nvPr>
        </p:nvSpPr>
        <p:spPr>
          <a:xfrm>
            <a:off x="6580680" y="2791870"/>
            <a:ext cx="5046330" cy="6323101"/>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22" name="直線コネクタ 21"/>
          <p:cNvCxnSpPr/>
          <p:nvPr userDrawn="1"/>
        </p:nvCxnSpPr>
        <p:spPr>
          <a:xfrm>
            <a:off x="6587777" y="2693323"/>
            <a:ext cx="5037261"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25" name="テキスト プレースホルダー 8"/>
          <p:cNvSpPr>
            <a:spLocks noGrp="1"/>
          </p:cNvSpPr>
          <p:nvPr>
            <p:ph type="body" sz="quarter" idx="19" hasCustomPrompt="1"/>
          </p:nvPr>
        </p:nvSpPr>
        <p:spPr>
          <a:xfrm>
            <a:off x="12271026" y="2105047"/>
            <a:ext cx="5037261"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sp>
        <p:nvSpPr>
          <p:cNvPr id="26" name="テキスト プレースホルダー 8"/>
          <p:cNvSpPr>
            <a:spLocks noGrp="1"/>
          </p:cNvSpPr>
          <p:nvPr>
            <p:ph type="body" sz="quarter" idx="20" hasCustomPrompt="1"/>
          </p:nvPr>
        </p:nvSpPr>
        <p:spPr>
          <a:xfrm>
            <a:off x="12263929" y="2791870"/>
            <a:ext cx="5046330" cy="6323101"/>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27" name="直線コネクタ 26"/>
          <p:cNvCxnSpPr/>
          <p:nvPr userDrawn="1"/>
        </p:nvCxnSpPr>
        <p:spPr>
          <a:xfrm>
            <a:off x="12271026" y="2693323"/>
            <a:ext cx="5037261"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646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‹Nº›</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
        <p:nvSpPr>
          <p:cNvPr id="12" name="テキスト プレースホルダー 8"/>
          <p:cNvSpPr>
            <a:spLocks noGrp="1"/>
          </p:cNvSpPr>
          <p:nvPr>
            <p:ph type="body" sz="quarter" idx="13" hasCustomPrompt="1"/>
          </p:nvPr>
        </p:nvSpPr>
        <p:spPr>
          <a:xfrm>
            <a:off x="911624" y="2105047"/>
            <a:ext cx="7427242"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sp>
        <p:nvSpPr>
          <p:cNvPr id="13" name="テキスト プレースホルダー 8"/>
          <p:cNvSpPr>
            <a:spLocks noGrp="1"/>
          </p:cNvSpPr>
          <p:nvPr>
            <p:ph type="body" sz="quarter" idx="14" hasCustomPrompt="1"/>
          </p:nvPr>
        </p:nvSpPr>
        <p:spPr>
          <a:xfrm>
            <a:off x="904527" y="2791870"/>
            <a:ext cx="7440614" cy="6323101"/>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14" name="直線コネクタ 13"/>
          <p:cNvCxnSpPr/>
          <p:nvPr userDrawn="1"/>
        </p:nvCxnSpPr>
        <p:spPr>
          <a:xfrm>
            <a:off x="911624" y="2693323"/>
            <a:ext cx="7427242"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20" name="テキスト プレースホルダー 8"/>
          <p:cNvSpPr>
            <a:spLocks noGrp="1"/>
          </p:cNvSpPr>
          <p:nvPr>
            <p:ph type="body" sz="quarter" idx="16" hasCustomPrompt="1"/>
          </p:nvPr>
        </p:nvSpPr>
        <p:spPr>
          <a:xfrm>
            <a:off x="9133967" y="2105047"/>
            <a:ext cx="7427242" cy="635549"/>
          </a:xfrm>
          <a:prstGeom prst="rect">
            <a:avLst/>
          </a:prstGeom>
        </p:spPr>
        <p:txBody>
          <a:bodyPr anchor="b"/>
          <a:lstStyle>
            <a:lvl1pPr marL="0" marR="0" indent="0" algn="l" defTabSz="1371600" rtl="0" eaLnBrk="1" fontAlgn="auto" latinLnBrk="0" hangingPunct="1">
              <a:lnSpc>
                <a:spcPct val="90000"/>
              </a:lnSpc>
              <a:spcBef>
                <a:spcPts val="1500"/>
              </a:spcBef>
              <a:spcAft>
                <a:spcPts val="0"/>
              </a:spcAft>
              <a:buClrTx/>
              <a:buSzTx/>
              <a:buFont typeface="Wingdings" panose="05000000000000000000" pitchFamily="2" charset="2"/>
              <a:buNone/>
              <a:tabLst/>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marL="0" marR="0" lvl="0" indent="0" algn="l" defTabSz="1371600" rtl="0" eaLnBrk="1" fontAlgn="auto" latinLnBrk="0" hangingPunct="1">
              <a:lnSpc>
                <a:spcPct val="90000"/>
              </a:lnSpc>
              <a:spcBef>
                <a:spcPts val="1500"/>
              </a:spcBef>
              <a:spcAft>
                <a:spcPts val="0"/>
              </a:spcAft>
              <a:buClrTx/>
              <a:buSzTx/>
              <a:buFont typeface="Wingdings" panose="05000000000000000000" pitchFamily="2" charset="2"/>
              <a:buNone/>
              <a:tabLst/>
              <a:defRPr/>
            </a:pPr>
            <a:r>
              <a:rPr lang="en-US" altLang="ja-JP" dirty="0"/>
              <a:t>Text here</a:t>
            </a:r>
            <a:endParaRPr lang="ja-JP" altLang="en-US" dirty="0"/>
          </a:p>
        </p:txBody>
      </p:sp>
      <p:sp>
        <p:nvSpPr>
          <p:cNvPr id="21" name="テキスト プレースホルダー 8"/>
          <p:cNvSpPr>
            <a:spLocks noGrp="1"/>
          </p:cNvSpPr>
          <p:nvPr>
            <p:ph type="body" sz="quarter" idx="17" hasCustomPrompt="1"/>
          </p:nvPr>
        </p:nvSpPr>
        <p:spPr>
          <a:xfrm>
            <a:off x="9126870" y="2791870"/>
            <a:ext cx="7440614" cy="6323101"/>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22" name="直線コネクタ 21"/>
          <p:cNvCxnSpPr/>
          <p:nvPr userDrawn="1"/>
        </p:nvCxnSpPr>
        <p:spPr>
          <a:xfrm>
            <a:off x="9133967" y="2693323"/>
            <a:ext cx="7427242"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3881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‹Nº›</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
        <p:nvSpPr>
          <p:cNvPr id="12" name="テキスト プレースホルダー 8"/>
          <p:cNvSpPr>
            <a:spLocks noGrp="1"/>
          </p:cNvSpPr>
          <p:nvPr>
            <p:ph type="body" sz="quarter" idx="13" hasCustomPrompt="1"/>
          </p:nvPr>
        </p:nvSpPr>
        <p:spPr>
          <a:xfrm>
            <a:off x="1463166" y="5994876"/>
            <a:ext cx="6893572"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13" name="テキスト プレースホルダー 8"/>
          <p:cNvSpPr>
            <a:spLocks noGrp="1"/>
          </p:cNvSpPr>
          <p:nvPr>
            <p:ph type="body" sz="quarter" idx="14" hasCustomPrompt="1"/>
          </p:nvPr>
        </p:nvSpPr>
        <p:spPr>
          <a:xfrm>
            <a:off x="1456069" y="6681699"/>
            <a:ext cx="6905983" cy="2534490"/>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14" name="直線コネクタ 13"/>
          <p:cNvCxnSpPr/>
          <p:nvPr userDrawn="1"/>
        </p:nvCxnSpPr>
        <p:spPr>
          <a:xfrm>
            <a:off x="1463166" y="6583152"/>
            <a:ext cx="6893572"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20" name="テキスト プレースホルダー 8"/>
          <p:cNvSpPr>
            <a:spLocks noGrp="1"/>
          </p:cNvSpPr>
          <p:nvPr>
            <p:ph type="body" sz="quarter" idx="16" hasCustomPrompt="1"/>
          </p:nvPr>
        </p:nvSpPr>
        <p:spPr>
          <a:xfrm>
            <a:off x="9685509" y="5994876"/>
            <a:ext cx="6893572"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21" name="テキスト プレースホルダー 8"/>
          <p:cNvSpPr>
            <a:spLocks noGrp="1"/>
          </p:cNvSpPr>
          <p:nvPr>
            <p:ph type="body" sz="quarter" idx="17" hasCustomPrompt="1"/>
          </p:nvPr>
        </p:nvSpPr>
        <p:spPr>
          <a:xfrm>
            <a:off x="9678412" y="6681699"/>
            <a:ext cx="6905983" cy="2534490"/>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22" name="直線コネクタ 21"/>
          <p:cNvCxnSpPr/>
          <p:nvPr userDrawn="1"/>
        </p:nvCxnSpPr>
        <p:spPr>
          <a:xfrm>
            <a:off x="9685509" y="6583152"/>
            <a:ext cx="6893572"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15" name="図プレースホルダー 8"/>
          <p:cNvSpPr>
            <a:spLocks noGrp="1"/>
          </p:cNvSpPr>
          <p:nvPr>
            <p:ph type="pic" sz="quarter" idx="12" hasCustomPrompt="1"/>
          </p:nvPr>
        </p:nvSpPr>
        <p:spPr>
          <a:xfrm>
            <a:off x="1610338" y="2094204"/>
            <a:ext cx="6746400" cy="3795608"/>
          </a:xfrm>
          <a:prstGeom prst="rect">
            <a:avLst/>
          </a:prstGeom>
        </p:spPr>
        <p:txBody>
          <a:bodyPr/>
          <a:lstStyle>
            <a:lvl1pPr>
              <a:defRPr baseline="0">
                <a:solidFill>
                  <a:schemeClr val="bg2">
                    <a:lumMod val="50000"/>
                  </a:schemeClr>
                </a:solidFill>
                <a:latin typeface="+mn-lt"/>
                <a:ea typeface="Roboto" panose="02000000000000000000" pitchFamily="2" charset="0"/>
              </a:defRPr>
            </a:lvl1pPr>
          </a:lstStyle>
          <a:p>
            <a:r>
              <a:rPr lang="en-US" dirty="0"/>
              <a:t>Add picture here – 16:9</a:t>
            </a:r>
          </a:p>
        </p:txBody>
      </p:sp>
      <p:sp>
        <p:nvSpPr>
          <p:cNvPr id="16" name="正方形/長方形 15"/>
          <p:cNvSpPr/>
          <p:nvPr userDrawn="1"/>
        </p:nvSpPr>
        <p:spPr>
          <a:xfrm>
            <a:off x="1463166" y="2094204"/>
            <a:ext cx="180000" cy="379560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
        <p:nvSpPr>
          <p:cNvPr id="17" name="図プレースホルダー 8"/>
          <p:cNvSpPr>
            <a:spLocks noGrp="1"/>
          </p:cNvSpPr>
          <p:nvPr>
            <p:ph type="pic" sz="quarter" idx="18" hasCustomPrompt="1"/>
          </p:nvPr>
        </p:nvSpPr>
        <p:spPr>
          <a:xfrm>
            <a:off x="9825584" y="2095656"/>
            <a:ext cx="6746400" cy="3795608"/>
          </a:xfrm>
          <a:prstGeom prst="rect">
            <a:avLst/>
          </a:prstGeom>
        </p:spPr>
        <p:txBody>
          <a:bodyPr/>
          <a:lstStyle>
            <a:lvl1pPr>
              <a:defRPr baseline="0">
                <a:solidFill>
                  <a:schemeClr val="bg2">
                    <a:lumMod val="50000"/>
                  </a:schemeClr>
                </a:solidFill>
                <a:latin typeface="+mn-lt"/>
                <a:ea typeface="Roboto" panose="02000000000000000000" pitchFamily="2" charset="0"/>
              </a:defRPr>
            </a:lvl1pPr>
          </a:lstStyle>
          <a:p>
            <a:r>
              <a:rPr lang="en-US" dirty="0"/>
              <a:t>Add picture here – 16:9</a:t>
            </a:r>
          </a:p>
        </p:txBody>
      </p:sp>
      <p:sp>
        <p:nvSpPr>
          <p:cNvPr id="18" name="正方形/長方形 17"/>
          <p:cNvSpPr/>
          <p:nvPr userDrawn="1"/>
        </p:nvSpPr>
        <p:spPr>
          <a:xfrm>
            <a:off x="9678412" y="2095656"/>
            <a:ext cx="180000" cy="379560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Tree>
    <p:extLst>
      <p:ext uri="{BB962C8B-B14F-4D97-AF65-F5344CB8AC3E}">
        <p14:creationId xmlns:p14="http://schemas.microsoft.com/office/powerpoint/2010/main" val="1199271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‹Nº›</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
        <p:nvSpPr>
          <p:cNvPr id="9" name="図プレースホルダー 8"/>
          <p:cNvSpPr>
            <a:spLocks noGrp="1"/>
          </p:cNvSpPr>
          <p:nvPr>
            <p:ph type="pic" sz="quarter" idx="12" hasCustomPrompt="1"/>
          </p:nvPr>
        </p:nvSpPr>
        <p:spPr>
          <a:xfrm>
            <a:off x="0" y="1461675"/>
            <a:ext cx="18289652" cy="4572413"/>
          </a:xfrm>
          <a:prstGeom prst="rect">
            <a:avLst/>
          </a:prstGeom>
        </p:spPr>
        <p:txBody>
          <a:bodyPr/>
          <a:lstStyle>
            <a:lvl1pPr>
              <a:defRPr baseline="0">
                <a:solidFill>
                  <a:schemeClr val="bg2">
                    <a:lumMod val="50000"/>
                  </a:schemeClr>
                </a:solidFill>
                <a:latin typeface="+mn-lt"/>
                <a:ea typeface="Roboto" panose="02000000000000000000" pitchFamily="2" charset="0"/>
              </a:defRPr>
            </a:lvl1pPr>
          </a:lstStyle>
          <a:p>
            <a:r>
              <a:rPr lang="en-US" dirty="0"/>
              <a:t>Add picture here – 1:1</a:t>
            </a:r>
          </a:p>
        </p:txBody>
      </p:sp>
      <p:sp>
        <p:nvSpPr>
          <p:cNvPr id="12" name="テキスト プレースホルダー 8"/>
          <p:cNvSpPr>
            <a:spLocks noGrp="1"/>
          </p:cNvSpPr>
          <p:nvPr>
            <p:ph type="body" sz="quarter" idx="13" hasCustomPrompt="1"/>
          </p:nvPr>
        </p:nvSpPr>
        <p:spPr>
          <a:xfrm>
            <a:off x="0" y="6322834"/>
            <a:ext cx="6481482" cy="635549"/>
          </a:xfrm>
          <a:prstGeom prst="rect">
            <a:avLst/>
          </a:prstGeom>
        </p:spPr>
        <p:txBody>
          <a:bodyPr anchor="b"/>
          <a:lstStyle>
            <a:lvl1pPr algn="r">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sp>
        <p:nvSpPr>
          <p:cNvPr id="13" name="テキスト プレースホルダー 8"/>
          <p:cNvSpPr>
            <a:spLocks noGrp="1"/>
          </p:cNvSpPr>
          <p:nvPr>
            <p:ph type="body" sz="quarter" idx="14" hasCustomPrompt="1"/>
          </p:nvPr>
        </p:nvSpPr>
        <p:spPr>
          <a:xfrm>
            <a:off x="6618515" y="6322834"/>
            <a:ext cx="11088914" cy="3067909"/>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sp>
        <p:nvSpPr>
          <p:cNvPr id="28" name="正方形/長方形 27"/>
          <p:cNvSpPr/>
          <p:nvPr userDrawn="1"/>
        </p:nvSpPr>
        <p:spPr>
          <a:xfrm>
            <a:off x="-2" y="6958383"/>
            <a:ext cx="6481483" cy="14735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4050" dirty="0">
              <a:latin typeface="+mj-lt"/>
            </a:endParaRPr>
          </a:p>
        </p:txBody>
      </p:sp>
    </p:spTree>
    <p:extLst>
      <p:ext uri="{BB962C8B-B14F-4D97-AF65-F5344CB8AC3E}">
        <p14:creationId xmlns:p14="http://schemas.microsoft.com/office/powerpoint/2010/main" val="1328022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Graph">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‹Nº›</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
        <p:nvSpPr>
          <p:cNvPr id="12" name="テキスト プレースホルダー 8"/>
          <p:cNvSpPr>
            <a:spLocks noGrp="1"/>
          </p:cNvSpPr>
          <p:nvPr>
            <p:ph type="body" sz="quarter" idx="13" hasCustomPrompt="1"/>
          </p:nvPr>
        </p:nvSpPr>
        <p:spPr>
          <a:xfrm>
            <a:off x="1463167" y="5994876"/>
            <a:ext cx="3941815"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13" name="テキスト プレースホルダー 8"/>
          <p:cNvSpPr>
            <a:spLocks noGrp="1"/>
          </p:cNvSpPr>
          <p:nvPr>
            <p:ph type="body" sz="quarter" idx="14" hasCustomPrompt="1"/>
          </p:nvPr>
        </p:nvSpPr>
        <p:spPr>
          <a:xfrm>
            <a:off x="1456070" y="6681699"/>
            <a:ext cx="3948912" cy="2529535"/>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14" name="直線コネクタ 13"/>
          <p:cNvCxnSpPr/>
          <p:nvPr userDrawn="1"/>
        </p:nvCxnSpPr>
        <p:spPr>
          <a:xfrm>
            <a:off x="1463167" y="6583152"/>
            <a:ext cx="3941815"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20" name="テキスト プレースホルダー 8"/>
          <p:cNvSpPr>
            <a:spLocks noGrp="1"/>
          </p:cNvSpPr>
          <p:nvPr>
            <p:ph type="body" sz="quarter" idx="16" hasCustomPrompt="1"/>
          </p:nvPr>
        </p:nvSpPr>
        <p:spPr>
          <a:xfrm>
            <a:off x="7139320" y="5994876"/>
            <a:ext cx="3941815"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21" name="テキスト プレースホルダー 8"/>
          <p:cNvSpPr>
            <a:spLocks noGrp="1"/>
          </p:cNvSpPr>
          <p:nvPr>
            <p:ph type="body" sz="quarter" idx="17" hasCustomPrompt="1"/>
          </p:nvPr>
        </p:nvSpPr>
        <p:spPr>
          <a:xfrm>
            <a:off x="7132223" y="6681699"/>
            <a:ext cx="3948912" cy="2529535"/>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22" name="直線コネクタ 21"/>
          <p:cNvCxnSpPr/>
          <p:nvPr userDrawn="1"/>
        </p:nvCxnSpPr>
        <p:spPr>
          <a:xfrm>
            <a:off x="7139320" y="6583152"/>
            <a:ext cx="3941815"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25" name="テキスト プレースホルダー 8"/>
          <p:cNvSpPr>
            <a:spLocks noGrp="1"/>
          </p:cNvSpPr>
          <p:nvPr>
            <p:ph type="body" sz="quarter" idx="19" hasCustomPrompt="1"/>
          </p:nvPr>
        </p:nvSpPr>
        <p:spPr>
          <a:xfrm>
            <a:off x="12822569" y="5994876"/>
            <a:ext cx="3941815"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26" name="テキスト プレースホルダー 8"/>
          <p:cNvSpPr>
            <a:spLocks noGrp="1"/>
          </p:cNvSpPr>
          <p:nvPr>
            <p:ph type="body" sz="quarter" idx="20" hasCustomPrompt="1"/>
          </p:nvPr>
        </p:nvSpPr>
        <p:spPr>
          <a:xfrm>
            <a:off x="12815472" y="6681699"/>
            <a:ext cx="3948912" cy="2529535"/>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27" name="直線コネクタ 26"/>
          <p:cNvCxnSpPr/>
          <p:nvPr userDrawn="1"/>
        </p:nvCxnSpPr>
        <p:spPr>
          <a:xfrm>
            <a:off x="12822569" y="6583152"/>
            <a:ext cx="3941815"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7" name="グラフ プレースホルダー 6"/>
          <p:cNvSpPr>
            <a:spLocks noGrp="1"/>
          </p:cNvSpPr>
          <p:nvPr>
            <p:ph type="chart" sz="quarter" idx="21" hasCustomPrompt="1"/>
          </p:nvPr>
        </p:nvSpPr>
        <p:spPr>
          <a:xfrm>
            <a:off x="1463675" y="1927449"/>
            <a:ext cx="3965349" cy="3965348"/>
          </a:xfrm>
          <a:prstGeom prst="rect">
            <a:avLst/>
          </a:prstGeom>
        </p:spPr>
        <p:txBody>
          <a:bodyPr/>
          <a:lstStyle>
            <a:lvl1pPr>
              <a:defRPr>
                <a:solidFill>
                  <a:schemeClr val="bg2">
                    <a:lumMod val="50000"/>
                  </a:schemeClr>
                </a:solidFill>
                <a:latin typeface="+mn-lt"/>
                <a:ea typeface="Roboto" panose="02000000000000000000" pitchFamily="2" charset="0"/>
              </a:defRPr>
            </a:lvl1pPr>
          </a:lstStyle>
          <a:p>
            <a:r>
              <a:rPr lang="en-US" dirty="0"/>
              <a:t>Add Graph Here</a:t>
            </a:r>
          </a:p>
        </p:txBody>
      </p:sp>
      <p:sp>
        <p:nvSpPr>
          <p:cNvPr id="28" name="グラフ プレースホルダー 6"/>
          <p:cNvSpPr>
            <a:spLocks noGrp="1"/>
          </p:cNvSpPr>
          <p:nvPr>
            <p:ph type="chart" sz="quarter" idx="22" hasCustomPrompt="1"/>
          </p:nvPr>
        </p:nvSpPr>
        <p:spPr>
          <a:xfrm>
            <a:off x="7115786" y="1927449"/>
            <a:ext cx="3965349" cy="3965348"/>
          </a:xfrm>
          <a:prstGeom prst="rect">
            <a:avLst/>
          </a:prstGeom>
        </p:spPr>
        <p:txBody>
          <a:bodyPr/>
          <a:lstStyle>
            <a:lvl1pPr marL="0" marR="0" indent="0" algn="l" defTabSz="1371600" rtl="0" eaLnBrk="1" fontAlgn="auto" latinLnBrk="0" hangingPunct="1">
              <a:lnSpc>
                <a:spcPct val="90000"/>
              </a:lnSpc>
              <a:spcBef>
                <a:spcPts val="1500"/>
              </a:spcBef>
              <a:spcAft>
                <a:spcPts val="0"/>
              </a:spcAft>
              <a:buClrTx/>
              <a:buSzTx/>
              <a:buFont typeface="Wingdings" panose="05000000000000000000" pitchFamily="2" charset="2"/>
              <a:buNone/>
              <a:tabLst/>
              <a:defRPr>
                <a:solidFill>
                  <a:schemeClr val="bg2">
                    <a:lumMod val="50000"/>
                  </a:schemeClr>
                </a:solidFill>
                <a:latin typeface="+mn-lt"/>
                <a:ea typeface="Roboto" panose="02000000000000000000" pitchFamily="2" charset="0"/>
              </a:defRPr>
            </a:lvl1pPr>
          </a:lstStyle>
          <a:p>
            <a:r>
              <a:rPr lang="en-US" dirty="0"/>
              <a:t>Add Graph Here</a:t>
            </a:r>
          </a:p>
          <a:p>
            <a:endParaRPr lang="en-US" dirty="0"/>
          </a:p>
        </p:txBody>
      </p:sp>
      <p:sp>
        <p:nvSpPr>
          <p:cNvPr id="29" name="グラフ プレースホルダー 6"/>
          <p:cNvSpPr>
            <a:spLocks noGrp="1"/>
          </p:cNvSpPr>
          <p:nvPr>
            <p:ph type="chart" sz="quarter" idx="23" hasCustomPrompt="1"/>
          </p:nvPr>
        </p:nvSpPr>
        <p:spPr>
          <a:xfrm>
            <a:off x="12822569" y="1924689"/>
            <a:ext cx="3965349" cy="3965348"/>
          </a:xfrm>
          <a:prstGeom prst="rect">
            <a:avLst/>
          </a:prstGeom>
        </p:spPr>
        <p:txBody>
          <a:bodyPr/>
          <a:lstStyle>
            <a:lvl1pPr marL="0" marR="0" indent="0" algn="l" defTabSz="1371600" rtl="0" eaLnBrk="1" fontAlgn="auto" latinLnBrk="0" hangingPunct="1">
              <a:lnSpc>
                <a:spcPct val="90000"/>
              </a:lnSpc>
              <a:spcBef>
                <a:spcPts val="1500"/>
              </a:spcBef>
              <a:spcAft>
                <a:spcPts val="0"/>
              </a:spcAft>
              <a:buClrTx/>
              <a:buSzTx/>
              <a:buFont typeface="Wingdings" panose="05000000000000000000" pitchFamily="2" charset="2"/>
              <a:buNone/>
              <a:tabLst/>
              <a:defRPr>
                <a:solidFill>
                  <a:schemeClr val="bg2">
                    <a:lumMod val="50000"/>
                  </a:schemeClr>
                </a:solidFill>
                <a:latin typeface="+mn-lt"/>
                <a:ea typeface="Roboto" panose="02000000000000000000" pitchFamily="2" charset="0"/>
              </a:defRPr>
            </a:lvl1pPr>
          </a:lstStyle>
          <a:p>
            <a:r>
              <a:rPr lang="en-US" dirty="0"/>
              <a:t>Add Graph Here</a:t>
            </a:r>
          </a:p>
          <a:p>
            <a:endParaRPr lang="en-US" dirty="0"/>
          </a:p>
        </p:txBody>
      </p:sp>
    </p:spTree>
    <p:extLst>
      <p:ext uri="{BB962C8B-B14F-4D97-AF65-F5344CB8AC3E}">
        <p14:creationId xmlns:p14="http://schemas.microsoft.com/office/powerpoint/2010/main" val="3945066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3 Columns - Graph">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‹Nº›</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
        <p:nvSpPr>
          <p:cNvPr id="12" name="テキスト プレースホルダー 8"/>
          <p:cNvSpPr>
            <a:spLocks noGrp="1"/>
          </p:cNvSpPr>
          <p:nvPr>
            <p:ph type="body" sz="quarter" idx="13" hasCustomPrompt="1"/>
          </p:nvPr>
        </p:nvSpPr>
        <p:spPr>
          <a:xfrm>
            <a:off x="9067502" y="2862602"/>
            <a:ext cx="8318843"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sp>
        <p:nvSpPr>
          <p:cNvPr id="13" name="テキスト プレースホルダー 8"/>
          <p:cNvSpPr>
            <a:spLocks noGrp="1"/>
          </p:cNvSpPr>
          <p:nvPr>
            <p:ph type="body" sz="quarter" idx="14" hasCustomPrompt="1"/>
          </p:nvPr>
        </p:nvSpPr>
        <p:spPr>
          <a:xfrm>
            <a:off x="9060404" y="3549425"/>
            <a:ext cx="8333821" cy="4541845"/>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14" name="直線コネクタ 13"/>
          <p:cNvCxnSpPr/>
          <p:nvPr userDrawn="1"/>
        </p:nvCxnSpPr>
        <p:spPr>
          <a:xfrm>
            <a:off x="9067502" y="3450878"/>
            <a:ext cx="8318843"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7" name="グラフ プレースホルダー 6"/>
          <p:cNvSpPr>
            <a:spLocks noGrp="1"/>
          </p:cNvSpPr>
          <p:nvPr>
            <p:ph type="chart" sz="quarter" idx="21" hasCustomPrompt="1"/>
          </p:nvPr>
        </p:nvSpPr>
        <p:spPr>
          <a:xfrm>
            <a:off x="796950" y="2862602"/>
            <a:ext cx="8127999" cy="5228668"/>
          </a:xfrm>
          <a:prstGeom prst="rect">
            <a:avLst/>
          </a:prstGeom>
        </p:spPr>
        <p:txBody>
          <a:bodyPr/>
          <a:lstStyle>
            <a:lvl1pPr>
              <a:defRPr>
                <a:solidFill>
                  <a:schemeClr val="bg2">
                    <a:lumMod val="50000"/>
                  </a:schemeClr>
                </a:solidFill>
                <a:latin typeface="+mn-lt"/>
                <a:ea typeface="Roboto" panose="02000000000000000000" pitchFamily="2" charset="0"/>
              </a:defRPr>
            </a:lvl1pPr>
          </a:lstStyle>
          <a:p>
            <a:r>
              <a:rPr lang="en-US" dirty="0"/>
              <a:t>Add Graph Here</a:t>
            </a:r>
          </a:p>
        </p:txBody>
      </p:sp>
    </p:spTree>
    <p:extLst>
      <p:ext uri="{BB962C8B-B14F-4D97-AF65-F5344CB8AC3E}">
        <p14:creationId xmlns:p14="http://schemas.microsoft.com/office/powerpoint/2010/main" val="417696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7300" y="245222"/>
            <a:ext cx="15773400" cy="1108584"/>
          </a:xfrm>
        </p:spPr>
        <p:txBody>
          <a:bodyPr>
            <a:normAutofit/>
          </a:bodyPr>
          <a:lstStyle>
            <a:lvl1pPr>
              <a:defRPr sz="5400"/>
            </a:lvl1pPr>
          </a:lstStyle>
          <a:p>
            <a:r>
              <a:rPr lang="en-US" dirty="0"/>
              <a:t>Click to edit Master title style</a:t>
            </a:r>
          </a:p>
        </p:txBody>
      </p:sp>
      <p:grpSp>
        <p:nvGrpSpPr>
          <p:cNvPr id="3" name="Group 2">
            <a:extLst>
              <a:ext uri="{FF2B5EF4-FFF2-40B4-BE49-F238E27FC236}">
                <a16:creationId xmlns:a16="http://schemas.microsoft.com/office/drawing/2014/main" id="{75930DF0-104B-4293-A7F6-66AEFF3E6AF8}"/>
              </a:ext>
            </a:extLst>
          </p:cNvPr>
          <p:cNvGrpSpPr/>
          <p:nvPr userDrawn="1"/>
        </p:nvGrpSpPr>
        <p:grpSpPr>
          <a:xfrm>
            <a:off x="18831830" y="2"/>
            <a:ext cx="2471285" cy="2724149"/>
            <a:chOff x="12554553" y="1"/>
            <a:chExt cx="1647523" cy="1816099"/>
          </a:xfrm>
        </p:grpSpPr>
        <p:sp>
          <p:nvSpPr>
            <p:cNvPr id="4" name="Rectangle: Folded Corner 3">
              <a:extLst>
                <a:ext uri="{FF2B5EF4-FFF2-40B4-BE49-F238E27FC236}">
                  <a16:creationId xmlns:a16="http://schemas.microsoft.com/office/drawing/2014/main" id="{9FDF5E90-AE29-4303-979F-161F791D98BB}"/>
                </a:ext>
              </a:extLst>
            </p:cNvPr>
            <p:cNvSpPr/>
            <p:nvPr userDrawn="1"/>
          </p:nvSpPr>
          <p:spPr>
            <a:xfrm>
              <a:off x="12554553" y="1"/>
              <a:ext cx="1644047" cy="1816099"/>
            </a:xfrm>
            <a:prstGeom prst="foldedCorner">
              <a:avLst/>
            </a:prstGeom>
            <a:ln>
              <a:noFill/>
            </a:ln>
            <a:effectLst>
              <a:outerShdw blurRad="101600" dist="635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Ins="0" rtlCol="0" anchor="t"/>
            <a:lstStyle/>
            <a:p>
              <a:r>
                <a:rPr lang="en-US" sz="2100">
                  <a:solidFill>
                    <a:schemeClr val="accent2">
                      <a:lumMod val="50000"/>
                    </a:schemeClr>
                  </a:solidFill>
                </a:rPr>
                <a:t>To insert your own icons*:</a:t>
              </a:r>
            </a:p>
            <a:p>
              <a:endParaRPr lang="en-US" sz="2100">
                <a:solidFill>
                  <a:schemeClr val="accent2">
                    <a:lumMod val="50000"/>
                  </a:schemeClr>
                </a:solidFill>
              </a:endParaRPr>
            </a:p>
            <a:p>
              <a:r>
                <a:rPr lang="en-US" sz="2100" b="1">
                  <a:solidFill>
                    <a:schemeClr val="accent2">
                      <a:lumMod val="50000"/>
                    </a:schemeClr>
                  </a:solidFill>
                </a:rPr>
                <a:t>Insert</a:t>
              </a:r>
              <a:r>
                <a:rPr lang="en-US" sz="2100">
                  <a:solidFill>
                    <a:schemeClr val="accent2">
                      <a:lumMod val="50000"/>
                    </a:schemeClr>
                  </a:solidFill>
                </a:rPr>
                <a:t> &gt;&gt; </a:t>
              </a:r>
              <a:r>
                <a:rPr lang="en-US" sz="2100" b="1">
                  <a:solidFill>
                    <a:schemeClr val="accent2">
                      <a:lumMod val="50000"/>
                    </a:schemeClr>
                  </a:solidFill>
                </a:rPr>
                <a:t>Icons</a:t>
              </a:r>
            </a:p>
            <a:p>
              <a:endParaRPr lang="en-US" sz="2100">
                <a:solidFill>
                  <a:schemeClr val="accent2">
                    <a:lumMod val="50000"/>
                  </a:schemeClr>
                </a:solidFill>
              </a:endParaRPr>
            </a:p>
            <a:p>
              <a:r>
                <a:rPr lang="en-US" sz="1800" i="1">
                  <a:solidFill>
                    <a:schemeClr val="accent2">
                      <a:lumMod val="50000"/>
                    </a:schemeClr>
                  </a:solidFill>
                </a:rPr>
                <a:t>(*Only available to Office 365 subscribers)</a:t>
              </a:r>
            </a:p>
          </p:txBody>
        </p:sp>
        <p:pic>
          <p:nvPicPr>
            <p:cNvPr id="5" name="Picture 4">
              <a:extLst>
                <a:ext uri="{FF2B5EF4-FFF2-40B4-BE49-F238E27FC236}">
                  <a16:creationId xmlns:a16="http://schemas.microsoft.com/office/drawing/2014/main" id="{9C25032D-D31A-446E-BBAA-A896C50E8CFA}"/>
                </a:ext>
              </a:extLst>
            </p:cNvPr>
            <p:cNvPicPr>
              <a:picLocks noChangeAspect="1"/>
            </p:cNvPicPr>
            <p:nvPr userDrawn="1"/>
          </p:nvPicPr>
          <p:blipFill>
            <a:blip r:embed="rId2"/>
            <a:stretch>
              <a:fillRect/>
            </a:stretch>
          </p:blipFill>
          <p:spPr>
            <a:xfrm>
              <a:off x="13802026" y="424090"/>
              <a:ext cx="400050" cy="657225"/>
            </a:xfrm>
            <a:prstGeom prst="rect">
              <a:avLst/>
            </a:prstGeom>
          </p:spPr>
        </p:pic>
      </p:grpSp>
    </p:spTree>
    <p:extLst>
      <p:ext uri="{BB962C8B-B14F-4D97-AF65-F5344CB8AC3E}">
        <p14:creationId xmlns:p14="http://schemas.microsoft.com/office/powerpoint/2010/main" val="3631386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ub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4572000" y="6203398"/>
            <a:ext cx="13703862" cy="1745964"/>
          </a:xfrm>
          <a:prstGeom prst="rect">
            <a:avLst/>
          </a:prstGeom>
        </p:spPr>
        <p:txBody>
          <a:bodyPr anchor="b">
            <a:noAutofit/>
          </a:bodyPr>
          <a:lstStyle>
            <a:lvl1pPr algn="l">
              <a:defRPr sz="6600" baseline="0">
                <a:solidFill>
                  <a:schemeClr val="tx1">
                    <a:lumMod val="75000"/>
                    <a:lumOff val="25000"/>
                  </a:schemeClr>
                </a:solidFill>
                <a:latin typeface="+mj-lt"/>
                <a:ea typeface="A-OTF Gothic BBB Pro Medium" panose="020B0400000000000000" pitchFamily="34" charset="-128"/>
                <a:cs typeface="A-OTF Gothic BBB Pro Medium" panose="020B0400000000000000" pitchFamily="34" charset="-128"/>
              </a:defRPr>
            </a:lvl1pPr>
          </a:lstStyle>
          <a:p>
            <a:r>
              <a:rPr lang="en-US" dirty="0"/>
              <a:t>Subtitle Here</a:t>
            </a:r>
          </a:p>
        </p:txBody>
      </p:sp>
      <p:sp>
        <p:nvSpPr>
          <p:cNvPr id="3" name="サブタイトル 2"/>
          <p:cNvSpPr>
            <a:spLocks noGrp="1"/>
          </p:cNvSpPr>
          <p:nvPr>
            <p:ph type="subTitle" idx="1" hasCustomPrompt="1"/>
          </p:nvPr>
        </p:nvSpPr>
        <p:spPr>
          <a:xfrm>
            <a:off x="4559862" y="7911791"/>
            <a:ext cx="13716000"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cxnSp>
        <p:nvCxnSpPr>
          <p:cNvPr id="6" name="直線コネクタ 5"/>
          <p:cNvCxnSpPr/>
          <p:nvPr userDrawn="1"/>
        </p:nvCxnSpPr>
        <p:spPr>
          <a:xfrm>
            <a:off x="4572000" y="7829045"/>
            <a:ext cx="13716000"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829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pact - Single Line">
    <p:spTree>
      <p:nvGrpSpPr>
        <p:cNvPr id="1" name=""/>
        <p:cNvGrpSpPr/>
        <p:nvPr/>
      </p:nvGrpSpPr>
      <p:grpSpPr>
        <a:xfrm>
          <a:off x="0" y="0"/>
          <a:ext cx="0" cy="0"/>
          <a:chOff x="0" y="0"/>
          <a:chExt cx="0" cy="0"/>
        </a:xfrm>
      </p:grpSpPr>
      <p:sp>
        <p:nvSpPr>
          <p:cNvPr id="3" name="タイトル 1"/>
          <p:cNvSpPr>
            <a:spLocks noGrp="1"/>
          </p:cNvSpPr>
          <p:nvPr>
            <p:ph type="ctrTitle" hasCustomPrompt="1"/>
          </p:nvPr>
        </p:nvSpPr>
        <p:spPr>
          <a:xfrm>
            <a:off x="1132115" y="3614057"/>
            <a:ext cx="15748000" cy="2786740"/>
          </a:xfrm>
          <a:prstGeom prst="rect">
            <a:avLst/>
          </a:prstGeom>
        </p:spPr>
        <p:txBody>
          <a:bodyPr anchor="b">
            <a:noAutofit/>
          </a:bodyPr>
          <a:lstStyle>
            <a:lvl1pPr algn="l">
              <a:defRPr sz="18000" baseline="0">
                <a:solidFill>
                  <a:schemeClr val="tx1">
                    <a:lumMod val="75000"/>
                    <a:lumOff val="25000"/>
                  </a:schemeClr>
                </a:solidFill>
                <a:latin typeface="+mj-lt"/>
                <a:ea typeface="A-OTF Gothic BBB Pro Medium" panose="020B0400000000000000" pitchFamily="34" charset="-128"/>
                <a:cs typeface="A-OTF Gothic BBB Pro Medium" panose="020B0400000000000000" pitchFamily="34" charset="-128"/>
              </a:defRPr>
            </a:lvl1pPr>
          </a:lstStyle>
          <a:p>
            <a:r>
              <a:rPr lang="en-US" dirty="0"/>
              <a:t>Text here</a:t>
            </a:r>
          </a:p>
        </p:txBody>
      </p:sp>
      <p:sp>
        <p:nvSpPr>
          <p:cNvPr id="4" name="サブタイトル 2"/>
          <p:cNvSpPr>
            <a:spLocks noGrp="1"/>
          </p:cNvSpPr>
          <p:nvPr>
            <p:ph type="subTitle" idx="1" hasCustomPrompt="1"/>
          </p:nvPr>
        </p:nvSpPr>
        <p:spPr>
          <a:xfrm>
            <a:off x="1132115" y="6110512"/>
            <a:ext cx="13716000" cy="1016000"/>
          </a:xfrm>
          <a:prstGeom prst="rect">
            <a:avLst/>
          </a:prstGeom>
        </p:spPr>
        <p:txBody>
          <a:bodyPr>
            <a:noAutofit/>
          </a:bodyPr>
          <a:lstStyle>
            <a:lvl1pPr marL="0" indent="0" algn="l">
              <a:buNone/>
              <a:defRPr sz="6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Text here</a:t>
            </a:r>
            <a:endParaRPr lang="en-US" dirty="0"/>
          </a:p>
        </p:txBody>
      </p:sp>
    </p:spTree>
    <p:extLst>
      <p:ext uri="{BB962C8B-B14F-4D97-AF65-F5344CB8AC3E}">
        <p14:creationId xmlns:p14="http://schemas.microsoft.com/office/powerpoint/2010/main" val="3048233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act - Double Lines">
    <p:spTree>
      <p:nvGrpSpPr>
        <p:cNvPr id="1" name=""/>
        <p:cNvGrpSpPr/>
        <p:nvPr/>
      </p:nvGrpSpPr>
      <p:grpSpPr>
        <a:xfrm>
          <a:off x="0" y="0"/>
          <a:ext cx="0" cy="0"/>
          <a:chOff x="0" y="0"/>
          <a:chExt cx="0" cy="0"/>
        </a:xfrm>
      </p:grpSpPr>
      <p:sp>
        <p:nvSpPr>
          <p:cNvPr id="3" name="タイトル 1"/>
          <p:cNvSpPr>
            <a:spLocks noGrp="1"/>
          </p:cNvSpPr>
          <p:nvPr>
            <p:ph type="ctrTitle" hasCustomPrompt="1"/>
          </p:nvPr>
        </p:nvSpPr>
        <p:spPr>
          <a:xfrm>
            <a:off x="1132115" y="2148114"/>
            <a:ext cx="15748000" cy="4934854"/>
          </a:xfrm>
          <a:prstGeom prst="rect">
            <a:avLst/>
          </a:prstGeom>
        </p:spPr>
        <p:txBody>
          <a:bodyPr anchor="b">
            <a:noAutofit/>
          </a:bodyPr>
          <a:lstStyle>
            <a:lvl1pPr algn="l">
              <a:lnSpc>
                <a:spcPts val="15000"/>
              </a:lnSpc>
              <a:defRPr sz="18000" baseline="0">
                <a:solidFill>
                  <a:schemeClr val="tx1">
                    <a:lumMod val="75000"/>
                    <a:lumOff val="25000"/>
                  </a:schemeClr>
                </a:solidFill>
                <a:latin typeface="+mj-lt"/>
                <a:ea typeface="A-OTF Gothic BBB Pro Medium" panose="020B0400000000000000" pitchFamily="34" charset="-128"/>
                <a:cs typeface="A-OTF Gothic BBB Pro Medium" panose="020B0400000000000000" pitchFamily="34" charset="-128"/>
              </a:defRPr>
            </a:lvl1pPr>
          </a:lstStyle>
          <a:p>
            <a:r>
              <a:rPr lang="en-US" dirty="0"/>
              <a:t>Text </a:t>
            </a:r>
            <a:br>
              <a:rPr lang="en-US" dirty="0"/>
            </a:br>
            <a:r>
              <a:rPr lang="en-US" dirty="0"/>
              <a:t>here</a:t>
            </a:r>
          </a:p>
        </p:txBody>
      </p:sp>
      <p:sp>
        <p:nvSpPr>
          <p:cNvPr id="4" name="サブタイトル 2"/>
          <p:cNvSpPr>
            <a:spLocks noGrp="1"/>
          </p:cNvSpPr>
          <p:nvPr>
            <p:ph type="subTitle" idx="1" hasCustomPrompt="1"/>
          </p:nvPr>
        </p:nvSpPr>
        <p:spPr>
          <a:xfrm>
            <a:off x="1132115" y="6792683"/>
            <a:ext cx="13716000" cy="1016000"/>
          </a:xfrm>
          <a:prstGeom prst="rect">
            <a:avLst/>
          </a:prstGeom>
        </p:spPr>
        <p:txBody>
          <a:bodyPr>
            <a:noAutofit/>
          </a:bodyPr>
          <a:lstStyle>
            <a:lvl1pPr marL="0" indent="0" algn="l">
              <a:buNone/>
              <a:defRPr sz="6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Text here</a:t>
            </a:r>
            <a:endParaRPr lang="en-US" dirty="0"/>
          </a:p>
        </p:txBody>
      </p:sp>
    </p:spTree>
    <p:extLst>
      <p:ext uri="{BB962C8B-B14F-4D97-AF65-F5344CB8AC3E}">
        <p14:creationId xmlns:p14="http://schemas.microsoft.com/office/powerpoint/2010/main" val="551240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pact - Separated">
    <p:spTree>
      <p:nvGrpSpPr>
        <p:cNvPr id="1" name=""/>
        <p:cNvGrpSpPr/>
        <p:nvPr/>
      </p:nvGrpSpPr>
      <p:grpSpPr>
        <a:xfrm>
          <a:off x="0" y="0"/>
          <a:ext cx="0" cy="0"/>
          <a:chOff x="0" y="0"/>
          <a:chExt cx="0" cy="0"/>
        </a:xfrm>
      </p:grpSpPr>
      <p:sp>
        <p:nvSpPr>
          <p:cNvPr id="5" name="正方形/長方形 4"/>
          <p:cNvSpPr/>
          <p:nvPr userDrawn="1"/>
        </p:nvSpPr>
        <p:spPr>
          <a:xfrm>
            <a:off x="10508342" y="0"/>
            <a:ext cx="7779657" cy="10287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3" name="タイトル 1"/>
          <p:cNvSpPr>
            <a:spLocks noGrp="1"/>
          </p:cNvSpPr>
          <p:nvPr>
            <p:ph type="ctrTitle" hasCustomPrompt="1"/>
          </p:nvPr>
        </p:nvSpPr>
        <p:spPr>
          <a:xfrm>
            <a:off x="290286" y="580571"/>
            <a:ext cx="9898743" cy="9231086"/>
          </a:xfrm>
          <a:prstGeom prst="rect">
            <a:avLst/>
          </a:prstGeom>
        </p:spPr>
        <p:txBody>
          <a:bodyPr anchor="ctr">
            <a:noAutofit/>
          </a:bodyPr>
          <a:lstStyle>
            <a:lvl1pPr algn="r">
              <a:lnSpc>
                <a:spcPts val="13000"/>
              </a:lnSpc>
              <a:defRPr sz="16000" baseline="0">
                <a:solidFill>
                  <a:schemeClr val="tx1">
                    <a:lumMod val="75000"/>
                    <a:lumOff val="25000"/>
                  </a:schemeClr>
                </a:solidFill>
                <a:latin typeface="+mj-lt"/>
                <a:ea typeface="A-OTF Gothic BBB Pro Medium" panose="020B0400000000000000" pitchFamily="34" charset="-128"/>
                <a:cs typeface="A-OTF Gothic BBB Pro Medium" panose="020B0400000000000000" pitchFamily="34" charset="-128"/>
              </a:defRPr>
            </a:lvl1pPr>
          </a:lstStyle>
          <a:p>
            <a:r>
              <a:rPr lang="en-US" dirty="0"/>
              <a:t>TEXt </a:t>
            </a:r>
            <a:br>
              <a:rPr lang="en-US" dirty="0"/>
            </a:br>
            <a:r>
              <a:rPr lang="en-US" dirty="0"/>
              <a:t>here</a:t>
            </a:r>
          </a:p>
        </p:txBody>
      </p:sp>
      <p:sp>
        <p:nvSpPr>
          <p:cNvPr id="4" name="サブタイトル 2"/>
          <p:cNvSpPr>
            <a:spLocks noGrp="1"/>
          </p:cNvSpPr>
          <p:nvPr>
            <p:ph type="subTitle" idx="1" hasCustomPrompt="1"/>
          </p:nvPr>
        </p:nvSpPr>
        <p:spPr>
          <a:xfrm>
            <a:off x="10769598" y="580571"/>
            <a:ext cx="7024915" cy="9231086"/>
          </a:xfrm>
          <a:prstGeom prst="rect">
            <a:avLst/>
          </a:prstGeom>
        </p:spPr>
        <p:txBody>
          <a:bodyPr anchor="ctr">
            <a:noAutofit/>
          </a:bodyPr>
          <a:lstStyle>
            <a:lvl1pPr marL="0" indent="0" algn="l">
              <a:lnSpc>
                <a:spcPts val="4000"/>
              </a:lnSpc>
              <a:buNone/>
              <a:defRPr sz="6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Text here</a:t>
            </a:r>
          </a:p>
          <a:p>
            <a:r>
              <a:rPr lang="en-US" dirty="0"/>
              <a:t>Text Here</a:t>
            </a:r>
          </a:p>
        </p:txBody>
      </p:sp>
    </p:spTree>
    <p:extLst>
      <p:ext uri="{BB962C8B-B14F-4D97-AF65-F5344CB8AC3E}">
        <p14:creationId xmlns:p14="http://schemas.microsoft.com/office/powerpoint/2010/main" val="3372001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rm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‹Nº›</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Tree>
    <p:extLst>
      <p:ext uri="{BB962C8B-B14F-4D97-AF65-F5344CB8AC3E}">
        <p14:creationId xmlns:p14="http://schemas.microsoft.com/office/powerpoint/2010/main" val="2672130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‹Nº›</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
        <p:nvSpPr>
          <p:cNvPr id="9" name="テキスト プレースホルダー 8"/>
          <p:cNvSpPr>
            <a:spLocks noGrp="1"/>
          </p:cNvSpPr>
          <p:nvPr>
            <p:ph type="body" sz="quarter" idx="12" hasCustomPrompt="1"/>
          </p:nvPr>
        </p:nvSpPr>
        <p:spPr>
          <a:xfrm>
            <a:off x="-309282" y="4894169"/>
            <a:ext cx="6790764" cy="928687"/>
          </a:xfrm>
          <a:prstGeom prst="rect">
            <a:avLst/>
          </a:prstGeom>
        </p:spPr>
        <p:txBody>
          <a:bodyPr/>
          <a:lstStyle>
            <a:lvl1pPr algn="r">
              <a:defRPr sz="8000" baseline="0">
                <a:solidFill>
                  <a:schemeClr val="tx1">
                    <a:lumMod val="75000"/>
                    <a:lumOff val="25000"/>
                  </a:schemeClr>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sp>
        <p:nvSpPr>
          <p:cNvPr id="12" name="正方形/長方形 11"/>
          <p:cNvSpPr/>
          <p:nvPr userDrawn="1"/>
        </p:nvSpPr>
        <p:spPr>
          <a:xfrm>
            <a:off x="-1" y="5876924"/>
            <a:ext cx="6481483" cy="14735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
        <p:nvSpPr>
          <p:cNvPr id="13" name="テキスト プレースホルダー 8"/>
          <p:cNvSpPr>
            <a:spLocks noGrp="1"/>
          </p:cNvSpPr>
          <p:nvPr>
            <p:ph type="body" sz="quarter" idx="14" hasCustomPrompt="1"/>
          </p:nvPr>
        </p:nvSpPr>
        <p:spPr>
          <a:xfrm>
            <a:off x="7107085" y="2635625"/>
            <a:ext cx="11024504" cy="5775302"/>
          </a:xfrm>
          <a:prstGeom prst="rect">
            <a:avLst/>
          </a:prstGeom>
        </p:spPr>
        <p:txBody>
          <a:bodyPr anchor="ctr"/>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spTree>
    <p:extLst>
      <p:ext uri="{BB962C8B-B14F-4D97-AF65-F5344CB8AC3E}">
        <p14:creationId xmlns:p14="http://schemas.microsoft.com/office/powerpoint/2010/main" val="3507503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lumn -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‹Nº›</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
        <p:nvSpPr>
          <p:cNvPr id="9" name="図プレースホルダー 8"/>
          <p:cNvSpPr>
            <a:spLocks noGrp="1"/>
          </p:cNvSpPr>
          <p:nvPr>
            <p:ph type="pic" sz="quarter" idx="12" hasCustomPrompt="1"/>
          </p:nvPr>
        </p:nvSpPr>
        <p:spPr>
          <a:xfrm>
            <a:off x="927100" y="2430380"/>
            <a:ext cx="5979026" cy="5980546"/>
          </a:xfrm>
          <a:prstGeom prst="rect">
            <a:avLst/>
          </a:prstGeom>
        </p:spPr>
        <p:txBody>
          <a:bodyPr/>
          <a:lstStyle>
            <a:lvl1pPr>
              <a:defRPr baseline="0">
                <a:latin typeface="+mn-lt"/>
                <a:ea typeface="Roboto Light" panose="02000000000000000000" pitchFamily="2" charset="0"/>
              </a:defRPr>
            </a:lvl1pPr>
          </a:lstStyle>
          <a:p>
            <a:r>
              <a:rPr lang="en-US" dirty="0"/>
              <a:t>Add picture here – 1:1</a:t>
            </a:r>
          </a:p>
        </p:txBody>
      </p:sp>
      <p:sp>
        <p:nvSpPr>
          <p:cNvPr id="11" name="正方形/長方形 10"/>
          <p:cNvSpPr/>
          <p:nvPr userDrawn="1"/>
        </p:nvSpPr>
        <p:spPr>
          <a:xfrm>
            <a:off x="726141" y="2430380"/>
            <a:ext cx="236007" cy="598054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
        <p:nvSpPr>
          <p:cNvPr id="12" name="テキスト プレースホルダー 8"/>
          <p:cNvSpPr>
            <a:spLocks noGrp="1"/>
          </p:cNvSpPr>
          <p:nvPr>
            <p:ph type="body" sz="quarter" idx="13" hasCustomPrompt="1"/>
          </p:nvPr>
        </p:nvSpPr>
        <p:spPr>
          <a:xfrm>
            <a:off x="7107085" y="2430380"/>
            <a:ext cx="11024504"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13" name="テキスト プレースホルダー 8"/>
          <p:cNvSpPr>
            <a:spLocks noGrp="1"/>
          </p:cNvSpPr>
          <p:nvPr>
            <p:ph type="body" sz="quarter" idx="14" hasCustomPrompt="1"/>
          </p:nvPr>
        </p:nvSpPr>
        <p:spPr>
          <a:xfrm>
            <a:off x="7107085" y="3119717"/>
            <a:ext cx="11024504" cy="5291209"/>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14" name="直線コネクタ 13"/>
          <p:cNvCxnSpPr/>
          <p:nvPr userDrawn="1"/>
        </p:nvCxnSpPr>
        <p:spPr>
          <a:xfrm>
            <a:off x="7131895" y="3012141"/>
            <a:ext cx="10999694"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386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orizontal 2 Columns -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‹Nº›</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
        <p:nvSpPr>
          <p:cNvPr id="9" name="図プレースホルダー 8"/>
          <p:cNvSpPr>
            <a:spLocks noGrp="1"/>
          </p:cNvSpPr>
          <p:nvPr>
            <p:ph type="pic" sz="quarter" idx="12" hasCustomPrompt="1"/>
          </p:nvPr>
        </p:nvSpPr>
        <p:spPr>
          <a:xfrm>
            <a:off x="927100" y="2430380"/>
            <a:ext cx="5979026" cy="5980546"/>
          </a:xfrm>
          <a:prstGeom prst="rect">
            <a:avLst/>
          </a:prstGeom>
        </p:spPr>
        <p:txBody>
          <a:bodyPr/>
          <a:lstStyle>
            <a:lvl1pPr>
              <a:defRPr baseline="0">
                <a:solidFill>
                  <a:schemeClr val="bg2">
                    <a:lumMod val="50000"/>
                  </a:schemeClr>
                </a:solidFill>
                <a:latin typeface="+mn-lt"/>
                <a:ea typeface="Roboto" panose="02000000000000000000" pitchFamily="2" charset="0"/>
              </a:defRPr>
            </a:lvl1pPr>
          </a:lstStyle>
          <a:p>
            <a:r>
              <a:rPr lang="en-US" dirty="0"/>
              <a:t>Add picture here – 1:1</a:t>
            </a:r>
          </a:p>
        </p:txBody>
      </p:sp>
      <p:sp>
        <p:nvSpPr>
          <p:cNvPr id="11" name="正方形/長方形 10"/>
          <p:cNvSpPr/>
          <p:nvPr userDrawn="1"/>
        </p:nvSpPr>
        <p:spPr>
          <a:xfrm>
            <a:off x="726141" y="2430380"/>
            <a:ext cx="236007" cy="598054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
        <p:nvSpPr>
          <p:cNvPr id="12" name="テキスト プレースホルダー 8"/>
          <p:cNvSpPr>
            <a:spLocks noGrp="1"/>
          </p:cNvSpPr>
          <p:nvPr>
            <p:ph type="body" sz="quarter" idx="13" hasCustomPrompt="1"/>
          </p:nvPr>
        </p:nvSpPr>
        <p:spPr>
          <a:xfrm>
            <a:off x="7107085" y="2430380"/>
            <a:ext cx="11024504"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Caption1 Here</a:t>
            </a:r>
            <a:endParaRPr lang="ja-JP" altLang="en-US" dirty="0"/>
          </a:p>
        </p:txBody>
      </p:sp>
      <p:sp>
        <p:nvSpPr>
          <p:cNvPr id="13" name="テキスト プレースホルダー 8"/>
          <p:cNvSpPr>
            <a:spLocks noGrp="1"/>
          </p:cNvSpPr>
          <p:nvPr>
            <p:ph type="body" sz="quarter" idx="14" hasCustomPrompt="1"/>
          </p:nvPr>
        </p:nvSpPr>
        <p:spPr>
          <a:xfrm>
            <a:off x="7107085" y="3119717"/>
            <a:ext cx="11024504" cy="2101166"/>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14" name="直線コネクタ 13"/>
          <p:cNvCxnSpPr/>
          <p:nvPr userDrawn="1"/>
        </p:nvCxnSpPr>
        <p:spPr>
          <a:xfrm>
            <a:off x="7131895" y="3012141"/>
            <a:ext cx="10999694"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15" name="テキスト プレースホルダー 8"/>
          <p:cNvSpPr>
            <a:spLocks noGrp="1"/>
          </p:cNvSpPr>
          <p:nvPr>
            <p:ph type="body" sz="quarter" idx="15" hasCustomPrompt="1"/>
          </p:nvPr>
        </p:nvSpPr>
        <p:spPr>
          <a:xfrm>
            <a:off x="7107085" y="5478616"/>
            <a:ext cx="11024504"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Caption2 Here</a:t>
            </a:r>
            <a:endParaRPr lang="ja-JP" altLang="en-US" dirty="0"/>
          </a:p>
        </p:txBody>
      </p:sp>
      <p:sp>
        <p:nvSpPr>
          <p:cNvPr id="16" name="テキスト プレースホルダー 8"/>
          <p:cNvSpPr>
            <a:spLocks noGrp="1"/>
          </p:cNvSpPr>
          <p:nvPr>
            <p:ph type="body" sz="quarter" idx="16" hasCustomPrompt="1"/>
          </p:nvPr>
        </p:nvSpPr>
        <p:spPr>
          <a:xfrm>
            <a:off x="7107085" y="6167953"/>
            <a:ext cx="11024504" cy="2101166"/>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17" name="直線コネクタ 16"/>
          <p:cNvCxnSpPr/>
          <p:nvPr userDrawn="1"/>
        </p:nvCxnSpPr>
        <p:spPr>
          <a:xfrm>
            <a:off x="7131895" y="6060377"/>
            <a:ext cx="10999694"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547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hyperlink" Target="http://www.presentationgo.com/" TargetMode="External"/><Relationship Id="rId2" Type="http://schemas.openxmlformats.org/officeDocument/2006/relationships/theme" Target="../theme/theme3.xml"/><Relationship Id="rId1" Type="http://schemas.openxmlformats.org/officeDocument/2006/relationships/slideLayout" Target="../slideLayouts/slideLayout18.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lumMod val="20000"/>
            <a:lumOff val="80000"/>
            <a:alpha val="49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5637300"/>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7" r:id="rId3"/>
    <p:sldLayoutId id="2147483668" r:id="rId4"/>
    <p:sldLayoutId id="2147483669" r:id="rId5"/>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txStyles>
    <p:titleStyle>
      <a:lvl1pPr algn="l" defTabSz="1371600" rtl="0" eaLnBrk="1" latinLnBrk="0" hangingPunct="1">
        <a:lnSpc>
          <a:spcPct val="90000"/>
        </a:lnSpc>
        <a:spcBef>
          <a:spcPct val="0"/>
        </a:spcBef>
        <a:buNone/>
        <a:defRPr sz="4200" kern="1200">
          <a:solidFill>
            <a:schemeClr val="tx1"/>
          </a:solidFill>
          <a:latin typeface="Aller Light" panose="02000503000000020004" pitchFamily="2" charset="0"/>
          <a:ea typeface="A-OTF Shin Go Pro L" panose="020B0300000000000000" pitchFamily="34" charset="-128"/>
          <a:cs typeface="+mj-cs"/>
        </a:defRPr>
      </a:lvl1pPr>
    </p:titleStyle>
    <p:bodyStyle>
      <a:lvl1pPr marL="342900" indent="-342900" algn="l" defTabSz="1371600" rtl="0" eaLnBrk="1" latinLnBrk="0" hangingPunct="1">
        <a:lnSpc>
          <a:spcPct val="90000"/>
        </a:lnSpc>
        <a:spcBef>
          <a:spcPts val="1500"/>
        </a:spcBef>
        <a:buFont typeface="Wingdings" panose="05000000000000000000" pitchFamily="2" charset="2"/>
        <a:buChar char=""/>
        <a:defRPr sz="2700" kern="1200">
          <a:solidFill>
            <a:schemeClr val="tx1"/>
          </a:solidFill>
          <a:latin typeface="Aller Light" panose="02000503000000020004" pitchFamily="2" charset="0"/>
          <a:ea typeface="A-OTF Shin Go Pro L" panose="020B0300000000000000" pitchFamily="34" charset="-128"/>
          <a:cs typeface="+mn-cs"/>
        </a:defRPr>
      </a:lvl1pPr>
      <a:lvl2pPr marL="685800" indent="-342900" algn="l" defTabSz="1371600" rtl="0" eaLnBrk="1" latinLnBrk="0" hangingPunct="1">
        <a:lnSpc>
          <a:spcPct val="90000"/>
        </a:lnSpc>
        <a:spcBef>
          <a:spcPts val="750"/>
        </a:spcBef>
        <a:buFont typeface="Wingdings" panose="05000000000000000000" pitchFamily="2" charset="2"/>
        <a:buChar char=""/>
        <a:defRPr sz="2400" kern="1200">
          <a:solidFill>
            <a:schemeClr val="tx1"/>
          </a:solidFill>
          <a:latin typeface="Aller Light" panose="02000503000000020004" pitchFamily="2" charset="0"/>
          <a:ea typeface="A-OTF Shin Go Pro L" panose="020B0300000000000000" pitchFamily="34" charset="-128"/>
          <a:cs typeface="+mn-cs"/>
        </a:defRPr>
      </a:lvl2pPr>
      <a:lvl3pPr marL="1097280" indent="-342900" algn="l" defTabSz="1371600" rtl="0" eaLnBrk="1" latinLnBrk="0" hangingPunct="1">
        <a:lnSpc>
          <a:spcPct val="90000"/>
        </a:lnSpc>
        <a:spcBef>
          <a:spcPts val="900"/>
        </a:spcBef>
        <a:buFont typeface="Wingdings" panose="05000000000000000000" pitchFamily="2" charset="2"/>
        <a:buChar char=""/>
        <a:defRPr sz="2400" kern="1200">
          <a:solidFill>
            <a:schemeClr val="tx1"/>
          </a:solidFill>
          <a:latin typeface="Aller Light" panose="02000503000000020004" pitchFamily="2" charset="0"/>
          <a:ea typeface="A-OTF Shin Go Pro L" panose="020B0300000000000000" pitchFamily="34" charset="-128"/>
          <a:cs typeface="+mn-cs"/>
        </a:defRPr>
      </a:lvl3pPr>
      <a:lvl4pPr marL="150876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Aller Light" panose="02000503000000020004" pitchFamily="2" charset="0"/>
          <a:ea typeface="A-OTF Shin Go Pro L" panose="020B0300000000000000" pitchFamily="34" charset="-128"/>
          <a:cs typeface="+mn-cs"/>
        </a:defRPr>
      </a:lvl4pPr>
      <a:lvl5pPr marL="192024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Aller Light" panose="02000503000000020004" pitchFamily="2" charset="0"/>
          <a:ea typeface="A-OTF Shin Go Pro L" panose="020B0300000000000000" pitchFamily="34" charset="-128"/>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4">
            <a:lumMod val="20000"/>
            <a:lumOff val="80000"/>
            <a:alpha val="49000"/>
          </a:schemeClr>
        </a:solidFill>
        <a:effectLst/>
      </p:bgPr>
    </p:bg>
    <p:spTree>
      <p:nvGrpSpPr>
        <p:cNvPr id="1" name=""/>
        <p:cNvGrpSpPr/>
        <p:nvPr/>
      </p:nvGrpSpPr>
      <p:grpSpPr>
        <a:xfrm>
          <a:off x="0" y="0"/>
          <a:ext cx="0" cy="0"/>
          <a:chOff x="0" y="0"/>
          <a:chExt cx="0" cy="0"/>
        </a:xfrm>
      </p:grpSpPr>
      <p:sp>
        <p:nvSpPr>
          <p:cNvPr id="15" name="正方形/長方形 14"/>
          <p:cNvSpPr/>
          <p:nvPr userDrawn="1"/>
        </p:nvSpPr>
        <p:spPr>
          <a:xfrm>
            <a:off x="0" y="9721516"/>
            <a:ext cx="18288000" cy="5654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16" name="正方形/長方形 15"/>
          <p:cNvSpPr/>
          <p:nvPr userDrawn="1"/>
        </p:nvSpPr>
        <p:spPr>
          <a:xfrm>
            <a:off x="13018168" y="9721516"/>
            <a:ext cx="5269832" cy="565484"/>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2" name="正方形/長方形 1"/>
          <p:cNvSpPr/>
          <p:nvPr userDrawn="1"/>
        </p:nvSpPr>
        <p:spPr>
          <a:xfrm>
            <a:off x="0" y="0"/>
            <a:ext cx="18288000" cy="146263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3" name="正方形/長方形 2"/>
          <p:cNvSpPr/>
          <p:nvPr userDrawn="1"/>
        </p:nvSpPr>
        <p:spPr>
          <a:xfrm>
            <a:off x="1" y="0"/>
            <a:ext cx="388418" cy="146263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10" name="フッター プレースホルダー 9"/>
          <p:cNvSpPr>
            <a:spLocks noGrp="1"/>
          </p:cNvSpPr>
          <p:nvPr>
            <p:ph type="ftr" sz="quarter" idx="3"/>
          </p:nvPr>
        </p:nvSpPr>
        <p:spPr>
          <a:xfrm>
            <a:off x="12115800" y="9721516"/>
            <a:ext cx="6172200" cy="547688"/>
          </a:xfrm>
          <a:prstGeom prst="rect">
            <a:avLst/>
          </a:prstGeom>
        </p:spPr>
        <p:txBody>
          <a:bodyPr vert="horz" lIns="91440" tIns="45720" rIns="91440" bIns="45720" rtlCol="0" anchor="ctr"/>
          <a:lstStyle>
            <a:lvl1pPr algn="r">
              <a:defRPr sz="2800">
                <a:solidFill>
                  <a:schemeClr val="bg1">
                    <a:lumMod val="95000"/>
                  </a:schemeClr>
                </a:solidFill>
                <a:latin typeface="Bebas Neue Bold" panose="020B0606020202050201" pitchFamily="34" charset="0"/>
              </a:defRPr>
            </a:lvl1pPr>
          </a:lstStyle>
          <a:p>
            <a:r>
              <a:rPr lang="en-US" dirty="0"/>
              <a:t>Presentation Title Here</a:t>
            </a:r>
          </a:p>
        </p:txBody>
      </p:sp>
      <p:sp>
        <p:nvSpPr>
          <p:cNvPr id="11" name="スライド番号プレースホルダー 10"/>
          <p:cNvSpPr>
            <a:spLocks noGrp="1"/>
          </p:cNvSpPr>
          <p:nvPr>
            <p:ph type="sldNum" sz="quarter" idx="4"/>
          </p:nvPr>
        </p:nvSpPr>
        <p:spPr>
          <a:xfrm>
            <a:off x="14173200" y="0"/>
            <a:ext cx="4114800" cy="1613532"/>
          </a:xfrm>
          <a:prstGeom prst="rect">
            <a:avLst/>
          </a:prstGeom>
        </p:spPr>
        <p:txBody>
          <a:bodyPr vert="horz" lIns="91440" tIns="45720" rIns="91440" bIns="45720" rtlCol="0" anchor="ctr"/>
          <a:lstStyle>
            <a:lvl1pPr algn="r">
              <a:defRPr sz="9600">
                <a:solidFill>
                  <a:schemeClr val="tx1">
                    <a:lumMod val="65000"/>
                    <a:lumOff val="35000"/>
                  </a:schemeClr>
                </a:solidFill>
                <a:latin typeface="Bebas Neue Bold" panose="020B0606020202050201" pitchFamily="34" charset="0"/>
              </a:defRPr>
            </a:lvl1pPr>
          </a:lstStyle>
          <a:p>
            <a:fld id="{DAEF4D36-AE85-49C9-90DE-66D02B257272}" type="slidenum">
              <a:rPr lang="en-US" smtClean="0"/>
              <a:pPr/>
              <a:t>‹Nº›</a:t>
            </a:fld>
            <a:endParaRPr lang="en-US"/>
          </a:p>
        </p:txBody>
      </p:sp>
    </p:spTree>
    <p:extLst>
      <p:ext uri="{BB962C8B-B14F-4D97-AF65-F5344CB8AC3E}">
        <p14:creationId xmlns:p14="http://schemas.microsoft.com/office/powerpoint/2010/main" val="14122521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1" r:id="rId7"/>
    <p:sldLayoutId id="2147483676" r:id="rId8"/>
    <p:sldLayoutId id="2147483677" r:id="rId9"/>
    <p:sldLayoutId id="2147483670" r:id="rId10"/>
    <p:sldLayoutId id="2147483674" r:id="rId11"/>
    <p:sldLayoutId id="2147483675"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txStyles>
    <p:titleStyle>
      <a:lvl1pPr algn="l" defTabSz="1371600" rtl="0" eaLnBrk="1" latinLnBrk="0" hangingPunct="1">
        <a:lnSpc>
          <a:spcPct val="90000"/>
        </a:lnSpc>
        <a:spcBef>
          <a:spcPct val="0"/>
        </a:spcBef>
        <a:buNone/>
        <a:defRPr sz="6000" kern="1200" baseline="0">
          <a:solidFill>
            <a:schemeClr val="bg1">
              <a:lumMod val="95000"/>
            </a:schemeClr>
          </a:solidFill>
          <a:latin typeface="Bebas Neue Bold" panose="020B0606020202050201" pitchFamily="34" charset="0"/>
          <a:ea typeface="A-OTF Shin Go Pro L" panose="020B0300000000000000" pitchFamily="34" charset="-128"/>
          <a:cs typeface="+mj-cs"/>
        </a:defRPr>
      </a:lvl1pPr>
    </p:titleStyle>
    <p:bodyStyle>
      <a:lvl1pPr marL="0" indent="0" algn="l" defTabSz="1371600" rtl="0" eaLnBrk="1" latinLnBrk="0" hangingPunct="1">
        <a:lnSpc>
          <a:spcPct val="90000"/>
        </a:lnSpc>
        <a:spcBef>
          <a:spcPts val="1500"/>
        </a:spcBef>
        <a:buFont typeface="Wingdings" panose="05000000000000000000" pitchFamily="2" charset="2"/>
        <a:buNone/>
        <a:defRPr sz="2700" kern="1200">
          <a:solidFill>
            <a:schemeClr val="tx1"/>
          </a:solidFill>
          <a:latin typeface="Aller Light" panose="02000503000000020004" pitchFamily="2" charset="0"/>
          <a:ea typeface="A-OTF Shin Go Pro L" panose="020B0300000000000000" pitchFamily="34" charset="-128"/>
          <a:cs typeface="+mn-cs"/>
        </a:defRPr>
      </a:lvl1pPr>
      <a:lvl2pPr marL="685800" indent="-342900" algn="l" defTabSz="1371600" rtl="0" eaLnBrk="1" latinLnBrk="0" hangingPunct="1">
        <a:lnSpc>
          <a:spcPct val="90000"/>
        </a:lnSpc>
        <a:spcBef>
          <a:spcPts val="750"/>
        </a:spcBef>
        <a:buFont typeface="Wingdings" panose="05000000000000000000" pitchFamily="2" charset="2"/>
        <a:buChar char=""/>
        <a:defRPr sz="2400" kern="1200">
          <a:solidFill>
            <a:schemeClr val="tx1"/>
          </a:solidFill>
          <a:latin typeface="Aller Light" panose="02000503000000020004" pitchFamily="2" charset="0"/>
          <a:ea typeface="A-OTF Shin Go Pro L" panose="020B0300000000000000" pitchFamily="34" charset="-128"/>
          <a:cs typeface="+mn-cs"/>
        </a:defRPr>
      </a:lvl2pPr>
      <a:lvl3pPr marL="1097280" indent="-342900" algn="l" defTabSz="1371600" rtl="0" eaLnBrk="1" latinLnBrk="0" hangingPunct="1">
        <a:lnSpc>
          <a:spcPct val="90000"/>
        </a:lnSpc>
        <a:spcBef>
          <a:spcPts val="900"/>
        </a:spcBef>
        <a:buFont typeface="Wingdings" panose="05000000000000000000" pitchFamily="2" charset="2"/>
        <a:buChar char=""/>
        <a:defRPr sz="2400" kern="1200">
          <a:solidFill>
            <a:schemeClr val="tx1"/>
          </a:solidFill>
          <a:latin typeface="Aller Light" panose="02000503000000020004" pitchFamily="2" charset="0"/>
          <a:ea typeface="A-OTF Shin Go Pro L" panose="020B0300000000000000" pitchFamily="34" charset="-128"/>
          <a:cs typeface="+mn-cs"/>
        </a:defRPr>
      </a:lvl3pPr>
      <a:lvl4pPr marL="150876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Aller Light" panose="02000503000000020004" pitchFamily="2" charset="0"/>
          <a:ea typeface="A-OTF Shin Go Pro L" panose="020B0300000000000000" pitchFamily="34" charset="-128"/>
          <a:cs typeface="+mn-cs"/>
        </a:defRPr>
      </a:lvl4pPr>
      <a:lvl5pPr marL="192024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Aller Light" panose="02000503000000020004" pitchFamily="2" charset="0"/>
          <a:ea typeface="A-OTF Shin Go Pro L" panose="020B0300000000000000" pitchFamily="34" charset="-128"/>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245223"/>
            <a:ext cx="15773400" cy="1108584"/>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1257300" y="1828801"/>
            <a:ext cx="15773400" cy="743664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9458867"/>
            <a:ext cx="18288000" cy="828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137160"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225" normalizeH="0" baseline="0" noProof="0" dirty="0">
                <a:ln>
                  <a:noFill/>
                </a:ln>
                <a:solidFill>
                  <a:prstClr val="white">
                    <a:lumMod val="75000"/>
                  </a:prstClr>
                </a:solidFill>
                <a:effectLst/>
                <a:uLnTx/>
                <a:uFillTx/>
                <a:latin typeface="+mn-lt"/>
                <a:ea typeface="+mn-ea"/>
                <a:cs typeface="+mn-cs"/>
              </a:rPr>
              <a:t>www.</a:t>
            </a:r>
            <a:r>
              <a:rPr kumimoji="0" lang="en-US" sz="4800" b="0" i="0" u="none" strike="noStrike" kern="1200" cap="none" spc="225" normalizeH="0" baseline="0" noProof="0" dirty="0">
                <a:ln>
                  <a:noFill/>
                </a:ln>
                <a:solidFill>
                  <a:prstClr val="black">
                    <a:lumMod val="85000"/>
                    <a:lumOff val="15000"/>
                  </a:prstClr>
                </a:solidFill>
                <a:effectLst/>
                <a:uLnTx/>
                <a:uFillTx/>
                <a:latin typeface="+mn-lt"/>
                <a:ea typeface="+mn-ea"/>
                <a:cs typeface="+mn-cs"/>
              </a:rPr>
              <a:t>presentationgo</a:t>
            </a:r>
            <a:r>
              <a:rPr kumimoji="0" lang="en-US" sz="4800" b="0" i="0" u="none" strike="noStrike" kern="1200" cap="none" spc="225" normalizeH="0" baseline="0" noProof="0" dirty="0">
                <a:ln>
                  <a:noFill/>
                </a:ln>
                <a:solidFill>
                  <a:prstClr val="white">
                    <a:lumMod val="75000"/>
                  </a:prstClr>
                </a:solidFill>
                <a:effectLst/>
                <a:uLnTx/>
                <a:uFillTx/>
                <a:latin typeface="+mn-lt"/>
                <a:ea typeface="+mn-ea"/>
                <a:cs typeface="+mn-cs"/>
              </a:rPr>
              <a:t>.com</a:t>
            </a:r>
          </a:p>
        </p:txBody>
      </p:sp>
      <p:sp>
        <p:nvSpPr>
          <p:cNvPr id="7" name="Rectangle 6"/>
          <p:cNvSpPr/>
          <p:nvPr userDrawn="1"/>
        </p:nvSpPr>
        <p:spPr>
          <a:xfrm>
            <a:off x="-19052" y="10439402"/>
            <a:ext cx="2400594" cy="346249"/>
          </a:xfrm>
          <a:prstGeom prst="rect">
            <a:avLst/>
          </a:prstGeom>
        </p:spPr>
        <p:txBody>
          <a:bodyPr wrap="none">
            <a:spAutoFit/>
          </a:bodyPr>
          <a:lstStyle/>
          <a:p>
            <a:r>
              <a:rPr lang="en-US" sz="1650" b="0" i="0" dirty="0">
                <a:solidFill>
                  <a:srgbClr val="555555"/>
                </a:solidFill>
                <a:effectLst/>
                <a:latin typeface="Open Sans" panose="020B0606030504020204" pitchFamily="34" charset="0"/>
              </a:rPr>
              <a:t>© </a:t>
            </a:r>
            <a:r>
              <a:rPr lang="en-US" sz="1650" b="0" i="0" u="none" strike="noStrike" dirty="0">
                <a:solidFill>
                  <a:srgbClr val="A5CD28"/>
                </a:solidFill>
                <a:effectLst/>
                <a:latin typeface="Open Sans" panose="020B0606030504020204" pitchFamily="34" charset="0"/>
                <a:hlinkClick r:id="rId3" tooltip="PresentationGo!"/>
              </a:rPr>
              <a:t>presentationgo.com</a:t>
            </a:r>
            <a:endParaRPr lang="en-US" sz="1650" dirty="0"/>
          </a:p>
        </p:txBody>
      </p:sp>
      <p:sp>
        <p:nvSpPr>
          <p:cNvPr id="13" name="Freeform 12"/>
          <p:cNvSpPr/>
          <p:nvPr userDrawn="1"/>
        </p:nvSpPr>
        <p:spPr>
          <a:xfrm rot="5400000">
            <a:off x="136767" y="260382"/>
            <a:ext cx="554244" cy="856353"/>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4050"/>
          </a:p>
        </p:txBody>
      </p:sp>
      <p:grpSp>
        <p:nvGrpSpPr>
          <p:cNvPr id="14" name="Group 13"/>
          <p:cNvGrpSpPr/>
          <p:nvPr userDrawn="1"/>
        </p:nvGrpSpPr>
        <p:grpSpPr>
          <a:xfrm>
            <a:off x="-2482361" y="-24981"/>
            <a:ext cx="2263845" cy="872049"/>
            <a:chOff x="-2096383" y="21447"/>
            <a:chExt cx="1509230" cy="581366"/>
          </a:xfrm>
        </p:grpSpPr>
        <p:sp>
          <p:nvSpPr>
            <p:cNvPr id="15" name="TextBox 14"/>
            <p:cNvSpPr txBox="1"/>
            <p:nvPr userDrawn="1"/>
          </p:nvSpPr>
          <p:spPr>
            <a:xfrm>
              <a:off x="-2096383" y="21447"/>
              <a:ext cx="304784" cy="215443"/>
            </a:xfrm>
            <a:prstGeom prst="rect">
              <a:avLst/>
            </a:prstGeom>
            <a:noFill/>
          </p:spPr>
          <p:txBody>
            <a:bodyPr wrap="none" rtlCol="0">
              <a:spAutoFit/>
            </a:bodyPr>
            <a:lstStyle/>
            <a:p>
              <a:r>
                <a:rPr lang="en-US" sz="15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6" name="TextBox 15"/>
            <p:cNvSpPr txBox="1"/>
            <p:nvPr userDrawn="1"/>
          </p:nvSpPr>
          <p:spPr>
            <a:xfrm>
              <a:off x="-1002010" y="387370"/>
              <a:ext cx="414857" cy="215443"/>
            </a:xfrm>
            <a:prstGeom prst="rect">
              <a:avLst/>
            </a:prstGeom>
            <a:noFill/>
          </p:spPr>
          <p:txBody>
            <a:bodyPr wrap="none" rtlCol="0">
              <a:spAutoFit/>
            </a:bodyPr>
            <a:lstStyle/>
            <a:p>
              <a:r>
                <a:rPr lang="en-US" sz="15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7" name="Picture 16"/>
            <p:cNvPicPr>
              <a:picLocks noChangeAspect="1"/>
            </p:cNvPicPr>
            <p:nvPr userDrawn="1"/>
          </p:nvPicPr>
          <p:blipFill>
            <a:blip r:embed="rId4"/>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27036487"/>
      </p:ext>
    </p:extLst>
  </p:cSld>
  <p:clrMap bg1="lt1" tx1="dk1" bg2="lt2" tx2="dk2" accent1="accent1" accent2="accent2" accent3="accent3" accent4="accent4" accent5="accent5" accent6="accent6" hlink="hlink" folHlink="folHlink"/>
  <p:sldLayoutIdLst>
    <p:sldLayoutId id="2147483679"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1371600" rtl="0" eaLnBrk="1" latinLnBrk="0" hangingPunct="1">
        <a:lnSpc>
          <a:spcPct val="90000"/>
        </a:lnSpc>
        <a:spcBef>
          <a:spcPct val="0"/>
        </a:spcBef>
        <a:buNone/>
        <a:defRPr lang="en-US" sz="5400" b="1" kern="1200">
          <a:solidFill>
            <a:schemeClr val="tx1"/>
          </a:solidFill>
          <a:latin typeface="Helvetica" panose="020B0500000000000000" pitchFamily="34" charset="0"/>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j-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j-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j-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400" kern="1200">
          <a:solidFill>
            <a:schemeClr val="tx1"/>
          </a:solidFill>
          <a:latin typeface="+mj-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400" kern="1200">
          <a:solidFill>
            <a:schemeClr val="tx1"/>
          </a:solidFill>
          <a:latin typeface="+mj-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7A1CD1-2FC5-4208-AC73-A1592A48EA2D}"/>
              </a:ext>
            </a:extLst>
          </p:cNvPr>
          <p:cNvSpPr>
            <a:spLocks noGrp="1"/>
          </p:cNvSpPr>
          <p:nvPr>
            <p:ph type="ctrTitle"/>
          </p:nvPr>
        </p:nvSpPr>
        <p:spPr>
          <a:xfrm>
            <a:off x="2247900" y="2202039"/>
            <a:ext cx="13728700" cy="3575957"/>
          </a:xfrm>
        </p:spPr>
        <p:txBody>
          <a:bodyPr/>
          <a:lstStyle/>
          <a:p>
            <a:pPr>
              <a:lnSpc>
                <a:spcPct val="100000"/>
              </a:lnSpc>
            </a:pPr>
            <a:r>
              <a:rPr lang="en-US" sz="8000" dirty="0"/>
              <a:t>IoT-Based Smart Medicine Dispenser to Control and Supervise Medication Intake</a:t>
            </a:r>
            <a:endParaRPr lang="es-EC" sz="10400" dirty="0"/>
          </a:p>
        </p:txBody>
      </p:sp>
      <p:sp>
        <p:nvSpPr>
          <p:cNvPr id="3" name="Subtítulo 2">
            <a:extLst>
              <a:ext uri="{FF2B5EF4-FFF2-40B4-BE49-F238E27FC236}">
                <a16:creationId xmlns:a16="http://schemas.microsoft.com/office/drawing/2014/main" id="{48169D4F-E3BB-4669-A004-6A1AC81C0D9B}"/>
              </a:ext>
            </a:extLst>
          </p:cNvPr>
          <p:cNvSpPr>
            <a:spLocks noGrp="1"/>
          </p:cNvSpPr>
          <p:nvPr>
            <p:ph type="subTitle" idx="1"/>
          </p:nvPr>
        </p:nvSpPr>
        <p:spPr>
          <a:xfrm>
            <a:off x="2260600" y="5951342"/>
            <a:ext cx="13716000" cy="1943417"/>
          </a:xfrm>
        </p:spPr>
        <p:txBody>
          <a:bodyPr/>
          <a:lstStyle/>
          <a:p>
            <a:r>
              <a:rPr lang="es-MX" dirty="0"/>
              <a:t>Gleiston Guerrero Ulloa</a:t>
            </a:r>
          </a:p>
          <a:p>
            <a:r>
              <a:rPr lang="es-MX" dirty="0"/>
              <a:t>Miguel J. Hornos</a:t>
            </a:r>
          </a:p>
          <a:p>
            <a:r>
              <a:rPr lang="es-MX" dirty="0"/>
              <a:t>Carlos Rodríguez Domínguez</a:t>
            </a:r>
          </a:p>
          <a:p>
            <a:r>
              <a:rPr lang="es-MX" dirty="0"/>
              <a:t>Ma. Mercedes Fernández Coello</a:t>
            </a:r>
            <a:endParaRPr lang="es-EC" dirty="0"/>
          </a:p>
        </p:txBody>
      </p:sp>
      <p:sp>
        <p:nvSpPr>
          <p:cNvPr id="4" name="Marcador de fecha 3">
            <a:extLst>
              <a:ext uri="{FF2B5EF4-FFF2-40B4-BE49-F238E27FC236}">
                <a16:creationId xmlns:a16="http://schemas.microsoft.com/office/drawing/2014/main" id="{CFB7C3DC-64DE-4AF0-9164-A67F27608D7A}"/>
              </a:ext>
            </a:extLst>
          </p:cNvPr>
          <p:cNvSpPr>
            <a:spLocks noGrp="1"/>
          </p:cNvSpPr>
          <p:nvPr>
            <p:ph type="dt" sz="half" idx="10"/>
          </p:nvPr>
        </p:nvSpPr>
        <p:spPr>
          <a:xfrm>
            <a:off x="2247900" y="9157863"/>
            <a:ext cx="13716000" cy="606623"/>
          </a:xfrm>
        </p:spPr>
        <p:txBody>
          <a:bodyPr/>
          <a:lstStyle/>
          <a:p>
            <a:pPr algn="r"/>
            <a:r>
              <a:rPr lang="en-US" dirty="0"/>
              <a:t>Madrid, </a:t>
            </a:r>
            <a:r>
              <a:rPr lang="en-US" dirty="0" err="1"/>
              <a:t>june</a:t>
            </a:r>
            <a:r>
              <a:rPr lang="en-US" dirty="0"/>
              <a:t> 2020</a:t>
            </a:r>
          </a:p>
        </p:txBody>
      </p:sp>
      <p:sp>
        <p:nvSpPr>
          <p:cNvPr id="6" name="Subtítulo 2">
            <a:extLst>
              <a:ext uri="{FF2B5EF4-FFF2-40B4-BE49-F238E27FC236}">
                <a16:creationId xmlns:a16="http://schemas.microsoft.com/office/drawing/2014/main" id="{48E6A530-4715-416C-BF45-5ADB14A13FB2}"/>
              </a:ext>
            </a:extLst>
          </p:cNvPr>
          <p:cNvSpPr txBox="1">
            <a:spLocks/>
          </p:cNvSpPr>
          <p:nvPr/>
        </p:nvSpPr>
        <p:spPr>
          <a:xfrm>
            <a:off x="2086429" y="749218"/>
            <a:ext cx="14479814" cy="1279475"/>
          </a:xfrm>
          <a:prstGeom prst="rect">
            <a:avLst/>
          </a:prstGeom>
        </p:spPr>
        <p:txBody>
          <a:bodyPr>
            <a:noAutofit/>
          </a:bodyPr>
          <a:lstStyle>
            <a:lvl1pPr marL="0" indent="0" algn="l" defTabSz="1371600" rtl="0" eaLnBrk="1" latinLnBrk="0" hangingPunct="1">
              <a:lnSpc>
                <a:spcPct val="90000"/>
              </a:lnSpc>
              <a:spcBef>
                <a:spcPts val="1500"/>
              </a:spcBef>
              <a:buFont typeface="Wingdings" panose="05000000000000000000" pitchFamily="2" charset="2"/>
              <a:buNone/>
              <a:defRPr sz="4400" kern="12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defTabSz="1371600" rtl="0" eaLnBrk="1" latinLnBrk="0" hangingPunct="1">
              <a:lnSpc>
                <a:spcPct val="90000"/>
              </a:lnSpc>
              <a:spcBef>
                <a:spcPts val="750"/>
              </a:spcBef>
              <a:buFont typeface="Wingdings" panose="05000000000000000000" pitchFamily="2" charset="2"/>
              <a:buNone/>
              <a:defRPr sz="3000" kern="1200">
                <a:solidFill>
                  <a:schemeClr val="tx1"/>
                </a:solidFill>
                <a:latin typeface="Aller Light" panose="02000503000000020004" pitchFamily="2" charset="0"/>
                <a:ea typeface="A-OTF Shin Go Pro L" panose="020B0300000000000000" pitchFamily="34" charset="-128"/>
                <a:cs typeface="+mn-cs"/>
              </a:defRPr>
            </a:lvl2pPr>
            <a:lvl3pPr marL="1371600" indent="0" algn="ctr" defTabSz="1371600" rtl="0" eaLnBrk="1" latinLnBrk="0" hangingPunct="1">
              <a:lnSpc>
                <a:spcPct val="90000"/>
              </a:lnSpc>
              <a:spcBef>
                <a:spcPts val="900"/>
              </a:spcBef>
              <a:buFont typeface="Wingdings" panose="05000000000000000000" pitchFamily="2" charset="2"/>
              <a:buNone/>
              <a:defRPr sz="2700" kern="1200">
                <a:solidFill>
                  <a:schemeClr val="tx1"/>
                </a:solidFill>
                <a:latin typeface="Aller Light" panose="02000503000000020004" pitchFamily="2" charset="0"/>
                <a:ea typeface="A-OTF Shin Go Pro L" panose="020B0300000000000000" pitchFamily="34" charset="-128"/>
                <a:cs typeface="+mn-cs"/>
              </a:defRPr>
            </a:lvl3pPr>
            <a:lvl4pPr marL="2057400" indent="0" algn="ctr" defTabSz="1371600" rtl="0" eaLnBrk="1" latinLnBrk="0" hangingPunct="1">
              <a:lnSpc>
                <a:spcPct val="90000"/>
              </a:lnSpc>
              <a:spcBef>
                <a:spcPts val="900"/>
              </a:spcBef>
              <a:buFont typeface="Wingdings" panose="05000000000000000000" pitchFamily="2" charset="2"/>
              <a:buNone/>
              <a:defRPr sz="2400" kern="1200">
                <a:solidFill>
                  <a:schemeClr val="tx1"/>
                </a:solidFill>
                <a:latin typeface="Aller Light" panose="02000503000000020004" pitchFamily="2" charset="0"/>
                <a:ea typeface="A-OTF Shin Go Pro L" panose="020B0300000000000000" pitchFamily="34" charset="-128"/>
                <a:cs typeface="+mn-cs"/>
              </a:defRPr>
            </a:lvl4pPr>
            <a:lvl5pPr marL="2743200" indent="0" algn="ctr" defTabSz="1371600" rtl="0" eaLnBrk="1" latinLnBrk="0" hangingPunct="1">
              <a:lnSpc>
                <a:spcPct val="90000"/>
              </a:lnSpc>
              <a:spcBef>
                <a:spcPts val="900"/>
              </a:spcBef>
              <a:buFont typeface="Wingdings" panose="05000000000000000000" pitchFamily="2" charset="2"/>
              <a:buNone/>
              <a:defRPr sz="2400" kern="1200">
                <a:solidFill>
                  <a:schemeClr val="tx1"/>
                </a:solidFill>
                <a:latin typeface="Aller Light" panose="02000503000000020004" pitchFamily="2" charset="0"/>
                <a:ea typeface="A-OTF Shin Go Pro L" panose="020B0300000000000000" pitchFamily="34" charset="-128"/>
                <a:cs typeface="+mn-cs"/>
              </a:defRPr>
            </a:lvl5pPr>
            <a:lvl6pPr marL="3429000" indent="0" algn="ctr" defTabSz="1371600"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6pPr>
            <a:lvl7pPr marL="4114800" indent="0" algn="ctr" defTabSz="1371600"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7pPr>
            <a:lvl8pPr marL="4800600" indent="0" algn="ctr" defTabSz="1371600"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8pPr>
            <a:lvl9pPr marL="5486400" indent="0" algn="ctr" defTabSz="1371600"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9pPr>
          </a:lstStyle>
          <a:p>
            <a:r>
              <a:rPr lang="en-US" dirty="0" err="1">
                <a:solidFill>
                  <a:schemeClr val="bg1">
                    <a:lumMod val="65000"/>
                  </a:schemeClr>
                </a:solidFill>
              </a:rPr>
              <a:t>WISHWell</a:t>
            </a:r>
            <a:r>
              <a:rPr lang="en-US" dirty="0">
                <a:solidFill>
                  <a:schemeClr val="bg1">
                    <a:lumMod val="65000"/>
                  </a:schemeClr>
                </a:solidFill>
              </a:rPr>
              <a:t> 2020 : 10th International Workshop on Intelligent Environments Supporting Healthcare and Well-being</a:t>
            </a:r>
            <a:endParaRPr lang="es-EC" dirty="0">
              <a:solidFill>
                <a:schemeClr val="bg1">
                  <a:lumMod val="65000"/>
                </a:schemeClr>
              </a:solidFill>
            </a:endParaRPr>
          </a:p>
        </p:txBody>
      </p:sp>
    </p:spTree>
    <p:extLst>
      <p:ext uri="{BB962C8B-B14F-4D97-AF65-F5344CB8AC3E}">
        <p14:creationId xmlns:p14="http://schemas.microsoft.com/office/powerpoint/2010/main" val="1613343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dirty="0"/>
              <a:t>Thank You!</a:t>
            </a:r>
          </a:p>
        </p:txBody>
      </p:sp>
      <p:sp>
        <p:nvSpPr>
          <p:cNvPr id="3" name="サブタイトル 2"/>
          <p:cNvSpPr>
            <a:spLocks noGrp="1"/>
          </p:cNvSpPr>
          <p:nvPr>
            <p:ph type="subTitle" idx="1"/>
          </p:nvPr>
        </p:nvSpPr>
        <p:spPr/>
        <p:txBody>
          <a:bodyPr>
            <a:normAutofit/>
          </a:bodyPr>
          <a:lstStyle/>
          <a:p>
            <a:r>
              <a:rPr lang="en-US" dirty="0"/>
              <a:t>Any Questions?</a:t>
            </a:r>
          </a:p>
          <a:p>
            <a:endParaRPr lang="en-US" dirty="0"/>
          </a:p>
        </p:txBody>
      </p:sp>
    </p:spTree>
    <p:extLst>
      <p:ext uri="{BB962C8B-B14F-4D97-AF65-F5344CB8AC3E}">
        <p14:creationId xmlns:p14="http://schemas.microsoft.com/office/powerpoint/2010/main" val="3553266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sz="5000" dirty="0"/>
              <a:t>INTRODUCTION</a:t>
            </a:r>
          </a:p>
        </p:txBody>
      </p:sp>
      <p:sp>
        <p:nvSpPr>
          <p:cNvPr id="3" name="フッター プレースホルダー 2"/>
          <p:cNvSpPr>
            <a:spLocks noGrp="1"/>
          </p:cNvSpPr>
          <p:nvPr>
            <p:ph type="ftr" sz="quarter" idx="10"/>
          </p:nvPr>
        </p:nvSpPr>
        <p:spPr/>
        <p:txBody>
          <a:bodyPr/>
          <a:lstStyle/>
          <a:p>
            <a:r>
              <a:rPr lang="en-US" dirty="0"/>
              <a:t>GLEISTON GUERRERO ULLOA</a:t>
            </a:r>
          </a:p>
        </p:txBody>
      </p:sp>
      <p:sp>
        <p:nvSpPr>
          <p:cNvPr id="4" name="スライド番号プレースホルダー 3"/>
          <p:cNvSpPr>
            <a:spLocks noGrp="1"/>
          </p:cNvSpPr>
          <p:nvPr>
            <p:ph type="sldNum" sz="quarter" idx="11"/>
          </p:nvPr>
        </p:nvSpPr>
        <p:spPr/>
        <p:txBody>
          <a:bodyPr/>
          <a:lstStyle/>
          <a:p>
            <a:fld id="{DAEF4D36-AE85-49C9-90DE-66D02B257272}" type="slidenum">
              <a:rPr lang="en-US" smtClean="0">
                <a:solidFill>
                  <a:schemeClr val="bg1"/>
                </a:solidFill>
              </a:rPr>
              <a:t>2</a:t>
            </a:fld>
            <a:endParaRPr lang="en-US" dirty="0">
              <a:solidFill>
                <a:schemeClr val="bg1"/>
              </a:solidFill>
            </a:endParaRPr>
          </a:p>
        </p:txBody>
      </p:sp>
      <p:sp>
        <p:nvSpPr>
          <p:cNvPr id="9" name="Subtítulo 8">
            <a:extLst>
              <a:ext uri="{FF2B5EF4-FFF2-40B4-BE49-F238E27FC236}">
                <a16:creationId xmlns:a16="http://schemas.microsoft.com/office/drawing/2014/main" id="{A9ABE69F-54D2-46E2-8952-D5D0E1C53B54}"/>
              </a:ext>
            </a:extLst>
          </p:cNvPr>
          <p:cNvSpPr>
            <a:spLocks noGrp="1"/>
          </p:cNvSpPr>
          <p:nvPr>
            <p:ph type="subTitle" idx="1"/>
          </p:nvPr>
        </p:nvSpPr>
        <p:spPr/>
        <p:txBody>
          <a:bodyPr>
            <a:normAutofit fontScale="92500" lnSpcReduction="20000"/>
          </a:bodyPr>
          <a:lstStyle/>
          <a:p>
            <a:r>
              <a:rPr lang="en-US" sz="3200" dirty="0"/>
              <a:t>IoT-Based Smart Medicine Dispenser to Control and Supervise Medication Intake</a:t>
            </a:r>
            <a:endParaRPr lang="es-EC" dirty="0"/>
          </a:p>
        </p:txBody>
      </p:sp>
      <p:sp>
        <p:nvSpPr>
          <p:cNvPr id="19" name="Freeform: Shape 34">
            <a:extLst>
              <a:ext uri="{FF2B5EF4-FFF2-40B4-BE49-F238E27FC236}">
                <a16:creationId xmlns:a16="http://schemas.microsoft.com/office/drawing/2014/main" id="{F83FB584-7BBF-4C9C-9DF6-5E9CA0BF54DC}"/>
              </a:ext>
            </a:extLst>
          </p:cNvPr>
          <p:cNvSpPr/>
          <p:nvPr/>
        </p:nvSpPr>
        <p:spPr>
          <a:xfrm>
            <a:off x="3267993" y="2092924"/>
            <a:ext cx="11752014" cy="6728549"/>
          </a:xfrm>
          <a:custGeom>
            <a:avLst/>
            <a:gdLst>
              <a:gd name="connsiteX0" fmla="*/ 1539391 w 8349681"/>
              <a:gd name="connsiteY0" fmla="*/ 495 h 4780562"/>
              <a:gd name="connsiteX1" fmla="*/ 2167658 w 8349681"/>
              <a:gd name="connsiteY1" fmla="*/ 144639 h 4780562"/>
              <a:gd name="connsiteX2" fmla="*/ 2975961 w 8349681"/>
              <a:gd name="connsiteY2" fmla="*/ 2295134 h 4780562"/>
              <a:gd name="connsiteX3" fmla="*/ 3595995 w 8349681"/>
              <a:gd name="connsiteY3" fmla="*/ 3944740 h 4780562"/>
              <a:gd name="connsiteX4" fmla="*/ 5245140 w 8349681"/>
              <a:gd name="connsiteY4" fmla="*/ 3324879 h 4780562"/>
              <a:gd name="connsiteX5" fmla="*/ 7396237 w 8349681"/>
              <a:gd name="connsiteY5" fmla="*/ 2516349 h 4780562"/>
              <a:gd name="connsiteX6" fmla="*/ 8204193 w 8349681"/>
              <a:gd name="connsiteY6" fmla="*/ 4665920 h 4780562"/>
              <a:gd name="connsiteX7" fmla="*/ 8097119 w 8349681"/>
              <a:gd name="connsiteY7" fmla="*/ 4768394 h 4780562"/>
              <a:gd name="connsiteX8" fmla="*/ 7852939 w 8349681"/>
              <a:gd name="connsiteY8" fmla="*/ 4657669 h 4780562"/>
              <a:gd name="connsiteX9" fmla="*/ 7859543 w 8349681"/>
              <a:gd name="connsiteY9" fmla="*/ 4509636 h 4780562"/>
              <a:gd name="connsiteX10" fmla="*/ 7239856 w 8349681"/>
              <a:gd name="connsiteY10" fmla="*/ 2860955 h 4780562"/>
              <a:gd name="connsiteX11" fmla="*/ 5589788 w 8349681"/>
              <a:gd name="connsiteY11" fmla="*/ 3481163 h 4780562"/>
              <a:gd name="connsiteX12" fmla="*/ 3439614 w 8349681"/>
              <a:gd name="connsiteY12" fmla="*/ 4289345 h 4780562"/>
              <a:gd name="connsiteX13" fmla="*/ 2631312 w 8349681"/>
              <a:gd name="connsiteY13" fmla="*/ 2138850 h 4780562"/>
              <a:gd name="connsiteX14" fmla="*/ 2011277 w 8349681"/>
              <a:gd name="connsiteY14" fmla="*/ 489244 h 4780562"/>
              <a:gd name="connsiteX15" fmla="*/ 362710 w 8349681"/>
              <a:gd name="connsiteY15" fmla="*/ 1107833 h 4780562"/>
              <a:gd name="connsiteX16" fmla="*/ 256213 w 8349681"/>
              <a:gd name="connsiteY16" fmla="*/ 1209035 h 4780562"/>
              <a:gd name="connsiteX17" fmla="*/ 12034 w 8349681"/>
              <a:gd name="connsiteY17" fmla="*/ 1098310 h 4780562"/>
              <a:gd name="connsiteX18" fmla="*/ 16560 w 8349681"/>
              <a:gd name="connsiteY18" fmla="*/ 953168 h 4780562"/>
              <a:gd name="connsiteX19" fmla="*/ 1539391 w 8349681"/>
              <a:gd name="connsiteY19" fmla="*/ 495 h 478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349681" h="4780562">
                <a:moveTo>
                  <a:pt x="1539391" y="495"/>
                </a:moveTo>
                <a:cubicBezTo>
                  <a:pt x="1750342" y="5714"/>
                  <a:pt x="1963626" y="52310"/>
                  <a:pt x="2167658" y="144639"/>
                </a:cubicBezTo>
                <a:cubicBezTo>
                  <a:pt x="2983207" y="515224"/>
                  <a:pt x="3345502" y="1479111"/>
                  <a:pt x="2975961" y="2295134"/>
                </a:cubicBezTo>
                <a:cubicBezTo>
                  <a:pt x="2692052" y="2920763"/>
                  <a:pt x="2970286" y="3661007"/>
                  <a:pt x="3595995" y="3944740"/>
                </a:cubicBezTo>
                <a:cubicBezTo>
                  <a:pt x="4221705" y="4228473"/>
                  <a:pt x="4961231" y="3950509"/>
                  <a:pt x="5245140" y="3324879"/>
                </a:cubicBezTo>
                <a:cubicBezTo>
                  <a:pt x="5615605" y="2508509"/>
                  <a:pt x="6580687" y="2145765"/>
                  <a:pt x="7396237" y="2516349"/>
                </a:cubicBezTo>
                <a:cubicBezTo>
                  <a:pt x="8212363" y="2885662"/>
                  <a:pt x="8575005" y="3850475"/>
                  <a:pt x="8204193" y="4665920"/>
                </a:cubicBezTo>
                <a:cubicBezTo>
                  <a:pt x="8184344" y="4711350"/>
                  <a:pt x="8147036" y="4749631"/>
                  <a:pt x="8097119" y="4768394"/>
                </a:cubicBezTo>
                <a:cubicBezTo>
                  <a:pt x="7999131" y="4805224"/>
                  <a:pt x="7889759" y="4755629"/>
                  <a:pt x="7852939" y="4657669"/>
                </a:cubicBezTo>
                <a:cubicBezTo>
                  <a:pt x="7834181" y="4607765"/>
                  <a:pt x="7838422" y="4554490"/>
                  <a:pt x="7859543" y="4509636"/>
                </a:cubicBezTo>
                <a:cubicBezTo>
                  <a:pt x="8143453" y="3884007"/>
                  <a:pt x="7865565" y="3144687"/>
                  <a:pt x="7239856" y="2860955"/>
                </a:cubicBezTo>
                <a:cubicBezTo>
                  <a:pt x="6614148" y="2577221"/>
                  <a:pt x="5873697" y="2855533"/>
                  <a:pt x="5589788" y="3481163"/>
                </a:cubicBezTo>
                <a:cubicBezTo>
                  <a:pt x="5219899" y="4296262"/>
                  <a:pt x="4254817" y="4659005"/>
                  <a:pt x="3439614" y="4289345"/>
                </a:cubicBezTo>
                <a:cubicBezTo>
                  <a:pt x="2623140" y="3919108"/>
                  <a:pt x="2260499" y="2954296"/>
                  <a:pt x="2631312" y="2138850"/>
                </a:cubicBezTo>
                <a:cubicBezTo>
                  <a:pt x="2915220" y="1513220"/>
                  <a:pt x="2636986" y="772977"/>
                  <a:pt x="2011277" y="489244"/>
                </a:cubicBezTo>
                <a:cubicBezTo>
                  <a:pt x="1385915" y="206434"/>
                  <a:pt x="646966" y="483127"/>
                  <a:pt x="362710" y="1107833"/>
                </a:cubicBezTo>
                <a:cubicBezTo>
                  <a:pt x="342513" y="1152339"/>
                  <a:pt x="305207" y="1190620"/>
                  <a:pt x="256213" y="1209035"/>
                </a:cubicBezTo>
                <a:cubicBezTo>
                  <a:pt x="158226" y="1245865"/>
                  <a:pt x="48854" y="1196270"/>
                  <a:pt x="12034" y="1098310"/>
                </a:cubicBezTo>
                <a:cubicBezTo>
                  <a:pt x="-6376" y="1049330"/>
                  <a:pt x="-2713" y="997327"/>
                  <a:pt x="16560" y="953168"/>
                </a:cubicBezTo>
                <a:cubicBezTo>
                  <a:pt x="294670" y="341584"/>
                  <a:pt x="906536" y="-15161"/>
                  <a:pt x="1539391" y="495"/>
                </a:cubicBezTo>
                <a:close/>
              </a:path>
            </a:pathLst>
          </a:custGeom>
          <a:gradFill>
            <a:gsLst>
              <a:gs pos="91000">
                <a:schemeClr val="accent3"/>
              </a:gs>
              <a:gs pos="50000">
                <a:schemeClr val="accent2"/>
              </a:gs>
              <a:gs pos="25000">
                <a:schemeClr val="accent5"/>
              </a:gs>
              <a:gs pos="0">
                <a:schemeClr val="tx2">
                  <a:lumMod val="75000"/>
                  <a:lumOff val="25000"/>
                </a:schemeClr>
              </a:gs>
              <a:gs pos="100000">
                <a:schemeClr val="accent6"/>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20" name="Oval 3">
            <a:extLst>
              <a:ext uri="{FF2B5EF4-FFF2-40B4-BE49-F238E27FC236}">
                <a16:creationId xmlns:a16="http://schemas.microsoft.com/office/drawing/2014/main" id="{CF394A2F-B2E8-4B2C-80C1-C2A4B5042A42}"/>
              </a:ext>
            </a:extLst>
          </p:cNvPr>
          <p:cNvSpPr/>
          <p:nvPr/>
        </p:nvSpPr>
        <p:spPr>
          <a:xfrm>
            <a:off x="3984210" y="2880153"/>
            <a:ext cx="2871930" cy="2871930"/>
          </a:xfrm>
          <a:prstGeom prst="ellipse">
            <a:avLst/>
          </a:prstGeom>
          <a:solidFill>
            <a:schemeClr val="bg2"/>
          </a:solidFill>
          <a:ln w="762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21" name="Oval 334">
            <a:extLst>
              <a:ext uri="{FF2B5EF4-FFF2-40B4-BE49-F238E27FC236}">
                <a16:creationId xmlns:a16="http://schemas.microsoft.com/office/drawing/2014/main" id="{4BA2FA5D-9149-4893-92DA-D58819A5F174}"/>
              </a:ext>
            </a:extLst>
          </p:cNvPr>
          <p:cNvSpPr/>
          <p:nvPr/>
        </p:nvSpPr>
        <p:spPr>
          <a:xfrm>
            <a:off x="7648054" y="4594043"/>
            <a:ext cx="2871930" cy="2871930"/>
          </a:xfrm>
          <a:prstGeom prst="ellipse">
            <a:avLst/>
          </a:prstGeom>
          <a:solidFill>
            <a:schemeClr val="bg2"/>
          </a:solidFill>
          <a:ln w="762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22" name="Oval 335">
            <a:extLst>
              <a:ext uri="{FF2B5EF4-FFF2-40B4-BE49-F238E27FC236}">
                <a16:creationId xmlns:a16="http://schemas.microsoft.com/office/drawing/2014/main" id="{A4A29B8C-3654-4397-85EC-55443251BD76}"/>
              </a:ext>
            </a:extLst>
          </p:cNvPr>
          <p:cNvSpPr/>
          <p:nvPr/>
        </p:nvSpPr>
        <p:spPr>
          <a:xfrm>
            <a:off x="11311900" y="6264881"/>
            <a:ext cx="2871930" cy="2871930"/>
          </a:xfrm>
          <a:prstGeom prst="ellipse">
            <a:avLst/>
          </a:prstGeom>
          <a:solidFill>
            <a:schemeClr val="bg2"/>
          </a:solidFill>
          <a:ln w="762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25" name="TextBox 341">
            <a:extLst>
              <a:ext uri="{FF2B5EF4-FFF2-40B4-BE49-F238E27FC236}">
                <a16:creationId xmlns:a16="http://schemas.microsoft.com/office/drawing/2014/main" id="{0E61B7A5-F815-4AA9-81EE-476CDF206538}"/>
              </a:ext>
            </a:extLst>
          </p:cNvPr>
          <p:cNvSpPr txBox="1"/>
          <p:nvPr/>
        </p:nvSpPr>
        <p:spPr>
          <a:xfrm>
            <a:off x="8236761" y="2638128"/>
            <a:ext cx="4122924" cy="2585323"/>
          </a:xfrm>
          <a:prstGeom prst="rect">
            <a:avLst/>
          </a:prstGeom>
          <a:noFill/>
        </p:spPr>
        <p:txBody>
          <a:bodyPr wrap="square" lIns="0" rIns="0" rtlCol="0" anchor="t">
            <a:spAutoFit/>
          </a:bodyPr>
          <a:lstStyle>
            <a:defPPr>
              <a:defRPr lang="en-US"/>
            </a:defPPr>
            <a:lvl1pPr algn="just">
              <a:defRPr sz="2000" b="1"/>
            </a:lvl1pPr>
          </a:lstStyle>
          <a:p>
            <a:r>
              <a:rPr lang="en-US" dirty="0"/>
              <a:t>An estimated 25% of the elderly population does not intake their medication according </a:t>
            </a:r>
            <a:r>
              <a:rPr lang="es-US" dirty="0" err="1"/>
              <a:t>to</a:t>
            </a:r>
            <a:r>
              <a:rPr lang="es-US" dirty="0"/>
              <a:t> </a:t>
            </a:r>
            <a:r>
              <a:rPr lang="es-US" dirty="0" err="1"/>
              <a:t>the</a:t>
            </a:r>
            <a:r>
              <a:rPr lang="es-US" dirty="0"/>
              <a:t> </a:t>
            </a:r>
            <a:r>
              <a:rPr lang="es-US" dirty="0" err="1"/>
              <a:t>professional</a:t>
            </a:r>
            <a:r>
              <a:rPr lang="es-US" dirty="0"/>
              <a:t> </a:t>
            </a:r>
            <a:r>
              <a:rPr lang="es-US" dirty="0" err="1"/>
              <a:t>prescription</a:t>
            </a:r>
            <a:r>
              <a:rPr lang="es-US" dirty="0"/>
              <a:t>.</a:t>
            </a:r>
            <a:endParaRPr lang="en-US" dirty="0"/>
          </a:p>
        </p:txBody>
      </p:sp>
      <p:grpSp>
        <p:nvGrpSpPr>
          <p:cNvPr id="26" name="Group 342">
            <a:extLst>
              <a:ext uri="{FF2B5EF4-FFF2-40B4-BE49-F238E27FC236}">
                <a16:creationId xmlns:a16="http://schemas.microsoft.com/office/drawing/2014/main" id="{FB6E1FA6-7DBA-4A5B-9B58-8817C240D285}"/>
              </a:ext>
            </a:extLst>
          </p:cNvPr>
          <p:cNvGrpSpPr/>
          <p:nvPr/>
        </p:nvGrpSpPr>
        <p:grpSpPr>
          <a:xfrm>
            <a:off x="1743748" y="6308866"/>
            <a:ext cx="4133895" cy="2274015"/>
            <a:chOff x="332936" y="2630220"/>
            <a:chExt cx="2937088" cy="1615663"/>
          </a:xfrm>
        </p:grpSpPr>
        <p:sp>
          <p:nvSpPr>
            <p:cNvPr id="27" name="TextBox 343">
              <a:extLst>
                <a:ext uri="{FF2B5EF4-FFF2-40B4-BE49-F238E27FC236}">
                  <a16:creationId xmlns:a16="http://schemas.microsoft.com/office/drawing/2014/main" id="{0B06A027-FC34-488A-8115-256BB7C38F6A}"/>
                </a:ext>
              </a:extLst>
            </p:cNvPr>
            <p:cNvSpPr txBox="1"/>
            <p:nvPr/>
          </p:nvSpPr>
          <p:spPr>
            <a:xfrm>
              <a:off x="332936" y="2630220"/>
              <a:ext cx="2937088" cy="459211"/>
            </a:xfrm>
            <a:prstGeom prst="rect">
              <a:avLst/>
            </a:prstGeom>
            <a:noFill/>
          </p:spPr>
          <p:txBody>
            <a:bodyPr wrap="square" lIns="0" rIns="0" rtlCol="0" anchor="b">
              <a:spAutoFit/>
            </a:bodyPr>
            <a:lstStyle/>
            <a:p>
              <a:pPr algn="r"/>
              <a:endParaRPr lang="en-US" sz="3600" b="1" cap="all" dirty="0"/>
            </a:p>
          </p:txBody>
        </p:sp>
        <p:sp>
          <p:nvSpPr>
            <p:cNvPr id="28" name="TextBox 344">
              <a:extLst>
                <a:ext uri="{FF2B5EF4-FFF2-40B4-BE49-F238E27FC236}">
                  <a16:creationId xmlns:a16="http://schemas.microsoft.com/office/drawing/2014/main" id="{1D16DF48-C97E-44A7-AB5D-BDB5A47AD1BB}"/>
                </a:ext>
              </a:extLst>
            </p:cNvPr>
            <p:cNvSpPr txBox="1"/>
            <p:nvPr/>
          </p:nvSpPr>
          <p:spPr>
            <a:xfrm>
              <a:off x="340731" y="3086922"/>
              <a:ext cx="2929293" cy="1158961"/>
            </a:xfrm>
            <a:prstGeom prst="rect">
              <a:avLst/>
            </a:prstGeom>
            <a:noFill/>
          </p:spPr>
          <p:txBody>
            <a:bodyPr wrap="square" lIns="0" rIns="0" rtlCol="0" anchor="t">
              <a:spAutoFit/>
            </a:bodyPr>
            <a:lstStyle/>
            <a:p>
              <a:pPr algn="just"/>
              <a:r>
                <a:rPr lang="en-US" sz="2000" b="1" dirty="0"/>
                <a:t>Population ageing is a worldwide concern, and One of the side its effects is the widespread impact of many chronic diseases and conditions.</a:t>
              </a:r>
            </a:p>
          </p:txBody>
        </p:sp>
      </p:grpSp>
      <p:sp>
        <p:nvSpPr>
          <p:cNvPr id="36" name="TextBox 347">
            <a:extLst>
              <a:ext uri="{FF2B5EF4-FFF2-40B4-BE49-F238E27FC236}">
                <a16:creationId xmlns:a16="http://schemas.microsoft.com/office/drawing/2014/main" id="{C0E2E773-0651-4A22-8EB7-856D9159F53F}"/>
              </a:ext>
            </a:extLst>
          </p:cNvPr>
          <p:cNvSpPr txBox="1"/>
          <p:nvPr/>
        </p:nvSpPr>
        <p:spPr>
          <a:xfrm>
            <a:off x="13819433" y="4344084"/>
            <a:ext cx="4122924" cy="1323439"/>
          </a:xfrm>
          <a:prstGeom prst="rect">
            <a:avLst/>
          </a:prstGeom>
          <a:noFill/>
        </p:spPr>
        <p:txBody>
          <a:bodyPr wrap="square" lIns="0" rIns="0" rtlCol="0" anchor="t">
            <a:spAutoFit/>
          </a:bodyPr>
          <a:lstStyle/>
          <a:p>
            <a:pPr algn="just"/>
            <a:r>
              <a:rPr lang="en-US" sz="2000" b="1" dirty="0"/>
              <a:t>We present a system consisting of a smart medicine dispenser and a mobile application for its conﬁguration and management. </a:t>
            </a:r>
          </a:p>
        </p:txBody>
      </p:sp>
      <p:pic>
        <p:nvPicPr>
          <p:cNvPr id="43" name="Graphic 349" descr="Lightbulb">
            <a:extLst>
              <a:ext uri="{FF2B5EF4-FFF2-40B4-BE49-F238E27FC236}">
                <a16:creationId xmlns:a16="http://schemas.microsoft.com/office/drawing/2014/main" id="{D9285CB9-425B-4008-BF0A-1676D351A3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720558" y="6741371"/>
            <a:ext cx="2098875" cy="2098875"/>
          </a:xfrm>
          <a:prstGeom prst="rect">
            <a:avLst/>
          </a:prstGeom>
        </p:spPr>
      </p:pic>
      <p:pic>
        <p:nvPicPr>
          <p:cNvPr id="45" name="Graphic 350" descr="Estrella">
            <a:extLst>
              <a:ext uri="{FF2B5EF4-FFF2-40B4-BE49-F238E27FC236}">
                <a16:creationId xmlns:a16="http://schemas.microsoft.com/office/drawing/2014/main" id="{AF48DE0E-F094-418D-BE43-CEDD3EB7E8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4370737" y="3266681"/>
            <a:ext cx="2098875" cy="2098875"/>
          </a:xfrm>
          <a:prstGeom prst="rect">
            <a:avLst/>
          </a:prstGeom>
        </p:spPr>
      </p:pic>
      <p:pic>
        <p:nvPicPr>
          <p:cNvPr id="46" name="Graphic 351" descr="Puzzle">
            <a:extLst>
              <a:ext uri="{FF2B5EF4-FFF2-40B4-BE49-F238E27FC236}">
                <a16:creationId xmlns:a16="http://schemas.microsoft.com/office/drawing/2014/main" id="{B6FBF64E-E33D-4776-A6BD-3239F16A327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35521" y="1805760"/>
            <a:ext cx="925404" cy="925404"/>
          </a:xfrm>
          <a:prstGeom prst="rect">
            <a:avLst/>
          </a:prstGeom>
        </p:spPr>
      </p:pic>
      <p:pic>
        <p:nvPicPr>
          <p:cNvPr id="47" name="Graphic 353" descr="Estrella">
            <a:extLst>
              <a:ext uri="{FF2B5EF4-FFF2-40B4-BE49-F238E27FC236}">
                <a16:creationId xmlns:a16="http://schemas.microsoft.com/office/drawing/2014/main" id="{096E4A7D-7B73-4FA8-9E9D-FB308AEBEAB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3210404" y="6076610"/>
            <a:ext cx="925404" cy="925404"/>
          </a:xfrm>
          <a:prstGeom prst="rect">
            <a:avLst/>
          </a:prstGeom>
        </p:spPr>
      </p:pic>
      <p:pic>
        <p:nvPicPr>
          <p:cNvPr id="48" name="Graphic 352" descr="Lightbulb">
            <a:extLst>
              <a:ext uri="{FF2B5EF4-FFF2-40B4-BE49-F238E27FC236}">
                <a16:creationId xmlns:a16="http://schemas.microsoft.com/office/drawing/2014/main" id="{98F8A444-6973-45C4-B314-61DB86CA8A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19383" y="3536640"/>
            <a:ext cx="781245" cy="781245"/>
          </a:xfrm>
          <a:prstGeom prst="rect">
            <a:avLst/>
          </a:prstGeom>
        </p:spPr>
      </p:pic>
      <p:sp>
        <p:nvSpPr>
          <p:cNvPr id="5" name="Graphic 348" descr="Puzzle">
            <a:extLst>
              <a:ext uri="{FF2B5EF4-FFF2-40B4-BE49-F238E27FC236}">
                <a16:creationId xmlns:a16="http://schemas.microsoft.com/office/drawing/2014/main" id="{9DEEC840-3D47-4884-BF41-3E3615387B5F}"/>
              </a:ext>
            </a:extLst>
          </p:cNvPr>
          <p:cNvSpPr/>
          <p:nvPr/>
        </p:nvSpPr>
        <p:spPr>
          <a:xfrm>
            <a:off x="8269469" y="5155477"/>
            <a:ext cx="1749062" cy="1749062"/>
          </a:xfrm>
          <a:custGeom>
            <a:avLst/>
            <a:gdLst>
              <a:gd name="connsiteX0" fmla="*/ 1130332 w 1749062"/>
              <a:gd name="connsiteY0" fmla="*/ 1327101 h 1749062"/>
              <a:gd name="connsiteX1" fmla="*/ 1036320 w 1749062"/>
              <a:gd name="connsiteY1" fmla="*/ 1038506 h 1749062"/>
              <a:gd name="connsiteX2" fmla="*/ 1051624 w 1749062"/>
              <a:gd name="connsiteY2" fmla="*/ 1023202 h 1749062"/>
              <a:gd name="connsiteX3" fmla="*/ 1344592 w 1749062"/>
              <a:gd name="connsiteY3" fmla="*/ 1112841 h 1749062"/>
              <a:gd name="connsiteX4" fmla="*/ 1499821 w 1749062"/>
              <a:gd name="connsiteY4" fmla="*/ 1237462 h 1749062"/>
              <a:gd name="connsiteX5" fmla="*/ 1749063 w 1749062"/>
              <a:gd name="connsiteY5" fmla="*/ 988220 h 1749062"/>
              <a:gd name="connsiteX6" fmla="*/ 1377387 w 1749062"/>
              <a:gd name="connsiteY6" fmla="*/ 616545 h 1749062"/>
              <a:gd name="connsiteX7" fmla="*/ 1502007 w 1749062"/>
              <a:gd name="connsiteY7" fmla="*/ 461315 h 1749062"/>
              <a:gd name="connsiteX8" fmla="*/ 1591647 w 1749062"/>
              <a:gd name="connsiteY8" fmla="*/ 168347 h 1749062"/>
              <a:gd name="connsiteX9" fmla="*/ 1576343 w 1749062"/>
              <a:gd name="connsiteY9" fmla="*/ 153043 h 1749062"/>
              <a:gd name="connsiteX10" fmla="*/ 1287747 w 1749062"/>
              <a:gd name="connsiteY10" fmla="*/ 247055 h 1749062"/>
              <a:gd name="connsiteX11" fmla="*/ 1132518 w 1749062"/>
              <a:gd name="connsiteY11" fmla="*/ 371676 h 1749062"/>
              <a:gd name="connsiteX12" fmla="*/ 760842 w 1749062"/>
              <a:gd name="connsiteY12" fmla="*/ 0 h 1749062"/>
              <a:gd name="connsiteX13" fmla="*/ 509414 w 1749062"/>
              <a:gd name="connsiteY13" fmla="*/ 249241 h 1749062"/>
              <a:gd name="connsiteX14" fmla="*/ 634035 w 1749062"/>
              <a:gd name="connsiteY14" fmla="*/ 404471 h 1749062"/>
              <a:gd name="connsiteX15" fmla="*/ 728047 w 1749062"/>
              <a:gd name="connsiteY15" fmla="*/ 693066 h 1749062"/>
              <a:gd name="connsiteX16" fmla="*/ 712743 w 1749062"/>
              <a:gd name="connsiteY16" fmla="*/ 708370 h 1749062"/>
              <a:gd name="connsiteX17" fmla="*/ 419775 w 1749062"/>
              <a:gd name="connsiteY17" fmla="*/ 618731 h 1749062"/>
              <a:gd name="connsiteX18" fmla="*/ 264546 w 1749062"/>
              <a:gd name="connsiteY18" fmla="*/ 494110 h 1749062"/>
              <a:gd name="connsiteX19" fmla="*/ 0 w 1749062"/>
              <a:gd name="connsiteY19" fmla="*/ 760842 h 1749062"/>
              <a:gd name="connsiteX20" fmla="*/ 371676 w 1749062"/>
              <a:gd name="connsiteY20" fmla="*/ 1132518 h 1749062"/>
              <a:gd name="connsiteX21" fmla="*/ 247055 w 1749062"/>
              <a:gd name="connsiteY21" fmla="*/ 1287747 h 1749062"/>
              <a:gd name="connsiteX22" fmla="*/ 157416 w 1749062"/>
              <a:gd name="connsiteY22" fmla="*/ 1580715 h 1749062"/>
              <a:gd name="connsiteX23" fmla="*/ 172720 w 1749062"/>
              <a:gd name="connsiteY23" fmla="*/ 1596020 h 1749062"/>
              <a:gd name="connsiteX24" fmla="*/ 461315 w 1749062"/>
              <a:gd name="connsiteY24" fmla="*/ 1502007 h 1749062"/>
              <a:gd name="connsiteX25" fmla="*/ 616545 w 1749062"/>
              <a:gd name="connsiteY25" fmla="*/ 1377387 h 1749062"/>
              <a:gd name="connsiteX26" fmla="*/ 988220 w 1749062"/>
              <a:gd name="connsiteY26" fmla="*/ 1749063 h 1749062"/>
              <a:gd name="connsiteX27" fmla="*/ 1254952 w 1749062"/>
              <a:gd name="connsiteY27" fmla="*/ 1482331 h 1749062"/>
              <a:gd name="connsiteX28" fmla="*/ 1130332 w 1749062"/>
              <a:gd name="connsiteY28" fmla="*/ 1327101 h 17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49062" h="1749062">
                <a:moveTo>
                  <a:pt x="1130332" y="1327101"/>
                </a:moveTo>
                <a:cubicBezTo>
                  <a:pt x="986034" y="1331474"/>
                  <a:pt x="933562" y="1145636"/>
                  <a:pt x="1036320" y="1038506"/>
                </a:cubicBezTo>
                <a:lnTo>
                  <a:pt x="1051624" y="1023202"/>
                </a:lnTo>
                <a:cubicBezTo>
                  <a:pt x="1158754" y="920444"/>
                  <a:pt x="1348964" y="968543"/>
                  <a:pt x="1344592" y="1112841"/>
                </a:cubicBezTo>
                <a:cubicBezTo>
                  <a:pt x="1342406" y="1195922"/>
                  <a:pt x="1440790" y="1296493"/>
                  <a:pt x="1499821" y="1237462"/>
                </a:cubicBezTo>
                <a:lnTo>
                  <a:pt x="1749063" y="988220"/>
                </a:lnTo>
                <a:lnTo>
                  <a:pt x="1377387" y="616545"/>
                </a:lnTo>
                <a:cubicBezTo>
                  <a:pt x="1318356" y="557514"/>
                  <a:pt x="1418927" y="459129"/>
                  <a:pt x="1502007" y="461315"/>
                </a:cubicBezTo>
                <a:cubicBezTo>
                  <a:pt x="1646305" y="465688"/>
                  <a:pt x="1694404" y="275477"/>
                  <a:pt x="1591647" y="168347"/>
                </a:cubicBezTo>
                <a:lnTo>
                  <a:pt x="1576343" y="153043"/>
                </a:lnTo>
                <a:cubicBezTo>
                  <a:pt x="1469212" y="50286"/>
                  <a:pt x="1283375" y="102757"/>
                  <a:pt x="1287747" y="247055"/>
                </a:cubicBezTo>
                <a:cubicBezTo>
                  <a:pt x="1289934" y="330136"/>
                  <a:pt x="1191549" y="430707"/>
                  <a:pt x="1132518" y="371676"/>
                </a:cubicBezTo>
                <a:lnTo>
                  <a:pt x="760842" y="0"/>
                </a:lnTo>
                <a:lnTo>
                  <a:pt x="509414" y="249241"/>
                </a:lnTo>
                <a:cubicBezTo>
                  <a:pt x="450384" y="308272"/>
                  <a:pt x="550955" y="406657"/>
                  <a:pt x="634035" y="404471"/>
                </a:cubicBezTo>
                <a:cubicBezTo>
                  <a:pt x="778333" y="400098"/>
                  <a:pt x="830805" y="585936"/>
                  <a:pt x="728047" y="693066"/>
                </a:cubicBezTo>
                <a:lnTo>
                  <a:pt x="712743" y="708370"/>
                </a:lnTo>
                <a:cubicBezTo>
                  <a:pt x="605613" y="811128"/>
                  <a:pt x="415402" y="763029"/>
                  <a:pt x="419775" y="618731"/>
                </a:cubicBezTo>
                <a:cubicBezTo>
                  <a:pt x="421961" y="535650"/>
                  <a:pt x="323577" y="435079"/>
                  <a:pt x="264546" y="494110"/>
                </a:cubicBezTo>
                <a:lnTo>
                  <a:pt x="0" y="760842"/>
                </a:lnTo>
                <a:lnTo>
                  <a:pt x="371676" y="1132518"/>
                </a:lnTo>
                <a:cubicBezTo>
                  <a:pt x="430707" y="1191549"/>
                  <a:pt x="330136" y="1289934"/>
                  <a:pt x="247055" y="1287747"/>
                </a:cubicBezTo>
                <a:cubicBezTo>
                  <a:pt x="102757" y="1283375"/>
                  <a:pt x="54658" y="1473585"/>
                  <a:pt x="157416" y="1580715"/>
                </a:cubicBezTo>
                <a:lnTo>
                  <a:pt x="172720" y="1596020"/>
                </a:lnTo>
                <a:cubicBezTo>
                  <a:pt x="279850" y="1698777"/>
                  <a:pt x="465688" y="1646305"/>
                  <a:pt x="461315" y="1502007"/>
                </a:cubicBezTo>
                <a:cubicBezTo>
                  <a:pt x="459129" y="1418927"/>
                  <a:pt x="557514" y="1318356"/>
                  <a:pt x="616545" y="1377387"/>
                </a:cubicBezTo>
                <a:lnTo>
                  <a:pt x="988220" y="1749063"/>
                </a:lnTo>
                <a:lnTo>
                  <a:pt x="1254952" y="1482331"/>
                </a:lnTo>
                <a:cubicBezTo>
                  <a:pt x="1313983" y="1423300"/>
                  <a:pt x="1215598" y="1324915"/>
                  <a:pt x="1130332" y="1327101"/>
                </a:cubicBezTo>
                <a:close/>
              </a:path>
            </a:pathLst>
          </a:custGeom>
          <a:solidFill>
            <a:schemeClr val="accent3"/>
          </a:solidFill>
          <a:ln w="21828" cap="flat">
            <a:noFill/>
            <a:prstDash val="solid"/>
            <a:miter/>
          </a:ln>
        </p:spPr>
        <p:txBody>
          <a:bodyPr rtlCol="0" anchor="ctr"/>
          <a:lstStyle/>
          <a:p>
            <a:endParaRPr lang="es-EC"/>
          </a:p>
        </p:txBody>
      </p:sp>
    </p:spTree>
    <p:extLst>
      <p:ext uri="{BB962C8B-B14F-4D97-AF65-F5344CB8AC3E}">
        <p14:creationId xmlns:p14="http://schemas.microsoft.com/office/powerpoint/2010/main" val="1623627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sz="5000" dirty="0"/>
              <a:t>RELATED WORKS</a:t>
            </a:r>
          </a:p>
        </p:txBody>
      </p:sp>
      <p:sp>
        <p:nvSpPr>
          <p:cNvPr id="3" name="フッター プレースホルダー 2"/>
          <p:cNvSpPr>
            <a:spLocks noGrp="1"/>
          </p:cNvSpPr>
          <p:nvPr>
            <p:ph type="ftr" sz="quarter" idx="10"/>
          </p:nvPr>
        </p:nvSpPr>
        <p:spPr/>
        <p:txBody>
          <a:bodyPr/>
          <a:lstStyle/>
          <a:p>
            <a:r>
              <a:rPr lang="en-US" dirty="0"/>
              <a:t>GLEISTON GUERRERO ULLOA</a:t>
            </a:r>
          </a:p>
        </p:txBody>
      </p:sp>
      <p:sp>
        <p:nvSpPr>
          <p:cNvPr id="4" name="スライド番号プレースホルダー 3"/>
          <p:cNvSpPr>
            <a:spLocks noGrp="1"/>
          </p:cNvSpPr>
          <p:nvPr>
            <p:ph type="sldNum" sz="quarter" idx="11"/>
          </p:nvPr>
        </p:nvSpPr>
        <p:spPr/>
        <p:txBody>
          <a:bodyPr/>
          <a:lstStyle/>
          <a:p>
            <a:fld id="{DAEF4D36-AE85-49C9-90DE-66D02B257272}" type="slidenum">
              <a:rPr lang="en-US" smtClean="0">
                <a:solidFill>
                  <a:schemeClr val="bg1"/>
                </a:solidFill>
              </a:rPr>
              <a:t>3</a:t>
            </a:fld>
            <a:endParaRPr lang="en-US" dirty="0">
              <a:solidFill>
                <a:schemeClr val="bg1"/>
              </a:solidFill>
            </a:endParaRPr>
          </a:p>
        </p:txBody>
      </p:sp>
      <p:sp>
        <p:nvSpPr>
          <p:cNvPr id="13" name="サブタイトル 12"/>
          <p:cNvSpPr>
            <a:spLocks noGrp="1"/>
          </p:cNvSpPr>
          <p:nvPr>
            <p:ph type="subTitle" idx="1"/>
          </p:nvPr>
        </p:nvSpPr>
        <p:spPr/>
        <p:txBody>
          <a:bodyPr>
            <a:normAutofit fontScale="92500" lnSpcReduction="20000"/>
          </a:bodyPr>
          <a:lstStyle/>
          <a:p>
            <a:r>
              <a:rPr lang="en-US" sz="3200" dirty="0"/>
              <a:t>IoT-Based Smart Medicine Dispenser to Control and Supervise Medication Intake</a:t>
            </a:r>
            <a:endParaRPr lang="en-US" dirty="0"/>
          </a:p>
        </p:txBody>
      </p:sp>
      <p:sp>
        <p:nvSpPr>
          <p:cNvPr id="14" name="テキスト プレースホルダー 13"/>
          <p:cNvSpPr>
            <a:spLocks noGrp="1"/>
          </p:cNvSpPr>
          <p:nvPr>
            <p:ph type="body" sz="quarter" idx="12"/>
          </p:nvPr>
        </p:nvSpPr>
        <p:spPr>
          <a:xfrm>
            <a:off x="156411" y="1773606"/>
            <a:ext cx="6244389" cy="3756791"/>
          </a:xfrm>
        </p:spPr>
        <p:txBody>
          <a:bodyPr/>
          <a:lstStyle/>
          <a:p>
            <a:r>
              <a:rPr lang="en-US" sz="5400" dirty="0"/>
              <a:t>Comparison of the medicine dispensers </a:t>
            </a:r>
            <a:r>
              <a:rPr lang="en-US" sz="5400" dirty="0" err="1"/>
              <a:t>analysed</a:t>
            </a:r>
            <a:r>
              <a:rPr lang="en-US" sz="5400" dirty="0"/>
              <a:t> in the literature review that we have carried out</a:t>
            </a:r>
          </a:p>
        </p:txBody>
      </p:sp>
      <p:sp>
        <p:nvSpPr>
          <p:cNvPr id="15" name="テキスト プレースホルダー 14"/>
          <p:cNvSpPr>
            <a:spLocks noGrp="1"/>
          </p:cNvSpPr>
          <p:nvPr>
            <p:ph type="body" sz="quarter" idx="14"/>
          </p:nvPr>
        </p:nvSpPr>
        <p:spPr>
          <a:xfrm>
            <a:off x="156410" y="6156706"/>
            <a:ext cx="6244389" cy="1778980"/>
          </a:xfrm>
        </p:spPr>
        <p:txBody>
          <a:bodyPr/>
          <a:lstStyle/>
          <a:p>
            <a:pPr>
              <a:lnSpc>
                <a:spcPct val="100000"/>
              </a:lnSpc>
            </a:pPr>
            <a:r>
              <a:rPr lang="en-US" sz="3600" dirty="0"/>
              <a:t>None of the systems </a:t>
            </a:r>
            <a:r>
              <a:rPr lang="en-US" sz="3600" dirty="0" err="1"/>
              <a:t>analysed</a:t>
            </a:r>
            <a:r>
              <a:rPr lang="en-US" sz="3600" dirty="0"/>
              <a:t> meet all the aspects that have been considered. </a:t>
            </a:r>
          </a:p>
        </p:txBody>
      </p:sp>
      <p:graphicFrame>
        <p:nvGraphicFramePr>
          <p:cNvPr id="8" name="Tabla 6">
            <a:extLst>
              <a:ext uri="{FF2B5EF4-FFF2-40B4-BE49-F238E27FC236}">
                <a16:creationId xmlns:a16="http://schemas.microsoft.com/office/drawing/2014/main" id="{48C70502-BD12-4F6B-92A1-ED9901E830C4}"/>
              </a:ext>
            </a:extLst>
          </p:cNvPr>
          <p:cNvGraphicFramePr>
            <a:graphicFrameLocks noGrp="1"/>
          </p:cNvGraphicFramePr>
          <p:nvPr>
            <p:extLst>
              <p:ext uri="{D42A27DB-BD31-4B8C-83A1-F6EECF244321}">
                <p14:modId xmlns:p14="http://schemas.microsoft.com/office/powerpoint/2010/main" val="3527593206"/>
              </p:ext>
            </p:extLst>
          </p:nvPr>
        </p:nvGraphicFramePr>
        <p:xfrm>
          <a:off x="7823263" y="1613532"/>
          <a:ext cx="9282322" cy="8057349"/>
        </p:xfrm>
        <a:graphic>
          <a:graphicData uri="http://schemas.openxmlformats.org/drawingml/2006/table">
            <a:tbl>
              <a:tblPr firstRow="1" bandRow="1">
                <a:tableStyleId>{C083E6E3-FA7D-4D7B-A595-EF9225AFEA82}</a:tableStyleId>
              </a:tblPr>
              <a:tblGrid>
                <a:gridCol w="1001027">
                  <a:extLst>
                    <a:ext uri="{9D8B030D-6E8A-4147-A177-3AD203B41FA5}">
                      <a16:colId xmlns:a16="http://schemas.microsoft.com/office/drawing/2014/main" val="343418111"/>
                    </a:ext>
                  </a:extLst>
                </a:gridCol>
                <a:gridCol w="1001027">
                  <a:extLst>
                    <a:ext uri="{9D8B030D-6E8A-4147-A177-3AD203B41FA5}">
                      <a16:colId xmlns:a16="http://schemas.microsoft.com/office/drawing/2014/main" val="2553279148"/>
                    </a:ext>
                  </a:extLst>
                </a:gridCol>
                <a:gridCol w="1001027">
                  <a:extLst>
                    <a:ext uri="{9D8B030D-6E8A-4147-A177-3AD203B41FA5}">
                      <a16:colId xmlns:a16="http://schemas.microsoft.com/office/drawing/2014/main" val="658837391"/>
                    </a:ext>
                  </a:extLst>
                </a:gridCol>
                <a:gridCol w="1588190">
                  <a:extLst>
                    <a:ext uri="{9D8B030D-6E8A-4147-A177-3AD203B41FA5}">
                      <a16:colId xmlns:a16="http://schemas.microsoft.com/office/drawing/2014/main" val="978588282"/>
                    </a:ext>
                  </a:extLst>
                </a:gridCol>
                <a:gridCol w="584016">
                  <a:extLst>
                    <a:ext uri="{9D8B030D-6E8A-4147-A177-3AD203B41FA5}">
                      <a16:colId xmlns:a16="http://schemas.microsoft.com/office/drawing/2014/main" val="3663685562"/>
                    </a:ext>
                  </a:extLst>
                </a:gridCol>
                <a:gridCol w="1549914">
                  <a:extLst>
                    <a:ext uri="{9D8B030D-6E8A-4147-A177-3AD203B41FA5}">
                      <a16:colId xmlns:a16="http://schemas.microsoft.com/office/drawing/2014/main" val="287170533"/>
                    </a:ext>
                  </a:extLst>
                </a:gridCol>
                <a:gridCol w="555067">
                  <a:extLst>
                    <a:ext uri="{9D8B030D-6E8A-4147-A177-3AD203B41FA5}">
                      <a16:colId xmlns:a16="http://schemas.microsoft.com/office/drawing/2014/main" val="1792512408"/>
                    </a:ext>
                  </a:extLst>
                </a:gridCol>
                <a:gridCol w="1001027">
                  <a:extLst>
                    <a:ext uri="{9D8B030D-6E8A-4147-A177-3AD203B41FA5}">
                      <a16:colId xmlns:a16="http://schemas.microsoft.com/office/drawing/2014/main" val="3998031992"/>
                    </a:ext>
                  </a:extLst>
                </a:gridCol>
                <a:gridCol w="1001027">
                  <a:extLst>
                    <a:ext uri="{9D8B030D-6E8A-4147-A177-3AD203B41FA5}">
                      <a16:colId xmlns:a16="http://schemas.microsoft.com/office/drawing/2014/main" val="2125064828"/>
                    </a:ext>
                  </a:extLst>
                </a:gridCol>
              </a:tblGrid>
              <a:tr h="369813">
                <a:tc gridSpan="9">
                  <a:txBody>
                    <a:bodyPr/>
                    <a:lstStyle/>
                    <a:p>
                      <a:pPr algn="ctr"/>
                      <a:r>
                        <a:rPr lang="es-EC" sz="3200" dirty="0">
                          <a:latin typeface="Times New Roman" panose="02020603050405020304" pitchFamily="18" charset="0"/>
                          <a:cs typeface="Times New Roman" panose="02020603050405020304" pitchFamily="18" charset="0"/>
                        </a:rPr>
                        <a:t>Table 1. </a:t>
                      </a:r>
                      <a:r>
                        <a:rPr lang="es-EC" sz="3200" b="0" dirty="0">
                          <a:latin typeface="Times New Roman" panose="02020603050405020304" pitchFamily="18" charset="0"/>
                          <a:cs typeface="Times New Roman" panose="02020603050405020304" pitchFamily="18" charset="0"/>
                        </a:rPr>
                        <a:t>Comparison of existing dispensers</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EC" dirty="0"/>
                    </a:p>
                  </a:txBody>
                  <a:tcPr/>
                </a:tc>
                <a:tc hMerge="1">
                  <a:txBody>
                    <a:bodyPr/>
                    <a:lstStyle/>
                    <a:p>
                      <a:endParaRPr lang="es-EC" dirty="0"/>
                    </a:p>
                  </a:txBody>
                  <a:tcPr/>
                </a:tc>
                <a:tc hMerge="1">
                  <a:txBody>
                    <a:bodyPr/>
                    <a:lstStyle/>
                    <a:p>
                      <a:endParaRPr lang="es-EC" dirty="0"/>
                    </a:p>
                  </a:txBody>
                  <a:tcPr/>
                </a:tc>
                <a:tc hMerge="1">
                  <a:txBody>
                    <a:bodyPr/>
                    <a:lstStyle/>
                    <a:p>
                      <a:endParaRPr lang="es-EC" dirty="0"/>
                    </a:p>
                  </a:txBody>
                  <a:tcPr/>
                </a:tc>
                <a:tc hMerge="1">
                  <a:txBody>
                    <a:bodyPr/>
                    <a:lstStyle/>
                    <a:p>
                      <a:endParaRPr lang="es-EC" dirty="0"/>
                    </a:p>
                  </a:txBody>
                  <a:tcPr/>
                </a:tc>
                <a:tc hMerge="1">
                  <a:txBody>
                    <a:bodyPr/>
                    <a:lstStyle/>
                    <a:p>
                      <a:endParaRPr lang="es-EC" dirty="0"/>
                    </a:p>
                  </a:txBody>
                  <a:tcPr/>
                </a:tc>
                <a:tc hMerge="1">
                  <a:txBody>
                    <a:bodyPr/>
                    <a:lstStyle/>
                    <a:p>
                      <a:endParaRPr lang="es-EC" dirty="0"/>
                    </a:p>
                  </a:txBody>
                  <a:tcPr/>
                </a:tc>
                <a:tc hMerge="1">
                  <a:txBody>
                    <a:bodyPr/>
                    <a:lstStyle/>
                    <a:p>
                      <a:endParaRPr lang="es-EC" dirty="0"/>
                    </a:p>
                  </a:txBody>
                  <a:tcPr/>
                </a:tc>
                <a:extLst>
                  <a:ext uri="{0D108BD9-81ED-4DB2-BD59-A6C34878D82A}">
                    <a16:rowId xmlns:a16="http://schemas.microsoft.com/office/drawing/2014/main" val="1760736439"/>
                  </a:ext>
                </a:extLst>
              </a:tr>
              <a:tr h="1931029">
                <a:tc>
                  <a:txBody>
                    <a:bodyPr/>
                    <a:lstStyle/>
                    <a:p>
                      <a:pPr lvl="0" algn="l"/>
                      <a:r>
                        <a:rPr lang="es-EC" sz="1600" b="1" dirty="0">
                          <a:latin typeface="Times New Roman" panose="02020603050405020304" pitchFamily="18" charset="0"/>
                          <a:cs typeface="Times New Roman" panose="02020603050405020304" pitchFamily="18" charset="0"/>
                        </a:rPr>
                        <a:t>   Reference</a:t>
                      </a:r>
                    </a:p>
                  </a:txBody>
                  <a:tcPr vert="vert27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l"/>
                      <a:r>
                        <a:rPr lang="es-EC" sz="1600" b="1" dirty="0">
                          <a:latin typeface="Times New Roman" panose="02020603050405020304" pitchFamily="18" charset="0"/>
                          <a:cs typeface="Times New Roman" panose="02020603050405020304" pitchFamily="18" charset="0"/>
                        </a:rPr>
                        <a:t>   Dispensation</a:t>
                      </a:r>
                    </a:p>
                  </a:txBody>
                  <a:tcPr vert="vert27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l"/>
                      <a:r>
                        <a:rPr lang="es-EC" sz="1600" b="1" dirty="0">
                          <a:latin typeface="Times New Roman" panose="02020603050405020304" pitchFamily="18" charset="0"/>
                          <a:cs typeface="Times New Roman" panose="02020603050405020304" pitchFamily="18" charset="0"/>
                        </a:rPr>
                        <a:t>   Programing</a:t>
                      </a:r>
                    </a:p>
                  </a:txBody>
                  <a:tcPr vert="vert27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l"/>
                      <a:r>
                        <a:rPr lang="es-EC" sz="1600" b="1" dirty="0">
                          <a:latin typeface="Times New Roman" panose="02020603050405020304" pitchFamily="18" charset="0"/>
                          <a:cs typeface="Times New Roman" panose="02020603050405020304" pitchFamily="18" charset="0"/>
                        </a:rPr>
                        <a:t>   Detection</a:t>
                      </a:r>
                    </a:p>
                  </a:txBody>
                  <a:tcPr vert="vert27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l"/>
                      <a:r>
                        <a:rPr lang="es-EC" sz="1600" b="1" dirty="0">
                          <a:latin typeface="Times New Roman" panose="02020603050405020304" pitchFamily="18" charset="0"/>
                          <a:cs typeface="Times New Roman" panose="02020603050405020304" pitchFamily="18" charset="0"/>
                        </a:rPr>
                        <a:t>   Identification</a:t>
                      </a:r>
                    </a:p>
                  </a:txBody>
                  <a:tcPr vert="vert27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l"/>
                      <a:r>
                        <a:rPr lang="en-US" sz="1600" b="1" noProof="0" dirty="0">
                          <a:latin typeface="Times New Roman" panose="02020603050405020304" pitchFamily="18" charset="0"/>
                          <a:cs typeface="Times New Roman" panose="02020603050405020304" pitchFamily="18" charset="0"/>
                        </a:rPr>
                        <a:t>   Reminders</a:t>
                      </a:r>
                    </a:p>
                  </a:txBody>
                  <a:tcPr vert="vert27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l"/>
                      <a:r>
                        <a:rPr lang="es-EC" sz="1600" b="1" dirty="0">
                          <a:latin typeface="Times New Roman" panose="02020603050405020304" pitchFamily="18" charset="0"/>
                          <a:cs typeface="Times New Roman" panose="02020603050405020304" pitchFamily="18" charset="0"/>
                        </a:rPr>
                        <a:t>   Alerts</a:t>
                      </a:r>
                    </a:p>
                  </a:txBody>
                  <a:tcPr vert="vert27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l"/>
                      <a:r>
                        <a:rPr lang="es-EC" sz="1600" b="1" dirty="0">
                          <a:latin typeface="Times New Roman" panose="02020603050405020304" pitchFamily="18" charset="0"/>
                          <a:cs typeface="Times New Roman" panose="02020603050405020304" pitchFamily="18" charset="0"/>
                        </a:rPr>
                        <a:t>   Notificacions</a:t>
                      </a:r>
                    </a:p>
                  </a:txBody>
                  <a:tcPr vert="vert27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l"/>
                      <a:r>
                        <a:rPr lang="es-EC" sz="1600" b="1" dirty="0">
                          <a:latin typeface="Times New Roman" panose="02020603050405020304" pitchFamily="18" charset="0"/>
                          <a:cs typeface="Times New Roman" panose="02020603050405020304" pitchFamily="18" charset="0"/>
                        </a:rPr>
                        <a:t>   Multiple Patients</a:t>
                      </a:r>
                    </a:p>
                  </a:txBody>
                  <a:tcPr vert="vert27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424675"/>
                  </a:ext>
                </a:extLst>
              </a:tr>
              <a:tr h="554720">
                <a:tc>
                  <a:txBody>
                    <a:bodyPr/>
                    <a:lstStyle/>
                    <a:p>
                      <a:pPr algn="ctr"/>
                      <a:r>
                        <a:rPr lang="es-EC" dirty="0">
                          <a:latin typeface="Times New Roman" panose="02020603050405020304" pitchFamily="18" charset="0"/>
                          <a:cs typeface="Times New Roman" panose="02020603050405020304" pitchFamily="18" charset="0"/>
                        </a:rPr>
                        <a:t>[6]</a:t>
                      </a:r>
                    </a:p>
                  </a:txBody>
                  <a:tcPr>
                    <a:lnT w="12700" cap="flat" cmpd="sng" algn="ctr">
                      <a:solidFill>
                        <a:schemeClr val="tx1"/>
                      </a:solidFill>
                      <a:prstDash val="solid"/>
                      <a:round/>
                      <a:headEnd type="none" w="med" len="med"/>
                      <a:tailEnd type="none" w="med" len="med"/>
                    </a:lnT>
                    <a:noFill/>
                  </a:tcPr>
                </a:tc>
                <a:tc>
                  <a:txBody>
                    <a:bodyPr/>
                    <a:lstStyle/>
                    <a:p>
                      <a:pPr algn="ctr"/>
                      <a:r>
                        <a:rPr lang="es-EC" dirty="0">
                          <a:latin typeface="Times New Roman" panose="02020603050405020304" pitchFamily="18" charset="0"/>
                          <a:cs typeface="Times New Roman" panose="02020603050405020304" pitchFamily="18" charset="0"/>
                        </a:rPr>
                        <a:t>A</a:t>
                      </a:r>
                    </a:p>
                  </a:txBody>
                  <a:tcPr>
                    <a:lnT w="12700" cap="flat" cmpd="sng" algn="ctr">
                      <a:solidFill>
                        <a:schemeClr val="tx1"/>
                      </a:solidFill>
                      <a:prstDash val="solid"/>
                      <a:round/>
                      <a:headEnd type="none" w="med" len="med"/>
                      <a:tailEnd type="none" w="med" len="med"/>
                    </a:lnT>
                    <a:noFill/>
                  </a:tcPr>
                </a:tc>
                <a:tc>
                  <a:txBody>
                    <a:bodyPr/>
                    <a:lstStyle/>
                    <a:p>
                      <a:pPr algn="ct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s-EC" dirty="0">
                          <a:latin typeface="Times New Roman" panose="02020603050405020304" pitchFamily="18" charset="0"/>
                          <a:cs typeface="Times New Roman" panose="02020603050405020304" pitchFamily="18" charset="0"/>
                        </a:rPr>
                        <a:t>⌨️</a:t>
                      </a:r>
                    </a:p>
                  </a:txBody>
                  <a:tcPr>
                    <a:lnT w="12700" cap="flat" cmpd="sng" algn="ctr">
                      <a:solidFill>
                        <a:schemeClr val="tx1"/>
                      </a:solidFill>
                      <a:prstDash val="solid"/>
                      <a:round/>
                      <a:headEnd type="none" w="med" len="med"/>
                      <a:tailEnd type="none" w="med" len="med"/>
                    </a:lnT>
                    <a:noFill/>
                  </a:tcPr>
                </a:tc>
                <a:tc>
                  <a:txBody>
                    <a:bodyPr/>
                    <a:lstStyle/>
                    <a:p>
                      <a:pPr algn="ctr"/>
                      <a:r>
                        <a:rPr lang="es-EC" dirty="0">
                          <a:latin typeface="Times New Roman" panose="02020603050405020304" pitchFamily="18" charset="0"/>
                          <a:cs typeface="Times New Roman" panose="02020603050405020304" pitchFamily="18" charset="0"/>
                        </a:rPr>
                        <a:t>-</a:t>
                      </a:r>
                    </a:p>
                  </a:txBody>
                  <a:tcPr>
                    <a:lnT w="12700" cap="flat" cmpd="sng" algn="ctr">
                      <a:solidFill>
                        <a:schemeClr val="tx1"/>
                      </a:solidFill>
                      <a:prstDash val="solid"/>
                      <a:round/>
                      <a:headEnd type="none" w="med" len="med"/>
                      <a:tailEnd type="none" w="med" len="med"/>
                    </a:lnT>
                    <a:noFill/>
                  </a:tcPr>
                </a:tc>
                <a:tc>
                  <a:txBody>
                    <a:bodyPr/>
                    <a:lstStyle/>
                    <a:p>
                      <a:pPr algn="ct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036352915"/>
                  </a:ext>
                </a:extLst>
              </a:tr>
              <a:tr h="554720">
                <a:tc>
                  <a:txBody>
                    <a:bodyPr/>
                    <a:lstStyle/>
                    <a:p>
                      <a:pPr algn="ctr"/>
                      <a:r>
                        <a:rPr lang="es-EC" dirty="0">
                          <a:latin typeface="Times New Roman" panose="02020603050405020304" pitchFamily="18" charset="0"/>
                          <a:cs typeface="Times New Roman" panose="02020603050405020304" pitchFamily="18" charset="0"/>
                        </a:rPr>
                        <a:t>[8]</a:t>
                      </a:r>
                    </a:p>
                  </a:txBody>
                  <a:tcPr>
                    <a:noFill/>
                  </a:tcPr>
                </a:tc>
                <a:tc>
                  <a:txBody>
                    <a:bodyPr/>
                    <a:lstStyle/>
                    <a:p>
                      <a:pPr algn="ctr"/>
                      <a:r>
                        <a:rPr lang="es-EC" dirty="0">
                          <a:latin typeface="Times New Roman" panose="02020603050405020304" pitchFamily="18" charset="0"/>
                          <a:cs typeface="Times New Roman" panose="02020603050405020304" pitchFamily="18" charset="0"/>
                        </a:rPr>
                        <a:t>A</a:t>
                      </a:r>
                    </a:p>
                  </a:txBody>
                  <a:tcPr>
                    <a:noFill/>
                  </a:tcPr>
                </a:tc>
                <a:tc>
                  <a:txBody>
                    <a:bodyPr/>
                    <a:lstStyle/>
                    <a:p>
                      <a:pPr algn="ct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noFill/>
                  </a:tcPr>
                </a:tc>
                <a:tc>
                  <a:txBody>
                    <a:bodyPr/>
                    <a:lstStyle/>
                    <a:p>
                      <a:pPr algn="ct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noFill/>
                  </a:tcPr>
                </a:tc>
                <a:tc>
                  <a:txBody>
                    <a:bodyPr/>
                    <a:lstStyle/>
                    <a:p>
                      <a:pPr algn="ctr"/>
                      <a:r>
                        <a:rPr lang="es-EC" dirty="0">
                          <a:latin typeface="Times New Roman" panose="02020603050405020304" pitchFamily="18" charset="0"/>
                          <a:cs typeface="Times New Roman" panose="02020603050405020304" pitchFamily="18" charset="0"/>
                        </a:rPr>
                        <a:t>-</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noFill/>
                  </a:tcPr>
                </a:tc>
                <a:tc>
                  <a:txBody>
                    <a:bodyPr/>
                    <a:lstStyle/>
                    <a:p>
                      <a:pPr algn="ct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noFill/>
                  </a:tcPr>
                </a:tc>
                <a:tc>
                  <a:txBody>
                    <a:bodyPr/>
                    <a:lstStyle/>
                    <a:p>
                      <a:pPr algn="ctr"/>
                      <a:r>
                        <a:rPr lang="es-EC" sz="1800" b="0" i="0" kern="1200" dirty="0">
                          <a:solidFill>
                            <a:schemeClr val="tx1"/>
                          </a:solidFill>
                          <a:effectLst/>
                          <a:latin typeface="+mn-lt"/>
                          <a:ea typeface="+mn-ea"/>
                          <a:cs typeface="+mn-cs"/>
                        </a:rPr>
                        <a:t>✘ </a:t>
                      </a:r>
                      <a:endParaRPr lang="es-EC" dirty="0">
                        <a:latin typeface="Times New Roman" panose="02020603050405020304" pitchFamily="18" charset="0"/>
                        <a:cs typeface="Times New Roman" panose="02020603050405020304" pitchFamily="18" charset="0"/>
                      </a:endParaRPr>
                    </a:p>
                  </a:txBody>
                  <a:tcPr>
                    <a:noFill/>
                  </a:tcPr>
                </a:tc>
                <a:tc>
                  <a:txBody>
                    <a:bodyPr/>
                    <a:lstStyle/>
                    <a:p>
                      <a:pPr algn="ct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600037822"/>
                  </a:ext>
                </a:extLst>
              </a:tr>
              <a:tr h="554720">
                <a:tc>
                  <a:txBody>
                    <a:bodyPr/>
                    <a:lstStyle/>
                    <a:p>
                      <a:pPr algn="ctr"/>
                      <a:r>
                        <a:rPr lang="es-EC" dirty="0">
                          <a:latin typeface="Times New Roman" panose="02020603050405020304" pitchFamily="18" charset="0"/>
                          <a:cs typeface="Times New Roman" panose="02020603050405020304" pitchFamily="18" charset="0"/>
                        </a:rPr>
                        <a:t>[14]</a:t>
                      </a:r>
                    </a:p>
                  </a:txBody>
                  <a:tcPr>
                    <a:noFill/>
                  </a:tcPr>
                </a:tc>
                <a:tc>
                  <a:txBody>
                    <a:bodyPr/>
                    <a:lstStyle/>
                    <a:p>
                      <a:pPr algn="ctr"/>
                      <a:r>
                        <a:rPr lang="es-EC" dirty="0">
                          <a:latin typeface="Times New Roman" panose="02020603050405020304" pitchFamily="18" charset="0"/>
                          <a:cs typeface="Times New Roman" panose="02020603050405020304" pitchFamily="18" charset="0"/>
                        </a:rPr>
                        <a:t>A</a:t>
                      </a:r>
                    </a:p>
                  </a:txBody>
                  <a:tcPr>
                    <a:noFill/>
                  </a:tcPr>
                </a:tc>
                <a:tc>
                  <a:txBody>
                    <a:bodyPr/>
                    <a:lstStyle/>
                    <a:p>
                      <a:pPr algn="ctr"/>
                      <a:r>
                        <a:rPr lang="es-EC" sz="16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es-EC" sz="1600" dirty="0">
                        <a:latin typeface="Times New Roman" panose="02020603050405020304" pitchFamily="18" charset="0"/>
                        <a:cs typeface="Times New Roman" panose="02020603050405020304" pitchFamily="18" charset="0"/>
                      </a:endParaRPr>
                    </a:p>
                  </a:txBody>
                  <a:tcPr>
                    <a:noFill/>
                  </a:tcPr>
                </a:tc>
                <a:tc>
                  <a:txBody>
                    <a:bodyPr/>
                    <a:lstStyle/>
                    <a:p>
                      <a:pPr algn="ct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noFill/>
                  </a:tcPr>
                </a:tc>
                <a:tc>
                  <a:txBody>
                    <a:bodyPr/>
                    <a:lstStyle/>
                    <a:p>
                      <a:pPr algn="ctr"/>
                      <a:r>
                        <a:rPr lang="es-EC" dirty="0">
                          <a:latin typeface="Times New Roman" panose="02020603050405020304" pitchFamily="18" charset="0"/>
                          <a:cs typeface="Times New Roman" panose="02020603050405020304" pitchFamily="18" charset="0"/>
                        </a:rPr>
                        <a:t>-</a:t>
                      </a:r>
                    </a:p>
                  </a:txBody>
                  <a:tcPr>
                    <a:noFill/>
                  </a:tcPr>
                </a:tc>
                <a:tc>
                  <a:txBody>
                    <a:bodyPr/>
                    <a:lstStyle/>
                    <a:p>
                      <a:pPr algn="ctr"/>
                      <a:r>
                        <a:rPr lang="es-EC" sz="1800" b="0" i="0" kern="1200" dirty="0">
                          <a:solidFill>
                            <a:schemeClr val="tx1"/>
                          </a:solidFill>
                          <a:effectLst/>
                          <a:latin typeface="+mn-lt"/>
                          <a:ea typeface="+mn-ea"/>
                          <a:cs typeface="+mn-cs"/>
                        </a:rPr>
                        <a:t>📱,♫,</a:t>
                      </a:r>
                      <a:r>
                        <a:rPr lang="es-EC" sz="1800" kern="1200" dirty="0">
                          <a:solidFill>
                            <a:schemeClr val="tx1"/>
                          </a:solidFill>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noFill/>
                  </a:tcPr>
                </a:tc>
                <a:tc>
                  <a:txBody>
                    <a:bodyPr/>
                    <a:lstStyle/>
                    <a:p>
                      <a:pPr algn="ctr"/>
                      <a:r>
                        <a:rPr lang="es-EC" sz="18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es-EC" dirty="0">
                        <a:latin typeface="Times New Roman" panose="02020603050405020304" pitchFamily="18" charset="0"/>
                        <a:cs typeface="Times New Roman" panose="02020603050405020304" pitchFamily="18" charset="0"/>
                      </a:endParaRPr>
                    </a:p>
                  </a:txBody>
                  <a:tcPr>
                    <a:noFill/>
                  </a:tcPr>
                </a:tc>
                <a:tc>
                  <a:txBody>
                    <a:bodyPr/>
                    <a:lstStyle/>
                    <a:p>
                      <a:pPr algn="ct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3900703558"/>
                  </a:ext>
                </a:extLst>
              </a:tr>
              <a:tr h="554720">
                <a:tc>
                  <a:txBody>
                    <a:bodyPr/>
                    <a:lstStyle/>
                    <a:p>
                      <a:pPr algn="ctr"/>
                      <a:r>
                        <a:rPr lang="es-EC" dirty="0">
                          <a:latin typeface="Times New Roman" panose="02020603050405020304" pitchFamily="18" charset="0"/>
                          <a:cs typeface="Times New Roman" panose="02020603050405020304" pitchFamily="18" charset="0"/>
                        </a:rPr>
                        <a:t>[15]</a:t>
                      </a:r>
                    </a:p>
                  </a:txBody>
                  <a:tcPr>
                    <a:noFill/>
                  </a:tcPr>
                </a:tc>
                <a:tc>
                  <a:txBody>
                    <a:bodyPr/>
                    <a:lstStyle/>
                    <a:p>
                      <a:pPr algn="ctr"/>
                      <a:r>
                        <a:rPr lang="es-EC" dirty="0">
                          <a:latin typeface="Times New Roman" panose="02020603050405020304" pitchFamily="18" charset="0"/>
                          <a:cs typeface="Times New Roman" panose="02020603050405020304" pitchFamily="18" charset="0"/>
                        </a:rPr>
                        <a:t>-</a:t>
                      </a:r>
                    </a:p>
                  </a:txBody>
                  <a:tcPr>
                    <a:noFill/>
                  </a:tcPr>
                </a:tc>
                <a:tc>
                  <a:txBody>
                    <a:bodyPr/>
                    <a:lstStyle/>
                    <a:p>
                      <a:pPr algn="ctr"/>
                      <a:r>
                        <a:rPr lang="es-EC" sz="16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es-EC" sz="1600" dirty="0">
                        <a:latin typeface="Times New Roman" panose="02020603050405020304" pitchFamily="18" charset="0"/>
                        <a:cs typeface="Times New Roman" panose="02020603050405020304" pitchFamily="18" charset="0"/>
                      </a:endParaRPr>
                    </a:p>
                  </a:txBody>
                  <a:tcPr>
                    <a:noFill/>
                  </a:tcPr>
                </a:tc>
                <a:tc>
                  <a:txBody>
                    <a:bodyPr/>
                    <a:lstStyle/>
                    <a:p>
                      <a:pPr algn="ctr"/>
                      <a:r>
                        <a:rPr lang="es-EC" dirty="0">
                          <a:latin typeface="Times New Roman" panose="02020603050405020304" pitchFamily="18" charset="0"/>
                          <a:cs typeface="Times New Roman" panose="02020603050405020304" pitchFamily="18" charset="0"/>
                        </a:rPr>
                        <a:t>X</a:t>
                      </a:r>
                    </a:p>
                  </a:txBody>
                  <a:tcPr>
                    <a:noFill/>
                  </a:tcPr>
                </a:tc>
                <a:tc>
                  <a:txBody>
                    <a:bodyPr/>
                    <a:lstStyle/>
                    <a:p>
                      <a:pPr algn="ctr"/>
                      <a:r>
                        <a:rPr lang="es-EC" dirty="0">
                          <a:latin typeface="Times New Roman" panose="02020603050405020304" pitchFamily="18" charset="0"/>
                          <a:cs typeface="Times New Roman" panose="02020603050405020304" pitchFamily="18" charset="0"/>
                        </a:rPr>
                        <a:t>-</a:t>
                      </a:r>
                    </a:p>
                  </a:txBody>
                  <a:tcPr>
                    <a:noFill/>
                  </a:tcPr>
                </a:tc>
                <a:tc>
                  <a:txBody>
                    <a:bodyPr/>
                    <a:lstStyle/>
                    <a:p>
                      <a:pPr algn="ct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noFill/>
                  </a:tcPr>
                </a:tc>
                <a:tc>
                  <a:txBody>
                    <a:bodyPr/>
                    <a:lstStyle/>
                    <a:p>
                      <a:pPr algn="ct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noFill/>
                  </a:tcPr>
                </a:tc>
                <a:tc>
                  <a:txBody>
                    <a:bodyPr/>
                    <a:lstStyle/>
                    <a:p>
                      <a:pPr algn="ctr"/>
                      <a:r>
                        <a:rPr lang="es-EC" sz="18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es-EC" dirty="0">
                        <a:latin typeface="Times New Roman" panose="02020603050405020304" pitchFamily="18" charset="0"/>
                        <a:cs typeface="Times New Roman" panose="02020603050405020304" pitchFamily="18" charset="0"/>
                      </a:endParaRPr>
                    </a:p>
                  </a:txBody>
                  <a:tcPr>
                    <a:noFill/>
                  </a:tcPr>
                </a:tc>
                <a:tc>
                  <a:txBody>
                    <a:bodyPr/>
                    <a:lstStyle/>
                    <a:p>
                      <a:pPr algn="ct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3314741547"/>
                  </a:ext>
                </a:extLst>
              </a:tr>
              <a:tr h="554720">
                <a:tc>
                  <a:txBody>
                    <a:bodyPr/>
                    <a:lstStyle/>
                    <a:p>
                      <a:pPr algn="ctr"/>
                      <a:r>
                        <a:rPr lang="es-EC" dirty="0">
                          <a:latin typeface="Times New Roman" panose="02020603050405020304" pitchFamily="18" charset="0"/>
                          <a:cs typeface="Times New Roman" panose="02020603050405020304" pitchFamily="18" charset="0"/>
                        </a:rPr>
                        <a:t>[16]</a:t>
                      </a:r>
                    </a:p>
                  </a:txBody>
                  <a:tcPr>
                    <a:noFill/>
                  </a:tcPr>
                </a:tc>
                <a:tc>
                  <a:txBody>
                    <a:bodyPr/>
                    <a:lstStyle/>
                    <a:p>
                      <a:pPr algn="ctr"/>
                      <a:r>
                        <a:rPr lang="es-EC" dirty="0">
                          <a:latin typeface="Times New Roman" panose="02020603050405020304" pitchFamily="18" charset="0"/>
                          <a:cs typeface="Times New Roman" panose="02020603050405020304" pitchFamily="18" charset="0"/>
                        </a:rPr>
                        <a:t>M</a:t>
                      </a:r>
                    </a:p>
                  </a:txBody>
                  <a:tcPr>
                    <a:noFill/>
                  </a:tcPr>
                </a:tc>
                <a:tc>
                  <a:txBody>
                    <a:bodyPr/>
                    <a:lstStyle/>
                    <a:p>
                      <a:pPr algn="ctr"/>
                      <a:r>
                        <a:rPr lang="es-EC" sz="16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es-EC" sz="1600" dirty="0">
                        <a:latin typeface="Times New Roman" panose="02020603050405020304" pitchFamily="18" charset="0"/>
                        <a:cs typeface="Times New Roman" panose="02020603050405020304" pitchFamily="18" charset="0"/>
                      </a:endParaRPr>
                    </a:p>
                  </a:txBody>
                  <a:tcPr>
                    <a:noFill/>
                  </a:tcPr>
                </a:tc>
                <a:tc>
                  <a:txBody>
                    <a:bodyPr/>
                    <a:lstStyle/>
                    <a:p>
                      <a:pPr algn="ctr"/>
                      <a:r>
                        <a:rPr lang="es-EC" sz="1800" b="0" i="0" kern="1200" dirty="0">
                          <a:solidFill>
                            <a:schemeClr val="tx1"/>
                          </a:solidFill>
                          <a:effectLst/>
                          <a:latin typeface="Times New Roman" panose="02020603050405020304" pitchFamily="18" charset="0"/>
                          <a:ea typeface="+mn-ea"/>
                          <a:cs typeface="Times New Roman" panose="02020603050405020304" pitchFamily="18" charset="0"/>
                        </a:rPr>
                        <a:t>✔(IR)</a:t>
                      </a:r>
                      <a:endParaRPr lang="es-EC" dirty="0">
                        <a:latin typeface="Times New Roman" panose="02020603050405020304" pitchFamily="18" charset="0"/>
                        <a:cs typeface="Times New Roman" panose="02020603050405020304" pitchFamily="18" charset="0"/>
                      </a:endParaRPr>
                    </a:p>
                  </a:txBody>
                  <a:tcPr>
                    <a:noFill/>
                  </a:tcPr>
                </a:tc>
                <a:tc>
                  <a:txBody>
                    <a:bodyPr/>
                    <a:lstStyle/>
                    <a:p>
                      <a:pPr algn="ct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noFill/>
                  </a:tcPr>
                </a:tc>
                <a:tc>
                  <a:txBody>
                    <a:bodyPr/>
                    <a:lstStyle/>
                    <a:p>
                      <a:pPr algn="ct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noFill/>
                  </a:tcPr>
                </a:tc>
                <a:tc>
                  <a:txBody>
                    <a:bodyPr/>
                    <a:lstStyle/>
                    <a:p>
                      <a:pPr algn="ct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noFill/>
                  </a:tcPr>
                </a:tc>
                <a:tc>
                  <a:txBody>
                    <a:bodyPr/>
                    <a:lstStyle/>
                    <a:p>
                      <a:pPr algn="ct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3226490540"/>
                  </a:ext>
                </a:extLst>
              </a:tr>
              <a:tr h="554720">
                <a:tc>
                  <a:txBody>
                    <a:bodyPr/>
                    <a:lstStyle/>
                    <a:p>
                      <a:pPr algn="ctr"/>
                      <a:r>
                        <a:rPr lang="es-EC" dirty="0">
                          <a:latin typeface="Times New Roman" panose="02020603050405020304" pitchFamily="18" charset="0"/>
                          <a:cs typeface="Times New Roman" panose="02020603050405020304" pitchFamily="18" charset="0"/>
                        </a:rPr>
                        <a:t>[17]</a:t>
                      </a:r>
                    </a:p>
                  </a:txBody>
                  <a:tcPr>
                    <a:noFill/>
                  </a:tcPr>
                </a:tc>
                <a:tc>
                  <a:txBody>
                    <a:bodyPr/>
                    <a:lstStyle/>
                    <a:p>
                      <a:pPr algn="ctr"/>
                      <a:r>
                        <a:rPr lang="es-EC" dirty="0">
                          <a:latin typeface="Times New Roman" panose="02020603050405020304" pitchFamily="18" charset="0"/>
                          <a:cs typeface="Times New Roman" panose="02020603050405020304" pitchFamily="18" charset="0"/>
                        </a:rPr>
                        <a:t>A</a:t>
                      </a:r>
                    </a:p>
                  </a:txBody>
                  <a:tcPr>
                    <a:noFill/>
                  </a:tcPr>
                </a:tc>
                <a:tc>
                  <a:txBody>
                    <a:bodyPr/>
                    <a:lstStyle/>
                    <a:p>
                      <a:pPr algn="ctr"/>
                      <a:r>
                        <a:rPr lang="es-EC" sz="16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es-EC" sz="1600" dirty="0">
                        <a:latin typeface="Times New Roman" panose="02020603050405020304" pitchFamily="18" charset="0"/>
                        <a:cs typeface="Times New Roman" panose="02020603050405020304" pitchFamily="18" charset="0"/>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C" sz="1800" b="0" i="0" kern="1200" dirty="0">
                          <a:solidFill>
                            <a:schemeClr val="tx1"/>
                          </a:solidFill>
                          <a:effectLst/>
                          <a:latin typeface="Times New Roman" panose="02020603050405020304" pitchFamily="18" charset="0"/>
                          <a:ea typeface="+mn-ea"/>
                          <a:cs typeface="Times New Roman" panose="02020603050405020304" pitchFamily="18" charset="0"/>
                        </a:rPr>
                        <a:t>✔(FP)</a:t>
                      </a:r>
                      <a:endParaRPr lang="es-EC" dirty="0">
                        <a:latin typeface="Times New Roman" panose="02020603050405020304" pitchFamily="18" charset="0"/>
                        <a:cs typeface="Times New Roman" panose="02020603050405020304" pitchFamily="18" charset="0"/>
                      </a:endParaRPr>
                    </a:p>
                  </a:txBody>
                  <a:tcPr>
                    <a:noFill/>
                  </a:tcPr>
                </a:tc>
                <a:tc>
                  <a:txBody>
                    <a:bodyPr/>
                    <a:lstStyle/>
                    <a:p>
                      <a:pPr algn="ctr"/>
                      <a:r>
                        <a:rPr lang="es-EC" sz="18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es-EC" dirty="0">
                        <a:latin typeface="Times New Roman" panose="02020603050405020304" pitchFamily="18" charset="0"/>
                        <a:cs typeface="Times New Roman" panose="02020603050405020304" pitchFamily="18" charset="0"/>
                      </a:endParaRPr>
                    </a:p>
                  </a:txBody>
                  <a:tcPr>
                    <a:noFill/>
                  </a:tcPr>
                </a:tc>
                <a:tc>
                  <a:txBody>
                    <a:bodyPr/>
                    <a:lstStyle/>
                    <a:p>
                      <a:pPr algn="ct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noFill/>
                  </a:tcPr>
                </a:tc>
                <a:tc>
                  <a:txBody>
                    <a:bodyPr/>
                    <a:lstStyle/>
                    <a:p>
                      <a:pPr algn="ctr"/>
                      <a:r>
                        <a:rPr lang="es-EC" dirty="0">
                          <a:latin typeface="Times New Roman" panose="02020603050405020304" pitchFamily="18" charset="0"/>
                          <a:cs typeface="Times New Roman" panose="02020603050405020304" pitchFamily="18" charset="0"/>
                        </a:rPr>
                        <a:t>-</a:t>
                      </a:r>
                    </a:p>
                  </a:txBody>
                  <a:tcPr>
                    <a:noFill/>
                  </a:tcPr>
                </a:tc>
                <a:tc>
                  <a:txBody>
                    <a:bodyPr/>
                    <a:lstStyle/>
                    <a:p>
                      <a:pPr algn="ctr"/>
                      <a:r>
                        <a:rPr lang="es-EC" sz="18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es-EC" dirty="0">
                        <a:latin typeface="Times New Roman" panose="02020603050405020304" pitchFamily="18" charset="0"/>
                        <a:cs typeface="Times New Roman" panose="02020603050405020304" pitchFamily="18" charset="0"/>
                      </a:endParaRPr>
                    </a:p>
                  </a:txBody>
                  <a:tcPr>
                    <a:noFill/>
                  </a:tcPr>
                </a:tc>
                <a:tc>
                  <a:txBody>
                    <a:bodyPr/>
                    <a:lstStyle/>
                    <a:p>
                      <a:pPr algn="ctr"/>
                      <a:r>
                        <a:rPr lang="es-EC" dirty="0">
                          <a:latin typeface="Times New Roman" panose="02020603050405020304" pitchFamily="18" charset="0"/>
                          <a:cs typeface="Times New Roman" panose="02020603050405020304" pitchFamily="18" charset="0"/>
                        </a:rPr>
                        <a:t>-</a:t>
                      </a:r>
                    </a:p>
                  </a:txBody>
                  <a:tcPr>
                    <a:noFill/>
                  </a:tcPr>
                </a:tc>
                <a:extLst>
                  <a:ext uri="{0D108BD9-81ED-4DB2-BD59-A6C34878D82A}">
                    <a16:rowId xmlns:a16="http://schemas.microsoft.com/office/drawing/2014/main" val="3253713706"/>
                  </a:ext>
                </a:extLst>
              </a:tr>
              <a:tr h="554720">
                <a:tc>
                  <a:txBody>
                    <a:bodyPr/>
                    <a:lstStyle/>
                    <a:p>
                      <a:pPr algn="ctr"/>
                      <a:r>
                        <a:rPr lang="es-EC" dirty="0">
                          <a:latin typeface="Times New Roman" panose="02020603050405020304" pitchFamily="18" charset="0"/>
                          <a:cs typeface="Times New Roman" panose="02020603050405020304" pitchFamily="18" charset="0"/>
                        </a:rPr>
                        <a:t>[18]</a:t>
                      </a:r>
                    </a:p>
                  </a:txBody>
                  <a:tcPr>
                    <a:noFill/>
                  </a:tcPr>
                </a:tc>
                <a:tc>
                  <a:txBody>
                    <a:bodyPr/>
                    <a:lstStyle/>
                    <a:p>
                      <a:pPr algn="ctr"/>
                      <a:r>
                        <a:rPr lang="es-EC" dirty="0">
                          <a:latin typeface="Times New Roman" panose="02020603050405020304" pitchFamily="18" charset="0"/>
                          <a:cs typeface="Times New Roman" panose="02020603050405020304" pitchFamily="18" charset="0"/>
                        </a:rPr>
                        <a:t>A</a:t>
                      </a:r>
                    </a:p>
                  </a:txBody>
                  <a:tcPr>
                    <a:noFill/>
                  </a:tcPr>
                </a:tc>
                <a:tc>
                  <a:txBody>
                    <a:bodyPr/>
                    <a:lstStyle/>
                    <a:p>
                      <a:pPr algn="ctr"/>
                      <a:r>
                        <a:rPr lang="es-EC" sz="16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es-EC" sz="1600" dirty="0">
                        <a:latin typeface="Times New Roman" panose="02020603050405020304" pitchFamily="18" charset="0"/>
                        <a:cs typeface="Times New Roman" panose="02020603050405020304" pitchFamily="18" charset="0"/>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C" sz="1800" b="0" i="0" kern="1200" dirty="0">
                          <a:solidFill>
                            <a:schemeClr val="tx1"/>
                          </a:solidFill>
                          <a:effectLst/>
                          <a:latin typeface="Times New Roman" panose="02020603050405020304" pitchFamily="18" charset="0"/>
                          <a:ea typeface="+mn-ea"/>
                          <a:cs typeface="Times New Roman" panose="02020603050405020304" pitchFamily="18" charset="0"/>
                        </a:rPr>
                        <a:t>✔(US)</a:t>
                      </a:r>
                      <a:endParaRPr lang="es-EC" dirty="0">
                        <a:latin typeface="Times New Roman" panose="02020603050405020304" pitchFamily="18" charset="0"/>
                        <a:cs typeface="Times New Roman" panose="02020603050405020304" pitchFamily="18" charset="0"/>
                      </a:endParaRPr>
                    </a:p>
                  </a:txBody>
                  <a:tcPr>
                    <a:noFill/>
                  </a:tcPr>
                </a:tc>
                <a:tc>
                  <a:txBody>
                    <a:bodyPr/>
                    <a:lstStyle/>
                    <a:p>
                      <a:pPr algn="ct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C" sz="1800" b="0" i="0" kern="1200" dirty="0">
                          <a:solidFill>
                            <a:schemeClr val="tx1"/>
                          </a:solidFill>
                          <a:effectLst/>
                          <a:latin typeface="+mn-lt"/>
                          <a:ea typeface="+mn-ea"/>
                          <a:cs typeface="+mn-cs"/>
                        </a:rPr>
                        <a:t>♫</a:t>
                      </a:r>
                      <a:r>
                        <a:rPr lang="es-EC"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noFill/>
                  </a:tcPr>
                </a:tc>
                <a:tc>
                  <a:txBody>
                    <a:bodyPr/>
                    <a:lstStyle/>
                    <a:p>
                      <a:pPr algn="ct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noFill/>
                  </a:tcPr>
                </a:tc>
                <a:tc>
                  <a:txBody>
                    <a:bodyPr/>
                    <a:lstStyle/>
                    <a:p>
                      <a:pPr algn="ct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2063830598"/>
                  </a:ext>
                </a:extLst>
              </a:tr>
              <a:tr h="554720">
                <a:tc>
                  <a:txBody>
                    <a:bodyPr/>
                    <a:lstStyle/>
                    <a:p>
                      <a:pPr algn="ctr"/>
                      <a:r>
                        <a:rPr lang="es-EC" dirty="0">
                          <a:latin typeface="Times New Roman" panose="02020603050405020304" pitchFamily="18" charset="0"/>
                          <a:cs typeface="Times New Roman" panose="02020603050405020304" pitchFamily="18" charset="0"/>
                        </a:rPr>
                        <a:t>[19]</a:t>
                      </a:r>
                    </a:p>
                  </a:txBody>
                  <a:tcPr>
                    <a:noFill/>
                  </a:tcPr>
                </a:tc>
                <a:tc>
                  <a:txBody>
                    <a:bodyPr/>
                    <a:lstStyle/>
                    <a:p>
                      <a:pPr algn="ctr"/>
                      <a:r>
                        <a:rPr lang="es-EC" dirty="0">
                          <a:latin typeface="Times New Roman" panose="02020603050405020304" pitchFamily="18" charset="0"/>
                          <a:cs typeface="Times New Roman" panose="02020603050405020304" pitchFamily="18" charset="0"/>
                        </a:rPr>
                        <a:t>M</a:t>
                      </a:r>
                    </a:p>
                  </a:txBody>
                  <a:tcPr>
                    <a:noFill/>
                  </a:tcPr>
                </a:tc>
                <a:tc>
                  <a:txBody>
                    <a:bodyPr/>
                    <a:lstStyle/>
                    <a:p>
                      <a:pPr algn="ctr"/>
                      <a:r>
                        <a:rPr lang="es-EC" sz="16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es-EC" sz="1600" dirty="0">
                        <a:latin typeface="Times New Roman" panose="02020603050405020304" pitchFamily="18" charset="0"/>
                        <a:cs typeface="Times New Roman" panose="02020603050405020304" pitchFamily="18" charset="0"/>
                      </a:endParaRPr>
                    </a:p>
                  </a:txBody>
                  <a:tcPr>
                    <a:noFill/>
                  </a:tcPr>
                </a:tc>
                <a:tc>
                  <a:txBody>
                    <a:bodyPr/>
                    <a:lstStyle/>
                    <a:p>
                      <a:pPr algn="ct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noFill/>
                  </a:tcPr>
                </a:tc>
                <a:tc>
                  <a:txBody>
                    <a:bodyPr/>
                    <a:lstStyle/>
                    <a:p>
                      <a:pPr algn="ctr"/>
                      <a:r>
                        <a:rPr lang="es-EC" dirty="0">
                          <a:latin typeface="Times New Roman" panose="02020603050405020304" pitchFamily="18" charset="0"/>
                          <a:cs typeface="Times New Roman" panose="02020603050405020304" pitchFamily="18" charset="0"/>
                        </a:rPr>
                        <a:t>-</a:t>
                      </a:r>
                    </a:p>
                  </a:txBody>
                  <a:tcPr>
                    <a:noFill/>
                  </a:tcPr>
                </a:tc>
                <a:tc>
                  <a:txBody>
                    <a:bodyPr/>
                    <a:lstStyle/>
                    <a:p>
                      <a:pPr algn="ctr"/>
                      <a:r>
                        <a:rPr lang="es-EC" sz="1800" kern="1200" dirty="0">
                          <a:solidFill>
                            <a:schemeClr val="tx1"/>
                          </a:solidFill>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noFill/>
                  </a:tcPr>
                </a:tc>
                <a:tc>
                  <a:txBody>
                    <a:bodyPr/>
                    <a:lstStyle/>
                    <a:p>
                      <a:pPr algn="ct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noFill/>
                  </a:tcPr>
                </a:tc>
                <a:tc>
                  <a:txBody>
                    <a:bodyPr/>
                    <a:lstStyle/>
                    <a:p>
                      <a:pPr algn="ct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4109714105"/>
                  </a:ext>
                </a:extLst>
              </a:tr>
              <a:tr h="554720">
                <a:tc>
                  <a:txBody>
                    <a:bodyPr/>
                    <a:lstStyle/>
                    <a:p>
                      <a:pPr algn="ctr"/>
                      <a:r>
                        <a:rPr lang="es-EC" dirty="0">
                          <a:latin typeface="Times New Roman" panose="02020603050405020304" pitchFamily="18" charset="0"/>
                          <a:cs typeface="Times New Roman" panose="02020603050405020304" pitchFamily="18" charset="0"/>
                        </a:rPr>
                        <a:t>[20]</a:t>
                      </a:r>
                    </a:p>
                  </a:txBody>
                  <a:tcPr>
                    <a:noFill/>
                  </a:tcPr>
                </a:tc>
                <a:tc>
                  <a:txBody>
                    <a:bodyPr/>
                    <a:lstStyle/>
                    <a:p>
                      <a:pPr algn="ctr"/>
                      <a:r>
                        <a:rPr lang="es-EC" dirty="0">
                          <a:latin typeface="Times New Roman" panose="02020603050405020304" pitchFamily="18" charset="0"/>
                          <a:cs typeface="Times New Roman" panose="02020603050405020304" pitchFamily="18" charset="0"/>
                        </a:rPr>
                        <a:t>A</a:t>
                      </a:r>
                    </a:p>
                  </a:txBody>
                  <a:tcPr>
                    <a:noFill/>
                  </a:tcPr>
                </a:tc>
                <a:tc>
                  <a:txBody>
                    <a:bodyPr/>
                    <a:lstStyle/>
                    <a:p>
                      <a:pPr algn="ctr"/>
                      <a:r>
                        <a:rPr lang="es-EC" sz="16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es-EC" sz="1600" dirty="0">
                        <a:latin typeface="Times New Roman" panose="02020603050405020304" pitchFamily="18" charset="0"/>
                        <a:cs typeface="Times New Roman" panose="02020603050405020304" pitchFamily="18" charset="0"/>
                      </a:endParaRPr>
                    </a:p>
                  </a:txBody>
                  <a:tcPr>
                    <a:noFill/>
                  </a:tcPr>
                </a:tc>
                <a:tc>
                  <a:txBody>
                    <a:bodyPr/>
                    <a:lstStyle/>
                    <a:p>
                      <a:pPr algn="ct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noFill/>
                  </a:tcPr>
                </a:tc>
                <a:tc>
                  <a:txBody>
                    <a:bodyPr/>
                    <a:lstStyle/>
                    <a:p>
                      <a:pPr algn="ctr"/>
                      <a:r>
                        <a:rPr lang="es-EC" dirty="0">
                          <a:latin typeface="Times New Roman" panose="02020603050405020304" pitchFamily="18" charset="0"/>
                          <a:cs typeface="Times New Roman" panose="02020603050405020304" pitchFamily="18" charset="0"/>
                        </a:rPr>
                        <a:t>-</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C" sz="1800" kern="1200" dirty="0">
                          <a:solidFill>
                            <a:schemeClr val="tx1"/>
                          </a:solidFill>
                          <a:latin typeface="+mn-lt"/>
                          <a:ea typeface="+mn-ea"/>
                          <a:cs typeface="+mn-cs"/>
                        </a:rPr>
                        <a:t>☼,</a:t>
                      </a:r>
                      <a:r>
                        <a:rPr lang="es-EC" sz="1800" b="0" i="0" kern="1200" dirty="0">
                          <a:solidFill>
                            <a:schemeClr val="tx1"/>
                          </a:solidFill>
                          <a:effectLst/>
                          <a:latin typeface="+mn-lt"/>
                          <a:ea typeface="+mn-ea"/>
                          <a:cs typeface="+mn-cs"/>
                        </a:rPr>
                        <a:t> ♫</a:t>
                      </a:r>
                      <a:endParaRPr lang="es-EC" dirty="0">
                        <a:latin typeface="Times New Roman" panose="02020603050405020304" pitchFamily="18" charset="0"/>
                        <a:cs typeface="Times New Roman" panose="02020603050405020304" pitchFamily="18" charset="0"/>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noFill/>
                  </a:tcPr>
                </a:tc>
                <a:tc>
                  <a:txBody>
                    <a:bodyPr/>
                    <a:lstStyle/>
                    <a:p>
                      <a:pPr algn="ctr"/>
                      <a:r>
                        <a:rPr lang="es-EC" sz="18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es-EC" dirty="0">
                        <a:latin typeface="Times New Roman" panose="02020603050405020304" pitchFamily="18" charset="0"/>
                        <a:cs typeface="Times New Roman" panose="02020603050405020304" pitchFamily="18" charset="0"/>
                      </a:endParaRPr>
                    </a:p>
                  </a:txBody>
                  <a:tcPr>
                    <a:noFill/>
                  </a:tcPr>
                </a:tc>
                <a:tc>
                  <a:txBody>
                    <a:bodyPr/>
                    <a:lstStyle/>
                    <a:p>
                      <a:pPr algn="ct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014800511"/>
                  </a:ext>
                </a:extLst>
              </a:tr>
              <a:tr h="554720">
                <a:tc>
                  <a:txBody>
                    <a:bodyPr/>
                    <a:lstStyle/>
                    <a:p>
                      <a:pPr algn="ctr"/>
                      <a:r>
                        <a:rPr lang="es-EC" dirty="0">
                          <a:latin typeface="Times New Roman" panose="02020603050405020304" pitchFamily="18" charset="0"/>
                          <a:cs typeface="Times New Roman" panose="02020603050405020304" pitchFamily="18" charset="0"/>
                        </a:rPr>
                        <a:t>[21]</a:t>
                      </a:r>
                    </a:p>
                  </a:txBody>
                  <a:tcPr>
                    <a:lnB w="12700" cap="flat" cmpd="sng" algn="ctr">
                      <a:solidFill>
                        <a:schemeClr val="tx1"/>
                      </a:solidFill>
                      <a:prstDash val="solid"/>
                      <a:round/>
                      <a:headEnd type="none" w="med" len="med"/>
                      <a:tailEnd type="none" w="med" len="med"/>
                    </a:lnB>
                    <a:noFill/>
                  </a:tcPr>
                </a:tc>
                <a:tc>
                  <a:txBody>
                    <a:bodyPr/>
                    <a:lstStyle/>
                    <a:p>
                      <a:pPr algn="ctr"/>
                      <a:r>
                        <a:rPr lang="es-EC" dirty="0">
                          <a:latin typeface="Times New Roman" panose="02020603050405020304" pitchFamily="18" charset="0"/>
                          <a:cs typeface="Times New Roman" panose="02020603050405020304" pitchFamily="18" charset="0"/>
                        </a:rPr>
                        <a:t>-</a:t>
                      </a:r>
                    </a:p>
                  </a:txBody>
                  <a:tcPr>
                    <a:lnB w="12700" cap="flat" cmpd="sng" algn="ctr">
                      <a:solidFill>
                        <a:schemeClr val="tx1"/>
                      </a:solidFill>
                      <a:prstDash val="solid"/>
                      <a:round/>
                      <a:headEnd type="none" w="med" len="med"/>
                      <a:tailEnd type="none" w="med" len="med"/>
                    </a:lnB>
                    <a:noFill/>
                  </a:tcPr>
                </a:tc>
                <a:tc>
                  <a:txBody>
                    <a:bodyPr/>
                    <a:lstStyle/>
                    <a:p>
                      <a:pPr algn="ct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C" sz="1800" b="0" i="0" kern="1200" dirty="0">
                          <a:solidFill>
                            <a:schemeClr val="tx1"/>
                          </a:solidFill>
                          <a:effectLst/>
                          <a:latin typeface="Times New Roman" panose="02020603050405020304" pitchFamily="18" charset="0"/>
                          <a:ea typeface="+mn-ea"/>
                          <a:cs typeface="Times New Roman" panose="02020603050405020304" pitchFamily="18" charset="0"/>
                        </a:rPr>
                        <a:t>✔(US)</a:t>
                      </a:r>
                      <a:endParaRPr lang="es-EC"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s-EC" sz="18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es-EC"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s-EC" sz="1800" b="0" i="0" kern="1200" dirty="0">
                          <a:solidFill>
                            <a:schemeClr val="tx1"/>
                          </a:solidFill>
                          <a:effectLst/>
                          <a:latin typeface="+mn-lt"/>
                          <a:ea typeface="+mn-ea"/>
                          <a:cs typeface="+mn-cs"/>
                        </a:rPr>
                        <a:t>✘</a:t>
                      </a:r>
                      <a:endParaRPr lang="es-EC"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0201958"/>
                  </a:ext>
                </a:extLst>
              </a:tr>
            </a:tbl>
          </a:graphicData>
        </a:graphic>
      </p:graphicFrame>
    </p:spTree>
    <p:extLst>
      <p:ext uri="{BB962C8B-B14F-4D97-AF65-F5344CB8AC3E}">
        <p14:creationId xmlns:p14="http://schemas.microsoft.com/office/powerpoint/2010/main" val="4251741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lang="en-US" dirty="0"/>
              <a:t>Features of the Proposed System</a:t>
            </a:r>
          </a:p>
        </p:txBody>
      </p:sp>
      <p:sp>
        <p:nvSpPr>
          <p:cNvPr id="3" name="フッター プレースホルダー 2"/>
          <p:cNvSpPr>
            <a:spLocks noGrp="1"/>
          </p:cNvSpPr>
          <p:nvPr>
            <p:ph type="ftr" sz="quarter" idx="10"/>
          </p:nvPr>
        </p:nvSpPr>
        <p:spPr/>
        <p:txBody>
          <a:bodyPr/>
          <a:lstStyle/>
          <a:p>
            <a:r>
              <a:rPr lang="en-US" dirty="0"/>
              <a:t>GLEISTON GUERRERO ULLOA</a:t>
            </a:r>
          </a:p>
        </p:txBody>
      </p:sp>
      <p:sp>
        <p:nvSpPr>
          <p:cNvPr id="4" name="スライド番号プレースホルダー 3"/>
          <p:cNvSpPr>
            <a:spLocks noGrp="1"/>
          </p:cNvSpPr>
          <p:nvPr>
            <p:ph type="sldNum" sz="quarter" idx="11"/>
          </p:nvPr>
        </p:nvSpPr>
        <p:spPr/>
        <p:txBody>
          <a:bodyPr/>
          <a:lstStyle/>
          <a:p>
            <a:fld id="{DAEF4D36-AE85-49C9-90DE-66D02B257272}" type="slidenum">
              <a:rPr lang="en-US" smtClean="0">
                <a:solidFill>
                  <a:schemeClr val="bg1"/>
                </a:solidFill>
              </a:rPr>
              <a:t>4</a:t>
            </a:fld>
            <a:endParaRPr lang="en-US" dirty="0">
              <a:solidFill>
                <a:schemeClr val="bg1"/>
              </a:solidFill>
            </a:endParaRPr>
          </a:p>
        </p:txBody>
      </p:sp>
      <p:sp>
        <p:nvSpPr>
          <p:cNvPr id="10" name="サブタイトル 9"/>
          <p:cNvSpPr>
            <a:spLocks noGrp="1"/>
          </p:cNvSpPr>
          <p:nvPr>
            <p:ph type="subTitle" idx="1"/>
          </p:nvPr>
        </p:nvSpPr>
        <p:spPr/>
        <p:txBody>
          <a:bodyPr>
            <a:normAutofit fontScale="92500" lnSpcReduction="20000"/>
          </a:bodyPr>
          <a:lstStyle/>
          <a:p>
            <a:r>
              <a:rPr lang="en-US" sz="3200" dirty="0"/>
              <a:t>IoT-Based Smart Medicine Dispenser to Control and Supervise Medication Intake</a:t>
            </a:r>
            <a:endParaRPr lang="en-US" dirty="0"/>
          </a:p>
        </p:txBody>
      </p:sp>
      <p:sp>
        <p:nvSpPr>
          <p:cNvPr id="37" name="Freeform: Shape 39">
            <a:extLst>
              <a:ext uri="{FF2B5EF4-FFF2-40B4-BE49-F238E27FC236}">
                <a16:creationId xmlns:a16="http://schemas.microsoft.com/office/drawing/2014/main" id="{4A896F38-8D4D-4787-A5B0-67DFB864541E}"/>
              </a:ext>
            </a:extLst>
          </p:cNvPr>
          <p:cNvSpPr/>
          <p:nvPr/>
        </p:nvSpPr>
        <p:spPr>
          <a:xfrm>
            <a:off x="6942392" y="1651947"/>
            <a:ext cx="4385910" cy="2529171"/>
          </a:xfrm>
          <a:custGeom>
            <a:avLst/>
            <a:gdLst>
              <a:gd name="connsiteX0" fmla="*/ 951522 w 1903042"/>
              <a:gd name="connsiteY0" fmla="*/ 0 h 1097405"/>
              <a:gd name="connsiteX1" fmla="*/ 980873 w 1903042"/>
              <a:gd name="connsiteY1" fmla="*/ 3892 h 1097405"/>
              <a:gd name="connsiteX2" fmla="*/ 1013134 w 1903042"/>
              <a:gd name="connsiteY2" fmla="*/ 18388 h 1097405"/>
              <a:gd name="connsiteX3" fmla="*/ 1840884 w 1903042"/>
              <a:gd name="connsiteY3" fmla="*/ 493068 h 1097405"/>
              <a:gd name="connsiteX4" fmla="*/ 1887336 w 1903042"/>
              <a:gd name="connsiteY4" fmla="*/ 542866 h 1097405"/>
              <a:gd name="connsiteX5" fmla="*/ 1903025 w 1903042"/>
              <a:gd name="connsiteY5" fmla="*/ 604414 h 1097405"/>
              <a:gd name="connsiteX6" fmla="*/ 1903025 w 1903042"/>
              <a:gd name="connsiteY6" fmla="*/ 979091 h 1097405"/>
              <a:gd name="connsiteX7" fmla="*/ 1882135 w 1903042"/>
              <a:gd name="connsiteY7" fmla="*/ 1016529 h 1097405"/>
              <a:gd name="connsiteX8" fmla="*/ 1840620 w 1903042"/>
              <a:gd name="connsiteY8" fmla="*/ 1016885 h 1097405"/>
              <a:gd name="connsiteX9" fmla="*/ 1543314 w 1903042"/>
              <a:gd name="connsiteY9" fmla="*/ 840940 h 1097405"/>
              <a:gd name="connsiteX10" fmla="*/ 1463015 w 1903042"/>
              <a:gd name="connsiteY10" fmla="*/ 819474 h 1097405"/>
              <a:gd name="connsiteX11" fmla="*/ 1387653 w 1903042"/>
              <a:gd name="connsiteY11" fmla="*/ 840940 h 1097405"/>
              <a:gd name="connsiteX12" fmla="*/ 950464 w 1903042"/>
              <a:gd name="connsiteY12" fmla="*/ 1097405 h 1097405"/>
              <a:gd name="connsiteX13" fmla="*/ 515302 w 1903042"/>
              <a:gd name="connsiteY13" fmla="*/ 840940 h 1097405"/>
              <a:gd name="connsiteX14" fmla="*/ 439940 w 1903042"/>
              <a:gd name="connsiteY14" fmla="*/ 819474 h 1097405"/>
              <a:gd name="connsiteX15" fmla="*/ 359642 w 1903042"/>
              <a:gd name="connsiteY15" fmla="*/ 840940 h 1097405"/>
              <a:gd name="connsiteX16" fmla="*/ 62335 w 1903042"/>
              <a:gd name="connsiteY16" fmla="*/ 1016885 h 1097405"/>
              <a:gd name="connsiteX17" fmla="*/ 20820 w 1903042"/>
              <a:gd name="connsiteY17" fmla="*/ 1016529 h 1097405"/>
              <a:gd name="connsiteX18" fmla="*/ 18 w 1903042"/>
              <a:gd name="connsiteY18" fmla="*/ 979091 h 1097405"/>
              <a:gd name="connsiteX19" fmla="*/ 18 w 1903042"/>
              <a:gd name="connsiteY19" fmla="*/ 604414 h 1097405"/>
              <a:gd name="connsiteX20" fmla="*/ 15620 w 1903042"/>
              <a:gd name="connsiteY20" fmla="*/ 542866 h 1097405"/>
              <a:gd name="connsiteX21" fmla="*/ 62071 w 1903042"/>
              <a:gd name="connsiteY21" fmla="*/ 493068 h 1097405"/>
              <a:gd name="connsiteX22" fmla="*/ 889822 w 1903042"/>
              <a:gd name="connsiteY22" fmla="*/ 18388 h 1097405"/>
              <a:gd name="connsiteX23" fmla="*/ 922170 w 1903042"/>
              <a:gd name="connsiteY23" fmla="*/ 3892 h 1097405"/>
              <a:gd name="connsiteX24" fmla="*/ 951522 w 1903042"/>
              <a:gd name="connsiteY24" fmla="*/ 0 h 109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03042" h="1097405">
                <a:moveTo>
                  <a:pt x="951522" y="0"/>
                </a:moveTo>
                <a:cubicBezTo>
                  <a:pt x="961394" y="0"/>
                  <a:pt x="971266" y="1298"/>
                  <a:pt x="980873" y="3892"/>
                </a:cubicBezTo>
                <a:cubicBezTo>
                  <a:pt x="992332" y="6995"/>
                  <a:pt x="1003173" y="11878"/>
                  <a:pt x="1013134" y="18388"/>
                </a:cubicBezTo>
                <a:lnTo>
                  <a:pt x="1840884" y="493068"/>
                </a:lnTo>
                <a:cubicBezTo>
                  <a:pt x="1860452" y="505378"/>
                  <a:pt x="1876406" y="522520"/>
                  <a:pt x="1887336" y="542866"/>
                </a:cubicBezTo>
                <a:cubicBezTo>
                  <a:pt x="1897472" y="561839"/>
                  <a:pt x="1902937" y="582948"/>
                  <a:pt x="1903025" y="604414"/>
                </a:cubicBezTo>
                <a:lnTo>
                  <a:pt x="1903025" y="979091"/>
                </a:lnTo>
                <a:cubicBezTo>
                  <a:pt x="1903466" y="994453"/>
                  <a:pt x="1895445" y="1008797"/>
                  <a:pt x="1882135" y="1016529"/>
                </a:cubicBezTo>
                <a:cubicBezTo>
                  <a:pt x="1869354" y="1023955"/>
                  <a:pt x="1853577" y="1024108"/>
                  <a:pt x="1840620" y="1016885"/>
                </a:cubicBezTo>
                <a:lnTo>
                  <a:pt x="1543314" y="840940"/>
                </a:lnTo>
                <a:cubicBezTo>
                  <a:pt x="1519074" y="826443"/>
                  <a:pt x="1491309" y="819017"/>
                  <a:pt x="1463015" y="819474"/>
                </a:cubicBezTo>
                <a:cubicBezTo>
                  <a:pt x="1436484" y="819881"/>
                  <a:pt x="1410482" y="827308"/>
                  <a:pt x="1387653" y="840940"/>
                </a:cubicBezTo>
                <a:lnTo>
                  <a:pt x="950464" y="1097405"/>
                </a:lnTo>
                <a:lnTo>
                  <a:pt x="515302" y="840940"/>
                </a:lnTo>
                <a:cubicBezTo>
                  <a:pt x="492473" y="827308"/>
                  <a:pt x="466471" y="819881"/>
                  <a:pt x="439940" y="819474"/>
                </a:cubicBezTo>
                <a:cubicBezTo>
                  <a:pt x="411646" y="819017"/>
                  <a:pt x="383881" y="826443"/>
                  <a:pt x="359642" y="840940"/>
                </a:cubicBezTo>
                <a:lnTo>
                  <a:pt x="62335" y="1016885"/>
                </a:lnTo>
                <a:cubicBezTo>
                  <a:pt x="49378" y="1024108"/>
                  <a:pt x="33601" y="1024006"/>
                  <a:pt x="20820" y="1016529"/>
                </a:cubicBezTo>
                <a:cubicBezTo>
                  <a:pt x="7599" y="1008797"/>
                  <a:pt x="-422" y="994453"/>
                  <a:pt x="18" y="979091"/>
                </a:cubicBezTo>
                <a:lnTo>
                  <a:pt x="18" y="604414"/>
                </a:lnTo>
                <a:cubicBezTo>
                  <a:pt x="195" y="582948"/>
                  <a:pt x="5571" y="561839"/>
                  <a:pt x="15620" y="542866"/>
                </a:cubicBezTo>
                <a:cubicBezTo>
                  <a:pt x="26549" y="522520"/>
                  <a:pt x="42591" y="505327"/>
                  <a:pt x="62071" y="493068"/>
                </a:cubicBezTo>
                <a:lnTo>
                  <a:pt x="889822" y="18388"/>
                </a:lnTo>
                <a:cubicBezTo>
                  <a:pt x="899782" y="11878"/>
                  <a:pt x="910711" y="6995"/>
                  <a:pt x="922170" y="3892"/>
                </a:cubicBezTo>
                <a:cubicBezTo>
                  <a:pt x="931778" y="1298"/>
                  <a:pt x="941650" y="0"/>
                  <a:pt x="95152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38" name="Freeform: Shape 40">
            <a:extLst>
              <a:ext uri="{FF2B5EF4-FFF2-40B4-BE49-F238E27FC236}">
                <a16:creationId xmlns:a16="http://schemas.microsoft.com/office/drawing/2014/main" id="{BA8429D3-688B-4614-9F05-33DFD74541B8}"/>
              </a:ext>
            </a:extLst>
          </p:cNvPr>
          <p:cNvSpPr/>
          <p:nvPr/>
        </p:nvSpPr>
        <p:spPr>
          <a:xfrm>
            <a:off x="6950671" y="3690410"/>
            <a:ext cx="1966838" cy="2259606"/>
          </a:xfrm>
          <a:custGeom>
            <a:avLst/>
            <a:gdLst>
              <a:gd name="connsiteX0" fmla="*/ 429818 w 853409"/>
              <a:gd name="connsiteY0" fmla="*/ 23 h 980441"/>
              <a:gd name="connsiteX1" fmla="*/ 457465 w 853409"/>
              <a:gd name="connsiteY1" fmla="*/ 7667 h 980441"/>
              <a:gd name="connsiteX2" fmla="*/ 843423 w 853409"/>
              <a:gd name="connsiteY2" fmla="*/ 231346 h 980441"/>
              <a:gd name="connsiteX3" fmla="*/ 853409 w 853409"/>
              <a:gd name="connsiteY3" fmla="*/ 247971 h 980441"/>
              <a:gd name="connsiteX4" fmla="*/ 844200 w 853409"/>
              <a:gd name="connsiteY4" fmla="*/ 264325 h 980441"/>
              <a:gd name="connsiteX5" fmla="*/ 532455 w 853409"/>
              <a:gd name="connsiteY5" fmla="*/ 453134 h 980441"/>
              <a:gd name="connsiteX6" fmla="*/ 475457 w 853409"/>
              <a:gd name="connsiteY6" fmla="*/ 512386 h 980441"/>
              <a:gd name="connsiteX7" fmla="*/ 455226 w 853409"/>
              <a:gd name="connsiteY7" fmla="*/ 582526 h 980441"/>
              <a:gd name="connsiteX8" fmla="*/ 444776 w 853409"/>
              <a:gd name="connsiteY8" fmla="*/ 961709 h 980441"/>
              <a:gd name="connsiteX9" fmla="*/ 435349 w 853409"/>
              <a:gd name="connsiteY9" fmla="*/ 977892 h 980441"/>
              <a:gd name="connsiteX10" fmla="*/ 415976 w 853409"/>
              <a:gd name="connsiteY10" fmla="*/ 977657 h 980441"/>
              <a:gd name="connsiteX11" fmla="*/ 30038 w 853409"/>
              <a:gd name="connsiteY11" fmla="*/ 753943 h 980441"/>
              <a:gd name="connsiteX12" fmla="*/ 9416 w 853409"/>
              <a:gd name="connsiteY12" fmla="*/ 734033 h 980441"/>
              <a:gd name="connsiteX13" fmla="*/ 319 w 853409"/>
              <a:gd name="connsiteY13" fmla="*/ 704617 h 980441"/>
              <a:gd name="connsiteX14" fmla="*/ 98 w 853409"/>
              <a:gd name="connsiteY14" fmla="*/ 273396 h 980441"/>
              <a:gd name="connsiteX15" fmla="*/ 1633 w 853409"/>
              <a:gd name="connsiteY15" fmla="*/ 257479 h 980441"/>
              <a:gd name="connsiteX16" fmla="*/ 14830 w 853409"/>
              <a:gd name="connsiteY16" fmla="*/ 234436 h 980441"/>
              <a:gd name="connsiteX17" fmla="*/ 27783 w 853409"/>
              <a:gd name="connsiteY17" fmla="*/ 225058 h 980441"/>
              <a:gd name="connsiteX18" fmla="*/ 399843 w 853409"/>
              <a:gd name="connsiteY18" fmla="*/ 7060 h 980441"/>
              <a:gd name="connsiteX19" fmla="*/ 429818 w 853409"/>
              <a:gd name="connsiteY19" fmla="*/ 23 h 98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3409" h="980441">
                <a:moveTo>
                  <a:pt x="429818" y="23"/>
                </a:moveTo>
                <a:cubicBezTo>
                  <a:pt x="439534" y="296"/>
                  <a:pt x="449011" y="2916"/>
                  <a:pt x="457465" y="7667"/>
                </a:cubicBezTo>
                <a:lnTo>
                  <a:pt x="843423" y="231346"/>
                </a:lnTo>
                <a:cubicBezTo>
                  <a:pt x="849539" y="234664"/>
                  <a:pt x="853353" y="241036"/>
                  <a:pt x="853409" y="247971"/>
                </a:cubicBezTo>
                <a:cubicBezTo>
                  <a:pt x="853445" y="254665"/>
                  <a:pt x="849952" y="260901"/>
                  <a:pt x="844200" y="264325"/>
                </a:cubicBezTo>
                <a:lnTo>
                  <a:pt x="532455" y="453134"/>
                </a:lnTo>
                <a:cubicBezTo>
                  <a:pt x="508672" y="467629"/>
                  <a:pt x="489042" y="488046"/>
                  <a:pt x="475457" y="512386"/>
                </a:cubicBezTo>
                <a:cubicBezTo>
                  <a:pt x="463429" y="533936"/>
                  <a:pt x="456527" y="557916"/>
                  <a:pt x="455226" y="582526"/>
                </a:cubicBezTo>
                <a:lnTo>
                  <a:pt x="444776" y="961709"/>
                </a:lnTo>
                <a:cubicBezTo>
                  <a:pt x="444733" y="968403"/>
                  <a:pt x="441121" y="974572"/>
                  <a:pt x="435349" y="977892"/>
                </a:cubicBezTo>
                <a:cubicBezTo>
                  <a:pt x="429319" y="981387"/>
                  <a:pt x="421883" y="981270"/>
                  <a:pt x="415976" y="977657"/>
                </a:cubicBezTo>
                <a:lnTo>
                  <a:pt x="30038" y="753943"/>
                </a:lnTo>
                <a:cubicBezTo>
                  <a:pt x="21643" y="749089"/>
                  <a:pt x="14587" y="742241"/>
                  <a:pt x="9416" y="734033"/>
                </a:cubicBezTo>
                <a:cubicBezTo>
                  <a:pt x="3878" y="725155"/>
                  <a:pt x="750" y="715034"/>
                  <a:pt x="319" y="704617"/>
                </a:cubicBezTo>
                <a:lnTo>
                  <a:pt x="98" y="273396"/>
                </a:lnTo>
                <a:cubicBezTo>
                  <a:pt x="-237" y="268051"/>
                  <a:pt x="291" y="262647"/>
                  <a:pt x="1633" y="257479"/>
                </a:cubicBezTo>
                <a:cubicBezTo>
                  <a:pt x="3937" y="248767"/>
                  <a:pt x="8482" y="240832"/>
                  <a:pt x="14830" y="234436"/>
                </a:cubicBezTo>
                <a:cubicBezTo>
                  <a:pt x="18629" y="230630"/>
                  <a:pt x="23003" y="227475"/>
                  <a:pt x="27783" y="225058"/>
                </a:cubicBezTo>
                <a:lnTo>
                  <a:pt x="399843" y="7060"/>
                </a:lnTo>
                <a:cubicBezTo>
                  <a:pt x="409046" y="2161"/>
                  <a:pt x="419358" y="-262"/>
                  <a:pt x="429818" y="23"/>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137160" rtlCol="0" anchor="ctr"/>
          <a:lstStyle/>
          <a:p>
            <a:r>
              <a:rPr lang="en-US" sz="6000" b="1"/>
              <a:t>03</a:t>
            </a:r>
          </a:p>
        </p:txBody>
      </p:sp>
      <p:sp>
        <p:nvSpPr>
          <p:cNvPr id="39" name="Freeform: Shape 41">
            <a:extLst>
              <a:ext uri="{FF2B5EF4-FFF2-40B4-BE49-F238E27FC236}">
                <a16:creationId xmlns:a16="http://schemas.microsoft.com/office/drawing/2014/main" id="{02485C47-F453-4F35-8F53-3CC7F30AA16B}"/>
              </a:ext>
            </a:extLst>
          </p:cNvPr>
          <p:cNvSpPr/>
          <p:nvPr/>
        </p:nvSpPr>
        <p:spPr>
          <a:xfrm>
            <a:off x="9363616" y="3694952"/>
            <a:ext cx="1971863" cy="2250486"/>
          </a:xfrm>
          <a:custGeom>
            <a:avLst/>
            <a:gdLst>
              <a:gd name="connsiteX0" fmla="*/ 426606 w 855589"/>
              <a:gd name="connsiteY0" fmla="*/ 18 h 976484"/>
              <a:gd name="connsiteX1" fmla="*/ 456559 w 855589"/>
              <a:gd name="connsiteY1" fmla="*/ 7147 h 976484"/>
              <a:gd name="connsiteX2" fmla="*/ 827944 w 855589"/>
              <a:gd name="connsiteY2" fmla="*/ 226292 h 976484"/>
              <a:gd name="connsiteX3" fmla="*/ 840868 w 855589"/>
              <a:gd name="connsiteY3" fmla="*/ 235710 h 976484"/>
              <a:gd name="connsiteX4" fmla="*/ 853995 w 855589"/>
              <a:gd name="connsiteY4" fmla="*/ 258793 h 976484"/>
              <a:gd name="connsiteX5" fmla="*/ 855480 w 855589"/>
              <a:gd name="connsiteY5" fmla="*/ 274715 h 976484"/>
              <a:gd name="connsiteX6" fmla="*/ 853929 w 855589"/>
              <a:gd name="connsiteY6" fmla="*/ 705933 h 976484"/>
              <a:gd name="connsiteX7" fmla="*/ 844742 w 855589"/>
              <a:gd name="connsiteY7" fmla="*/ 735321 h 976484"/>
              <a:gd name="connsiteX8" fmla="*/ 824098 w 855589"/>
              <a:gd name="connsiteY8" fmla="*/ 755237 h 976484"/>
              <a:gd name="connsiteX9" fmla="*/ 435202 w 855589"/>
              <a:gd name="connsiteY9" fmla="*/ 973767 h 976484"/>
              <a:gd name="connsiteX10" fmla="*/ 415809 w 855589"/>
              <a:gd name="connsiteY10" fmla="*/ 973908 h 976484"/>
              <a:gd name="connsiteX11" fmla="*/ 406412 w 855589"/>
              <a:gd name="connsiteY11" fmla="*/ 957661 h 976484"/>
              <a:gd name="connsiteX12" fmla="*/ 402417 w 855589"/>
              <a:gd name="connsiteY12" fmla="*/ 593220 h 976484"/>
              <a:gd name="connsiteX13" fmla="*/ 380394 w 855589"/>
              <a:gd name="connsiteY13" fmla="*/ 514008 h 976484"/>
              <a:gd name="connsiteX14" fmla="*/ 330294 w 855589"/>
              <a:gd name="connsiteY14" fmla="*/ 460913 h 976484"/>
              <a:gd name="connsiteX15" fmla="*/ 9140 w 855589"/>
              <a:gd name="connsiteY15" fmla="*/ 259049 h 976484"/>
              <a:gd name="connsiteX16" fmla="*/ 2 w 855589"/>
              <a:gd name="connsiteY16" fmla="*/ 242701 h 976484"/>
              <a:gd name="connsiteX17" fmla="*/ 10058 w 855589"/>
              <a:gd name="connsiteY17" fmla="*/ 226142 h 976484"/>
              <a:gd name="connsiteX18" fmla="*/ 398974 w 855589"/>
              <a:gd name="connsiteY18" fmla="*/ 7646 h 976484"/>
              <a:gd name="connsiteX19" fmla="*/ 426606 w 855589"/>
              <a:gd name="connsiteY19" fmla="*/ 18 h 97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5589" h="976484">
                <a:moveTo>
                  <a:pt x="426606" y="18"/>
                </a:moveTo>
                <a:cubicBezTo>
                  <a:pt x="437066" y="-235"/>
                  <a:pt x="447371" y="2220"/>
                  <a:pt x="456559" y="7147"/>
                </a:cubicBezTo>
                <a:lnTo>
                  <a:pt x="827944" y="226292"/>
                </a:lnTo>
                <a:cubicBezTo>
                  <a:pt x="832717" y="228723"/>
                  <a:pt x="837101" y="231926"/>
                  <a:pt x="840868" y="235710"/>
                </a:cubicBezTo>
                <a:cubicBezTo>
                  <a:pt x="847197" y="242125"/>
                  <a:pt x="851717" y="250074"/>
                  <a:pt x="853995" y="258793"/>
                </a:cubicBezTo>
                <a:cubicBezTo>
                  <a:pt x="855340" y="264000"/>
                  <a:pt x="855831" y="269371"/>
                  <a:pt x="855480" y="274715"/>
                </a:cubicBezTo>
                <a:lnTo>
                  <a:pt x="853929" y="705933"/>
                </a:lnTo>
                <a:cubicBezTo>
                  <a:pt x="853466" y="716349"/>
                  <a:pt x="850307" y="726460"/>
                  <a:pt x="844742" y="735321"/>
                </a:cubicBezTo>
                <a:cubicBezTo>
                  <a:pt x="839565" y="743547"/>
                  <a:pt x="832488" y="750373"/>
                  <a:pt x="824098" y="755237"/>
                </a:cubicBezTo>
                <a:lnTo>
                  <a:pt x="435202" y="973767"/>
                </a:lnTo>
                <a:cubicBezTo>
                  <a:pt x="429234" y="977345"/>
                  <a:pt x="421808" y="977387"/>
                  <a:pt x="415809" y="973908"/>
                </a:cubicBezTo>
                <a:cubicBezTo>
                  <a:pt x="410027" y="970535"/>
                  <a:pt x="406434" y="964355"/>
                  <a:pt x="406412" y="957661"/>
                </a:cubicBezTo>
                <a:lnTo>
                  <a:pt x="402417" y="593220"/>
                </a:lnTo>
                <a:cubicBezTo>
                  <a:pt x="402033" y="565371"/>
                  <a:pt x="394440" y="538084"/>
                  <a:pt x="380394" y="514008"/>
                </a:cubicBezTo>
                <a:cubicBezTo>
                  <a:pt x="367956" y="492691"/>
                  <a:pt x="350821" y="474551"/>
                  <a:pt x="330294" y="460913"/>
                </a:cubicBezTo>
                <a:lnTo>
                  <a:pt x="9140" y="259049"/>
                </a:lnTo>
                <a:cubicBezTo>
                  <a:pt x="3399" y="255607"/>
                  <a:pt x="-75" y="249360"/>
                  <a:pt x="2" y="242701"/>
                </a:cubicBezTo>
                <a:cubicBezTo>
                  <a:pt x="59" y="235732"/>
                  <a:pt x="3943" y="229390"/>
                  <a:pt x="10058" y="226142"/>
                </a:cubicBezTo>
                <a:lnTo>
                  <a:pt x="398974" y="7646"/>
                </a:lnTo>
                <a:cubicBezTo>
                  <a:pt x="407424" y="2887"/>
                  <a:pt x="416909" y="295"/>
                  <a:pt x="426606" y="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0" rIns="137160" rtlCol="0" anchor="ctr"/>
          <a:lstStyle/>
          <a:p>
            <a:pPr algn="r"/>
            <a:r>
              <a:rPr lang="en-US" sz="6000" b="1"/>
              <a:t>01</a:t>
            </a:r>
          </a:p>
        </p:txBody>
      </p:sp>
      <p:sp>
        <p:nvSpPr>
          <p:cNvPr id="40" name="Freeform: Shape 72">
            <a:extLst>
              <a:ext uri="{FF2B5EF4-FFF2-40B4-BE49-F238E27FC236}">
                <a16:creationId xmlns:a16="http://schemas.microsoft.com/office/drawing/2014/main" id="{B18F2F80-10C4-484B-883C-B2479E83C981}"/>
              </a:ext>
            </a:extLst>
          </p:cNvPr>
          <p:cNvSpPr/>
          <p:nvPr/>
        </p:nvSpPr>
        <p:spPr>
          <a:xfrm>
            <a:off x="9404605" y="4399576"/>
            <a:ext cx="3134123" cy="4287362"/>
          </a:xfrm>
          <a:custGeom>
            <a:avLst/>
            <a:gdLst>
              <a:gd name="connsiteX0" fmla="*/ 947886 w 1359893"/>
              <a:gd name="connsiteY0" fmla="*/ 4 h 1860282"/>
              <a:gd name="connsiteX1" fmla="*/ 969230 w 1359893"/>
              <a:gd name="connsiteY1" fmla="*/ 6167 h 1860282"/>
              <a:gd name="connsiteX2" fmla="*/ 1294203 w 1359893"/>
              <a:gd name="connsiteY2" fmla="*/ 192650 h 1860282"/>
              <a:gd name="connsiteX3" fmla="*/ 1339821 w 1359893"/>
              <a:gd name="connsiteY3" fmla="*/ 236815 h 1860282"/>
              <a:gd name="connsiteX4" fmla="*/ 1359893 w 1359893"/>
              <a:gd name="connsiteY4" fmla="*/ 301889 h 1860282"/>
              <a:gd name="connsiteX5" fmla="*/ 1359618 w 1359893"/>
              <a:gd name="connsiteY5" fmla="*/ 1256086 h 1860282"/>
              <a:gd name="connsiteX6" fmla="*/ 1356091 w 1359893"/>
              <a:gd name="connsiteY6" fmla="*/ 1291358 h 1860282"/>
              <a:gd name="connsiteX7" fmla="*/ 1326874 w 1359893"/>
              <a:gd name="connsiteY7" fmla="*/ 1342274 h 1860282"/>
              <a:gd name="connsiteX8" fmla="*/ 1298244 w 1359893"/>
              <a:gd name="connsiteY8" fmla="*/ 1363040 h 1860282"/>
              <a:gd name="connsiteX9" fmla="*/ 474551 w 1359893"/>
              <a:gd name="connsiteY9" fmla="*/ 1844726 h 1860282"/>
              <a:gd name="connsiteX10" fmla="*/ 408240 w 1359893"/>
              <a:gd name="connsiteY10" fmla="*/ 1860230 h 1860282"/>
              <a:gd name="connsiteX11" fmla="*/ 347048 w 1359893"/>
              <a:gd name="connsiteY11" fmla="*/ 1843205 h 1860282"/>
              <a:gd name="connsiteX12" fmla="*/ 22075 w 1359893"/>
              <a:gd name="connsiteY12" fmla="*/ 1656723 h 1860282"/>
              <a:gd name="connsiteX13" fmla="*/ 1 w 1359893"/>
              <a:gd name="connsiteY13" fmla="*/ 1619971 h 1860282"/>
              <a:gd name="connsiteX14" fmla="*/ 20355 w 1359893"/>
              <a:gd name="connsiteY14" fmla="*/ 1583786 h 1860282"/>
              <a:gd name="connsiteX15" fmla="*/ 320933 w 1359893"/>
              <a:gd name="connsiteY15" fmla="*/ 1413490 h 1860282"/>
              <a:gd name="connsiteX16" fmla="*/ 379517 w 1359893"/>
              <a:gd name="connsiteY16" fmla="*/ 1354528 h 1860282"/>
              <a:gd name="connsiteX17" fmla="*/ 398408 w 1359893"/>
              <a:gd name="connsiteY17" fmla="*/ 1278480 h 1860282"/>
              <a:gd name="connsiteX18" fmla="*/ 393560 w 1359893"/>
              <a:gd name="connsiteY18" fmla="*/ 771641 h 1860282"/>
              <a:gd name="connsiteX19" fmla="*/ 832590 w 1359893"/>
              <a:gd name="connsiteY19" fmla="*/ 521854 h 1860282"/>
              <a:gd name="connsiteX20" fmla="*/ 888716 w 1359893"/>
              <a:gd name="connsiteY20" fmla="*/ 467173 h 1860282"/>
              <a:gd name="connsiteX21" fmla="*/ 910064 w 1359893"/>
              <a:gd name="connsiteY21" fmla="*/ 386843 h 1860282"/>
              <a:gd name="connsiteX22" fmla="*/ 905434 w 1359893"/>
              <a:gd name="connsiteY22" fmla="*/ 41407 h 1860282"/>
              <a:gd name="connsiteX23" fmla="*/ 926406 w 1359893"/>
              <a:gd name="connsiteY23" fmla="*/ 5576 h 1860282"/>
              <a:gd name="connsiteX24" fmla="*/ 947886 w 1359893"/>
              <a:gd name="connsiteY24" fmla="*/ 4 h 1860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59893" h="1860282">
                <a:moveTo>
                  <a:pt x="947886" y="4"/>
                </a:moveTo>
                <a:cubicBezTo>
                  <a:pt x="955293" y="101"/>
                  <a:pt x="962678" y="2153"/>
                  <a:pt x="969230" y="6167"/>
                </a:cubicBezTo>
                <a:lnTo>
                  <a:pt x="1294203" y="192650"/>
                </a:lnTo>
                <a:cubicBezTo>
                  <a:pt x="1312733" y="203486"/>
                  <a:pt x="1328366" y="218656"/>
                  <a:pt x="1339821" y="236815"/>
                </a:cubicBezTo>
                <a:cubicBezTo>
                  <a:pt x="1352028" y="256421"/>
                  <a:pt x="1358955" y="278892"/>
                  <a:pt x="1359893" y="301889"/>
                </a:cubicBezTo>
                <a:lnTo>
                  <a:pt x="1359618" y="1256086"/>
                </a:lnTo>
                <a:cubicBezTo>
                  <a:pt x="1360308" y="1267965"/>
                  <a:pt x="1359103" y="1279876"/>
                  <a:pt x="1356091" y="1291358"/>
                </a:cubicBezTo>
                <a:cubicBezTo>
                  <a:pt x="1351028" y="1310607"/>
                  <a:pt x="1340937" y="1328190"/>
                  <a:pt x="1326874" y="1342274"/>
                </a:cubicBezTo>
                <a:cubicBezTo>
                  <a:pt x="1318479" y="1350668"/>
                  <a:pt x="1308848" y="1357641"/>
                  <a:pt x="1298244" y="1363040"/>
                </a:cubicBezTo>
                <a:lnTo>
                  <a:pt x="474551" y="1844726"/>
                </a:lnTo>
                <a:cubicBezTo>
                  <a:pt x="454135" y="1855571"/>
                  <a:pt x="431327" y="1860877"/>
                  <a:pt x="408240" y="1860230"/>
                </a:cubicBezTo>
                <a:cubicBezTo>
                  <a:pt x="386739" y="1859579"/>
                  <a:pt x="365710" y="1853812"/>
                  <a:pt x="347048" y="1843205"/>
                </a:cubicBezTo>
                <a:lnTo>
                  <a:pt x="22075" y="1656723"/>
                </a:lnTo>
                <a:cubicBezTo>
                  <a:pt x="8532" y="1649459"/>
                  <a:pt x="83" y="1635363"/>
                  <a:pt x="1" y="1619971"/>
                </a:cubicBezTo>
                <a:cubicBezTo>
                  <a:pt x="-79" y="1605189"/>
                  <a:pt x="7642" y="1591429"/>
                  <a:pt x="20355" y="1583786"/>
                </a:cubicBezTo>
                <a:lnTo>
                  <a:pt x="320933" y="1413490"/>
                </a:lnTo>
                <a:cubicBezTo>
                  <a:pt x="345571" y="1399682"/>
                  <a:pt x="365831" y="1379296"/>
                  <a:pt x="379517" y="1354528"/>
                </a:cubicBezTo>
                <a:cubicBezTo>
                  <a:pt x="392368" y="1331314"/>
                  <a:pt x="398869" y="1305065"/>
                  <a:pt x="398408" y="1278480"/>
                </a:cubicBezTo>
                <a:lnTo>
                  <a:pt x="393560" y="771641"/>
                </a:lnTo>
                <a:lnTo>
                  <a:pt x="832590" y="521854"/>
                </a:lnTo>
                <a:cubicBezTo>
                  <a:pt x="855776" y="508838"/>
                  <a:pt x="875159" y="489982"/>
                  <a:pt x="888716" y="467173"/>
                </a:cubicBezTo>
                <a:cubicBezTo>
                  <a:pt x="903196" y="442860"/>
                  <a:pt x="910574" y="415082"/>
                  <a:pt x="910064" y="386843"/>
                </a:cubicBezTo>
                <a:lnTo>
                  <a:pt x="905434" y="41407"/>
                </a:lnTo>
                <a:cubicBezTo>
                  <a:pt x="905618" y="26574"/>
                  <a:pt x="913559" y="12940"/>
                  <a:pt x="926406" y="5576"/>
                </a:cubicBezTo>
                <a:cubicBezTo>
                  <a:pt x="933049" y="1767"/>
                  <a:pt x="940479" y="-93"/>
                  <a:pt x="947886" y="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41" name="Freeform: Shape 73">
            <a:extLst>
              <a:ext uri="{FF2B5EF4-FFF2-40B4-BE49-F238E27FC236}">
                <a16:creationId xmlns:a16="http://schemas.microsoft.com/office/drawing/2014/main" id="{C138F3BF-EB75-4624-9BD1-674895EA9272}"/>
              </a:ext>
            </a:extLst>
          </p:cNvPr>
          <p:cNvSpPr/>
          <p:nvPr/>
        </p:nvSpPr>
        <p:spPr>
          <a:xfrm>
            <a:off x="5749274" y="4399651"/>
            <a:ext cx="3134619" cy="4287314"/>
          </a:xfrm>
          <a:custGeom>
            <a:avLst/>
            <a:gdLst>
              <a:gd name="connsiteX0" fmla="*/ 411919 w 1360108"/>
              <a:gd name="connsiteY0" fmla="*/ 3 h 1860261"/>
              <a:gd name="connsiteX1" fmla="*/ 433439 w 1360108"/>
              <a:gd name="connsiteY1" fmla="*/ 5639 h 1860261"/>
              <a:gd name="connsiteX2" fmla="*/ 454416 w 1360108"/>
              <a:gd name="connsiteY2" fmla="*/ 41466 h 1860261"/>
              <a:gd name="connsiteX3" fmla="*/ 449842 w 1360108"/>
              <a:gd name="connsiteY3" fmla="*/ 386903 h 1860261"/>
              <a:gd name="connsiteX4" fmla="*/ 471203 w 1360108"/>
              <a:gd name="connsiteY4" fmla="*/ 467229 h 1860261"/>
              <a:gd name="connsiteX5" fmla="*/ 527339 w 1360108"/>
              <a:gd name="connsiteY5" fmla="*/ 521901 h 1860261"/>
              <a:gd name="connsiteX6" fmla="*/ 967418 w 1360108"/>
              <a:gd name="connsiteY6" fmla="*/ 773374 h 1860261"/>
              <a:gd name="connsiteX7" fmla="*/ 961645 w 1360108"/>
              <a:gd name="connsiteY7" fmla="*/ 1278456 h 1860261"/>
              <a:gd name="connsiteX8" fmla="*/ 980548 w 1360108"/>
              <a:gd name="connsiteY8" fmla="*/ 1354501 h 1860261"/>
              <a:gd name="connsiteX9" fmla="*/ 1039141 w 1360108"/>
              <a:gd name="connsiteY9" fmla="*/ 1413454 h 1860261"/>
              <a:gd name="connsiteX10" fmla="*/ 1339747 w 1360108"/>
              <a:gd name="connsiteY10" fmla="*/ 1583700 h 1860261"/>
              <a:gd name="connsiteX11" fmla="*/ 1360107 w 1360108"/>
              <a:gd name="connsiteY11" fmla="*/ 1619882 h 1860261"/>
              <a:gd name="connsiteX12" fmla="*/ 1337995 w 1360108"/>
              <a:gd name="connsiteY12" fmla="*/ 1656561 h 1860261"/>
              <a:gd name="connsiteX13" fmla="*/ 1013053 w 1360108"/>
              <a:gd name="connsiteY13" fmla="*/ 1843096 h 1860261"/>
              <a:gd name="connsiteX14" fmla="*/ 951908 w 1360108"/>
              <a:gd name="connsiteY14" fmla="*/ 1860208 h 1860261"/>
              <a:gd name="connsiteX15" fmla="*/ 885594 w 1360108"/>
              <a:gd name="connsiteY15" fmla="*/ 1844715 h 1860261"/>
              <a:gd name="connsiteX16" fmla="*/ 61822 w 1360108"/>
              <a:gd name="connsiteY16" fmla="*/ 1363163 h 1860261"/>
              <a:gd name="connsiteX17" fmla="*/ 33145 w 1360108"/>
              <a:gd name="connsiteY17" fmla="*/ 1342325 h 1860261"/>
              <a:gd name="connsiteX18" fmla="*/ 3919 w 1360108"/>
              <a:gd name="connsiteY18" fmla="*/ 1291414 h 1860261"/>
              <a:gd name="connsiteX19" fmla="*/ 431 w 1360108"/>
              <a:gd name="connsiteY19" fmla="*/ 1256219 h 1860261"/>
              <a:gd name="connsiteX20" fmla="*/ 0 w 1360108"/>
              <a:gd name="connsiteY20" fmla="*/ 302022 h 1860261"/>
              <a:gd name="connsiteX21" fmla="*/ 20061 w 1360108"/>
              <a:gd name="connsiteY21" fmla="*/ 236945 h 1860261"/>
              <a:gd name="connsiteX22" fmla="*/ 65628 w 1360108"/>
              <a:gd name="connsiteY22" fmla="*/ 192696 h 1860261"/>
              <a:gd name="connsiteX23" fmla="*/ 390571 w 1360108"/>
              <a:gd name="connsiteY23" fmla="*/ 6160 h 1860261"/>
              <a:gd name="connsiteX24" fmla="*/ 411919 w 1360108"/>
              <a:gd name="connsiteY24" fmla="*/ 3 h 1860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60108" h="1860261">
                <a:moveTo>
                  <a:pt x="411919" y="3"/>
                </a:moveTo>
                <a:cubicBezTo>
                  <a:pt x="419332" y="-85"/>
                  <a:pt x="426773" y="1792"/>
                  <a:pt x="433439" y="5639"/>
                </a:cubicBezTo>
                <a:cubicBezTo>
                  <a:pt x="446242" y="13026"/>
                  <a:pt x="454230" y="26633"/>
                  <a:pt x="454416" y="41466"/>
                </a:cubicBezTo>
                <a:lnTo>
                  <a:pt x="449842" y="386903"/>
                </a:lnTo>
                <a:cubicBezTo>
                  <a:pt x="449338" y="415142"/>
                  <a:pt x="456720" y="442919"/>
                  <a:pt x="471203" y="467229"/>
                </a:cubicBezTo>
                <a:cubicBezTo>
                  <a:pt x="484765" y="490036"/>
                  <a:pt x="504151" y="508889"/>
                  <a:pt x="527339" y="521901"/>
                </a:cubicBezTo>
                <a:lnTo>
                  <a:pt x="967418" y="773374"/>
                </a:lnTo>
                <a:lnTo>
                  <a:pt x="961645" y="1278456"/>
                </a:lnTo>
                <a:cubicBezTo>
                  <a:pt x="961188" y="1305041"/>
                  <a:pt x="967693" y="1331289"/>
                  <a:pt x="980548" y="1354501"/>
                </a:cubicBezTo>
                <a:cubicBezTo>
                  <a:pt x="994238" y="1379267"/>
                  <a:pt x="1014501" y="1399649"/>
                  <a:pt x="1039141" y="1413454"/>
                </a:cubicBezTo>
                <a:lnTo>
                  <a:pt x="1339747" y="1583700"/>
                </a:lnTo>
                <a:cubicBezTo>
                  <a:pt x="1352462" y="1591341"/>
                  <a:pt x="1360229" y="1605075"/>
                  <a:pt x="1360107" y="1619882"/>
                </a:cubicBezTo>
                <a:cubicBezTo>
                  <a:pt x="1359984" y="1635197"/>
                  <a:pt x="1351537" y="1649295"/>
                  <a:pt x="1337995" y="1656561"/>
                </a:cubicBezTo>
                <a:lnTo>
                  <a:pt x="1013053" y="1843096"/>
                </a:lnTo>
                <a:cubicBezTo>
                  <a:pt x="994349" y="1853630"/>
                  <a:pt x="973365" y="1859477"/>
                  <a:pt x="951908" y="1860208"/>
                </a:cubicBezTo>
                <a:cubicBezTo>
                  <a:pt x="928821" y="1860859"/>
                  <a:pt x="905924" y="1855505"/>
                  <a:pt x="885594" y="1844715"/>
                </a:cubicBezTo>
                <a:lnTo>
                  <a:pt x="61822" y="1363163"/>
                </a:lnTo>
                <a:cubicBezTo>
                  <a:pt x="51217" y="1357766"/>
                  <a:pt x="41541" y="1350718"/>
                  <a:pt x="33145" y="1342325"/>
                </a:cubicBezTo>
                <a:cubicBezTo>
                  <a:pt x="19079" y="1328244"/>
                  <a:pt x="8986" y="1310662"/>
                  <a:pt x="3919" y="1291414"/>
                </a:cubicBezTo>
                <a:cubicBezTo>
                  <a:pt x="906" y="1279932"/>
                  <a:pt x="-257" y="1268099"/>
                  <a:pt x="431" y="1256219"/>
                </a:cubicBezTo>
                <a:lnTo>
                  <a:pt x="0" y="302022"/>
                </a:lnTo>
                <a:cubicBezTo>
                  <a:pt x="934" y="278923"/>
                  <a:pt x="7857" y="256553"/>
                  <a:pt x="20061" y="236945"/>
                </a:cubicBezTo>
                <a:cubicBezTo>
                  <a:pt x="31469" y="218708"/>
                  <a:pt x="47056" y="203459"/>
                  <a:pt x="65628" y="192696"/>
                </a:cubicBezTo>
                <a:lnTo>
                  <a:pt x="390571" y="6160"/>
                </a:lnTo>
                <a:cubicBezTo>
                  <a:pt x="397123" y="2145"/>
                  <a:pt x="404507" y="91"/>
                  <a:pt x="411919" y="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42" name="Freeform: Shape 74">
            <a:extLst>
              <a:ext uri="{FF2B5EF4-FFF2-40B4-BE49-F238E27FC236}">
                <a16:creationId xmlns:a16="http://schemas.microsoft.com/office/drawing/2014/main" id="{2F6557C3-4274-49B9-A417-D767CC79DD69}"/>
              </a:ext>
            </a:extLst>
          </p:cNvPr>
          <p:cNvSpPr/>
          <p:nvPr/>
        </p:nvSpPr>
        <p:spPr>
          <a:xfrm>
            <a:off x="8129065" y="6338197"/>
            <a:ext cx="1987412" cy="1702502"/>
          </a:xfrm>
          <a:custGeom>
            <a:avLst/>
            <a:gdLst>
              <a:gd name="connsiteX0" fmla="*/ 30508 w 862336"/>
              <a:gd name="connsiteY0" fmla="*/ 2426 h 738714"/>
              <a:gd name="connsiteX1" fmla="*/ 349284 w 862336"/>
              <a:gd name="connsiteY1" fmla="*/ 179105 h 738714"/>
              <a:gd name="connsiteX2" fmla="*/ 429028 w 862336"/>
              <a:gd name="connsiteY2" fmla="*/ 199117 h 738714"/>
              <a:gd name="connsiteX3" fmla="*/ 499947 w 862336"/>
              <a:gd name="connsiteY3" fmla="*/ 181812 h 738714"/>
              <a:gd name="connsiteX4" fmla="*/ 834177 w 862336"/>
              <a:gd name="connsiteY4" fmla="*/ 2426 h 738714"/>
              <a:gd name="connsiteX5" fmla="*/ 852905 w 862336"/>
              <a:gd name="connsiteY5" fmla="*/ 2563 h 738714"/>
              <a:gd name="connsiteX6" fmla="*/ 862329 w 862336"/>
              <a:gd name="connsiteY6" fmla="*/ 19491 h 738714"/>
              <a:gd name="connsiteX7" fmla="*/ 860013 w 862336"/>
              <a:gd name="connsiteY7" fmla="*/ 465575 h 738714"/>
              <a:gd name="connsiteX8" fmla="*/ 852985 w 862336"/>
              <a:gd name="connsiteY8" fmla="*/ 493365 h 738714"/>
              <a:gd name="connsiteX9" fmla="*/ 831981 w 862336"/>
              <a:gd name="connsiteY9" fmla="*/ 515878 h 738714"/>
              <a:gd name="connsiteX10" fmla="*/ 457899 w 862336"/>
              <a:gd name="connsiteY10" fmla="*/ 730387 h 738714"/>
              <a:gd name="connsiteX11" fmla="*/ 443324 w 862336"/>
              <a:gd name="connsiteY11" fmla="*/ 736967 h 738714"/>
              <a:gd name="connsiteX12" fmla="*/ 416769 w 862336"/>
              <a:gd name="connsiteY12" fmla="*/ 736967 h 738714"/>
              <a:gd name="connsiteX13" fmla="*/ 402194 w 862336"/>
              <a:gd name="connsiteY13" fmla="*/ 730387 h 738714"/>
              <a:gd name="connsiteX14" fmla="*/ 28112 w 862336"/>
              <a:gd name="connsiteY14" fmla="*/ 515878 h 738714"/>
              <a:gd name="connsiteX15" fmla="*/ 7108 w 862336"/>
              <a:gd name="connsiteY15" fmla="*/ 493365 h 738714"/>
              <a:gd name="connsiteX16" fmla="*/ 0 w 862336"/>
              <a:gd name="connsiteY16" fmla="*/ 465575 h 738714"/>
              <a:gd name="connsiteX17" fmla="*/ 2276 w 862336"/>
              <a:gd name="connsiteY17" fmla="*/ 19491 h 738714"/>
              <a:gd name="connsiteX18" fmla="*/ 11740 w 862336"/>
              <a:gd name="connsiteY18" fmla="*/ 2563 h 738714"/>
              <a:gd name="connsiteX19" fmla="*/ 30508 w 862336"/>
              <a:gd name="connsiteY19" fmla="*/ 2426 h 73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62336" h="738714">
                <a:moveTo>
                  <a:pt x="30508" y="2426"/>
                </a:moveTo>
                <a:lnTo>
                  <a:pt x="349284" y="179105"/>
                </a:lnTo>
                <a:cubicBezTo>
                  <a:pt x="373683" y="192538"/>
                  <a:pt x="401156" y="199425"/>
                  <a:pt x="429028" y="199117"/>
                </a:cubicBezTo>
                <a:cubicBezTo>
                  <a:pt x="453706" y="198843"/>
                  <a:pt x="477945" y="192915"/>
                  <a:pt x="499947" y="181812"/>
                </a:cubicBezTo>
                <a:lnTo>
                  <a:pt x="834177" y="2426"/>
                </a:lnTo>
                <a:cubicBezTo>
                  <a:pt x="840007" y="-864"/>
                  <a:pt x="847155" y="-795"/>
                  <a:pt x="852905" y="2563"/>
                </a:cubicBezTo>
                <a:cubicBezTo>
                  <a:pt x="858935" y="6058"/>
                  <a:pt x="862529" y="12569"/>
                  <a:pt x="862329" y="19491"/>
                </a:cubicBezTo>
                <a:lnTo>
                  <a:pt x="860013" y="465575"/>
                </a:lnTo>
                <a:cubicBezTo>
                  <a:pt x="859973" y="475272"/>
                  <a:pt x="857537" y="484798"/>
                  <a:pt x="852985" y="493365"/>
                </a:cubicBezTo>
                <a:cubicBezTo>
                  <a:pt x="848034" y="502583"/>
                  <a:pt x="840806" y="510327"/>
                  <a:pt x="831981" y="515878"/>
                </a:cubicBezTo>
                <a:lnTo>
                  <a:pt x="457899" y="730387"/>
                </a:lnTo>
                <a:cubicBezTo>
                  <a:pt x="453427" y="733334"/>
                  <a:pt x="448475" y="735562"/>
                  <a:pt x="443324" y="736967"/>
                </a:cubicBezTo>
                <a:cubicBezTo>
                  <a:pt x="434619" y="739297"/>
                  <a:pt x="425474" y="739297"/>
                  <a:pt x="416769" y="736967"/>
                </a:cubicBezTo>
                <a:cubicBezTo>
                  <a:pt x="411578" y="735562"/>
                  <a:pt x="406667" y="733334"/>
                  <a:pt x="402194" y="730387"/>
                </a:cubicBezTo>
                <a:lnTo>
                  <a:pt x="28112" y="515878"/>
                </a:lnTo>
                <a:cubicBezTo>
                  <a:pt x="19287" y="510327"/>
                  <a:pt x="12060" y="502583"/>
                  <a:pt x="7108" y="493365"/>
                </a:cubicBezTo>
                <a:cubicBezTo>
                  <a:pt x="2516" y="484798"/>
                  <a:pt x="80" y="475272"/>
                  <a:pt x="0" y="465575"/>
                </a:cubicBezTo>
                <a:lnTo>
                  <a:pt x="2276" y="19491"/>
                </a:lnTo>
                <a:cubicBezTo>
                  <a:pt x="2117" y="12535"/>
                  <a:pt x="5750" y="6058"/>
                  <a:pt x="11740" y="2563"/>
                </a:cubicBezTo>
                <a:cubicBezTo>
                  <a:pt x="17530" y="-795"/>
                  <a:pt x="24678" y="-864"/>
                  <a:pt x="30508" y="242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bIns="274320" rtlCol="0" anchor="b"/>
          <a:lstStyle/>
          <a:p>
            <a:pPr algn="ctr"/>
            <a:r>
              <a:rPr lang="en-US" sz="6000" b="1"/>
              <a:t>02</a:t>
            </a:r>
          </a:p>
        </p:txBody>
      </p:sp>
      <p:grpSp>
        <p:nvGrpSpPr>
          <p:cNvPr id="46" name="Group 78">
            <a:extLst>
              <a:ext uri="{FF2B5EF4-FFF2-40B4-BE49-F238E27FC236}">
                <a16:creationId xmlns:a16="http://schemas.microsoft.com/office/drawing/2014/main" id="{33E75EB2-55E2-471D-9B75-54F292E63325}"/>
              </a:ext>
            </a:extLst>
          </p:cNvPr>
          <p:cNvGrpSpPr/>
          <p:nvPr/>
        </p:nvGrpSpPr>
        <p:grpSpPr>
          <a:xfrm>
            <a:off x="13235029" y="4820195"/>
            <a:ext cx="4405632" cy="1796729"/>
            <a:chOff x="8921977" y="4042609"/>
            <a:chExt cx="2937088" cy="1197819"/>
          </a:xfrm>
        </p:grpSpPr>
        <p:sp>
          <p:nvSpPr>
            <p:cNvPr id="47" name="TextBox 79">
              <a:extLst>
                <a:ext uri="{FF2B5EF4-FFF2-40B4-BE49-F238E27FC236}">
                  <a16:creationId xmlns:a16="http://schemas.microsoft.com/office/drawing/2014/main" id="{DB2DEE42-91C9-4D9F-8E38-14D2294B07CD}"/>
                </a:ext>
              </a:extLst>
            </p:cNvPr>
            <p:cNvSpPr txBox="1"/>
            <p:nvPr/>
          </p:nvSpPr>
          <p:spPr>
            <a:xfrm>
              <a:off x="8921977" y="4042609"/>
              <a:ext cx="2937088" cy="492443"/>
            </a:xfrm>
            <a:prstGeom prst="rect">
              <a:avLst/>
            </a:prstGeom>
            <a:noFill/>
          </p:spPr>
          <p:txBody>
            <a:bodyPr wrap="square" lIns="0" rIns="0" rtlCol="0" anchor="b">
              <a:spAutoFit/>
            </a:bodyPr>
            <a:lstStyle/>
            <a:p>
              <a:r>
                <a:rPr lang="en-US" sz="4200" b="1" cap="all" dirty="0">
                  <a:solidFill>
                    <a:schemeClr val="accent6"/>
                  </a:solidFill>
                </a:rPr>
                <a:t>EVALUATION</a:t>
              </a:r>
            </a:p>
          </p:txBody>
        </p:sp>
        <p:sp>
          <p:nvSpPr>
            <p:cNvPr id="48" name="TextBox 80">
              <a:extLst>
                <a:ext uri="{FF2B5EF4-FFF2-40B4-BE49-F238E27FC236}">
                  <a16:creationId xmlns:a16="http://schemas.microsoft.com/office/drawing/2014/main" id="{2F9158A1-09AC-4545-81AC-92690597FDB0}"/>
                </a:ext>
              </a:extLst>
            </p:cNvPr>
            <p:cNvSpPr txBox="1"/>
            <p:nvPr/>
          </p:nvSpPr>
          <p:spPr>
            <a:xfrm>
              <a:off x="8929772" y="4532542"/>
              <a:ext cx="2929293" cy="707886"/>
            </a:xfrm>
            <a:prstGeom prst="rect">
              <a:avLst/>
            </a:prstGeom>
            <a:noFill/>
          </p:spPr>
          <p:txBody>
            <a:bodyPr wrap="square" lIns="0" rIns="0" rtlCol="0" anchor="t">
              <a:spAutoFit/>
            </a:bodyPr>
            <a:lstStyle/>
            <a:p>
              <a:pPr algn="just"/>
              <a:r>
                <a:rPr lang="en-US" sz="2100" dirty="0">
                  <a:solidFill>
                    <a:schemeClr val="tx1">
                      <a:lumMod val="65000"/>
                      <a:lumOff val="35000"/>
                    </a:schemeClr>
                  </a:solidFill>
                </a:rPr>
                <a:t>We are currently evaluating with a real patient who is undergoing medical treatment for diabetes. </a:t>
              </a:r>
            </a:p>
          </p:txBody>
        </p:sp>
      </p:grpSp>
      <p:grpSp>
        <p:nvGrpSpPr>
          <p:cNvPr id="49" name="Group 81">
            <a:extLst>
              <a:ext uri="{FF2B5EF4-FFF2-40B4-BE49-F238E27FC236}">
                <a16:creationId xmlns:a16="http://schemas.microsoft.com/office/drawing/2014/main" id="{2EA77AD0-EA6B-4B29-A963-CAA0DF83EEC7}"/>
              </a:ext>
            </a:extLst>
          </p:cNvPr>
          <p:cNvGrpSpPr/>
          <p:nvPr/>
        </p:nvGrpSpPr>
        <p:grpSpPr>
          <a:xfrm>
            <a:off x="534232" y="7303917"/>
            <a:ext cx="4598751" cy="1473564"/>
            <a:chOff x="332936" y="2596989"/>
            <a:chExt cx="3065834" cy="982376"/>
          </a:xfrm>
        </p:grpSpPr>
        <p:sp>
          <p:nvSpPr>
            <p:cNvPr id="50" name="TextBox 82">
              <a:extLst>
                <a:ext uri="{FF2B5EF4-FFF2-40B4-BE49-F238E27FC236}">
                  <a16:creationId xmlns:a16="http://schemas.microsoft.com/office/drawing/2014/main" id="{90C619D2-B3E1-4537-8BB7-D6BF2F89FC99}"/>
                </a:ext>
              </a:extLst>
            </p:cNvPr>
            <p:cNvSpPr txBox="1"/>
            <p:nvPr/>
          </p:nvSpPr>
          <p:spPr>
            <a:xfrm>
              <a:off x="332936" y="2596989"/>
              <a:ext cx="2937088" cy="492443"/>
            </a:xfrm>
            <a:prstGeom prst="rect">
              <a:avLst/>
            </a:prstGeom>
            <a:noFill/>
          </p:spPr>
          <p:txBody>
            <a:bodyPr wrap="square" lIns="0" rIns="0" rtlCol="0" anchor="b">
              <a:spAutoFit/>
            </a:bodyPr>
            <a:lstStyle/>
            <a:p>
              <a:pPr algn="r"/>
              <a:r>
                <a:rPr lang="en-US" sz="4200" b="1" cap="all" dirty="0">
                  <a:solidFill>
                    <a:schemeClr val="accent3"/>
                  </a:solidFill>
                </a:rPr>
                <a:t>METHODOLOGY</a:t>
              </a:r>
            </a:p>
          </p:txBody>
        </p:sp>
        <p:sp>
          <p:nvSpPr>
            <p:cNvPr id="51" name="TextBox 83">
              <a:extLst>
                <a:ext uri="{FF2B5EF4-FFF2-40B4-BE49-F238E27FC236}">
                  <a16:creationId xmlns:a16="http://schemas.microsoft.com/office/drawing/2014/main" id="{CBF6D496-1697-448B-87FE-EEDF3C1D2E45}"/>
                </a:ext>
              </a:extLst>
            </p:cNvPr>
            <p:cNvSpPr txBox="1"/>
            <p:nvPr/>
          </p:nvSpPr>
          <p:spPr>
            <a:xfrm>
              <a:off x="340731" y="3086922"/>
              <a:ext cx="3058039" cy="492443"/>
            </a:xfrm>
            <a:prstGeom prst="rect">
              <a:avLst/>
            </a:prstGeom>
            <a:noFill/>
          </p:spPr>
          <p:txBody>
            <a:bodyPr wrap="square" lIns="0" rIns="0" rtlCol="0" anchor="t">
              <a:spAutoFit/>
            </a:bodyPr>
            <a:lstStyle>
              <a:defPPr>
                <a:defRPr lang="en-US"/>
              </a:defPPr>
              <a:lvl1pPr algn="just">
                <a:defRPr sz="2100">
                  <a:solidFill>
                    <a:schemeClr val="tx1">
                      <a:lumMod val="65000"/>
                      <a:lumOff val="35000"/>
                    </a:schemeClr>
                  </a:solidFill>
                </a:defRPr>
              </a:lvl1pPr>
            </a:lstStyle>
            <a:p>
              <a:r>
                <a:rPr lang="en-US" dirty="0"/>
                <a:t>Test-Driven Development Methodology for IoT-based Systems (TDDM4IoTS). </a:t>
              </a:r>
            </a:p>
          </p:txBody>
        </p:sp>
      </p:grpSp>
      <p:grpSp>
        <p:nvGrpSpPr>
          <p:cNvPr id="52" name="Group 84">
            <a:extLst>
              <a:ext uri="{FF2B5EF4-FFF2-40B4-BE49-F238E27FC236}">
                <a16:creationId xmlns:a16="http://schemas.microsoft.com/office/drawing/2014/main" id="{C524CDAA-9C9E-4FC9-A65D-D2072DF19C30}"/>
              </a:ext>
            </a:extLst>
          </p:cNvPr>
          <p:cNvGrpSpPr/>
          <p:nvPr/>
        </p:nvGrpSpPr>
        <p:grpSpPr>
          <a:xfrm>
            <a:off x="499404" y="1786868"/>
            <a:ext cx="4803762" cy="2443060"/>
            <a:chOff x="332936" y="2166102"/>
            <a:chExt cx="3202508" cy="1628706"/>
          </a:xfrm>
        </p:grpSpPr>
        <p:sp>
          <p:nvSpPr>
            <p:cNvPr id="53" name="TextBox 85">
              <a:extLst>
                <a:ext uri="{FF2B5EF4-FFF2-40B4-BE49-F238E27FC236}">
                  <a16:creationId xmlns:a16="http://schemas.microsoft.com/office/drawing/2014/main" id="{51743127-69C2-42A8-84AA-90632168D9B7}"/>
                </a:ext>
              </a:extLst>
            </p:cNvPr>
            <p:cNvSpPr txBox="1"/>
            <p:nvPr/>
          </p:nvSpPr>
          <p:spPr>
            <a:xfrm>
              <a:off x="332936" y="2166102"/>
              <a:ext cx="2937088" cy="923330"/>
            </a:xfrm>
            <a:prstGeom prst="rect">
              <a:avLst/>
            </a:prstGeom>
            <a:noFill/>
          </p:spPr>
          <p:txBody>
            <a:bodyPr wrap="square" lIns="0" rIns="0" rtlCol="0" anchor="b">
              <a:spAutoFit/>
            </a:bodyPr>
            <a:lstStyle/>
            <a:p>
              <a:pPr algn="r"/>
              <a:r>
                <a:rPr lang="en-US" sz="4200" b="1" cap="all" dirty="0">
                  <a:solidFill>
                    <a:schemeClr val="accent2"/>
                  </a:solidFill>
                </a:rPr>
                <a:t>HARDWARE</a:t>
              </a:r>
            </a:p>
            <a:p>
              <a:pPr algn="r"/>
              <a:r>
                <a:rPr lang="en-US" sz="4200" b="1" cap="all" dirty="0">
                  <a:solidFill>
                    <a:schemeClr val="accent2"/>
                  </a:solidFill>
                </a:rPr>
                <a:t>SOFTWARE</a:t>
              </a:r>
            </a:p>
          </p:txBody>
        </p:sp>
        <p:sp>
          <p:nvSpPr>
            <p:cNvPr id="54" name="TextBox 86">
              <a:extLst>
                <a:ext uri="{FF2B5EF4-FFF2-40B4-BE49-F238E27FC236}">
                  <a16:creationId xmlns:a16="http://schemas.microsoft.com/office/drawing/2014/main" id="{DEBAEBE8-0F8C-4D57-B522-939505B5C5B0}"/>
                </a:ext>
              </a:extLst>
            </p:cNvPr>
            <p:cNvSpPr txBox="1"/>
            <p:nvPr/>
          </p:nvSpPr>
          <p:spPr>
            <a:xfrm>
              <a:off x="340731" y="3086922"/>
              <a:ext cx="3194713" cy="707886"/>
            </a:xfrm>
            <a:prstGeom prst="rect">
              <a:avLst/>
            </a:prstGeom>
            <a:noFill/>
          </p:spPr>
          <p:txBody>
            <a:bodyPr wrap="square" lIns="0" rIns="0" rtlCol="0" anchor="t">
              <a:spAutoFit/>
            </a:bodyPr>
            <a:lstStyle/>
            <a:p>
              <a:pPr algn="just"/>
              <a:r>
                <a:rPr lang="en-US" sz="2100" dirty="0">
                  <a:solidFill>
                    <a:schemeClr val="tx1">
                      <a:lumMod val="65000"/>
                      <a:lumOff val="35000"/>
                    </a:schemeClr>
                  </a:solidFill>
                </a:rPr>
                <a:t>Network of sensors and actuators.</a:t>
              </a:r>
            </a:p>
            <a:p>
              <a:pPr algn="just"/>
              <a:r>
                <a:rPr lang="en-US" sz="2100" dirty="0">
                  <a:solidFill>
                    <a:schemeClr val="tx1">
                      <a:lumMod val="65000"/>
                      <a:lumOff val="35000"/>
                    </a:schemeClr>
                  </a:solidFill>
                </a:rPr>
                <a:t>Raspberry Pi B single-board computer. </a:t>
              </a:r>
            </a:p>
            <a:p>
              <a:pPr algn="just"/>
              <a:r>
                <a:rPr lang="en-US" sz="2100" dirty="0">
                  <a:solidFill>
                    <a:schemeClr val="tx1">
                      <a:lumMod val="65000"/>
                      <a:lumOff val="35000"/>
                    </a:schemeClr>
                  </a:solidFill>
                </a:rPr>
                <a:t>Mobile application.</a:t>
              </a:r>
            </a:p>
          </p:txBody>
        </p:sp>
      </p:grpSp>
      <p:pic>
        <p:nvPicPr>
          <p:cNvPr id="55" name="Graphic 7" descr="Stopwatch">
            <a:extLst>
              <a:ext uri="{FF2B5EF4-FFF2-40B4-BE49-F238E27FC236}">
                <a16:creationId xmlns:a16="http://schemas.microsoft.com/office/drawing/2014/main" id="{6C3CEEFE-0B93-401A-A54B-109D750BE6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57025" y="2116460"/>
            <a:ext cx="1573950" cy="1573950"/>
          </a:xfrm>
          <a:prstGeom prst="rect">
            <a:avLst/>
          </a:prstGeom>
        </p:spPr>
      </p:pic>
      <p:pic>
        <p:nvPicPr>
          <p:cNvPr id="56" name="Graphic 9" descr="Lightbulb">
            <a:extLst>
              <a:ext uri="{FF2B5EF4-FFF2-40B4-BE49-F238E27FC236}">
                <a16:creationId xmlns:a16="http://schemas.microsoft.com/office/drawing/2014/main" id="{9383A52A-839A-4007-A6D7-9D8E5A133C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56445" y="5936352"/>
            <a:ext cx="1573950" cy="1573950"/>
          </a:xfrm>
          <a:prstGeom prst="rect">
            <a:avLst/>
          </a:prstGeom>
        </p:spPr>
      </p:pic>
      <p:pic>
        <p:nvPicPr>
          <p:cNvPr id="57" name="Graphic 11" descr="Rocket">
            <a:extLst>
              <a:ext uri="{FF2B5EF4-FFF2-40B4-BE49-F238E27FC236}">
                <a16:creationId xmlns:a16="http://schemas.microsoft.com/office/drawing/2014/main" id="{CD17394B-4320-40CA-9711-3CE002EBAF4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37187" y="5936352"/>
            <a:ext cx="1573950" cy="1573950"/>
          </a:xfrm>
          <a:prstGeom prst="rect">
            <a:avLst/>
          </a:prstGeom>
        </p:spPr>
      </p:pic>
    </p:spTree>
    <p:extLst>
      <p:ext uri="{BB962C8B-B14F-4D97-AF65-F5344CB8AC3E}">
        <p14:creationId xmlns:p14="http://schemas.microsoft.com/office/powerpoint/2010/main" val="2969817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5">
            <a:extLst>
              <a:ext uri="{FF2B5EF4-FFF2-40B4-BE49-F238E27FC236}">
                <a16:creationId xmlns:a16="http://schemas.microsoft.com/office/drawing/2014/main" id="{6D295166-CB93-4720-91BA-66AE9CBE334B}"/>
              </a:ext>
            </a:extLst>
          </p:cNvPr>
          <p:cNvSpPr>
            <a:spLocks noGrp="1"/>
          </p:cNvSpPr>
          <p:nvPr>
            <p:ph type="title"/>
          </p:nvPr>
        </p:nvSpPr>
        <p:spPr/>
        <p:txBody>
          <a:bodyPr/>
          <a:lstStyle/>
          <a:p>
            <a:r>
              <a:rPr lang="es-EC" dirty="0"/>
              <a:t>System </a:t>
            </a:r>
            <a:r>
              <a:rPr lang="es-EC" dirty="0" err="1"/>
              <a:t>Architecture</a:t>
            </a:r>
            <a:endParaRPr lang="es-EC" dirty="0"/>
          </a:p>
        </p:txBody>
      </p:sp>
      <p:sp>
        <p:nvSpPr>
          <p:cNvPr id="3" name="Marcador de pie de página 2">
            <a:extLst>
              <a:ext uri="{FF2B5EF4-FFF2-40B4-BE49-F238E27FC236}">
                <a16:creationId xmlns:a16="http://schemas.microsoft.com/office/drawing/2014/main" id="{CE13D9B7-4FA0-4AAB-8686-922039D728C8}"/>
              </a:ext>
            </a:extLst>
          </p:cNvPr>
          <p:cNvSpPr>
            <a:spLocks noGrp="1"/>
          </p:cNvSpPr>
          <p:nvPr>
            <p:ph type="ftr" sz="quarter" idx="10"/>
          </p:nvPr>
        </p:nvSpPr>
        <p:spPr>
          <a:prstGeom prst="rect">
            <a:avLst/>
          </a:prstGeom>
        </p:spPr>
        <p:txBody>
          <a:bodyPr/>
          <a:lstStyle/>
          <a:p>
            <a:r>
              <a:rPr lang="en-US" dirty="0"/>
              <a:t>GLEISTON GUERRERO ULLOA</a:t>
            </a:r>
          </a:p>
        </p:txBody>
      </p:sp>
      <p:sp>
        <p:nvSpPr>
          <p:cNvPr id="4" name="Marcador de número de diapositiva 3">
            <a:extLst>
              <a:ext uri="{FF2B5EF4-FFF2-40B4-BE49-F238E27FC236}">
                <a16:creationId xmlns:a16="http://schemas.microsoft.com/office/drawing/2014/main" id="{952F4783-0CBE-4411-9343-840CDD69DF8C}"/>
              </a:ext>
            </a:extLst>
          </p:cNvPr>
          <p:cNvSpPr>
            <a:spLocks noGrp="1"/>
          </p:cNvSpPr>
          <p:nvPr>
            <p:ph type="sldNum" sz="quarter" idx="11"/>
          </p:nvPr>
        </p:nvSpPr>
        <p:spPr>
          <a:prstGeom prst="rect">
            <a:avLst/>
          </a:prstGeom>
        </p:spPr>
        <p:txBody>
          <a:bodyPr/>
          <a:lstStyle/>
          <a:p>
            <a:fld id="{DAEF4D36-AE85-49C9-90DE-66D02B257272}" type="slidenum">
              <a:rPr lang="en-US" smtClean="0">
                <a:solidFill>
                  <a:schemeClr val="bg1"/>
                </a:solidFill>
              </a:rPr>
              <a:pPr/>
              <a:t>5</a:t>
            </a:fld>
            <a:endParaRPr lang="en-US" dirty="0">
              <a:solidFill>
                <a:schemeClr val="bg1"/>
              </a:solidFill>
            </a:endParaRPr>
          </a:p>
        </p:txBody>
      </p:sp>
      <p:sp>
        <p:nvSpPr>
          <p:cNvPr id="17" name="Subtítulo 16">
            <a:extLst>
              <a:ext uri="{FF2B5EF4-FFF2-40B4-BE49-F238E27FC236}">
                <a16:creationId xmlns:a16="http://schemas.microsoft.com/office/drawing/2014/main" id="{FF9F1BA4-A3D4-4F5D-9853-A65C01736516}"/>
              </a:ext>
            </a:extLst>
          </p:cNvPr>
          <p:cNvSpPr>
            <a:spLocks noGrp="1"/>
          </p:cNvSpPr>
          <p:nvPr>
            <p:ph type="subTitle" idx="1"/>
          </p:nvPr>
        </p:nvSpPr>
        <p:spPr/>
        <p:txBody>
          <a:bodyPr>
            <a:normAutofit lnSpcReduction="10000"/>
          </a:bodyPr>
          <a:lstStyle/>
          <a:p>
            <a:r>
              <a:rPr lang="en-US" sz="2800" dirty="0"/>
              <a:t>IoT-Based Smart Medicine Dispenser to Control and Supervise Medication Intake</a:t>
            </a:r>
            <a:endParaRPr lang="en-US" dirty="0"/>
          </a:p>
          <a:p>
            <a:endParaRPr lang="es-EC" dirty="0"/>
          </a:p>
        </p:txBody>
      </p:sp>
      <p:pic>
        <p:nvPicPr>
          <p:cNvPr id="22" name="Marcador de posición de imagen 21">
            <a:extLst>
              <a:ext uri="{FF2B5EF4-FFF2-40B4-BE49-F238E27FC236}">
                <a16:creationId xmlns:a16="http://schemas.microsoft.com/office/drawing/2014/main" id="{DBC19C2C-BA3A-444F-B344-0B9863ACC7EF}"/>
              </a:ext>
            </a:extLst>
          </p:cNvPr>
          <p:cNvPicPr preferRelativeResize="0">
            <a:picLocks noGrp="1" noChangeAspect="1"/>
          </p:cNvPicPr>
          <p:nvPr>
            <p:ph type="chart" sz="quarter" idx="4294967295"/>
          </p:nvPr>
        </p:nvPicPr>
        <p:blipFill>
          <a:blip r:embed="rId3">
            <a:extLst>
              <a:ext uri="{28A0092B-C50C-407E-A947-70E740481C1C}">
                <a14:useLocalDpi xmlns:a14="http://schemas.microsoft.com/office/drawing/2010/main" val="0"/>
              </a:ext>
            </a:extLst>
          </a:blip>
          <a:stretch>
            <a:fillRect/>
          </a:stretch>
        </p:blipFill>
        <p:spPr>
          <a:xfrm>
            <a:off x="2385903" y="1563797"/>
            <a:ext cx="13024883" cy="7326497"/>
          </a:xfrm>
          <a:prstGeom prst="rect">
            <a:avLst/>
          </a:prstGeom>
        </p:spPr>
      </p:pic>
      <p:sp>
        <p:nvSpPr>
          <p:cNvPr id="29" name="Rectángulo 28">
            <a:extLst>
              <a:ext uri="{FF2B5EF4-FFF2-40B4-BE49-F238E27FC236}">
                <a16:creationId xmlns:a16="http://schemas.microsoft.com/office/drawing/2014/main" id="{8BED4052-DCF4-410C-BF93-421CA70A73E3}"/>
              </a:ext>
            </a:extLst>
          </p:cNvPr>
          <p:cNvSpPr/>
          <p:nvPr/>
        </p:nvSpPr>
        <p:spPr>
          <a:xfrm>
            <a:off x="941874" y="8723203"/>
            <a:ext cx="16573616" cy="998313"/>
          </a:xfrm>
          <a:prstGeom prst="rect">
            <a:avLst/>
          </a:prstGeom>
        </p:spPr>
        <p:txBody>
          <a:bodyPr>
            <a:normAutofit lnSpcReduction="10000"/>
          </a:bodyPr>
          <a:lstStyle/>
          <a:p>
            <a:pPr>
              <a:lnSpc>
                <a:spcPct val="110000"/>
              </a:lnSpc>
              <a:spcBef>
                <a:spcPts val="1500"/>
              </a:spcBef>
            </a:pPr>
            <a:r>
              <a:rPr lang="es-EC" sz="2800" dirty="0" err="1">
                <a:latin typeface="+mj-lt"/>
                <a:ea typeface="A-OTF Gothic BBB Pro Medium" panose="020B0400000000000000" pitchFamily="34" charset="-128"/>
              </a:rPr>
              <a:t>This</a:t>
            </a:r>
            <a:r>
              <a:rPr lang="es-EC" sz="2800" dirty="0">
                <a:latin typeface="+mj-lt"/>
                <a:ea typeface="A-OTF Gothic BBB Pro Medium" panose="020B0400000000000000" pitchFamily="34" charset="-128"/>
              </a:rPr>
              <a:t> </a:t>
            </a:r>
            <a:r>
              <a:rPr lang="es-EC" sz="2800" dirty="0" err="1">
                <a:latin typeface="+mj-lt"/>
                <a:ea typeface="A-OTF Gothic BBB Pro Medium" panose="020B0400000000000000" pitchFamily="34" charset="-128"/>
              </a:rPr>
              <a:t>architecture</a:t>
            </a:r>
            <a:r>
              <a:rPr lang="es-EC" sz="2800" dirty="0">
                <a:latin typeface="+mj-lt"/>
                <a:ea typeface="A-OTF Gothic BBB Pro Medium" panose="020B0400000000000000" pitchFamily="34" charset="-128"/>
              </a:rPr>
              <a:t> </a:t>
            </a:r>
            <a:r>
              <a:rPr lang="es-EC" sz="2800" dirty="0" err="1">
                <a:latin typeface="+mj-lt"/>
                <a:ea typeface="A-OTF Gothic BBB Pro Medium" panose="020B0400000000000000" pitchFamily="34" charset="-128"/>
              </a:rPr>
              <a:t>enables</a:t>
            </a:r>
            <a:r>
              <a:rPr lang="es-EC" sz="2800" dirty="0">
                <a:latin typeface="+mj-lt"/>
                <a:ea typeface="A-OTF Gothic BBB Pro Medium" panose="020B0400000000000000" pitchFamily="34" charset="-128"/>
              </a:rPr>
              <a:t> </a:t>
            </a:r>
            <a:r>
              <a:rPr lang="es-EC" sz="2800" dirty="0" err="1">
                <a:latin typeface="+mj-lt"/>
                <a:ea typeface="A-OTF Gothic BBB Pro Medium" panose="020B0400000000000000" pitchFamily="34" charset="-128"/>
              </a:rPr>
              <a:t>to</a:t>
            </a:r>
            <a:r>
              <a:rPr lang="es-EC" sz="2800" dirty="0">
                <a:latin typeface="+mj-lt"/>
                <a:ea typeface="A-OTF Gothic BBB Pro Medium" panose="020B0400000000000000" pitchFamily="34" charset="-128"/>
              </a:rPr>
              <a:t> </a:t>
            </a:r>
            <a:r>
              <a:rPr lang="es-EC" sz="2800" dirty="0" err="1">
                <a:latin typeface="+mj-lt"/>
                <a:ea typeface="A-OTF Gothic BBB Pro Medium" panose="020B0400000000000000" pitchFamily="34" charset="-128"/>
              </a:rPr>
              <a:t>interconnect</a:t>
            </a:r>
            <a:r>
              <a:rPr lang="es-EC" sz="2800" dirty="0">
                <a:latin typeface="+mj-lt"/>
                <a:ea typeface="A-OTF Gothic BBB Pro Medium" panose="020B0400000000000000" pitchFamily="34" charset="-128"/>
              </a:rPr>
              <a:t> </a:t>
            </a:r>
            <a:r>
              <a:rPr lang="es-EC" sz="2800" dirty="0" err="1">
                <a:latin typeface="+mj-lt"/>
                <a:ea typeface="A-OTF Gothic BBB Pro Medium" panose="020B0400000000000000" pitchFamily="34" charset="-128"/>
              </a:rPr>
              <a:t>sensors</a:t>
            </a:r>
            <a:r>
              <a:rPr lang="es-EC" sz="2800" dirty="0">
                <a:latin typeface="+mj-lt"/>
                <a:ea typeface="A-OTF Gothic BBB Pro Medium" panose="020B0400000000000000" pitchFamily="34" charset="-128"/>
              </a:rPr>
              <a:t> and </a:t>
            </a:r>
            <a:r>
              <a:rPr lang="es-EC" sz="2800" dirty="0" err="1">
                <a:latin typeface="+mj-lt"/>
                <a:ea typeface="A-OTF Gothic BBB Pro Medium" panose="020B0400000000000000" pitchFamily="34" charset="-128"/>
              </a:rPr>
              <a:t>actuators</a:t>
            </a:r>
            <a:r>
              <a:rPr lang="es-EC" sz="2800" dirty="0">
                <a:latin typeface="+mj-lt"/>
                <a:ea typeface="A-OTF Gothic BBB Pro Medium" panose="020B0400000000000000" pitchFamily="34" charset="-128"/>
              </a:rPr>
              <a:t>, and </a:t>
            </a:r>
            <a:r>
              <a:rPr lang="es-EC" sz="2800" dirty="0" err="1">
                <a:latin typeface="+mj-lt"/>
                <a:ea typeface="A-OTF Gothic BBB Pro Medium" panose="020B0400000000000000" pitchFamily="34" charset="-128"/>
              </a:rPr>
              <a:t>also</a:t>
            </a:r>
            <a:r>
              <a:rPr lang="es-EC" sz="2800" dirty="0">
                <a:latin typeface="+mj-lt"/>
                <a:ea typeface="A-OTF Gothic BBB Pro Medium" panose="020B0400000000000000" pitchFamily="34" charset="-128"/>
              </a:rPr>
              <a:t> </a:t>
            </a:r>
            <a:r>
              <a:rPr lang="es-EC" sz="2800" dirty="0" err="1">
                <a:latin typeface="+mj-lt"/>
                <a:ea typeface="A-OTF Gothic BBB Pro Medium" panose="020B0400000000000000" pitchFamily="34" charset="-128"/>
              </a:rPr>
              <a:t>to</a:t>
            </a:r>
            <a:r>
              <a:rPr lang="es-EC" sz="2800" dirty="0">
                <a:latin typeface="+mj-lt"/>
                <a:ea typeface="A-OTF Gothic BBB Pro Medium" panose="020B0400000000000000" pitchFamily="34" charset="-128"/>
              </a:rPr>
              <a:t> </a:t>
            </a:r>
            <a:r>
              <a:rPr lang="es-EC" sz="2800" dirty="0" err="1">
                <a:latin typeface="+mj-lt"/>
                <a:ea typeface="A-OTF Gothic BBB Pro Medium" panose="020B0400000000000000" pitchFamily="34" charset="-128"/>
              </a:rPr>
              <a:t>emit</a:t>
            </a:r>
            <a:r>
              <a:rPr lang="es-EC" sz="2800" dirty="0">
                <a:latin typeface="+mj-lt"/>
                <a:ea typeface="A-OTF Gothic BBB Pro Medium" panose="020B0400000000000000" pitchFamily="34" charset="-128"/>
              </a:rPr>
              <a:t> </a:t>
            </a:r>
            <a:r>
              <a:rPr lang="es-EC" sz="2800" dirty="0" err="1">
                <a:latin typeface="+mj-lt"/>
                <a:ea typeface="A-OTF Gothic BBB Pro Medium" panose="020B0400000000000000" pitchFamily="34" charset="-128"/>
              </a:rPr>
              <a:t>remote</a:t>
            </a:r>
            <a:r>
              <a:rPr lang="es-EC" sz="2800" dirty="0">
                <a:latin typeface="+mj-lt"/>
                <a:ea typeface="A-OTF Gothic BBB Pro Medium" panose="020B0400000000000000" pitchFamily="34" charset="-128"/>
              </a:rPr>
              <a:t> </a:t>
            </a:r>
            <a:r>
              <a:rPr lang="es-EC" sz="2800" dirty="0" err="1">
                <a:latin typeface="+mj-lt"/>
                <a:ea typeface="A-OTF Gothic BBB Pro Medium" panose="020B0400000000000000" pitchFamily="34" charset="-128"/>
              </a:rPr>
              <a:t>notiﬁcations</a:t>
            </a:r>
            <a:r>
              <a:rPr lang="es-EC" sz="2800" dirty="0">
                <a:latin typeface="+mj-lt"/>
                <a:ea typeface="A-OTF Gothic BBB Pro Medium" panose="020B0400000000000000" pitchFamily="34" charset="-128"/>
              </a:rPr>
              <a:t> </a:t>
            </a:r>
            <a:r>
              <a:rPr lang="es-EC" sz="2800" dirty="0" err="1">
                <a:latin typeface="+mj-lt"/>
                <a:ea typeface="A-OTF Gothic BBB Pro Medium" panose="020B0400000000000000" pitchFamily="34" charset="-128"/>
              </a:rPr>
              <a:t>from</a:t>
            </a:r>
            <a:r>
              <a:rPr lang="es-EC" sz="2800" dirty="0">
                <a:latin typeface="+mj-lt"/>
                <a:ea typeface="A-OTF Gothic BBB Pro Medium" panose="020B0400000000000000" pitchFamily="34" charset="-128"/>
              </a:rPr>
              <a:t> Cloud computing servers. </a:t>
            </a:r>
            <a:r>
              <a:rPr lang="es-EC" sz="2800" dirty="0" err="1">
                <a:latin typeface="+mj-lt"/>
                <a:ea typeface="A-OTF Gothic BBB Pro Medium" panose="020B0400000000000000" pitchFamily="34" charset="-128"/>
              </a:rPr>
              <a:t>Furthermore</a:t>
            </a:r>
            <a:r>
              <a:rPr lang="es-EC" sz="2800" dirty="0">
                <a:latin typeface="+mj-lt"/>
                <a:ea typeface="A-OTF Gothic BBB Pro Medium" panose="020B0400000000000000" pitchFamily="34" charset="-128"/>
              </a:rPr>
              <a:t>, </a:t>
            </a:r>
            <a:r>
              <a:rPr lang="es-EC" sz="2800" dirty="0" err="1">
                <a:latin typeface="+mj-lt"/>
                <a:ea typeface="A-OTF Gothic BBB Pro Medium" panose="020B0400000000000000" pitchFamily="34" charset="-128"/>
              </a:rPr>
              <a:t>it</a:t>
            </a:r>
            <a:r>
              <a:rPr lang="es-EC" sz="2800" dirty="0">
                <a:latin typeface="+mj-lt"/>
                <a:ea typeface="A-OTF Gothic BBB Pro Medium" panose="020B0400000000000000" pitchFamily="34" charset="-128"/>
              </a:rPr>
              <a:t> </a:t>
            </a:r>
            <a:r>
              <a:rPr lang="es-EC" sz="2800" dirty="0" err="1">
                <a:latin typeface="+mj-lt"/>
                <a:ea typeface="A-OTF Gothic BBB Pro Medium" panose="020B0400000000000000" pitchFamily="34" charset="-128"/>
              </a:rPr>
              <a:t>will</a:t>
            </a:r>
            <a:r>
              <a:rPr lang="es-EC" sz="2800" dirty="0">
                <a:latin typeface="+mj-lt"/>
                <a:ea typeface="A-OTF Gothic BBB Pro Medium" panose="020B0400000000000000" pitchFamily="34" charset="-128"/>
              </a:rPr>
              <a:t> </a:t>
            </a:r>
            <a:r>
              <a:rPr lang="es-EC" sz="2800" dirty="0" err="1">
                <a:latin typeface="+mj-lt"/>
                <a:ea typeface="A-OTF Gothic BBB Pro Medium" panose="020B0400000000000000" pitchFamily="34" charset="-128"/>
              </a:rPr>
              <a:t>allow</a:t>
            </a:r>
            <a:r>
              <a:rPr lang="es-EC" sz="2800" dirty="0">
                <a:latin typeface="+mj-lt"/>
                <a:ea typeface="A-OTF Gothic BBB Pro Medium" panose="020B0400000000000000" pitchFamily="34" charset="-128"/>
              </a:rPr>
              <a:t> a </a:t>
            </a:r>
            <a:r>
              <a:rPr lang="es-EC" sz="2800" dirty="0" err="1">
                <a:latin typeface="+mj-lt"/>
                <a:ea typeface="A-OTF Gothic BBB Pro Medium" panose="020B0400000000000000" pitchFamily="34" charset="-128"/>
              </a:rPr>
              <a:t>future</a:t>
            </a:r>
            <a:r>
              <a:rPr lang="es-EC" sz="2800" dirty="0">
                <a:latin typeface="+mj-lt"/>
                <a:ea typeface="A-OTF Gothic BBB Pro Medium" panose="020B0400000000000000" pitchFamily="34" charset="-128"/>
              </a:rPr>
              <a:t> </a:t>
            </a:r>
            <a:r>
              <a:rPr lang="es-EC" sz="2800" dirty="0" err="1">
                <a:latin typeface="+mj-lt"/>
                <a:ea typeface="A-OTF Gothic BBB Pro Medium" panose="020B0400000000000000" pitchFamily="34" charset="-128"/>
              </a:rPr>
              <a:t>interaction</a:t>
            </a:r>
            <a:r>
              <a:rPr lang="es-EC" sz="2800" dirty="0">
                <a:latin typeface="+mj-lt"/>
                <a:ea typeface="A-OTF Gothic BBB Pro Medium" panose="020B0400000000000000" pitchFamily="34" charset="-128"/>
              </a:rPr>
              <a:t> </a:t>
            </a:r>
            <a:r>
              <a:rPr lang="es-EC" sz="2800" dirty="0" err="1">
                <a:latin typeface="+mj-lt"/>
                <a:ea typeface="A-OTF Gothic BBB Pro Medium" panose="020B0400000000000000" pitchFamily="34" charset="-128"/>
              </a:rPr>
              <a:t>with</a:t>
            </a:r>
            <a:r>
              <a:rPr lang="es-EC" sz="2800" dirty="0">
                <a:latin typeface="+mj-lt"/>
                <a:ea typeface="A-OTF Gothic BBB Pro Medium" panose="020B0400000000000000" pitchFamily="34" charset="-128"/>
              </a:rPr>
              <a:t> </a:t>
            </a:r>
            <a:r>
              <a:rPr lang="es-EC" sz="2800" dirty="0" err="1">
                <a:latin typeface="+mj-lt"/>
                <a:ea typeface="A-OTF Gothic BBB Pro Medium" panose="020B0400000000000000" pitchFamily="34" charset="-128"/>
              </a:rPr>
              <a:t>other</a:t>
            </a:r>
            <a:r>
              <a:rPr lang="es-EC" sz="2800" dirty="0">
                <a:latin typeface="+mj-lt"/>
                <a:ea typeface="A-OTF Gothic BBB Pro Medium" panose="020B0400000000000000" pitchFamily="34" charset="-128"/>
              </a:rPr>
              <a:t> </a:t>
            </a:r>
            <a:r>
              <a:rPr lang="es-EC" sz="2800" dirty="0" err="1">
                <a:latin typeface="+mj-lt"/>
                <a:ea typeface="A-OTF Gothic BBB Pro Medium" panose="020B0400000000000000" pitchFamily="34" charset="-128"/>
              </a:rPr>
              <a:t>IoT</a:t>
            </a:r>
            <a:r>
              <a:rPr lang="es-EC" sz="2800" dirty="0">
                <a:latin typeface="+mj-lt"/>
                <a:ea typeface="A-OTF Gothic BBB Pro Medium" panose="020B0400000000000000" pitchFamily="34" charset="-128"/>
              </a:rPr>
              <a:t> </a:t>
            </a:r>
            <a:r>
              <a:rPr lang="es-EC" sz="2800" dirty="0" err="1">
                <a:latin typeface="+mj-lt"/>
                <a:ea typeface="A-OTF Gothic BBB Pro Medium" panose="020B0400000000000000" pitchFamily="34" charset="-128"/>
              </a:rPr>
              <a:t>devices</a:t>
            </a:r>
            <a:r>
              <a:rPr lang="es-EC" sz="2800" dirty="0">
                <a:latin typeface="+mj-lt"/>
                <a:ea typeface="A-OTF Gothic BBB Pro Medium" panose="020B0400000000000000" pitchFamily="34" charset="-128"/>
              </a:rPr>
              <a:t>. </a:t>
            </a:r>
          </a:p>
        </p:txBody>
      </p:sp>
    </p:spTree>
    <p:extLst>
      <p:ext uri="{BB962C8B-B14F-4D97-AF65-F5344CB8AC3E}">
        <p14:creationId xmlns:p14="http://schemas.microsoft.com/office/powerpoint/2010/main" val="2136088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5">
            <a:extLst>
              <a:ext uri="{FF2B5EF4-FFF2-40B4-BE49-F238E27FC236}">
                <a16:creationId xmlns:a16="http://schemas.microsoft.com/office/drawing/2014/main" id="{6D295166-CB93-4720-91BA-66AE9CBE334B}"/>
              </a:ext>
            </a:extLst>
          </p:cNvPr>
          <p:cNvSpPr>
            <a:spLocks noGrp="1"/>
          </p:cNvSpPr>
          <p:nvPr>
            <p:ph type="title"/>
          </p:nvPr>
        </p:nvSpPr>
        <p:spPr/>
        <p:txBody>
          <a:bodyPr/>
          <a:lstStyle/>
          <a:p>
            <a:r>
              <a:rPr lang="en-US" dirty="0"/>
              <a:t>User Interaction </a:t>
            </a:r>
          </a:p>
        </p:txBody>
      </p:sp>
      <p:sp>
        <p:nvSpPr>
          <p:cNvPr id="3" name="Marcador de pie de página 2">
            <a:extLst>
              <a:ext uri="{FF2B5EF4-FFF2-40B4-BE49-F238E27FC236}">
                <a16:creationId xmlns:a16="http://schemas.microsoft.com/office/drawing/2014/main" id="{CE13D9B7-4FA0-4AAB-8686-922039D728C8}"/>
              </a:ext>
            </a:extLst>
          </p:cNvPr>
          <p:cNvSpPr>
            <a:spLocks noGrp="1"/>
          </p:cNvSpPr>
          <p:nvPr>
            <p:ph type="ftr" sz="quarter" idx="10"/>
          </p:nvPr>
        </p:nvSpPr>
        <p:spPr/>
        <p:txBody>
          <a:bodyPr/>
          <a:lstStyle/>
          <a:p>
            <a:r>
              <a:rPr lang="en-US" dirty="0"/>
              <a:t>GLEISTON GUERRERO ULLOA</a:t>
            </a:r>
          </a:p>
        </p:txBody>
      </p:sp>
      <p:sp>
        <p:nvSpPr>
          <p:cNvPr id="4" name="Marcador de número de diapositiva 3">
            <a:extLst>
              <a:ext uri="{FF2B5EF4-FFF2-40B4-BE49-F238E27FC236}">
                <a16:creationId xmlns:a16="http://schemas.microsoft.com/office/drawing/2014/main" id="{952F4783-0CBE-4411-9343-840CDD69DF8C}"/>
              </a:ext>
            </a:extLst>
          </p:cNvPr>
          <p:cNvSpPr>
            <a:spLocks noGrp="1"/>
          </p:cNvSpPr>
          <p:nvPr>
            <p:ph type="sldNum" sz="quarter" idx="11"/>
          </p:nvPr>
        </p:nvSpPr>
        <p:spPr/>
        <p:txBody>
          <a:bodyPr/>
          <a:lstStyle/>
          <a:p>
            <a:fld id="{DAEF4D36-AE85-49C9-90DE-66D02B257272}" type="slidenum">
              <a:rPr lang="en-US" smtClean="0">
                <a:solidFill>
                  <a:schemeClr val="bg1"/>
                </a:solidFill>
              </a:rPr>
              <a:pPr/>
              <a:t>6</a:t>
            </a:fld>
            <a:endParaRPr lang="en-US" dirty="0">
              <a:solidFill>
                <a:schemeClr val="bg1"/>
              </a:solidFill>
            </a:endParaRPr>
          </a:p>
        </p:txBody>
      </p:sp>
      <p:sp>
        <p:nvSpPr>
          <p:cNvPr id="17" name="Subtítulo 16">
            <a:extLst>
              <a:ext uri="{FF2B5EF4-FFF2-40B4-BE49-F238E27FC236}">
                <a16:creationId xmlns:a16="http://schemas.microsoft.com/office/drawing/2014/main" id="{FF9F1BA4-A3D4-4F5D-9853-A65C01736516}"/>
              </a:ext>
            </a:extLst>
          </p:cNvPr>
          <p:cNvSpPr>
            <a:spLocks noGrp="1"/>
          </p:cNvSpPr>
          <p:nvPr>
            <p:ph type="subTitle" idx="1"/>
          </p:nvPr>
        </p:nvSpPr>
        <p:spPr/>
        <p:txBody>
          <a:bodyPr>
            <a:normAutofit fontScale="92500" lnSpcReduction="10000"/>
          </a:bodyPr>
          <a:lstStyle/>
          <a:p>
            <a:r>
              <a:rPr lang="en-US" sz="2800" dirty="0"/>
              <a:t>IoT-Based Smart Medicine Dispenser to Control and Supervise Medication Intake</a:t>
            </a:r>
            <a:endParaRPr lang="en-US" dirty="0"/>
          </a:p>
          <a:p>
            <a:endParaRPr lang="es-EC" dirty="0"/>
          </a:p>
        </p:txBody>
      </p:sp>
      <p:pic>
        <p:nvPicPr>
          <p:cNvPr id="9" name="Marcador de posición de imagen 8">
            <a:extLst>
              <a:ext uri="{FF2B5EF4-FFF2-40B4-BE49-F238E27FC236}">
                <a16:creationId xmlns:a16="http://schemas.microsoft.com/office/drawing/2014/main" id="{E92C742E-3995-4EDD-938F-77BACA7475A9}"/>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t="-1388" b="-2983"/>
          <a:stretch/>
        </p:blipFill>
        <p:spPr>
          <a:xfrm>
            <a:off x="277531" y="1999952"/>
            <a:ext cx="12277224" cy="7270341"/>
          </a:xfrm>
          <a:prstGeom prst="rect">
            <a:avLst/>
          </a:prstGeom>
        </p:spPr>
      </p:pic>
      <p:grpSp>
        <p:nvGrpSpPr>
          <p:cNvPr id="38" name="Grupo 37">
            <a:extLst>
              <a:ext uri="{FF2B5EF4-FFF2-40B4-BE49-F238E27FC236}">
                <a16:creationId xmlns:a16="http://schemas.microsoft.com/office/drawing/2014/main" id="{B55BCE22-49C7-41BD-995C-FB772A4E6771}"/>
              </a:ext>
            </a:extLst>
          </p:cNvPr>
          <p:cNvGrpSpPr/>
          <p:nvPr/>
        </p:nvGrpSpPr>
        <p:grpSpPr>
          <a:xfrm>
            <a:off x="12714006" y="2834759"/>
            <a:ext cx="5417583" cy="5723088"/>
            <a:chOff x="8157882" y="867108"/>
            <a:chExt cx="3195918" cy="3302872"/>
          </a:xfrm>
        </p:grpSpPr>
        <p:grpSp>
          <p:nvGrpSpPr>
            <p:cNvPr id="39" name="Group 2">
              <a:extLst>
                <a:ext uri="{FF2B5EF4-FFF2-40B4-BE49-F238E27FC236}">
                  <a16:creationId xmlns:a16="http://schemas.microsoft.com/office/drawing/2014/main" id="{9161CBCE-892B-4118-9FF9-3745CE4FFF0E}"/>
                </a:ext>
              </a:extLst>
            </p:cNvPr>
            <p:cNvGrpSpPr/>
            <p:nvPr/>
          </p:nvGrpSpPr>
          <p:grpSpPr>
            <a:xfrm>
              <a:off x="8157882" y="867108"/>
              <a:ext cx="3195918" cy="936812"/>
              <a:chOff x="5692588" y="1560606"/>
              <a:chExt cx="3195918" cy="936812"/>
            </a:xfrm>
          </p:grpSpPr>
          <p:sp>
            <p:nvSpPr>
              <p:cNvPr id="50" name="Rectangle: Rounded Corners 32">
                <a:extLst>
                  <a:ext uri="{FF2B5EF4-FFF2-40B4-BE49-F238E27FC236}">
                    <a16:creationId xmlns:a16="http://schemas.microsoft.com/office/drawing/2014/main" id="{F4252BDF-3AF8-4CED-BD3C-CE2BE6C6DD5E}"/>
                  </a:ext>
                </a:extLst>
              </p:cNvPr>
              <p:cNvSpPr/>
              <p:nvPr/>
            </p:nvSpPr>
            <p:spPr>
              <a:xfrm>
                <a:off x="5800164" y="1625600"/>
                <a:ext cx="3088342" cy="806824"/>
              </a:xfrm>
              <a:prstGeom prst="roundRect">
                <a:avLst>
                  <a:gd name="adj" fmla="val 50000"/>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33">
                <a:extLst>
                  <a:ext uri="{FF2B5EF4-FFF2-40B4-BE49-F238E27FC236}">
                    <a16:creationId xmlns:a16="http://schemas.microsoft.com/office/drawing/2014/main" id="{CF47C745-6EF0-48B2-A881-4372E88CA6EE}"/>
                  </a:ext>
                </a:extLst>
              </p:cNvPr>
              <p:cNvSpPr/>
              <p:nvPr/>
            </p:nvSpPr>
            <p:spPr>
              <a:xfrm>
                <a:off x="6279776" y="1780241"/>
                <a:ext cx="2420879" cy="49754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Menu for the </a:t>
                </a:r>
              </a:p>
              <a:p>
                <a:pPr algn="ctr"/>
                <a:r>
                  <a:rPr lang="en-US" sz="2800" dirty="0"/>
                  <a:t>Caregiver Proﬁle</a:t>
                </a:r>
              </a:p>
            </p:txBody>
          </p:sp>
          <p:sp>
            <p:nvSpPr>
              <p:cNvPr id="52" name="Oval 34">
                <a:extLst>
                  <a:ext uri="{FF2B5EF4-FFF2-40B4-BE49-F238E27FC236}">
                    <a16:creationId xmlns:a16="http://schemas.microsoft.com/office/drawing/2014/main" id="{E3E35194-2617-4116-A527-9D799DFA4C58}"/>
                  </a:ext>
                </a:extLst>
              </p:cNvPr>
              <p:cNvSpPr/>
              <p:nvPr/>
            </p:nvSpPr>
            <p:spPr>
              <a:xfrm>
                <a:off x="5692588" y="1560606"/>
                <a:ext cx="936812" cy="936812"/>
              </a:xfrm>
              <a:prstGeom prst="ellipse">
                <a:avLst/>
              </a:prstGeom>
              <a:solidFill>
                <a:srgbClr val="FFF9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35">
                <a:extLst>
                  <a:ext uri="{FF2B5EF4-FFF2-40B4-BE49-F238E27FC236}">
                    <a16:creationId xmlns:a16="http://schemas.microsoft.com/office/drawing/2014/main" id="{978546BC-FE5E-472C-A47C-17A5C937282F}"/>
                  </a:ext>
                </a:extLst>
              </p:cNvPr>
              <p:cNvSpPr/>
              <p:nvPr/>
            </p:nvSpPr>
            <p:spPr>
              <a:xfrm>
                <a:off x="5692588" y="1625600"/>
                <a:ext cx="806824" cy="8068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a:t>
                </a:r>
              </a:p>
            </p:txBody>
          </p:sp>
        </p:grpSp>
        <p:grpSp>
          <p:nvGrpSpPr>
            <p:cNvPr id="40" name="Group 38">
              <a:extLst>
                <a:ext uri="{FF2B5EF4-FFF2-40B4-BE49-F238E27FC236}">
                  <a16:creationId xmlns:a16="http://schemas.microsoft.com/office/drawing/2014/main" id="{A6273745-C7C5-4FF2-BF04-4280D87FA054}"/>
                </a:ext>
              </a:extLst>
            </p:cNvPr>
            <p:cNvGrpSpPr/>
            <p:nvPr/>
          </p:nvGrpSpPr>
          <p:grpSpPr>
            <a:xfrm>
              <a:off x="8157882" y="2050138"/>
              <a:ext cx="3195918" cy="936812"/>
              <a:chOff x="5692588" y="1560606"/>
              <a:chExt cx="3195918" cy="936812"/>
            </a:xfrm>
          </p:grpSpPr>
          <p:sp>
            <p:nvSpPr>
              <p:cNvPr id="46" name="Rectangle: Rounded Corners 39">
                <a:extLst>
                  <a:ext uri="{FF2B5EF4-FFF2-40B4-BE49-F238E27FC236}">
                    <a16:creationId xmlns:a16="http://schemas.microsoft.com/office/drawing/2014/main" id="{89C48BC8-0191-4710-9E65-9454016401E3}"/>
                  </a:ext>
                </a:extLst>
              </p:cNvPr>
              <p:cNvSpPr/>
              <p:nvPr/>
            </p:nvSpPr>
            <p:spPr>
              <a:xfrm>
                <a:off x="5800164" y="1625600"/>
                <a:ext cx="3088342" cy="806824"/>
              </a:xfrm>
              <a:prstGeom prst="roundRect">
                <a:avLst>
                  <a:gd name="adj" fmla="val 50000"/>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0">
                <a:extLst>
                  <a:ext uri="{FF2B5EF4-FFF2-40B4-BE49-F238E27FC236}">
                    <a16:creationId xmlns:a16="http://schemas.microsoft.com/office/drawing/2014/main" id="{476FE314-D062-4AE9-B87E-825DCB3888BF}"/>
                  </a:ext>
                </a:extLst>
              </p:cNvPr>
              <p:cNvSpPr/>
              <p:nvPr/>
            </p:nvSpPr>
            <p:spPr>
              <a:xfrm>
                <a:off x="6279776" y="1780241"/>
                <a:ext cx="2420879" cy="49754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     Dispensers Option</a:t>
                </a:r>
              </a:p>
            </p:txBody>
          </p:sp>
          <p:sp>
            <p:nvSpPr>
              <p:cNvPr id="48" name="Oval 41">
                <a:extLst>
                  <a:ext uri="{FF2B5EF4-FFF2-40B4-BE49-F238E27FC236}">
                    <a16:creationId xmlns:a16="http://schemas.microsoft.com/office/drawing/2014/main" id="{34654731-B305-4263-97A3-6FABDCD08EA7}"/>
                  </a:ext>
                </a:extLst>
              </p:cNvPr>
              <p:cNvSpPr/>
              <p:nvPr/>
            </p:nvSpPr>
            <p:spPr>
              <a:xfrm>
                <a:off x="5692588" y="1560606"/>
                <a:ext cx="936812" cy="936812"/>
              </a:xfrm>
              <a:prstGeom prst="ellipse">
                <a:avLst/>
              </a:prstGeom>
              <a:solidFill>
                <a:srgbClr val="FFF9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72">
                <a:extLst>
                  <a:ext uri="{FF2B5EF4-FFF2-40B4-BE49-F238E27FC236}">
                    <a16:creationId xmlns:a16="http://schemas.microsoft.com/office/drawing/2014/main" id="{657A4CC7-A735-4FD2-8EC9-E7C7FF9EE2FC}"/>
                  </a:ext>
                </a:extLst>
              </p:cNvPr>
              <p:cNvSpPr/>
              <p:nvPr/>
            </p:nvSpPr>
            <p:spPr>
              <a:xfrm>
                <a:off x="5692588" y="1625600"/>
                <a:ext cx="806824" cy="80682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B</a:t>
                </a:r>
              </a:p>
            </p:txBody>
          </p:sp>
        </p:grpSp>
        <p:grpSp>
          <p:nvGrpSpPr>
            <p:cNvPr id="41" name="Group 73">
              <a:extLst>
                <a:ext uri="{FF2B5EF4-FFF2-40B4-BE49-F238E27FC236}">
                  <a16:creationId xmlns:a16="http://schemas.microsoft.com/office/drawing/2014/main" id="{C400FE77-F536-4209-954A-6BB8413C05B7}"/>
                </a:ext>
              </a:extLst>
            </p:cNvPr>
            <p:cNvGrpSpPr/>
            <p:nvPr/>
          </p:nvGrpSpPr>
          <p:grpSpPr>
            <a:xfrm>
              <a:off x="8157882" y="3233168"/>
              <a:ext cx="3195918" cy="936812"/>
              <a:chOff x="5692588" y="1560606"/>
              <a:chExt cx="3195918" cy="936812"/>
            </a:xfrm>
          </p:grpSpPr>
          <p:sp>
            <p:nvSpPr>
              <p:cNvPr id="42" name="Rectangle: Rounded Corners 74">
                <a:extLst>
                  <a:ext uri="{FF2B5EF4-FFF2-40B4-BE49-F238E27FC236}">
                    <a16:creationId xmlns:a16="http://schemas.microsoft.com/office/drawing/2014/main" id="{B11069B3-5532-40E5-BB81-7522EC09785B}"/>
                  </a:ext>
                </a:extLst>
              </p:cNvPr>
              <p:cNvSpPr/>
              <p:nvPr/>
            </p:nvSpPr>
            <p:spPr>
              <a:xfrm>
                <a:off x="5800164" y="1625600"/>
                <a:ext cx="3088342" cy="806824"/>
              </a:xfrm>
              <a:prstGeom prst="roundRect">
                <a:avLst>
                  <a:gd name="adj" fmla="val 50000"/>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75">
                <a:extLst>
                  <a:ext uri="{FF2B5EF4-FFF2-40B4-BE49-F238E27FC236}">
                    <a16:creationId xmlns:a16="http://schemas.microsoft.com/office/drawing/2014/main" id="{E28F1BFE-9C48-4B93-A2AB-44E95F89E77F}"/>
                  </a:ext>
                </a:extLst>
              </p:cNvPr>
              <p:cNvSpPr/>
              <p:nvPr/>
            </p:nvSpPr>
            <p:spPr>
              <a:xfrm>
                <a:off x="6279776" y="1780241"/>
                <a:ext cx="2420879" cy="49754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Medicine Boxes </a:t>
                </a:r>
              </a:p>
              <a:p>
                <a:pPr algn="ctr"/>
                <a:r>
                  <a:rPr lang="en-US" dirty="0"/>
                  <a:t>Option</a:t>
                </a:r>
              </a:p>
            </p:txBody>
          </p:sp>
          <p:sp>
            <p:nvSpPr>
              <p:cNvPr id="44" name="Oval 76">
                <a:extLst>
                  <a:ext uri="{FF2B5EF4-FFF2-40B4-BE49-F238E27FC236}">
                    <a16:creationId xmlns:a16="http://schemas.microsoft.com/office/drawing/2014/main" id="{0B3B8AA3-02D9-4744-9F34-7C91A3A1D079}"/>
                  </a:ext>
                </a:extLst>
              </p:cNvPr>
              <p:cNvSpPr/>
              <p:nvPr/>
            </p:nvSpPr>
            <p:spPr>
              <a:xfrm>
                <a:off x="5692588" y="1560606"/>
                <a:ext cx="936812" cy="936812"/>
              </a:xfrm>
              <a:prstGeom prst="ellipse">
                <a:avLst/>
              </a:prstGeom>
              <a:solidFill>
                <a:srgbClr val="FFF9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77">
                <a:extLst>
                  <a:ext uri="{FF2B5EF4-FFF2-40B4-BE49-F238E27FC236}">
                    <a16:creationId xmlns:a16="http://schemas.microsoft.com/office/drawing/2014/main" id="{A86798EC-D651-4956-9CF1-63467B62F3F4}"/>
                  </a:ext>
                </a:extLst>
              </p:cNvPr>
              <p:cNvSpPr/>
              <p:nvPr/>
            </p:nvSpPr>
            <p:spPr>
              <a:xfrm>
                <a:off x="5692588" y="1625600"/>
                <a:ext cx="806824" cy="806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a:t>
                </a:r>
              </a:p>
            </p:txBody>
          </p:sp>
        </p:grpSp>
      </p:grpSp>
    </p:spTree>
    <p:extLst>
      <p:ext uri="{BB962C8B-B14F-4D97-AF65-F5344CB8AC3E}">
        <p14:creationId xmlns:p14="http://schemas.microsoft.com/office/powerpoint/2010/main" val="5037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5">
            <a:extLst>
              <a:ext uri="{FF2B5EF4-FFF2-40B4-BE49-F238E27FC236}">
                <a16:creationId xmlns:a16="http://schemas.microsoft.com/office/drawing/2014/main" id="{6D295166-CB93-4720-91BA-66AE9CBE334B}"/>
              </a:ext>
            </a:extLst>
          </p:cNvPr>
          <p:cNvSpPr>
            <a:spLocks noGrp="1"/>
          </p:cNvSpPr>
          <p:nvPr>
            <p:ph type="title"/>
          </p:nvPr>
        </p:nvSpPr>
        <p:spPr/>
        <p:txBody>
          <a:bodyPr/>
          <a:lstStyle/>
          <a:p>
            <a:r>
              <a:rPr lang="es-EC" dirty="0" err="1"/>
              <a:t>Design</a:t>
            </a:r>
            <a:r>
              <a:rPr lang="es-EC" dirty="0"/>
              <a:t> and </a:t>
            </a:r>
            <a:r>
              <a:rPr lang="es-EC" dirty="0" err="1"/>
              <a:t>Implementation</a:t>
            </a:r>
            <a:r>
              <a:rPr lang="es-EC" dirty="0"/>
              <a:t> </a:t>
            </a:r>
            <a:r>
              <a:rPr lang="es-EC" dirty="0" err="1"/>
              <a:t>Details</a:t>
            </a:r>
            <a:endParaRPr lang="es-EC" dirty="0"/>
          </a:p>
        </p:txBody>
      </p:sp>
      <p:sp>
        <p:nvSpPr>
          <p:cNvPr id="3" name="Marcador de pie de página 2">
            <a:extLst>
              <a:ext uri="{FF2B5EF4-FFF2-40B4-BE49-F238E27FC236}">
                <a16:creationId xmlns:a16="http://schemas.microsoft.com/office/drawing/2014/main" id="{CE13D9B7-4FA0-4AAB-8686-922039D728C8}"/>
              </a:ext>
            </a:extLst>
          </p:cNvPr>
          <p:cNvSpPr>
            <a:spLocks noGrp="1"/>
          </p:cNvSpPr>
          <p:nvPr>
            <p:ph type="ftr" sz="quarter" idx="10"/>
          </p:nvPr>
        </p:nvSpPr>
        <p:spPr/>
        <p:txBody>
          <a:bodyPr/>
          <a:lstStyle/>
          <a:p>
            <a:r>
              <a:rPr lang="en-US" dirty="0"/>
              <a:t>GLEISTON GUERRERO ULLOA</a:t>
            </a:r>
          </a:p>
        </p:txBody>
      </p:sp>
      <p:sp>
        <p:nvSpPr>
          <p:cNvPr id="4" name="Marcador de número de diapositiva 3">
            <a:extLst>
              <a:ext uri="{FF2B5EF4-FFF2-40B4-BE49-F238E27FC236}">
                <a16:creationId xmlns:a16="http://schemas.microsoft.com/office/drawing/2014/main" id="{952F4783-0CBE-4411-9343-840CDD69DF8C}"/>
              </a:ext>
            </a:extLst>
          </p:cNvPr>
          <p:cNvSpPr>
            <a:spLocks noGrp="1"/>
          </p:cNvSpPr>
          <p:nvPr>
            <p:ph type="sldNum" sz="quarter" idx="11"/>
          </p:nvPr>
        </p:nvSpPr>
        <p:spPr/>
        <p:txBody>
          <a:bodyPr/>
          <a:lstStyle/>
          <a:p>
            <a:fld id="{DAEF4D36-AE85-49C9-90DE-66D02B257272}" type="slidenum">
              <a:rPr lang="en-US" smtClean="0">
                <a:solidFill>
                  <a:schemeClr val="bg1"/>
                </a:solidFill>
              </a:rPr>
              <a:pPr/>
              <a:t>7</a:t>
            </a:fld>
            <a:endParaRPr lang="en-US" dirty="0">
              <a:solidFill>
                <a:schemeClr val="bg1"/>
              </a:solidFill>
            </a:endParaRPr>
          </a:p>
        </p:txBody>
      </p:sp>
      <p:sp>
        <p:nvSpPr>
          <p:cNvPr id="17" name="Subtítulo 16">
            <a:extLst>
              <a:ext uri="{FF2B5EF4-FFF2-40B4-BE49-F238E27FC236}">
                <a16:creationId xmlns:a16="http://schemas.microsoft.com/office/drawing/2014/main" id="{FF9F1BA4-A3D4-4F5D-9853-A65C01736516}"/>
              </a:ext>
            </a:extLst>
          </p:cNvPr>
          <p:cNvSpPr>
            <a:spLocks noGrp="1"/>
          </p:cNvSpPr>
          <p:nvPr>
            <p:ph type="subTitle" idx="1"/>
          </p:nvPr>
        </p:nvSpPr>
        <p:spPr/>
        <p:txBody>
          <a:bodyPr>
            <a:normAutofit fontScale="92500" lnSpcReduction="10000"/>
          </a:bodyPr>
          <a:lstStyle/>
          <a:p>
            <a:r>
              <a:rPr lang="en-US" sz="2800" dirty="0"/>
              <a:t>IoT-Based Smart Medicine Dispenser to Control and Supervise Medication Intake</a:t>
            </a:r>
            <a:endParaRPr lang="en-US" dirty="0"/>
          </a:p>
          <a:p>
            <a:endParaRPr lang="es-EC" dirty="0"/>
          </a:p>
        </p:txBody>
      </p:sp>
      <p:pic>
        <p:nvPicPr>
          <p:cNvPr id="5" name="Imagen 4">
            <a:extLst>
              <a:ext uri="{FF2B5EF4-FFF2-40B4-BE49-F238E27FC236}">
                <a16:creationId xmlns:a16="http://schemas.microsoft.com/office/drawing/2014/main" id="{D5B731B0-A036-41EE-972C-316C09080F88}"/>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408214" y="1540795"/>
            <a:ext cx="11143876" cy="8139157"/>
          </a:xfrm>
          <a:prstGeom prst="rect">
            <a:avLst/>
          </a:prstGeom>
        </p:spPr>
      </p:pic>
    </p:spTree>
    <p:extLst>
      <p:ext uri="{BB962C8B-B14F-4D97-AF65-F5344CB8AC3E}">
        <p14:creationId xmlns:p14="http://schemas.microsoft.com/office/powerpoint/2010/main" val="2995379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5">
            <a:extLst>
              <a:ext uri="{FF2B5EF4-FFF2-40B4-BE49-F238E27FC236}">
                <a16:creationId xmlns:a16="http://schemas.microsoft.com/office/drawing/2014/main" id="{6D295166-CB93-4720-91BA-66AE9CBE334B}"/>
              </a:ext>
            </a:extLst>
          </p:cNvPr>
          <p:cNvSpPr>
            <a:spLocks noGrp="1"/>
          </p:cNvSpPr>
          <p:nvPr>
            <p:ph type="title"/>
          </p:nvPr>
        </p:nvSpPr>
        <p:spPr/>
        <p:txBody>
          <a:bodyPr/>
          <a:lstStyle/>
          <a:p>
            <a:r>
              <a:rPr lang="es-EC" dirty="0" err="1"/>
              <a:t>Design</a:t>
            </a:r>
            <a:r>
              <a:rPr lang="es-EC" dirty="0"/>
              <a:t> and </a:t>
            </a:r>
            <a:r>
              <a:rPr lang="es-EC" dirty="0" err="1"/>
              <a:t>Implementation</a:t>
            </a:r>
            <a:r>
              <a:rPr lang="es-EC" dirty="0"/>
              <a:t> </a:t>
            </a:r>
            <a:r>
              <a:rPr lang="es-EC" dirty="0" err="1"/>
              <a:t>Details</a:t>
            </a:r>
            <a:endParaRPr lang="es-EC" dirty="0"/>
          </a:p>
        </p:txBody>
      </p:sp>
      <p:sp>
        <p:nvSpPr>
          <p:cNvPr id="3" name="Marcador de pie de página 2">
            <a:extLst>
              <a:ext uri="{FF2B5EF4-FFF2-40B4-BE49-F238E27FC236}">
                <a16:creationId xmlns:a16="http://schemas.microsoft.com/office/drawing/2014/main" id="{CE13D9B7-4FA0-4AAB-8686-922039D728C8}"/>
              </a:ext>
            </a:extLst>
          </p:cNvPr>
          <p:cNvSpPr>
            <a:spLocks noGrp="1"/>
          </p:cNvSpPr>
          <p:nvPr>
            <p:ph type="ftr" sz="quarter" idx="10"/>
          </p:nvPr>
        </p:nvSpPr>
        <p:spPr/>
        <p:txBody>
          <a:bodyPr/>
          <a:lstStyle/>
          <a:p>
            <a:r>
              <a:rPr lang="en-US" dirty="0"/>
              <a:t>GLEISTON GUERRERO ULLOA</a:t>
            </a:r>
          </a:p>
        </p:txBody>
      </p:sp>
      <p:sp>
        <p:nvSpPr>
          <p:cNvPr id="4" name="Marcador de número de diapositiva 3">
            <a:extLst>
              <a:ext uri="{FF2B5EF4-FFF2-40B4-BE49-F238E27FC236}">
                <a16:creationId xmlns:a16="http://schemas.microsoft.com/office/drawing/2014/main" id="{952F4783-0CBE-4411-9343-840CDD69DF8C}"/>
              </a:ext>
            </a:extLst>
          </p:cNvPr>
          <p:cNvSpPr>
            <a:spLocks noGrp="1"/>
          </p:cNvSpPr>
          <p:nvPr>
            <p:ph type="sldNum" sz="quarter" idx="11"/>
          </p:nvPr>
        </p:nvSpPr>
        <p:spPr/>
        <p:txBody>
          <a:bodyPr/>
          <a:lstStyle/>
          <a:p>
            <a:fld id="{DAEF4D36-AE85-49C9-90DE-66D02B257272}" type="slidenum">
              <a:rPr lang="en-US" smtClean="0">
                <a:solidFill>
                  <a:schemeClr val="bg1"/>
                </a:solidFill>
              </a:rPr>
              <a:pPr/>
              <a:t>8</a:t>
            </a:fld>
            <a:endParaRPr lang="en-US" dirty="0">
              <a:solidFill>
                <a:schemeClr val="bg1"/>
              </a:solidFill>
            </a:endParaRPr>
          </a:p>
        </p:txBody>
      </p:sp>
      <p:sp>
        <p:nvSpPr>
          <p:cNvPr id="17" name="Subtítulo 16">
            <a:extLst>
              <a:ext uri="{FF2B5EF4-FFF2-40B4-BE49-F238E27FC236}">
                <a16:creationId xmlns:a16="http://schemas.microsoft.com/office/drawing/2014/main" id="{FF9F1BA4-A3D4-4F5D-9853-A65C01736516}"/>
              </a:ext>
            </a:extLst>
          </p:cNvPr>
          <p:cNvSpPr>
            <a:spLocks noGrp="1"/>
          </p:cNvSpPr>
          <p:nvPr>
            <p:ph type="subTitle" idx="1"/>
          </p:nvPr>
        </p:nvSpPr>
        <p:spPr/>
        <p:txBody>
          <a:bodyPr>
            <a:normAutofit fontScale="92500" lnSpcReduction="10000"/>
          </a:bodyPr>
          <a:lstStyle/>
          <a:p>
            <a:r>
              <a:rPr lang="en-US" sz="2800" dirty="0"/>
              <a:t>IoT-Based Smart Medicine Dispenser to Control and Supervise Medication Intake</a:t>
            </a:r>
            <a:endParaRPr lang="en-US" dirty="0"/>
          </a:p>
          <a:p>
            <a:endParaRPr lang="es-EC" dirty="0"/>
          </a:p>
        </p:txBody>
      </p:sp>
      <p:grpSp>
        <p:nvGrpSpPr>
          <p:cNvPr id="5" name="Grupo 4">
            <a:extLst>
              <a:ext uri="{FF2B5EF4-FFF2-40B4-BE49-F238E27FC236}">
                <a16:creationId xmlns:a16="http://schemas.microsoft.com/office/drawing/2014/main" id="{D6C02ACB-BD4A-4225-A985-90AA151D5569}"/>
              </a:ext>
            </a:extLst>
          </p:cNvPr>
          <p:cNvGrpSpPr/>
          <p:nvPr/>
        </p:nvGrpSpPr>
        <p:grpSpPr>
          <a:xfrm>
            <a:off x="13406351" y="6254275"/>
            <a:ext cx="4405632" cy="2327088"/>
            <a:chOff x="13406351" y="6254275"/>
            <a:chExt cx="4405632" cy="2327088"/>
          </a:xfrm>
        </p:grpSpPr>
        <p:grpSp>
          <p:nvGrpSpPr>
            <p:cNvPr id="22" name="Group 75">
              <a:extLst>
                <a:ext uri="{FF2B5EF4-FFF2-40B4-BE49-F238E27FC236}">
                  <a16:creationId xmlns:a16="http://schemas.microsoft.com/office/drawing/2014/main" id="{D34F4062-6365-4581-8DD7-400ED35D3454}"/>
                </a:ext>
              </a:extLst>
            </p:cNvPr>
            <p:cNvGrpSpPr/>
            <p:nvPr/>
          </p:nvGrpSpPr>
          <p:grpSpPr>
            <a:xfrm>
              <a:off x="13406351" y="6800023"/>
              <a:ext cx="4405632" cy="1781340"/>
              <a:chOff x="8921977" y="4145201"/>
              <a:chExt cx="2937088" cy="1187560"/>
            </a:xfrm>
          </p:grpSpPr>
          <p:sp>
            <p:nvSpPr>
              <p:cNvPr id="23" name="TextBox 76">
                <a:extLst>
                  <a:ext uri="{FF2B5EF4-FFF2-40B4-BE49-F238E27FC236}">
                    <a16:creationId xmlns:a16="http://schemas.microsoft.com/office/drawing/2014/main" id="{182FB79C-D811-4A3F-8A27-BE5A9F74BC88}"/>
                  </a:ext>
                </a:extLst>
              </p:cNvPr>
              <p:cNvSpPr txBox="1"/>
              <p:nvPr/>
            </p:nvSpPr>
            <p:spPr>
              <a:xfrm>
                <a:off x="8921977" y="4145201"/>
                <a:ext cx="2937088" cy="389850"/>
              </a:xfrm>
              <a:prstGeom prst="rect">
                <a:avLst/>
              </a:prstGeom>
              <a:noFill/>
            </p:spPr>
            <p:txBody>
              <a:bodyPr wrap="square" lIns="0" rIns="0" rtlCol="0" anchor="b">
                <a:spAutoFit/>
              </a:bodyPr>
              <a:lstStyle/>
              <a:p>
                <a:r>
                  <a:rPr lang="en-US" sz="3200" b="1" noProof="1">
                    <a:solidFill>
                      <a:schemeClr val="accent2">
                        <a:lumMod val="75000"/>
                      </a:schemeClr>
                    </a:solidFill>
                  </a:rPr>
                  <a:t>SENSORS</a:t>
                </a:r>
              </a:p>
            </p:txBody>
          </p:sp>
          <p:sp>
            <p:nvSpPr>
              <p:cNvPr id="24" name="TextBox 77">
                <a:extLst>
                  <a:ext uri="{FF2B5EF4-FFF2-40B4-BE49-F238E27FC236}">
                    <a16:creationId xmlns:a16="http://schemas.microsoft.com/office/drawing/2014/main" id="{3A0FD632-2210-4CFD-8444-B995028C852A}"/>
                  </a:ext>
                </a:extLst>
              </p:cNvPr>
              <p:cNvSpPr txBox="1"/>
              <p:nvPr/>
            </p:nvSpPr>
            <p:spPr>
              <a:xfrm>
                <a:off x="8929772" y="4532542"/>
                <a:ext cx="2929293" cy="800219"/>
              </a:xfrm>
              <a:prstGeom prst="rect">
                <a:avLst/>
              </a:prstGeom>
              <a:noFill/>
            </p:spPr>
            <p:txBody>
              <a:bodyPr wrap="square" lIns="0" rIns="0" rtlCol="0" anchor="t">
                <a:spAutoFit/>
              </a:bodyPr>
              <a:lstStyle/>
              <a:p>
                <a:pPr algn="just"/>
                <a:r>
                  <a:rPr lang="en-US" sz="1800" noProof="1">
                    <a:solidFill>
                      <a:schemeClr val="tx1">
                        <a:lumMod val="65000"/>
                        <a:lumOff val="35000"/>
                      </a:schemeClr>
                    </a:solidFill>
                  </a:rPr>
                  <a:t>The Raspberry Pi B+ controls the PIR sensor and PI Camera. And Arduino board controls servomotors, the Bluetooth module and the LCD screen.</a:t>
                </a:r>
              </a:p>
            </p:txBody>
          </p:sp>
        </p:grpSp>
        <p:sp>
          <p:nvSpPr>
            <p:cNvPr id="34" name="Freeform: Shape 87">
              <a:extLst>
                <a:ext uri="{FF2B5EF4-FFF2-40B4-BE49-F238E27FC236}">
                  <a16:creationId xmlns:a16="http://schemas.microsoft.com/office/drawing/2014/main" id="{D8D6FD88-934A-4687-ADD1-F1BDEFFF60E5}"/>
                </a:ext>
              </a:extLst>
            </p:cNvPr>
            <p:cNvSpPr/>
            <p:nvPr/>
          </p:nvSpPr>
          <p:spPr>
            <a:xfrm>
              <a:off x="16798797" y="6254275"/>
              <a:ext cx="989798" cy="1018446"/>
            </a:xfrm>
            <a:custGeom>
              <a:avLst/>
              <a:gdLst>
                <a:gd name="connsiteX0" fmla="*/ 1011467 w 2396516"/>
                <a:gd name="connsiteY0" fmla="*/ 1722048 h 2465882"/>
                <a:gd name="connsiteX1" fmla="*/ 1171811 w 2396516"/>
                <a:gd name="connsiteY1" fmla="*/ 1722048 h 2465882"/>
                <a:gd name="connsiteX2" fmla="*/ 1292069 w 2396516"/>
                <a:gd name="connsiteY2" fmla="*/ 1735410 h 2465882"/>
                <a:gd name="connsiteX3" fmla="*/ 1368129 w 2396516"/>
                <a:gd name="connsiteY3" fmla="*/ 1773440 h 2465882"/>
                <a:gd name="connsiteX4" fmla="*/ 1413354 w 2396516"/>
                <a:gd name="connsiteY4" fmla="*/ 1834597 h 2465882"/>
                <a:gd name="connsiteX5" fmla="*/ 1428772 w 2396516"/>
                <a:gd name="connsiteY5" fmla="*/ 1917338 h 2465882"/>
                <a:gd name="connsiteX6" fmla="*/ 1412840 w 2396516"/>
                <a:gd name="connsiteY6" fmla="*/ 1995968 h 2465882"/>
                <a:gd name="connsiteX7" fmla="*/ 1368643 w 2396516"/>
                <a:gd name="connsiteY7" fmla="*/ 2053528 h 2465882"/>
                <a:gd name="connsiteX8" fmla="*/ 1301833 w 2396516"/>
                <a:gd name="connsiteY8" fmla="*/ 2088474 h 2465882"/>
                <a:gd name="connsiteX9" fmla="*/ 1206757 w 2396516"/>
                <a:gd name="connsiteY9" fmla="*/ 2100294 h 2465882"/>
                <a:gd name="connsiteX10" fmla="*/ 1011467 w 2396516"/>
                <a:gd name="connsiteY10" fmla="*/ 2100294 h 2465882"/>
                <a:gd name="connsiteX11" fmla="*/ 1011467 w 2396516"/>
                <a:gd name="connsiteY11" fmla="*/ 1179346 h 2465882"/>
                <a:gd name="connsiteX12" fmla="*/ 1148170 w 2396516"/>
                <a:gd name="connsiteY12" fmla="*/ 1179346 h 2465882"/>
                <a:gd name="connsiteX13" fmla="*/ 1248385 w 2396516"/>
                <a:gd name="connsiteY13" fmla="*/ 1190652 h 2465882"/>
                <a:gd name="connsiteX14" fmla="*/ 1310570 w 2396516"/>
                <a:gd name="connsiteY14" fmla="*/ 1223029 h 2465882"/>
                <a:gd name="connsiteX15" fmla="*/ 1347572 w 2396516"/>
                <a:gd name="connsiteY15" fmla="*/ 1275963 h 2465882"/>
                <a:gd name="connsiteX16" fmla="*/ 1359906 w 2396516"/>
                <a:gd name="connsiteY16" fmla="*/ 1347913 h 2465882"/>
                <a:gd name="connsiteX17" fmla="*/ 1348600 w 2396516"/>
                <a:gd name="connsiteY17" fmla="*/ 1416264 h 2465882"/>
                <a:gd name="connsiteX18" fmla="*/ 1314167 w 2396516"/>
                <a:gd name="connsiteY18" fmla="*/ 1472796 h 2465882"/>
                <a:gd name="connsiteX19" fmla="*/ 1256094 w 2396516"/>
                <a:gd name="connsiteY19" fmla="*/ 1510826 h 2465882"/>
                <a:gd name="connsiteX20" fmla="*/ 1162560 w 2396516"/>
                <a:gd name="connsiteY20" fmla="*/ 1524702 h 2465882"/>
                <a:gd name="connsiteX21" fmla="*/ 1011467 w 2396516"/>
                <a:gd name="connsiteY21" fmla="*/ 1524702 h 2465882"/>
                <a:gd name="connsiteX22" fmla="*/ 826455 w 2396516"/>
                <a:gd name="connsiteY22" fmla="*/ 976861 h 2465882"/>
                <a:gd name="connsiteX23" fmla="*/ 769410 w 2396516"/>
                <a:gd name="connsiteY23" fmla="*/ 996904 h 2465882"/>
                <a:gd name="connsiteX24" fmla="*/ 746283 w 2396516"/>
                <a:gd name="connsiteY24" fmla="*/ 1062172 h 2465882"/>
                <a:gd name="connsiteX25" fmla="*/ 746283 w 2396516"/>
                <a:gd name="connsiteY25" fmla="*/ 2221580 h 2465882"/>
                <a:gd name="connsiteX26" fmla="*/ 769410 w 2396516"/>
                <a:gd name="connsiteY26" fmla="*/ 2286848 h 2465882"/>
                <a:gd name="connsiteX27" fmla="*/ 826455 w 2396516"/>
                <a:gd name="connsiteY27" fmla="*/ 2306891 h 2465882"/>
                <a:gd name="connsiteX28" fmla="*/ 1180034 w 2396516"/>
                <a:gd name="connsiteY28" fmla="*/ 2306891 h 2465882"/>
                <a:gd name="connsiteX29" fmla="*/ 1325473 w 2396516"/>
                <a:gd name="connsiteY29" fmla="*/ 2297127 h 2465882"/>
                <a:gd name="connsiteX30" fmla="*/ 1448301 w 2396516"/>
                <a:gd name="connsiteY30" fmla="*/ 2266805 h 2465882"/>
                <a:gd name="connsiteX31" fmla="*/ 1553655 w 2396516"/>
                <a:gd name="connsiteY31" fmla="*/ 2214385 h 2465882"/>
                <a:gd name="connsiteX32" fmla="*/ 1635882 w 2396516"/>
                <a:gd name="connsiteY32" fmla="*/ 2138325 h 2465882"/>
                <a:gd name="connsiteX33" fmla="*/ 1689844 w 2396516"/>
                <a:gd name="connsiteY33" fmla="*/ 2036568 h 2465882"/>
                <a:gd name="connsiteX34" fmla="*/ 1709373 w 2396516"/>
                <a:gd name="connsiteY34" fmla="*/ 1908088 h 2465882"/>
                <a:gd name="connsiteX35" fmla="*/ 1688816 w 2396516"/>
                <a:gd name="connsiteY35" fmla="*/ 1785774 h 2465882"/>
                <a:gd name="connsiteX36" fmla="*/ 1632799 w 2396516"/>
                <a:gd name="connsiteY36" fmla="*/ 1690699 h 2465882"/>
                <a:gd name="connsiteX37" fmla="*/ 1549544 w 2396516"/>
                <a:gd name="connsiteY37" fmla="*/ 1624403 h 2465882"/>
                <a:gd name="connsiteX38" fmla="*/ 1445217 w 2396516"/>
                <a:gd name="connsiteY38" fmla="*/ 1588428 h 2465882"/>
                <a:gd name="connsiteX39" fmla="*/ 1523847 w 2396516"/>
                <a:gd name="connsiteY39" fmla="*/ 1545259 h 2465882"/>
                <a:gd name="connsiteX40" fmla="*/ 1581921 w 2396516"/>
                <a:gd name="connsiteY40" fmla="*/ 1483588 h 2465882"/>
                <a:gd name="connsiteX41" fmla="*/ 1617895 w 2396516"/>
                <a:gd name="connsiteY41" fmla="*/ 1405986 h 2465882"/>
                <a:gd name="connsiteX42" fmla="*/ 1630229 w 2396516"/>
                <a:gd name="connsiteY42" fmla="*/ 1315021 h 2465882"/>
                <a:gd name="connsiteX43" fmla="*/ 1599394 w 2396516"/>
                <a:gd name="connsiteY43" fmla="*/ 1164956 h 2465882"/>
                <a:gd name="connsiteX44" fmla="*/ 1510485 w 2396516"/>
                <a:gd name="connsiteY44" fmla="*/ 1059602 h 2465882"/>
                <a:gd name="connsiteX45" fmla="*/ 1367615 w 2396516"/>
                <a:gd name="connsiteY45" fmla="*/ 997418 h 2465882"/>
                <a:gd name="connsiteX46" fmla="*/ 1160504 w 2396516"/>
                <a:gd name="connsiteY46" fmla="*/ 976861 h 2465882"/>
                <a:gd name="connsiteX47" fmla="*/ 1198258 w 2396516"/>
                <a:gd name="connsiteY47" fmla="*/ 393713 h 2465882"/>
                <a:gd name="connsiteX48" fmla="*/ 2054157 w 2396516"/>
                <a:gd name="connsiteY48" fmla="*/ 1206817 h 2465882"/>
                <a:gd name="connsiteX49" fmla="*/ 2054157 w 2396516"/>
                <a:gd name="connsiteY49" fmla="*/ 1618543 h 2465882"/>
                <a:gd name="connsiteX50" fmla="*/ 2054157 w 2396516"/>
                <a:gd name="connsiteY50" fmla="*/ 2054156 h 2465882"/>
                <a:gd name="connsiteX51" fmla="*/ 2054157 w 2396516"/>
                <a:gd name="connsiteY51" fmla="*/ 2465882 h 2465882"/>
                <a:gd name="connsiteX52" fmla="*/ 342360 w 2396516"/>
                <a:gd name="connsiteY52" fmla="*/ 2465882 h 2465882"/>
                <a:gd name="connsiteX53" fmla="*/ 342360 w 2396516"/>
                <a:gd name="connsiteY53" fmla="*/ 2054156 h 2465882"/>
                <a:gd name="connsiteX54" fmla="*/ 342360 w 2396516"/>
                <a:gd name="connsiteY54" fmla="*/ 1618543 h 2465882"/>
                <a:gd name="connsiteX55" fmla="*/ 342360 w 2396516"/>
                <a:gd name="connsiteY55" fmla="*/ 1206817 h 2465882"/>
                <a:gd name="connsiteX56" fmla="*/ 1198258 w 2396516"/>
                <a:gd name="connsiteY56" fmla="*/ 0 h 2465882"/>
                <a:gd name="connsiteX57" fmla="*/ 2396516 w 2396516"/>
                <a:gd name="connsiteY57" fmla="*/ 1141198 h 2465882"/>
                <a:gd name="connsiteX58" fmla="*/ 2268131 w 2396516"/>
                <a:gd name="connsiteY58" fmla="*/ 1249612 h 2465882"/>
                <a:gd name="connsiteX59" fmla="*/ 1198258 w 2396516"/>
                <a:gd name="connsiteY59" fmla="*/ 233946 h 2465882"/>
                <a:gd name="connsiteX60" fmla="*/ 128385 w 2396516"/>
                <a:gd name="connsiteY60" fmla="*/ 1249612 h 2465882"/>
                <a:gd name="connsiteX61" fmla="*/ 0 w 2396516"/>
                <a:gd name="connsiteY61" fmla="*/ 1141198 h 246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396516" h="2465882">
                  <a:moveTo>
                    <a:pt x="1011467" y="1722048"/>
                  </a:moveTo>
                  <a:lnTo>
                    <a:pt x="1171811" y="1722048"/>
                  </a:lnTo>
                  <a:cubicBezTo>
                    <a:pt x="1221147" y="1722048"/>
                    <a:pt x="1261233" y="1726502"/>
                    <a:pt x="1292069" y="1735410"/>
                  </a:cubicBezTo>
                  <a:cubicBezTo>
                    <a:pt x="1322904" y="1744318"/>
                    <a:pt x="1348257" y="1756994"/>
                    <a:pt x="1368129" y="1773440"/>
                  </a:cubicBezTo>
                  <a:cubicBezTo>
                    <a:pt x="1388001" y="1789885"/>
                    <a:pt x="1403076" y="1810271"/>
                    <a:pt x="1413354" y="1834597"/>
                  </a:cubicBezTo>
                  <a:cubicBezTo>
                    <a:pt x="1423633" y="1858922"/>
                    <a:pt x="1428772" y="1886503"/>
                    <a:pt x="1428772" y="1917338"/>
                  </a:cubicBezTo>
                  <a:cubicBezTo>
                    <a:pt x="1428772" y="1946803"/>
                    <a:pt x="1423461" y="1973013"/>
                    <a:pt x="1412840" y="1995968"/>
                  </a:cubicBezTo>
                  <a:cubicBezTo>
                    <a:pt x="1402219" y="2018924"/>
                    <a:pt x="1387487" y="2038110"/>
                    <a:pt x="1368643" y="2053528"/>
                  </a:cubicBezTo>
                  <a:cubicBezTo>
                    <a:pt x="1349799" y="2068945"/>
                    <a:pt x="1327529" y="2080594"/>
                    <a:pt x="1301833" y="2088474"/>
                  </a:cubicBezTo>
                  <a:cubicBezTo>
                    <a:pt x="1276137" y="2096354"/>
                    <a:pt x="1244445" y="2100294"/>
                    <a:pt x="1206757" y="2100294"/>
                  </a:cubicBezTo>
                  <a:lnTo>
                    <a:pt x="1011467" y="2100294"/>
                  </a:lnTo>
                  <a:close/>
                  <a:moveTo>
                    <a:pt x="1011467" y="1179346"/>
                  </a:moveTo>
                  <a:lnTo>
                    <a:pt x="1148170" y="1179346"/>
                  </a:lnTo>
                  <a:cubicBezTo>
                    <a:pt x="1189969" y="1179346"/>
                    <a:pt x="1223374" y="1183115"/>
                    <a:pt x="1248385" y="1190652"/>
                  </a:cubicBezTo>
                  <a:cubicBezTo>
                    <a:pt x="1273396" y="1198190"/>
                    <a:pt x="1294124" y="1208982"/>
                    <a:pt x="1310570" y="1223029"/>
                  </a:cubicBezTo>
                  <a:cubicBezTo>
                    <a:pt x="1327015" y="1237077"/>
                    <a:pt x="1339349" y="1254721"/>
                    <a:pt x="1347572" y="1275963"/>
                  </a:cubicBezTo>
                  <a:cubicBezTo>
                    <a:pt x="1355795" y="1297206"/>
                    <a:pt x="1359906" y="1321189"/>
                    <a:pt x="1359906" y="1347913"/>
                  </a:cubicBezTo>
                  <a:cubicBezTo>
                    <a:pt x="1359906" y="1371896"/>
                    <a:pt x="1356137" y="1394679"/>
                    <a:pt x="1348600" y="1416264"/>
                  </a:cubicBezTo>
                  <a:cubicBezTo>
                    <a:pt x="1341062" y="1437849"/>
                    <a:pt x="1329585" y="1456693"/>
                    <a:pt x="1314167" y="1472796"/>
                  </a:cubicBezTo>
                  <a:cubicBezTo>
                    <a:pt x="1298750" y="1488899"/>
                    <a:pt x="1279392" y="1501575"/>
                    <a:pt x="1256094" y="1510826"/>
                  </a:cubicBezTo>
                  <a:cubicBezTo>
                    <a:pt x="1232796" y="1520076"/>
                    <a:pt x="1201618" y="1524702"/>
                    <a:pt x="1162560" y="1524702"/>
                  </a:cubicBezTo>
                  <a:lnTo>
                    <a:pt x="1011467" y="1524702"/>
                  </a:lnTo>
                  <a:close/>
                  <a:moveTo>
                    <a:pt x="826455" y="976861"/>
                  </a:moveTo>
                  <a:cubicBezTo>
                    <a:pt x="803843" y="976861"/>
                    <a:pt x="784827" y="983542"/>
                    <a:pt x="769410" y="996904"/>
                  </a:cubicBezTo>
                  <a:cubicBezTo>
                    <a:pt x="753992" y="1010266"/>
                    <a:pt x="746283" y="1032022"/>
                    <a:pt x="746283" y="1062172"/>
                  </a:cubicBezTo>
                  <a:lnTo>
                    <a:pt x="746283" y="2221580"/>
                  </a:lnTo>
                  <a:cubicBezTo>
                    <a:pt x="746283" y="2251730"/>
                    <a:pt x="753992" y="2273486"/>
                    <a:pt x="769410" y="2286848"/>
                  </a:cubicBezTo>
                  <a:cubicBezTo>
                    <a:pt x="784827" y="2300210"/>
                    <a:pt x="803843" y="2306891"/>
                    <a:pt x="826455" y="2306891"/>
                  </a:cubicBezTo>
                  <a:lnTo>
                    <a:pt x="1180034" y="2306891"/>
                  </a:lnTo>
                  <a:cubicBezTo>
                    <a:pt x="1233481" y="2306891"/>
                    <a:pt x="1281961" y="2303636"/>
                    <a:pt x="1325473" y="2297127"/>
                  </a:cubicBezTo>
                  <a:cubicBezTo>
                    <a:pt x="1368986" y="2290617"/>
                    <a:pt x="1409928" y="2280510"/>
                    <a:pt x="1448301" y="2266805"/>
                  </a:cubicBezTo>
                  <a:cubicBezTo>
                    <a:pt x="1486674" y="2253101"/>
                    <a:pt x="1521792" y="2235627"/>
                    <a:pt x="1553655" y="2214385"/>
                  </a:cubicBezTo>
                  <a:cubicBezTo>
                    <a:pt x="1585518" y="2193143"/>
                    <a:pt x="1612927" y="2167790"/>
                    <a:pt x="1635882" y="2138325"/>
                  </a:cubicBezTo>
                  <a:cubicBezTo>
                    <a:pt x="1658838" y="2108860"/>
                    <a:pt x="1676825" y="2074941"/>
                    <a:pt x="1689844" y="2036568"/>
                  </a:cubicBezTo>
                  <a:cubicBezTo>
                    <a:pt x="1702864" y="1998195"/>
                    <a:pt x="1709373" y="1955368"/>
                    <a:pt x="1709373" y="1908088"/>
                  </a:cubicBezTo>
                  <a:cubicBezTo>
                    <a:pt x="1709373" y="1862862"/>
                    <a:pt x="1702521" y="1822091"/>
                    <a:pt x="1688816" y="1785774"/>
                  </a:cubicBezTo>
                  <a:cubicBezTo>
                    <a:pt x="1675112" y="1749457"/>
                    <a:pt x="1656439" y="1717765"/>
                    <a:pt x="1632799" y="1690699"/>
                  </a:cubicBezTo>
                  <a:cubicBezTo>
                    <a:pt x="1609158" y="1663632"/>
                    <a:pt x="1581407" y="1641533"/>
                    <a:pt x="1549544" y="1624403"/>
                  </a:cubicBezTo>
                  <a:cubicBezTo>
                    <a:pt x="1517680" y="1607272"/>
                    <a:pt x="1482905" y="1595280"/>
                    <a:pt x="1445217" y="1588428"/>
                  </a:cubicBezTo>
                  <a:cubicBezTo>
                    <a:pt x="1474682" y="1577464"/>
                    <a:pt x="1500892" y="1563074"/>
                    <a:pt x="1523847" y="1545259"/>
                  </a:cubicBezTo>
                  <a:cubicBezTo>
                    <a:pt x="1546803" y="1527443"/>
                    <a:pt x="1566160" y="1506886"/>
                    <a:pt x="1581921" y="1483588"/>
                  </a:cubicBezTo>
                  <a:cubicBezTo>
                    <a:pt x="1597681" y="1460290"/>
                    <a:pt x="1609672" y="1434423"/>
                    <a:pt x="1617895" y="1405986"/>
                  </a:cubicBezTo>
                  <a:cubicBezTo>
                    <a:pt x="1626118" y="1377549"/>
                    <a:pt x="1630229" y="1347227"/>
                    <a:pt x="1630229" y="1315021"/>
                  </a:cubicBezTo>
                  <a:cubicBezTo>
                    <a:pt x="1630229" y="1257462"/>
                    <a:pt x="1619951" y="1207440"/>
                    <a:pt x="1599394" y="1164956"/>
                  </a:cubicBezTo>
                  <a:cubicBezTo>
                    <a:pt x="1578837" y="1122472"/>
                    <a:pt x="1549201" y="1087354"/>
                    <a:pt x="1510485" y="1059602"/>
                  </a:cubicBezTo>
                  <a:cubicBezTo>
                    <a:pt x="1471770" y="1031850"/>
                    <a:pt x="1424147" y="1011122"/>
                    <a:pt x="1367615" y="997418"/>
                  </a:cubicBezTo>
                  <a:cubicBezTo>
                    <a:pt x="1311084" y="983713"/>
                    <a:pt x="1242047" y="976861"/>
                    <a:pt x="1160504" y="976861"/>
                  </a:cubicBezTo>
                  <a:close/>
                  <a:moveTo>
                    <a:pt x="1198258" y="393713"/>
                  </a:moveTo>
                  <a:lnTo>
                    <a:pt x="2054157" y="1206817"/>
                  </a:lnTo>
                  <a:lnTo>
                    <a:pt x="2054157" y="1618543"/>
                  </a:lnTo>
                  <a:lnTo>
                    <a:pt x="2054157" y="2054156"/>
                  </a:lnTo>
                  <a:lnTo>
                    <a:pt x="2054157" y="2465882"/>
                  </a:lnTo>
                  <a:lnTo>
                    <a:pt x="342360" y="2465882"/>
                  </a:lnTo>
                  <a:lnTo>
                    <a:pt x="342360" y="2054156"/>
                  </a:lnTo>
                  <a:lnTo>
                    <a:pt x="342360" y="1618543"/>
                  </a:lnTo>
                  <a:lnTo>
                    <a:pt x="342360" y="1206817"/>
                  </a:lnTo>
                  <a:close/>
                  <a:moveTo>
                    <a:pt x="1198258" y="0"/>
                  </a:moveTo>
                  <a:lnTo>
                    <a:pt x="2396516" y="1141198"/>
                  </a:lnTo>
                  <a:lnTo>
                    <a:pt x="2268131" y="1249612"/>
                  </a:lnTo>
                  <a:lnTo>
                    <a:pt x="1198258" y="233946"/>
                  </a:lnTo>
                  <a:lnTo>
                    <a:pt x="128385" y="1249612"/>
                  </a:lnTo>
                  <a:lnTo>
                    <a:pt x="0" y="1141198"/>
                  </a:lnTo>
                  <a:close/>
                </a:path>
              </a:pathLst>
            </a:custGeom>
            <a:solidFill>
              <a:schemeClr val="accent2">
                <a:lumMod val="75000"/>
              </a:schemeClr>
            </a:solidFill>
            <a:ln w="28476" cap="flat">
              <a:noFill/>
              <a:prstDash val="solid"/>
              <a:miter/>
            </a:ln>
          </p:spPr>
          <p:txBody>
            <a:bodyPr rtlCol="0" anchor="ctr"/>
            <a:lstStyle/>
            <a:p>
              <a:endParaRPr lang="en-US" sz="4050"/>
            </a:p>
          </p:txBody>
        </p:sp>
      </p:grpSp>
      <p:grpSp>
        <p:nvGrpSpPr>
          <p:cNvPr id="7" name="Grupo 6">
            <a:extLst>
              <a:ext uri="{FF2B5EF4-FFF2-40B4-BE49-F238E27FC236}">
                <a16:creationId xmlns:a16="http://schemas.microsoft.com/office/drawing/2014/main" id="{E6CF82A8-6224-44C0-B1E2-BD4919178158}"/>
              </a:ext>
            </a:extLst>
          </p:cNvPr>
          <p:cNvGrpSpPr/>
          <p:nvPr/>
        </p:nvGrpSpPr>
        <p:grpSpPr>
          <a:xfrm>
            <a:off x="499404" y="6469284"/>
            <a:ext cx="4405632" cy="1844292"/>
            <a:chOff x="499404" y="6469284"/>
            <a:chExt cx="4405632" cy="1844292"/>
          </a:xfrm>
        </p:grpSpPr>
        <p:grpSp>
          <p:nvGrpSpPr>
            <p:cNvPr id="25" name="Group 78">
              <a:extLst>
                <a:ext uri="{FF2B5EF4-FFF2-40B4-BE49-F238E27FC236}">
                  <a16:creationId xmlns:a16="http://schemas.microsoft.com/office/drawing/2014/main" id="{F6DEC705-0EC2-44EB-B288-750725ACBADA}"/>
                </a:ext>
              </a:extLst>
            </p:cNvPr>
            <p:cNvGrpSpPr/>
            <p:nvPr/>
          </p:nvGrpSpPr>
          <p:grpSpPr>
            <a:xfrm>
              <a:off x="499404" y="7147789"/>
              <a:ext cx="4405632" cy="1165787"/>
              <a:chOff x="332936" y="4765190"/>
              <a:chExt cx="2937088" cy="777191"/>
            </a:xfrm>
          </p:grpSpPr>
          <p:sp>
            <p:nvSpPr>
              <p:cNvPr id="26" name="TextBox 79">
                <a:extLst>
                  <a:ext uri="{FF2B5EF4-FFF2-40B4-BE49-F238E27FC236}">
                    <a16:creationId xmlns:a16="http://schemas.microsoft.com/office/drawing/2014/main" id="{E6CF7E19-A927-4D2D-BBF1-16095015C068}"/>
                  </a:ext>
                </a:extLst>
              </p:cNvPr>
              <p:cNvSpPr txBox="1"/>
              <p:nvPr/>
            </p:nvSpPr>
            <p:spPr>
              <a:xfrm>
                <a:off x="332936" y="4765190"/>
                <a:ext cx="2937088" cy="348813"/>
              </a:xfrm>
              <a:prstGeom prst="rect">
                <a:avLst/>
              </a:prstGeom>
              <a:noFill/>
            </p:spPr>
            <p:txBody>
              <a:bodyPr wrap="square" lIns="0" rIns="0" rtlCol="0" anchor="b">
                <a:spAutoFit/>
              </a:bodyPr>
              <a:lstStyle/>
              <a:p>
                <a:pPr algn="r"/>
                <a:r>
                  <a:rPr lang="en-US" sz="2800" b="1" noProof="1">
                    <a:solidFill>
                      <a:schemeClr val="accent3">
                        <a:lumMod val="75000"/>
                      </a:schemeClr>
                    </a:solidFill>
                  </a:rPr>
                  <a:t>COMPARTEMENTS</a:t>
                </a:r>
              </a:p>
            </p:txBody>
          </p:sp>
          <p:sp>
            <p:nvSpPr>
              <p:cNvPr id="27" name="TextBox 80">
                <a:extLst>
                  <a:ext uri="{FF2B5EF4-FFF2-40B4-BE49-F238E27FC236}">
                    <a16:creationId xmlns:a16="http://schemas.microsoft.com/office/drawing/2014/main" id="{95AED059-942B-42D4-9BEF-DA4386525F4F}"/>
                  </a:ext>
                </a:extLst>
              </p:cNvPr>
              <p:cNvSpPr txBox="1"/>
              <p:nvPr/>
            </p:nvSpPr>
            <p:spPr>
              <a:xfrm>
                <a:off x="340731" y="5111494"/>
                <a:ext cx="2929293" cy="430887"/>
              </a:xfrm>
              <a:prstGeom prst="rect">
                <a:avLst/>
              </a:prstGeom>
              <a:noFill/>
            </p:spPr>
            <p:txBody>
              <a:bodyPr wrap="square" lIns="0" rIns="0" rtlCol="0" anchor="t">
                <a:spAutoFit/>
              </a:bodyPr>
              <a:lstStyle/>
              <a:p>
                <a:pPr algn="just"/>
                <a:r>
                  <a:rPr lang="en-US" sz="1800" noProof="1">
                    <a:solidFill>
                      <a:schemeClr val="tx1">
                        <a:lumMod val="65000"/>
                        <a:lumOff val="35000"/>
                      </a:schemeClr>
                    </a:solidFill>
                  </a:rPr>
                  <a:t>The dispenser, it has four vertical compartments. </a:t>
                </a:r>
              </a:p>
            </p:txBody>
          </p:sp>
        </p:grpSp>
        <p:sp>
          <p:nvSpPr>
            <p:cNvPr id="35" name="Freeform: Shape 88">
              <a:extLst>
                <a:ext uri="{FF2B5EF4-FFF2-40B4-BE49-F238E27FC236}">
                  <a16:creationId xmlns:a16="http://schemas.microsoft.com/office/drawing/2014/main" id="{60EA5B95-416D-4C03-89F3-CBE1E40374A0}"/>
                </a:ext>
              </a:extLst>
            </p:cNvPr>
            <p:cNvSpPr/>
            <p:nvPr/>
          </p:nvSpPr>
          <p:spPr>
            <a:xfrm>
              <a:off x="499405" y="6469284"/>
              <a:ext cx="989798" cy="1018446"/>
            </a:xfrm>
            <a:custGeom>
              <a:avLst/>
              <a:gdLst>
                <a:gd name="connsiteX0" fmla="*/ 1332632 w 2396516"/>
                <a:gd name="connsiteY0" fmla="*/ 955276 h 2465882"/>
                <a:gd name="connsiteX1" fmla="*/ 1082352 w 2396516"/>
                <a:gd name="connsiteY1" fmla="*/ 1001529 h 2465882"/>
                <a:gd name="connsiteX2" fmla="*/ 887576 w 2396516"/>
                <a:gd name="connsiteY2" fmla="*/ 1137204 h 2465882"/>
                <a:gd name="connsiteX3" fmla="*/ 761151 w 2396516"/>
                <a:gd name="connsiteY3" fmla="*/ 1358191 h 2465882"/>
                <a:gd name="connsiteX4" fmla="*/ 715926 w 2396516"/>
                <a:gd name="connsiteY4" fmla="*/ 1659349 h 2465882"/>
                <a:gd name="connsiteX5" fmla="*/ 757040 w 2396516"/>
                <a:gd name="connsiteY5" fmla="*/ 1951257 h 2465882"/>
                <a:gd name="connsiteX6" fmla="*/ 875242 w 2396516"/>
                <a:gd name="connsiteY6" fmla="*/ 2160423 h 2465882"/>
                <a:gd name="connsiteX7" fmla="*/ 1062309 w 2396516"/>
                <a:gd name="connsiteY7" fmla="*/ 2286334 h 2465882"/>
                <a:gd name="connsiteX8" fmla="*/ 1308992 w 2396516"/>
                <a:gd name="connsiteY8" fmla="*/ 2328476 h 2465882"/>
                <a:gd name="connsiteX9" fmla="*/ 1439014 w 2396516"/>
                <a:gd name="connsiteY9" fmla="*/ 2317170 h 2465882"/>
                <a:gd name="connsiteX10" fmla="*/ 1545910 w 2396516"/>
                <a:gd name="connsiteY10" fmla="*/ 2288904 h 2465882"/>
                <a:gd name="connsiteX11" fmla="*/ 1625054 w 2396516"/>
                <a:gd name="connsiteY11" fmla="*/ 2253443 h 2465882"/>
                <a:gd name="connsiteX12" fmla="*/ 1668738 w 2396516"/>
                <a:gd name="connsiteY12" fmla="*/ 2223122 h 2465882"/>
                <a:gd name="connsiteX13" fmla="*/ 1685183 w 2396516"/>
                <a:gd name="connsiteY13" fmla="*/ 2202051 h 2465882"/>
                <a:gd name="connsiteX14" fmla="*/ 1693406 w 2396516"/>
                <a:gd name="connsiteY14" fmla="*/ 2179952 h 2465882"/>
                <a:gd name="connsiteX15" fmla="*/ 1698031 w 2396516"/>
                <a:gd name="connsiteY15" fmla="*/ 2149117 h 2465882"/>
                <a:gd name="connsiteX16" fmla="*/ 1699573 w 2396516"/>
                <a:gd name="connsiteY16" fmla="*/ 2105434 h 2465882"/>
                <a:gd name="connsiteX17" fmla="*/ 1697517 w 2396516"/>
                <a:gd name="connsiteY17" fmla="*/ 2046333 h 2465882"/>
                <a:gd name="connsiteX18" fmla="*/ 1691350 w 2396516"/>
                <a:gd name="connsiteY18" fmla="*/ 2011900 h 2465882"/>
                <a:gd name="connsiteX19" fmla="*/ 1681072 w 2396516"/>
                <a:gd name="connsiteY19" fmla="*/ 1995454 h 2465882"/>
                <a:gd name="connsiteX20" fmla="*/ 1664626 w 2396516"/>
                <a:gd name="connsiteY20" fmla="*/ 1991343 h 2465882"/>
                <a:gd name="connsiteX21" fmla="*/ 1627110 w 2396516"/>
                <a:gd name="connsiteY21" fmla="*/ 2007788 h 2465882"/>
                <a:gd name="connsiteX22" fmla="*/ 1565439 w 2396516"/>
                <a:gd name="connsiteY22" fmla="*/ 2044791 h 2465882"/>
                <a:gd name="connsiteX23" fmla="*/ 1475503 w 2396516"/>
                <a:gd name="connsiteY23" fmla="*/ 2082307 h 2465882"/>
                <a:gd name="connsiteX24" fmla="*/ 1351134 w 2396516"/>
                <a:gd name="connsiteY24" fmla="*/ 2099267 h 2465882"/>
                <a:gd name="connsiteX25" fmla="*/ 1208777 w 2396516"/>
                <a:gd name="connsiteY25" fmla="*/ 2072029 h 2465882"/>
                <a:gd name="connsiteX26" fmla="*/ 1100854 w 2396516"/>
                <a:gd name="connsiteY26" fmla="*/ 1989287 h 2465882"/>
                <a:gd name="connsiteX27" fmla="*/ 1031988 w 2396516"/>
                <a:gd name="connsiteY27" fmla="*/ 1847959 h 2465882"/>
                <a:gd name="connsiteX28" fmla="*/ 1007834 w 2396516"/>
                <a:gd name="connsiteY28" fmla="*/ 1644959 h 2465882"/>
                <a:gd name="connsiteX29" fmla="*/ 1030446 w 2396516"/>
                <a:gd name="connsiteY29" fmla="*/ 1452753 h 2465882"/>
                <a:gd name="connsiteX30" fmla="*/ 1096742 w 2396516"/>
                <a:gd name="connsiteY30" fmla="*/ 1307313 h 2465882"/>
                <a:gd name="connsiteX31" fmla="*/ 1202610 w 2396516"/>
                <a:gd name="connsiteY31" fmla="*/ 1214807 h 2465882"/>
                <a:gd name="connsiteX32" fmla="*/ 1343939 w 2396516"/>
                <a:gd name="connsiteY32" fmla="*/ 1182430 h 2465882"/>
                <a:gd name="connsiteX33" fmla="*/ 1467794 w 2396516"/>
                <a:gd name="connsiteY33" fmla="*/ 1200417 h 2465882"/>
                <a:gd name="connsiteX34" fmla="*/ 1557216 w 2396516"/>
                <a:gd name="connsiteY34" fmla="*/ 1240503 h 2465882"/>
                <a:gd name="connsiteX35" fmla="*/ 1618373 w 2396516"/>
                <a:gd name="connsiteY35" fmla="*/ 1280589 h 2465882"/>
                <a:gd name="connsiteX36" fmla="*/ 1657431 w 2396516"/>
                <a:gd name="connsiteY36" fmla="*/ 1298576 h 2465882"/>
                <a:gd name="connsiteX37" fmla="*/ 1673877 w 2396516"/>
                <a:gd name="connsiteY37" fmla="*/ 1292409 h 2465882"/>
                <a:gd name="connsiteX38" fmla="*/ 1686211 w 2396516"/>
                <a:gd name="connsiteY38" fmla="*/ 1272880 h 2465882"/>
                <a:gd name="connsiteX39" fmla="*/ 1693406 w 2396516"/>
                <a:gd name="connsiteY39" fmla="*/ 1237933 h 2465882"/>
                <a:gd name="connsiteX40" fmla="*/ 1695461 w 2396516"/>
                <a:gd name="connsiteY40" fmla="*/ 1185513 h 2465882"/>
                <a:gd name="connsiteX41" fmla="*/ 1693920 w 2396516"/>
                <a:gd name="connsiteY41" fmla="*/ 1137204 h 2465882"/>
                <a:gd name="connsiteX42" fmla="*/ 1689294 w 2396516"/>
                <a:gd name="connsiteY42" fmla="*/ 1103286 h 2465882"/>
                <a:gd name="connsiteX43" fmla="*/ 1681072 w 2396516"/>
                <a:gd name="connsiteY43" fmla="*/ 1079645 h 2465882"/>
                <a:gd name="connsiteX44" fmla="*/ 1662057 w 2396516"/>
                <a:gd name="connsiteY44" fmla="*/ 1056519 h 2465882"/>
                <a:gd name="connsiteX45" fmla="*/ 1613234 w 2396516"/>
                <a:gd name="connsiteY45" fmla="*/ 1023114 h 2465882"/>
                <a:gd name="connsiteX46" fmla="*/ 1534604 w 2396516"/>
                <a:gd name="connsiteY46" fmla="*/ 988681 h 2465882"/>
                <a:gd name="connsiteX47" fmla="*/ 1439528 w 2396516"/>
                <a:gd name="connsiteY47" fmla="*/ 964527 h 2465882"/>
                <a:gd name="connsiteX48" fmla="*/ 1332632 w 2396516"/>
                <a:gd name="connsiteY48" fmla="*/ 955276 h 2465882"/>
                <a:gd name="connsiteX49" fmla="*/ 1198258 w 2396516"/>
                <a:gd name="connsiteY49" fmla="*/ 393713 h 2465882"/>
                <a:gd name="connsiteX50" fmla="*/ 2054157 w 2396516"/>
                <a:gd name="connsiteY50" fmla="*/ 1206817 h 2465882"/>
                <a:gd name="connsiteX51" fmla="*/ 2054157 w 2396516"/>
                <a:gd name="connsiteY51" fmla="*/ 2054156 h 2465882"/>
                <a:gd name="connsiteX52" fmla="*/ 2053897 w 2396516"/>
                <a:gd name="connsiteY52" fmla="*/ 2054156 h 2465882"/>
                <a:gd name="connsiteX53" fmla="*/ 2053897 w 2396516"/>
                <a:gd name="connsiteY53" fmla="*/ 2465882 h 2465882"/>
                <a:gd name="connsiteX54" fmla="*/ 342100 w 2396516"/>
                <a:gd name="connsiteY54" fmla="*/ 2465882 h 2465882"/>
                <a:gd name="connsiteX55" fmla="*/ 342100 w 2396516"/>
                <a:gd name="connsiteY55" fmla="*/ 1618543 h 2465882"/>
                <a:gd name="connsiteX56" fmla="*/ 342360 w 2396516"/>
                <a:gd name="connsiteY56" fmla="*/ 1618296 h 2465882"/>
                <a:gd name="connsiteX57" fmla="*/ 342360 w 2396516"/>
                <a:gd name="connsiteY57" fmla="*/ 1206817 h 2465882"/>
                <a:gd name="connsiteX58" fmla="*/ 1198258 w 2396516"/>
                <a:gd name="connsiteY58" fmla="*/ 0 h 2465882"/>
                <a:gd name="connsiteX59" fmla="*/ 2396516 w 2396516"/>
                <a:gd name="connsiteY59" fmla="*/ 1141198 h 2465882"/>
                <a:gd name="connsiteX60" fmla="*/ 2268131 w 2396516"/>
                <a:gd name="connsiteY60" fmla="*/ 1249612 h 2465882"/>
                <a:gd name="connsiteX61" fmla="*/ 1198258 w 2396516"/>
                <a:gd name="connsiteY61" fmla="*/ 233946 h 2465882"/>
                <a:gd name="connsiteX62" fmla="*/ 128385 w 2396516"/>
                <a:gd name="connsiteY62" fmla="*/ 1249612 h 2465882"/>
                <a:gd name="connsiteX63" fmla="*/ 0 w 2396516"/>
                <a:gd name="connsiteY63" fmla="*/ 1141198 h 246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396516" h="2465882">
                  <a:moveTo>
                    <a:pt x="1332632" y="955276"/>
                  </a:moveTo>
                  <a:cubicBezTo>
                    <a:pt x="1241497" y="955276"/>
                    <a:pt x="1158070" y="970694"/>
                    <a:pt x="1082352" y="1001529"/>
                  </a:cubicBezTo>
                  <a:cubicBezTo>
                    <a:pt x="1006635" y="1032364"/>
                    <a:pt x="941709" y="1077589"/>
                    <a:pt x="887576" y="1137204"/>
                  </a:cubicBezTo>
                  <a:cubicBezTo>
                    <a:pt x="833443" y="1196819"/>
                    <a:pt x="791301" y="1270482"/>
                    <a:pt x="761151" y="1358191"/>
                  </a:cubicBezTo>
                  <a:cubicBezTo>
                    <a:pt x="731001" y="1445900"/>
                    <a:pt x="715926" y="1546286"/>
                    <a:pt x="715926" y="1659349"/>
                  </a:cubicBezTo>
                  <a:cubicBezTo>
                    <a:pt x="715926" y="1770356"/>
                    <a:pt x="729631" y="1867659"/>
                    <a:pt x="757040" y="1951257"/>
                  </a:cubicBezTo>
                  <a:cubicBezTo>
                    <a:pt x="784449" y="2034855"/>
                    <a:pt x="823850" y="2104577"/>
                    <a:pt x="875242" y="2160423"/>
                  </a:cubicBezTo>
                  <a:cubicBezTo>
                    <a:pt x="926634" y="2216270"/>
                    <a:pt x="988990" y="2258240"/>
                    <a:pt x="1062309" y="2286334"/>
                  </a:cubicBezTo>
                  <a:cubicBezTo>
                    <a:pt x="1135629" y="2314429"/>
                    <a:pt x="1217856" y="2328476"/>
                    <a:pt x="1308992" y="2328476"/>
                  </a:cubicBezTo>
                  <a:cubicBezTo>
                    <a:pt x="1355588" y="2328476"/>
                    <a:pt x="1398928" y="2324707"/>
                    <a:pt x="1439014" y="2317170"/>
                  </a:cubicBezTo>
                  <a:cubicBezTo>
                    <a:pt x="1479100" y="2309632"/>
                    <a:pt x="1514732" y="2300210"/>
                    <a:pt x="1545910" y="2288904"/>
                  </a:cubicBezTo>
                  <a:cubicBezTo>
                    <a:pt x="1577088" y="2277598"/>
                    <a:pt x="1603469" y="2265777"/>
                    <a:pt x="1625054" y="2253443"/>
                  </a:cubicBezTo>
                  <a:cubicBezTo>
                    <a:pt x="1646639" y="2241109"/>
                    <a:pt x="1661200" y="2231002"/>
                    <a:pt x="1668738" y="2223122"/>
                  </a:cubicBezTo>
                  <a:cubicBezTo>
                    <a:pt x="1676275" y="2215242"/>
                    <a:pt x="1681757" y="2208218"/>
                    <a:pt x="1685183" y="2202051"/>
                  </a:cubicBezTo>
                  <a:cubicBezTo>
                    <a:pt x="1688609" y="2195884"/>
                    <a:pt x="1691350" y="2188518"/>
                    <a:pt x="1693406" y="2179952"/>
                  </a:cubicBezTo>
                  <a:cubicBezTo>
                    <a:pt x="1695461" y="2171387"/>
                    <a:pt x="1697003" y="2161109"/>
                    <a:pt x="1698031" y="2149117"/>
                  </a:cubicBezTo>
                  <a:cubicBezTo>
                    <a:pt x="1699059" y="2137126"/>
                    <a:pt x="1699573" y="2122564"/>
                    <a:pt x="1699573" y="2105434"/>
                  </a:cubicBezTo>
                  <a:cubicBezTo>
                    <a:pt x="1699573" y="2080765"/>
                    <a:pt x="1698888" y="2061065"/>
                    <a:pt x="1697517" y="2046333"/>
                  </a:cubicBezTo>
                  <a:cubicBezTo>
                    <a:pt x="1696147" y="2031600"/>
                    <a:pt x="1694091" y="2020123"/>
                    <a:pt x="1691350" y="2011900"/>
                  </a:cubicBezTo>
                  <a:cubicBezTo>
                    <a:pt x="1688609" y="2003677"/>
                    <a:pt x="1685183" y="1998195"/>
                    <a:pt x="1681072" y="1995454"/>
                  </a:cubicBezTo>
                  <a:cubicBezTo>
                    <a:pt x="1676960" y="1992714"/>
                    <a:pt x="1671478" y="1991343"/>
                    <a:pt x="1664626" y="1991343"/>
                  </a:cubicBezTo>
                  <a:cubicBezTo>
                    <a:pt x="1655718" y="1991343"/>
                    <a:pt x="1643213" y="1996825"/>
                    <a:pt x="1627110" y="2007788"/>
                  </a:cubicBezTo>
                  <a:cubicBezTo>
                    <a:pt x="1611007" y="2018752"/>
                    <a:pt x="1590450" y="2031086"/>
                    <a:pt x="1565439" y="2044791"/>
                  </a:cubicBezTo>
                  <a:cubicBezTo>
                    <a:pt x="1540428" y="2058496"/>
                    <a:pt x="1510450" y="2071001"/>
                    <a:pt x="1475503" y="2082307"/>
                  </a:cubicBezTo>
                  <a:cubicBezTo>
                    <a:pt x="1440556" y="2093613"/>
                    <a:pt x="1399100" y="2099267"/>
                    <a:pt x="1351134" y="2099267"/>
                  </a:cubicBezTo>
                  <a:cubicBezTo>
                    <a:pt x="1298371" y="2099267"/>
                    <a:pt x="1250919" y="2090187"/>
                    <a:pt x="1208777" y="2072029"/>
                  </a:cubicBezTo>
                  <a:cubicBezTo>
                    <a:pt x="1166636" y="2053870"/>
                    <a:pt x="1130661" y="2026290"/>
                    <a:pt x="1100854" y="1989287"/>
                  </a:cubicBezTo>
                  <a:cubicBezTo>
                    <a:pt x="1071046" y="1952285"/>
                    <a:pt x="1048091" y="1905175"/>
                    <a:pt x="1031988" y="1847959"/>
                  </a:cubicBezTo>
                  <a:cubicBezTo>
                    <a:pt x="1015885" y="1790742"/>
                    <a:pt x="1007834" y="1723076"/>
                    <a:pt x="1007834" y="1644959"/>
                  </a:cubicBezTo>
                  <a:cubicBezTo>
                    <a:pt x="1007834" y="1573696"/>
                    <a:pt x="1015371" y="1509627"/>
                    <a:pt x="1030446" y="1452753"/>
                  </a:cubicBezTo>
                  <a:cubicBezTo>
                    <a:pt x="1045521" y="1395879"/>
                    <a:pt x="1067620" y="1347399"/>
                    <a:pt x="1096742" y="1307313"/>
                  </a:cubicBezTo>
                  <a:cubicBezTo>
                    <a:pt x="1125864" y="1267227"/>
                    <a:pt x="1161154" y="1236391"/>
                    <a:pt x="1202610" y="1214807"/>
                  </a:cubicBezTo>
                  <a:cubicBezTo>
                    <a:pt x="1244067" y="1193222"/>
                    <a:pt x="1291176" y="1182430"/>
                    <a:pt x="1343939" y="1182430"/>
                  </a:cubicBezTo>
                  <a:cubicBezTo>
                    <a:pt x="1391905" y="1182430"/>
                    <a:pt x="1433190" y="1188425"/>
                    <a:pt x="1467794" y="1200417"/>
                  </a:cubicBezTo>
                  <a:cubicBezTo>
                    <a:pt x="1502398" y="1212408"/>
                    <a:pt x="1532206" y="1225770"/>
                    <a:pt x="1557216" y="1240503"/>
                  </a:cubicBezTo>
                  <a:cubicBezTo>
                    <a:pt x="1582227" y="1255235"/>
                    <a:pt x="1602613" y="1268597"/>
                    <a:pt x="1618373" y="1280589"/>
                  </a:cubicBezTo>
                  <a:cubicBezTo>
                    <a:pt x="1634133" y="1292580"/>
                    <a:pt x="1647153" y="1298576"/>
                    <a:pt x="1657431" y="1298576"/>
                  </a:cubicBezTo>
                  <a:cubicBezTo>
                    <a:pt x="1663598" y="1298576"/>
                    <a:pt x="1669080" y="1296520"/>
                    <a:pt x="1673877" y="1292409"/>
                  </a:cubicBezTo>
                  <a:cubicBezTo>
                    <a:pt x="1678673" y="1288298"/>
                    <a:pt x="1682785" y="1281788"/>
                    <a:pt x="1686211" y="1272880"/>
                  </a:cubicBezTo>
                  <a:cubicBezTo>
                    <a:pt x="1689637" y="1263972"/>
                    <a:pt x="1692035" y="1252323"/>
                    <a:pt x="1693406" y="1237933"/>
                  </a:cubicBezTo>
                  <a:cubicBezTo>
                    <a:pt x="1694776" y="1223543"/>
                    <a:pt x="1695461" y="1206070"/>
                    <a:pt x="1695461" y="1185513"/>
                  </a:cubicBezTo>
                  <a:cubicBezTo>
                    <a:pt x="1695461" y="1166327"/>
                    <a:pt x="1694948" y="1150224"/>
                    <a:pt x="1693920" y="1137204"/>
                  </a:cubicBezTo>
                  <a:cubicBezTo>
                    <a:pt x="1692892" y="1124185"/>
                    <a:pt x="1691350" y="1112879"/>
                    <a:pt x="1689294" y="1103286"/>
                  </a:cubicBezTo>
                  <a:cubicBezTo>
                    <a:pt x="1687239" y="1093692"/>
                    <a:pt x="1684498" y="1085812"/>
                    <a:pt x="1681072" y="1079645"/>
                  </a:cubicBezTo>
                  <a:cubicBezTo>
                    <a:pt x="1677646" y="1073478"/>
                    <a:pt x="1671307" y="1065769"/>
                    <a:pt x="1662057" y="1056519"/>
                  </a:cubicBezTo>
                  <a:cubicBezTo>
                    <a:pt x="1652806" y="1047268"/>
                    <a:pt x="1636532" y="1036133"/>
                    <a:pt x="1613234" y="1023114"/>
                  </a:cubicBezTo>
                  <a:cubicBezTo>
                    <a:pt x="1589936" y="1010094"/>
                    <a:pt x="1563726" y="998617"/>
                    <a:pt x="1534604" y="988681"/>
                  </a:cubicBezTo>
                  <a:cubicBezTo>
                    <a:pt x="1505482" y="978745"/>
                    <a:pt x="1473790" y="970694"/>
                    <a:pt x="1439528" y="964527"/>
                  </a:cubicBezTo>
                  <a:cubicBezTo>
                    <a:pt x="1405267" y="958360"/>
                    <a:pt x="1369635" y="955276"/>
                    <a:pt x="1332632" y="955276"/>
                  </a:cubicBezTo>
                  <a:close/>
                  <a:moveTo>
                    <a:pt x="1198258" y="393713"/>
                  </a:moveTo>
                  <a:lnTo>
                    <a:pt x="2054157" y="1206817"/>
                  </a:lnTo>
                  <a:lnTo>
                    <a:pt x="2054157" y="2054156"/>
                  </a:lnTo>
                  <a:lnTo>
                    <a:pt x="2053897" y="2054156"/>
                  </a:lnTo>
                  <a:lnTo>
                    <a:pt x="2053897" y="2465882"/>
                  </a:lnTo>
                  <a:lnTo>
                    <a:pt x="342100" y="2465882"/>
                  </a:lnTo>
                  <a:lnTo>
                    <a:pt x="342100" y="1618543"/>
                  </a:lnTo>
                  <a:lnTo>
                    <a:pt x="342360" y="1618296"/>
                  </a:lnTo>
                  <a:lnTo>
                    <a:pt x="342360" y="1206817"/>
                  </a:lnTo>
                  <a:close/>
                  <a:moveTo>
                    <a:pt x="1198258" y="0"/>
                  </a:moveTo>
                  <a:lnTo>
                    <a:pt x="2396516" y="1141198"/>
                  </a:lnTo>
                  <a:lnTo>
                    <a:pt x="2268131" y="1249612"/>
                  </a:lnTo>
                  <a:lnTo>
                    <a:pt x="1198258" y="233946"/>
                  </a:lnTo>
                  <a:lnTo>
                    <a:pt x="128385" y="1249612"/>
                  </a:lnTo>
                  <a:lnTo>
                    <a:pt x="0" y="1141198"/>
                  </a:lnTo>
                  <a:close/>
                </a:path>
              </a:pathLst>
            </a:custGeom>
            <a:solidFill>
              <a:schemeClr val="tx2">
                <a:lumMod val="75000"/>
                <a:lumOff val="25000"/>
              </a:schemeClr>
            </a:solidFill>
            <a:ln w="28476" cap="flat">
              <a:noFill/>
              <a:prstDash val="solid"/>
              <a:miter/>
            </a:ln>
          </p:spPr>
          <p:txBody>
            <a:bodyPr rtlCol="0" anchor="ctr"/>
            <a:lstStyle/>
            <a:p>
              <a:endParaRPr lang="en-US" sz="4050"/>
            </a:p>
          </p:txBody>
        </p:sp>
      </p:grpSp>
      <p:grpSp>
        <p:nvGrpSpPr>
          <p:cNvPr id="6" name="Grupo 5">
            <a:extLst>
              <a:ext uri="{FF2B5EF4-FFF2-40B4-BE49-F238E27FC236}">
                <a16:creationId xmlns:a16="http://schemas.microsoft.com/office/drawing/2014/main" id="{53B9721D-BB12-4C44-B872-AC6D54445DED}"/>
              </a:ext>
            </a:extLst>
          </p:cNvPr>
          <p:cNvGrpSpPr/>
          <p:nvPr/>
        </p:nvGrpSpPr>
        <p:grpSpPr>
          <a:xfrm>
            <a:off x="499405" y="1810629"/>
            <a:ext cx="4417324" cy="2121287"/>
            <a:chOff x="499405" y="1810629"/>
            <a:chExt cx="4417324" cy="2121287"/>
          </a:xfrm>
        </p:grpSpPr>
        <p:grpSp>
          <p:nvGrpSpPr>
            <p:cNvPr id="31" name="Group 84">
              <a:extLst>
                <a:ext uri="{FF2B5EF4-FFF2-40B4-BE49-F238E27FC236}">
                  <a16:creationId xmlns:a16="http://schemas.microsoft.com/office/drawing/2014/main" id="{01F2F426-AC04-4DBA-B378-AF3D53D62486}"/>
                </a:ext>
              </a:extLst>
            </p:cNvPr>
            <p:cNvGrpSpPr/>
            <p:nvPr/>
          </p:nvGrpSpPr>
          <p:grpSpPr>
            <a:xfrm>
              <a:off x="511097" y="2427575"/>
              <a:ext cx="4405632" cy="1504341"/>
              <a:chOff x="332936" y="2699581"/>
              <a:chExt cx="2937088" cy="1002894"/>
            </a:xfrm>
          </p:grpSpPr>
          <p:sp>
            <p:nvSpPr>
              <p:cNvPr id="32" name="TextBox 85">
                <a:extLst>
                  <a:ext uri="{FF2B5EF4-FFF2-40B4-BE49-F238E27FC236}">
                    <a16:creationId xmlns:a16="http://schemas.microsoft.com/office/drawing/2014/main" id="{AB28C18E-4020-4855-986D-CBAB9495137A}"/>
                  </a:ext>
                </a:extLst>
              </p:cNvPr>
              <p:cNvSpPr txBox="1"/>
              <p:nvPr/>
            </p:nvSpPr>
            <p:spPr>
              <a:xfrm>
                <a:off x="332936" y="2699581"/>
                <a:ext cx="2937088" cy="389850"/>
              </a:xfrm>
              <a:prstGeom prst="rect">
                <a:avLst/>
              </a:prstGeom>
              <a:noFill/>
            </p:spPr>
            <p:txBody>
              <a:bodyPr wrap="square" lIns="0" rIns="0" rtlCol="0" anchor="b">
                <a:spAutoFit/>
              </a:bodyPr>
              <a:lstStyle/>
              <a:p>
                <a:pPr algn="r"/>
                <a:r>
                  <a:rPr lang="en-US" sz="3200" b="1" noProof="1">
                    <a:solidFill>
                      <a:schemeClr val="accent4">
                        <a:lumMod val="50000"/>
                      </a:schemeClr>
                    </a:solidFill>
                  </a:rPr>
                  <a:t>BOXES</a:t>
                </a:r>
              </a:p>
            </p:txBody>
          </p:sp>
          <p:sp>
            <p:nvSpPr>
              <p:cNvPr id="33" name="TextBox 86">
                <a:extLst>
                  <a:ext uri="{FF2B5EF4-FFF2-40B4-BE49-F238E27FC236}">
                    <a16:creationId xmlns:a16="http://schemas.microsoft.com/office/drawing/2014/main" id="{3EC7A8AB-340A-4CF3-92DD-E3264859610F}"/>
                  </a:ext>
                </a:extLst>
              </p:cNvPr>
              <p:cNvSpPr txBox="1"/>
              <p:nvPr/>
            </p:nvSpPr>
            <p:spPr>
              <a:xfrm>
                <a:off x="340731" y="3086922"/>
                <a:ext cx="2929293" cy="615553"/>
              </a:xfrm>
              <a:prstGeom prst="rect">
                <a:avLst/>
              </a:prstGeom>
              <a:noFill/>
            </p:spPr>
            <p:txBody>
              <a:bodyPr wrap="square" lIns="0" rIns="0" rtlCol="0" anchor="t">
                <a:spAutoFit/>
              </a:bodyPr>
              <a:lstStyle/>
              <a:p>
                <a:pPr algn="just"/>
                <a:r>
                  <a:rPr lang="en-US" sz="1800" noProof="1">
                    <a:solidFill>
                      <a:schemeClr val="tx1">
                        <a:lumMod val="65000"/>
                        <a:lumOff val="35000"/>
                      </a:schemeClr>
                    </a:solidFill>
                  </a:rPr>
                  <a:t>All the medicines that a patient must take at a certain time should be introduced in one of these boxes.</a:t>
                </a:r>
              </a:p>
            </p:txBody>
          </p:sp>
        </p:grpSp>
        <p:sp>
          <p:nvSpPr>
            <p:cNvPr id="36" name="Freeform: Shape 89">
              <a:extLst>
                <a:ext uri="{FF2B5EF4-FFF2-40B4-BE49-F238E27FC236}">
                  <a16:creationId xmlns:a16="http://schemas.microsoft.com/office/drawing/2014/main" id="{7F722CC2-C28C-4652-B2A3-2C59EE628733}"/>
                </a:ext>
              </a:extLst>
            </p:cNvPr>
            <p:cNvSpPr/>
            <p:nvPr/>
          </p:nvSpPr>
          <p:spPr>
            <a:xfrm>
              <a:off x="499405" y="1810629"/>
              <a:ext cx="989798" cy="1018446"/>
            </a:xfrm>
            <a:custGeom>
              <a:avLst/>
              <a:gdLst>
                <a:gd name="connsiteX0" fmla="*/ 950522 w 2396516"/>
                <a:gd name="connsiteY0" fmla="*/ 1188597 h 2465882"/>
                <a:gd name="connsiteX1" fmla="*/ 1087226 w 2396516"/>
                <a:gd name="connsiteY1" fmla="*/ 1188597 h 2465882"/>
                <a:gd name="connsiteX2" fmla="*/ 1288169 w 2396516"/>
                <a:gd name="connsiteY2" fmla="*/ 1222002 h 2465882"/>
                <a:gd name="connsiteX3" fmla="*/ 1413566 w 2396516"/>
                <a:gd name="connsiteY3" fmla="*/ 1315021 h 2465882"/>
                <a:gd name="connsiteX4" fmla="*/ 1484487 w 2396516"/>
                <a:gd name="connsiteY4" fmla="*/ 1455836 h 2465882"/>
                <a:gd name="connsiteX5" fmla="*/ 1506586 w 2396516"/>
                <a:gd name="connsiteY5" fmla="*/ 1631597 h 2465882"/>
                <a:gd name="connsiteX6" fmla="*/ 1481404 w 2396516"/>
                <a:gd name="connsiteY6" fmla="*/ 1833055 h 2465882"/>
                <a:gd name="connsiteX7" fmla="*/ 1405343 w 2396516"/>
                <a:gd name="connsiteY7" fmla="*/ 1977467 h 2465882"/>
                <a:gd name="connsiteX8" fmla="*/ 1278405 w 2396516"/>
                <a:gd name="connsiteY8" fmla="*/ 2064320 h 2465882"/>
                <a:gd name="connsiteX9" fmla="*/ 1091337 w 2396516"/>
                <a:gd name="connsiteY9" fmla="*/ 2093100 h 2465882"/>
                <a:gd name="connsiteX10" fmla="*/ 950522 w 2396516"/>
                <a:gd name="connsiteY10" fmla="*/ 2093100 h 2465882"/>
                <a:gd name="connsiteX11" fmla="*/ 761399 w 2396516"/>
                <a:gd name="connsiteY11" fmla="*/ 976861 h 2465882"/>
                <a:gd name="connsiteX12" fmla="*/ 704354 w 2396516"/>
                <a:gd name="connsiteY12" fmla="*/ 996904 h 2465882"/>
                <a:gd name="connsiteX13" fmla="*/ 681227 w 2396516"/>
                <a:gd name="connsiteY13" fmla="*/ 1062172 h 2465882"/>
                <a:gd name="connsiteX14" fmla="*/ 681227 w 2396516"/>
                <a:gd name="connsiteY14" fmla="*/ 2221580 h 2465882"/>
                <a:gd name="connsiteX15" fmla="*/ 704354 w 2396516"/>
                <a:gd name="connsiteY15" fmla="*/ 2286848 h 2465882"/>
                <a:gd name="connsiteX16" fmla="*/ 761399 w 2396516"/>
                <a:gd name="connsiteY16" fmla="*/ 2306891 h 2465882"/>
                <a:gd name="connsiteX17" fmla="*/ 1079003 w 2396516"/>
                <a:gd name="connsiteY17" fmla="*/ 2306891 h 2465882"/>
                <a:gd name="connsiteX18" fmla="*/ 1383759 w 2396516"/>
                <a:gd name="connsiteY18" fmla="*/ 2268347 h 2465882"/>
                <a:gd name="connsiteX19" fmla="*/ 1601148 w 2396516"/>
                <a:gd name="connsiteY19" fmla="*/ 2147575 h 2465882"/>
                <a:gd name="connsiteX20" fmla="*/ 1738365 w 2396516"/>
                <a:gd name="connsiteY20" fmla="*/ 1935325 h 2465882"/>
                <a:gd name="connsiteX21" fmla="*/ 1786160 w 2396516"/>
                <a:gd name="connsiteY21" fmla="*/ 1622347 h 2465882"/>
                <a:gd name="connsiteX22" fmla="*/ 1741962 w 2396516"/>
                <a:gd name="connsiteY22" fmla="*/ 1343801 h 2465882"/>
                <a:gd name="connsiteX23" fmla="*/ 1612968 w 2396516"/>
                <a:gd name="connsiteY23" fmla="*/ 1141830 h 2465882"/>
                <a:gd name="connsiteX24" fmla="*/ 1404316 w 2396516"/>
                <a:gd name="connsiteY24" fmla="*/ 1018488 h 2465882"/>
                <a:gd name="connsiteX25" fmla="*/ 1102643 w 2396516"/>
                <a:gd name="connsiteY25" fmla="*/ 976861 h 2465882"/>
                <a:gd name="connsiteX26" fmla="*/ 1198258 w 2396516"/>
                <a:gd name="connsiteY26" fmla="*/ 393713 h 2465882"/>
                <a:gd name="connsiteX27" fmla="*/ 2054157 w 2396516"/>
                <a:gd name="connsiteY27" fmla="*/ 1206817 h 2465882"/>
                <a:gd name="connsiteX28" fmla="*/ 2054157 w 2396516"/>
                <a:gd name="connsiteY28" fmla="*/ 1618543 h 2465882"/>
                <a:gd name="connsiteX29" fmla="*/ 2054157 w 2396516"/>
                <a:gd name="connsiteY29" fmla="*/ 2054156 h 2465882"/>
                <a:gd name="connsiteX30" fmla="*/ 2054157 w 2396516"/>
                <a:gd name="connsiteY30" fmla="*/ 2465882 h 2465882"/>
                <a:gd name="connsiteX31" fmla="*/ 342360 w 2396516"/>
                <a:gd name="connsiteY31" fmla="*/ 2465882 h 2465882"/>
                <a:gd name="connsiteX32" fmla="*/ 342360 w 2396516"/>
                <a:gd name="connsiteY32" fmla="*/ 2054156 h 2465882"/>
                <a:gd name="connsiteX33" fmla="*/ 342360 w 2396516"/>
                <a:gd name="connsiteY33" fmla="*/ 1618543 h 2465882"/>
                <a:gd name="connsiteX34" fmla="*/ 342360 w 2396516"/>
                <a:gd name="connsiteY34" fmla="*/ 1206817 h 2465882"/>
                <a:gd name="connsiteX35" fmla="*/ 1198258 w 2396516"/>
                <a:gd name="connsiteY35" fmla="*/ 0 h 2465882"/>
                <a:gd name="connsiteX36" fmla="*/ 2396516 w 2396516"/>
                <a:gd name="connsiteY36" fmla="*/ 1141198 h 2465882"/>
                <a:gd name="connsiteX37" fmla="*/ 2268131 w 2396516"/>
                <a:gd name="connsiteY37" fmla="*/ 1249612 h 2465882"/>
                <a:gd name="connsiteX38" fmla="*/ 1198258 w 2396516"/>
                <a:gd name="connsiteY38" fmla="*/ 233946 h 2465882"/>
                <a:gd name="connsiteX39" fmla="*/ 128385 w 2396516"/>
                <a:gd name="connsiteY39" fmla="*/ 1249612 h 2465882"/>
                <a:gd name="connsiteX40" fmla="*/ 0 w 2396516"/>
                <a:gd name="connsiteY40" fmla="*/ 1141198 h 246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396516" h="2465882">
                  <a:moveTo>
                    <a:pt x="950522" y="1188597"/>
                  </a:moveTo>
                  <a:lnTo>
                    <a:pt x="1087226" y="1188597"/>
                  </a:lnTo>
                  <a:cubicBezTo>
                    <a:pt x="1170138" y="1188597"/>
                    <a:pt x="1237119" y="1199732"/>
                    <a:pt x="1288169" y="1222002"/>
                  </a:cubicBezTo>
                  <a:cubicBezTo>
                    <a:pt x="1339219" y="1244272"/>
                    <a:pt x="1381018" y="1275278"/>
                    <a:pt x="1413566" y="1315021"/>
                  </a:cubicBezTo>
                  <a:cubicBezTo>
                    <a:pt x="1446114" y="1354765"/>
                    <a:pt x="1469755" y="1401703"/>
                    <a:pt x="1484487" y="1455836"/>
                  </a:cubicBezTo>
                  <a:cubicBezTo>
                    <a:pt x="1499220" y="1509969"/>
                    <a:pt x="1506586" y="1568556"/>
                    <a:pt x="1506586" y="1631597"/>
                  </a:cubicBezTo>
                  <a:cubicBezTo>
                    <a:pt x="1506586" y="1708343"/>
                    <a:pt x="1498192" y="1775496"/>
                    <a:pt x="1481404" y="1833055"/>
                  </a:cubicBezTo>
                  <a:cubicBezTo>
                    <a:pt x="1464616" y="1890614"/>
                    <a:pt x="1439262" y="1938752"/>
                    <a:pt x="1405343" y="1977467"/>
                  </a:cubicBezTo>
                  <a:cubicBezTo>
                    <a:pt x="1371424" y="2016183"/>
                    <a:pt x="1329112" y="2045134"/>
                    <a:pt x="1278405" y="2064320"/>
                  </a:cubicBezTo>
                  <a:cubicBezTo>
                    <a:pt x="1227698" y="2083506"/>
                    <a:pt x="1165342" y="2093100"/>
                    <a:pt x="1091337" y="2093100"/>
                  </a:cubicBezTo>
                  <a:lnTo>
                    <a:pt x="950522" y="2093100"/>
                  </a:lnTo>
                  <a:close/>
                  <a:moveTo>
                    <a:pt x="761399" y="976861"/>
                  </a:moveTo>
                  <a:cubicBezTo>
                    <a:pt x="738786" y="976861"/>
                    <a:pt x="719771" y="983542"/>
                    <a:pt x="704354" y="996904"/>
                  </a:cubicBezTo>
                  <a:cubicBezTo>
                    <a:pt x="688936" y="1010266"/>
                    <a:pt x="681227" y="1032022"/>
                    <a:pt x="681227" y="1062172"/>
                  </a:cubicBezTo>
                  <a:lnTo>
                    <a:pt x="681227" y="2221580"/>
                  </a:lnTo>
                  <a:cubicBezTo>
                    <a:pt x="681227" y="2251730"/>
                    <a:pt x="688936" y="2273486"/>
                    <a:pt x="704354" y="2286848"/>
                  </a:cubicBezTo>
                  <a:cubicBezTo>
                    <a:pt x="719771" y="2300210"/>
                    <a:pt x="738786" y="2306891"/>
                    <a:pt x="761399" y="2306891"/>
                  </a:cubicBezTo>
                  <a:lnTo>
                    <a:pt x="1079003" y="2306891"/>
                  </a:lnTo>
                  <a:cubicBezTo>
                    <a:pt x="1196862" y="2306891"/>
                    <a:pt x="1298448" y="2294043"/>
                    <a:pt x="1383759" y="2268347"/>
                  </a:cubicBezTo>
                  <a:cubicBezTo>
                    <a:pt x="1469070" y="2242651"/>
                    <a:pt x="1541533" y="2202394"/>
                    <a:pt x="1601148" y="2147575"/>
                  </a:cubicBezTo>
                  <a:cubicBezTo>
                    <a:pt x="1660762" y="2092757"/>
                    <a:pt x="1706502" y="2022007"/>
                    <a:pt x="1738365" y="1935325"/>
                  </a:cubicBezTo>
                  <a:cubicBezTo>
                    <a:pt x="1770228" y="1848644"/>
                    <a:pt x="1786160" y="1744318"/>
                    <a:pt x="1786160" y="1622347"/>
                  </a:cubicBezTo>
                  <a:cubicBezTo>
                    <a:pt x="1786160" y="1516821"/>
                    <a:pt x="1771427" y="1423973"/>
                    <a:pt x="1741962" y="1343801"/>
                  </a:cubicBezTo>
                  <a:cubicBezTo>
                    <a:pt x="1712498" y="1263629"/>
                    <a:pt x="1669499" y="1196305"/>
                    <a:pt x="1612968" y="1141830"/>
                  </a:cubicBezTo>
                  <a:cubicBezTo>
                    <a:pt x="1556436" y="1087354"/>
                    <a:pt x="1486886" y="1046240"/>
                    <a:pt x="1404316" y="1018488"/>
                  </a:cubicBezTo>
                  <a:cubicBezTo>
                    <a:pt x="1321745" y="990737"/>
                    <a:pt x="1221188" y="976861"/>
                    <a:pt x="1102643" y="976861"/>
                  </a:cubicBezTo>
                  <a:close/>
                  <a:moveTo>
                    <a:pt x="1198258" y="393713"/>
                  </a:moveTo>
                  <a:lnTo>
                    <a:pt x="2054157" y="1206817"/>
                  </a:lnTo>
                  <a:lnTo>
                    <a:pt x="2054157" y="1618543"/>
                  </a:lnTo>
                  <a:lnTo>
                    <a:pt x="2054157" y="2054156"/>
                  </a:lnTo>
                  <a:lnTo>
                    <a:pt x="2054157" y="2465882"/>
                  </a:lnTo>
                  <a:lnTo>
                    <a:pt x="342360" y="2465882"/>
                  </a:lnTo>
                  <a:lnTo>
                    <a:pt x="342360" y="2054156"/>
                  </a:lnTo>
                  <a:lnTo>
                    <a:pt x="342360" y="1618543"/>
                  </a:lnTo>
                  <a:lnTo>
                    <a:pt x="342360" y="1206817"/>
                  </a:lnTo>
                  <a:close/>
                  <a:moveTo>
                    <a:pt x="1198258" y="0"/>
                  </a:moveTo>
                  <a:lnTo>
                    <a:pt x="2396516" y="1141198"/>
                  </a:lnTo>
                  <a:lnTo>
                    <a:pt x="2268131" y="1249612"/>
                  </a:lnTo>
                  <a:lnTo>
                    <a:pt x="1198258" y="233946"/>
                  </a:lnTo>
                  <a:lnTo>
                    <a:pt x="128385" y="1249612"/>
                  </a:lnTo>
                  <a:lnTo>
                    <a:pt x="0" y="1141198"/>
                  </a:lnTo>
                  <a:close/>
                </a:path>
              </a:pathLst>
            </a:custGeom>
            <a:solidFill>
              <a:schemeClr val="accent4">
                <a:lumMod val="50000"/>
              </a:schemeClr>
            </a:solidFill>
            <a:ln w="28476" cap="flat">
              <a:noFill/>
              <a:prstDash val="solid"/>
              <a:miter/>
            </a:ln>
          </p:spPr>
          <p:txBody>
            <a:bodyPr rtlCol="0" anchor="ctr"/>
            <a:lstStyle/>
            <a:p>
              <a:endParaRPr lang="en-US" sz="4050"/>
            </a:p>
          </p:txBody>
        </p:sp>
      </p:grpSp>
      <p:grpSp>
        <p:nvGrpSpPr>
          <p:cNvPr id="2" name="Grupo 1">
            <a:extLst>
              <a:ext uri="{FF2B5EF4-FFF2-40B4-BE49-F238E27FC236}">
                <a16:creationId xmlns:a16="http://schemas.microsoft.com/office/drawing/2014/main" id="{0EAFCBD4-6976-4B66-8B9D-BB5C0C22E912}"/>
              </a:ext>
            </a:extLst>
          </p:cNvPr>
          <p:cNvGrpSpPr/>
          <p:nvPr/>
        </p:nvGrpSpPr>
        <p:grpSpPr>
          <a:xfrm>
            <a:off x="13394658" y="1810629"/>
            <a:ext cx="4405632" cy="2121287"/>
            <a:chOff x="13394658" y="1810629"/>
            <a:chExt cx="4405632" cy="2121287"/>
          </a:xfrm>
        </p:grpSpPr>
        <p:grpSp>
          <p:nvGrpSpPr>
            <p:cNvPr id="28" name="Group 81">
              <a:extLst>
                <a:ext uri="{FF2B5EF4-FFF2-40B4-BE49-F238E27FC236}">
                  <a16:creationId xmlns:a16="http://schemas.microsoft.com/office/drawing/2014/main" id="{765A90A8-941B-43ED-8DFA-8A9DE725528E}"/>
                </a:ext>
              </a:extLst>
            </p:cNvPr>
            <p:cNvGrpSpPr/>
            <p:nvPr/>
          </p:nvGrpSpPr>
          <p:grpSpPr>
            <a:xfrm>
              <a:off x="13394658" y="2427575"/>
              <a:ext cx="4405632" cy="1504341"/>
              <a:chOff x="8921977" y="1538540"/>
              <a:chExt cx="2937088" cy="1002894"/>
            </a:xfrm>
          </p:grpSpPr>
          <p:sp>
            <p:nvSpPr>
              <p:cNvPr id="29" name="TextBox 82">
                <a:extLst>
                  <a:ext uri="{FF2B5EF4-FFF2-40B4-BE49-F238E27FC236}">
                    <a16:creationId xmlns:a16="http://schemas.microsoft.com/office/drawing/2014/main" id="{4091C566-A40E-48AC-9668-535186D4912A}"/>
                  </a:ext>
                </a:extLst>
              </p:cNvPr>
              <p:cNvSpPr txBox="1"/>
              <p:nvPr/>
            </p:nvSpPr>
            <p:spPr>
              <a:xfrm>
                <a:off x="8921977" y="1538540"/>
                <a:ext cx="2937088" cy="389850"/>
              </a:xfrm>
              <a:prstGeom prst="rect">
                <a:avLst/>
              </a:prstGeom>
              <a:noFill/>
            </p:spPr>
            <p:txBody>
              <a:bodyPr wrap="square" lIns="0" rIns="0" rtlCol="0" anchor="b">
                <a:spAutoFit/>
              </a:bodyPr>
              <a:lstStyle/>
              <a:p>
                <a:r>
                  <a:rPr lang="en-US" sz="3200" b="1" noProof="1">
                    <a:solidFill>
                      <a:schemeClr val="accent6">
                        <a:lumMod val="75000"/>
                      </a:schemeClr>
                    </a:solidFill>
                  </a:rPr>
                  <a:t>SHELVES</a:t>
                </a:r>
              </a:p>
            </p:txBody>
          </p:sp>
          <p:sp>
            <p:nvSpPr>
              <p:cNvPr id="30" name="TextBox 83">
                <a:extLst>
                  <a:ext uri="{FF2B5EF4-FFF2-40B4-BE49-F238E27FC236}">
                    <a16:creationId xmlns:a16="http://schemas.microsoft.com/office/drawing/2014/main" id="{781F686C-62D3-493D-9B56-5B8035110439}"/>
                  </a:ext>
                </a:extLst>
              </p:cNvPr>
              <p:cNvSpPr txBox="1"/>
              <p:nvPr/>
            </p:nvSpPr>
            <p:spPr>
              <a:xfrm>
                <a:off x="8929772" y="1925881"/>
                <a:ext cx="2929293" cy="615553"/>
              </a:xfrm>
              <a:prstGeom prst="rect">
                <a:avLst/>
              </a:prstGeom>
              <a:noFill/>
            </p:spPr>
            <p:txBody>
              <a:bodyPr wrap="square" lIns="0" rIns="0" rtlCol="0" anchor="t">
                <a:spAutoFit/>
              </a:bodyPr>
              <a:lstStyle/>
              <a:p>
                <a:pPr algn="just"/>
                <a:r>
                  <a:rPr lang="en-US" sz="1800" noProof="1">
                    <a:solidFill>
                      <a:schemeClr val="tx1">
                        <a:lumMod val="65000"/>
                        <a:lumOff val="35000"/>
                      </a:schemeClr>
                    </a:solidFill>
                  </a:rPr>
                  <a:t>Shows the internals of the dispenser (with the back cover removed), where we can see two shelves. </a:t>
                </a:r>
              </a:p>
            </p:txBody>
          </p:sp>
        </p:grpSp>
        <p:sp>
          <p:nvSpPr>
            <p:cNvPr id="37" name="Freeform: Shape 90">
              <a:extLst>
                <a:ext uri="{FF2B5EF4-FFF2-40B4-BE49-F238E27FC236}">
                  <a16:creationId xmlns:a16="http://schemas.microsoft.com/office/drawing/2014/main" id="{BA6AE56A-8342-4B68-88AB-6DBA5E0B511A}"/>
                </a:ext>
              </a:extLst>
            </p:cNvPr>
            <p:cNvSpPr/>
            <p:nvPr/>
          </p:nvSpPr>
          <p:spPr>
            <a:xfrm>
              <a:off x="16798801" y="1810629"/>
              <a:ext cx="989798" cy="1018446"/>
            </a:xfrm>
            <a:custGeom>
              <a:avLst/>
              <a:gdLst>
                <a:gd name="connsiteX0" fmla="*/ 1185337 w 2396516"/>
                <a:gd name="connsiteY0" fmla="*/ 1230738 h 2465882"/>
                <a:gd name="connsiteX1" fmla="*/ 1186365 w 2396516"/>
                <a:gd name="connsiteY1" fmla="*/ 1230738 h 2465882"/>
                <a:gd name="connsiteX2" fmla="*/ 1374460 w 2396516"/>
                <a:gd name="connsiteY2" fmla="*/ 1796053 h 2465882"/>
                <a:gd name="connsiteX3" fmla="*/ 997241 w 2396516"/>
                <a:gd name="connsiteY3" fmla="*/ 1796053 h 2465882"/>
                <a:gd name="connsiteX4" fmla="*/ 1189448 w 2396516"/>
                <a:gd name="connsiteY4" fmla="*/ 970694 h 2465882"/>
                <a:gd name="connsiteX5" fmla="*/ 1105165 w 2396516"/>
                <a:gd name="connsiteY5" fmla="*/ 972235 h 2465882"/>
                <a:gd name="connsiteX6" fmla="*/ 1055314 w 2396516"/>
                <a:gd name="connsiteY6" fmla="*/ 979430 h 2465882"/>
                <a:gd name="connsiteX7" fmla="*/ 1029104 w 2396516"/>
                <a:gd name="connsiteY7" fmla="*/ 995876 h 2465882"/>
                <a:gd name="connsiteX8" fmla="*/ 1014715 w 2396516"/>
                <a:gd name="connsiteY8" fmla="*/ 1024142 h 2465882"/>
                <a:gd name="connsiteX9" fmla="*/ 604605 w 2396516"/>
                <a:gd name="connsiteY9" fmla="*/ 2204107 h 2465882"/>
                <a:gd name="connsiteX10" fmla="*/ 589187 w 2396516"/>
                <a:gd name="connsiteY10" fmla="*/ 2261666 h 2465882"/>
                <a:gd name="connsiteX11" fmla="*/ 596382 w 2396516"/>
                <a:gd name="connsiteY11" fmla="*/ 2295071 h 2465882"/>
                <a:gd name="connsiteX12" fmla="*/ 633384 w 2396516"/>
                <a:gd name="connsiteY12" fmla="*/ 2309975 h 2465882"/>
                <a:gd name="connsiteX13" fmla="*/ 707389 w 2396516"/>
                <a:gd name="connsiteY13" fmla="*/ 2313058 h 2465882"/>
                <a:gd name="connsiteX14" fmla="*/ 778824 w 2396516"/>
                <a:gd name="connsiteY14" fmla="*/ 2311003 h 2465882"/>
                <a:gd name="connsiteX15" fmla="*/ 820966 w 2396516"/>
                <a:gd name="connsiteY15" fmla="*/ 2303294 h 2465882"/>
                <a:gd name="connsiteX16" fmla="*/ 842551 w 2396516"/>
                <a:gd name="connsiteY16" fmla="*/ 2287876 h 2465882"/>
                <a:gd name="connsiteX17" fmla="*/ 853343 w 2396516"/>
                <a:gd name="connsiteY17" fmla="*/ 2263722 h 2465882"/>
                <a:gd name="connsiteX18" fmla="*/ 937626 w 2396516"/>
                <a:gd name="connsiteY18" fmla="*/ 2003677 h 2465882"/>
                <a:gd name="connsiteX19" fmla="*/ 1437159 w 2396516"/>
                <a:gd name="connsiteY19" fmla="*/ 2003677 h 2465882"/>
                <a:gd name="connsiteX20" fmla="*/ 1526581 w 2396516"/>
                <a:gd name="connsiteY20" fmla="*/ 2270917 h 2465882"/>
                <a:gd name="connsiteX21" fmla="*/ 1536859 w 2396516"/>
                <a:gd name="connsiteY21" fmla="*/ 2292501 h 2465882"/>
                <a:gd name="connsiteX22" fmla="*/ 1558444 w 2396516"/>
                <a:gd name="connsiteY22" fmla="*/ 2305349 h 2465882"/>
                <a:gd name="connsiteX23" fmla="*/ 1603155 w 2396516"/>
                <a:gd name="connsiteY23" fmla="*/ 2311516 h 2465882"/>
                <a:gd name="connsiteX24" fmla="*/ 1684869 w 2396516"/>
                <a:gd name="connsiteY24" fmla="*/ 2313058 h 2465882"/>
                <a:gd name="connsiteX25" fmla="*/ 1764013 w 2396516"/>
                <a:gd name="connsiteY25" fmla="*/ 2310489 h 2465882"/>
                <a:gd name="connsiteX26" fmla="*/ 1804099 w 2396516"/>
                <a:gd name="connsiteY26" fmla="*/ 2297127 h 2465882"/>
                <a:gd name="connsiteX27" fmla="*/ 1812322 w 2396516"/>
                <a:gd name="connsiteY27" fmla="*/ 2264750 h 2465882"/>
                <a:gd name="connsiteX28" fmla="*/ 1796904 w 2396516"/>
                <a:gd name="connsiteY28" fmla="*/ 2206162 h 2465882"/>
                <a:gd name="connsiteX29" fmla="*/ 1385766 w 2396516"/>
                <a:gd name="connsiteY29" fmla="*/ 1027225 h 2465882"/>
                <a:gd name="connsiteX30" fmla="*/ 1370863 w 2396516"/>
                <a:gd name="connsiteY30" fmla="*/ 996390 h 2465882"/>
                <a:gd name="connsiteX31" fmla="*/ 1342083 w 2396516"/>
                <a:gd name="connsiteY31" fmla="*/ 979430 h 2465882"/>
                <a:gd name="connsiteX32" fmla="*/ 1286065 w 2396516"/>
                <a:gd name="connsiteY32" fmla="*/ 972235 h 2465882"/>
                <a:gd name="connsiteX33" fmla="*/ 1189448 w 2396516"/>
                <a:gd name="connsiteY33" fmla="*/ 970694 h 2465882"/>
                <a:gd name="connsiteX34" fmla="*/ 1198258 w 2396516"/>
                <a:gd name="connsiteY34" fmla="*/ 393713 h 2465882"/>
                <a:gd name="connsiteX35" fmla="*/ 2054157 w 2396516"/>
                <a:gd name="connsiteY35" fmla="*/ 1206817 h 2465882"/>
                <a:gd name="connsiteX36" fmla="*/ 2054157 w 2396516"/>
                <a:gd name="connsiteY36" fmla="*/ 1618543 h 2465882"/>
                <a:gd name="connsiteX37" fmla="*/ 2054157 w 2396516"/>
                <a:gd name="connsiteY37" fmla="*/ 2054156 h 2465882"/>
                <a:gd name="connsiteX38" fmla="*/ 2054157 w 2396516"/>
                <a:gd name="connsiteY38" fmla="*/ 2465882 h 2465882"/>
                <a:gd name="connsiteX39" fmla="*/ 342360 w 2396516"/>
                <a:gd name="connsiteY39" fmla="*/ 2465882 h 2465882"/>
                <a:gd name="connsiteX40" fmla="*/ 342360 w 2396516"/>
                <a:gd name="connsiteY40" fmla="*/ 2054156 h 2465882"/>
                <a:gd name="connsiteX41" fmla="*/ 342360 w 2396516"/>
                <a:gd name="connsiteY41" fmla="*/ 1618543 h 2465882"/>
                <a:gd name="connsiteX42" fmla="*/ 342360 w 2396516"/>
                <a:gd name="connsiteY42" fmla="*/ 1206817 h 2465882"/>
                <a:gd name="connsiteX43" fmla="*/ 1198258 w 2396516"/>
                <a:gd name="connsiteY43" fmla="*/ 0 h 2465882"/>
                <a:gd name="connsiteX44" fmla="*/ 2396516 w 2396516"/>
                <a:gd name="connsiteY44" fmla="*/ 1141198 h 2465882"/>
                <a:gd name="connsiteX45" fmla="*/ 2268131 w 2396516"/>
                <a:gd name="connsiteY45" fmla="*/ 1249612 h 2465882"/>
                <a:gd name="connsiteX46" fmla="*/ 1198258 w 2396516"/>
                <a:gd name="connsiteY46" fmla="*/ 233946 h 2465882"/>
                <a:gd name="connsiteX47" fmla="*/ 128385 w 2396516"/>
                <a:gd name="connsiteY47" fmla="*/ 1249612 h 2465882"/>
                <a:gd name="connsiteX48" fmla="*/ 0 w 2396516"/>
                <a:gd name="connsiteY48" fmla="*/ 1141198 h 246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96516" h="2465882">
                  <a:moveTo>
                    <a:pt x="1185337" y="1230738"/>
                  </a:moveTo>
                  <a:lnTo>
                    <a:pt x="1186365" y="1230738"/>
                  </a:lnTo>
                  <a:lnTo>
                    <a:pt x="1374460" y="1796053"/>
                  </a:lnTo>
                  <a:lnTo>
                    <a:pt x="997241" y="1796053"/>
                  </a:lnTo>
                  <a:close/>
                  <a:moveTo>
                    <a:pt x="1189448" y="970694"/>
                  </a:moveTo>
                  <a:cubicBezTo>
                    <a:pt x="1154501" y="970694"/>
                    <a:pt x="1126407" y="971208"/>
                    <a:pt x="1105165" y="972235"/>
                  </a:cubicBezTo>
                  <a:cubicBezTo>
                    <a:pt x="1083923" y="973263"/>
                    <a:pt x="1067306" y="975662"/>
                    <a:pt x="1055314" y="979430"/>
                  </a:cubicBezTo>
                  <a:cubicBezTo>
                    <a:pt x="1043323" y="983199"/>
                    <a:pt x="1034586" y="988681"/>
                    <a:pt x="1029104" y="995876"/>
                  </a:cubicBezTo>
                  <a:cubicBezTo>
                    <a:pt x="1023623" y="1003071"/>
                    <a:pt x="1018826" y="1012493"/>
                    <a:pt x="1014715" y="1024142"/>
                  </a:cubicBezTo>
                  <a:lnTo>
                    <a:pt x="604605" y="2204107"/>
                  </a:lnTo>
                  <a:cubicBezTo>
                    <a:pt x="596382" y="2228090"/>
                    <a:pt x="591243" y="2247276"/>
                    <a:pt x="589187" y="2261666"/>
                  </a:cubicBezTo>
                  <a:cubicBezTo>
                    <a:pt x="587131" y="2276056"/>
                    <a:pt x="589530" y="2287191"/>
                    <a:pt x="596382" y="2295071"/>
                  </a:cubicBezTo>
                  <a:cubicBezTo>
                    <a:pt x="603234" y="2302951"/>
                    <a:pt x="615568" y="2307919"/>
                    <a:pt x="633384" y="2309975"/>
                  </a:cubicBezTo>
                  <a:cubicBezTo>
                    <a:pt x="651200" y="2312030"/>
                    <a:pt x="675869" y="2313058"/>
                    <a:pt x="707389" y="2313058"/>
                  </a:cubicBezTo>
                  <a:cubicBezTo>
                    <a:pt x="736854" y="2313058"/>
                    <a:pt x="760666" y="2312373"/>
                    <a:pt x="778824" y="2311003"/>
                  </a:cubicBezTo>
                  <a:cubicBezTo>
                    <a:pt x="796983" y="2309632"/>
                    <a:pt x="811030" y="2307063"/>
                    <a:pt x="820966" y="2303294"/>
                  </a:cubicBezTo>
                  <a:cubicBezTo>
                    <a:pt x="830902" y="2299525"/>
                    <a:pt x="838097" y="2294386"/>
                    <a:pt x="842551" y="2287876"/>
                  </a:cubicBezTo>
                  <a:cubicBezTo>
                    <a:pt x="847005" y="2281366"/>
                    <a:pt x="850602" y="2273315"/>
                    <a:pt x="853343" y="2263722"/>
                  </a:cubicBezTo>
                  <a:lnTo>
                    <a:pt x="937626" y="2003677"/>
                  </a:lnTo>
                  <a:lnTo>
                    <a:pt x="1437159" y="2003677"/>
                  </a:lnTo>
                  <a:lnTo>
                    <a:pt x="1526581" y="2270917"/>
                  </a:lnTo>
                  <a:cubicBezTo>
                    <a:pt x="1529322" y="2279825"/>
                    <a:pt x="1532748" y="2287020"/>
                    <a:pt x="1536859" y="2292501"/>
                  </a:cubicBezTo>
                  <a:cubicBezTo>
                    <a:pt x="1540971" y="2297983"/>
                    <a:pt x="1548166" y="2302266"/>
                    <a:pt x="1558444" y="2305349"/>
                  </a:cubicBezTo>
                  <a:cubicBezTo>
                    <a:pt x="1568723" y="2308433"/>
                    <a:pt x="1583626" y="2310489"/>
                    <a:pt x="1603155" y="2311516"/>
                  </a:cubicBezTo>
                  <a:cubicBezTo>
                    <a:pt x="1622684" y="2312544"/>
                    <a:pt x="1649922" y="2313058"/>
                    <a:pt x="1684869" y="2313058"/>
                  </a:cubicBezTo>
                  <a:cubicBezTo>
                    <a:pt x="1718445" y="2313058"/>
                    <a:pt x="1744827" y="2312202"/>
                    <a:pt x="1764013" y="2310489"/>
                  </a:cubicBezTo>
                  <a:cubicBezTo>
                    <a:pt x="1783199" y="2308776"/>
                    <a:pt x="1796561" y="2304322"/>
                    <a:pt x="1804099" y="2297127"/>
                  </a:cubicBezTo>
                  <a:cubicBezTo>
                    <a:pt x="1811637" y="2289932"/>
                    <a:pt x="1814377" y="2279139"/>
                    <a:pt x="1812322" y="2264750"/>
                  </a:cubicBezTo>
                  <a:cubicBezTo>
                    <a:pt x="1810266" y="2250360"/>
                    <a:pt x="1805127" y="2230831"/>
                    <a:pt x="1796904" y="2206162"/>
                  </a:cubicBezTo>
                  <a:lnTo>
                    <a:pt x="1385766" y="1027225"/>
                  </a:lnTo>
                  <a:cubicBezTo>
                    <a:pt x="1381655" y="1014206"/>
                    <a:pt x="1376687" y="1003927"/>
                    <a:pt x="1370863" y="996390"/>
                  </a:cubicBezTo>
                  <a:cubicBezTo>
                    <a:pt x="1365038" y="988852"/>
                    <a:pt x="1355445" y="983199"/>
                    <a:pt x="1342083" y="979430"/>
                  </a:cubicBezTo>
                  <a:cubicBezTo>
                    <a:pt x="1328721" y="975662"/>
                    <a:pt x="1310048" y="973263"/>
                    <a:pt x="1286065" y="972235"/>
                  </a:cubicBezTo>
                  <a:cubicBezTo>
                    <a:pt x="1262082" y="971208"/>
                    <a:pt x="1229877" y="970694"/>
                    <a:pt x="1189448" y="970694"/>
                  </a:cubicBezTo>
                  <a:close/>
                  <a:moveTo>
                    <a:pt x="1198258" y="393713"/>
                  </a:moveTo>
                  <a:lnTo>
                    <a:pt x="2054157" y="1206817"/>
                  </a:lnTo>
                  <a:lnTo>
                    <a:pt x="2054157" y="1618543"/>
                  </a:lnTo>
                  <a:lnTo>
                    <a:pt x="2054157" y="2054156"/>
                  </a:lnTo>
                  <a:lnTo>
                    <a:pt x="2054157" y="2465882"/>
                  </a:lnTo>
                  <a:lnTo>
                    <a:pt x="342360" y="2465882"/>
                  </a:lnTo>
                  <a:lnTo>
                    <a:pt x="342360" y="2054156"/>
                  </a:lnTo>
                  <a:lnTo>
                    <a:pt x="342360" y="1618543"/>
                  </a:lnTo>
                  <a:lnTo>
                    <a:pt x="342360" y="1206817"/>
                  </a:lnTo>
                  <a:close/>
                  <a:moveTo>
                    <a:pt x="1198258" y="0"/>
                  </a:moveTo>
                  <a:lnTo>
                    <a:pt x="2396516" y="1141198"/>
                  </a:lnTo>
                  <a:lnTo>
                    <a:pt x="2268131" y="1249612"/>
                  </a:lnTo>
                  <a:lnTo>
                    <a:pt x="1198258" y="233946"/>
                  </a:lnTo>
                  <a:lnTo>
                    <a:pt x="128385" y="1249612"/>
                  </a:lnTo>
                  <a:lnTo>
                    <a:pt x="0" y="1141198"/>
                  </a:lnTo>
                  <a:close/>
                </a:path>
              </a:pathLst>
            </a:custGeom>
            <a:solidFill>
              <a:schemeClr val="accent6">
                <a:lumMod val="75000"/>
              </a:schemeClr>
            </a:solidFill>
            <a:ln w="28476" cap="flat">
              <a:noFill/>
              <a:prstDash val="solid"/>
              <a:miter/>
            </a:ln>
          </p:spPr>
          <p:txBody>
            <a:bodyPr rtlCol="0" anchor="ctr"/>
            <a:lstStyle/>
            <a:p>
              <a:endParaRPr lang="en-US" sz="4050"/>
            </a:p>
          </p:txBody>
        </p:sp>
      </p:grpSp>
      <p:pic>
        <p:nvPicPr>
          <p:cNvPr id="38" name="Imagen 37">
            <a:extLst>
              <a:ext uri="{FF2B5EF4-FFF2-40B4-BE49-F238E27FC236}">
                <a16:creationId xmlns:a16="http://schemas.microsoft.com/office/drawing/2014/main" id="{ACC66A3D-027E-4EAD-9B51-152DF55485A4}"/>
              </a:ext>
            </a:extLst>
          </p:cNvPr>
          <p:cNvPicPr>
            <a:picLocks noChangeAspect="1"/>
          </p:cNvPicPr>
          <p:nvPr/>
        </p:nvPicPr>
        <p:blipFill rotWithShape="1">
          <a:blip r:embed="rId3">
            <a:extLst>
              <a:ext uri="{28A0092B-C50C-407E-A947-70E740481C1C}">
                <a14:useLocalDpi xmlns:a14="http://schemas.microsoft.com/office/drawing/2010/main" val="0"/>
              </a:ext>
            </a:extLst>
          </a:blip>
          <a:srcRect r="37684" b="50242"/>
          <a:stretch/>
        </p:blipFill>
        <p:spPr>
          <a:xfrm>
            <a:off x="8228223" y="1681472"/>
            <a:ext cx="5143049" cy="3996378"/>
          </a:xfrm>
          <a:prstGeom prst="rect">
            <a:avLst/>
          </a:prstGeom>
        </p:spPr>
      </p:pic>
      <p:pic>
        <p:nvPicPr>
          <p:cNvPr id="39" name="Imagen 38">
            <a:extLst>
              <a:ext uri="{FF2B5EF4-FFF2-40B4-BE49-F238E27FC236}">
                <a16:creationId xmlns:a16="http://schemas.microsoft.com/office/drawing/2014/main" id="{776793DA-8B5F-4087-9B6E-F7F07E32A748}"/>
              </a:ext>
            </a:extLst>
          </p:cNvPr>
          <p:cNvPicPr>
            <a:picLocks noChangeAspect="1"/>
          </p:cNvPicPr>
          <p:nvPr/>
        </p:nvPicPr>
        <p:blipFill rotWithShape="1">
          <a:blip r:embed="rId3">
            <a:extLst>
              <a:ext uri="{28A0092B-C50C-407E-A947-70E740481C1C}">
                <a14:useLocalDpi xmlns:a14="http://schemas.microsoft.com/office/drawing/2010/main" val="0"/>
              </a:ext>
            </a:extLst>
          </a:blip>
          <a:srcRect l="62125" b="50242"/>
          <a:stretch/>
        </p:blipFill>
        <p:spPr>
          <a:xfrm>
            <a:off x="10371002" y="5707942"/>
            <a:ext cx="3125872" cy="3996378"/>
          </a:xfrm>
          <a:prstGeom prst="rect">
            <a:avLst/>
          </a:prstGeom>
        </p:spPr>
      </p:pic>
      <p:pic>
        <p:nvPicPr>
          <p:cNvPr id="40" name="Imagen 39">
            <a:extLst>
              <a:ext uri="{FF2B5EF4-FFF2-40B4-BE49-F238E27FC236}">
                <a16:creationId xmlns:a16="http://schemas.microsoft.com/office/drawing/2014/main" id="{D2D68B0C-76DA-4272-97AC-C142D2827D36}"/>
              </a:ext>
            </a:extLst>
          </p:cNvPr>
          <p:cNvPicPr>
            <a:picLocks noChangeAspect="1"/>
          </p:cNvPicPr>
          <p:nvPr/>
        </p:nvPicPr>
        <p:blipFill rotWithShape="1">
          <a:blip r:embed="rId3">
            <a:extLst>
              <a:ext uri="{28A0092B-C50C-407E-A947-70E740481C1C}">
                <a14:useLocalDpi xmlns:a14="http://schemas.microsoft.com/office/drawing/2010/main" val="0"/>
              </a:ext>
            </a:extLst>
          </a:blip>
          <a:srcRect t="50242" r="37684"/>
          <a:stretch/>
        </p:blipFill>
        <p:spPr>
          <a:xfrm>
            <a:off x="5054274" y="5834070"/>
            <a:ext cx="5143050" cy="3996378"/>
          </a:xfrm>
          <a:prstGeom prst="rect">
            <a:avLst/>
          </a:prstGeom>
        </p:spPr>
      </p:pic>
      <p:pic>
        <p:nvPicPr>
          <p:cNvPr id="41" name="Imagen 40">
            <a:extLst>
              <a:ext uri="{FF2B5EF4-FFF2-40B4-BE49-F238E27FC236}">
                <a16:creationId xmlns:a16="http://schemas.microsoft.com/office/drawing/2014/main" id="{54ABCC59-DD82-4A51-B18F-CB132AE7F6AE}"/>
              </a:ext>
            </a:extLst>
          </p:cNvPr>
          <p:cNvPicPr>
            <a:picLocks noChangeAspect="1"/>
          </p:cNvPicPr>
          <p:nvPr/>
        </p:nvPicPr>
        <p:blipFill rotWithShape="1">
          <a:blip r:embed="rId3">
            <a:extLst>
              <a:ext uri="{28A0092B-C50C-407E-A947-70E740481C1C}">
                <a14:useLocalDpi xmlns:a14="http://schemas.microsoft.com/office/drawing/2010/main" val="0"/>
              </a:ext>
            </a:extLst>
          </a:blip>
          <a:srcRect l="62125" t="51535"/>
          <a:stretch/>
        </p:blipFill>
        <p:spPr>
          <a:xfrm>
            <a:off x="5218386" y="1815440"/>
            <a:ext cx="3125872" cy="3892502"/>
          </a:xfrm>
          <a:prstGeom prst="rect">
            <a:avLst/>
          </a:prstGeom>
        </p:spPr>
      </p:pic>
    </p:spTree>
    <p:extLst>
      <p:ext uri="{BB962C8B-B14F-4D97-AF65-F5344CB8AC3E}">
        <p14:creationId xmlns:p14="http://schemas.microsoft.com/office/powerpoint/2010/main" val="726883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5">
            <a:extLst>
              <a:ext uri="{FF2B5EF4-FFF2-40B4-BE49-F238E27FC236}">
                <a16:creationId xmlns:a16="http://schemas.microsoft.com/office/drawing/2014/main" id="{6D295166-CB93-4720-91BA-66AE9CBE334B}"/>
              </a:ext>
            </a:extLst>
          </p:cNvPr>
          <p:cNvSpPr>
            <a:spLocks noGrp="1"/>
          </p:cNvSpPr>
          <p:nvPr>
            <p:ph type="title"/>
          </p:nvPr>
        </p:nvSpPr>
        <p:spPr/>
        <p:txBody>
          <a:bodyPr/>
          <a:lstStyle/>
          <a:p>
            <a:r>
              <a:rPr lang="es-EC" dirty="0"/>
              <a:t>Conclusions and Future </a:t>
            </a:r>
            <a:r>
              <a:rPr lang="es-EC" dirty="0" err="1"/>
              <a:t>Work</a:t>
            </a:r>
            <a:endParaRPr lang="es-EC" dirty="0"/>
          </a:p>
        </p:txBody>
      </p:sp>
      <p:sp>
        <p:nvSpPr>
          <p:cNvPr id="3" name="Marcador de pie de página 2">
            <a:extLst>
              <a:ext uri="{FF2B5EF4-FFF2-40B4-BE49-F238E27FC236}">
                <a16:creationId xmlns:a16="http://schemas.microsoft.com/office/drawing/2014/main" id="{CE13D9B7-4FA0-4AAB-8686-922039D728C8}"/>
              </a:ext>
            </a:extLst>
          </p:cNvPr>
          <p:cNvSpPr>
            <a:spLocks noGrp="1"/>
          </p:cNvSpPr>
          <p:nvPr>
            <p:ph type="ftr" sz="quarter" idx="10"/>
          </p:nvPr>
        </p:nvSpPr>
        <p:spPr/>
        <p:txBody>
          <a:bodyPr/>
          <a:lstStyle/>
          <a:p>
            <a:r>
              <a:rPr lang="en-US" dirty="0"/>
              <a:t>GLEISTON GUERRERO ULLOA</a:t>
            </a:r>
          </a:p>
        </p:txBody>
      </p:sp>
      <p:sp>
        <p:nvSpPr>
          <p:cNvPr id="4" name="Marcador de número de diapositiva 3">
            <a:extLst>
              <a:ext uri="{FF2B5EF4-FFF2-40B4-BE49-F238E27FC236}">
                <a16:creationId xmlns:a16="http://schemas.microsoft.com/office/drawing/2014/main" id="{952F4783-0CBE-4411-9343-840CDD69DF8C}"/>
              </a:ext>
            </a:extLst>
          </p:cNvPr>
          <p:cNvSpPr>
            <a:spLocks noGrp="1"/>
          </p:cNvSpPr>
          <p:nvPr>
            <p:ph type="sldNum" sz="quarter" idx="11"/>
          </p:nvPr>
        </p:nvSpPr>
        <p:spPr/>
        <p:txBody>
          <a:bodyPr/>
          <a:lstStyle/>
          <a:p>
            <a:fld id="{DAEF4D36-AE85-49C9-90DE-66D02B257272}" type="slidenum">
              <a:rPr lang="en-US" smtClean="0">
                <a:solidFill>
                  <a:schemeClr val="bg1"/>
                </a:solidFill>
              </a:rPr>
              <a:pPr/>
              <a:t>9</a:t>
            </a:fld>
            <a:endParaRPr lang="en-US" dirty="0">
              <a:solidFill>
                <a:schemeClr val="bg1"/>
              </a:solidFill>
            </a:endParaRPr>
          </a:p>
        </p:txBody>
      </p:sp>
      <p:sp>
        <p:nvSpPr>
          <p:cNvPr id="17" name="Subtítulo 16">
            <a:extLst>
              <a:ext uri="{FF2B5EF4-FFF2-40B4-BE49-F238E27FC236}">
                <a16:creationId xmlns:a16="http://schemas.microsoft.com/office/drawing/2014/main" id="{FF9F1BA4-A3D4-4F5D-9853-A65C01736516}"/>
              </a:ext>
            </a:extLst>
          </p:cNvPr>
          <p:cNvSpPr>
            <a:spLocks noGrp="1"/>
          </p:cNvSpPr>
          <p:nvPr>
            <p:ph type="subTitle" idx="1"/>
          </p:nvPr>
        </p:nvSpPr>
        <p:spPr/>
        <p:txBody>
          <a:bodyPr>
            <a:normAutofit fontScale="92500" lnSpcReduction="10000"/>
          </a:bodyPr>
          <a:lstStyle/>
          <a:p>
            <a:r>
              <a:rPr lang="en-US" sz="2800" dirty="0"/>
              <a:t>IoT-Based Smart Medicine Dispenser to Control and Supervise Medication Intake</a:t>
            </a:r>
            <a:endParaRPr lang="en-US" dirty="0"/>
          </a:p>
          <a:p>
            <a:endParaRPr lang="es-EC" dirty="0"/>
          </a:p>
        </p:txBody>
      </p:sp>
      <p:sp>
        <p:nvSpPr>
          <p:cNvPr id="63" name="Shape">
            <a:extLst>
              <a:ext uri="{FF2B5EF4-FFF2-40B4-BE49-F238E27FC236}">
                <a16:creationId xmlns:a16="http://schemas.microsoft.com/office/drawing/2014/main" id="{0DF65766-5BE0-44B7-BDE5-8D658287C00E}"/>
              </a:ext>
            </a:extLst>
          </p:cNvPr>
          <p:cNvSpPr/>
          <p:nvPr/>
        </p:nvSpPr>
        <p:spPr>
          <a:xfrm>
            <a:off x="0" y="4966868"/>
            <a:ext cx="10032296" cy="1904790"/>
          </a:xfrm>
          <a:prstGeom prst="rect">
            <a:avLst/>
          </a:prstGeom>
          <a:solidFill>
            <a:schemeClr val="bg1">
              <a:lumMod val="85000"/>
            </a:schemeClr>
          </a:solidFill>
          <a:ln w="12700">
            <a:miter lim="400000"/>
          </a:ln>
        </p:spPr>
        <p:txBody>
          <a:bodyPr lIns="57150" tIns="57150" rIns="57150" bIns="57150" anchor="ctr"/>
          <a:lstStyle/>
          <a:p>
            <a:pPr>
              <a:defRPr sz="3000">
                <a:solidFill>
                  <a:srgbClr val="FFFFFF"/>
                </a:solidFill>
              </a:defRPr>
            </a:pPr>
            <a:endParaRPr sz="4500"/>
          </a:p>
        </p:txBody>
      </p:sp>
      <p:sp>
        <p:nvSpPr>
          <p:cNvPr id="64" name="Shape">
            <a:extLst>
              <a:ext uri="{FF2B5EF4-FFF2-40B4-BE49-F238E27FC236}">
                <a16:creationId xmlns:a16="http://schemas.microsoft.com/office/drawing/2014/main" id="{8581BD48-9777-41F5-AF2D-320CEB9CE1B1}"/>
              </a:ext>
            </a:extLst>
          </p:cNvPr>
          <p:cNvSpPr/>
          <p:nvPr/>
        </p:nvSpPr>
        <p:spPr>
          <a:xfrm>
            <a:off x="0" y="7060031"/>
            <a:ext cx="10041514" cy="1723619"/>
          </a:xfrm>
          <a:prstGeom prst="rect">
            <a:avLst/>
          </a:prstGeom>
          <a:solidFill>
            <a:schemeClr val="bg1">
              <a:lumMod val="85000"/>
            </a:schemeClr>
          </a:solidFill>
          <a:ln w="12700">
            <a:miter lim="400000"/>
          </a:ln>
        </p:spPr>
        <p:txBody>
          <a:bodyPr lIns="57150" tIns="57150" rIns="57150" bIns="57150" anchor="ctr"/>
          <a:lstStyle/>
          <a:p>
            <a:pPr>
              <a:defRPr sz="3000">
                <a:solidFill>
                  <a:srgbClr val="FFFFFF"/>
                </a:solidFill>
              </a:defRPr>
            </a:pPr>
            <a:endParaRPr sz="4500"/>
          </a:p>
        </p:txBody>
      </p:sp>
      <p:sp>
        <p:nvSpPr>
          <p:cNvPr id="65" name="Shape">
            <a:extLst>
              <a:ext uri="{FF2B5EF4-FFF2-40B4-BE49-F238E27FC236}">
                <a16:creationId xmlns:a16="http://schemas.microsoft.com/office/drawing/2014/main" id="{E059981D-FB60-4438-93FC-3D80D5A6C0FE}"/>
              </a:ext>
            </a:extLst>
          </p:cNvPr>
          <p:cNvSpPr/>
          <p:nvPr/>
        </p:nvSpPr>
        <p:spPr>
          <a:xfrm>
            <a:off x="-1" y="3226969"/>
            <a:ext cx="10311851" cy="1567406"/>
          </a:xfrm>
          <a:prstGeom prst="rect">
            <a:avLst/>
          </a:prstGeom>
          <a:solidFill>
            <a:schemeClr val="bg1">
              <a:lumMod val="85000"/>
            </a:schemeClr>
          </a:solidFill>
          <a:ln w="12700">
            <a:miter lim="400000"/>
          </a:ln>
        </p:spPr>
        <p:txBody>
          <a:bodyPr lIns="57150" tIns="57150" rIns="57150" bIns="57150" anchor="ctr"/>
          <a:lstStyle/>
          <a:p>
            <a:pPr>
              <a:defRPr sz="3000">
                <a:solidFill>
                  <a:srgbClr val="FFFFFF"/>
                </a:solidFill>
              </a:defRPr>
            </a:pPr>
            <a:endParaRPr sz="4500"/>
          </a:p>
        </p:txBody>
      </p:sp>
      <p:sp>
        <p:nvSpPr>
          <p:cNvPr id="66" name="Shape">
            <a:extLst>
              <a:ext uri="{FF2B5EF4-FFF2-40B4-BE49-F238E27FC236}">
                <a16:creationId xmlns:a16="http://schemas.microsoft.com/office/drawing/2014/main" id="{FB32F3A7-51EB-40C8-B563-6B9F66FF08F5}"/>
              </a:ext>
            </a:extLst>
          </p:cNvPr>
          <p:cNvSpPr/>
          <p:nvPr/>
        </p:nvSpPr>
        <p:spPr>
          <a:xfrm>
            <a:off x="6658549" y="5070778"/>
            <a:ext cx="6675014" cy="1904790"/>
          </a:xfrm>
          <a:custGeom>
            <a:avLst/>
            <a:gdLst/>
            <a:ahLst/>
            <a:cxnLst>
              <a:cxn ang="0">
                <a:pos x="wd2" y="hd2"/>
              </a:cxn>
              <a:cxn ang="5400000">
                <a:pos x="wd2" y="hd2"/>
              </a:cxn>
              <a:cxn ang="10800000">
                <a:pos x="wd2" y="hd2"/>
              </a:cxn>
              <a:cxn ang="16200000">
                <a:pos x="wd2" y="hd2"/>
              </a:cxn>
            </a:cxnLst>
            <a:rect l="0" t="0" r="r" b="b"/>
            <a:pathLst>
              <a:path w="21600" h="21600" extrusionOk="0">
                <a:moveTo>
                  <a:pt x="5545" y="9789"/>
                </a:moveTo>
                <a:lnTo>
                  <a:pt x="2994" y="10002"/>
                </a:lnTo>
                <a:lnTo>
                  <a:pt x="2340" y="10059"/>
                </a:lnTo>
                <a:lnTo>
                  <a:pt x="0" y="10256"/>
                </a:lnTo>
                <a:lnTo>
                  <a:pt x="0" y="12384"/>
                </a:lnTo>
                <a:lnTo>
                  <a:pt x="0" y="14676"/>
                </a:lnTo>
                <a:lnTo>
                  <a:pt x="0" y="21600"/>
                </a:lnTo>
                <a:lnTo>
                  <a:pt x="20105" y="21600"/>
                </a:lnTo>
                <a:cubicBezTo>
                  <a:pt x="20640" y="20757"/>
                  <a:pt x="21011" y="18874"/>
                  <a:pt x="21011" y="16730"/>
                </a:cubicBezTo>
                <a:lnTo>
                  <a:pt x="21011" y="15584"/>
                </a:lnTo>
                <a:cubicBezTo>
                  <a:pt x="21011" y="15273"/>
                  <a:pt x="21004" y="14978"/>
                  <a:pt x="20988" y="14676"/>
                </a:cubicBezTo>
                <a:cubicBezTo>
                  <a:pt x="20988" y="14676"/>
                  <a:pt x="20965" y="13178"/>
                  <a:pt x="20705" y="12384"/>
                </a:cubicBezTo>
                <a:cubicBezTo>
                  <a:pt x="20642" y="12089"/>
                  <a:pt x="20570" y="11811"/>
                  <a:pt x="20491" y="11574"/>
                </a:cubicBezTo>
                <a:cubicBezTo>
                  <a:pt x="21131" y="10927"/>
                  <a:pt x="21600" y="8840"/>
                  <a:pt x="21600" y="6433"/>
                </a:cubicBezTo>
                <a:lnTo>
                  <a:pt x="21600" y="5287"/>
                </a:lnTo>
                <a:cubicBezTo>
                  <a:pt x="21600" y="2529"/>
                  <a:pt x="20997" y="270"/>
                  <a:pt x="20229" y="0"/>
                </a:cubicBezTo>
                <a:lnTo>
                  <a:pt x="6699" y="0"/>
                </a:lnTo>
                <a:cubicBezTo>
                  <a:pt x="6068" y="4535"/>
                  <a:pt x="5685" y="8332"/>
                  <a:pt x="5545" y="9789"/>
                </a:cubicBezTo>
                <a:close/>
              </a:path>
            </a:pathLst>
          </a:custGeom>
          <a:solidFill>
            <a:schemeClr val="accent6">
              <a:lumMod val="75000"/>
            </a:schemeClr>
          </a:solidFill>
          <a:ln w="12700">
            <a:miter lim="400000"/>
          </a:ln>
        </p:spPr>
        <p:txBody>
          <a:bodyPr lIns="57150" tIns="57150" rIns="57150" bIns="57150" anchor="ctr"/>
          <a:lstStyle/>
          <a:p>
            <a:pPr>
              <a:defRPr sz="3000">
                <a:solidFill>
                  <a:srgbClr val="FFFFFF"/>
                </a:solidFill>
              </a:defRPr>
            </a:pPr>
            <a:endParaRPr sz="4500"/>
          </a:p>
        </p:txBody>
      </p:sp>
      <p:sp>
        <p:nvSpPr>
          <p:cNvPr id="67" name="Shape">
            <a:extLst>
              <a:ext uri="{FF2B5EF4-FFF2-40B4-BE49-F238E27FC236}">
                <a16:creationId xmlns:a16="http://schemas.microsoft.com/office/drawing/2014/main" id="{FD3C3874-AE85-4D93-9939-C137418A05C9}"/>
              </a:ext>
            </a:extLst>
          </p:cNvPr>
          <p:cNvSpPr/>
          <p:nvPr/>
        </p:nvSpPr>
        <p:spPr>
          <a:xfrm>
            <a:off x="6658548" y="7163941"/>
            <a:ext cx="6312681" cy="1723619"/>
          </a:xfrm>
          <a:custGeom>
            <a:avLst/>
            <a:gdLst/>
            <a:ahLst/>
            <a:cxnLst>
              <a:cxn ang="0">
                <a:pos x="wd2" y="hd2"/>
              </a:cxn>
              <a:cxn ang="5400000">
                <a:pos x="wd2" y="hd2"/>
              </a:cxn>
              <a:cxn ang="10800000">
                <a:pos x="wd2" y="hd2"/>
              </a:cxn>
              <a:cxn ang="16200000">
                <a:pos x="wd2" y="hd2"/>
              </a:cxn>
            </a:cxnLst>
            <a:rect l="0" t="0" r="r" b="b"/>
            <a:pathLst>
              <a:path w="21600" h="21600" extrusionOk="0">
                <a:moveTo>
                  <a:pt x="0" y="9"/>
                </a:moveTo>
                <a:lnTo>
                  <a:pt x="0" y="11298"/>
                </a:lnTo>
                <a:lnTo>
                  <a:pt x="0" y="13830"/>
                </a:lnTo>
                <a:lnTo>
                  <a:pt x="0" y="18461"/>
                </a:lnTo>
                <a:lnTo>
                  <a:pt x="2475" y="18461"/>
                </a:lnTo>
                <a:lnTo>
                  <a:pt x="3166" y="18461"/>
                </a:lnTo>
                <a:lnTo>
                  <a:pt x="4001" y="18461"/>
                </a:lnTo>
                <a:cubicBezTo>
                  <a:pt x="4137" y="18597"/>
                  <a:pt x="4949" y="19348"/>
                  <a:pt x="6063" y="20080"/>
                </a:cubicBezTo>
                <a:cubicBezTo>
                  <a:pt x="6063" y="20080"/>
                  <a:pt x="6066" y="20080"/>
                  <a:pt x="6066" y="20080"/>
                </a:cubicBezTo>
                <a:cubicBezTo>
                  <a:pt x="7229" y="20849"/>
                  <a:pt x="8721" y="21600"/>
                  <a:pt x="10123" y="21600"/>
                </a:cubicBezTo>
                <a:cubicBezTo>
                  <a:pt x="10854" y="21600"/>
                  <a:pt x="11506" y="21392"/>
                  <a:pt x="12064" y="20994"/>
                </a:cubicBezTo>
                <a:lnTo>
                  <a:pt x="15670" y="20994"/>
                </a:lnTo>
                <a:lnTo>
                  <a:pt x="16362" y="20994"/>
                </a:lnTo>
                <a:lnTo>
                  <a:pt x="19365" y="20994"/>
                </a:lnTo>
                <a:cubicBezTo>
                  <a:pt x="20254" y="20994"/>
                  <a:pt x="20978" y="18344"/>
                  <a:pt x="20978" y="15087"/>
                </a:cubicBezTo>
                <a:lnTo>
                  <a:pt x="20978" y="13830"/>
                </a:lnTo>
                <a:cubicBezTo>
                  <a:pt x="20978" y="13830"/>
                  <a:pt x="20973" y="12229"/>
                  <a:pt x="20822" y="11298"/>
                </a:cubicBezTo>
                <a:cubicBezTo>
                  <a:pt x="20728" y="10574"/>
                  <a:pt x="20595" y="9923"/>
                  <a:pt x="20427" y="9380"/>
                </a:cubicBezTo>
                <a:cubicBezTo>
                  <a:pt x="21106" y="8665"/>
                  <a:pt x="21600" y="6359"/>
                  <a:pt x="21600" y="3700"/>
                </a:cubicBezTo>
                <a:lnTo>
                  <a:pt x="21600" y="2433"/>
                </a:lnTo>
                <a:cubicBezTo>
                  <a:pt x="21600" y="1583"/>
                  <a:pt x="21548" y="760"/>
                  <a:pt x="21454" y="0"/>
                </a:cubicBezTo>
                <a:lnTo>
                  <a:pt x="0" y="0"/>
                </a:lnTo>
                <a:close/>
              </a:path>
            </a:pathLst>
          </a:custGeom>
          <a:solidFill>
            <a:schemeClr val="accent6"/>
          </a:solidFill>
          <a:ln w="12700">
            <a:miter lim="400000"/>
          </a:ln>
        </p:spPr>
        <p:txBody>
          <a:bodyPr lIns="57150" tIns="57150" rIns="57150" bIns="57150" anchor="ctr"/>
          <a:lstStyle/>
          <a:p>
            <a:pPr>
              <a:defRPr sz="3000">
                <a:solidFill>
                  <a:srgbClr val="FFFFFF"/>
                </a:solidFill>
              </a:defRPr>
            </a:pPr>
            <a:endParaRPr sz="4500"/>
          </a:p>
        </p:txBody>
      </p:sp>
      <p:sp>
        <p:nvSpPr>
          <p:cNvPr id="68" name="Shape">
            <a:extLst>
              <a:ext uri="{FF2B5EF4-FFF2-40B4-BE49-F238E27FC236}">
                <a16:creationId xmlns:a16="http://schemas.microsoft.com/office/drawing/2014/main" id="{47723E9F-333B-4F26-AB1F-720740354726}"/>
              </a:ext>
            </a:extLst>
          </p:cNvPr>
          <p:cNvSpPr/>
          <p:nvPr/>
        </p:nvSpPr>
        <p:spPr>
          <a:xfrm>
            <a:off x="8823884" y="1967136"/>
            <a:ext cx="2356193" cy="2931149"/>
          </a:xfrm>
          <a:custGeom>
            <a:avLst/>
            <a:gdLst/>
            <a:ahLst/>
            <a:cxnLst>
              <a:cxn ang="0">
                <a:pos x="wd2" y="hd2"/>
              </a:cxn>
              <a:cxn ang="5400000">
                <a:pos x="wd2" y="hd2"/>
              </a:cxn>
              <a:cxn ang="10800000">
                <a:pos x="wd2" y="hd2"/>
              </a:cxn>
              <a:cxn ang="16200000">
                <a:pos x="wd2" y="hd2"/>
              </a:cxn>
            </a:cxnLst>
            <a:rect l="0" t="0" r="r" b="b"/>
            <a:pathLst>
              <a:path w="20432" h="21600" extrusionOk="0">
                <a:moveTo>
                  <a:pt x="17838" y="21595"/>
                </a:moveTo>
                <a:cubicBezTo>
                  <a:pt x="17444" y="20866"/>
                  <a:pt x="17394" y="19834"/>
                  <a:pt x="17619" y="18504"/>
                </a:cubicBezTo>
                <a:lnTo>
                  <a:pt x="17932" y="17015"/>
                </a:lnTo>
                <a:cubicBezTo>
                  <a:pt x="18358" y="15302"/>
                  <a:pt x="19046" y="13249"/>
                  <a:pt x="19829" y="10925"/>
                </a:cubicBezTo>
                <a:lnTo>
                  <a:pt x="19966" y="10515"/>
                </a:lnTo>
                <a:cubicBezTo>
                  <a:pt x="21600" y="5659"/>
                  <a:pt x="18521" y="2766"/>
                  <a:pt x="17125" y="1745"/>
                </a:cubicBezTo>
                <a:cubicBezTo>
                  <a:pt x="15648" y="670"/>
                  <a:pt x="13820" y="0"/>
                  <a:pt x="12355" y="0"/>
                </a:cubicBezTo>
                <a:cubicBezTo>
                  <a:pt x="11886" y="0"/>
                  <a:pt x="11473" y="69"/>
                  <a:pt x="11122" y="207"/>
                </a:cubicBezTo>
                <a:cubicBezTo>
                  <a:pt x="10421" y="479"/>
                  <a:pt x="10021" y="1032"/>
                  <a:pt x="10021" y="1713"/>
                </a:cubicBezTo>
                <a:cubicBezTo>
                  <a:pt x="10021" y="4920"/>
                  <a:pt x="10021" y="9313"/>
                  <a:pt x="4513" y="15457"/>
                </a:cubicBezTo>
                <a:cubicBezTo>
                  <a:pt x="4056" y="15973"/>
                  <a:pt x="3611" y="16494"/>
                  <a:pt x="3192" y="17020"/>
                </a:cubicBezTo>
                <a:lnTo>
                  <a:pt x="2059" y="18510"/>
                </a:lnTo>
                <a:cubicBezTo>
                  <a:pt x="1302" y="19552"/>
                  <a:pt x="620" y="20589"/>
                  <a:pt x="0" y="21600"/>
                </a:cubicBezTo>
                <a:lnTo>
                  <a:pt x="17838" y="21600"/>
                </a:lnTo>
                <a:close/>
              </a:path>
            </a:pathLst>
          </a:custGeom>
          <a:solidFill>
            <a:schemeClr val="accent6">
              <a:lumMod val="50000"/>
            </a:schemeClr>
          </a:solidFill>
          <a:ln w="12700">
            <a:miter lim="400000"/>
          </a:ln>
        </p:spPr>
        <p:txBody>
          <a:bodyPr lIns="57150" tIns="57150" rIns="57150" bIns="57150" anchor="ctr"/>
          <a:lstStyle/>
          <a:p>
            <a:pPr>
              <a:defRPr sz="3000">
                <a:solidFill>
                  <a:srgbClr val="FFFFFF"/>
                </a:solidFill>
              </a:defRPr>
            </a:pPr>
            <a:endParaRPr sz="4500"/>
          </a:p>
        </p:txBody>
      </p:sp>
      <p:grpSp>
        <p:nvGrpSpPr>
          <p:cNvPr id="69" name="Graphic 27" descr="Lightbulb">
            <a:extLst>
              <a:ext uri="{FF2B5EF4-FFF2-40B4-BE49-F238E27FC236}">
                <a16:creationId xmlns:a16="http://schemas.microsoft.com/office/drawing/2014/main" id="{4D279F95-C652-4943-B493-5FAF34174989}"/>
              </a:ext>
            </a:extLst>
          </p:cNvPr>
          <p:cNvGrpSpPr/>
          <p:nvPr/>
        </p:nvGrpSpPr>
        <p:grpSpPr>
          <a:xfrm>
            <a:off x="9530531" y="3349886"/>
            <a:ext cx="1376271" cy="1376271"/>
            <a:chOff x="1544304" y="1137805"/>
            <a:chExt cx="757454" cy="757454"/>
          </a:xfrm>
          <a:solidFill>
            <a:schemeClr val="bg1"/>
          </a:solidFill>
        </p:grpSpPr>
        <p:sp>
          <p:nvSpPr>
            <p:cNvPr id="70" name="Freeform 31">
              <a:extLst>
                <a:ext uri="{FF2B5EF4-FFF2-40B4-BE49-F238E27FC236}">
                  <a16:creationId xmlns:a16="http://schemas.microsoft.com/office/drawing/2014/main" id="{C4099590-CB42-4099-B03F-3B027A3BC68B}"/>
                </a:ext>
              </a:extLst>
            </p:cNvPr>
            <p:cNvSpPr/>
            <p:nvPr/>
          </p:nvSpPr>
          <p:spPr>
            <a:xfrm>
              <a:off x="1820459" y="1642774"/>
              <a:ext cx="205144" cy="47341"/>
            </a:xfrm>
            <a:custGeom>
              <a:avLst/>
              <a:gdLst>
                <a:gd name="connsiteX0" fmla="*/ 23670 w 205143"/>
                <a:gd name="connsiteY0" fmla="*/ 0 h 47340"/>
                <a:gd name="connsiteX1" fmla="*/ 181473 w 205143"/>
                <a:gd name="connsiteY1" fmla="*/ 0 h 47340"/>
                <a:gd name="connsiteX2" fmla="*/ 205144 w 205143"/>
                <a:gd name="connsiteY2" fmla="*/ 23670 h 47340"/>
                <a:gd name="connsiteX3" fmla="*/ 181473 w 205143"/>
                <a:gd name="connsiteY3" fmla="*/ 47341 h 47340"/>
                <a:gd name="connsiteX4" fmla="*/ 23670 w 205143"/>
                <a:gd name="connsiteY4" fmla="*/ 47341 h 47340"/>
                <a:gd name="connsiteX5" fmla="*/ 0 w 205143"/>
                <a:gd name="connsiteY5" fmla="*/ 23670 h 47340"/>
                <a:gd name="connsiteX6" fmla="*/ 23670 w 205143"/>
                <a:gd name="connsiteY6" fmla="*/ 0 h 4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143" h="47340">
                  <a:moveTo>
                    <a:pt x="23670" y="0"/>
                  </a:moveTo>
                  <a:lnTo>
                    <a:pt x="181473" y="0"/>
                  </a:lnTo>
                  <a:cubicBezTo>
                    <a:pt x="194887" y="0"/>
                    <a:pt x="205144" y="10257"/>
                    <a:pt x="205144" y="23670"/>
                  </a:cubicBezTo>
                  <a:cubicBezTo>
                    <a:pt x="205144" y="37084"/>
                    <a:pt x="194887" y="47341"/>
                    <a:pt x="181473" y="47341"/>
                  </a:cubicBezTo>
                  <a:lnTo>
                    <a:pt x="23670" y="47341"/>
                  </a:lnTo>
                  <a:cubicBezTo>
                    <a:pt x="10257" y="47341"/>
                    <a:pt x="0" y="37084"/>
                    <a:pt x="0" y="23670"/>
                  </a:cubicBezTo>
                  <a:cubicBezTo>
                    <a:pt x="0" y="10257"/>
                    <a:pt x="10257" y="0"/>
                    <a:pt x="23670" y="0"/>
                  </a:cubicBezTo>
                  <a:close/>
                </a:path>
              </a:pathLst>
            </a:custGeom>
            <a:grpFill/>
            <a:ln w="7838" cap="flat">
              <a:noFill/>
              <a:prstDash val="solid"/>
              <a:miter/>
            </a:ln>
          </p:spPr>
          <p:txBody>
            <a:bodyPr rtlCol="0" anchor="ctr"/>
            <a:lstStyle/>
            <a:p>
              <a:endParaRPr lang="en-US" sz="4050"/>
            </a:p>
          </p:txBody>
        </p:sp>
        <p:sp>
          <p:nvSpPr>
            <p:cNvPr id="71" name="Freeform 32">
              <a:extLst>
                <a:ext uri="{FF2B5EF4-FFF2-40B4-BE49-F238E27FC236}">
                  <a16:creationId xmlns:a16="http://schemas.microsoft.com/office/drawing/2014/main" id="{9DA72A8D-9F74-484B-87D1-70540CFCA9F5}"/>
                </a:ext>
              </a:extLst>
            </p:cNvPr>
            <p:cNvSpPr/>
            <p:nvPr/>
          </p:nvSpPr>
          <p:spPr>
            <a:xfrm>
              <a:off x="1820459" y="1721676"/>
              <a:ext cx="205144" cy="47341"/>
            </a:xfrm>
            <a:custGeom>
              <a:avLst/>
              <a:gdLst>
                <a:gd name="connsiteX0" fmla="*/ 23670 w 205143"/>
                <a:gd name="connsiteY0" fmla="*/ 0 h 47340"/>
                <a:gd name="connsiteX1" fmla="*/ 181473 w 205143"/>
                <a:gd name="connsiteY1" fmla="*/ 0 h 47340"/>
                <a:gd name="connsiteX2" fmla="*/ 205144 w 205143"/>
                <a:gd name="connsiteY2" fmla="*/ 23670 h 47340"/>
                <a:gd name="connsiteX3" fmla="*/ 181473 w 205143"/>
                <a:gd name="connsiteY3" fmla="*/ 47341 h 47340"/>
                <a:gd name="connsiteX4" fmla="*/ 23670 w 205143"/>
                <a:gd name="connsiteY4" fmla="*/ 47341 h 47340"/>
                <a:gd name="connsiteX5" fmla="*/ 0 w 205143"/>
                <a:gd name="connsiteY5" fmla="*/ 23670 h 47340"/>
                <a:gd name="connsiteX6" fmla="*/ 23670 w 205143"/>
                <a:gd name="connsiteY6" fmla="*/ 0 h 4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143" h="47340">
                  <a:moveTo>
                    <a:pt x="23670" y="0"/>
                  </a:moveTo>
                  <a:lnTo>
                    <a:pt x="181473" y="0"/>
                  </a:lnTo>
                  <a:cubicBezTo>
                    <a:pt x="194887" y="0"/>
                    <a:pt x="205144" y="10257"/>
                    <a:pt x="205144" y="23670"/>
                  </a:cubicBezTo>
                  <a:cubicBezTo>
                    <a:pt x="205144" y="37084"/>
                    <a:pt x="194887" y="47341"/>
                    <a:pt x="181473" y="47341"/>
                  </a:cubicBezTo>
                  <a:lnTo>
                    <a:pt x="23670" y="47341"/>
                  </a:lnTo>
                  <a:cubicBezTo>
                    <a:pt x="10257" y="47341"/>
                    <a:pt x="0" y="37084"/>
                    <a:pt x="0" y="23670"/>
                  </a:cubicBezTo>
                  <a:cubicBezTo>
                    <a:pt x="0" y="10257"/>
                    <a:pt x="10257" y="0"/>
                    <a:pt x="23670" y="0"/>
                  </a:cubicBezTo>
                  <a:close/>
                </a:path>
              </a:pathLst>
            </a:custGeom>
            <a:grpFill/>
            <a:ln w="7838" cap="flat">
              <a:noFill/>
              <a:prstDash val="solid"/>
              <a:miter/>
            </a:ln>
          </p:spPr>
          <p:txBody>
            <a:bodyPr rtlCol="0" anchor="ctr"/>
            <a:lstStyle/>
            <a:p>
              <a:endParaRPr lang="en-US" sz="4050"/>
            </a:p>
          </p:txBody>
        </p:sp>
        <p:sp>
          <p:nvSpPr>
            <p:cNvPr id="72" name="Freeform 33">
              <a:extLst>
                <a:ext uri="{FF2B5EF4-FFF2-40B4-BE49-F238E27FC236}">
                  <a16:creationId xmlns:a16="http://schemas.microsoft.com/office/drawing/2014/main" id="{21F3A1A8-6E3F-414E-8439-D14E0AD7B02C}"/>
                </a:ext>
              </a:extLst>
            </p:cNvPr>
            <p:cNvSpPr/>
            <p:nvPr/>
          </p:nvSpPr>
          <p:spPr>
            <a:xfrm>
              <a:off x="1871745" y="1800577"/>
              <a:ext cx="102572" cy="47341"/>
            </a:xfrm>
            <a:custGeom>
              <a:avLst/>
              <a:gdLst>
                <a:gd name="connsiteX0" fmla="*/ 0 w 102571"/>
                <a:gd name="connsiteY0" fmla="*/ 0 h 47340"/>
                <a:gd name="connsiteX1" fmla="*/ 51286 w 102571"/>
                <a:gd name="connsiteY1" fmla="*/ 47341 h 47340"/>
                <a:gd name="connsiteX2" fmla="*/ 102572 w 102571"/>
                <a:gd name="connsiteY2" fmla="*/ 0 h 47340"/>
                <a:gd name="connsiteX3" fmla="*/ 0 w 102571"/>
                <a:gd name="connsiteY3" fmla="*/ 0 h 47340"/>
              </a:gdLst>
              <a:ahLst/>
              <a:cxnLst>
                <a:cxn ang="0">
                  <a:pos x="connsiteX0" y="connsiteY0"/>
                </a:cxn>
                <a:cxn ang="0">
                  <a:pos x="connsiteX1" y="connsiteY1"/>
                </a:cxn>
                <a:cxn ang="0">
                  <a:pos x="connsiteX2" y="connsiteY2"/>
                </a:cxn>
                <a:cxn ang="0">
                  <a:pos x="connsiteX3" y="connsiteY3"/>
                </a:cxn>
              </a:cxnLst>
              <a:rect l="l" t="t" r="r" b="b"/>
              <a:pathLst>
                <a:path w="102571" h="47340">
                  <a:moveTo>
                    <a:pt x="0" y="0"/>
                  </a:moveTo>
                  <a:cubicBezTo>
                    <a:pt x="2367" y="26827"/>
                    <a:pt x="24459" y="47341"/>
                    <a:pt x="51286" y="47341"/>
                  </a:cubicBezTo>
                  <a:cubicBezTo>
                    <a:pt x="78112" y="47341"/>
                    <a:pt x="100205" y="26827"/>
                    <a:pt x="102572" y="0"/>
                  </a:cubicBezTo>
                  <a:lnTo>
                    <a:pt x="0" y="0"/>
                  </a:lnTo>
                  <a:close/>
                </a:path>
              </a:pathLst>
            </a:custGeom>
            <a:grpFill/>
            <a:ln w="7838" cap="flat">
              <a:noFill/>
              <a:prstDash val="solid"/>
              <a:miter/>
            </a:ln>
          </p:spPr>
          <p:txBody>
            <a:bodyPr rtlCol="0" anchor="ctr"/>
            <a:lstStyle/>
            <a:p>
              <a:endParaRPr lang="en-US" sz="4050"/>
            </a:p>
          </p:txBody>
        </p:sp>
        <p:sp>
          <p:nvSpPr>
            <p:cNvPr id="73" name="Freeform 34">
              <a:extLst>
                <a:ext uri="{FF2B5EF4-FFF2-40B4-BE49-F238E27FC236}">
                  <a16:creationId xmlns:a16="http://schemas.microsoft.com/office/drawing/2014/main" id="{28EFCDE3-10C3-466A-A5CD-993481AB9398}"/>
                </a:ext>
              </a:extLst>
            </p:cNvPr>
            <p:cNvSpPr/>
            <p:nvPr/>
          </p:nvSpPr>
          <p:spPr>
            <a:xfrm>
              <a:off x="1717887" y="1185146"/>
              <a:ext cx="410288" cy="426068"/>
            </a:xfrm>
            <a:custGeom>
              <a:avLst/>
              <a:gdLst>
                <a:gd name="connsiteX0" fmla="*/ 205144 w 410287"/>
                <a:gd name="connsiteY0" fmla="*/ 0 h 426067"/>
                <a:gd name="connsiteX1" fmla="*/ 205144 w 410287"/>
                <a:gd name="connsiteY1" fmla="*/ 0 h 426067"/>
                <a:gd name="connsiteX2" fmla="*/ 205144 w 410287"/>
                <a:gd name="connsiteY2" fmla="*/ 0 h 426067"/>
                <a:gd name="connsiteX3" fmla="*/ 0 w 410287"/>
                <a:gd name="connsiteY3" fmla="*/ 202777 h 426067"/>
                <a:gd name="connsiteX4" fmla="*/ 0 w 410287"/>
                <a:gd name="connsiteY4" fmla="*/ 209878 h 426067"/>
                <a:gd name="connsiteX5" fmla="*/ 14202 w 410287"/>
                <a:gd name="connsiteY5" fmla="*/ 280889 h 426067"/>
                <a:gd name="connsiteX6" fmla="*/ 49708 w 410287"/>
                <a:gd name="connsiteY6" fmla="*/ 339276 h 426067"/>
                <a:gd name="connsiteX7" fmla="*/ 97838 w 410287"/>
                <a:gd name="connsiteY7" fmla="*/ 417389 h 426067"/>
                <a:gd name="connsiteX8" fmla="*/ 112040 w 410287"/>
                <a:gd name="connsiteY8" fmla="*/ 426068 h 426067"/>
                <a:gd name="connsiteX9" fmla="*/ 298248 w 410287"/>
                <a:gd name="connsiteY9" fmla="*/ 426068 h 426067"/>
                <a:gd name="connsiteX10" fmla="*/ 312450 w 410287"/>
                <a:gd name="connsiteY10" fmla="*/ 417389 h 426067"/>
                <a:gd name="connsiteX11" fmla="*/ 360580 w 410287"/>
                <a:gd name="connsiteY11" fmla="*/ 339276 h 426067"/>
                <a:gd name="connsiteX12" fmla="*/ 396085 w 410287"/>
                <a:gd name="connsiteY12" fmla="*/ 280889 h 426067"/>
                <a:gd name="connsiteX13" fmla="*/ 410288 w 410287"/>
                <a:gd name="connsiteY13" fmla="*/ 209878 h 426067"/>
                <a:gd name="connsiteX14" fmla="*/ 410288 w 410287"/>
                <a:gd name="connsiteY14" fmla="*/ 202777 h 426067"/>
                <a:gd name="connsiteX15" fmla="*/ 205144 w 410287"/>
                <a:gd name="connsiteY15" fmla="*/ 0 h 426067"/>
                <a:gd name="connsiteX16" fmla="*/ 362947 w 410287"/>
                <a:gd name="connsiteY16" fmla="*/ 209089 h 426067"/>
                <a:gd name="connsiteX17" fmla="*/ 351901 w 410287"/>
                <a:gd name="connsiteY17" fmla="*/ 264320 h 426067"/>
                <a:gd name="connsiteX18" fmla="*/ 325074 w 410287"/>
                <a:gd name="connsiteY18" fmla="*/ 307716 h 426067"/>
                <a:gd name="connsiteX19" fmla="*/ 279311 w 410287"/>
                <a:gd name="connsiteY19" fmla="*/ 378727 h 426067"/>
                <a:gd name="connsiteX20" fmla="*/ 205144 w 410287"/>
                <a:gd name="connsiteY20" fmla="*/ 378727 h 426067"/>
                <a:gd name="connsiteX21" fmla="*/ 131765 w 410287"/>
                <a:gd name="connsiteY21" fmla="*/ 378727 h 426067"/>
                <a:gd name="connsiteX22" fmla="*/ 86003 w 410287"/>
                <a:gd name="connsiteY22" fmla="*/ 307716 h 426067"/>
                <a:gd name="connsiteX23" fmla="*/ 59176 w 410287"/>
                <a:gd name="connsiteY23" fmla="*/ 264320 h 426067"/>
                <a:gd name="connsiteX24" fmla="*/ 48130 w 410287"/>
                <a:gd name="connsiteY24" fmla="*/ 209089 h 426067"/>
                <a:gd name="connsiteX25" fmla="*/ 48130 w 410287"/>
                <a:gd name="connsiteY25" fmla="*/ 202777 h 426067"/>
                <a:gd name="connsiteX26" fmla="*/ 205933 w 410287"/>
                <a:gd name="connsiteY26" fmla="*/ 46552 h 426067"/>
                <a:gd name="connsiteX27" fmla="*/ 205933 w 410287"/>
                <a:gd name="connsiteY27" fmla="*/ 46552 h 426067"/>
                <a:gd name="connsiteX28" fmla="*/ 205933 w 410287"/>
                <a:gd name="connsiteY28" fmla="*/ 46552 h 426067"/>
                <a:gd name="connsiteX29" fmla="*/ 205933 w 410287"/>
                <a:gd name="connsiteY29" fmla="*/ 46552 h 426067"/>
                <a:gd name="connsiteX30" fmla="*/ 205933 w 410287"/>
                <a:gd name="connsiteY30" fmla="*/ 46552 h 426067"/>
                <a:gd name="connsiteX31" fmla="*/ 205933 w 410287"/>
                <a:gd name="connsiteY31" fmla="*/ 46552 h 426067"/>
                <a:gd name="connsiteX32" fmla="*/ 205933 w 410287"/>
                <a:gd name="connsiteY32" fmla="*/ 46552 h 426067"/>
                <a:gd name="connsiteX33" fmla="*/ 363736 w 410287"/>
                <a:gd name="connsiteY33" fmla="*/ 202777 h 426067"/>
                <a:gd name="connsiteX34" fmla="*/ 363736 w 410287"/>
                <a:gd name="connsiteY34" fmla="*/ 209089 h 42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10287" h="426067">
                  <a:moveTo>
                    <a:pt x="205144" y="0"/>
                  </a:moveTo>
                  <a:cubicBezTo>
                    <a:pt x="205144" y="0"/>
                    <a:pt x="205144" y="0"/>
                    <a:pt x="205144" y="0"/>
                  </a:cubicBezTo>
                  <a:cubicBezTo>
                    <a:pt x="205144" y="0"/>
                    <a:pt x="205144" y="0"/>
                    <a:pt x="205144" y="0"/>
                  </a:cubicBezTo>
                  <a:cubicBezTo>
                    <a:pt x="93104" y="789"/>
                    <a:pt x="2367" y="90737"/>
                    <a:pt x="0" y="202777"/>
                  </a:cubicBezTo>
                  <a:lnTo>
                    <a:pt x="0" y="209878"/>
                  </a:lnTo>
                  <a:cubicBezTo>
                    <a:pt x="789" y="234337"/>
                    <a:pt x="5523" y="258008"/>
                    <a:pt x="14202" y="280889"/>
                  </a:cubicBezTo>
                  <a:cubicBezTo>
                    <a:pt x="22881" y="302193"/>
                    <a:pt x="34717" y="321918"/>
                    <a:pt x="49708" y="339276"/>
                  </a:cubicBezTo>
                  <a:cubicBezTo>
                    <a:pt x="68644" y="359791"/>
                    <a:pt x="89159" y="400030"/>
                    <a:pt x="97838" y="417389"/>
                  </a:cubicBezTo>
                  <a:cubicBezTo>
                    <a:pt x="100205" y="422912"/>
                    <a:pt x="105728" y="426068"/>
                    <a:pt x="112040" y="426068"/>
                  </a:cubicBezTo>
                  <a:lnTo>
                    <a:pt x="298248" y="426068"/>
                  </a:lnTo>
                  <a:cubicBezTo>
                    <a:pt x="304560" y="426068"/>
                    <a:pt x="310083" y="422912"/>
                    <a:pt x="312450" y="417389"/>
                  </a:cubicBezTo>
                  <a:cubicBezTo>
                    <a:pt x="321129" y="400030"/>
                    <a:pt x="341643" y="359791"/>
                    <a:pt x="360580" y="339276"/>
                  </a:cubicBezTo>
                  <a:cubicBezTo>
                    <a:pt x="375571" y="321918"/>
                    <a:pt x="388195" y="302193"/>
                    <a:pt x="396085" y="280889"/>
                  </a:cubicBezTo>
                  <a:cubicBezTo>
                    <a:pt x="404765" y="258008"/>
                    <a:pt x="409499" y="234337"/>
                    <a:pt x="410288" y="209878"/>
                  </a:cubicBezTo>
                  <a:lnTo>
                    <a:pt x="410288" y="202777"/>
                  </a:lnTo>
                  <a:cubicBezTo>
                    <a:pt x="407921" y="90737"/>
                    <a:pt x="317184" y="789"/>
                    <a:pt x="205144" y="0"/>
                  </a:cubicBezTo>
                  <a:close/>
                  <a:moveTo>
                    <a:pt x="362947" y="209089"/>
                  </a:moveTo>
                  <a:cubicBezTo>
                    <a:pt x="362158" y="228025"/>
                    <a:pt x="358213" y="246962"/>
                    <a:pt x="351901" y="264320"/>
                  </a:cubicBezTo>
                  <a:cubicBezTo>
                    <a:pt x="345588" y="280100"/>
                    <a:pt x="336909" y="295091"/>
                    <a:pt x="325074" y="307716"/>
                  </a:cubicBezTo>
                  <a:cubicBezTo>
                    <a:pt x="306927" y="329808"/>
                    <a:pt x="291146" y="353479"/>
                    <a:pt x="279311" y="378727"/>
                  </a:cubicBezTo>
                  <a:lnTo>
                    <a:pt x="205144" y="378727"/>
                  </a:lnTo>
                  <a:lnTo>
                    <a:pt x="131765" y="378727"/>
                  </a:lnTo>
                  <a:cubicBezTo>
                    <a:pt x="119141" y="353479"/>
                    <a:pt x="103361" y="329808"/>
                    <a:pt x="86003" y="307716"/>
                  </a:cubicBezTo>
                  <a:cubicBezTo>
                    <a:pt x="74956" y="295091"/>
                    <a:pt x="65488" y="280100"/>
                    <a:pt x="59176" y="264320"/>
                  </a:cubicBezTo>
                  <a:cubicBezTo>
                    <a:pt x="52075" y="246962"/>
                    <a:pt x="48919" y="228025"/>
                    <a:pt x="48130" y="209089"/>
                  </a:cubicBezTo>
                  <a:lnTo>
                    <a:pt x="48130" y="202777"/>
                  </a:lnTo>
                  <a:cubicBezTo>
                    <a:pt x="49708" y="116774"/>
                    <a:pt x="119930" y="47341"/>
                    <a:pt x="205933" y="46552"/>
                  </a:cubicBezTo>
                  <a:lnTo>
                    <a:pt x="205933" y="46552"/>
                  </a:lnTo>
                  <a:lnTo>
                    <a:pt x="205933" y="46552"/>
                  </a:lnTo>
                  <a:cubicBezTo>
                    <a:pt x="205933" y="46552"/>
                    <a:pt x="205933" y="46552"/>
                    <a:pt x="205933" y="46552"/>
                  </a:cubicBezTo>
                  <a:cubicBezTo>
                    <a:pt x="205933" y="46552"/>
                    <a:pt x="205933" y="46552"/>
                    <a:pt x="205933" y="46552"/>
                  </a:cubicBezTo>
                  <a:lnTo>
                    <a:pt x="205933" y="46552"/>
                  </a:lnTo>
                  <a:lnTo>
                    <a:pt x="205933" y="46552"/>
                  </a:lnTo>
                  <a:cubicBezTo>
                    <a:pt x="291935" y="47341"/>
                    <a:pt x="362158" y="115985"/>
                    <a:pt x="363736" y="202777"/>
                  </a:cubicBezTo>
                  <a:lnTo>
                    <a:pt x="363736" y="209089"/>
                  </a:lnTo>
                  <a:close/>
                </a:path>
              </a:pathLst>
            </a:custGeom>
            <a:grpFill/>
            <a:ln w="7838" cap="flat">
              <a:noFill/>
              <a:prstDash val="solid"/>
              <a:miter/>
            </a:ln>
          </p:spPr>
          <p:txBody>
            <a:bodyPr rtlCol="0" anchor="ctr"/>
            <a:lstStyle/>
            <a:p>
              <a:endParaRPr lang="en-US" sz="4050"/>
            </a:p>
          </p:txBody>
        </p:sp>
      </p:grpSp>
      <p:sp>
        <p:nvSpPr>
          <p:cNvPr id="74" name="Graphic 28" descr="Single gear">
            <a:extLst>
              <a:ext uri="{FF2B5EF4-FFF2-40B4-BE49-F238E27FC236}">
                <a16:creationId xmlns:a16="http://schemas.microsoft.com/office/drawing/2014/main" id="{B1FFB156-64BC-472C-9D5E-DC5DE3927EE2}"/>
              </a:ext>
            </a:extLst>
          </p:cNvPr>
          <p:cNvSpPr/>
          <p:nvPr/>
        </p:nvSpPr>
        <p:spPr>
          <a:xfrm>
            <a:off x="9731237" y="5535743"/>
            <a:ext cx="974859" cy="974859"/>
          </a:xfrm>
          <a:custGeom>
            <a:avLst/>
            <a:gdLst>
              <a:gd name="connsiteX0" fmla="*/ 268265 w 536529"/>
              <a:gd name="connsiteY0" fmla="*/ 362947 h 536529"/>
              <a:gd name="connsiteX1" fmla="*/ 173583 w 536529"/>
              <a:gd name="connsiteY1" fmla="*/ 268265 h 536529"/>
              <a:gd name="connsiteX2" fmla="*/ 268265 w 536529"/>
              <a:gd name="connsiteY2" fmla="*/ 173583 h 536529"/>
              <a:gd name="connsiteX3" fmla="*/ 362947 w 536529"/>
              <a:gd name="connsiteY3" fmla="*/ 268265 h 536529"/>
              <a:gd name="connsiteX4" fmla="*/ 268265 w 536529"/>
              <a:gd name="connsiteY4" fmla="*/ 362947 h 536529"/>
              <a:gd name="connsiteX5" fmla="*/ 481299 w 536529"/>
              <a:gd name="connsiteY5" fmla="*/ 209089 h 536529"/>
              <a:gd name="connsiteX6" fmla="*/ 460785 w 536529"/>
              <a:gd name="connsiteY6" fmla="*/ 160170 h 536529"/>
              <a:gd name="connsiteX7" fmla="*/ 480510 w 536529"/>
              <a:gd name="connsiteY7" fmla="*/ 100994 h 536529"/>
              <a:gd name="connsiteX8" fmla="*/ 435536 w 536529"/>
              <a:gd name="connsiteY8" fmla="*/ 56020 h 536529"/>
              <a:gd name="connsiteX9" fmla="*/ 376360 w 536529"/>
              <a:gd name="connsiteY9" fmla="*/ 75745 h 536529"/>
              <a:gd name="connsiteX10" fmla="*/ 326652 w 536529"/>
              <a:gd name="connsiteY10" fmla="*/ 55231 h 536529"/>
              <a:gd name="connsiteX11" fmla="*/ 299826 w 536529"/>
              <a:gd name="connsiteY11" fmla="*/ 0 h 536529"/>
              <a:gd name="connsiteX12" fmla="*/ 236704 w 536529"/>
              <a:gd name="connsiteY12" fmla="*/ 0 h 536529"/>
              <a:gd name="connsiteX13" fmla="*/ 209089 w 536529"/>
              <a:gd name="connsiteY13" fmla="*/ 55231 h 536529"/>
              <a:gd name="connsiteX14" fmla="*/ 160170 w 536529"/>
              <a:gd name="connsiteY14" fmla="*/ 75745 h 536529"/>
              <a:gd name="connsiteX15" fmla="*/ 100994 w 536529"/>
              <a:gd name="connsiteY15" fmla="*/ 56020 h 536529"/>
              <a:gd name="connsiteX16" fmla="*/ 56020 w 536529"/>
              <a:gd name="connsiteY16" fmla="*/ 100994 h 536529"/>
              <a:gd name="connsiteX17" fmla="*/ 75745 w 536529"/>
              <a:gd name="connsiteY17" fmla="*/ 160170 h 536529"/>
              <a:gd name="connsiteX18" fmla="*/ 55231 w 536529"/>
              <a:gd name="connsiteY18" fmla="*/ 209878 h 536529"/>
              <a:gd name="connsiteX19" fmla="*/ 0 w 536529"/>
              <a:gd name="connsiteY19" fmla="*/ 236704 h 536529"/>
              <a:gd name="connsiteX20" fmla="*/ 0 w 536529"/>
              <a:gd name="connsiteY20" fmla="*/ 299826 h 536529"/>
              <a:gd name="connsiteX21" fmla="*/ 55231 w 536529"/>
              <a:gd name="connsiteY21" fmla="*/ 327441 h 536529"/>
              <a:gd name="connsiteX22" fmla="*/ 75745 w 536529"/>
              <a:gd name="connsiteY22" fmla="*/ 376360 h 536529"/>
              <a:gd name="connsiteX23" fmla="*/ 56020 w 536529"/>
              <a:gd name="connsiteY23" fmla="*/ 435536 h 536529"/>
              <a:gd name="connsiteX24" fmla="*/ 100994 w 536529"/>
              <a:gd name="connsiteY24" fmla="*/ 480510 h 536529"/>
              <a:gd name="connsiteX25" fmla="*/ 160170 w 536529"/>
              <a:gd name="connsiteY25" fmla="*/ 460785 h 536529"/>
              <a:gd name="connsiteX26" fmla="*/ 209878 w 536529"/>
              <a:gd name="connsiteY26" fmla="*/ 481299 h 536529"/>
              <a:gd name="connsiteX27" fmla="*/ 237493 w 536529"/>
              <a:gd name="connsiteY27" fmla="*/ 536530 h 536529"/>
              <a:gd name="connsiteX28" fmla="*/ 300615 w 536529"/>
              <a:gd name="connsiteY28" fmla="*/ 536530 h 536529"/>
              <a:gd name="connsiteX29" fmla="*/ 328230 w 536529"/>
              <a:gd name="connsiteY29" fmla="*/ 481299 h 536529"/>
              <a:gd name="connsiteX30" fmla="*/ 377149 w 536529"/>
              <a:gd name="connsiteY30" fmla="*/ 460785 h 536529"/>
              <a:gd name="connsiteX31" fmla="*/ 436325 w 536529"/>
              <a:gd name="connsiteY31" fmla="*/ 480510 h 536529"/>
              <a:gd name="connsiteX32" fmla="*/ 481299 w 536529"/>
              <a:gd name="connsiteY32" fmla="*/ 435536 h 536529"/>
              <a:gd name="connsiteX33" fmla="*/ 461574 w 536529"/>
              <a:gd name="connsiteY33" fmla="*/ 376360 h 536529"/>
              <a:gd name="connsiteX34" fmla="*/ 482088 w 536529"/>
              <a:gd name="connsiteY34" fmla="*/ 326652 h 536529"/>
              <a:gd name="connsiteX35" fmla="*/ 537319 w 536529"/>
              <a:gd name="connsiteY35" fmla="*/ 299037 h 536529"/>
              <a:gd name="connsiteX36" fmla="*/ 537319 w 536529"/>
              <a:gd name="connsiteY36" fmla="*/ 235915 h 536529"/>
              <a:gd name="connsiteX37" fmla="*/ 481299 w 536529"/>
              <a:gd name="connsiteY37" fmla="*/ 209089 h 536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36529" h="536529">
                <a:moveTo>
                  <a:pt x="268265" y="362947"/>
                </a:moveTo>
                <a:cubicBezTo>
                  <a:pt x="216190" y="362947"/>
                  <a:pt x="173583" y="320340"/>
                  <a:pt x="173583" y="268265"/>
                </a:cubicBezTo>
                <a:cubicBezTo>
                  <a:pt x="173583" y="216190"/>
                  <a:pt x="216190" y="173583"/>
                  <a:pt x="268265" y="173583"/>
                </a:cubicBezTo>
                <a:cubicBezTo>
                  <a:pt x="320340" y="173583"/>
                  <a:pt x="362947" y="216190"/>
                  <a:pt x="362947" y="268265"/>
                </a:cubicBezTo>
                <a:cubicBezTo>
                  <a:pt x="362947" y="320340"/>
                  <a:pt x="320340" y="362947"/>
                  <a:pt x="268265" y="362947"/>
                </a:cubicBezTo>
                <a:close/>
                <a:moveTo>
                  <a:pt x="481299" y="209089"/>
                </a:moveTo>
                <a:cubicBezTo>
                  <a:pt x="476565" y="191731"/>
                  <a:pt x="469464" y="175161"/>
                  <a:pt x="460785" y="160170"/>
                </a:cubicBezTo>
                <a:lnTo>
                  <a:pt x="480510" y="100994"/>
                </a:lnTo>
                <a:lnTo>
                  <a:pt x="435536" y="56020"/>
                </a:lnTo>
                <a:lnTo>
                  <a:pt x="376360" y="75745"/>
                </a:lnTo>
                <a:cubicBezTo>
                  <a:pt x="360580" y="67066"/>
                  <a:pt x="344010" y="59965"/>
                  <a:pt x="326652" y="55231"/>
                </a:cubicBezTo>
                <a:lnTo>
                  <a:pt x="299826" y="0"/>
                </a:lnTo>
                <a:lnTo>
                  <a:pt x="236704" y="0"/>
                </a:lnTo>
                <a:lnTo>
                  <a:pt x="209089" y="55231"/>
                </a:lnTo>
                <a:cubicBezTo>
                  <a:pt x="191731" y="59965"/>
                  <a:pt x="175161" y="67066"/>
                  <a:pt x="160170" y="75745"/>
                </a:cubicBezTo>
                <a:lnTo>
                  <a:pt x="100994" y="56020"/>
                </a:lnTo>
                <a:lnTo>
                  <a:pt x="56020" y="100994"/>
                </a:lnTo>
                <a:lnTo>
                  <a:pt x="75745" y="160170"/>
                </a:lnTo>
                <a:cubicBezTo>
                  <a:pt x="67066" y="175950"/>
                  <a:pt x="59965" y="192520"/>
                  <a:pt x="55231" y="209878"/>
                </a:cubicBezTo>
                <a:lnTo>
                  <a:pt x="0" y="236704"/>
                </a:lnTo>
                <a:lnTo>
                  <a:pt x="0" y="299826"/>
                </a:lnTo>
                <a:lnTo>
                  <a:pt x="55231" y="327441"/>
                </a:lnTo>
                <a:cubicBezTo>
                  <a:pt x="59965" y="344799"/>
                  <a:pt x="67066" y="361369"/>
                  <a:pt x="75745" y="376360"/>
                </a:cubicBezTo>
                <a:lnTo>
                  <a:pt x="56020" y="435536"/>
                </a:lnTo>
                <a:lnTo>
                  <a:pt x="100994" y="480510"/>
                </a:lnTo>
                <a:lnTo>
                  <a:pt x="160170" y="460785"/>
                </a:lnTo>
                <a:cubicBezTo>
                  <a:pt x="175950" y="469464"/>
                  <a:pt x="192520" y="476565"/>
                  <a:pt x="209878" y="481299"/>
                </a:cubicBezTo>
                <a:lnTo>
                  <a:pt x="237493" y="536530"/>
                </a:lnTo>
                <a:lnTo>
                  <a:pt x="300615" y="536530"/>
                </a:lnTo>
                <a:lnTo>
                  <a:pt x="328230" y="481299"/>
                </a:lnTo>
                <a:cubicBezTo>
                  <a:pt x="345588" y="476565"/>
                  <a:pt x="362158" y="469464"/>
                  <a:pt x="377149" y="460785"/>
                </a:cubicBezTo>
                <a:lnTo>
                  <a:pt x="436325" y="480510"/>
                </a:lnTo>
                <a:lnTo>
                  <a:pt x="481299" y="435536"/>
                </a:lnTo>
                <a:lnTo>
                  <a:pt x="461574" y="376360"/>
                </a:lnTo>
                <a:cubicBezTo>
                  <a:pt x="470253" y="360580"/>
                  <a:pt x="477354" y="344010"/>
                  <a:pt x="482088" y="326652"/>
                </a:cubicBezTo>
                <a:lnTo>
                  <a:pt x="537319" y="299037"/>
                </a:lnTo>
                <a:lnTo>
                  <a:pt x="537319" y="235915"/>
                </a:lnTo>
                <a:lnTo>
                  <a:pt x="481299" y="209089"/>
                </a:lnTo>
                <a:close/>
              </a:path>
            </a:pathLst>
          </a:custGeom>
          <a:solidFill>
            <a:schemeClr val="bg1"/>
          </a:solidFill>
          <a:ln w="7838" cap="flat">
            <a:noFill/>
            <a:prstDash val="solid"/>
            <a:miter/>
          </a:ln>
        </p:spPr>
        <p:txBody>
          <a:bodyPr rtlCol="0" anchor="ctr"/>
          <a:lstStyle/>
          <a:p>
            <a:endParaRPr lang="en-US" sz="4050"/>
          </a:p>
        </p:txBody>
      </p:sp>
      <p:grpSp>
        <p:nvGrpSpPr>
          <p:cNvPr id="75" name="Graphic 35" descr="Bullseye">
            <a:extLst>
              <a:ext uri="{FF2B5EF4-FFF2-40B4-BE49-F238E27FC236}">
                <a16:creationId xmlns:a16="http://schemas.microsoft.com/office/drawing/2014/main" id="{C911DF16-EDFC-43BF-BD4A-DE309F8651CE}"/>
              </a:ext>
            </a:extLst>
          </p:cNvPr>
          <p:cNvGrpSpPr/>
          <p:nvPr/>
        </p:nvGrpSpPr>
        <p:grpSpPr>
          <a:xfrm>
            <a:off x="9632229" y="7413574"/>
            <a:ext cx="1172874" cy="1172874"/>
            <a:chOff x="9858008" y="1255004"/>
            <a:chExt cx="645511" cy="645511"/>
          </a:xfrm>
          <a:solidFill>
            <a:schemeClr val="bg1"/>
          </a:solidFill>
        </p:grpSpPr>
        <p:sp>
          <p:nvSpPr>
            <p:cNvPr id="76" name="Freeform 38">
              <a:extLst>
                <a:ext uri="{FF2B5EF4-FFF2-40B4-BE49-F238E27FC236}">
                  <a16:creationId xmlns:a16="http://schemas.microsoft.com/office/drawing/2014/main" id="{EF642C8C-8766-4774-8FC9-0FFA78911144}"/>
                </a:ext>
              </a:extLst>
            </p:cNvPr>
            <p:cNvSpPr/>
            <p:nvPr/>
          </p:nvSpPr>
          <p:spPr>
            <a:xfrm>
              <a:off x="10102764" y="1312159"/>
              <a:ext cx="342928" cy="342928"/>
            </a:xfrm>
            <a:custGeom>
              <a:avLst/>
              <a:gdLst>
                <a:gd name="connsiteX0" fmla="*/ 283083 w 342927"/>
                <a:gd name="connsiteY0" fmla="*/ 60517 h 342927"/>
                <a:gd name="connsiteX1" fmla="*/ 276359 w 342927"/>
                <a:gd name="connsiteY1" fmla="*/ 0 h 342927"/>
                <a:gd name="connsiteX2" fmla="*/ 202395 w 342927"/>
                <a:gd name="connsiteY2" fmla="*/ 73965 h 342927"/>
                <a:gd name="connsiteX3" fmla="*/ 206429 w 342927"/>
                <a:gd name="connsiteY3" fmla="*/ 108930 h 342927"/>
                <a:gd name="connsiteX4" fmla="*/ 98844 w 342927"/>
                <a:gd name="connsiteY4" fmla="*/ 216515 h 342927"/>
                <a:gd name="connsiteX5" fmla="*/ 67241 w 342927"/>
                <a:gd name="connsiteY5" fmla="*/ 208446 h 342927"/>
                <a:gd name="connsiteX6" fmla="*/ 0 w 342927"/>
                <a:gd name="connsiteY6" fmla="*/ 275687 h 342927"/>
                <a:gd name="connsiteX7" fmla="*/ 67241 w 342927"/>
                <a:gd name="connsiteY7" fmla="*/ 342928 h 342927"/>
                <a:gd name="connsiteX8" fmla="*/ 134481 w 342927"/>
                <a:gd name="connsiteY8" fmla="*/ 275687 h 342927"/>
                <a:gd name="connsiteX9" fmla="*/ 127085 w 342927"/>
                <a:gd name="connsiteY9" fmla="*/ 244756 h 342927"/>
                <a:gd name="connsiteX10" fmla="*/ 234670 w 342927"/>
                <a:gd name="connsiteY10" fmla="*/ 137171 h 342927"/>
                <a:gd name="connsiteX11" fmla="*/ 269635 w 342927"/>
                <a:gd name="connsiteY11" fmla="*/ 141206 h 342927"/>
                <a:gd name="connsiteX12" fmla="*/ 343600 w 342927"/>
                <a:gd name="connsiteY12" fmla="*/ 67241 h 342927"/>
                <a:gd name="connsiteX13" fmla="*/ 283083 w 342927"/>
                <a:gd name="connsiteY13" fmla="*/ 60517 h 34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27" h="342927">
                  <a:moveTo>
                    <a:pt x="283083" y="60517"/>
                  </a:moveTo>
                  <a:lnTo>
                    <a:pt x="276359" y="0"/>
                  </a:lnTo>
                  <a:lnTo>
                    <a:pt x="202395" y="73965"/>
                  </a:lnTo>
                  <a:lnTo>
                    <a:pt x="206429" y="108930"/>
                  </a:lnTo>
                  <a:lnTo>
                    <a:pt x="98844" y="216515"/>
                  </a:lnTo>
                  <a:cubicBezTo>
                    <a:pt x="89430" y="211808"/>
                    <a:pt x="78672" y="208446"/>
                    <a:pt x="67241" y="208446"/>
                  </a:cubicBezTo>
                  <a:cubicBezTo>
                    <a:pt x="30258" y="208446"/>
                    <a:pt x="0" y="238705"/>
                    <a:pt x="0" y="275687"/>
                  </a:cubicBezTo>
                  <a:cubicBezTo>
                    <a:pt x="0" y="312669"/>
                    <a:pt x="30258" y="342928"/>
                    <a:pt x="67241" y="342928"/>
                  </a:cubicBezTo>
                  <a:cubicBezTo>
                    <a:pt x="104223" y="342928"/>
                    <a:pt x="134481" y="312669"/>
                    <a:pt x="134481" y="275687"/>
                  </a:cubicBezTo>
                  <a:cubicBezTo>
                    <a:pt x="134481" y="264256"/>
                    <a:pt x="131792" y="254170"/>
                    <a:pt x="127085" y="244756"/>
                  </a:cubicBezTo>
                  <a:lnTo>
                    <a:pt x="234670" y="137171"/>
                  </a:lnTo>
                  <a:lnTo>
                    <a:pt x="269635" y="141206"/>
                  </a:lnTo>
                  <a:lnTo>
                    <a:pt x="343600" y="67241"/>
                  </a:lnTo>
                  <a:lnTo>
                    <a:pt x="283083" y="60517"/>
                  </a:lnTo>
                  <a:close/>
                </a:path>
              </a:pathLst>
            </a:custGeom>
            <a:grpFill/>
            <a:ln w="6648" cap="flat">
              <a:noFill/>
              <a:prstDash val="solid"/>
              <a:miter/>
            </a:ln>
          </p:spPr>
          <p:txBody>
            <a:bodyPr rtlCol="0" anchor="ctr"/>
            <a:lstStyle/>
            <a:p>
              <a:endParaRPr lang="en-US" sz="4050"/>
            </a:p>
          </p:txBody>
        </p:sp>
        <p:sp>
          <p:nvSpPr>
            <p:cNvPr id="77" name="Freeform 39">
              <a:extLst>
                <a:ext uri="{FF2B5EF4-FFF2-40B4-BE49-F238E27FC236}">
                  <a16:creationId xmlns:a16="http://schemas.microsoft.com/office/drawing/2014/main" id="{53F1E9DF-2031-4280-B9D1-FBC572E58CCB}"/>
                </a:ext>
              </a:extLst>
            </p:cNvPr>
            <p:cNvSpPr/>
            <p:nvPr/>
          </p:nvSpPr>
          <p:spPr>
            <a:xfrm>
              <a:off x="9915163" y="1332331"/>
              <a:ext cx="511030" cy="511030"/>
            </a:xfrm>
            <a:custGeom>
              <a:avLst/>
              <a:gdLst>
                <a:gd name="connsiteX0" fmla="*/ 476064 w 511029"/>
                <a:gd name="connsiteY0" fmla="*/ 139861 h 511029"/>
                <a:gd name="connsiteX1" fmla="*/ 467323 w 511029"/>
                <a:gd name="connsiteY1" fmla="*/ 149274 h 511029"/>
                <a:gd name="connsiteX2" fmla="*/ 454547 w 511029"/>
                <a:gd name="connsiteY2" fmla="*/ 147930 h 511029"/>
                <a:gd name="connsiteX3" fmla="*/ 440427 w 511029"/>
                <a:gd name="connsiteY3" fmla="*/ 145912 h 511029"/>
                <a:gd name="connsiteX4" fmla="*/ 470685 w 511029"/>
                <a:gd name="connsiteY4" fmla="*/ 255515 h 511029"/>
                <a:gd name="connsiteX5" fmla="*/ 255515 w 511029"/>
                <a:gd name="connsiteY5" fmla="*/ 470685 h 511029"/>
                <a:gd name="connsiteX6" fmla="*/ 40344 w 511029"/>
                <a:gd name="connsiteY6" fmla="*/ 255515 h 511029"/>
                <a:gd name="connsiteX7" fmla="*/ 255515 w 511029"/>
                <a:gd name="connsiteY7" fmla="*/ 40344 h 511029"/>
                <a:gd name="connsiteX8" fmla="*/ 365117 w 511029"/>
                <a:gd name="connsiteY8" fmla="*/ 70603 h 511029"/>
                <a:gd name="connsiteX9" fmla="*/ 363772 w 511029"/>
                <a:gd name="connsiteY9" fmla="*/ 57155 h 511029"/>
                <a:gd name="connsiteX10" fmla="*/ 361755 w 511029"/>
                <a:gd name="connsiteY10" fmla="*/ 43706 h 511029"/>
                <a:gd name="connsiteX11" fmla="*/ 371169 w 511029"/>
                <a:gd name="connsiteY11" fmla="*/ 34293 h 511029"/>
                <a:gd name="connsiteX12" fmla="*/ 375876 w 511029"/>
                <a:gd name="connsiteY12" fmla="*/ 29586 h 511029"/>
                <a:gd name="connsiteX13" fmla="*/ 255515 w 511029"/>
                <a:gd name="connsiteY13" fmla="*/ 0 h 511029"/>
                <a:gd name="connsiteX14" fmla="*/ 0 w 511029"/>
                <a:gd name="connsiteY14" fmla="*/ 255515 h 511029"/>
                <a:gd name="connsiteX15" fmla="*/ 255515 w 511029"/>
                <a:gd name="connsiteY15" fmla="*/ 511030 h 511029"/>
                <a:gd name="connsiteX16" fmla="*/ 511030 w 511029"/>
                <a:gd name="connsiteY16" fmla="*/ 255515 h 511029"/>
                <a:gd name="connsiteX17" fmla="*/ 480771 w 511029"/>
                <a:gd name="connsiteY17" fmla="*/ 135826 h 511029"/>
                <a:gd name="connsiteX18" fmla="*/ 476064 w 511029"/>
                <a:gd name="connsiteY18" fmla="*/ 139861 h 51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11029" h="511029">
                  <a:moveTo>
                    <a:pt x="476064" y="139861"/>
                  </a:moveTo>
                  <a:lnTo>
                    <a:pt x="467323" y="149274"/>
                  </a:lnTo>
                  <a:lnTo>
                    <a:pt x="454547" y="147930"/>
                  </a:lnTo>
                  <a:lnTo>
                    <a:pt x="440427" y="145912"/>
                  </a:lnTo>
                  <a:cubicBezTo>
                    <a:pt x="459254" y="178188"/>
                    <a:pt x="470685" y="215170"/>
                    <a:pt x="470685" y="255515"/>
                  </a:cubicBezTo>
                  <a:cubicBezTo>
                    <a:pt x="470685" y="373858"/>
                    <a:pt x="373858" y="470685"/>
                    <a:pt x="255515" y="470685"/>
                  </a:cubicBezTo>
                  <a:cubicBezTo>
                    <a:pt x="137171" y="470685"/>
                    <a:pt x="40344" y="373858"/>
                    <a:pt x="40344" y="255515"/>
                  </a:cubicBezTo>
                  <a:cubicBezTo>
                    <a:pt x="40344" y="137171"/>
                    <a:pt x="137171" y="40344"/>
                    <a:pt x="255515" y="40344"/>
                  </a:cubicBezTo>
                  <a:cubicBezTo>
                    <a:pt x="295187" y="40344"/>
                    <a:pt x="332842" y="51103"/>
                    <a:pt x="365117" y="70603"/>
                  </a:cubicBezTo>
                  <a:lnTo>
                    <a:pt x="363772" y="57155"/>
                  </a:lnTo>
                  <a:lnTo>
                    <a:pt x="361755" y="43706"/>
                  </a:lnTo>
                  <a:lnTo>
                    <a:pt x="371169" y="34293"/>
                  </a:lnTo>
                  <a:lnTo>
                    <a:pt x="375876" y="29586"/>
                  </a:lnTo>
                  <a:cubicBezTo>
                    <a:pt x="339566" y="10759"/>
                    <a:pt x="299221" y="0"/>
                    <a:pt x="255515" y="0"/>
                  </a:cubicBezTo>
                  <a:cubicBezTo>
                    <a:pt x="114309" y="0"/>
                    <a:pt x="0" y="114309"/>
                    <a:pt x="0" y="255515"/>
                  </a:cubicBezTo>
                  <a:cubicBezTo>
                    <a:pt x="0" y="396720"/>
                    <a:pt x="114309" y="511030"/>
                    <a:pt x="255515" y="511030"/>
                  </a:cubicBezTo>
                  <a:cubicBezTo>
                    <a:pt x="396720" y="511030"/>
                    <a:pt x="511030" y="396720"/>
                    <a:pt x="511030" y="255515"/>
                  </a:cubicBezTo>
                  <a:cubicBezTo>
                    <a:pt x="511030" y="211808"/>
                    <a:pt x="500271" y="171464"/>
                    <a:pt x="480771" y="135826"/>
                  </a:cubicBezTo>
                  <a:lnTo>
                    <a:pt x="476064" y="139861"/>
                  </a:lnTo>
                  <a:close/>
                </a:path>
              </a:pathLst>
            </a:custGeom>
            <a:grpFill/>
            <a:ln w="6648" cap="flat">
              <a:noFill/>
              <a:prstDash val="solid"/>
              <a:miter/>
            </a:ln>
          </p:spPr>
          <p:txBody>
            <a:bodyPr rtlCol="0" anchor="ctr"/>
            <a:lstStyle/>
            <a:p>
              <a:endParaRPr lang="en-US" sz="4050"/>
            </a:p>
          </p:txBody>
        </p:sp>
        <p:sp>
          <p:nvSpPr>
            <p:cNvPr id="78" name="Freeform 40">
              <a:extLst>
                <a:ext uri="{FF2B5EF4-FFF2-40B4-BE49-F238E27FC236}">
                  <a16:creationId xmlns:a16="http://schemas.microsoft.com/office/drawing/2014/main" id="{2854D776-F7F3-44C4-841B-AEBD64E37384}"/>
                </a:ext>
              </a:extLst>
            </p:cNvPr>
            <p:cNvSpPr/>
            <p:nvPr/>
          </p:nvSpPr>
          <p:spPr>
            <a:xfrm>
              <a:off x="10009300" y="1426468"/>
              <a:ext cx="322756" cy="322756"/>
            </a:xfrm>
            <a:custGeom>
              <a:avLst/>
              <a:gdLst>
                <a:gd name="connsiteX0" fmla="*/ 273670 w 322755"/>
                <a:gd name="connsiteY0" fmla="*/ 115654 h 322755"/>
                <a:gd name="connsiteX1" fmla="*/ 282411 w 322755"/>
                <a:gd name="connsiteY1" fmla="*/ 161378 h 322755"/>
                <a:gd name="connsiteX2" fmla="*/ 161378 w 322755"/>
                <a:gd name="connsiteY2" fmla="*/ 282411 h 322755"/>
                <a:gd name="connsiteX3" fmla="*/ 40344 w 322755"/>
                <a:gd name="connsiteY3" fmla="*/ 161378 h 322755"/>
                <a:gd name="connsiteX4" fmla="*/ 161378 w 322755"/>
                <a:gd name="connsiteY4" fmla="*/ 40344 h 322755"/>
                <a:gd name="connsiteX5" fmla="*/ 207101 w 322755"/>
                <a:gd name="connsiteY5" fmla="*/ 49086 h 322755"/>
                <a:gd name="connsiteX6" fmla="*/ 237360 w 322755"/>
                <a:gd name="connsiteY6" fmla="*/ 18827 h 322755"/>
                <a:gd name="connsiteX7" fmla="*/ 161378 w 322755"/>
                <a:gd name="connsiteY7" fmla="*/ 0 h 322755"/>
                <a:gd name="connsiteX8" fmla="*/ 0 w 322755"/>
                <a:gd name="connsiteY8" fmla="*/ 161378 h 322755"/>
                <a:gd name="connsiteX9" fmla="*/ 161378 w 322755"/>
                <a:gd name="connsiteY9" fmla="*/ 322756 h 322755"/>
                <a:gd name="connsiteX10" fmla="*/ 322756 w 322755"/>
                <a:gd name="connsiteY10" fmla="*/ 161378 h 322755"/>
                <a:gd name="connsiteX11" fmla="*/ 303928 w 322755"/>
                <a:gd name="connsiteY11" fmla="*/ 85396 h 322755"/>
                <a:gd name="connsiteX12" fmla="*/ 273670 w 322755"/>
                <a:gd name="connsiteY12" fmla="*/ 115654 h 322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2755" h="322755">
                  <a:moveTo>
                    <a:pt x="273670" y="115654"/>
                  </a:moveTo>
                  <a:cubicBezTo>
                    <a:pt x="279721" y="129775"/>
                    <a:pt x="282411" y="145240"/>
                    <a:pt x="282411" y="161378"/>
                  </a:cubicBezTo>
                  <a:cubicBezTo>
                    <a:pt x="282411" y="227946"/>
                    <a:pt x="227946" y="282411"/>
                    <a:pt x="161378" y="282411"/>
                  </a:cubicBezTo>
                  <a:cubicBezTo>
                    <a:pt x="94809" y="282411"/>
                    <a:pt x="40344" y="227946"/>
                    <a:pt x="40344" y="161378"/>
                  </a:cubicBezTo>
                  <a:cubicBezTo>
                    <a:pt x="40344" y="94809"/>
                    <a:pt x="94809" y="40344"/>
                    <a:pt x="161378" y="40344"/>
                  </a:cubicBezTo>
                  <a:cubicBezTo>
                    <a:pt x="177516" y="40344"/>
                    <a:pt x="192981" y="43706"/>
                    <a:pt x="207101" y="49086"/>
                  </a:cubicBezTo>
                  <a:lnTo>
                    <a:pt x="237360" y="18827"/>
                  </a:lnTo>
                  <a:cubicBezTo>
                    <a:pt x="214498" y="6724"/>
                    <a:pt x="188946" y="0"/>
                    <a:pt x="161378" y="0"/>
                  </a:cubicBezTo>
                  <a:cubicBezTo>
                    <a:pt x="72620" y="0"/>
                    <a:pt x="0" y="72620"/>
                    <a:pt x="0" y="161378"/>
                  </a:cubicBezTo>
                  <a:cubicBezTo>
                    <a:pt x="0" y="250136"/>
                    <a:pt x="72620" y="322756"/>
                    <a:pt x="161378" y="322756"/>
                  </a:cubicBezTo>
                  <a:cubicBezTo>
                    <a:pt x="250136" y="322756"/>
                    <a:pt x="322756" y="250136"/>
                    <a:pt x="322756" y="161378"/>
                  </a:cubicBezTo>
                  <a:cubicBezTo>
                    <a:pt x="322756" y="133809"/>
                    <a:pt x="316031" y="108258"/>
                    <a:pt x="303928" y="85396"/>
                  </a:cubicBezTo>
                  <a:lnTo>
                    <a:pt x="273670" y="115654"/>
                  </a:lnTo>
                  <a:close/>
                </a:path>
              </a:pathLst>
            </a:custGeom>
            <a:grpFill/>
            <a:ln w="6648" cap="flat">
              <a:noFill/>
              <a:prstDash val="solid"/>
              <a:miter/>
            </a:ln>
          </p:spPr>
          <p:txBody>
            <a:bodyPr rtlCol="0" anchor="ctr"/>
            <a:lstStyle/>
            <a:p>
              <a:endParaRPr lang="en-US" sz="4050"/>
            </a:p>
          </p:txBody>
        </p:sp>
      </p:grpSp>
      <p:sp>
        <p:nvSpPr>
          <p:cNvPr id="81" name="TextBox 84">
            <a:extLst>
              <a:ext uri="{FF2B5EF4-FFF2-40B4-BE49-F238E27FC236}">
                <a16:creationId xmlns:a16="http://schemas.microsoft.com/office/drawing/2014/main" id="{2ADA6E0B-6A6A-473D-8D50-42CE409250E5}"/>
              </a:ext>
            </a:extLst>
          </p:cNvPr>
          <p:cNvSpPr txBox="1"/>
          <p:nvPr/>
        </p:nvSpPr>
        <p:spPr>
          <a:xfrm>
            <a:off x="282269" y="5558606"/>
            <a:ext cx="6094011" cy="830997"/>
          </a:xfrm>
          <a:prstGeom prst="rect">
            <a:avLst/>
          </a:prstGeom>
          <a:noFill/>
        </p:spPr>
        <p:txBody>
          <a:bodyPr wrap="square" lIns="0" rIns="0" rtlCol="0" anchor="t">
            <a:spAutoFit/>
          </a:bodyPr>
          <a:lstStyle/>
          <a:p>
            <a:pPr algn="just"/>
            <a:r>
              <a:rPr lang="en-US" sz="2400" b="1" noProof="1">
                <a:solidFill>
                  <a:schemeClr val="tx1">
                    <a:lumMod val="65000"/>
                    <a:lumOff val="35000"/>
                  </a:schemeClr>
                </a:solidFill>
              </a:rPr>
              <a:t>As for future work, we want to improve the proposed system.</a:t>
            </a:r>
          </a:p>
        </p:txBody>
      </p:sp>
      <p:sp>
        <p:nvSpPr>
          <p:cNvPr id="84" name="TextBox 87">
            <a:extLst>
              <a:ext uri="{FF2B5EF4-FFF2-40B4-BE49-F238E27FC236}">
                <a16:creationId xmlns:a16="http://schemas.microsoft.com/office/drawing/2014/main" id="{97B53677-531E-49ED-9160-15A2EFF22F20}"/>
              </a:ext>
            </a:extLst>
          </p:cNvPr>
          <p:cNvSpPr txBox="1"/>
          <p:nvPr/>
        </p:nvSpPr>
        <p:spPr>
          <a:xfrm>
            <a:off x="282269" y="7118975"/>
            <a:ext cx="6088083" cy="1569660"/>
          </a:xfrm>
          <a:prstGeom prst="rect">
            <a:avLst/>
          </a:prstGeom>
          <a:noFill/>
        </p:spPr>
        <p:txBody>
          <a:bodyPr wrap="square" lIns="0" rIns="0" rtlCol="0" anchor="t">
            <a:spAutoFit/>
          </a:bodyPr>
          <a:lstStyle/>
          <a:p>
            <a:pPr algn="just"/>
            <a:r>
              <a:rPr lang="en-US" sz="2400" b="1" noProof="1">
                <a:solidFill>
                  <a:schemeClr val="tx1">
                    <a:lumMod val="65000"/>
                    <a:lumOff val="35000"/>
                  </a:schemeClr>
                </a:solidFill>
              </a:rPr>
              <a:t>Besides, the overall system performance will be evaluated after encrypting the whole patient database and face detection images.</a:t>
            </a:r>
          </a:p>
        </p:txBody>
      </p:sp>
      <p:sp>
        <p:nvSpPr>
          <p:cNvPr id="87" name="TextBox 93">
            <a:extLst>
              <a:ext uri="{FF2B5EF4-FFF2-40B4-BE49-F238E27FC236}">
                <a16:creationId xmlns:a16="http://schemas.microsoft.com/office/drawing/2014/main" id="{33202DA9-34BE-4F0D-AD1B-47811CF80DD2}"/>
              </a:ext>
            </a:extLst>
          </p:cNvPr>
          <p:cNvSpPr txBox="1"/>
          <p:nvPr/>
        </p:nvSpPr>
        <p:spPr>
          <a:xfrm>
            <a:off x="335959" y="3419227"/>
            <a:ext cx="8208368" cy="1200329"/>
          </a:xfrm>
          <a:prstGeom prst="rect">
            <a:avLst/>
          </a:prstGeom>
          <a:noFill/>
        </p:spPr>
        <p:txBody>
          <a:bodyPr wrap="square" lIns="0" rIns="0" rtlCol="0" anchor="t">
            <a:spAutoFit/>
          </a:bodyPr>
          <a:lstStyle/>
          <a:p>
            <a:pPr algn="just"/>
            <a:r>
              <a:rPr lang="en-US" sz="2400" b="1" noProof="1">
                <a:solidFill>
                  <a:schemeClr val="tx1">
                    <a:lumMod val="65000"/>
                    <a:lumOff val="35000"/>
                  </a:schemeClr>
                </a:solidFill>
              </a:rPr>
              <a:t>We have presented a smart medicine dispenser that helps older people or people with a cognitive problem to take their medicine doses on schedule.</a:t>
            </a:r>
          </a:p>
        </p:txBody>
      </p:sp>
    </p:spTree>
    <p:extLst>
      <p:ext uri="{BB962C8B-B14F-4D97-AF65-F5344CB8AC3E}">
        <p14:creationId xmlns:p14="http://schemas.microsoft.com/office/powerpoint/2010/main" val="725975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No Head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lnair">
      <a:majorFont>
        <a:latin typeface="Bebas Neue Regular"/>
        <a:ea typeface="Capella Light"/>
        <a:cs typeface=""/>
      </a:majorFont>
      <a:minorFont>
        <a:latin typeface="Roboto"/>
        <a:ea typeface="Capella"/>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006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dirty="0" err="1" smtClean="0">
            <a:solidFill>
              <a:schemeClr val="tx1">
                <a:lumMod val="85000"/>
                <a:lumOff val="15000"/>
              </a:schemeClr>
            </a:solidFill>
            <a:latin typeface="Aller Light" panose="02000503000000020004" pitchFamily="2" charset="0"/>
            <a:ea typeface="A-OTF Shin Go Pro L" panose="020B0300000000000000" pitchFamily="34"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ead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lnair">
      <a:majorFont>
        <a:latin typeface="Bebas Neue Regular"/>
        <a:ea typeface="Capella Light"/>
        <a:cs typeface=""/>
      </a:majorFont>
      <a:minorFont>
        <a:latin typeface="Roboto"/>
        <a:ea typeface="Capella"/>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6600"/>
        </a:solidFill>
        <a:ln>
          <a:noFill/>
        </a:ln>
      </a:spPr>
      <a:bodyPr rtlCol="0" anchor="ctr"/>
      <a:lstStyle>
        <a:defPPr algn="ctr">
          <a:defRPr sz="405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kumimoji="1" dirty="0" smtClean="0">
            <a:solidFill>
              <a:schemeClr val="tx1">
                <a:lumMod val="85000"/>
                <a:lumOff val="15000"/>
              </a:schemeClr>
            </a:solidFill>
            <a:latin typeface="+mj-lt"/>
            <a:ea typeface="A-OTF Shin Go Pro L" panose="020B0300000000000000" pitchFamily="34"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plate PresentationGo">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2099</Words>
  <Application>Microsoft Office PowerPoint</Application>
  <PresentationFormat>Personalizado</PresentationFormat>
  <Paragraphs>226</Paragraphs>
  <Slides>10</Slides>
  <Notes>8</Notes>
  <HiddenSlides>0</HiddenSlides>
  <MMClips>0</MMClips>
  <ScaleCrop>false</ScaleCrop>
  <HeadingPairs>
    <vt:vector size="6" baseType="variant">
      <vt:variant>
        <vt:lpstr>Fuentes usadas</vt:lpstr>
      </vt:variant>
      <vt:variant>
        <vt:i4>11</vt:i4>
      </vt:variant>
      <vt:variant>
        <vt:lpstr>Tema</vt:lpstr>
      </vt:variant>
      <vt:variant>
        <vt:i4>3</vt:i4>
      </vt:variant>
      <vt:variant>
        <vt:lpstr>Títulos de diapositiva</vt:lpstr>
      </vt:variant>
      <vt:variant>
        <vt:i4>10</vt:i4>
      </vt:variant>
    </vt:vector>
  </HeadingPairs>
  <TitlesOfParts>
    <vt:vector size="24" baseType="lpstr">
      <vt:lpstr>Aller Light</vt:lpstr>
      <vt:lpstr>Arial</vt:lpstr>
      <vt:lpstr>Bebas Neue Bold</vt:lpstr>
      <vt:lpstr>Bebas Neue Regular</vt:lpstr>
      <vt:lpstr>Calibri</vt:lpstr>
      <vt:lpstr>Calibri Light</vt:lpstr>
      <vt:lpstr>Helvetica</vt:lpstr>
      <vt:lpstr>Open Sans</vt:lpstr>
      <vt:lpstr>Roboto</vt:lpstr>
      <vt:lpstr>Times New Roman</vt:lpstr>
      <vt:lpstr>Wingdings</vt:lpstr>
      <vt:lpstr>No Header</vt:lpstr>
      <vt:lpstr>Header</vt:lpstr>
      <vt:lpstr>Template PresentationGo</vt:lpstr>
      <vt:lpstr>IoT-Based Smart Medicine Dispenser to Control and Supervise Medication Intake</vt:lpstr>
      <vt:lpstr>INTRODUCTION</vt:lpstr>
      <vt:lpstr>RELATED WORKS</vt:lpstr>
      <vt:lpstr>Features of the Proposed System</vt:lpstr>
      <vt:lpstr>System Architecture</vt:lpstr>
      <vt:lpstr>User Interaction </vt:lpstr>
      <vt:lpstr>Design and Implementation Details</vt:lpstr>
      <vt:lpstr>Design and Implementation Details</vt:lpstr>
      <vt:lpstr>Conclusions and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taitoru</dc:title>
  <dc:creator>秋咲准</dc:creator>
  <cp:lastModifiedBy>Gleiston C. Guerrero Ulloa</cp:lastModifiedBy>
  <cp:revision>108</cp:revision>
  <dcterms:created xsi:type="dcterms:W3CDTF">2014-05-07T13:22:54Z</dcterms:created>
  <dcterms:modified xsi:type="dcterms:W3CDTF">2020-06-08T14:32:38Z</dcterms:modified>
</cp:coreProperties>
</file>