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1B276-27E9-4B18-ABAE-059805BE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D6DFE-FA46-48EA-A349-ADF1B408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06AE7-7E24-44AA-BEBB-AF5F7AB6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F8ADC-67DE-4746-B01B-389E0A8B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5BF63-90F7-4197-BE55-6852782E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6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E079-2B43-4C91-B163-AFF3CA8A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E763A-22E2-4370-96C9-9C6AEE9E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3BB1D-06FD-49F7-8D20-B7099222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0E561-32C1-4704-8F99-CDF680B0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649F6-DF78-4213-8011-A9C45A0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833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59175-B089-412A-817C-929BB4EF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AFD58-8F8D-4F63-BA73-593C1C622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B8F68-95FF-40A7-9797-9B428F3E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51BBF-DDF8-4A0A-A75C-75D47E4E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0E09E-DAA6-462E-874F-3AD4E13E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339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B45A0-7761-4886-838C-C49AD09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5E06F-E58A-405A-A7F3-872C0AF3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544ED-708E-4678-9E2F-84A2E061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5D154-95B5-4614-A842-05B4501F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3BEA8-90C9-4E67-9374-A38AF42B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567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8BE6-5F29-4F39-A512-17B0486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638066-56A6-4CD0-801E-219AD353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A6507-6E8C-4C93-BD72-37DDC4A3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44C91-3E9F-451C-9892-56117DB7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9F970-BAFD-4EE8-B009-581F09DA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222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9CF6C-1CB1-4F7F-83EF-71F3F885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75C0D-EDA8-4676-BA14-9414A420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DA639-FC34-4369-ADE9-186E8AB53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FC188-B1CD-4320-B351-21BF50C0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C01D-700A-412F-9E32-AD2C97D3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CAE2C-D17D-450C-888E-E9BF897D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73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01427-DCEC-49BD-A0BF-223746B6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820A1B-EB61-4A53-B87A-6D8494C2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BA118-FA23-49A3-88A5-44DF3026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78D1D2-1A05-4EDB-8300-046834EF9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0CB7DC-88C3-4F9F-AC77-C4C1A0D1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43F3C-AEB1-4009-A3F6-B8C45140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2EB88C-8748-4636-BA9B-672E170A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2D2CD4-04D2-4C54-9FC0-C1C9BE21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46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FA06-6177-49E9-9E1F-409EB484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76B277-E4F6-425D-B112-53E66A8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916929-5D82-4FD6-AC5D-30A8338D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467A37-A952-48DC-AD9F-7F3BEFC5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90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FFCE08-1EDC-4D88-9A8D-1748D3D3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5578-4046-45D2-81AC-A18E36A7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DAF85-8837-4A0C-92DF-227899C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99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51C8B-2A30-496B-9FA3-AC1A3DA9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769F4-42D9-40C0-BDEA-4FDE1926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B874F4-1617-442E-B03F-12625B35D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205F5-8C5C-4DCD-8C96-5CAE5535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F8B2CC-7B09-4783-A4BC-53745EB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6E958-A4EC-4DA3-8438-9241228D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58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D364A-8ED3-4390-B477-15010E32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02429-8731-4524-BFE7-19BB1AE42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F83A7F-BE0F-42AB-8687-AC79CD315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A08A2C-5D2D-4B6F-AEEB-5B5CD30E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1EB97A-E061-4BC7-979F-4A6E4C3D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0F59B-D4DC-4AC7-B7F3-85ED9CF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59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D4CFD7-C633-4219-A0D0-CC6A7573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5C86E-605E-44B3-BE91-5B9A108C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AA514-9055-439C-B98E-A7A15872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5BF6-BD03-41E6-B3B8-A9C473BE11BD}" type="datetimeFigureOut">
              <a:rPr lang="es-EC" smtClean="0"/>
              <a:t>7/6/2020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B7729-C848-4C0F-B7AE-03B41F660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38C43-CCD6-4FC6-AB81-1EA55229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9301-6C8C-403A-871C-6017A6EC5E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58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C067862-3172-4D4B-B210-A5FF5F63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41146"/>
              </p:ext>
            </p:extLst>
          </p:nvPr>
        </p:nvGraphicFramePr>
        <p:xfrm>
          <a:off x="2336863" y="535790"/>
          <a:ext cx="7518273" cy="57864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0788">
                  <a:extLst>
                    <a:ext uri="{9D8B030D-6E8A-4147-A177-3AD203B41FA5}">
                      <a16:colId xmlns:a16="http://schemas.microsoft.com/office/drawing/2014/main" val="343418111"/>
                    </a:ext>
                  </a:extLst>
                </a:gridCol>
                <a:gridCol w="810788">
                  <a:extLst>
                    <a:ext uri="{9D8B030D-6E8A-4147-A177-3AD203B41FA5}">
                      <a16:colId xmlns:a16="http://schemas.microsoft.com/office/drawing/2014/main" val="2553279148"/>
                    </a:ext>
                  </a:extLst>
                </a:gridCol>
                <a:gridCol w="810788">
                  <a:extLst>
                    <a:ext uri="{9D8B030D-6E8A-4147-A177-3AD203B41FA5}">
                      <a16:colId xmlns:a16="http://schemas.microsoft.com/office/drawing/2014/main" val="658837391"/>
                    </a:ext>
                  </a:extLst>
                </a:gridCol>
                <a:gridCol w="1286364">
                  <a:extLst>
                    <a:ext uri="{9D8B030D-6E8A-4147-A177-3AD203B41FA5}">
                      <a16:colId xmlns:a16="http://schemas.microsoft.com/office/drawing/2014/main" val="978588282"/>
                    </a:ext>
                  </a:extLst>
                </a:gridCol>
                <a:gridCol w="473027">
                  <a:extLst>
                    <a:ext uri="{9D8B030D-6E8A-4147-A177-3AD203B41FA5}">
                      <a16:colId xmlns:a16="http://schemas.microsoft.com/office/drawing/2014/main" val="3663685562"/>
                    </a:ext>
                  </a:extLst>
                </a:gridCol>
                <a:gridCol w="1255362">
                  <a:extLst>
                    <a:ext uri="{9D8B030D-6E8A-4147-A177-3AD203B41FA5}">
                      <a16:colId xmlns:a16="http://schemas.microsoft.com/office/drawing/2014/main" val="28717053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792512408"/>
                    </a:ext>
                  </a:extLst>
                </a:gridCol>
                <a:gridCol w="810788">
                  <a:extLst>
                    <a:ext uri="{9D8B030D-6E8A-4147-A177-3AD203B41FA5}">
                      <a16:colId xmlns:a16="http://schemas.microsoft.com/office/drawing/2014/main" val="3998031992"/>
                    </a:ext>
                  </a:extLst>
                </a:gridCol>
                <a:gridCol w="810788">
                  <a:extLst>
                    <a:ext uri="{9D8B030D-6E8A-4147-A177-3AD203B41FA5}">
                      <a16:colId xmlns:a16="http://schemas.microsoft.com/office/drawing/2014/main" val="2125064828"/>
                    </a:ext>
                  </a:extLst>
                </a:gridCol>
              </a:tblGrid>
              <a:tr h="318684">
                <a:tc gridSpan="9">
                  <a:txBody>
                    <a:bodyPr/>
                    <a:lstStyle/>
                    <a:p>
                      <a:pPr algn="ctr"/>
                      <a:r>
                        <a:rPr lang="es-EC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1. </a:t>
                      </a:r>
                      <a:r>
                        <a:rPr lang="es-EC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existing dispensers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36439"/>
                  </a:ext>
                </a:extLst>
              </a:tr>
              <a:tr h="1750709"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Reference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Dispensation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Programing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Detection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Identification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Reminders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Alerts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Notificacions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Multiple Patients</a:t>
                      </a:r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24675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⌨️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6352915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 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7822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📱,♫,</a:t>
                      </a:r>
                      <a:r>
                        <a:rPr lang="es-EC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☼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703558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✉,♫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✉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41547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✔️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✔(IR)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✉,♫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✉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90540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[17]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✔(FP)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♫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13706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✔(US)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♫</a:t>
                      </a: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✉,@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30598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☼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✉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14105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☼,</a:t>
                      </a: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♫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00511"/>
                  </a:ext>
                </a:extLst>
              </a:tr>
              <a:tr h="370043"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✔(US)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0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824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161</Words>
  <Application>Microsoft Office PowerPoint</Application>
  <PresentationFormat>Panorámica</PresentationFormat>
  <Paragraphs>100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Duval Carvajal</dc:creator>
  <cp:lastModifiedBy>Duval Carvajal</cp:lastModifiedBy>
  <cp:revision>5</cp:revision>
  <dcterms:created xsi:type="dcterms:W3CDTF">2020-06-07T21:37:18Z</dcterms:created>
  <dcterms:modified xsi:type="dcterms:W3CDTF">2020-06-07T22:16:51Z</dcterms:modified>
</cp:coreProperties>
</file>