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60" r:id="rId2"/>
    <p:sldMasterId id="2147483678" r:id="rId3"/>
  </p:sldMasterIdLst>
  <p:notesMasterIdLst>
    <p:notesMasterId r:id="rId15"/>
  </p:notesMasterIdLst>
  <p:handoutMasterIdLst>
    <p:handoutMasterId r:id="rId16"/>
  </p:handoutMasterIdLst>
  <p:sldIdLst>
    <p:sldId id="354" r:id="rId4"/>
    <p:sldId id="260" r:id="rId5"/>
    <p:sldId id="259" r:id="rId6"/>
    <p:sldId id="266" r:id="rId7"/>
    <p:sldId id="274" r:id="rId8"/>
    <p:sldId id="275" r:id="rId9"/>
    <p:sldId id="276" r:id="rId10"/>
    <p:sldId id="277" r:id="rId11"/>
    <p:sldId id="352" r:id="rId12"/>
    <p:sldId id="353" r:id="rId13"/>
    <p:sldId id="273" r:id="rId14"/>
  </p:sldIdLst>
  <p:sldSz cx="18288000" cy="10287000"/>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p15:clr>
            <a:srgbClr val="A4A3A4"/>
          </p15:clr>
        </p15:guide>
        <p15:guide id="2" pos="57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FF"/>
    <a:srgbClr val="6666FF"/>
    <a:srgbClr val="6600CC"/>
    <a:srgbClr val="9999FF"/>
    <a:srgbClr val="6699FF"/>
    <a:srgbClr val="0066FF"/>
    <a:srgbClr val="003399"/>
    <a:srgbClr val="3333FF"/>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5" d="100"/>
          <a:sy n="55" d="100"/>
        </p:scale>
        <p:origin x="566" y="67"/>
      </p:cViewPr>
      <p:guideLst>
        <p:guide orient="horz" pos="3240"/>
        <p:guide pos="5760"/>
      </p:guideLst>
    </p:cSldViewPr>
  </p:slideViewPr>
  <p:notesTextViewPr>
    <p:cViewPr>
      <p:scale>
        <a:sx n="1" d="1"/>
        <a:sy n="1" d="1"/>
      </p:scale>
      <p:origin x="0" y="0"/>
    </p:cViewPr>
  </p:notesTextViewPr>
  <p:notesViewPr>
    <p:cSldViewPr snapToGrid="0">
      <p:cViewPr varScale="1">
        <p:scale>
          <a:sx n="89" d="100"/>
          <a:sy n="89" d="100"/>
        </p:scale>
        <p:origin x="298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DB6074-3ABC-45E1-B916-FEC97060DD13}" type="datetimeFigureOut">
              <a:rPr lang="en-US" smtClean="0"/>
              <a:t>6/4/2020</a:t>
            </a:fld>
            <a:endParaRPr 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1DD687-6233-47B9-B4B4-25AECA70699E}" type="slidenum">
              <a:rPr lang="en-US" smtClean="0"/>
              <a:t>‹Nº›</a:t>
            </a:fld>
            <a:endParaRPr lang="en-US"/>
          </a:p>
        </p:txBody>
      </p:sp>
    </p:spTree>
    <p:extLst>
      <p:ext uri="{BB962C8B-B14F-4D97-AF65-F5344CB8AC3E}">
        <p14:creationId xmlns:p14="http://schemas.microsoft.com/office/powerpoint/2010/main" val="4150869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D09915-3BD3-4C61-BDA5-20689B9856F8}" type="datetimeFigureOut">
              <a:rPr lang="en-US" smtClean="0"/>
              <a:t>6/4/2020</a:t>
            </a:fld>
            <a:endParaRPr 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129B96-90C9-4C4A-9463-7040911BA0B2}" type="slidenum">
              <a:rPr lang="en-US" smtClean="0"/>
              <a:t>‹Nº›</a:t>
            </a:fld>
            <a:endParaRPr lang="en-US"/>
          </a:p>
        </p:txBody>
      </p:sp>
    </p:spTree>
    <p:extLst>
      <p:ext uri="{BB962C8B-B14F-4D97-AF65-F5344CB8AC3E}">
        <p14:creationId xmlns:p14="http://schemas.microsoft.com/office/powerpoint/2010/main" val="3614989699"/>
      </p:ext>
    </p:extLst>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mn-lt"/>
        <a:ea typeface="+mn-ea"/>
        <a:cs typeface="+mn-cs"/>
      </a:defRPr>
    </a:lvl1pPr>
    <a:lvl2pPr marL="685800" algn="l" defTabSz="1371600" rtl="0" eaLnBrk="1" latinLnBrk="0" hangingPunct="1">
      <a:defRPr sz="1800" kern="1200">
        <a:solidFill>
          <a:schemeClr val="tx1"/>
        </a:solidFill>
        <a:latin typeface="+mn-lt"/>
        <a:ea typeface="+mn-ea"/>
        <a:cs typeface="+mn-cs"/>
      </a:defRPr>
    </a:lvl2pPr>
    <a:lvl3pPr marL="1371600" algn="l" defTabSz="1371600" rtl="0" eaLnBrk="1" latinLnBrk="0" hangingPunct="1">
      <a:defRPr sz="1800" kern="1200">
        <a:solidFill>
          <a:schemeClr val="tx1"/>
        </a:solidFill>
        <a:latin typeface="+mn-lt"/>
        <a:ea typeface="+mn-ea"/>
        <a:cs typeface="+mn-cs"/>
      </a:defRPr>
    </a:lvl3pPr>
    <a:lvl4pPr marL="2057400" algn="l" defTabSz="1371600" rtl="0" eaLnBrk="1" latinLnBrk="0" hangingPunct="1">
      <a:defRPr sz="1800" kern="1200">
        <a:solidFill>
          <a:schemeClr val="tx1"/>
        </a:solidFill>
        <a:latin typeface="+mn-lt"/>
        <a:ea typeface="+mn-ea"/>
        <a:cs typeface="+mn-cs"/>
      </a:defRPr>
    </a:lvl4pPr>
    <a:lvl5pPr marL="2743200" algn="l" defTabSz="1371600" rtl="0" eaLnBrk="1" latinLnBrk="0" hangingPunct="1">
      <a:defRPr sz="1800" kern="1200">
        <a:solidFill>
          <a:schemeClr val="tx1"/>
        </a:solidFill>
        <a:latin typeface="+mn-lt"/>
        <a:ea typeface="+mn-ea"/>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2273300" y="3302000"/>
            <a:ext cx="13728700" cy="3586192"/>
          </a:xfrm>
          <a:prstGeom prst="rect">
            <a:avLst/>
          </a:prstGeom>
        </p:spPr>
        <p:txBody>
          <a:bodyPr anchor="b">
            <a:noAutofit/>
          </a:bodyPr>
          <a:lstStyle>
            <a:lvl1pPr algn="l">
              <a:lnSpc>
                <a:spcPts val="12000"/>
              </a:lnSpc>
              <a:defRPr sz="15000" baseline="0">
                <a:solidFill>
                  <a:schemeClr val="tx1">
                    <a:lumMod val="75000"/>
                    <a:lumOff val="25000"/>
                  </a:schemeClr>
                </a:solidFill>
                <a:latin typeface="+mj-lt"/>
                <a:ea typeface="A-OTF Gothic BBB Pro Medium" panose="020B0400000000000000" pitchFamily="34" charset="-128"/>
                <a:cs typeface="A-OTF Gothic BBB Pro Medium" panose="020B0400000000000000" pitchFamily="34" charset="-128"/>
              </a:defRPr>
            </a:lvl1pPr>
          </a:lstStyle>
          <a:p>
            <a:r>
              <a:rPr lang="en-US" dirty="0"/>
              <a:t>Presentation</a:t>
            </a:r>
            <a:br>
              <a:rPr lang="en-US" dirty="0"/>
            </a:br>
            <a:r>
              <a:rPr lang="en-US" dirty="0"/>
              <a:t>Title</a:t>
            </a:r>
          </a:p>
        </p:txBody>
      </p:sp>
      <p:sp>
        <p:nvSpPr>
          <p:cNvPr id="3" name="サブタイトル 2"/>
          <p:cNvSpPr>
            <a:spLocks noGrp="1"/>
          </p:cNvSpPr>
          <p:nvPr>
            <p:ph type="subTitle" idx="1" hasCustomPrompt="1"/>
          </p:nvPr>
        </p:nvSpPr>
        <p:spPr>
          <a:xfrm>
            <a:off x="2286000" y="7019632"/>
            <a:ext cx="13716000" cy="613067"/>
          </a:xfrm>
          <a:prstGeom prst="rect">
            <a:avLst/>
          </a:prstGeom>
        </p:spPr>
        <p:txBody>
          <a:bodyPr>
            <a:noAutofit/>
          </a:bodyPr>
          <a:lstStyle>
            <a:lvl1pPr marL="0" indent="0" algn="l">
              <a:buNone/>
              <a:defRPr sz="44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Author or subtitle here</a:t>
            </a:r>
            <a:endParaRPr lang="en-US" dirty="0"/>
          </a:p>
        </p:txBody>
      </p:sp>
      <p:sp>
        <p:nvSpPr>
          <p:cNvPr id="4" name="日付プレースホルダー 3"/>
          <p:cNvSpPr>
            <a:spLocks noGrp="1"/>
          </p:cNvSpPr>
          <p:nvPr>
            <p:ph type="dt" sz="half" idx="10"/>
          </p:nvPr>
        </p:nvSpPr>
        <p:spPr>
          <a:xfrm>
            <a:off x="2260600" y="7511113"/>
            <a:ext cx="13716000" cy="379919"/>
          </a:xfrm>
          <a:prstGeom prst="rect">
            <a:avLst/>
          </a:prstGeom>
        </p:spPr>
        <p:txBody>
          <a:bodyPr/>
          <a:lstStyle>
            <a:lvl1pPr algn="l">
              <a:defRPr sz="3200">
                <a:solidFill>
                  <a:schemeClr val="tx1">
                    <a:lumMod val="50000"/>
                    <a:lumOff val="50000"/>
                  </a:schemeClr>
                </a:solidFill>
                <a:latin typeface="+mj-lt"/>
                <a:ea typeface="A-OTF Gothic BBB Pro Medium" panose="020B0400000000000000" pitchFamily="34" charset="-128"/>
                <a:cs typeface="Clear Sans Light" panose="020B0303030202020304" pitchFamily="34" charset="0"/>
              </a:defRPr>
            </a:lvl1pPr>
          </a:lstStyle>
          <a:p>
            <a:fld id="{29F2D848-C3D3-4665-BE9E-E1E3738A9657}" type="datetime3">
              <a:rPr lang="en-US" smtClean="0"/>
              <a:pPr/>
              <a:t>4 June 2020</a:t>
            </a:fld>
            <a:endParaRPr lang="en-US" dirty="0"/>
          </a:p>
        </p:txBody>
      </p:sp>
      <p:cxnSp>
        <p:nvCxnSpPr>
          <p:cNvPr id="6" name="直線コネクタ 5"/>
          <p:cNvCxnSpPr/>
          <p:nvPr userDrawn="1"/>
        </p:nvCxnSpPr>
        <p:spPr>
          <a:xfrm>
            <a:off x="2286000" y="6856652"/>
            <a:ext cx="13716000"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8798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Columns -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84675" y="132353"/>
            <a:ext cx="17646914" cy="770016"/>
          </a:xfrm>
          <a:prstGeom prst="rect">
            <a:avLst/>
          </a:prstGeom>
        </p:spPr>
        <p:txBody>
          <a:bodyPr anchor="t"/>
          <a:lstStyle>
            <a:lvl1pPr>
              <a:defRPr baseline="0">
                <a:latin typeface="+mj-lt"/>
              </a:defRPr>
            </a:lvl1pPr>
          </a:lstStyle>
          <a:p>
            <a:r>
              <a:rPr lang="en-US" dirty="0"/>
              <a:t>Slide Title Here</a:t>
            </a:r>
          </a:p>
        </p:txBody>
      </p:sp>
      <p:sp>
        <p:nvSpPr>
          <p:cNvPr id="3" name="フッター プレースホルダー 2"/>
          <p:cNvSpPr>
            <a:spLocks noGrp="1"/>
          </p:cNvSpPr>
          <p:nvPr>
            <p:ph type="ftr" sz="quarter" idx="10"/>
          </p:nvPr>
        </p:nvSpPr>
        <p:spPr/>
        <p:txBody>
          <a:bodyPr/>
          <a:lstStyle>
            <a:lvl1pPr>
              <a:defRPr>
                <a:latin typeface="+mj-lt"/>
              </a:defRPr>
            </a:lvl1pPr>
          </a:lstStyle>
          <a:p>
            <a:r>
              <a:rPr lang="en-US"/>
              <a:t>Presentation Title Here</a:t>
            </a:r>
            <a:endParaRPr lang="en-US" dirty="0"/>
          </a:p>
        </p:txBody>
      </p:sp>
      <p:sp>
        <p:nvSpPr>
          <p:cNvPr id="4" name="スライド番号プレースホルダー 3"/>
          <p:cNvSpPr>
            <a:spLocks noGrp="1"/>
          </p:cNvSpPr>
          <p:nvPr>
            <p:ph type="sldNum" sz="quarter" idx="11"/>
          </p:nvPr>
        </p:nvSpPr>
        <p:spPr/>
        <p:txBody>
          <a:bodyPr/>
          <a:lstStyle>
            <a:lvl1pPr>
              <a:defRPr>
                <a:latin typeface="+mj-lt"/>
              </a:defRPr>
            </a:lvl1pPr>
          </a:lstStyle>
          <a:p>
            <a:fld id="{DAEF4D36-AE85-49C9-90DE-66D02B257272}" type="slidenum">
              <a:rPr lang="en-US" smtClean="0"/>
              <a:pPr/>
              <a:t>‹Nº›</a:t>
            </a:fld>
            <a:endParaRPr lang="en-US"/>
          </a:p>
        </p:txBody>
      </p:sp>
      <p:sp>
        <p:nvSpPr>
          <p:cNvPr id="6" name="サブタイトル 2"/>
          <p:cNvSpPr>
            <a:spLocks noGrp="1"/>
          </p:cNvSpPr>
          <p:nvPr>
            <p:ph type="subTitle" idx="1" hasCustomPrompt="1"/>
          </p:nvPr>
        </p:nvSpPr>
        <p:spPr>
          <a:xfrm>
            <a:off x="484675" y="908365"/>
            <a:ext cx="17646914" cy="445226"/>
          </a:xfrm>
          <a:prstGeom prst="rect">
            <a:avLst/>
          </a:prstGeom>
        </p:spPr>
        <p:txBody>
          <a:bodyPr>
            <a:normAutofit/>
          </a:bodyPr>
          <a:lstStyle>
            <a:lvl1pPr marL="0" indent="0" algn="l">
              <a:buNone/>
              <a:defRPr sz="3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A brief description here</a:t>
            </a:r>
            <a:endParaRPr lang="en-US" dirty="0"/>
          </a:p>
        </p:txBody>
      </p:sp>
      <p:sp>
        <p:nvSpPr>
          <p:cNvPr id="9" name="図プレースホルダー 8"/>
          <p:cNvSpPr>
            <a:spLocks noGrp="1"/>
          </p:cNvSpPr>
          <p:nvPr>
            <p:ph type="pic" sz="quarter" idx="12" hasCustomPrompt="1"/>
          </p:nvPr>
        </p:nvSpPr>
        <p:spPr>
          <a:xfrm>
            <a:off x="986224" y="2094204"/>
            <a:ext cx="3794644" cy="3795608"/>
          </a:xfrm>
          <a:prstGeom prst="rect">
            <a:avLst/>
          </a:prstGeom>
        </p:spPr>
        <p:txBody>
          <a:bodyPr/>
          <a:lstStyle>
            <a:lvl1pPr>
              <a:defRPr baseline="0">
                <a:solidFill>
                  <a:schemeClr val="bg2">
                    <a:lumMod val="50000"/>
                  </a:schemeClr>
                </a:solidFill>
                <a:latin typeface="+mn-lt"/>
                <a:ea typeface="Roboto" panose="02000000000000000000" pitchFamily="2" charset="0"/>
              </a:defRPr>
            </a:lvl1pPr>
          </a:lstStyle>
          <a:p>
            <a:r>
              <a:rPr lang="en-US" dirty="0"/>
              <a:t>Add picture here – 1:1</a:t>
            </a:r>
          </a:p>
        </p:txBody>
      </p:sp>
      <p:sp>
        <p:nvSpPr>
          <p:cNvPr id="11" name="正方形/長方形 10"/>
          <p:cNvSpPr/>
          <p:nvPr userDrawn="1"/>
        </p:nvSpPr>
        <p:spPr>
          <a:xfrm>
            <a:off x="839052" y="2094204"/>
            <a:ext cx="180000" cy="379560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latin typeface="+mj-lt"/>
            </a:endParaRPr>
          </a:p>
        </p:txBody>
      </p:sp>
      <p:sp>
        <p:nvSpPr>
          <p:cNvPr id="12" name="テキスト プレースホルダー 8"/>
          <p:cNvSpPr>
            <a:spLocks noGrp="1"/>
          </p:cNvSpPr>
          <p:nvPr>
            <p:ph type="body" sz="quarter" idx="13" hasCustomPrompt="1"/>
          </p:nvPr>
        </p:nvSpPr>
        <p:spPr>
          <a:xfrm>
            <a:off x="839053" y="5994876"/>
            <a:ext cx="3941815"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Caption Here</a:t>
            </a:r>
            <a:endParaRPr lang="ja-JP" altLang="en-US" dirty="0"/>
          </a:p>
        </p:txBody>
      </p:sp>
      <p:sp>
        <p:nvSpPr>
          <p:cNvPr id="13" name="テキスト プレースホルダー 8"/>
          <p:cNvSpPr>
            <a:spLocks noGrp="1"/>
          </p:cNvSpPr>
          <p:nvPr>
            <p:ph type="body" sz="quarter" idx="14" hasCustomPrompt="1"/>
          </p:nvPr>
        </p:nvSpPr>
        <p:spPr>
          <a:xfrm>
            <a:off x="831956" y="6681699"/>
            <a:ext cx="3948912" cy="2529535"/>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14" name="直線コネクタ 13"/>
          <p:cNvCxnSpPr/>
          <p:nvPr userDrawn="1"/>
        </p:nvCxnSpPr>
        <p:spPr>
          <a:xfrm>
            <a:off x="839053" y="6583152"/>
            <a:ext cx="3941815"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
        <p:nvSpPr>
          <p:cNvPr id="18" name="図プレースホルダー 8"/>
          <p:cNvSpPr>
            <a:spLocks noGrp="1"/>
          </p:cNvSpPr>
          <p:nvPr>
            <p:ph type="pic" sz="quarter" idx="15" hasCustomPrompt="1"/>
          </p:nvPr>
        </p:nvSpPr>
        <p:spPr>
          <a:xfrm>
            <a:off x="5239977" y="2094204"/>
            <a:ext cx="3794644" cy="3795608"/>
          </a:xfrm>
          <a:prstGeom prst="rect">
            <a:avLst/>
          </a:prstGeom>
        </p:spPr>
        <p:txBody>
          <a:bodyPr/>
          <a:lstStyle>
            <a:lvl1pPr>
              <a:defRPr baseline="0">
                <a:solidFill>
                  <a:schemeClr val="bg2">
                    <a:lumMod val="50000"/>
                  </a:schemeClr>
                </a:solidFill>
                <a:latin typeface="+mn-lt"/>
                <a:ea typeface="Roboto" panose="02000000000000000000" pitchFamily="2" charset="0"/>
              </a:defRPr>
            </a:lvl1pPr>
          </a:lstStyle>
          <a:p>
            <a:r>
              <a:rPr lang="en-US" dirty="0"/>
              <a:t>Add picture here – 1:1</a:t>
            </a:r>
          </a:p>
        </p:txBody>
      </p:sp>
      <p:sp>
        <p:nvSpPr>
          <p:cNvPr id="19" name="正方形/長方形 18"/>
          <p:cNvSpPr/>
          <p:nvPr userDrawn="1"/>
        </p:nvSpPr>
        <p:spPr>
          <a:xfrm>
            <a:off x="5092805" y="2094204"/>
            <a:ext cx="180000" cy="379560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latin typeface="+mj-lt"/>
            </a:endParaRPr>
          </a:p>
        </p:txBody>
      </p:sp>
      <p:sp>
        <p:nvSpPr>
          <p:cNvPr id="20" name="テキスト プレースホルダー 8"/>
          <p:cNvSpPr>
            <a:spLocks noGrp="1"/>
          </p:cNvSpPr>
          <p:nvPr>
            <p:ph type="body" sz="quarter" idx="16" hasCustomPrompt="1"/>
          </p:nvPr>
        </p:nvSpPr>
        <p:spPr>
          <a:xfrm>
            <a:off x="5092806" y="5994876"/>
            <a:ext cx="3941815"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Caption Here</a:t>
            </a:r>
            <a:endParaRPr lang="ja-JP" altLang="en-US" dirty="0"/>
          </a:p>
        </p:txBody>
      </p:sp>
      <p:sp>
        <p:nvSpPr>
          <p:cNvPr id="21" name="テキスト プレースホルダー 8"/>
          <p:cNvSpPr>
            <a:spLocks noGrp="1"/>
          </p:cNvSpPr>
          <p:nvPr>
            <p:ph type="body" sz="quarter" idx="17" hasCustomPrompt="1"/>
          </p:nvPr>
        </p:nvSpPr>
        <p:spPr>
          <a:xfrm>
            <a:off x="5085709" y="6681699"/>
            <a:ext cx="3948912" cy="2529535"/>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22" name="直線コネクタ 21"/>
          <p:cNvCxnSpPr/>
          <p:nvPr userDrawn="1"/>
        </p:nvCxnSpPr>
        <p:spPr>
          <a:xfrm>
            <a:off x="5092806" y="6583152"/>
            <a:ext cx="3941815"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
        <p:nvSpPr>
          <p:cNvPr id="23" name="図プレースホルダー 8"/>
          <p:cNvSpPr>
            <a:spLocks noGrp="1"/>
          </p:cNvSpPr>
          <p:nvPr>
            <p:ph type="pic" sz="quarter" idx="18" hasCustomPrompt="1"/>
          </p:nvPr>
        </p:nvSpPr>
        <p:spPr>
          <a:xfrm>
            <a:off x="9500079" y="2094204"/>
            <a:ext cx="3794644" cy="3795608"/>
          </a:xfrm>
          <a:prstGeom prst="rect">
            <a:avLst/>
          </a:prstGeom>
        </p:spPr>
        <p:txBody>
          <a:bodyPr/>
          <a:lstStyle>
            <a:lvl1pPr>
              <a:defRPr baseline="0">
                <a:solidFill>
                  <a:schemeClr val="bg2">
                    <a:lumMod val="50000"/>
                  </a:schemeClr>
                </a:solidFill>
                <a:latin typeface="+mn-lt"/>
                <a:ea typeface="Roboto" panose="02000000000000000000" pitchFamily="2" charset="0"/>
              </a:defRPr>
            </a:lvl1pPr>
          </a:lstStyle>
          <a:p>
            <a:r>
              <a:rPr lang="en-US" dirty="0"/>
              <a:t>Add picture here – 1:1</a:t>
            </a:r>
          </a:p>
        </p:txBody>
      </p:sp>
      <p:sp>
        <p:nvSpPr>
          <p:cNvPr id="24" name="正方形/長方形 23"/>
          <p:cNvSpPr/>
          <p:nvPr userDrawn="1"/>
        </p:nvSpPr>
        <p:spPr>
          <a:xfrm>
            <a:off x="9352907" y="2094204"/>
            <a:ext cx="180000" cy="379560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latin typeface="+mj-lt"/>
            </a:endParaRPr>
          </a:p>
        </p:txBody>
      </p:sp>
      <p:sp>
        <p:nvSpPr>
          <p:cNvPr id="25" name="テキスト プレースホルダー 8"/>
          <p:cNvSpPr>
            <a:spLocks noGrp="1"/>
          </p:cNvSpPr>
          <p:nvPr>
            <p:ph type="body" sz="quarter" idx="19" hasCustomPrompt="1"/>
          </p:nvPr>
        </p:nvSpPr>
        <p:spPr>
          <a:xfrm>
            <a:off x="9352908" y="5994876"/>
            <a:ext cx="3941815"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Caption Here</a:t>
            </a:r>
            <a:endParaRPr lang="ja-JP" altLang="en-US" dirty="0"/>
          </a:p>
        </p:txBody>
      </p:sp>
      <p:sp>
        <p:nvSpPr>
          <p:cNvPr id="26" name="テキスト プレースホルダー 8"/>
          <p:cNvSpPr>
            <a:spLocks noGrp="1"/>
          </p:cNvSpPr>
          <p:nvPr>
            <p:ph type="body" sz="quarter" idx="20" hasCustomPrompt="1"/>
          </p:nvPr>
        </p:nvSpPr>
        <p:spPr>
          <a:xfrm>
            <a:off x="9345811" y="6681699"/>
            <a:ext cx="3948912" cy="2529535"/>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27" name="直線コネクタ 26"/>
          <p:cNvCxnSpPr/>
          <p:nvPr userDrawn="1"/>
        </p:nvCxnSpPr>
        <p:spPr>
          <a:xfrm>
            <a:off x="9352908" y="6583152"/>
            <a:ext cx="3941815"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
        <p:nvSpPr>
          <p:cNvPr id="28" name="図プレースホルダー 8"/>
          <p:cNvSpPr>
            <a:spLocks noGrp="1"/>
          </p:cNvSpPr>
          <p:nvPr>
            <p:ph type="pic" sz="quarter" idx="21" hasCustomPrompt="1"/>
          </p:nvPr>
        </p:nvSpPr>
        <p:spPr>
          <a:xfrm>
            <a:off x="13753832" y="2094204"/>
            <a:ext cx="3794644" cy="3795608"/>
          </a:xfrm>
          <a:prstGeom prst="rect">
            <a:avLst/>
          </a:prstGeom>
        </p:spPr>
        <p:txBody>
          <a:bodyPr/>
          <a:lstStyle>
            <a:lvl1pPr>
              <a:defRPr baseline="0">
                <a:solidFill>
                  <a:schemeClr val="bg2">
                    <a:lumMod val="50000"/>
                  </a:schemeClr>
                </a:solidFill>
                <a:latin typeface="+mn-lt"/>
                <a:ea typeface="Roboto" panose="02000000000000000000" pitchFamily="2" charset="0"/>
              </a:defRPr>
            </a:lvl1pPr>
          </a:lstStyle>
          <a:p>
            <a:r>
              <a:rPr lang="en-US" dirty="0"/>
              <a:t>Add picture here – 1:1</a:t>
            </a:r>
          </a:p>
        </p:txBody>
      </p:sp>
      <p:sp>
        <p:nvSpPr>
          <p:cNvPr id="29" name="正方形/長方形 28"/>
          <p:cNvSpPr/>
          <p:nvPr userDrawn="1"/>
        </p:nvSpPr>
        <p:spPr>
          <a:xfrm>
            <a:off x="13606660" y="2094204"/>
            <a:ext cx="180000" cy="379560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latin typeface="+mj-lt"/>
            </a:endParaRPr>
          </a:p>
        </p:txBody>
      </p:sp>
      <p:sp>
        <p:nvSpPr>
          <p:cNvPr id="30" name="テキスト プレースホルダー 8"/>
          <p:cNvSpPr>
            <a:spLocks noGrp="1"/>
          </p:cNvSpPr>
          <p:nvPr>
            <p:ph type="body" sz="quarter" idx="22" hasCustomPrompt="1"/>
          </p:nvPr>
        </p:nvSpPr>
        <p:spPr>
          <a:xfrm>
            <a:off x="13606661" y="5994876"/>
            <a:ext cx="3941815"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Caption Here</a:t>
            </a:r>
            <a:endParaRPr lang="ja-JP" altLang="en-US" dirty="0"/>
          </a:p>
        </p:txBody>
      </p:sp>
      <p:sp>
        <p:nvSpPr>
          <p:cNvPr id="31" name="テキスト プレースホルダー 8"/>
          <p:cNvSpPr>
            <a:spLocks noGrp="1"/>
          </p:cNvSpPr>
          <p:nvPr>
            <p:ph type="body" sz="quarter" idx="23" hasCustomPrompt="1"/>
          </p:nvPr>
        </p:nvSpPr>
        <p:spPr>
          <a:xfrm>
            <a:off x="13599564" y="6681699"/>
            <a:ext cx="3948912" cy="2529535"/>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32" name="直線コネクタ 31"/>
          <p:cNvCxnSpPr/>
          <p:nvPr userDrawn="1"/>
        </p:nvCxnSpPr>
        <p:spPr>
          <a:xfrm>
            <a:off x="13606661" y="6583152"/>
            <a:ext cx="3941815"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985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s -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84675" y="132353"/>
            <a:ext cx="17646914" cy="770016"/>
          </a:xfrm>
          <a:prstGeom prst="rect">
            <a:avLst/>
          </a:prstGeom>
        </p:spPr>
        <p:txBody>
          <a:bodyPr anchor="t"/>
          <a:lstStyle>
            <a:lvl1pPr>
              <a:defRPr baseline="0">
                <a:latin typeface="+mj-lt"/>
              </a:defRPr>
            </a:lvl1pPr>
          </a:lstStyle>
          <a:p>
            <a:r>
              <a:rPr lang="en-US" dirty="0"/>
              <a:t>Slide Title Here</a:t>
            </a:r>
          </a:p>
        </p:txBody>
      </p:sp>
      <p:sp>
        <p:nvSpPr>
          <p:cNvPr id="3" name="フッター プレースホルダー 2"/>
          <p:cNvSpPr>
            <a:spLocks noGrp="1"/>
          </p:cNvSpPr>
          <p:nvPr>
            <p:ph type="ftr" sz="quarter" idx="10"/>
          </p:nvPr>
        </p:nvSpPr>
        <p:spPr/>
        <p:txBody>
          <a:bodyPr/>
          <a:lstStyle>
            <a:lvl1pPr>
              <a:defRPr>
                <a:latin typeface="+mj-lt"/>
              </a:defRPr>
            </a:lvl1pPr>
          </a:lstStyle>
          <a:p>
            <a:r>
              <a:rPr lang="en-US"/>
              <a:t>Presentation Title Here</a:t>
            </a:r>
            <a:endParaRPr lang="en-US" dirty="0"/>
          </a:p>
        </p:txBody>
      </p:sp>
      <p:sp>
        <p:nvSpPr>
          <p:cNvPr id="4" name="スライド番号プレースホルダー 3"/>
          <p:cNvSpPr>
            <a:spLocks noGrp="1"/>
          </p:cNvSpPr>
          <p:nvPr>
            <p:ph type="sldNum" sz="quarter" idx="11"/>
          </p:nvPr>
        </p:nvSpPr>
        <p:spPr/>
        <p:txBody>
          <a:bodyPr/>
          <a:lstStyle>
            <a:lvl1pPr>
              <a:defRPr>
                <a:latin typeface="+mj-lt"/>
              </a:defRPr>
            </a:lvl1pPr>
          </a:lstStyle>
          <a:p>
            <a:fld id="{DAEF4D36-AE85-49C9-90DE-66D02B257272}" type="slidenum">
              <a:rPr lang="en-US" smtClean="0"/>
              <a:pPr/>
              <a:t>‹Nº›</a:t>
            </a:fld>
            <a:endParaRPr lang="en-US"/>
          </a:p>
        </p:txBody>
      </p:sp>
      <p:sp>
        <p:nvSpPr>
          <p:cNvPr id="6" name="サブタイトル 2"/>
          <p:cNvSpPr>
            <a:spLocks noGrp="1"/>
          </p:cNvSpPr>
          <p:nvPr>
            <p:ph type="subTitle" idx="1" hasCustomPrompt="1"/>
          </p:nvPr>
        </p:nvSpPr>
        <p:spPr>
          <a:xfrm>
            <a:off x="484675" y="908365"/>
            <a:ext cx="17646914" cy="445226"/>
          </a:xfrm>
          <a:prstGeom prst="rect">
            <a:avLst/>
          </a:prstGeom>
        </p:spPr>
        <p:txBody>
          <a:bodyPr>
            <a:normAutofit/>
          </a:bodyPr>
          <a:lstStyle>
            <a:lvl1pPr marL="0" indent="0" algn="l">
              <a:buNone/>
              <a:defRPr sz="3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A brief description here</a:t>
            </a:r>
            <a:endParaRPr lang="en-US" dirty="0"/>
          </a:p>
        </p:txBody>
      </p:sp>
      <p:sp>
        <p:nvSpPr>
          <p:cNvPr id="9" name="図プレースホルダー 8"/>
          <p:cNvSpPr>
            <a:spLocks noGrp="1"/>
          </p:cNvSpPr>
          <p:nvPr>
            <p:ph type="pic" sz="quarter" idx="12" hasCustomPrompt="1"/>
          </p:nvPr>
        </p:nvSpPr>
        <p:spPr>
          <a:xfrm>
            <a:off x="1610338" y="2094204"/>
            <a:ext cx="3794644" cy="3795608"/>
          </a:xfrm>
          <a:prstGeom prst="rect">
            <a:avLst/>
          </a:prstGeom>
        </p:spPr>
        <p:txBody>
          <a:bodyPr/>
          <a:lstStyle>
            <a:lvl1pPr>
              <a:defRPr baseline="0">
                <a:solidFill>
                  <a:schemeClr val="bg2">
                    <a:lumMod val="50000"/>
                  </a:schemeClr>
                </a:solidFill>
                <a:latin typeface="+mn-lt"/>
                <a:ea typeface="Roboto" panose="02000000000000000000" pitchFamily="2" charset="0"/>
              </a:defRPr>
            </a:lvl1pPr>
          </a:lstStyle>
          <a:p>
            <a:r>
              <a:rPr lang="en-US" dirty="0"/>
              <a:t>Add picture here – 1:1</a:t>
            </a:r>
          </a:p>
        </p:txBody>
      </p:sp>
      <p:sp>
        <p:nvSpPr>
          <p:cNvPr id="11" name="正方形/長方形 10"/>
          <p:cNvSpPr/>
          <p:nvPr userDrawn="1"/>
        </p:nvSpPr>
        <p:spPr>
          <a:xfrm>
            <a:off x="1463166" y="2094204"/>
            <a:ext cx="180000" cy="379560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latin typeface="+mj-lt"/>
            </a:endParaRPr>
          </a:p>
        </p:txBody>
      </p:sp>
      <p:sp>
        <p:nvSpPr>
          <p:cNvPr id="12" name="テキスト プレースホルダー 8"/>
          <p:cNvSpPr>
            <a:spLocks noGrp="1"/>
          </p:cNvSpPr>
          <p:nvPr>
            <p:ph type="body" sz="quarter" idx="13" hasCustomPrompt="1"/>
          </p:nvPr>
        </p:nvSpPr>
        <p:spPr>
          <a:xfrm>
            <a:off x="1463167" y="5994876"/>
            <a:ext cx="3941815"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Caption Here</a:t>
            </a:r>
            <a:endParaRPr lang="ja-JP" altLang="en-US" dirty="0"/>
          </a:p>
        </p:txBody>
      </p:sp>
      <p:sp>
        <p:nvSpPr>
          <p:cNvPr id="13" name="テキスト プレースホルダー 8"/>
          <p:cNvSpPr>
            <a:spLocks noGrp="1"/>
          </p:cNvSpPr>
          <p:nvPr>
            <p:ph type="body" sz="quarter" idx="14" hasCustomPrompt="1"/>
          </p:nvPr>
        </p:nvSpPr>
        <p:spPr>
          <a:xfrm>
            <a:off x="1456070" y="6681699"/>
            <a:ext cx="3948912" cy="2529535"/>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14" name="直線コネクタ 13"/>
          <p:cNvCxnSpPr/>
          <p:nvPr userDrawn="1"/>
        </p:nvCxnSpPr>
        <p:spPr>
          <a:xfrm>
            <a:off x="1463167" y="6583152"/>
            <a:ext cx="3941815"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
        <p:nvSpPr>
          <p:cNvPr id="18" name="図プレースホルダー 8"/>
          <p:cNvSpPr>
            <a:spLocks noGrp="1"/>
          </p:cNvSpPr>
          <p:nvPr>
            <p:ph type="pic" sz="quarter" idx="15" hasCustomPrompt="1"/>
          </p:nvPr>
        </p:nvSpPr>
        <p:spPr>
          <a:xfrm>
            <a:off x="7286491" y="2094204"/>
            <a:ext cx="3794644" cy="3795608"/>
          </a:xfrm>
          <a:prstGeom prst="rect">
            <a:avLst/>
          </a:prstGeom>
        </p:spPr>
        <p:txBody>
          <a:bodyPr/>
          <a:lstStyle>
            <a:lvl1pPr>
              <a:defRPr baseline="0">
                <a:solidFill>
                  <a:schemeClr val="bg2">
                    <a:lumMod val="50000"/>
                  </a:schemeClr>
                </a:solidFill>
                <a:latin typeface="+mn-lt"/>
                <a:ea typeface="Roboto" panose="02000000000000000000" pitchFamily="2" charset="0"/>
              </a:defRPr>
            </a:lvl1pPr>
          </a:lstStyle>
          <a:p>
            <a:r>
              <a:rPr lang="en-US" dirty="0"/>
              <a:t>Add picture here – 1:1</a:t>
            </a:r>
          </a:p>
        </p:txBody>
      </p:sp>
      <p:sp>
        <p:nvSpPr>
          <p:cNvPr id="19" name="正方形/長方形 18"/>
          <p:cNvSpPr/>
          <p:nvPr userDrawn="1"/>
        </p:nvSpPr>
        <p:spPr>
          <a:xfrm>
            <a:off x="7139319" y="2094204"/>
            <a:ext cx="180000" cy="379560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latin typeface="+mj-lt"/>
            </a:endParaRPr>
          </a:p>
        </p:txBody>
      </p:sp>
      <p:sp>
        <p:nvSpPr>
          <p:cNvPr id="20" name="テキスト プレースホルダー 8"/>
          <p:cNvSpPr>
            <a:spLocks noGrp="1"/>
          </p:cNvSpPr>
          <p:nvPr>
            <p:ph type="body" sz="quarter" idx="16" hasCustomPrompt="1"/>
          </p:nvPr>
        </p:nvSpPr>
        <p:spPr>
          <a:xfrm>
            <a:off x="7139320" y="5994876"/>
            <a:ext cx="3941815"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Caption Here</a:t>
            </a:r>
            <a:endParaRPr lang="ja-JP" altLang="en-US" dirty="0"/>
          </a:p>
        </p:txBody>
      </p:sp>
      <p:sp>
        <p:nvSpPr>
          <p:cNvPr id="21" name="テキスト プレースホルダー 8"/>
          <p:cNvSpPr>
            <a:spLocks noGrp="1"/>
          </p:cNvSpPr>
          <p:nvPr>
            <p:ph type="body" sz="quarter" idx="17" hasCustomPrompt="1"/>
          </p:nvPr>
        </p:nvSpPr>
        <p:spPr>
          <a:xfrm>
            <a:off x="7132223" y="6681699"/>
            <a:ext cx="3948912" cy="2529535"/>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22" name="直線コネクタ 21"/>
          <p:cNvCxnSpPr/>
          <p:nvPr userDrawn="1"/>
        </p:nvCxnSpPr>
        <p:spPr>
          <a:xfrm>
            <a:off x="7139320" y="6583152"/>
            <a:ext cx="3941815"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
        <p:nvSpPr>
          <p:cNvPr id="23" name="図プレースホルダー 8"/>
          <p:cNvSpPr>
            <a:spLocks noGrp="1"/>
          </p:cNvSpPr>
          <p:nvPr>
            <p:ph type="pic" sz="quarter" idx="18" hasCustomPrompt="1"/>
          </p:nvPr>
        </p:nvSpPr>
        <p:spPr>
          <a:xfrm>
            <a:off x="12969740" y="2094204"/>
            <a:ext cx="3794644" cy="3795608"/>
          </a:xfrm>
          <a:prstGeom prst="rect">
            <a:avLst/>
          </a:prstGeom>
        </p:spPr>
        <p:txBody>
          <a:bodyPr/>
          <a:lstStyle>
            <a:lvl1pPr>
              <a:defRPr baseline="0">
                <a:solidFill>
                  <a:schemeClr val="bg2">
                    <a:lumMod val="50000"/>
                  </a:schemeClr>
                </a:solidFill>
                <a:latin typeface="+mn-lt"/>
                <a:ea typeface="Roboto" panose="02000000000000000000" pitchFamily="2" charset="0"/>
              </a:defRPr>
            </a:lvl1pPr>
          </a:lstStyle>
          <a:p>
            <a:r>
              <a:rPr lang="en-US" dirty="0"/>
              <a:t>Add picture here – 1:1</a:t>
            </a:r>
          </a:p>
        </p:txBody>
      </p:sp>
      <p:sp>
        <p:nvSpPr>
          <p:cNvPr id="24" name="正方形/長方形 23"/>
          <p:cNvSpPr/>
          <p:nvPr userDrawn="1"/>
        </p:nvSpPr>
        <p:spPr>
          <a:xfrm>
            <a:off x="12822568" y="2094204"/>
            <a:ext cx="180000" cy="379560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latin typeface="+mj-lt"/>
            </a:endParaRPr>
          </a:p>
        </p:txBody>
      </p:sp>
      <p:sp>
        <p:nvSpPr>
          <p:cNvPr id="25" name="テキスト プレースホルダー 8"/>
          <p:cNvSpPr>
            <a:spLocks noGrp="1"/>
          </p:cNvSpPr>
          <p:nvPr>
            <p:ph type="body" sz="quarter" idx="19" hasCustomPrompt="1"/>
          </p:nvPr>
        </p:nvSpPr>
        <p:spPr>
          <a:xfrm>
            <a:off x="12822569" y="5994876"/>
            <a:ext cx="3941815"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Caption Here</a:t>
            </a:r>
            <a:endParaRPr lang="ja-JP" altLang="en-US" dirty="0"/>
          </a:p>
        </p:txBody>
      </p:sp>
      <p:sp>
        <p:nvSpPr>
          <p:cNvPr id="26" name="テキスト プレースホルダー 8"/>
          <p:cNvSpPr>
            <a:spLocks noGrp="1"/>
          </p:cNvSpPr>
          <p:nvPr>
            <p:ph type="body" sz="quarter" idx="20" hasCustomPrompt="1"/>
          </p:nvPr>
        </p:nvSpPr>
        <p:spPr>
          <a:xfrm>
            <a:off x="12815472" y="6681699"/>
            <a:ext cx="3948912" cy="2529535"/>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27" name="直線コネクタ 26"/>
          <p:cNvCxnSpPr/>
          <p:nvPr userDrawn="1"/>
        </p:nvCxnSpPr>
        <p:spPr>
          <a:xfrm>
            <a:off x="12822569" y="6583152"/>
            <a:ext cx="3941815"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281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84675" y="132353"/>
            <a:ext cx="17646914" cy="770016"/>
          </a:xfrm>
          <a:prstGeom prst="rect">
            <a:avLst/>
          </a:prstGeom>
        </p:spPr>
        <p:txBody>
          <a:bodyPr anchor="t"/>
          <a:lstStyle>
            <a:lvl1pPr>
              <a:defRPr baseline="0">
                <a:latin typeface="+mj-lt"/>
              </a:defRPr>
            </a:lvl1pPr>
          </a:lstStyle>
          <a:p>
            <a:r>
              <a:rPr lang="en-US" dirty="0"/>
              <a:t>Slide Title Here</a:t>
            </a:r>
          </a:p>
        </p:txBody>
      </p:sp>
      <p:sp>
        <p:nvSpPr>
          <p:cNvPr id="3" name="フッター プレースホルダー 2"/>
          <p:cNvSpPr>
            <a:spLocks noGrp="1"/>
          </p:cNvSpPr>
          <p:nvPr>
            <p:ph type="ftr" sz="quarter" idx="10"/>
          </p:nvPr>
        </p:nvSpPr>
        <p:spPr/>
        <p:txBody>
          <a:bodyPr/>
          <a:lstStyle>
            <a:lvl1pPr>
              <a:defRPr>
                <a:latin typeface="+mj-lt"/>
              </a:defRPr>
            </a:lvl1pPr>
          </a:lstStyle>
          <a:p>
            <a:r>
              <a:rPr lang="en-US"/>
              <a:t>Presentation Title Here</a:t>
            </a:r>
            <a:endParaRPr lang="en-US" dirty="0"/>
          </a:p>
        </p:txBody>
      </p:sp>
      <p:sp>
        <p:nvSpPr>
          <p:cNvPr id="4" name="スライド番号プレースホルダー 3"/>
          <p:cNvSpPr>
            <a:spLocks noGrp="1"/>
          </p:cNvSpPr>
          <p:nvPr>
            <p:ph type="sldNum" sz="quarter" idx="11"/>
          </p:nvPr>
        </p:nvSpPr>
        <p:spPr/>
        <p:txBody>
          <a:bodyPr/>
          <a:lstStyle>
            <a:lvl1pPr>
              <a:defRPr>
                <a:latin typeface="+mj-lt"/>
              </a:defRPr>
            </a:lvl1pPr>
          </a:lstStyle>
          <a:p>
            <a:fld id="{DAEF4D36-AE85-49C9-90DE-66D02B257272}" type="slidenum">
              <a:rPr lang="en-US" smtClean="0"/>
              <a:pPr/>
              <a:t>‹Nº›</a:t>
            </a:fld>
            <a:endParaRPr lang="en-US"/>
          </a:p>
        </p:txBody>
      </p:sp>
      <p:sp>
        <p:nvSpPr>
          <p:cNvPr id="6" name="サブタイトル 2"/>
          <p:cNvSpPr>
            <a:spLocks noGrp="1"/>
          </p:cNvSpPr>
          <p:nvPr>
            <p:ph type="subTitle" idx="1" hasCustomPrompt="1"/>
          </p:nvPr>
        </p:nvSpPr>
        <p:spPr>
          <a:xfrm>
            <a:off x="484675" y="908365"/>
            <a:ext cx="17646914" cy="445226"/>
          </a:xfrm>
          <a:prstGeom prst="rect">
            <a:avLst/>
          </a:prstGeom>
        </p:spPr>
        <p:txBody>
          <a:bodyPr>
            <a:normAutofit/>
          </a:bodyPr>
          <a:lstStyle>
            <a:lvl1pPr marL="0" indent="0" algn="l">
              <a:buNone/>
              <a:defRPr sz="3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A brief description here</a:t>
            </a:r>
            <a:endParaRPr lang="en-US" dirty="0"/>
          </a:p>
        </p:txBody>
      </p:sp>
      <p:sp>
        <p:nvSpPr>
          <p:cNvPr id="12" name="テキスト プレースホルダー 8"/>
          <p:cNvSpPr>
            <a:spLocks noGrp="1"/>
          </p:cNvSpPr>
          <p:nvPr>
            <p:ph type="body" sz="quarter" idx="13" hasCustomPrompt="1"/>
          </p:nvPr>
        </p:nvSpPr>
        <p:spPr>
          <a:xfrm>
            <a:off x="911624" y="2105047"/>
            <a:ext cx="5037261"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sp>
        <p:nvSpPr>
          <p:cNvPr id="13" name="テキスト プレースホルダー 8"/>
          <p:cNvSpPr>
            <a:spLocks noGrp="1"/>
          </p:cNvSpPr>
          <p:nvPr>
            <p:ph type="body" sz="quarter" idx="14" hasCustomPrompt="1"/>
          </p:nvPr>
        </p:nvSpPr>
        <p:spPr>
          <a:xfrm>
            <a:off x="904527" y="2791870"/>
            <a:ext cx="5046330" cy="6323101"/>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14" name="直線コネクタ 13"/>
          <p:cNvCxnSpPr/>
          <p:nvPr userDrawn="1"/>
        </p:nvCxnSpPr>
        <p:spPr>
          <a:xfrm>
            <a:off x="911624" y="2693323"/>
            <a:ext cx="5037261"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
        <p:nvSpPr>
          <p:cNvPr id="20" name="テキスト プレースホルダー 8"/>
          <p:cNvSpPr>
            <a:spLocks noGrp="1"/>
          </p:cNvSpPr>
          <p:nvPr>
            <p:ph type="body" sz="quarter" idx="16" hasCustomPrompt="1"/>
          </p:nvPr>
        </p:nvSpPr>
        <p:spPr>
          <a:xfrm>
            <a:off x="6587777" y="2105047"/>
            <a:ext cx="5037261"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sp>
        <p:nvSpPr>
          <p:cNvPr id="21" name="テキスト プレースホルダー 8"/>
          <p:cNvSpPr>
            <a:spLocks noGrp="1"/>
          </p:cNvSpPr>
          <p:nvPr>
            <p:ph type="body" sz="quarter" idx="17" hasCustomPrompt="1"/>
          </p:nvPr>
        </p:nvSpPr>
        <p:spPr>
          <a:xfrm>
            <a:off x="6580680" y="2791870"/>
            <a:ext cx="5046330" cy="6323101"/>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22" name="直線コネクタ 21"/>
          <p:cNvCxnSpPr/>
          <p:nvPr userDrawn="1"/>
        </p:nvCxnSpPr>
        <p:spPr>
          <a:xfrm>
            <a:off x="6587777" y="2693323"/>
            <a:ext cx="5037261"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
        <p:nvSpPr>
          <p:cNvPr id="25" name="テキスト プレースホルダー 8"/>
          <p:cNvSpPr>
            <a:spLocks noGrp="1"/>
          </p:cNvSpPr>
          <p:nvPr>
            <p:ph type="body" sz="quarter" idx="19" hasCustomPrompt="1"/>
          </p:nvPr>
        </p:nvSpPr>
        <p:spPr>
          <a:xfrm>
            <a:off x="12271026" y="2105047"/>
            <a:ext cx="5037261"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sp>
        <p:nvSpPr>
          <p:cNvPr id="26" name="テキスト プレースホルダー 8"/>
          <p:cNvSpPr>
            <a:spLocks noGrp="1"/>
          </p:cNvSpPr>
          <p:nvPr>
            <p:ph type="body" sz="quarter" idx="20" hasCustomPrompt="1"/>
          </p:nvPr>
        </p:nvSpPr>
        <p:spPr>
          <a:xfrm>
            <a:off x="12263929" y="2791870"/>
            <a:ext cx="5046330" cy="6323101"/>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27" name="直線コネクタ 26"/>
          <p:cNvCxnSpPr/>
          <p:nvPr userDrawn="1"/>
        </p:nvCxnSpPr>
        <p:spPr>
          <a:xfrm>
            <a:off x="12271026" y="2693323"/>
            <a:ext cx="5037261"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0646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84675" y="132353"/>
            <a:ext cx="17646914" cy="770016"/>
          </a:xfrm>
          <a:prstGeom prst="rect">
            <a:avLst/>
          </a:prstGeom>
        </p:spPr>
        <p:txBody>
          <a:bodyPr anchor="t"/>
          <a:lstStyle>
            <a:lvl1pPr>
              <a:defRPr baseline="0">
                <a:latin typeface="+mj-lt"/>
              </a:defRPr>
            </a:lvl1pPr>
          </a:lstStyle>
          <a:p>
            <a:r>
              <a:rPr lang="en-US" dirty="0"/>
              <a:t>Slide Title Here</a:t>
            </a:r>
          </a:p>
        </p:txBody>
      </p:sp>
      <p:sp>
        <p:nvSpPr>
          <p:cNvPr id="3" name="フッター プレースホルダー 2"/>
          <p:cNvSpPr>
            <a:spLocks noGrp="1"/>
          </p:cNvSpPr>
          <p:nvPr>
            <p:ph type="ftr" sz="quarter" idx="10"/>
          </p:nvPr>
        </p:nvSpPr>
        <p:spPr/>
        <p:txBody>
          <a:bodyPr/>
          <a:lstStyle>
            <a:lvl1pPr>
              <a:defRPr>
                <a:latin typeface="+mj-lt"/>
              </a:defRPr>
            </a:lvl1pPr>
          </a:lstStyle>
          <a:p>
            <a:r>
              <a:rPr lang="en-US"/>
              <a:t>Presentation Title Here</a:t>
            </a:r>
            <a:endParaRPr lang="en-US" dirty="0"/>
          </a:p>
        </p:txBody>
      </p:sp>
      <p:sp>
        <p:nvSpPr>
          <p:cNvPr id="4" name="スライド番号プレースホルダー 3"/>
          <p:cNvSpPr>
            <a:spLocks noGrp="1"/>
          </p:cNvSpPr>
          <p:nvPr>
            <p:ph type="sldNum" sz="quarter" idx="11"/>
          </p:nvPr>
        </p:nvSpPr>
        <p:spPr/>
        <p:txBody>
          <a:bodyPr/>
          <a:lstStyle>
            <a:lvl1pPr>
              <a:defRPr>
                <a:latin typeface="+mj-lt"/>
              </a:defRPr>
            </a:lvl1pPr>
          </a:lstStyle>
          <a:p>
            <a:fld id="{DAEF4D36-AE85-49C9-90DE-66D02B257272}" type="slidenum">
              <a:rPr lang="en-US" smtClean="0"/>
              <a:pPr/>
              <a:t>‹Nº›</a:t>
            </a:fld>
            <a:endParaRPr lang="en-US"/>
          </a:p>
        </p:txBody>
      </p:sp>
      <p:sp>
        <p:nvSpPr>
          <p:cNvPr id="6" name="サブタイトル 2"/>
          <p:cNvSpPr>
            <a:spLocks noGrp="1"/>
          </p:cNvSpPr>
          <p:nvPr>
            <p:ph type="subTitle" idx="1" hasCustomPrompt="1"/>
          </p:nvPr>
        </p:nvSpPr>
        <p:spPr>
          <a:xfrm>
            <a:off x="484675" y="908365"/>
            <a:ext cx="17646914" cy="445226"/>
          </a:xfrm>
          <a:prstGeom prst="rect">
            <a:avLst/>
          </a:prstGeom>
        </p:spPr>
        <p:txBody>
          <a:bodyPr>
            <a:normAutofit/>
          </a:bodyPr>
          <a:lstStyle>
            <a:lvl1pPr marL="0" indent="0" algn="l">
              <a:buNone/>
              <a:defRPr sz="3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A brief description here</a:t>
            </a:r>
            <a:endParaRPr lang="en-US" dirty="0"/>
          </a:p>
        </p:txBody>
      </p:sp>
      <p:sp>
        <p:nvSpPr>
          <p:cNvPr id="12" name="テキスト プレースホルダー 8"/>
          <p:cNvSpPr>
            <a:spLocks noGrp="1"/>
          </p:cNvSpPr>
          <p:nvPr>
            <p:ph type="body" sz="quarter" idx="13" hasCustomPrompt="1"/>
          </p:nvPr>
        </p:nvSpPr>
        <p:spPr>
          <a:xfrm>
            <a:off x="911624" y="2105047"/>
            <a:ext cx="7427242"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sp>
        <p:nvSpPr>
          <p:cNvPr id="13" name="テキスト プレースホルダー 8"/>
          <p:cNvSpPr>
            <a:spLocks noGrp="1"/>
          </p:cNvSpPr>
          <p:nvPr>
            <p:ph type="body" sz="quarter" idx="14" hasCustomPrompt="1"/>
          </p:nvPr>
        </p:nvSpPr>
        <p:spPr>
          <a:xfrm>
            <a:off x="904527" y="2791870"/>
            <a:ext cx="7440614" cy="6323101"/>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14" name="直線コネクタ 13"/>
          <p:cNvCxnSpPr/>
          <p:nvPr userDrawn="1"/>
        </p:nvCxnSpPr>
        <p:spPr>
          <a:xfrm>
            <a:off x="911624" y="2693323"/>
            <a:ext cx="7427242"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
        <p:nvSpPr>
          <p:cNvPr id="20" name="テキスト プレースホルダー 8"/>
          <p:cNvSpPr>
            <a:spLocks noGrp="1"/>
          </p:cNvSpPr>
          <p:nvPr>
            <p:ph type="body" sz="quarter" idx="16" hasCustomPrompt="1"/>
          </p:nvPr>
        </p:nvSpPr>
        <p:spPr>
          <a:xfrm>
            <a:off x="9133967" y="2105047"/>
            <a:ext cx="7427242" cy="635549"/>
          </a:xfrm>
          <a:prstGeom prst="rect">
            <a:avLst/>
          </a:prstGeom>
        </p:spPr>
        <p:txBody>
          <a:bodyPr anchor="b"/>
          <a:lstStyle>
            <a:lvl1pPr marL="0" marR="0" indent="0" algn="l" defTabSz="1371600" rtl="0" eaLnBrk="1" fontAlgn="auto" latinLnBrk="0" hangingPunct="1">
              <a:lnSpc>
                <a:spcPct val="90000"/>
              </a:lnSpc>
              <a:spcBef>
                <a:spcPts val="1500"/>
              </a:spcBef>
              <a:spcAft>
                <a:spcPts val="0"/>
              </a:spcAft>
              <a:buClrTx/>
              <a:buSzTx/>
              <a:buFont typeface="Wingdings" panose="05000000000000000000" pitchFamily="2" charset="2"/>
              <a:buNone/>
              <a:tabLst/>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marL="0" marR="0" lvl="0" indent="0" algn="l" defTabSz="1371600" rtl="0" eaLnBrk="1" fontAlgn="auto" latinLnBrk="0" hangingPunct="1">
              <a:lnSpc>
                <a:spcPct val="90000"/>
              </a:lnSpc>
              <a:spcBef>
                <a:spcPts val="1500"/>
              </a:spcBef>
              <a:spcAft>
                <a:spcPts val="0"/>
              </a:spcAft>
              <a:buClrTx/>
              <a:buSzTx/>
              <a:buFont typeface="Wingdings" panose="05000000000000000000" pitchFamily="2" charset="2"/>
              <a:buNone/>
              <a:tabLst/>
              <a:defRPr/>
            </a:pPr>
            <a:r>
              <a:rPr lang="en-US" altLang="ja-JP" dirty="0"/>
              <a:t>Text here</a:t>
            </a:r>
            <a:endParaRPr lang="ja-JP" altLang="en-US" dirty="0"/>
          </a:p>
        </p:txBody>
      </p:sp>
      <p:sp>
        <p:nvSpPr>
          <p:cNvPr id="21" name="テキスト プレースホルダー 8"/>
          <p:cNvSpPr>
            <a:spLocks noGrp="1"/>
          </p:cNvSpPr>
          <p:nvPr>
            <p:ph type="body" sz="quarter" idx="17" hasCustomPrompt="1"/>
          </p:nvPr>
        </p:nvSpPr>
        <p:spPr>
          <a:xfrm>
            <a:off x="9126870" y="2791870"/>
            <a:ext cx="7440614" cy="6323101"/>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22" name="直線コネクタ 21"/>
          <p:cNvCxnSpPr/>
          <p:nvPr userDrawn="1"/>
        </p:nvCxnSpPr>
        <p:spPr>
          <a:xfrm>
            <a:off x="9133967" y="2693323"/>
            <a:ext cx="7427242"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3881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84675" y="132353"/>
            <a:ext cx="17646914" cy="770016"/>
          </a:xfrm>
          <a:prstGeom prst="rect">
            <a:avLst/>
          </a:prstGeom>
        </p:spPr>
        <p:txBody>
          <a:bodyPr anchor="t"/>
          <a:lstStyle>
            <a:lvl1pPr>
              <a:defRPr baseline="0">
                <a:latin typeface="+mj-lt"/>
              </a:defRPr>
            </a:lvl1pPr>
          </a:lstStyle>
          <a:p>
            <a:r>
              <a:rPr lang="en-US" dirty="0"/>
              <a:t>Slide Title Here</a:t>
            </a:r>
          </a:p>
        </p:txBody>
      </p:sp>
      <p:sp>
        <p:nvSpPr>
          <p:cNvPr id="3" name="フッター プレースホルダー 2"/>
          <p:cNvSpPr>
            <a:spLocks noGrp="1"/>
          </p:cNvSpPr>
          <p:nvPr>
            <p:ph type="ftr" sz="quarter" idx="10"/>
          </p:nvPr>
        </p:nvSpPr>
        <p:spPr/>
        <p:txBody>
          <a:bodyPr/>
          <a:lstStyle>
            <a:lvl1pPr>
              <a:defRPr>
                <a:latin typeface="+mj-lt"/>
              </a:defRPr>
            </a:lvl1pPr>
          </a:lstStyle>
          <a:p>
            <a:r>
              <a:rPr lang="en-US"/>
              <a:t>Presentation Title Here</a:t>
            </a:r>
            <a:endParaRPr lang="en-US" dirty="0"/>
          </a:p>
        </p:txBody>
      </p:sp>
      <p:sp>
        <p:nvSpPr>
          <p:cNvPr id="4" name="スライド番号プレースホルダー 3"/>
          <p:cNvSpPr>
            <a:spLocks noGrp="1"/>
          </p:cNvSpPr>
          <p:nvPr>
            <p:ph type="sldNum" sz="quarter" idx="11"/>
          </p:nvPr>
        </p:nvSpPr>
        <p:spPr/>
        <p:txBody>
          <a:bodyPr/>
          <a:lstStyle>
            <a:lvl1pPr>
              <a:defRPr>
                <a:latin typeface="+mj-lt"/>
              </a:defRPr>
            </a:lvl1pPr>
          </a:lstStyle>
          <a:p>
            <a:fld id="{DAEF4D36-AE85-49C9-90DE-66D02B257272}" type="slidenum">
              <a:rPr lang="en-US" smtClean="0"/>
              <a:pPr/>
              <a:t>‹Nº›</a:t>
            </a:fld>
            <a:endParaRPr lang="en-US"/>
          </a:p>
        </p:txBody>
      </p:sp>
      <p:sp>
        <p:nvSpPr>
          <p:cNvPr id="6" name="サブタイトル 2"/>
          <p:cNvSpPr>
            <a:spLocks noGrp="1"/>
          </p:cNvSpPr>
          <p:nvPr>
            <p:ph type="subTitle" idx="1" hasCustomPrompt="1"/>
          </p:nvPr>
        </p:nvSpPr>
        <p:spPr>
          <a:xfrm>
            <a:off x="484675" y="908365"/>
            <a:ext cx="17646914" cy="445226"/>
          </a:xfrm>
          <a:prstGeom prst="rect">
            <a:avLst/>
          </a:prstGeom>
        </p:spPr>
        <p:txBody>
          <a:bodyPr>
            <a:normAutofit/>
          </a:bodyPr>
          <a:lstStyle>
            <a:lvl1pPr marL="0" indent="0" algn="l">
              <a:buNone/>
              <a:defRPr sz="3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A brief description here</a:t>
            </a:r>
            <a:endParaRPr lang="en-US" dirty="0"/>
          </a:p>
        </p:txBody>
      </p:sp>
      <p:sp>
        <p:nvSpPr>
          <p:cNvPr id="12" name="テキスト プレースホルダー 8"/>
          <p:cNvSpPr>
            <a:spLocks noGrp="1"/>
          </p:cNvSpPr>
          <p:nvPr>
            <p:ph type="body" sz="quarter" idx="13" hasCustomPrompt="1"/>
          </p:nvPr>
        </p:nvSpPr>
        <p:spPr>
          <a:xfrm>
            <a:off x="1463166" y="5994876"/>
            <a:ext cx="6893572"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Caption Here</a:t>
            </a:r>
            <a:endParaRPr lang="ja-JP" altLang="en-US" dirty="0"/>
          </a:p>
        </p:txBody>
      </p:sp>
      <p:sp>
        <p:nvSpPr>
          <p:cNvPr id="13" name="テキスト プレースホルダー 8"/>
          <p:cNvSpPr>
            <a:spLocks noGrp="1"/>
          </p:cNvSpPr>
          <p:nvPr>
            <p:ph type="body" sz="quarter" idx="14" hasCustomPrompt="1"/>
          </p:nvPr>
        </p:nvSpPr>
        <p:spPr>
          <a:xfrm>
            <a:off x="1456069" y="6681699"/>
            <a:ext cx="6905983" cy="2534490"/>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14" name="直線コネクタ 13"/>
          <p:cNvCxnSpPr/>
          <p:nvPr userDrawn="1"/>
        </p:nvCxnSpPr>
        <p:spPr>
          <a:xfrm>
            <a:off x="1463166" y="6583152"/>
            <a:ext cx="6893572"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
        <p:nvSpPr>
          <p:cNvPr id="20" name="テキスト プレースホルダー 8"/>
          <p:cNvSpPr>
            <a:spLocks noGrp="1"/>
          </p:cNvSpPr>
          <p:nvPr>
            <p:ph type="body" sz="quarter" idx="16" hasCustomPrompt="1"/>
          </p:nvPr>
        </p:nvSpPr>
        <p:spPr>
          <a:xfrm>
            <a:off x="9685509" y="5994876"/>
            <a:ext cx="6893572"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Caption Here</a:t>
            </a:r>
            <a:endParaRPr lang="ja-JP" altLang="en-US" dirty="0"/>
          </a:p>
        </p:txBody>
      </p:sp>
      <p:sp>
        <p:nvSpPr>
          <p:cNvPr id="21" name="テキスト プレースホルダー 8"/>
          <p:cNvSpPr>
            <a:spLocks noGrp="1"/>
          </p:cNvSpPr>
          <p:nvPr>
            <p:ph type="body" sz="quarter" idx="17" hasCustomPrompt="1"/>
          </p:nvPr>
        </p:nvSpPr>
        <p:spPr>
          <a:xfrm>
            <a:off x="9678412" y="6681699"/>
            <a:ext cx="6905983" cy="2534490"/>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22" name="直線コネクタ 21"/>
          <p:cNvCxnSpPr/>
          <p:nvPr userDrawn="1"/>
        </p:nvCxnSpPr>
        <p:spPr>
          <a:xfrm>
            <a:off x="9685509" y="6583152"/>
            <a:ext cx="6893572"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
        <p:nvSpPr>
          <p:cNvPr id="15" name="図プレースホルダー 8"/>
          <p:cNvSpPr>
            <a:spLocks noGrp="1"/>
          </p:cNvSpPr>
          <p:nvPr>
            <p:ph type="pic" sz="quarter" idx="12" hasCustomPrompt="1"/>
          </p:nvPr>
        </p:nvSpPr>
        <p:spPr>
          <a:xfrm>
            <a:off x="1610338" y="2094204"/>
            <a:ext cx="6746400" cy="3795608"/>
          </a:xfrm>
          <a:prstGeom prst="rect">
            <a:avLst/>
          </a:prstGeom>
        </p:spPr>
        <p:txBody>
          <a:bodyPr/>
          <a:lstStyle>
            <a:lvl1pPr>
              <a:defRPr baseline="0">
                <a:solidFill>
                  <a:schemeClr val="bg2">
                    <a:lumMod val="50000"/>
                  </a:schemeClr>
                </a:solidFill>
                <a:latin typeface="+mn-lt"/>
                <a:ea typeface="Roboto" panose="02000000000000000000" pitchFamily="2" charset="0"/>
              </a:defRPr>
            </a:lvl1pPr>
          </a:lstStyle>
          <a:p>
            <a:r>
              <a:rPr lang="en-US" dirty="0"/>
              <a:t>Add picture here – 16:9</a:t>
            </a:r>
          </a:p>
        </p:txBody>
      </p:sp>
      <p:sp>
        <p:nvSpPr>
          <p:cNvPr id="16" name="正方形/長方形 15"/>
          <p:cNvSpPr/>
          <p:nvPr userDrawn="1"/>
        </p:nvSpPr>
        <p:spPr>
          <a:xfrm>
            <a:off x="1463166" y="2094204"/>
            <a:ext cx="180000" cy="379560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latin typeface="+mj-lt"/>
            </a:endParaRPr>
          </a:p>
        </p:txBody>
      </p:sp>
      <p:sp>
        <p:nvSpPr>
          <p:cNvPr id="17" name="図プレースホルダー 8"/>
          <p:cNvSpPr>
            <a:spLocks noGrp="1"/>
          </p:cNvSpPr>
          <p:nvPr>
            <p:ph type="pic" sz="quarter" idx="18" hasCustomPrompt="1"/>
          </p:nvPr>
        </p:nvSpPr>
        <p:spPr>
          <a:xfrm>
            <a:off x="9825584" y="2095656"/>
            <a:ext cx="6746400" cy="3795608"/>
          </a:xfrm>
          <a:prstGeom prst="rect">
            <a:avLst/>
          </a:prstGeom>
        </p:spPr>
        <p:txBody>
          <a:bodyPr/>
          <a:lstStyle>
            <a:lvl1pPr>
              <a:defRPr baseline="0">
                <a:solidFill>
                  <a:schemeClr val="bg2">
                    <a:lumMod val="50000"/>
                  </a:schemeClr>
                </a:solidFill>
                <a:latin typeface="+mn-lt"/>
                <a:ea typeface="Roboto" panose="02000000000000000000" pitchFamily="2" charset="0"/>
              </a:defRPr>
            </a:lvl1pPr>
          </a:lstStyle>
          <a:p>
            <a:r>
              <a:rPr lang="en-US" dirty="0"/>
              <a:t>Add picture here – 16:9</a:t>
            </a:r>
          </a:p>
        </p:txBody>
      </p:sp>
      <p:sp>
        <p:nvSpPr>
          <p:cNvPr id="18" name="正方形/長方形 17"/>
          <p:cNvSpPr/>
          <p:nvPr userDrawn="1"/>
        </p:nvSpPr>
        <p:spPr>
          <a:xfrm>
            <a:off x="9678412" y="2095656"/>
            <a:ext cx="180000" cy="379560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latin typeface="+mj-lt"/>
            </a:endParaRPr>
          </a:p>
        </p:txBody>
      </p:sp>
    </p:spTree>
    <p:extLst>
      <p:ext uri="{BB962C8B-B14F-4D97-AF65-F5344CB8AC3E}">
        <p14:creationId xmlns:p14="http://schemas.microsoft.com/office/powerpoint/2010/main" val="1199271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84675" y="132353"/>
            <a:ext cx="17646914" cy="770016"/>
          </a:xfrm>
          <a:prstGeom prst="rect">
            <a:avLst/>
          </a:prstGeom>
        </p:spPr>
        <p:txBody>
          <a:bodyPr anchor="t"/>
          <a:lstStyle>
            <a:lvl1pPr>
              <a:defRPr baseline="0">
                <a:latin typeface="+mj-lt"/>
              </a:defRPr>
            </a:lvl1pPr>
          </a:lstStyle>
          <a:p>
            <a:r>
              <a:rPr lang="en-US" dirty="0"/>
              <a:t>Slide Title Here</a:t>
            </a:r>
          </a:p>
        </p:txBody>
      </p:sp>
      <p:sp>
        <p:nvSpPr>
          <p:cNvPr id="3" name="フッター プレースホルダー 2"/>
          <p:cNvSpPr>
            <a:spLocks noGrp="1"/>
          </p:cNvSpPr>
          <p:nvPr>
            <p:ph type="ftr" sz="quarter" idx="10"/>
          </p:nvPr>
        </p:nvSpPr>
        <p:spPr/>
        <p:txBody>
          <a:bodyPr/>
          <a:lstStyle>
            <a:lvl1pPr>
              <a:defRPr>
                <a:latin typeface="+mj-lt"/>
              </a:defRPr>
            </a:lvl1pPr>
          </a:lstStyle>
          <a:p>
            <a:r>
              <a:rPr lang="en-US"/>
              <a:t>Presentation Title Here</a:t>
            </a:r>
            <a:endParaRPr lang="en-US" dirty="0"/>
          </a:p>
        </p:txBody>
      </p:sp>
      <p:sp>
        <p:nvSpPr>
          <p:cNvPr id="4" name="スライド番号プレースホルダー 3"/>
          <p:cNvSpPr>
            <a:spLocks noGrp="1"/>
          </p:cNvSpPr>
          <p:nvPr>
            <p:ph type="sldNum" sz="quarter" idx="11"/>
          </p:nvPr>
        </p:nvSpPr>
        <p:spPr/>
        <p:txBody>
          <a:bodyPr/>
          <a:lstStyle>
            <a:lvl1pPr>
              <a:defRPr>
                <a:latin typeface="+mj-lt"/>
              </a:defRPr>
            </a:lvl1pPr>
          </a:lstStyle>
          <a:p>
            <a:fld id="{DAEF4D36-AE85-49C9-90DE-66D02B257272}" type="slidenum">
              <a:rPr lang="en-US" smtClean="0"/>
              <a:pPr/>
              <a:t>‹Nº›</a:t>
            </a:fld>
            <a:endParaRPr lang="en-US"/>
          </a:p>
        </p:txBody>
      </p:sp>
      <p:sp>
        <p:nvSpPr>
          <p:cNvPr id="6" name="サブタイトル 2"/>
          <p:cNvSpPr>
            <a:spLocks noGrp="1"/>
          </p:cNvSpPr>
          <p:nvPr>
            <p:ph type="subTitle" idx="1" hasCustomPrompt="1"/>
          </p:nvPr>
        </p:nvSpPr>
        <p:spPr>
          <a:xfrm>
            <a:off x="484675" y="908365"/>
            <a:ext cx="17646914" cy="445226"/>
          </a:xfrm>
          <a:prstGeom prst="rect">
            <a:avLst/>
          </a:prstGeom>
        </p:spPr>
        <p:txBody>
          <a:bodyPr>
            <a:normAutofit/>
          </a:bodyPr>
          <a:lstStyle>
            <a:lvl1pPr marL="0" indent="0" algn="l">
              <a:buNone/>
              <a:defRPr sz="3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A brief description here</a:t>
            </a:r>
            <a:endParaRPr lang="en-US" dirty="0"/>
          </a:p>
        </p:txBody>
      </p:sp>
      <p:sp>
        <p:nvSpPr>
          <p:cNvPr id="9" name="図プレースホルダー 8"/>
          <p:cNvSpPr>
            <a:spLocks noGrp="1"/>
          </p:cNvSpPr>
          <p:nvPr>
            <p:ph type="pic" sz="quarter" idx="12" hasCustomPrompt="1"/>
          </p:nvPr>
        </p:nvSpPr>
        <p:spPr>
          <a:xfrm>
            <a:off x="0" y="1461675"/>
            <a:ext cx="18289652" cy="4572413"/>
          </a:xfrm>
          <a:prstGeom prst="rect">
            <a:avLst/>
          </a:prstGeom>
        </p:spPr>
        <p:txBody>
          <a:bodyPr/>
          <a:lstStyle>
            <a:lvl1pPr>
              <a:defRPr baseline="0">
                <a:solidFill>
                  <a:schemeClr val="bg2">
                    <a:lumMod val="50000"/>
                  </a:schemeClr>
                </a:solidFill>
                <a:latin typeface="+mn-lt"/>
                <a:ea typeface="Roboto" panose="02000000000000000000" pitchFamily="2" charset="0"/>
              </a:defRPr>
            </a:lvl1pPr>
          </a:lstStyle>
          <a:p>
            <a:r>
              <a:rPr lang="en-US" dirty="0"/>
              <a:t>Add picture here – 1:1</a:t>
            </a:r>
          </a:p>
        </p:txBody>
      </p:sp>
      <p:sp>
        <p:nvSpPr>
          <p:cNvPr id="12" name="テキスト プレースホルダー 8"/>
          <p:cNvSpPr>
            <a:spLocks noGrp="1"/>
          </p:cNvSpPr>
          <p:nvPr>
            <p:ph type="body" sz="quarter" idx="13" hasCustomPrompt="1"/>
          </p:nvPr>
        </p:nvSpPr>
        <p:spPr>
          <a:xfrm>
            <a:off x="0" y="6322834"/>
            <a:ext cx="6481482" cy="635549"/>
          </a:xfrm>
          <a:prstGeom prst="rect">
            <a:avLst/>
          </a:prstGeom>
        </p:spPr>
        <p:txBody>
          <a:bodyPr anchor="b"/>
          <a:lstStyle>
            <a:lvl1pPr algn="r">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sp>
        <p:nvSpPr>
          <p:cNvPr id="13" name="テキスト プレースホルダー 8"/>
          <p:cNvSpPr>
            <a:spLocks noGrp="1"/>
          </p:cNvSpPr>
          <p:nvPr>
            <p:ph type="body" sz="quarter" idx="14" hasCustomPrompt="1"/>
          </p:nvPr>
        </p:nvSpPr>
        <p:spPr>
          <a:xfrm>
            <a:off x="6618515" y="6322834"/>
            <a:ext cx="11088914" cy="3067909"/>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sp>
        <p:nvSpPr>
          <p:cNvPr id="28" name="正方形/長方形 27"/>
          <p:cNvSpPr/>
          <p:nvPr userDrawn="1"/>
        </p:nvSpPr>
        <p:spPr>
          <a:xfrm>
            <a:off x="-2" y="6958383"/>
            <a:ext cx="6481483" cy="14735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4050" dirty="0">
              <a:latin typeface="+mj-lt"/>
            </a:endParaRPr>
          </a:p>
        </p:txBody>
      </p:sp>
    </p:spTree>
    <p:extLst>
      <p:ext uri="{BB962C8B-B14F-4D97-AF65-F5344CB8AC3E}">
        <p14:creationId xmlns:p14="http://schemas.microsoft.com/office/powerpoint/2010/main" val="1328022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 Graph">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84675" y="132353"/>
            <a:ext cx="17646914" cy="770016"/>
          </a:xfrm>
          <a:prstGeom prst="rect">
            <a:avLst/>
          </a:prstGeom>
        </p:spPr>
        <p:txBody>
          <a:bodyPr anchor="t"/>
          <a:lstStyle>
            <a:lvl1pPr>
              <a:defRPr baseline="0">
                <a:latin typeface="+mj-lt"/>
              </a:defRPr>
            </a:lvl1pPr>
          </a:lstStyle>
          <a:p>
            <a:r>
              <a:rPr lang="en-US" dirty="0"/>
              <a:t>Slide Title Here</a:t>
            </a:r>
          </a:p>
        </p:txBody>
      </p:sp>
      <p:sp>
        <p:nvSpPr>
          <p:cNvPr id="3" name="フッター プレースホルダー 2"/>
          <p:cNvSpPr>
            <a:spLocks noGrp="1"/>
          </p:cNvSpPr>
          <p:nvPr>
            <p:ph type="ftr" sz="quarter" idx="10"/>
          </p:nvPr>
        </p:nvSpPr>
        <p:spPr/>
        <p:txBody>
          <a:bodyPr/>
          <a:lstStyle>
            <a:lvl1pPr>
              <a:defRPr>
                <a:latin typeface="+mj-lt"/>
              </a:defRPr>
            </a:lvl1pPr>
          </a:lstStyle>
          <a:p>
            <a:r>
              <a:rPr lang="en-US"/>
              <a:t>Presentation Title Here</a:t>
            </a:r>
            <a:endParaRPr lang="en-US" dirty="0"/>
          </a:p>
        </p:txBody>
      </p:sp>
      <p:sp>
        <p:nvSpPr>
          <p:cNvPr id="4" name="スライド番号プレースホルダー 3"/>
          <p:cNvSpPr>
            <a:spLocks noGrp="1"/>
          </p:cNvSpPr>
          <p:nvPr>
            <p:ph type="sldNum" sz="quarter" idx="11"/>
          </p:nvPr>
        </p:nvSpPr>
        <p:spPr/>
        <p:txBody>
          <a:bodyPr/>
          <a:lstStyle>
            <a:lvl1pPr>
              <a:defRPr>
                <a:latin typeface="+mj-lt"/>
              </a:defRPr>
            </a:lvl1pPr>
          </a:lstStyle>
          <a:p>
            <a:fld id="{DAEF4D36-AE85-49C9-90DE-66D02B257272}" type="slidenum">
              <a:rPr lang="en-US" smtClean="0"/>
              <a:pPr/>
              <a:t>‹Nº›</a:t>
            </a:fld>
            <a:endParaRPr lang="en-US"/>
          </a:p>
        </p:txBody>
      </p:sp>
      <p:sp>
        <p:nvSpPr>
          <p:cNvPr id="6" name="サブタイトル 2"/>
          <p:cNvSpPr>
            <a:spLocks noGrp="1"/>
          </p:cNvSpPr>
          <p:nvPr>
            <p:ph type="subTitle" idx="1" hasCustomPrompt="1"/>
          </p:nvPr>
        </p:nvSpPr>
        <p:spPr>
          <a:xfrm>
            <a:off x="484675" y="908365"/>
            <a:ext cx="17646914" cy="445226"/>
          </a:xfrm>
          <a:prstGeom prst="rect">
            <a:avLst/>
          </a:prstGeom>
        </p:spPr>
        <p:txBody>
          <a:bodyPr>
            <a:normAutofit/>
          </a:bodyPr>
          <a:lstStyle>
            <a:lvl1pPr marL="0" indent="0" algn="l">
              <a:buNone/>
              <a:defRPr sz="3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A brief description here</a:t>
            </a:r>
            <a:endParaRPr lang="en-US" dirty="0"/>
          </a:p>
        </p:txBody>
      </p:sp>
      <p:sp>
        <p:nvSpPr>
          <p:cNvPr id="12" name="テキスト プレースホルダー 8"/>
          <p:cNvSpPr>
            <a:spLocks noGrp="1"/>
          </p:cNvSpPr>
          <p:nvPr>
            <p:ph type="body" sz="quarter" idx="13" hasCustomPrompt="1"/>
          </p:nvPr>
        </p:nvSpPr>
        <p:spPr>
          <a:xfrm>
            <a:off x="1463167" y="5994876"/>
            <a:ext cx="3941815"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Caption Here</a:t>
            </a:r>
            <a:endParaRPr lang="ja-JP" altLang="en-US" dirty="0"/>
          </a:p>
        </p:txBody>
      </p:sp>
      <p:sp>
        <p:nvSpPr>
          <p:cNvPr id="13" name="テキスト プレースホルダー 8"/>
          <p:cNvSpPr>
            <a:spLocks noGrp="1"/>
          </p:cNvSpPr>
          <p:nvPr>
            <p:ph type="body" sz="quarter" idx="14" hasCustomPrompt="1"/>
          </p:nvPr>
        </p:nvSpPr>
        <p:spPr>
          <a:xfrm>
            <a:off x="1456070" y="6681699"/>
            <a:ext cx="3948912" cy="2529535"/>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14" name="直線コネクタ 13"/>
          <p:cNvCxnSpPr/>
          <p:nvPr userDrawn="1"/>
        </p:nvCxnSpPr>
        <p:spPr>
          <a:xfrm>
            <a:off x="1463167" y="6583152"/>
            <a:ext cx="3941815"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
        <p:nvSpPr>
          <p:cNvPr id="20" name="テキスト プレースホルダー 8"/>
          <p:cNvSpPr>
            <a:spLocks noGrp="1"/>
          </p:cNvSpPr>
          <p:nvPr>
            <p:ph type="body" sz="quarter" idx="16" hasCustomPrompt="1"/>
          </p:nvPr>
        </p:nvSpPr>
        <p:spPr>
          <a:xfrm>
            <a:off x="7139320" y="5994876"/>
            <a:ext cx="3941815"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Caption Here</a:t>
            </a:r>
            <a:endParaRPr lang="ja-JP" altLang="en-US" dirty="0"/>
          </a:p>
        </p:txBody>
      </p:sp>
      <p:sp>
        <p:nvSpPr>
          <p:cNvPr id="21" name="テキスト プレースホルダー 8"/>
          <p:cNvSpPr>
            <a:spLocks noGrp="1"/>
          </p:cNvSpPr>
          <p:nvPr>
            <p:ph type="body" sz="quarter" idx="17" hasCustomPrompt="1"/>
          </p:nvPr>
        </p:nvSpPr>
        <p:spPr>
          <a:xfrm>
            <a:off x="7132223" y="6681699"/>
            <a:ext cx="3948912" cy="2529535"/>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22" name="直線コネクタ 21"/>
          <p:cNvCxnSpPr/>
          <p:nvPr userDrawn="1"/>
        </p:nvCxnSpPr>
        <p:spPr>
          <a:xfrm>
            <a:off x="7139320" y="6583152"/>
            <a:ext cx="3941815"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
        <p:nvSpPr>
          <p:cNvPr id="25" name="テキスト プレースホルダー 8"/>
          <p:cNvSpPr>
            <a:spLocks noGrp="1"/>
          </p:cNvSpPr>
          <p:nvPr>
            <p:ph type="body" sz="quarter" idx="19" hasCustomPrompt="1"/>
          </p:nvPr>
        </p:nvSpPr>
        <p:spPr>
          <a:xfrm>
            <a:off x="12822569" y="5994876"/>
            <a:ext cx="3941815"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Caption Here</a:t>
            </a:r>
            <a:endParaRPr lang="ja-JP" altLang="en-US" dirty="0"/>
          </a:p>
        </p:txBody>
      </p:sp>
      <p:sp>
        <p:nvSpPr>
          <p:cNvPr id="26" name="テキスト プレースホルダー 8"/>
          <p:cNvSpPr>
            <a:spLocks noGrp="1"/>
          </p:cNvSpPr>
          <p:nvPr>
            <p:ph type="body" sz="quarter" idx="20" hasCustomPrompt="1"/>
          </p:nvPr>
        </p:nvSpPr>
        <p:spPr>
          <a:xfrm>
            <a:off x="12815472" y="6681699"/>
            <a:ext cx="3948912" cy="2529535"/>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27" name="直線コネクタ 26"/>
          <p:cNvCxnSpPr/>
          <p:nvPr userDrawn="1"/>
        </p:nvCxnSpPr>
        <p:spPr>
          <a:xfrm>
            <a:off x="12822569" y="6583152"/>
            <a:ext cx="3941815"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
        <p:nvSpPr>
          <p:cNvPr id="7" name="グラフ プレースホルダー 6"/>
          <p:cNvSpPr>
            <a:spLocks noGrp="1"/>
          </p:cNvSpPr>
          <p:nvPr>
            <p:ph type="chart" sz="quarter" idx="21" hasCustomPrompt="1"/>
          </p:nvPr>
        </p:nvSpPr>
        <p:spPr>
          <a:xfrm>
            <a:off x="1463675" y="1927449"/>
            <a:ext cx="3965349" cy="3965348"/>
          </a:xfrm>
          <a:prstGeom prst="rect">
            <a:avLst/>
          </a:prstGeom>
        </p:spPr>
        <p:txBody>
          <a:bodyPr/>
          <a:lstStyle>
            <a:lvl1pPr>
              <a:defRPr>
                <a:solidFill>
                  <a:schemeClr val="bg2">
                    <a:lumMod val="50000"/>
                  </a:schemeClr>
                </a:solidFill>
                <a:latin typeface="+mn-lt"/>
                <a:ea typeface="Roboto" panose="02000000000000000000" pitchFamily="2" charset="0"/>
              </a:defRPr>
            </a:lvl1pPr>
          </a:lstStyle>
          <a:p>
            <a:r>
              <a:rPr lang="en-US" dirty="0"/>
              <a:t>Add Graph Here</a:t>
            </a:r>
          </a:p>
        </p:txBody>
      </p:sp>
      <p:sp>
        <p:nvSpPr>
          <p:cNvPr id="28" name="グラフ プレースホルダー 6"/>
          <p:cNvSpPr>
            <a:spLocks noGrp="1"/>
          </p:cNvSpPr>
          <p:nvPr>
            <p:ph type="chart" sz="quarter" idx="22" hasCustomPrompt="1"/>
          </p:nvPr>
        </p:nvSpPr>
        <p:spPr>
          <a:xfrm>
            <a:off x="7115786" y="1927449"/>
            <a:ext cx="3965349" cy="3965348"/>
          </a:xfrm>
          <a:prstGeom prst="rect">
            <a:avLst/>
          </a:prstGeom>
        </p:spPr>
        <p:txBody>
          <a:bodyPr/>
          <a:lstStyle>
            <a:lvl1pPr marL="0" marR="0" indent="0" algn="l" defTabSz="1371600" rtl="0" eaLnBrk="1" fontAlgn="auto" latinLnBrk="0" hangingPunct="1">
              <a:lnSpc>
                <a:spcPct val="90000"/>
              </a:lnSpc>
              <a:spcBef>
                <a:spcPts val="1500"/>
              </a:spcBef>
              <a:spcAft>
                <a:spcPts val="0"/>
              </a:spcAft>
              <a:buClrTx/>
              <a:buSzTx/>
              <a:buFont typeface="Wingdings" panose="05000000000000000000" pitchFamily="2" charset="2"/>
              <a:buNone/>
              <a:tabLst/>
              <a:defRPr>
                <a:solidFill>
                  <a:schemeClr val="bg2">
                    <a:lumMod val="50000"/>
                  </a:schemeClr>
                </a:solidFill>
                <a:latin typeface="+mn-lt"/>
                <a:ea typeface="Roboto" panose="02000000000000000000" pitchFamily="2" charset="0"/>
              </a:defRPr>
            </a:lvl1pPr>
          </a:lstStyle>
          <a:p>
            <a:r>
              <a:rPr lang="en-US" dirty="0"/>
              <a:t>Add Graph Here</a:t>
            </a:r>
          </a:p>
          <a:p>
            <a:endParaRPr lang="en-US" dirty="0"/>
          </a:p>
        </p:txBody>
      </p:sp>
      <p:sp>
        <p:nvSpPr>
          <p:cNvPr id="29" name="グラフ プレースホルダー 6"/>
          <p:cNvSpPr>
            <a:spLocks noGrp="1"/>
          </p:cNvSpPr>
          <p:nvPr>
            <p:ph type="chart" sz="quarter" idx="23" hasCustomPrompt="1"/>
          </p:nvPr>
        </p:nvSpPr>
        <p:spPr>
          <a:xfrm>
            <a:off x="12822569" y="1924689"/>
            <a:ext cx="3965349" cy="3965348"/>
          </a:xfrm>
          <a:prstGeom prst="rect">
            <a:avLst/>
          </a:prstGeom>
        </p:spPr>
        <p:txBody>
          <a:bodyPr/>
          <a:lstStyle>
            <a:lvl1pPr marL="0" marR="0" indent="0" algn="l" defTabSz="1371600" rtl="0" eaLnBrk="1" fontAlgn="auto" latinLnBrk="0" hangingPunct="1">
              <a:lnSpc>
                <a:spcPct val="90000"/>
              </a:lnSpc>
              <a:spcBef>
                <a:spcPts val="1500"/>
              </a:spcBef>
              <a:spcAft>
                <a:spcPts val="0"/>
              </a:spcAft>
              <a:buClrTx/>
              <a:buSzTx/>
              <a:buFont typeface="Wingdings" panose="05000000000000000000" pitchFamily="2" charset="2"/>
              <a:buNone/>
              <a:tabLst/>
              <a:defRPr>
                <a:solidFill>
                  <a:schemeClr val="bg2">
                    <a:lumMod val="50000"/>
                  </a:schemeClr>
                </a:solidFill>
                <a:latin typeface="+mn-lt"/>
                <a:ea typeface="Roboto" panose="02000000000000000000" pitchFamily="2" charset="0"/>
              </a:defRPr>
            </a:lvl1pPr>
          </a:lstStyle>
          <a:p>
            <a:r>
              <a:rPr lang="en-US" dirty="0"/>
              <a:t>Add Graph Here</a:t>
            </a:r>
          </a:p>
          <a:p>
            <a:endParaRPr lang="en-US" dirty="0"/>
          </a:p>
        </p:txBody>
      </p:sp>
    </p:spTree>
    <p:extLst>
      <p:ext uri="{BB962C8B-B14F-4D97-AF65-F5344CB8AC3E}">
        <p14:creationId xmlns:p14="http://schemas.microsoft.com/office/powerpoint/2010/main" val="394506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3 Columns - Graph">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84675" y="132353"/>
            <a:ext cx="17646914" cy="770016"/>
          </a:xfrm>
          <a:prstGeom prst="rect">
            <a:avLst/>
          </a:prstGeom>
        </p:spPr>
        <p:txBody>
          <a:bodyPr anchor="t"/>
          <a:lstStyle>
            <a:lvl1pPr>
              <a:defRPr baseline="0">
                <a:latin typeface="+mj-lt"/>
              </a:defRPr>
            </a:lvl1pPr>
          </a:lstStyle>
          <a:p>
            <a:r>
              <a:rPr lang="en-US" dirty="0"/>
              <a:t>Slide Title Here</a:t>
            </a:r>
          </a:p>
        </p:txBody>
      </p:sp>
      <p:sp>
        <p:nvSpPr>
          <p:cNvPr id="3" name="フッター プレースホルダー 2"/>
          <p:cNvSpPr>
            <a:spLocks noGrp="1"/>
          </p:cNvSpPr>
          <p:nvPr>
            <p:ph type="ftr" sz="quarter" idx="10"/>
          </p:nvPr>
        </p:nvSpPr>
        <p:spPr/>
        <p:txBody>
          <a:bodyPr/>
          <a:lstStyle>
            <a:lvl1pPr>
              <a:defRPr>
                <a:latin typeface="+mj-lt"/>
              </a:defRPr>
            </a:lvl1pPr>
          </a:lstStyle>
          <a:p>
            <a:r>
              <a:rPr lang="en-US"/>
              <a:t>Presentation Title Here</a:t>
            </a:r>
            <a:endParaRPr lang="en-US" dirty="0"/>
          </a:p>
        </p:txBody>
      </p:sp>
      <p:sp>
        <p:nvSpPr>
          <p:cNvPr id="4" name="スライド番号プレースホルダー 3"/>
          <p:cNvSpPr>
            <a:spLocks noGrp="1"/>
          </p:cNvSpPr>
          <p:nvPr>
            <p:ph type="sldNum" sz="quarter" idx="11"/>
          </p:nvPr>
        </p:nvSpPr>
        <p:spPr/>
        <p:txBody>
          <a:bodyPr/>
          <a:lstStyle>
            <a:lvl1pPr>
              <a:defRPr>
                <a:latin typeface="+mj-lt"/>
              </a:defRPr>
            </a:lvl1pPr>
          </a:lstStyle>
          <a:p>
            <a:fld id="{DAEF4D36-AE85-49C9-90DE-66D02B257272}" type="slidenum">
              <a:rPr lang="en-US" smtClean="0"/>
              <a:pPr/>
              <a:t>‹Nº›</a:t>
            </a:fld>
            <a:endParaRPr lang="en-US"/>
          </a:p>
        </p:txBody>
      </p:sp>
      <p:sp>
        <p:nvSpPr>
          <p:cNvPr id="6" name="サブタイトル 2"/>
          <p:cNvSpPr>
            <a:spLocks noGrp="1"/>
          </p:cNvSpPr>
          <p:nvPr>
            <p:ph type="subTitle" idx="1" hasCustomPrompt="1"/>
          </p:nvPr>
        </p:nvSpPr>
        <p:spPr>
          <a:xfrm>
            <a:off x="484675" y="908365"/>
            <a:ext cx="17646914" cy="445226"/>
          </a:xfrm>
          <a:prstGeom prst="rect">
            <a:avLst/>
          </a:prstGeom>
        </p:spPr>
        <p:txBody>
          <a:bodyPr>
            <a:normAutofit/>
          </a:bodyPr>
          <a:lstStyle>
            <a:lvl1pPr marL="0" indent="0" algn="l">
              <a:buNone/>
              <a:defRPr sz="3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A brief description here</a:t>
            </a:r>
            <a:endParaRPr lang="en-US" dirty="0"/>
          </a:p>
        </p:txBody>
      </p:sp>
      <p:sp>
        <p:nvSpPr>
          <p:cNvPr id="12" name="テキスト プレースホルダー 8"/>
          <p:cNvSpPr>
            <a:spLocks noGrp="1"/>
          </p:cNvSpPr>
          <p:nvPr>
            <p:ph type="body" sz="quarter" idx="13" hasCustomPrompt="1"/>
          </p:nvPr>
        </p:nvSpPr>
        <p:spPr>
          <a:xfrm>
            <a:off x="9067502" y="2862602"/>
            <a:ext cx="8318843"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sp>
        <p:nvSpPr>
          <p:cNvPr id="13" name="テキスト プレースホルダー 8"/>
          <p:cNvSpPr>
            <a:spLocks noGrp="1"/>
          </p:cNvSpPr>
          <p:nvPr>
            <p:ph type="body" sz="quarter" idx="14" hasCustomPrompt="1"/>
          </p:nvPr>
        </p:nvSpPr>
        <p:spPr>
          <a:xfrm>
            <a:off x="9060404" y="3549425"/>
            <a:ext cx="8333821" cy="4541845"/>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14" name="直線コネクタ 13"/>
          <p:cNvCxnSpPr/>
          <p:nvPr userDrawn="1"/>
        </p:nvCxnSpPr>
        <p:spPr>
          <a:xfrm>
            <a:off x="9067502" y="3450878"/>
            <a:ext cx="8318843"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
        <p:nvSpPr>
          <p:cNvPr id="7" name="グラフ プレースホルダー 6"/>
          <p:cNvSpPr>
            <a:spLocks noGrp="1"/>
          </p:cNvSpPr>
          <p:nvPr>
            <p:ph type="chart" sz="quarter" idx="21" hasCustomPrompt="1"/>
          </p:nvPr>
        </p:nvSpPr>
        <p:spPr>
          <a:xfrm>
            <a:off x="796950" y="2862602"/>
            <a:ext cx="8127999" cy="5228668"/>
          </a:xfrm>
          <a:prstGeom prst="rect">
            <a:avLst/>
          </a:prstGeom>
        </p:spPr>
        <p:txBody>
          <a:bodyPr/>
          <a:lstStyle>
            <a:lvl1pPr>
              <a:defRPr>
                <a:solidFill>
                  <a:schemeClr val="bg2">
                    <a:lumMod val="50000"/>
                  </a:schemeClr>
                </a:solidFill>
                <a:latin typeface="+mn-lt"/>
                <a:ea typeface="Roboto" panose="02000000000000000000" pitchFamily="2" charset="0"/>
              </a:defRPr>
            </a:lvl1pPr>
          </a:lstStyle>
          <a:p>
            <a:r>
              <a:rPr lang="en-US" dirty="0"/>
              <a:t>Add Graph Here</a:t>
            </a:r>
          </a:p>
        </p:txBody>
      </p:sp>
    </p:spTree>
    <p:extLst>
      <p:ext uri="{BB962C8B-B14F-4D97-AF65-F5344CB8AC3E}">
        <p14:creationId xmlns:p14="http://schemas.microsoft.com/office/powerpoint/2010/main" val="4176966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57300" y="245222"/>
            <a:ext cx="15773400" cy="1108584"/>
          </a:xfrm>
        </p:spPr>
        <p:txBody>
          <a:bodyPr>
            <a:normAutofit/>
          </a:bodyPr>
          <a:lstStyle>
            <a:lvl1pPr>
              <a:defRPr sz="5400"/>
            </a:lvl1pPr>
          </a:lstStyle>
          <a:p>
            <a:r>
              <a:rPr lang="en-US" dirty="0"/>
              <a:t>Click to edit Master title style</a:t>
            </a:r>
          </a:p>
        </p:txBody>
      </p:sp>
      <p:grpSp>
        <p:nvGrpSpPr>
          <p:cNvPr id="3" name="Group 2">
            <a:extLst>
              <a:ext uri="{FF2B5EF4-FFF2-40B4-BE49-F238E27FC236}">
                <a16:creationId xmlns:a16="http://schemas.microsoft.com/office/drawing/2014/main" id="{75930DF0-104B-4293-A7F6-66AEFF3E6AF8}"/>
              </a:ext>
            </a:extLst>
          </p:cNvPr>
          <p:cNvGrpSpPr/>
          <p:nvPr userDrawn="1"/>
        </p:nvGrpSpPr>
        <p:grpSpPr>
          <a:xfrm>
            <a:off x="18831830" y="2"/>
            <a:ext cx="2471285" cy="2724149"/>
            <a:chOff x="12554553" y="1"/>
            <a:chExt cx="1647523" cy="1816099"/>
          </a:xfrm>
        </p:grpSpPr>
        <p:sp>
          <p:nvSpPr>
            <p:cNvPr id="4" name="Rectangle: Folded Corner 3">
              <a:extLst>
                <a:ext uri="{FF2B5EF4-FFF2-40B4-BE49-F238E27FC236}">
                  <a16:creationId xmlns:a16="http://schemas.microsoft.com/office/drawing/2014/main" id="{9FDF5E90-AE29-4303-979F-161F791D98BB}"/>
                </a:ext>
              </a:extLst>
            </p:cNvPr>
            <p:cNvSpPr/>
            <p:nvPr userDrawn="1"/>
          </p:nvSpPr>
          <p:spPr>
            <a:xfrm>
              <a:off x="12554553" y="1"/>
              <a:ext cx="1644047" cy="1816099"/>
            </a:xfrm>
            <a:prstGeom prst="foldedCorner">
              <a:avLst/>
            </a:prstGeom>
            <a:ln>
              <a:noFill/>
            </a:ln>
            <a:effectLst>
              <a:outerShdw blurRad="101600" dist="635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Ins="0" rtlCol="0" anchor="t"/>
            <a:lstStyle/>
            <a:p>
              <a:r>
                <a:rPr lang="en-US" sz="2100">
                  <a:solidFill>
                    <a:schemeClr val="accent2">
                      <a:lumMod val="50000"/>
                    </a:schemeClr>
                  </a:solidFill>
                </a:rPr>
                <a:t>To insert your own icons*:</a:t>
              </a:r>
            </a:p>
            <a:p>
              <a:endParaRPr lang="en-US" sz="2100">
                <a:solidFill>
                  <a:schemeClr val="accent2">
                    <a:lumMod val="50000"/>
                  </a:schemeClr>
                </a:solidFill>
              </a:endParaRPr>
            </a:p>
            <a:p>
              <a:r>
                <a:rPr lang="en-US" sz="2100" b="1">
                  <a:solidFill>
                    <a:schemeClr val="accent2">
                      <a:lumMod val="50000"/>
                    </a:schemeClr>
                  </a:solidFill>
                </a:rPr>
                <a:t>Insert</a:t>
              </a:r>
              <a:r>
                <a:rPr lang="en-US" sz="2100">
                  <a:solidFill>
                    <a:schemeClr val="accent2">
                      <a:lumMod val="50000"/>
                    </a:schemeClr>
                  </a:solidFill>
                </a:rPr>
                <a:t> &gt;&gt; </a:t>
              </a:r>
              <a:r>
                <a:rPr lang="en-US" sz="2100" b="1">
                  <a:solidFill>
                    <a:schemeClr val="accent2">
                      <a:lumMod val="50000"/>
                    </a:schemeClr>
                  </a:solidFill>
                </a:rPr>
                <a:t>Icons</a:t>
              </a:r>
            </a:p>
            <a:p>
              <a:endParaRPr lang="en-US" sz="2100">
                <a:solidFill>
                  <a:schemeClr val="accent2">
                    <a:lumMod val="50000"/>
                  </a:schemeClr>
                </a:solidFill>
              </a:endParaRPr>
            </a:p>
            <a:p>
              <a:r>
                <a:rPr lang="en-US" sz="1800" i="1">
                  <a:solidFill>
                    <a:schemeClr val="accent2">
                      <a:lumMod val="50000"/>
                    </a:schemeClr>
                  </a:solidFill>
                </a:rPr>
                <a:t>(*Only available to Office 365 subscribers)</a:t>
              </a:r>
            </a:p>
          </p:txBody>
        </p:sp>
        <p:pic>
          <p:nvPicPr>
            <p:cNvPr id="5" name="Picture 4">
              <a:extLst>
                <a:ext uri="{FF2B5EF4-FFF2-40B4-BE49-F238E27FC236}">
                  <a16:creationId xmlns:a16="http://schemas.microsoft.com/office/drawing/2014/main" id="{9C25032D-D31A-446E-BBAA-A896C50E8CFA}"/>
                </a:ext>
              </a:extLst>
            </p:cNvPr>
            <p:cNvPicPr>
              <a:picLocks noChangeAspect="1"/>
            </p:cNvPicPr>
            <p:nvPr userDrawn="1"/>
          </p:nvPicPr>
          <p:blipFill>
            <a:blip r:embed="rId2"/>
            <a:stretch>
              <a:fillRect/>
            </a:stretch>
          </p:blipFill>
          <p:spPr>
            <a:xfrm>
              <a:off x="13802026" y="424090"/>
              <a:ext cx="400050" cy="657225"/>
            </a:xfrm>
            <a:prstGeom prst="rect">
              <a:avLst/>
            </a:prstGeom>
          </p:spPr>
        </p:pic>
      </p:grpSp>
    </p:spTree>
    <p:extLst>
      <p:ext uri="{BB962C8B-B14F-4D97-AF65-F5344CB8AC3E}">
        <p14:creationId xmlns:p14="http://schemas.microsoft.com/office/powerpoint/2010/main" val="3631386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ub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4572000" y="6203398"/>
            <a:ext cx="13703862" cy="1745964"/>
          </a:xfrm>
          <a:prstGeom prst="rect">
            <a:avLst/>
          </a:prstGeom>
        </p:spPr>
        <p:txBody>
          <a:bodyPr anchor="b">
            <a:noAutofit/>
          </a:bodyPr>
          <a:lstStyle>
            <a:lvl1pPr algn="l">
              <a:defRPr sz="6600" baseline="0">
                <a:solidFill>
                  <a:schemeClr val="tx1">
                    <a:lumMod val="75000"/>
                    <a:lumOff val="25000"/>
                  </a:schemeClr>
                </a:solidFill>
                <a:latin typeface="+mj-lt"/>
                <a:ea typeface="A-OTF Gothic BBB Pro Medium" panose="020B0400000000000000" pitchFamily="34" charset="-128"/>
                <a:cs typeface="A-OTF Gothic BBB Pro Medium" panose="020B0400000000000000" pitchFamily="34" charset="-128"/>
              </a:defRPr>
            </a:lvl1pPr>
          </a:lstStyle>
          <a:p>
            <a:r>
              <a:rPr lang="en-US" dirty="0"/>
              <a:t>Subtitle Here</a:t>
            </a:r>
          </a:p>
        </p:txBody>
      </p:sp>
      <p:sp>
        <p:nvSpPr>
          <p:cNvPr id="3" name="サブタイトル 2"/>
          <p:cNvSpPr>
            <a:spLocks noGrp="1"/>
          </p:cNvSpPr>
          <p:nvPr>
            <p:ph type="subTitle" idx="1" hasCustomPrompt="1"/>
          </p:nvPr>
        </p:nvSpPr>
        <p:spPr>
          <a:xfrm>
            <a:off x="4559862" y="7911791"/>
            <a:ext cx="13716000" cy="445226"/>
          </a:xfrm>
          <a:prstGeom prst="rect">
            <a:avLst/>
          </a:prstGeom>
        </p:spPr>
        <p:txBody>
          <a:bodyPr>
            <a:normAutofit/>
          </a:bodyPr>
          <a:lstStyle>
            <a:lvl1pPr marL="0" indent="0" algn="l">
              <a:buNone/>
              <a:defRPr sz="3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A brief description here</a:t>
            </a:r>
            <a:endParaRPr lang="en-US" dirty="0"/>
          </a:p>
        </p:txBody>
      </p:sp>
      <p:cxnSp>
        <p:nvCxnSpPr>
          <p:cNvPr id="6" name="直線コネクタ 5"/>
          <p:cNvCxnSpPr/>
          <p:nvPr userDrawn="1"/>
        </p:nvCxnSpPr>
        <p:spPr>
          <a:xfrm>
            <a:off x="4572000" y="7829045"/>
            <a:ext cx="13716000"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829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pact - Single Line">
    <p:spTree>
      <p:nvGrpSpPr>
        <p:cNvPr id="1" name=""/>
        <p:cNvGrpSpPr/>
        <p:nvPr/>
      </p:nvGrpSpPr>
      <p:grpSpPr>
        <a:xfrm>
          <a:off x="0" y="0"/>
          <a:ext cx="0" cy="0"/>
          <a:chOff x="0" y="0"/>
          <a:chExt cx="0" cy="0"/>
        </a:xfrm>
      </p:grpSpPr>
      <p:sp>
        <p:nvSpPr>
          <p:cNvPr id="3" name="タイトル 1"/>
          <p:cNvSpPr>
            <a:spLocks noGrp="1"/>
          </p:cNvSpPr>
          <p:nvPr>
            <p:ph type="ctrTitle" hasCustomPrompt="1"/>
          </p:nvPr>
        </p:nvSpPr>
        <p:spPr>
          <a:xfrm>
            <a:off x="1132115" y="3614057"/>
            <a:ext cx="15748000" cy="2786740"/>
          </a:xfrm>
          <a:prstGeom prst="rect">
            <a:avLst/>
          </a:prstGeom>
        </p:spPr>
        <p:txBody>
          <a:bodyPr anchor="b">
            <a:noAutofit/>
          </a:bodyPr>
          <a:lstStyle>
            <a:lvl1pPr algn="l">
              <a:defRPr sz="18000" baseline="0">
                <a:solidFill>
                  <a:schemeClr val="tx1">
                    <a:lumMod val="75000"/>
                    <a:lumOff val="25000"/>
                  </a:schemeClr>
                </a:solidFill>
                <a:latin typeface="+mj-lt"/>
                <a:ea typeface="A-OTF Gothic BBB Pro Medium" panose="020B0400000000000000" pitchFamily="34" charset="-128"/>
                <a:cs typeface="A-OTF Gothic BBB Pro Medium" panose="020B0400000000000000" pitchFamily="34" charset="-128"/>
              </a:defRPr>
            </a:lvl1pPr>
          </a:lstStyle>
          <a:p>
            <a:r>
              <a:rPr lang="en-US" dirty="0"/>
              <a:t>Text here</a:t>
            </a:r>
          </a:p>
        </p:txBody>
      </p:sp>
      <p:sp>
        <p:nvSpPr>
          <p:cNvPr id="4" name="サブタイトル 2"/>
          <p:cNvSpPr>
            <a:spLocks noGrp="1"/>
          </p:cNvSpPr>
          <p:nvPr>
            <p:ph type="subTitle" idx="1" hasCustomPrompt="1"/>
          </p:nvPr>
        </p:nvSpPr>
        <p:spPr>
          <a:xfrm>
            <a:off x="1132115" y="6110512"/>
            <a:ext cx="13716000" cy="1016000"/>
          </a:xfrm>
          <a:prstGeom prst="rect">
            <a:avLst/>
          </a:prstGeom>
        </p:spPr>
        <p:txBody>
          <a:bodyPr>
            <a:noAutofit/>
          </a:bodyPr>
          <a:lstStyle>
            <a:lvl1pPr marL="0" indent="0" algn="l">
              <a:buNone/>
              <a:defRPr sz="6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Text here</a:t>
            </a:r>
            <a:endParaRPr lang="en-US" dirty="0"/>
          </a:p>
        </p:txBody>
      </p:sp>
    </p:spTree>
    <p:extLst>
      <p:ext uri="{BB962C8B-B14F-4D97-AF65-F5344CB8AC3E}">
        <p14:creationId xmlns:p14="http://schemas.microsoft.com/office/powerpoint/2010/main" val="3048233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act - Double Lines">
    <p:spTree>
      <p:nvGrpSpPr>
        <p:cNvPr id="1" name=""/>
        <p:cNvGrpSpPr/>
        <p:nvPr/>
      </p:nvGrpSpPr>
      <p:grpSpPr>
        <a:xfrm>
          <a:off x="0" y="0"/>
          <a:ext cx="0" cy="0"/>
          <a:chOff x="0" y="0"/>
          <a:chExt cx="0" cy="0"/>
        </a:xfrm>
      </p:grpSpPr>
      <p:sp>
        <p:nvSpPr>
          <p:cNvPr id="3" name="タイトル 1"/>
          <p:cNvSpPr>
            <a:spLocks noGrp="1"/>
          </p:cNvSpPr>
          <p:nvPr>
            <p:ph type="ctrTitle" hasCustomPrompt="1"/>
          </p:nvPr>
        </p:nvSpPr>
        <p:spPr>
          <a:xfrm>
            <a:off x="1132115" y="2148114"/>
            <a:ext cx="15748000" cy="4934854"/>
          </a:xfrm>
          <a:prstGeom prst="rect">
            <a:avLst/>
          </a:prstGeom>
        </p:spPr>
        <p:txBody>
          <a:bodyPr anchor="b">
            <a:noAutofit/>
          </a:bodyPr>
          <a:lstStyle>
            <a:lvl1pPr algn="l">
              <a:lnSpc>
                <a:spcPts val="15000"/>
              </a:lnSpc>
              <a:defRPr sz="18000" baseline="0">
                <a:solidFill>
                  <a:schemeClr val="tx1">
                    <a:lumMod val="75000"/>
                    <a:lumOff val="25000"/>
                  </a:schemeClr>
                </a:solidFill>
                <a:latin typeface="+mj-lt"/>
                <a:ea typeface="A-OTF Gothic BBB Pro Medium" panose="020B0400000000000000" pitchFamily="34" charset="-128"/>
                <a:cs typeface="A-OTF Gothic BBB Pro Medium" panose="020B0400000000000000" pitchFamily="34" charset="-128"/>
              </a:defRPr>
            </a:lvl1pPr>
          </a:lstStyle>
          <a:p>
            <a:r>
              <a:rPr lang="en-US" dirty="0"/>
              <a:t>Text </a:t>
            </a:r>
            <a:br>
              <a:rPr lang="en-US" dirty="0"/>
            </a:br>
            <a:r>
              <a:rPr lang="en-US" dirty="0"/>
              <a:t>here</a:t>
            </a:r>
          </a:p>
        </p:txBody>
      </p:sp>
      <p:sp>
        <p:nvSpPr>
          <p:cNvPr id="4" name="サブタイトル 2"/>
          <p:cNvSpPr>
            <a:spLocks noGrp="1"/>
          </p:cNvSpPr>
          <p:nvPr>
            <p:ph type="subTitle" idx="1" hasCustomPrompt="1"/>
          </p:nvPr>
        </p:nvSpPr>
        <p:spPr>
          <a:xfrm>
            <a:off x="1132115" y="6792683"/>
            <a:ext cx="13716000" cy="1016000"/>
          </a:xfrm>
          <a:prstGeom prst="rect">
            <a:avLst/>
          </a:prstGeom>
        </p:spPr>
        <p:txBody>
          <a:bodyPr>
            <a:noAutofit/>
          </a:bodyPr>
          <a:lstStyle>
            <a:lvl1pPr marL="0" indent="0" algn="l">
              <a:buNone/>
              <a:defRPr sz="6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Text here</a:t>
            </a:r>
            <a:endParaRPr lang="en-US" dirty="0"/>
          </a:p>
        </p:txBody>
      </p:sp>
    </p:spTree>
    <p:extLst>
      <p:ext uri="{BB962C8B-B14F-4D97-AF65-F5344CB8AC3E}">
        <p14:creationId xmlns:p14="http://schemas.microsoft.com/office/powerpoint/2010/main" val="551240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pact - Separated">
    <p:spTree>
      <p:nvGrpSpPr>
        <p:cNvPr id="1" name=""/>
        <p:cNvGrpSpPr/>
        <p:nvPr/>
      </p:nvGrpSpPr>
      <p:grpSpPr>
        <a:xfrm>
          <a:off x="0" y="0"/>
          <a:ext cx="0" cy="0"/>
          <a:chOff x="0" y="0"/>
          <a:chExt cx="0" cy="0"/>
        </a:xfrm>
      </p:grpSpPr>
      <p:sp>
        <p:nvSpPr>
          <p:cNvPr id="5" name="正方形/長方形 4"/>
          <p:cNvSpPr/>
          <p:nvPr userDrawn="1"/>
        </p:nvSpPr>
        <p:spPr>
          <a:xfrm>
            <a:off x="10508342" y="0"/>
            <a:ext cx="7779657" cy="10287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p>
        </p:txBody>
      </p:sp>
      <p:sp>
        <p:nvSpPr>
          <p:cNvPr id="3" name="タイトル 1"/>
          <p:cNvSpPr>
            <a:spLocks noGrp="1"/>
          </p:cNvSpPr>
          <p:nvPr>
            <p:ph type="ctrTitle" hasCustomPrompt="1"/>
          </p:nvPr>
        </p:nvSpPr>
        <p:spPr>
          <a:xfrm>
            <a:off x="290286" y="580571"/>
            <a:ext cx="9898743" cy="9231086"/>
          </a:xfrm>
          <a:prstGeom prst="rect">
            <a:avLst/>
          </a:prstGeom>
        </p:spPr>
        <p:txBody>
          <a:bodyPr anchor="ctr">
            <a:noAutofit/>
          </a:bodyPr>
          <a:lstStyle>
            <a:lvl1pPr algn="r">
              <a:lnSpc>
                <a:spcPts val="13000"/>
              </a:lnSpc>
              <a:defRPr sz="16000" baseline="0">
                <a:solidFill>
                  <a:schemeClr val="tx1">
                    <a:lumMod val="75000"/>
                    <a:lumOff val="25000"/>
                  </a:schemeClr>
                </a:solidFill>
                <a:latin typeface="+mj-lt"/>
                <a:ea typeface="A-OTF Gothic BBB Pro Medium" panose="020B0400000000000000" pitchFamily="34" charset="-128"/>
                <a:cs typeface="A-OTF Gothic BBB Pro Medium" panose="020B0400000000000000" pitchFamily="34" charset="-128"/>
              </a:defRPr>
            </a:lvl1pPr>
          </a:lstStyle>
          <a:p>
            <a:r>
              <a:rPr lang="en-US" dirty="0"/>
              <a:t>TEXt </a:t>
            </a:r>
            <a:br>
              <a:rPr lang="en-US" dirty="0"/>
            </a:br>
            <a:r>
              <a:rPr lang="en-US" dirty="0"/>
              <a:t>here</a:t>
            </a:r>
          </a:p>
        </p:txBody>
      </p:sp>
      <p:sp>
        <p:nvSpPr>
          <p:cNvPr id="4" name="サブタイトル 2"/>
          <p:cNvSpPr>
            <a:spLocks noGrp="1"/>
          </p:cNvSpPr>
          <p:nvPr>
            <p:ph type="subTitle" idx="1" hasCustomPrompt="1"/>
          </p:nvPr>
        </p:nvSpPr>
        <p:spPr>
          <a:xfrm>
            <a:off x="10769598" y="580571"/>
            <a:ext cx="7024915" cy="9231086"/>
          </a:xfrm>
          <a:prstGeom prst="rect">
            <a:avLst/>
          </a:prstGeom>
        </p:spPr>
        <p:txBody>
          <a:bodyPr anchor="ctr">
            <a:noAutofit/>
          </a:bodyPr>
          <a:lstStyle>
            <a:lvl1pPr marL="0" indent="0" algn="l">
              <a:lnSpc>
                <a:spcPts val="4000"/>
              </a:lnSpc>
              <a:buNone/>
              <a:defRPr sz="6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Text here</a:t>
            </a:r>
          </a:p>
          <a:p>
            <a:r>
              <a:rPr lang="en-US" dirty="0"/>
              <a:t>Text Here</a:t>
            </a:r>
          </a:p>
        </p:txBody>
      </p:sp>
    </p:spTree>
    <p:extLst>
      <p:ext uri="{BB962C8B-B14F-4D97-AF65-F5344CB8AC3E}">
        <p14:creationId xmlns:p14="http://schemas.microsoft.com/office/powerpoint/2010/main" val="3372001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orm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84675" y="132353"/>
            <a:ext cx="17646914" cy="770016"/>
          </a:xfrm>
          <a:prstGeom prst="rect">
            <a:avLst/>
          </a:prstGeom>
        </p:spPr>
        <p:txBody>
          <a:bodyPr anchor="t"/>
          <a:lstStyle>
            <a:lvl1pPr>
              <a:defRPr baseline="0">
                <a:latin typeface="+mj-lt"/>
              </a:defRPr>
            </a:lvl1pPr>
          </a:lstStyle>
          <a:p>
            <a:r>
              <a:rPr lang="en-US" dirty="0"/>
              <a:t>Slide Title Here</a:t>
            </a:r>
          </a:p>
        </p:txBody>
      </p:sp>
      <p:sp>
        <p:nvSpPr>
          <p:cNvPr id="3" name="フッター プレースホルダー 2"/>
          <p:cNvSpPr>
            <a:spLocks noGrp="1"/>
          </p:cNvSpPr>
          <p:nvPr>
            <p:ph type="ftr" sz="quarter" idx="10"/>
          </p:nvPr>
        </p:nvSpPr>
        <p:spPr/>
        <p:txBody>
          <a:bodyPr/>
          <a:lstStyle>
            <a:lvl1pPr>
              <a:defRPr>
                <a:latin typeface="+mj-lt"/>
              </a:defRPr>
            </a:lvl1pPr>
          </a:lstStyle>
          <a:p>
            <a:r>
              <a:rPr lang="en-US"/>
              <a:t>Presentation Title Here</a:t>
            </a:r>
            <a:endParaRPr lang="en-US" dirty="0"/>
          </a:p>
        </p:txBody>
      </p:sp>
      <p:sp>
        <p:nvSpPr>
          <p:cNvPr id="4" name="スライド番号プレースホルダー 3"/>
          <p:cNvSpPr>
            <a:spLocks noGrp="1"/>
          </p:cNvSpPr>
          <p:nvPr>
            <p:ph type="sldNum" sz="quarter" idx="11"/>
          </p:nvPr>
        </p:nvSpPr>
        <p:spPr/>
        <p:txBody>
          <a:bodyPr/>
          <a:lstStyle>
            <a:lvl1pPr>
              <a:defRPr>
                <a:latin typeface="+mj-lt"/>
              </a:defRPr>
            </a:lvl1pPr>
          </a:lstStyle>
          <a:p>
            <a:fld id="{DAEF4D36-AE85-49C9-90DE-66D02B257272}" type="slidenum">
              <a:rPr lang="en-US" smtClean="0"/>
              <a:pPr/>
              <a:t>‹Nº›</a:t>
            </a:fld>
            <a:endParaRPr lang="en-US"/>
          </a:p>
        </p:txBody>
      </p:sp>
      <p:sp>
        <p:nvSpPr>
          <p:cNvPr id="6" name="サブタイトル 2"/>
          <p:cNvSpPr>
            <a:spLocks noGrp="1"/>
          </p:cNvSpPr>
          <p:nvPr>
            <p:ph type="subTitle" idx="1" hasCustomPrompt="1"/>
          </p:nvPr>
        </p:nvSpPr>
        <p:spPr>
          <a:xfrm>
            <a:off x="484675" y="908365"/>
            <a:ext cx="17646914" cy="445226"/>
          </a:xfrm>
          <a:prstGeom prst="rect">
            <a:avLst/>
          </a:prstGeom>
        </p:spPr>
        <p:txBody>
          <a:bodyPr>
            <a:normAutofit/>
          </a:bodyPr>
          <a:lstStyle>
            <a:lvl1pPr marL="0" indent="0" algn="l">
              <a:buNone/>
              <a:defRPr sz="3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A brief description here</a:t>
            </a:r>
            <a:endParaRPr lang="en-US" dirty="0"/>
          </a:p>
        </p:txBody>
      </p:sp>
    </p:spTree>
    <p:extLst>
      <p:ext uri="{BB962C8B-B14F-4D97-AF65-F5344CB8AC3E}">
        <p14:creationId xmlns:p14="http://schemas.microsoft.com/office/powerpoint/2010/main" val="267213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84675" y="132353"/>
            <a:ext cx="17646914" cy="770016"/>
          </a:xfrm>
          <a:prstGeom prst="rect">
            <a:avLst/>
          </a:prstGeom>
        </p:spPr>
        <p:txBody>
          <a:bodyPr anchor="t"/>
          <a:lstStyle>
            <a:lvl1pPr>
              <a:defRPr baseline="0">
                <a:latin typeface="+mj-lt"/>
              </a:defRPr>
            </a:lvl1pPr>
          </a:lstStyle>
          <a:p>
            <a:r>
              <a:rPr lang="en-US" dirty="0"/>
              <a:t>Slide Title Here</a:t>
            </a:r>
          </a:p>
        </p:txBody>
      </p:sp>
      <p:sp>
        <p:nvSpPr>
          <p:cNvPr id="3" name="フッター プレースホルダー 2"/>
          <p:cNvSpPr>
            <a:spLocks noGrp="1"/>
          </p:cNvSpPr>
          <p:nvPr>
            <p:ph type="ftr" sz="quarter" idx="10"/>
          </p:nvPr>
        </p:nvSpPr>
        <p:spPr/>
        <p:txBody>
          <a:bodyPr/>
          <a:lstStyle>
            <a:lvl1pPr>
              <a:defRPr>
                <a:latin typeface="+mj-lt"/>
              </a:defRPr>
            </a:lvl1pPr>
          </a:lstStyle>
          <a:p>
            <a:r>
              <a:rPr lang="en-US"/>
              <a:t>Presentation Title Here</a:t>
            </a:r>
            <a:endParaRPr lang="en-US" dirty="0"/>
          </a:p>
        </p:txBody>
      </p:sp>
      <p:sp>
        <p:nvSpPr>
          <p:cNvPr id="4" name="スライド番号プレースホルダー 3"/>
          <p:cNvSpPr>
            <a:spLocks noGrp="1"/>
          </p:cNvSpPr>
          <p:nvPr>
            <p:ph type="sldNum" sz="quarter" idx="11"/>
          </p:nvPr>
        </p:nvSpPr>
        <p:spPr/>
        <p:txBody>
          <a:bodyPr/>
          <a:lstStyle>
            <a:lvl1pPr>
              <a:defRPr>
                <a:latin typeface="+mj-lt"/>
              </a:defRPr>
            </a:lvl1pPr>
          </a:lstStyle>
          <a:p>
            <a:fld id="{DAEF4D36-AE85-49C9-90DE-66D02B257272}" type="slidenum">
              <a:rPr lang="en-US" smtClean="0"/>
              <a:pPr/>
              <a:t>‹Nº›</a:t>
            </a:fld>
            <a:endParaRPr lang="en-US"/>
          </a:p>
        </p:txBody>
      </p:sp>
      <p:sp>
        <p:nvSpPr>
          <p:cNvPr id="6" name="サブタイトル 2"/>
          <p:cNvSpPr>
            <a:spLocks noGrp="1"/>
          </p:cNvSpPr>
          <p:nvPr>
            <p:ph type="subTitle" idx="1" hasCustomPrompt="1"/>
          </p:nvPr>
        </p:nvSpPr>
        <p:spPr>
          <a:xfrm>
            <a:off x="484675" y="908365"/>
            <a:ext cx="17646914" cy="445226"/>
          </a:xfrm>
          <a:prstGeom prst="rect">
            <a:avLst/>
          </a:prstGeom>
        </p:spPr>
        <p:txBody>
          <a:bodyPr>
            <a:normAutofit/>
          </a:bodyPr>
          <a:lstStyle>
            <a:lvl1pPr marL="0" indent="0" algn="l">
              <a:buNone/>
              <a:defRPr sz="3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A brief description here</a:t>
            </a:r>
            <a:endParaRPr lang="en-US" dirty="0"/>
          </a:p>
        </p:txBody>
      </p:sp>
      <p:sp>
        <p:nvSpPr>
          <p:cNvPr id="9" name="テキスト プレースホルダー 8"/>
          <p:cNvSpPr>
            <a:spLocks noGrp="1"/>
          </p:cNvSpPr>
          <p:nvPr>
            <p:ph type="body" sz="quarter" idx="12" hasCustomPrompt="1"/>
          </p:nvPr>
        </p:nvSpPr>
        <p:spPr>
          <a:xfrm>
            <a:off x="-309282" y="4894169"/>
            <a:ext cx="6790764" cy="928687"/>
          </a:xfrm>
          <a:prstGeom prst="rect">
            <a:avLst/>
          </a:prstGeom>
        </p:spPr>
        <p:txBody>
          <a:bodyPr/>
          <a:lstStyle>
            <a:lvl1pPr algn="r">
              <a:defRPr sz="8000" baseline="0">
                <a:solidFill>
                  <a:schemeClr val="tx1">
                    <a:lumMod val="75000"/>
                    <a:lumOff val="25000"/>
                  </a:schemeClr>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sp>
        <p:nvSpPr>
          <p:cNvPr id="12" name="正方形/長方形 11"/>
          <p:cNvSpPr/>
          <p:nvPr userDrawn="1"/>
        </p:nvSpPr>
        <p:spPr>
          <a:xfrm>
            <a:off x="-1" y="5876924"/>
            <a:ext cx="6481483" cy="14735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latin typeface="+mj-lt"/>
            </a:endParaRPr>
          </a:p>
        </p:txBody>
      </p:sp>
      <p:sp>
        <p:nvSpPr>
          <p:cNvPr id="13" name="テキスト プレースホルダー 8"/>
          <p:cNvSpPr>
            <a:spLocks noGrp="1"/>
          </p:cNvSpPr>
          <p:nvPr>
            <p:ph type="body" sz="quarter" idx="14" hasCustomPrompt="1"/>
          </p:nvPr>
        </p:nvSpPr>
        <p:spPr>
          <a:xfrm>
            <a:off x="7107085" y="2635625"/>
            <a:ext cx="11024504" cy="5775302"/>
          </a:xfrm>
          <a:prstGeom prst="rect">
            <a:avLst/>
          </a:prstGeom>
        </p:spPr>
        <p:txBody>
          <a:bodyPr anchor="ctr"/>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spTree>
    <p:extLst>
      <p:ext uri="{BB962C8B-B14F-4D97-AF65-F5344CB8AC3E}">
        <p14:creationId xmlns:p14="http://schemas.microsoft.com/office/powerpoint/2010/main" val="350750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Column -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84675" y="132353"/>
            <a:ext cx="17646914" cy="770016"/>
          </a:xfrm>
          <a:prstGeom prst="rect">
            <a:avLst/>
          </a:prstGeom>
        </p:spPr>
        <p:txBody>
          <a:bodyPr anchor="t"/>
          <a:lstStyle>
            <a:lvl1pPr>
              <a:defRPr baseline="0">
                <a:latin typeface="+mj-lt"/>
              </a:defRPr>
            </a:lvl1pPr>
          </a:lstStyle>
          <a:p>
            <a:r>
              <a:rPr lang="en-US" dirty="0"/>
              <a:t>Slide Title Here</a:t>
            </a:r>
          </a:p>
        </p:txBody>
      </p:sp>
      <p:sp>
        <p:nvSpPr>
          <p:cNvPr id="3" name="フッター プレースホルダー 2"/>
          <p:cNvSpPr>
            <a:spLocks noGrp="1"/>
          </p:cNvSpPr>
          <p:nvPr>
            <p:ph type="ftr" sz="quarter" idx="10"/>
          </p:nvPr>
        </p:nvSpPr>
        <p:spPr/>
        <p:txBody>
          <a:bodyPr/>
          <a:lstStyle>
            <a:lvl1pPr>
              <a:defRPr>
                <a:latin typeface="+mj-lt"/>
              </a:defRPr>
            </a:lvl1pPr>
          </a:lstStyle>
          <a:p>
            <a:r>
              <a:rPr lang="en-US"/>
              <a:t>Presentation Title Here</a:t>
            </a:r>
            <a:endParaRPr lang="en-US" dirty="0"/>
          </a:p>
        </p:txBody>
      </p:sp>
      <p:sp>
        <p:nvSpPr>
          <p:cNvPr id="4" name="スライド番号プレースホルダー 3"/>
          <p:cNvSpPr>
            <a:spLocks noGrp="1"/>
          </p:cNvSpPr>
          <p:nvPr>
            <p:ph type="sldNum" sz="quarter" idx="11"/>
          </p:nvPr>
        </p:nvSpPr>
        <p:spPr/>
        <p:txBody>
          <a:bodyPr/>
          <a:lstStyle>
            <a:lvl1pPr>
              <a:defRPr>
                <a:latin typeface="+mj-lt"/>
              </a:defRPr>
            </a:lvl1pPr>
          </a:lstStyle>
          <a:p>
            <a:fld id="{DAEF4D36-AE85-49C9-90DE-66D02B257272}" type="slidenum">
              <a:rPr lang="en-US" smtClean="0"/>
              <a:pPr/>
              <a:t>‹Nº›</a:t>
            </a:fld>
            <a:endParaRPr lang="en-US"/>
          </a:p>
        </p:txBody>
      </p:sp>
      <p:sp>
        <p:nvSpPr>
          <p:cNvPr id="6" name="サブタイトル 2"/>
          <p:cNvSpPr>
            <a:spLocks noGrp="1"/>
          </p:cNvSpPr>
          <p:nvPr>
            <p:ph type="subTitle" idx="1" hasCustomPrompt="1"/>
          </p:nvPr>
        </p:nvSpPr>
        <p:spPr>
          <a:xfrm>
            <a:off x="484675" y="908365"/>
            <a:ext cx="17646914" cy="445226"/>
          </a:xfrm>
          <a:prstGeom prst="rect">
            <a:avLst/>
          </a:prstGeom>
        </p:spPr>
        <p:txBody>
          <a:bodyPr>
            <a:normAutofit/>
          </a:bodyPr>
          <a:lstStyle>
            <a:lvl1pPr marL="0" indent="0" algn="l">
              <a:buNone/>
              <a:defRPr sz="3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A brief description here</a:t>
            </a:r>
            <a:endParaRPr lang="en-US" dirty="0"/>
          </a:p>
        </p:txBody>
      </p:sp>
      <p:sp>
        <p:nvSpPr>
          <p:cNvPr id="9" name="図プレースホルダー 8"/>
          <p:cNvSpPr>
            <a:spLocks noGrp="1"/>
          </p:cNvSpPr>
          <p:nvPr>
            <p:ph type="pic" sz="quarter" idx="12" hasCustomPrompt="1"/>
          </p:nvPr>
        </p:nvSpPr>
        <p:spPr>
          <a:xfrm>
            <a:off x="927100" y="2430380"/>
            <a:ext cx="5979026" cy="5980546"/>
          </a:xfrm>
          <a:prstGeom prst="rect">
            <a:avLst/>
          </a:prstGeom>
        </p:spPr>
        <p:txBody>
          <a:bodyPr/>
          <a:lstStyle>
            <a:lvl1pPr>
              <a:defRPr baseline="0">
                <a:latin typeface="+mn-lt"/>
                <a:ea typeface="Roboto Light" panose="02000000000000000000" pitchFamily="2" charset="0"/>
              </a:defRPr>
            </a:lvl1pPr>
          </a:lstStyle>
          <a:p>
            <a:r>
              <a:rPr lang="en-US" dirty="0"/>
              <a:t>Add picture here – 1:1</a:t>
            </a:r>
          </a:p>
        </p:txBody>
      </p:sp>
      <p:sp>
        <p:nvSpPr>
          <p:cNvPr id="11" name="正方形/長方形 10"/>
          <p:cNvSpPr/>
          <p:nvPr userDrawn="1"/>
        </p:nvSpPr>
        <p:spPr>
          <a:xfrm>
            <a:off x="726141" y="2430380"/>
            <a:ext cx="236007" cy="598054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latin typeface="+mj-lt"/>
            </a:endParaRPr>
          </a:p>
        </p:txBody>
      </p:sp>
      <p:sp>
        <p:nvSpPr>
          <p:cNvPr id="12" name="テキスト プレースホルダー 8"/>
          <p:cNvSpPr>
            <a:spLocks noGrp="1"/>
          </p:cNvSpPr>
          <p:nvPr>
            <p:ph type="body" sz="quarter" idx="13" hasCustomPrompt="1"/>
          </p:nvPr>
        </p:nvSpPr>
        <p:spPr>
          <a:xfrm>
            <a:off x="7107085" y="2430380"/>
            <a:ext cx="11024504"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Caption Here</a:t>
            </a:r>
            <a:endParaRPr lang="ja-JP" altLang="en-US" dirty="0"/>
          </a:p>
        </p:txBody>
      </p:sp>
      <p:sp>
        <p:nvSpPr>
          <p:cNvPr id="13" name="テキスト プレースホルダー 8"/>
          <p:cNvSpPr>
            <a:spLocks noGrp="1"/>
          </p:cNvSpPr>
          <p:nvPr>
            <p:ph type="body" sz="quarter" idx="14" hasCustomPrompt="1"/>
          </p:nvPr>
        </p:nvSpPr>
        <p:spPr>
          <a:xfrm>
            <a:off x="7107085" y="3119717"/>
            <a:ext cx="11024504" cy="5291209"/>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14" name="直線コネクタ 13"/>
          <p:cNvCxnSpPr/>
          <p:nvPr userDrawn="1"/>
        </p:nvCxnSpPr>
        <p:spPr>
          <a:xfrm>
            <a:off x="7131895" y="3012141"/>
            <a:ext cx="10999694"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8386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orizontal 2 Columns -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84675" y="132353"/>
            <a:ext cx="17646914" cy="770016"/>
          </a:xfrm>
          <a:prstGeom prst="rect">
            <a:avLst/>
          </a:prstGeom>
        </p:spPr>
        <p:txBody>
          <a:bodyPr anchor="t"/>
          <a:lstStyle>
            <a:lvl1pPr>
              <a:defRPr baseline="0">
                <a:latin typeface="+mj-lt"/>
              </a:defRPr>
            </a:lvl1pPr>
          </a:lstStyle>
          <a:p>
            <a:r>
              <a:rPr lang="en-US" dirty="0"/>
              <a:t>Slide Title Here</a:t>
            </a:r>
          </a:p>
        </p:txBody>
      </p:sp>
      <p:sp>
        <p:nvSpPr>
          <p:cNvPr id="3" name="フッター プレースホルダー 2"/>
          <p:cNvSpPr>
            <a:spLocks noGrp="1"/>
          </p:cNvSpPr>
          <p:nvPr>
            <p:ph type="ftr" sz="quarter" idx="10"/>
          </p:nvPr>
        </p:nvSpPr>
        <p:spPr/>
        <p:txBody>
          <a:bodyPr/>
          <a:lstStyle>
            <a:lvl1pPr>
              <a:defRPr>
                <a:latin typeface="+mj-lt"/>
              </a:defRPr>
            </a:lvl1pPr>
          </a:lstStyle>
          <a:p>
            <a:r>
              <a:rPr lang="en-US"/>
              <a:t>Presentation Title Here</a:t>
            </a:r>
            <a:endParaRPr lang="en-US" dirty="0"/>
          </a:p>
        </p:txBody>
      </p:sp>
      <p:sp>
        <p:nvSpPr>
          <p:cNvPr id="4" name="スライド番号プレースホルダー 3"/>
          <p:cNvSpPr>
            <a:spLocks noGrp="1"/>
          </p:cNvSpPr>
          <p:nvPr>
            <p:ph type="sldNum" sz="quarter" idx="11"/>
          </p:nvPr>
        </p:nvSpPr>
        <p:spPr/>
        <p:txBody>
          <a:bodyPr/>
          <a:lstStyle>
            <a:lvl1pPr>
              <a:defRPr>
                <a:latin typeface="+mj-lt"/>
              </a:defRPr>
            </a:lvl1pPr>
          </a:lstStyle>
          <a:p>
            <a:fld id="{DAEF4D36-AE85-49C9-90DE-66D02B257272}" type="slidenum">
              <a:rPr lang="en-US" smtClean="0"/>
              <a:pPr/>
              <a:t>‹Nº›</a:t>
            </a:fld>
            <a:endParaRPr lang="en-US"/>
          </a:p>
        </p:txBody>
      </p:sp>
      <p:sp>
        <p:nvSpPr>
          <p:cNvPr id="6" name="サブタイトル 2"/>
          <p:cNvSpPr>
            <a:spLocks noGrp="1"/>
          </p:cNvSpPr>
          <p:nvPr>
            <p:ph type="subTitle" idx="1" hasCustomPrompt="1"/>
          </p:nvPr>
        </p:nvSpPr>
        <p:spPr>
          <a:xfrm>
            <a:off x="484675" y="908365"/>
            <a:ext cx="17646914" cy="445226"/>
          </a:xfrm>
          <a:prstGeom prst="rect">
            <a:avLst/>
          </a:prstGeom>
        </p:spPr>
        <p:txBody>
          <a:bodyPr>
            <a:normAutofit/>
          </a:bodyPr>
          <a:lstStyle>
            <a:lvl1pPr marL="0" indent="0" algn="l">
              <a:buNone/>
              <a:defRPr sz="3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A brief description here</a:t>
            </a:r>
            <a:endParaRPr lang="en-US" dirty="0"/>
          </a:p>
        </p:txBody>
      </p:sp>
      <p:sp>
        <p:nvSpPr>
          <p:cNvPr id="9" name="図プレースホルダー 8"/>
          <p:cNvSpPr>
            <a:spLocks noGrp="1"/>
          </p:cNvSpPr>
          <p:nvPr>
            <p:ph type="pic" sz="quarter" idx="12" hasCustomPrompt="1"/>
          </p:nvPr>
        </p:nvSpPr>
        <p:spPr>
          <a:xfrm>
            <a:off x="927100" y="2430380"/>
            <a:ext cx="5979026" cy="5980546"/>
          </a:xfrm>
          <a:prstGeom prst="rect">
            <a:avLst/>
          </a:prstGeom>
        </p:spPr>
        <p:txBody>
          <a:bodyPr/>
          <a:lstStyle>
            <a:lvl1pPr>
              <a:defRPr baseline="0">
                <a:solidFill>
                  <a:schemeClr val="bg2">
                    <a:lumMod val="50000"/>
                  </a:schemeClr>
                </a:solidFill>
                <a:latin typeface="+mn-lt"/>
                <a:ea typeface="Roboto" panose="02000000000000000000" pitchFamily="2" charset="0"/>
              </a:defRPr>
            </a:lvl1pPr>
          </a:lstStyle>
          <a:p>
            <a:r>
              <a:rPr lang="en-US" dirty="0"/>
              <a:t>Add picture here – 1:1</a:t>
            </a:r>
          </a:p>
        </p:txBody>
      </p:sp>
      <p:sp>
        <p:nvSpPr>
          <p:cNvPr id="11" name="正方形/長方形 10"/>
          <p:cNvSpPr/>
          <p:nvPr userDrawn="1"/>
        </p:nvSpPr>
        <p:spPr>
          <a:xfrm>
            <a:off x="726141" y="2430380"/>
            <a:ext cx="236007" cy="598054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latin typeface="+mj-lt"/>
            </a:endParaRPr>
          </a:p>
        </p:txBody>
      </p:sp>
      <p:sp>
        <p:nvSpPr>
          <p:cNvPr id="12" name="テキスト プレースホルダー 8"/>
          <p:cNvSpPr>
            <a:spLocks noGrp="1"/>
          </p:cNvSpPr>
          <p:nvPr>
            <p:ph type="body" sz="quarter" idx="13" hasCustomPrompt="1"/>
          </p:nvPr>
        </p:nvSpPr>
        <p:spPr>
          <a:xfrm>
            <a:off x="7107085" y="2430380"/>
            <a:ext cx="11024504"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Caption1 Here</a:t>
            </a:r>
            <a:endParaRPr lang="ja-JP" altLang="en-US" dirty="0"/>
          </a:p>
        </p:txBody>
      </p:sp>
      <p:sp>
        <p:nvSpPr>
          <p:cNvPr id="13" name="テキスト プレースホルダー 8"/>
          <p:cNvSpPr>
            <a:spLocks noGrp="1"/>
          </p:cNvSpPr>
          <p:nvPr>
            <p:ph type="body" sz="quarter" idx="14" hasCustomPrompt="1"/>
          </p:nvPr>
        </p:nvSpPr>
        <p:spPr>
          <a:xfrm>
            <a:off x="7107085" y="3119717"/>
            <a:ext cx="11024504" cy="2101166"/>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14" name="直線コネクタ 13"/>
          <p:cNvCxnSpPr/>
          <p:nvPr userDrawn="1"/>
        </p:nvCxnSpPr>
        <p:spPr>
          <a:xfrm>
            <a:off x="7131895" y="3012141"/>
            <a:ext cx="10999694"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
        <p:nvSpPr>
          <p:cNvPr id="15" name="テキスト プレースホルダー 8"/>
          <p:cNvSpPr>
            <a:spLocks noGrp="1"/>
          </p:cNvSpPr>
          <p:nvPr>
            <p:ph type="body" sz="quarter" idx="15" hasCustomPrompt="1"/>
          </p:nvPr>
        </p:nvSpPr>
        <p:spPr>
          <a:xfrm>
            <a:off x="7107085" y="5478616"/>
            <a:ext cx="11024504"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Caption2 Here</a:t>
            </a:r>
            <a:endParaRPr lang="ja-JP" altLang="en-US" dirty="0"/>
          </a:p>
        </p:txBody>
      </p:sp>
      <p:sp>
        <p:nvSpPr>
          <p:cNvPr id="16" name="テキスト プレースホルダー 8"/>
          <p:cNvSpPr>
            <a:spLocks noGrp="1"/>
          </p:cNvSpPr>
          <p:nvPr>
            <p:ph type="body" sz="quarter" idx="16" hasCustomPrompt="1"/>
          </p:nvPr>
        </p:nvSpPr>
        <p:spPr>
          <a:xfrm>
            <a:off x="7107085" y="6167953"/>
            <a:ext cx="11024504" cy="2101166"/>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17" name="直線コネクタ 16"/>
          <p:cNvCxnSpPr/>
          <p:nvPr userDrawn="1"/>
        </p:nvCxnSpPr>
        <p:spPr>
          <a:xfrm>
            <a:off x="7131895" y="6060377"/>
            <a:ext cx="10999694"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5470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hyperlink" Target="http://www.presentationgo.com/" TargetMode="External"/><Relationship Id="rId2" Type="http://schemas.openxmlformats.org/officeDocument/2006/relationships/theme" Target="../theme/theme3.xml"/><Relationship Id="rId1" Type="http://schemas.openxmlformats.org/officeDocument/2006/relationships/slideLayout" Target="../slideLayouts/slideLayout18.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4">
            <a:lumMod val="20000"/>
            <a:lumOff val="80000"/>
            <a:alpha val="49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5637300"/>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7" r:id="rId3"/>
    <p:sldLayoutId id="2147483668" r:id="rId4"/>
    <p:sldLayoutId id="2147483669" r:id="rId5"/>
  </p:sldLayoutIdLst>
  <p:hf hdr="0"/>
  <p:txStyles>
    <p:titleStyle>
      <a:lvl1pPr algn="l" defTabSz="1371600" rtl="0" eaLnBrk="1" latinLnBrk="0" hangingPunct="1">
        <a:lnSpc>
          <a:spcPct val="90000"/>
        </a:lnSpc>
        <a:spcBef>
          <a:spcPct val="0"/>
        </a:spcBef>
        <a:buNone/>
        <a:defRPr sz="4200" kern="1200">
          <a:solidFill>
            <a:schemeClr val="tx1"/>
          </a:solidFill>
          <a:latin typeface="Aller Light" panose="02000503000000020004" pitchFamily="2" charset="0"/>
          <a:ea typeface="A-OTF Shin Go Pro L" panose="020B0300000000000000" pitchFamily="34" charset="-128"/>
          <a:cs typeface="+mj-cs"/>
        </a:defRPr>
      </a:lvl1pPr>
    </p:titleStyle>
    <p:bodyStyle>
      <a:lvl1pPr marL="342900" indent="-342900" algn="l" defTabSz="1371600" rtl="0" eaLnBrk="1" latinLnBrk="0" hangingPunct="1">
        <a:lnSpc>
          <a:spcPct val="90000"/>
        </a:lnSpc>
        <a:spcBef>
          <a:spcPts val="1500"/>
        </a:spcBef>
        <a:buFont typeface="Wingdings" panose="05000000000000000000" pitchFamily="2" charset="2"/>
        <a:buChar char=""/>
        <a:defRPr sz="2700" kern="1200">
          <a:solidFill>
            <a:schemeClr val="tx1"/>
          </a:solidFill>
          <a:latin typeface="Aller Light" panose="02000503000000020004" pitchFamily="2" charset="0"/>
          <a:ea typeface="A-OTF Shin Go Pro L" panose="020B0300000000000000" pitchFamily="34" charset="-128"/>
          <a:cs typeface="+mn-cs"/>
        </a:defRPr>
      </a:lvl1pPr>
      <a:lvl2pPr marL="685800" indent="-342900" algn="l" defTabSz="1371600" rtl="0" eaLnBrk="1" latinLnBrk="0" hangingPunct="1">
        <a:lnSpc>
          <a:spcPct val="90000"/>
        </a:lnSpc>
        <a:spcBef>
          <a:spcPts val="750"/>
        </a:spcBef>
        <a:buFont typeface="Wingdings" panose="05000000000000000000" pitchFamily="2" charset="2"/>
        <a:buChar char=""/>
        <a:defRPr sz="2400" kern="1200">
          <a:solidFill>
            <a:schemeClr val="tx1"/>
          </a:solidFill>
          <a:latin typeface="Aller Light" panose="02000503000000020004" pitchFamily="2" charset="0"/>
          <a:ea typeface="A-OTF Shin Go Pro L" panose="020B0300000000000000" pitchFamily="34" charset="-128"/>
          <a:cs typeface="+mn-cs"/>
        </a:defRPr>
      </a:lvl2pPr>
      <a:lvl3pPr marL="1097280" indent="-342900" algn="l" defTabSz="1371600" rtl="0" eaLnBrk="1" latinLnBrk="0" hangingPunct="1">
        <a:lnSpc>
          <a:spcPct val="90000"/>
        </a:lnSpc>
        <a:spcBef>
          <a:spcPts val="900"/>
        </a:spcBef>
        <a:buFont typeface="Wingdings" panose="05000000000000000000" pitchFamily="2" charset="2"/>
        <a:buChar char=""/>
        <a:defRPr sz="2400" kern="1200">
          <a:solidFill>
            <a:schemeClr val="tx1"/>
          </a:solidFill>
          <a:latin typeface="Aller Light" panose="02000503000000020004" pitchFamily="2" charset="0"/>
          <a:ea typeface="A-OTF Shin Go Pro L" panose="020B0300000000000000" pitchFamily="34" charset="-128"/>
          <a:cs typeface="+mn-cs"/>
        </a:defRPr>
      </a:lvl3pPr>
      <a:lvl4pPr marL="150876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Aller Light" panose="02000503000000020004" pitchFamily="2" charset="0"/>
          <a:ea typeface="A-OTF Shin Go Pro L" panose="020B0300000000000000" pitchFamily="34" charset="-128"/>
          <a:cs typeface="+mn-cs"/>
        </a:defRPr>
      </a:lvl4pPr>
      <a:lvl5pPr marL="192024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Aller Light" panose="02000503000000020004" pitchFamily="2" charset="0"/>
          <a:ea typeface="A-OTF Shin Go Pro L" panose="020B0300000000000000" pitchFamily="34" charset="-128"/>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4">
            <a:lumMod val="20000"/>
            <a:lumOff val="80000"/>
            <a:alpha val="49000"/>
          </a:schemeClr>
        </a:solidFill>
        <a:effectLst/>
      </p:bgPr>
    </p:bg>
    <p:spTree>
      <p:nvGrpSpPr>
        <p:cNvPr id="1" name=""/>
        <p:cNvGrpSpPr/>
        <p:nvPr/>
      </p:nvGrpSpPr>
      <p:grpSpPr>
        <a:xfrm>
          <a:off x="0" y="0"/>
          <a:ext cx="0" cy="0"/>
          <a:chOff x="0" y="0"/>
          <a:chExt cx="0" cy="0"/>
        </a:xfrm>
      </p:grpSpPr>
      <p:sp>
        <p:nvSpPr>
          <p:cNvPr id="15" name="正方形/長方形 14"/>
          <p:cNvSpPr/>
          <p:nvPr userDrawn="1"/>
        </p:nvSpPr>
        <p:spPr>
          <a:xfrm>
            <a:off x="0" y="9721516"/>
            <a:ext cx="18288000" cy="5654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p>
        </p:txBody>
      </p:sp>
      <p:sp>
        <p:nvSpPr>
          <p:cNvPr id="16" name="正方形/長方形 15"/>
          <p:cNvSpPr/>
          <p:nvPr userDrawn="1"/>
        </p:nvSpPr>
        <p:spPr>
          <a:xfrm>
            <a:off x="13018168" y="9721516"/>
            <a:ext cx="5269832" cy="565484"/>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p>
        </p:txBody>
      </p:sp>
      <p:sp>
        <p:nvSpPr>
          <p:cNvPr id="2" name="正方形/長方形 1"/>
          <p:cNvSpPr/>
          <p:nvPr userDrawn="1"/>
        </p:nvSpPr>
        <p:spPr>
          <a:xfrm>
            <a:off x="0" y="0"/>
            <a:ext cx="18288000" cy="146263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p>
        </p:txBody>
      </p:sp>
      <p:sp>
        <p:nvSpPr>
          <p:cNvPr id="3" name="正方形/長方形 2"/>
          <p:cNvSpPr/>
          <p:nvPr userDrawn="1"/>
        </p:nvSpPr>
        <p:spPr>
          <a:xfrm>
            <a:off x="1" y="0"/>
            <a:ext cx="388418" cy="146263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p>
        </p:txBody>
      </p:sp>
      <p:sp>
        <p:nvSpPr>
          <p:cNvPr id="10" name="フッター プレースホルダー 9"/>
          <p:cNvSpPr>
            <a:spLocks noGrp="1"/>
          </p:cNvSpPr>
          <p:nvPr>
            <p:ph type="ftr" sz="quarter" idx="3"/>
          </p:nvPr>
        </p:nvSpPr>
        <p:spPr>
          <a:xfrm>
            <a:off x="12115800" y="9721516"/>
            <a:ext cx="6172200" cy="547688"/>
          </a:xfrm>
          <a:prstGeom prst="rect">
            <a:avLst/>
          </a:prstGeom>
        </p:spPr>
        <p:txBody>
          <a:bodyPr vert="horz" lIns="91440" tIns="45720" rIns="91440" bIns="45720" rtlCol="0" anchor="ctr"/>
          <a:lstStyle>
            <a:lvl1pPr algn="r">
              <a:defRPr sz="2800">
                <a:solidFill>
                  <a:schemeClr val="bg1">
                    <a:lumMod val="95000"/>
                  </a:schemeClr>
                </a:solidFill>
                <a:latin typeface="Bebas Neue Bold" panose="020B0606020202050201" pitchFamily="34" charset="0"/>
              </a:defRPr>
            </a:lvl1pPr>
          </a:lstStyle>
          <a:p>
            <a:r>
              <a:rPr lang="en-US" dirty="0"/>
              <a:t>Presentation Title Here</a:t>
            </a:r>
          </a:p>
        </p:txBody>
      </p:sp>
      <p:sp>
        <p:nvSpPr>
          <p:cNvPr id="11" name="スライド番号プレースホルダー 10"/>
          <p:cNvSpPr>
            <a:spLocks noGrp="1"/>
          </p:cNvSpPr>
          <p:nvPr>
            <p:ph type="sldNum" sz="quarter" idx="4"/>
          </p:nvPr>
        </p:nvSpPr>
        <p:spPr>
          <a:xfrm>
            <a:off x="14173200" y="0"/>
            <a:ext cx="4114800" cy="1613532"/>
          </a:xfrm>
          <a:prstGeom prst="rect">
            <a:avLst/>
          </a:prstGeom>
        </p:spPr>
        <p:txBody>
          <a:bodyPr vert="horz" lIns="91440" tIns="45720" rIns="91440" bIns="45720" rtlCol="0" anchor="ctr"/>
          <a:lstStyle>
            <a:lvl1pPr algn="r">
              <a:defRPr sz="9600">
                <a:solidFill>
                  <a:schemeClr val="tx1">
                    <a:lumMod val="65000"/>
                    <a:lumOff val="35000"/>
                  </a:schemeClr>
                </a:solidFill>
                <a:latin typeface="Bebas Neue Bold" panose="020B0606020202050201" pitchFamily="34" charset="0"/>
              </a:defRPr>
            </a:lvl1pPr>
          </a:lstStyle>
          <a:p>
            <a:fld id="{DAEF4D36-AE85-49C9-90DE-66D02B257272}" type="slidenum">
              <a:rPr lang="en-US" smtClean="0"/>
              <a:pPr/>
              <a:t>‹Nº›</a:t>
            </a:fld>
            <a:endParaRPr lang="en-US"/>
          </a:p>
        </p:txBody>
      </p:sp>
    </p:spTree>
    <p:extLst>
      <p:ext uri="{BB962C8B-B14F-4D97-AF65-F5344CB8AC3E}">
        <p14:creationId xmlns:p14="http://schemas.microsoft.com/office/powerpoint/2010/main" val="14122521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1" r:id="rId7"/>
    <p:sldLayoutId id="2147483676" r:id="rId8"/>
    <p:sldLayoutId id="2147483677" r:id="rId9"/>
    <p:sldLayoutId id="2147483670" r:id="rId10"/>
    <p:sldLayoutId id="2147483674" r:id="rId11"/>
    <p:sldLayoutId id="2147483675" r:id="rId12"/>
  </p:sldLayoutIdLst>
  <p:hf hdr="0"/>
  <p:txStyles>
    <p:titleStyle>
      <a:lvl1pPr algn="l" defTabSz="1371600" rtl="0" eaLnBrk="1" latinLnBrk="0" hangingPunct="1">
        <a:lnSpc>
          <a:spcPct val="90000"/>
        </a:lnSpc>
        <a:spcBef>
          <a:spcPct val="0"/>
        </a:spcBef>
        <a:buNone/>
        <a:defRPr sz="6000" kern="1200" baseline="0">
          <a:solidFill>
            <a:schemeClr val="bg1">
              <a:lumMod val="95000"/>
            </a:schemeClr>
          </a:solidFill>
          <a:latin typeface="Bebas Neue Bold" panose="020B0606020202050201" pitchFamily="34" charset="0"/>
          <a:ea typeface="A-OTF Shin Go Pro L" panose="020B0300000000000000" pitchFamily="34" charset="-128"/>
          <a:cs typeface="+mj-cs"/>
        </a:defRPr>
      </a:lvl1pPr>
    </p:titleStyle>
    <p:bodyStyle>
      <a:lvl1pPr marL="0" indent="0" algn="l" defTabSz="1371600" rtl="0" eaLnBrk="1" latinLnBrk="0" hangingPunct="1">
        <a:lnSpc>
          <a:spcPct val="90000"/>
        </a:lnSpc>
        <a:spcBef>
          <a:spcPts val="1500"/>
        </a:spcBef>
        <a:buFont typeface="Wingdings" panose="05000000000000000000" pitchFamily="2" charset="2"/>
        <a:buNone/>
        <a:defRPr sz="2700" kern="1200">
          <a:solidFill>
            <a:schemeClr val="tx1"/>
          </a:solidFill>
          <a:latin typeface="Aller Light" panose="02000503000000020004" pitchFamily="2" charset="0"/>
          <a:ea typeface="A-OTF Shin Go Pro L" panose="020B0300000000000000" pitchFamily="34" charset="-128"/>
          <a:cs typeface="+mn-cs"/>
        </a:defRPr>
      </a:lvl1pPr>
      <a:lvl2pPr marL="685800" indent="-342900" algn="l" defTabSz="1371600" rtl="0" eaLnBrk="1" latinLnBrk="0" hangingPunct="1">
        <a:lnSpc>
          <a:spcPct val="90000"/>
        </a:lnSpc>
        <a:spcBef>
          <a:spcPts val="750"/>
        </a:spcBef>
        <a:buFont typeface="Wingdings" panose="05000000000000000000" pitchFamily="2" charset="2"/>
        <a:buChar char=""/>
        <a:defRPr sz="2400" kern="1200">
          <a:solidFill>
            <a:schemeClr val="tx1"/>
          </a:solidFill>
          <a:latin typeface="Aller Light" panose="02000503000000020004" pitchFamily="2" charset="0"/>
          <a:ea typeface="A-OTF Shin Go Pro L" panose="020B0300000000000000" pitchFamily="34" charset="-128"/>
          <a:cs typeface="+mn-cs"/>
        </a:defRPr>
      </a:lvl2pPr>
      <a:lvl3pPr marL="1097280" indent="-342900" algn="l" defTabSz="1371600" rtl="0" eaLnBrk="1" latinLnBrk="0" hangingPunct="1">
        <a:lnSpc>
          <a:spcPct val="90000"/>
        </a:lnSpc>
        <a:spcBef>
          <a:spcPts val="900"/>
        </a:spcBef>
        <a:buFont typeface="Wingdings" panose="05000000000000000000" pitchFamily="2" charset="2"/>
        <a:buChar char=""/>
        <a:defRPr sz="2400" kern="1200">
          <a:solidFill>
            <a:schemeClr val="tx1"/>
          </a:solidFill>
          <a:latin typeface="Aller Light" panose="02000503000000020004" pitchFamily="2" charset="0"/>
          <a:ea typeface="A-OTF Shin Go Pro L" panose="020B0300000000000000" pitchFamily="34" charset="-128"/>
          <a:cs typeface="+mn-cs"/>
        </a:defRPr>
      </a:lvl3pPr>
      <a:lvl4pPr marL="150876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Aller Light" panose="02000503000000020004" pitchFamily="2" charset="0"/>
          <a:ea typeface="A-OTF Shin Go Pro L" panose="020B0300000000000000" pitchFamily="34" charset="-128"/>
          <a:cs typeface="+mn-cs"/>
        </a:defRPr>
      </a:lvl4pPr>
      <a:lvl5pPr marL="192024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Aller Light" panose="02000503000000020004" pitchFamily="2" charset="0"/>
          <a:ea typeface="A-OTF Shin Go Pro L" panose="020B0300000000000000" pitchFamily="34" charset="-128"/>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245223"/>
            <a:ext cx="15773400" cy="1108584"/>
          </a:xfrm>
          <a:prstGeom prst="rect">
            <a:avLst/>
          </a:prstGeom>
        </p:spPr>
        <p:txBody>
          <a:bodyPr rIns="0">
            <a:normAutofit/>
          </a:bodyPr>
          <a:lstStyle/>
          <a:p>
            <a:pPr marL="0" lvl="0"/>
            <a:r>
              <a:rPr lang="en-US"/>
              <a:t>Click to edit Master title style</a:t>
            </a:r>
          </a:p>
        </p:txBody>
      </p:sp>
      <p:sp>
        <p:nvSpPr>
          <p:cNvPr id="3" name="Text Placeholder 2"/>
          <p:cNvSpPr>
            <a:spLocks noGrp="1"/>
          </p:cNvSpPr>
          <p:nvPr>
            <p:ph type="body" idx="1"/>
          </p:nvPr>
        </p:nvSpPr>
        <p:spPr>
          <a:xfrm>
            <a:off x="1257300" y="1828801"/>
            <a:ext cx="15773400" cy="743664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9458867"/>
            <a:ext cx="18288000" cy="828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137160"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225" normalizeH="0" baseline="0" noProof="0" dirty="0">
                <a:ln>
                  <a:noFill/>
                </a:ln>
                <a:solidFill>
                  <a:prstClr val="white">
                    <a:lumMod val="75000"/>
                  </a:prstClr>
                </a:solidFill>
                <a:effectLst/>
                <a:uLnTx/>
                <a:uFillTx/>
                <a:latin typeface="+mn-lt"/>
                <a:ea typeface="+mn-ea"/>
                <a:cs typeface="+mn-cs"/>
              </a:rPr>
              <a:t>www.</a:t>
            </a:r>
            <a:r>
              <a:rPr kumimoji="0" lang="en-US" sz="4800" b="0" i="0" u="none" strike="noStrike" kern="1200" cap="none" spc="225" normalizeH="0" baseline="0" noProof="0" dirty="0">
                <a:ln>
                  <a:noFill/>
                </a:ln>
                <a:solidFill>
                  <a:prstClr val="black">
                    <a:lumMod val="85000"/>
                    <a:lumOff val="15000"/>
                  </a:prstClr>
                </a:solidFill>
                <a:effectLst/>
                <a:uLnTx/>
                <a:uFillTx/>
                <a:latin typeface="+mn-lt"/>
                <a:ea typeface="+mn-ea"/>
                <a:cs typeface="+mn-cs"/>
              </a:rPr>
              <a:t>presentationgo</a:t>
            </a:r>
            <a:r>
              <a:rPr kumimoji="0" lang="en-US" sz="4800" b="0" i="0" u="none" strike="noStrike" kern="1200" cap="none" spc="225" normalizeH="0" baseline="0" noProof="0" dirty="0">
                <a:ln>
                  <a:noFill/>
                </a:ln>
                <a:solidFill>
                  <a:prstClr val="white">
                    <a:lumMod val="75000"/>
                  </a:prstClr>
                </a:solidFill>
                <a:effectLst/>
                <a:uLnTx/>
                <a:uFillTx/>
                <a:latin typeface="+mn-lt"/>
                <a:ea typeface="+mn-ea"/>
                <a:cs typeface="+mn-cs"/>
              </a:rPr>
              <a:t>.com</a:t>
            </a:r>
          </a:p>
        </p:txBody>
      </p:sp>
      <p:sp>
        <p:nvSpPr>
          <p:cNvPr id="7" name="Rectangle 6"/>
          <p:cNvSpPr/>
          <p:nvPr userDrawn="1"/>
        </p:nvSpPr>
        <p:spPr>
          <a:xfrm>
            <a:off x="-19052" y="10439402"/>
            <a:ext cx="2400594" cy="346249"/>
          </a:xfrm>
          <a:prstGeom prst="rect">
            <a:avLst/>
          </a:prstGeom>
        </p:spPr>
        <p:txBody>
          <a:bodyPr wrap="none">
            <a:spAutoFit/>
          </a:bodyPr>
          <a:lstStyle/>
          <a:p>
            <a:r>
              <a:rPr lang="en-US" sz="1650" b="0" i="0" dirty="0">
                <a:solidFill>
                  <a:srgbClr val="555555"/>
                </a:solidFill>
                <a:effectLst/>
                <a:latin typeface="Open Sans" panose="020B0606030504020204" pitchFamily="34" charset="0"/>
              </a:rPr>
              <a:t>© </a:t>
            </a:r>
            <a:r>
              <a:rPr lang="en-US" sz="1650" b="0" i="0" u="none" strike="noStrike" dirty="0">
                <a:solidFill>
                  <a:srgbClr val="A5CD28"/>
                </a:solidFill>
                <a:effectLst/>
                <a:latin typeface="Open Sans" panose="020B0606030504020204" pitchFamily="34" charset="0"/>
                <a:hlinkClick r:id="rId3" tooltip="PresentationGo!"/>
              </a:rPr>
              <a:t>presentationgo.com</a:t>
            </a:r>
            <a:endParaRPr lang="en-US" sz="1650" dirty="0"/>
          </a:p>
        </p:txBody>
      </p:sp>
      <p:sp>
        <p:nvSpPr>
          <p:cNvPr id="13" name="Freeform 12"/>
          <p:cNvSpPr/>
          <p:nvPr userDrawn="1"/>
        </p:nvSpPr>
        <p:spPr>
          <a:xfrm rot="5400000">
            <a:off x="136767" y="260382"/>
            <a:ext cx="554244" cy="856353"/>
          </a:xfrm>
          <a:custGeom>
            <a:avLst/>
            <a:gdLst>
              <a:gd name="connsiteX0" fmla="*/ 210916 w 1034764"/>
              <a:gd name="connsiteY0" fmla="*/ 535701 h 1598797"/>
              <a:gd name="connsiteX1" fmla="*/ 331908 w 1034764"/>
              <a:gd name="connsiteY1" fmla="*/ 284049 h 1598797"/>
              <a:gd name="connsiteX2" fmla="*/ 741774 w 1034764"/>
              <a:gd name="connsiteY2" fmla="*/ 315409 h 1598797"/>
              <a:gd name="connsiteX3" fmla="*/ 403935 w 1034764"/>
              <a:gd name="connsiteY3" fmla="*/ 375418 h 1598797"/>
              <a:gd name="connsiteX4" fmla="*/ 266699 w 1034764"/>
              <a:gd name="connsiteY4" fmla="*/ 689905 h 1598797"/>
              <a:gd name="connsiteX5" fmla="*/ 266698 w 1034764"/>
              <a:gd name="connsiteY5" fmla="*/ 689907 h 1598797"/>
              <a:gd name="connsiteX6" fmla="*/ 210916 w 1034764"/>
              <a:gd name="connsiteY6" fmla="*/ 535701 h 1598797"/>
              <a:gd name="connsiteX7" fmla="*/ 134938 w 1034764"/>
              <a:gd name="connsiteY7" fmla="*/ 517381 h 1598797"/>
              <a:gd name="connsiteX8" fmla="*/ 517383 w 1034764"/>
              <a:gd name="connsiteY8" fmla="*/ 899826 h 1598797"/>
              <a:gd name="connsiteX9" fmla="*/ 899828 w 1034764"/>
              <a:gd name="connsiteY9" fmla="*/ 517381 h 1598797"/>
              <a:gd name="connsiteX10" fmla="*/ 517383 w 1034764"/>
              <a:gd name="connsiteY10" fmla="*/ 134936 h 1598797"/>
              <a:gd name="connsiteX11" fmla="*/ 134938 w 1034764"/>
              <a:gd name="connsiteY11" fmla="*/ 517381 h 1598797"/>
              <a:gd name="connsiteX12" fmla="*/ 0 w 1034764"/>
              <a:gd name="connsiteY12" fmla="*/ 517382 h 1598797"/>
              <a:gd name="connsiteX13" fmla="*/ 517382 w 1034764"/>
              <a:gd name="connsiteY13" fmla="*/ 0 h 1598797"/>
              <a:gd name="connsiteX14" fmla="*/ 1034764 w 1034764"/>
              <a:gd name="connsiteY14" fmla="*/ 517382 h 1598797"/>
              <a:gd name="connsiteX15" fmla="*/ 621653 w 1034764"/>
              <a:gd name="connsiteY15" fmla="*/ 1024253 h 1598797"/>
              <a:gd name="connsiteX16" fmla="*/ 620527 w 1034764"/>
              <a:gd name="connsiteY16" fmla="*/ 1024366 h 1598797"/>
              <a:gd name="connsiteX17" fmla="*/ 662992 w 1034764"/>
              <a:gd name="connsiteY17" fmla="*/ 1598797 h 1598797"/>
              <a:gd name="connsiteX18" fmla="*/ 371775 w 1034764"/>
              <a:gd name="connsiteY18" fmla="*/ 1598797 h 1598797"/>
              <a:gd name="connsiteX19" fmla="*/ 414241 w 1034764"/>
              <a:gd name="connsiteY19" fmla="*/ 1024367 h 1598797"/>
              <a:gd name="connsiteX20" fmla="*/ 413112 w 1034764"/>
              <a:gd name="connsiteY20" fmla="*/ 1024253 h 1598797"/>
              <a:gd name="connsiteX21" fmla="*/ 0 w 1034764"/>
              <a:gd name="connsiteY21" fmla="*/ 517382 h 159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34764" h="1598797">
                <a:moveTo>
                  <a:pt x="210916" y="535701"/>
                </a:moveTo>
                <a:cubicBezTo>
                  <a:pt x="207764" y="443901"/>
                  <a:pt x="249915" y="348683"/>
                  <a:pt x="331908" y="284049"/>
                </a:cubicBezTo>
                <a:cubicBezTo>
                  <a:pt x="463097" y="180634"/>
                  <a:pt x="646600" y="194675"/>
                  <a:pt x="741774" y="315409"/>
                </a:cubicBezTo>
                <a:cubicBezTo>
                  <a:pt x="631231" y="275026"/>
                  <a:pt x="502220" y="297941"/>
                  <a:pt x="403935" y="375418"/>
                </a:cubicBezTo>
                <a:cubicBezTo>
                  <a:pt x="305650" y="452895"/>
                  <a:pt x="253243" y="572989"/>
                  <a:pt x="266699" y="689905"/>
                </a:cubicBezTo>
                <a:lnTo>
                  <a:pt x="266698" y="689907"/>
                </a:lnTo>
                <a:cubicBezTo>
                  <a:pt x="231008" y="644631"/>
                  <a:pt x="212807" y="590781"/>
                  <a:pt x="210916" y="535701"/>
                </a:cubicBezTo>
                <a:close/>
                <a:moveTo>
                  <a:pt x="134938" y="517381"/>
                </a:moveTo>
                <a:cubicBezTo>
                  <a:pt x="134938" y="728600"/>
                  <a:pt x="306164" y="899826"/>
                  <a:pt x="517383" y="899826"/>
                </a:cubicBezTo>
                <a:cubicBezTo>
                  <a:pt x="728602" y="899826"/>
                  <a:pt x="899828" y="728600"/>
                  <a:pt x="899828" y="517381"/>
                </a:cubicBezTo>
                <a:cubicBezTo>
                  <a:pt x="899828" y="306162"/>
                  <a:pt x="728602" y="134936"/>
                  <a:pt x="517383" y="134936"/>
                </a:cubicBezTo>
                <a:cubicBezTo>
                  <a:pt x="306164" y="134936"/>
                  <a:pt x="134938" y="306162"/>
                  <a:pt x="134938" y="517381"/>
                </a:cubicBezTo>
                <a:close/>
                <a:moveTo>
                  <a:pt x="0" y="517382"/>
                </a:moveTo>
                <a:cubicBezTo>
                  <a:pt x="0" y="231640"/>
                  <a:pt x="231640" y="0"/>
                  <a:pt x="517382" y="0"/>
                </a:cubicBezTo>
                <a:cubicBezTo>
                  <a:pt x="803124" y="0"/>
                  <a:pt x="1034764" y="231640"/>
                  <a:pt x="1034764" y="517382"/>
                </a:cubicBezTo>
                <a:cubicBezTo>
                  <a:pt x="1034764" y="767406"/>
                  <a:pt x="857415" y="976008"/>
                  <a:pt x="621653" y="1024253"/>
                </a:cubicBezTo>
                <a:lnTo>
                  <a:pt x="620527" y="1024366"/>
                </a:lnTo>
                <a:lnTo>
                  <a:pt x="662992" y="1598797"/>
                </a:lnTo>
                <a:lnTo>
                  <a:pt x="371775" y="1598797"/>
                </a:lnTo>
                <a:lnTo>
                  <a:pt x="414241" y="1024367"/>
                </a:lnTo>
                <a:lnTo>
                  <a:pt x="413112" y="1024253"/>
                </a:lnTo>
                <a:cubicBezTo>
                  <a:pt x="177349" y="976008"/>
                  <a:pt x="0" y="767406"/>
                  <a:pt x="0" y="517382"/>
                </a:cubicBezTo>
                <a:close/>
              </a:path>
            </a:pathLst>
          </a:custGeom>
          <a:solidFill>
            <a:schemeClr val="bg1"/>
          </a:solidFill>
          <a:ln>
            <a:noFill/>
          </a:ln>
          <a:effectLst>
            <a:outerShdw blurRad="127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4050"/>
          </a:p>
        </p:txBody>
      </p:sp>
      <p:grpSp>
        <p:nvGrpSpPr>
          <p:cNvPr id="14" name="Group 13"/>
          <p:cNvGrpSpPr/>
          <p:nvPr userDrawn="1"/>
        </p:nvGrpSpPr>
        <p:grpSpPr>
          <a:xfrm>
            <a:off x="-2482361" y="-24981"/>
            <a:ext cx="2263845" cy="872049"/>
            <a:chOff x="-2096383" y="21447"/>
            <a:chExt cx="1509230" cy="581366"/>
          </a:xfrm>
        </p:grpSpPr>
        <p:sp>
          <p:nvSpPr>
            <p:cNvPr id="15" name="TextBox 14"/>
            <p:cNvSpPr txBox="1"/>
            <p:nvPr userDrawn="1"/>
          </p:nvSpPr>
          <p:spPr>
            <a:xfrm>
              <a:off x="-2096383" y="21447"/>
              <a:ext cx="304784" cy="215443"/>
            </a:xfrm>
            <a:prstGeom prst="rect">
              <a:avLst/>
            </a:prstGeom>
            <a:noFill/>
          </p:spPr>
          <p:txBody>
            <a:bodyPr wrap="none" rtlCol="0">
              <a:spAutoFit/>
            </a:bodyPr>
            <a:lstStyle/>
            <a:p>
              <a:r>
                <a:rPr lang="en-US" sz="15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6" name="TextBox 15"/>
            <p:cNvSpPr txBox="1"/>
            <p:nvPr userDrawn="1"/>
          </p:nvSpPr>
          <p:spPr>
            <a:xfrm>
              <a:off x="-1002010" y="387370"/>
              <a:ext cx="414857" cy="215443"/>
            </a:xfrm>
            <a:prstGeom prst="rect">
              <a:avLst/>
            </a:prstGeom>
            <a:noFill/>
          </p:spPr>
          <p:txBody>
            <a:bodyPr wrap="none" rtlCol="0">
              <a:spAutoFit/>
            </a:bodyPr>
            <a:lstStyle/>
            <a:p>
              <a:r>
                <a:rPr lang="en-US" sz="15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7" name="Picture 16"/>
            <p:cNvPicPr>
              <a:picLocks noChangeAspect="1"/>
            </p:cNvPicPr>
            <p:nvPr userDrawn="1"/>
          </p:nvPicPr>
          <p:blipFill>
            <a:blip r:embed="rId4"/>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227036487"/>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1371600" rtl="0" eaLnBrk="1" latinLnBrk="0" hangingPunct="1">
        <a:lnSpc>
          <a:spcPct val="90000"/>
        </a:lnSpc>
        <a:spcBef>
          <a:spcPct val="0"/>
        </a:spcBef>
        <a:buNone/>
        <a:defRPr lang="en-US" sz="5400" b="1" kern="1200">
          <a:solidFill>
            <a:schemeClr val="tx1"/>
          </a:solidFill>
          <a:latin typeface="Helvetica" panose="020B0500000000000000" pitchFamily="34" charset="0"/>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3600" kern="1200">
          <a:solidFill>
            <a:schemeClr val="tx1"/>
          </a:solidFill>
          <a:latin typeface="+mj-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j-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j-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400" kern="1200">
          <a:solidFill>
            <a:schemeClr val="tx1"/>
          </a:solidFill>
          <a:latin typeface="+mj-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400" kern="1200">
          <a:solidFill>
            <a:schemeClr val="tx1"/>
          </a:solidFill>
          <a:latin typeface="+mj-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sv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60F832-195D-4CF3-B75A-71251F518530}"/>
              </a:ext>
            </a:extLst>
          </p:cNvPr>
          <p:cNvSpPr>
            <a:spLocks noGrp="1"/>
          </p:cNvSpPr>
          <p:nvPr>
            <p:ph type="title"/>
          </p:nvPr>
        </p:nvSpPr>
        <p:spPr/>
        <p:txBody>
          <a:bodyPr/>
          <a:lstStyle/>
          <a:p>
            <a:endParaRPr lang="es-US" dirty="0"/>
          </a:p>
        </p:txBody>
      </p:sp>
      <p:sp>
        <p:nvSpPr>
          <p:cNvPr id="3" name="Marcador de pie de página 2">
            <a:extLst>
              <a:ext uri="{FF2B5EF4-FFF2-40B4-BE49-F238E27FC236}">
                <a16:creationId xmlns:a16="http://schemas.microsoft.com/office/drawing/2014/main" id="{5FBA2CF4-9264-44D8-A9FD-019F9DBB0139}"/>
              </a:ext>
            </a:extLst>
          </p:cNvPr>
          <p:cNvSpPr>
            <a:spLocks noGrp="1"/>
          </p:cNvSpPr>
          <p:nvPr>
            <p:ph type="ftr" sz="quarter" idx="10"/>
          </p:nvPr>
        </p:nvSpPr>
        <p:spPr/>
        <p:txBody>
          <a:bodyPr/>
          <a:lstStyle/>
          <a:p>
            <a:r>
              <a:rPr lang="en-US"/>
              <a:t>Presentation Title Here</a:t>
            </a:r>
            <a:endParaRPr lang="en-US" dirty="0"/>
          </a:p>
        </p:txBody>
      </p:sp>
      <p:sp>
        <p:nvSpPr>
          <p:cNvPr id="4" name="Marcador de número de diapositiva 3">
            <a:extLst>
              <a:ext uri="{FF2B5EF4-FFF2-40B4-BE49-F238E27FC236}">
                <a16:creationId xmlns:a16="http://schemas.microsoft.com/office/drawing/2014/main" id="{ACA0CFFF-1362-4D2E-8AD4-2619C1973A03}"/>
              </a:ext>
            </a:extLst>
          </p:cNvPr>
          <p:cNvSpPr>
            <a:spLocks noGrp="1"/>
          </p:cNvSpPr>
          <p:nvPr>
            <p:ph type="sldNum" sz="quarter" idx="11"/>
          </p:nvPr>
        </p:nvSpPr>
        <p:spPr/>
        <p:txBody>
          <a:bodyPr/>
          <a:lstStyle/>
          <a:p>
            <a:fld id="{DAEF4D36-AE85-49C9-90DE-66D02B257272}" type="slidenum">
              <a:rPr lang="en-US" smtClean="0"/>
              <a:pPr/>
              <a:t>1</a:t>
            </a:fld>
            <a:endParaRPr lang="en-US"/>
          </a:p>
        </p:txBody>
      </p:sp>
      <p:sp>
        <p:nvSpPr>
          <p:cNvPr id="5" name="Subtítulo 4">
            <a:extLst>
              <a:ext uri="{FF2B5EF4-FFF2-40B4-BE49-F238E27FC236}">
                <a16:creationId xmlns:a16="http://schemas.microsoft.com/office/drawing/2014/main" id="{4C6E45C3-3864-456D-8278-17D183C3E84B}"/>
              </a:ext>
            </a:extLst>
          </p:cNvPr>
          <p:cNvSpPr>
            <a:spLocks noGrp="1"/>
          </p:cNvSpPr>
          <p:nvPr>
            <p:ph type="subTitle" idx="1"/>
          </p:nvPr>
        </p:nvSpPr>
        <p:spPr/>
        <p:txBody>
          <a:bodyPr/>
          <a:lstStyle/>
          <a:p>
            <a:endParaRPr lang="es-US"/>
          </a:p>
        </p:txBody>
      </p:sp>
      <p:sp>
        <p:nvSpPr>
          <p:cNvPr id="6" name="Marcador de texto 5">
            <a:extLst>
              <a:ext uri="{FF2B5EF4-FFF2-40B4-BE49-F238E27FC236}">
                <a16:creationId xmlns:a16="http://schemas.microsoft.com/office/drawing/2014/main" id="{14C0296F-DF4C-4727-8576-6E4B50EE9DC5}"/>
              </a:ext>
            </a:extLst>
          </p:cNvPr>
          <p:cNvSpPr>
            <a:spLocks noGrp="1"/>
          </p:cNvSpPr>
          <p:nvPr>
            <p:ph type="body" sz="quarter" idx="12"/>
          </p:nvPr>
        </p:nvSpPr>
        <p:spPr/>
        <p:txBody>
          <a:bodyPr/>
          <a:lstStyle/>
          <a:p>
            <a:endParaRPr lang="es-US"/>
          </a:p>
        </p:txBody>
      </p:sp>
      <p:sp>
        <p:nvSpPr>
          <p:cNvPr id="7" name="Marcador de texto 6">
            <a:extLst>
              <a:ext uri="{FF2B5EF4-FFF2-40B4-BE49-F238E27FC236}">
                <a16:creationId xmlns:a16="http://schemas.microsoft.com/office/drawing/2014/main" id="{26330D43-50CE-43CA-A48F-16FB13E129AE}"/>
              </a:ext>
            </a:extLst>
          </p:cNvPr>
          <p:cNvSpPr>
            <a:spLocks noGrp="1"/>
          </p:cNvSpPr>
          <p:nvPr>
            <p:ph type="body" sz="quarter" idx="14"/>
          </p:nvPr>
        </p:nvSpPr>
        <p:spPr/>
        <p:txBody>
          <a:bodyPr/>
          <a:lstStyle/>
          <a:p>
            <a:endParaRPr lang="es-US"/>
          </a:p>
        </p:txBody>
      </p:sp>
    </p:spTree>
    <p:extLst>
      <p:ext uri="{BB962C8B-B14F-4D97-AF65-F5344CB8AC3E}">
        <p14:creationId xmlns:p14="http://schemas.microsoft.com/office/powerpoint/2010/main" val="3082411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ítulo 15">
            <a:extLst>
              <a:ext uri="{FF2B5EF4-FFF2-40B4-BE49-F238E27FC236}">
                <a16:creationId xmlns:a16="http://schemas.microsoft.com/office/drawing/2014/main" id="{6D295166-CB93-4720-91BA-66AE9CBE334B}"/>
              </a:ext>
            </a:extLst>
          </p:cNvPr>
          <p:cNvSpPr>
            <a:spLocks noGrp="1"/>
          </p:cNvSpPr>
          <p:nvPr>
            <p:ph type="title"/>
          </p:nvPr>
        </p:nvSpPr>
        <p:spPr/>
        <p:txBody>
          <a:bodyPr/>
          <a:lstStyle/>
          <a:p>
            <a:r>
              <a:rPr lang="es-EC" dirty="0" err="1"/>
              <a:t>Design</a:t>
            </a:r>
            <a:r>
              <a:rPr lang="es-EC" dirty="0"/>
              <a:t> and </a:t>
            </a:r>
            <a:r>
              <a:rPr lang="es-EC" dirty="0" err="1"/>
              <a:t>Implementation</a:t>
            </a:r>
            <a:r>
              <a:rPr lang="es-EC" dirty="0"/>
              <a:t> </a:t>
            </a:r>
            <a:r>
              <a:rPr lang="es-EC" dirty="0" err="1"/>
              <a:t>Details</a:t>
            </a:r>
            <a:endParaRPr lang="es-EC" dirty="0"/>
          </a:p>
        </p:txBody>
      </p:sp>
      <p:sp>
        <p:nvSpPr>
          <p:cNvPr id="3" name="Marcador de pie de página 2">
            <a:extLst>
              <a:ext uri="{FF2B5EF4-FFF2-40B4-BE49-F238E27FC236}">
                <a16:creationId xmlns:a16="http://schemas.microsoft.com/office/drawing/2014/main" id="{CE13D9B7-4FA0-4AAB-8686-922039D728C8}"/>
              </a:ext>
            </a:extLst>
          </p:cNvPr>
          <p:cNvSpPr>
            <a:spLocks noGrp="1"/>
          </p:cNvSpPr>
          <p:nvPr>
            <p:ph type="ftr" sz="quarter" idx="10"/>
          </p:nvPr>
        </p:nvSpPr>
        <p:spPr/>
        <p:txBody>
          <a:bodyPr/>
          <a:lstStyle/>
          <a:p>
            <a:r>
              <a:rPr lang="en-US" dirty="0"/>
              <a:t>GLEISTON GUERRERO ULLOA</a:t>
            </a:r>
          </a:p>
        </p:txBody>
      </p:sp>
      <p:sp>
        <p:nvSpPr>
          <p:cNvPr id="4" name="Marcador de número de diapositiva 3">
            <a:extLst>
              <a:ext uri="{FF2B5EF4-FFF2-40B4-BE49-F238E27FC236}">
                <a16:creationId xmlns:a16="http://schemas.microsoft.com/office/drawing/2014/main" id="{952F4783-0CBE-4411-9343-840CDD69DF8C}"/>
              </a:ext>
            </a:extLst>
          </p:cNvPr>
          <p:cNvSpPr>
            <a:spLocks noGrp="1"/>
          </p:cNvSpPr>
          <p:nvPr>
            <p:ph type="sldNum" sz="quarter" idx="11"/>
          </p:nvPr>
        </p:nvSpPr>
        <p:spPr/>
        <p:txBody>
          <a:bodyPr/>
          <a:lstStyle/>
          <a:p>
            <a:fld id="{DAEF4D36-AE85-49C9-90DE-66D02B257272}" type="slidenum">
              <a:rPr lang="en-US" smtClean="0"/>
              <a:pPr/>
              <a:t>10</a:t>
            </a:fld>
            <a:endParaRPr lang="en-US"/>
          </a:p>
        </p:txBody>
      </p:sp>
      <p:sp>
        <p:nvSpPr>
          <p:cNvPr id="17" name="Subtítulo 16">
            <a:extLst>
              <a:ext uri="{FF2B5EF4-FFF2-40B4-BE49-F238E27FC236}">
                <a16:creationId xmlns:a16="http://schemas.microsoft.com/office/drawing/2014/main" id="{FF9F1BA4-A3D4-4F5D-9853-A65C01736516}"/>
              </a:ext>
            </a:extLst>
          </p:cNvPr>
          <p:cNvSpPr>
            <a:spLocks noGrp="1"/>
          </p:cNvSpPr>
          <p:nvPr>
            <p:ph type="subTitle" idx="1"/>
          </p:nvPr>
        </p:nvSpPr>
        <p:spPr/>
        <p:txBody>
          <a:bodyPr>
            <a:normAutofit fontScale="92500" lnSpcReduction="10000"/>
          </a:bodyPr>
          <a:lstStyle/>
          <a:p>
            <a:r>
              <a:rPr lang="en-US" sz="2800" dirty="0"/>
              <a:t>IoT-Based Smart Medicine Dispenser to Control and Supervise Medication Intake</a:t>
            </a:r>
            <a:endParaRPr lang="en-US" dirty="0"/>
          </a:p>
          <a:p>
            <a:endParaRPr lang="es-EC" dirty="0"/>
          </a:p>
        </p:txBody>
      </p:sp>
      <p:sp>
        <p:nvSpPr>
          <p:cNvPr id="63" name="Shape">
            <a:extLst>
              <a:ext uri="{FF2B5EF4-FFF2-40B4-BE49-F238E27FC236}">
                <a16:creationId xmlns:a16="http://schemas.microsoft.com/office/drawing/2014/main" id="{0DF65766-5BE0-44B7-BDE5-8D658287C00E}"/>
              </a:ext>
            </a:extLst>
          </p:cNvPr>
          <p:cNvSpPr/>
          <p:nvPr/>
        </p:nvSpPr>
        <p:spPr>
          <a:xfrm>
            <a:off x="2646220" y="4966868"/>
            <a:ext cx="10032296" cy="1904790"/>
          </a:xfrm>
          <a:prstGeom prst="rect">
            <a:avLst/>
          </a:prstGeom>
          <a:solidFill>
            <a:schemeClr val="bg1">
              <a:lumMod val="85000"/>
            </a:schemeClr>
          </a:solidFill>
          <a:ln w="12700">
            <a:miter lim="400000"/>
          </a:ln>
        </p:spPr>
        <p:txBody>
          <a:bodyPr lIns="57150" tIns="57150" rIns="57150" bIns="57150" anchor="ctr"/>
          <a:lstStyle/>
          <a:p>
            <a:pPr>
              <a:defRPr sz="3000">
                <a:solidFill>
                  <a:srgbClr val="FFFFFF"/>
                </a:solidFill>
              </a:defRPr>
            </a:pPr>
            <a:endParaRPr sz="4500"/>
          </a:p>
        </p:txBody>
      </p:sp>
      <p:sp>
        <p:nvSpPr>
          <p:cNvPr id="64" name="Shape">
            <a:extLst>
              <a:ext uri="{FF2B5EF4-FFF2-40B4-BE49-F238E27FC236}">
                <a16:creationId xmlns:a16="http://schemas.microsoft.com/office/drawing/2014/main" id="{8581BD48-9777-41F5-AF2D-320CEB9CE1B1}"/>
              </a:ext>
            </a:extLst>
          </p:cNvPr>
          <p:cNvSpPr/>
          <p:nvPr/>
        </p:nvSpPr>
        <p:spPr>
          <a:xfrm>
            <a:off x="2646220" y="7060031"/>
            <a:ext cx="10041514" cy="1723619"/>
          </a:xfrm>
          <a:prstGeom prst="rect">
            <a:avLst/>
          </a:prstGeom>
          <a:solidFill>
            <a:schemeClr val="bg1">
              <a:lumMod val="85000"/>
            </a:schemeClr>
          </a:solidFill>
          <a:ln w="12700">
            <a:miter lim="400000"/>
          </a:ln>
        </p:spPr>
        <p:txBody>
          <a:bodyPr lIns="57150" tIns="57150" rIns="57150" bIns="57150" anchor="ctr"/>
          <a:lstStyle/>
          <a:p>
            <a:pPr>
              <a:defRPr sz="3000">
                <a:solidFill>
                  <a:srgbClr val="FFFFFF"/>
                </a:solidFill>
              </a:defRPr>
            </a:pPr>
            <a:endParaRPr sz="4500"/>
          </a:p>
        </p:txBody>
      </p:sp>
      <p:sp>
        <p:nvSpPr>
          <p:cNvPr id="65" name="Shape">
            <a:extLst>
              <a:ext uri="{FF2B5EF4-FFF2-40B4-BE49-F238E27FC236}">
                <a16:creationId xmlns:a16="http://schemas.microsoft.com/office/drawing/2014/main" id="{E059981D-FB60-4438-93FC-3D80D5A6C0FE}"/>
              </a:ext>
            </a:extLst>
          </p:cNvPr>
          <p:cNvSpPr/>
          <p:nvPr/>
        </p:nvSpPr>
        <p:spPr>
          <a:xfrm>
            <a:off x="2646219" y="1863226"/>
            <a:ext cx="10311851" cy="2931149"/>
          </a:xfrm>
          <a:prstGeom prst="rect">
            <a:avLst/>
          </a:prstGeom>
          <a:solidFill>
            <a:schemeClr val="bg1">
              <a:lumMod val="85000"/>
            </a:schemeClr>
          </a:solidFill>
          <a:ln w="12700">
            <a:miter lim="400000"/>
          </a:ln>
        </p:spPr>
        <p:txBody>
          <a:bodyPr lIns="57150" tIns="57150" rIns="57150" bIns="57150" anchor="ctr"/>
          <a:lstStyle/>
          <a:p>
            <a:pPr>
              <a:defRPr sz="3000">
                <a:solidFill>
                  <a:srgbClr val="FFFFFF"/>
                </a:solidFill>
              </a:defRPr>
            </a:pPr>
            <a:endParaRPr sz="4500"/>
          </a:p>
        </p:txBody>
      </p:sp>
      <p:sp>
        <p:nvSpPr>
          <p:cNvPr id="66" name="Shape">
            <a:extLst>
              <a:ext uri="{FF2B5EF4-FFF2-40B4-BE49-F238E27FC236}">
                <a16:creationId xmlns:a16="http://schemas.microsoft.com/office/drawing/2014/main" id="{FB32F3A7-51EB-40C8-B563-6B9F66FF08F5}"/>
              </a:ext>
            </a:extLst>
          </p:cNvPr>
          <p:cNvSpPr/>
          <p:nvPr/>
        </p:nvSpPr>
        <p:spPr>
          <a:xfrm>
            <a:off x="9304769" y="5070778"/>
            <a:ext cx="6675014" cy="1904790"/>
          </a:xfrm>
          <a:custGeom>
            <a:avLst/>
            <a:gdLst/>
            <a:ahLst/>
            <a:cxnLst>
              <a:cxn ang="0">
                <a:pos x="wd2" y="hd2"/>
              </a:cxn>
              <a:cxn ang="5400000">
                <a:pos x="wd2" y="hd2"/>
              </a:cxn>
              <a:cxn ang="10800000">
                <a:pos x="wd2" y="hd2"/>
              </a:cxn>
              <a:cxn ang="16200000">
                <a:pos x="wd2" y="hd2"/>
              </a:cxn>
            </a:cxnLst>
            <a:rect l="0" t="0" r="r" b="b"/>
            <a:pathLst>
              <a:path w="21600" h="21600" extrusionOk="0">
                <a:moveTo>
                  <a:pt x="5545" y="9789"/>
                </a:moveTo>
                <a:lnTo>
                  <a:pt x="2994" y="10002"/>
                </a:lnTo>
                <a:lnTo>
                  <a:pt x="2340" y="10059"/>
                </a:lnTo>
                <a:lnTo>
                  <a:pt x="0" y="10256"/>
                </a:lnTo>
                <a:lnTo>
                  <a:pt x="0" y="12384"/>
                </a:lnTo>
                <a:lnTo>
                  <a:pt x="0" y="14676"/>
                </a:lnTo>
                <a:lnTo>
                  <a:pt x="0" y="21600"/>
                </a:lnTo>
                <a:lnTo>
                  <a:pt x="20105" y="21600"/>
                </a:lnTo>
                <a:cubicBezTo>
                  <a:pt x="20640" y="20757"/>
                  <a:pt x="21011" y="18874"/>
                  <a:pt x="21011" y="16730"/>
                </a:cubicBezTo>
                <a:lnTo>
                  <a:pt x="21011" y="15584"/>
                </a:lnTo>
                <a:cubicBezTo>
                  <a:pt x="21011" y="15273"/>
                  <a:pt x="21004" y="14978"/>
                  <a:pt x="20988" y="14676"/>
                </a:cubicBezTo>
                <a:cubicBezTo>
                  <a:pt x="20988" y="14676"/>
                  <a:pt x="20965" y="13178"/>
                  <a:pt x="20705" y="12384"/>
                </a:cubicBezTo>
                <a:cubicBezTo>
                  <a:pt x="20642" y="12089"/>
                  <a:pt x="20570" y="11811"/>
                  <a:pt x="20491" y="11574"/>
                </a:cubicBezTo>
                <a:cubicBezTo>
                  <a:pt x="21131" y="10927"/>
                  <a:pt x="21600" y="8840"/>
                  <a:pt x="21600" y="6433"/>
                </a:cubicBezTo>
                <a:lnTo>
                  <a:pt x="21600" y="5287"/>
                </a:lnTo>
                <a:cubicBezTo>
                  <a:pt x="21600" y="2529"/>
                  <a:pt x="20997" y="270"/>
                  <a:pt x="20229" y="0"/>
                </a:cubicBezTo>
                <a:lnTo>
                  <a:pt x="6699" y="0"/>
                </a:lnTo>
                <a:cubicBezTo>
                  <a:pt x="6068" y="4535"/>
                  <a:pt x="5685" y="8332"/>
                  <a:pt x="5545" y="9789"/>
                </a:cubicBezTo>
                <a:close/>
              </a:path>
            </a:pathLst>
          </a:custGeom>
          <a:solidFill>
            <a:schemeClr val="accent6">
              <a:lumMod val="75000"/>
            </a:schemeClr>
          </a:solidFill>
          <a:ln w="12700">
            <a:miter lim="400000"/>
          </a:ln>
        </p:spPr>
        <p:txBody>
          <a:bodyPr lIns="57150" tIns="57150" rIns="57150" bIns="57150" anchor="ctr"/>
          <a:lstStyle/>
          <a:p>
            <a:pPr>
              <a:defRPr sz="3000">
                <a:solidFill>
                  <a:srgbClr val="FFFFFF"/>
                </a:solidFill>
              </a:defRPr>
            </a:pPr>
            <a:endParaRPr sz="4500"/>
          </a:p>
        </p:txBody>
      </p:sp>
      <p:sp>
        <p:nvSpPr>
          <p:cNvPr id="67" name="Shape">
            <a:extLst>
              <a:ext uri="{FF2B5EF4-FFF2-40B4-BE49-F238E27FC236}">
                <a16:creationId xmlns:a16="http://schemas.microsoft.com/office/drawing/2014/main" id="{FD3C3874-AE85-4D93-9939-C137418A05C9}"/>
              </a:ext>
            </a:extLst>
          </p:cNvPr>
          <p:cNvSpPr/>
          <p:nvPr/>
        </p:nvSpPr>
        <p:spPr>
          <a:xfrm>
            <a:off x="9304768" y="7163941"/>
            <a:ext cx="6312681" cy="1723619"/>
          </a:xfrm>
          <a:custGeom>
            <a:avLst/>
            <a:gdLst/>
            <a:ahLst/>
            <a:cxnLst>
              <a:cxn ang="0">
                <a:pos x="wd2" y="hd2"/>
              </a:cxn>
              <a:cxn ang="5400000">
                <a:pos x="wd2" y="hd2"/>
              </a:cxn>
              <a:cxn ang="10800000">
                <a:pos x="wd2" y="hd2"/>
              </a:cxn>
              <a:cxn ang="16200000">
                <a:pos x="wd2" y="hd2"/>
              </a:cxn>
            </a:cxnLst>
            <a:rect l="0" t="0" r="r" b="b"/>
            <a:pathLst>
              <a:path w="21600" h="21600" extrusionOk="0">
                <a:moveTo>
                  <a:pt x="0" y="9"/>
                </a:moveTo>
                <a:lnTo>
                  <a:pt x="0" y="11298"/>
                </a:lnTo>
                <a:lnTo>
                  <a:pt x="0" y="13830"/>
                </a:lnTo>
                <a:lnTo>
                  <a:pt x="0" y="18461"/>
                </a:lnTo>
                <a:lnTo>
                  <a:pt x="2475" y="18461"/>
                </a:lnTo>
                <a:lnTo>
                  <a:pt x="3166" y="18461"/>
                </a:lnTo>
                <a:lnTo>
                  <a:pt x="4001" y="18461"/>
                </a:lnTo>
                <a:cubicBezTo>
                  <a:pt x="4137" y="18597"/>
                  <a:pt x="4949" y="19348"/>
                  <a:pt x="6063" y="20080"/>
                </a:cubicBezTo>
                <a:cubicBezTo>
                  <a:pt x="6063" y="20080"/>
                  <a:pt x="6066" y="20080"/>
                  <a:pt x="6066" y="20080"/>
                </a:cubicBezTo>
                <a:cubicBezTo>
                  <a:pt x="7229" y="20849"/>
                  <a:pt x="8721" y="21600"/>
                  <a:pt x="10123" y="21600"/>
                </a:cubicBezTo>
                <a:cubicBezTo>
                  <a:pt x="10854" y="21600"/>
                  <a:pt x="11506" y="21392"/>
                  <a:pt x="12064" y="20994"/>
                </a:cubicBezTo>
                <a:lnTo>
                  <a:pt x="15670" y="20994"/>
                </a:lnTo>
                <a:lnTo>
                  <a:pt x="16362" y="20994"/>
                </a:lnTo>
                <a:lnTo>
                  <a:pt x="19365" y="20994"/>
                </a:lnTo>
                <a:cubicBezTo>
                  <a:pt x="20254" y="20994"/>
                  <a:pt x="20978" y="18344"/>
                  <a:pt x="20978" y="15087"/>
                </a:cubicBezTo>
                <a:lnTo>
                  <a:pt x="20978" y="13830"/>
                </a:lnTo>
                <a:cubicBezTo>
                  <a:pt x="20978" y="13830"/>
                  <a:pt x="20973" y="12229"/>
                  <a:pt x="20822" y="11298"/>
                </a:cubicBezTo>
                <a:cubicBezTo>
                  <a:pt x="20728" y="10574"/>
                  <a:pt x="20595" y="9923"/>
                  <a:pt x="20427" y="9380"/>
                </a:cubicBezTo>
                <a:cubicBezTo>
                  <a:pt x="21106" y="8665"/>
                  <a:pt x="21600" y="6359"/>
                  <a:pt x="21600" y="3700"/>
                </a:cubicBezTo>
                <a:lnTo>
                  <a:pt x="21600" y="2433"/>
                </a:lnTo>
                <a:cubicBezTo>
                  <a:pt x="21600" y="1583"/>
                  <a:pt x="21548" y="760"/>
                  <a:pt x="21454" y="0"/>
                </a:cubicBezTo>
                <a:lnTo>
                  <a:pt x="0" y="0"/>
                </a:lnTo>
                <a:close/>
              </a:path>
            </a:pathLst>
          </a:custGeom>
          <a:solidFill>
            <a:schemeClr val="accent6"/>
          </a:solidFill>
          <a:ln w="12700">
            <a:miter lim="400000"/>
          </a:ln>
        </p:spPr>
        <p:txBody>
          <a:bodyPr lIns="57150" tIns="57150" rIns="57150" bIns="57150" anchor="ctr"/>
          <a:lstStyle/>
          <a:p>
            <a:pPr>
              <a:defRPr sz="3000">
                <a:solidFill>
                  <a:srgbClr val="FFFFFF"/>
                </a:solidFill>
              </a:defRPr>
            </a:pPr>
            <a:endParaRPr sz="4500"/>
          </a:p>
        </p:txBody>
      </p:sp>
      <p:sp>
        <p:nvSpPr>
          <p:cNvPr id="68" name="Shape">
            <a:extLst>
              <a:ext uri="{FF2B5EF4-FFF2-40B4-BE49-F238E27FC236}">
                <a16:creationId xmlns:a16="http://schemas.microsoft.com/office/drawing/2014/main" id="{47723E9F-333B-4F26-AB1F-720740354726}"/>
              </a:ext>
            </a:extLst>
          </p:cNvPr>
          <p:cNvSpPr/>
          <p:nvPr/>
        </p:nvSpPr>
        <p:spPr>
          <a:xfrm>
            <a:off x="11470104" y="1967136"/>
            <a:ext cx="2356193" cy="2931149"/>
          </a:xfrm>
          <a:custGeom>
            <a:avLst/>
            <a:gdLst/>
            <a:ahLst/>
            <a:cxnLst>
              <a:cxn ang="0">
                <a:pos x="wd2" y="hd2"/>
              </a:cxn>
              <a:cxn ang="5400000">
                <a:pos x="wd2" y="hd2"/>
              </a:cxn>
              <a:cxn ang="10800000">
                <a:pos x="wd2" y="hd2"/>
              </a:cxn>
              <a:cxn ang="16200000">
                <a:pos x="wd2" y="hd2"/>
              </a:cxn>
            </a:cxnLst>
            <a:rect l="0" t="0" r="r" b="b"/>
            <a:pathLst>
              <a:path w="20432" h="21600" extrusionOk="0">
                <a:moveTo>
                  <a:pt x="17838" y="21595"/>
                </a:moveTo>
                <a:cubicBezTo>
                  <a:pt x="17444" y="20866"/>
                  <a:pt x="17394" y="19834"/>
                  <a:pt x="17619" y="18504"/>
                </a:cubicBezTo>
                <a:lnTo>
                  <a:pt x="17932" y="17015"/>
                </a:lnTo>
                <a:cubicBezTo>
                  <a:pt x="18358" y="15302"/>
                  <a:pt x="19046" y="13249"/>
                  <a:pt x="19829" y="10925"/>
                </a:cubicBezTo>
                <a:lnTo>
                  <a:pt x="19966" y="10515"/>
                </a:lnTo>
                <a:cubicBezTo>
                  <a:pt x="21600" y="5659"/>
                  <a:pt x="18521" y="2766"/>
                  <a:pt x="17125" y="1745"/>
                </a:cubicBezTo>
                <a:cubicBezTo>
                  <a:pt x="15648" y="670"/>
                  <a:pt x="13820" y="0"/>
                  <a:pt x="12355" y="0"/>
                </a:cubicBezTo>
                <a:cubicBezTo>
                  <a:pt x="11886" y="0"/>
                  <a:pt x="11473" y="69"/>
                  <a:pt x="11122" y="207"/>
                </a:cubicBezTo>
                <a:cubicBezTo>
                  <a:pt x="10421" y="479"/>
                  <a:pt x="10021" y="1032"/>
                  <a:pt x="10021" y="1713"/>
                </a:cubicBezTo>
                <a:cubicBezTo>
                  <a:pt x="10021" y="4920"/>
                  <a:pt x="10021" y="9313"/>
                  <a:pt x="4513" y="15457"/>
                </a:cubicBezTo>
                <a:cubicBezTo>
                  <a:pt x="4056" y="15973"/>
                  <a:pt x="3611" y="16494"/>
                  <a:pt x="3192" y="17020"/>
                </a:cubicBezTo>
                <a:lnTo>
                  <a:pt x="2059" y="18510"/>
                </a:lnTo>
                <a:cubicBezTo>
                  <a:pt x="1302" y="19552"/>
                  <a:pt x="620" y="20589"/>
                  <a:pt x="0" y="21600"/>
                </a:cubicBezTo>
                <a:lnTo>
                  <a:pt x="17838" y="21600"/>
                </a:lnTo>
                <a:close/>
              </a:path>
            </a:pathLst>
          </a:custGeom>
          <a:solidFill>
            <a:schemeClr val="accent6">
              <a:lumMod val="50000"/>
            </a:schemeClr>
          </a:solidFill>
          <a:ln w="12700">
            <a:miter lim="400000"/>
          </a:ln>
        </p:spPr>
        <p:txBody>
          <a:bodyPr lIns="57150" tIns="57150" rIns="57150" bIns="57150" anchor="ctr"/>
          <a:lstStyle/>
          <a:p>
            <a:pPr>
              <a:defRPr sz="3000">
                <a:solidFill>
                  <a:srgbClr val="FFFFFF"/>
                </a:solidFill>
              </a:defRPr>
            </a:pPr>
            <a:endParaRPr sz="4500"/>
          </a:p>
        </p:txBody>
      </p:sp>
      <p:grpSp>
        <p:nvGrpSpPr>
          <p:cNvPr id="69" name="Graphic 27" descr="Lightbulb">
            <a:extLst>
              <a:ext uri="{FF2B5EF4-FFF2-40B4-BE49-F238E27FC236}">
                <a16:creationId xmlns:a16="http://schemas.microsoft.com/office/drawing/2014/main" id="{4D279F95-C652-4943-B493-5FAF34174989}"/>
              </a:ext>
            </a:extLst>
          </p:cNvPr>
          <p:cNvGrpSpPr/>
          <p:nvPr/>
        </p:nvGrpSpPr>
        <p:grpSpPr>
          <a:xfrm>
            <a:off x="9530531" y="3349886"/>
            <a:ext cx="1376271" cy="1376271"/>
            <a:chOff x="1544304" y="1137805"/>
            <a:chExt cx="757454" cy="757454"/>
          </a:xfrm>
          <a:solidFill>
            <a:schemeClr val="bg1"/>
          </a:solidFill>
        </p:grpSpPr>
        <p:sp>
          <p:nvSpPr>
            <p:cNvPr id="70" name="Freeform 31">
              <a:extLst>
                <a:ext uri="{FF2B5EF4-FFF2-40B4-BE49-F238E27FC236}">
                  <a16:creationId xmlns:a16="http://schemas.microsoft.com/office/drawing/2014/main" id="{C4099590-CB42-4099-B03F-3B027A3BC68B}"/>
                </a:ext>
              </a:extLst>
            </p:cNvPr>
            <p:cNvSpPr/>
            <p:nvPr/>
          </p:nvSpPr>
          <p:spPr>
            <a:xfrm>
              <a:off x="1820459" y="1642774"/>
              <a:ext cx="205144" cy="47341"/>
            </a:xfrm>
            <a:custGeom>
              <a:avLst/>
              <a:gdLst>
                <a:gd name="connsiteX0" fmla="*/ 23670 w 205143"/>
                <a:gd name="connsiteY0" fmla="*/ 0 h 47340"/>
                <a:gd name="connsiteX1" fmla="*/ 181473 w 205143"/>
                <a:gd name="connsiteY1" fmla="*/ 0 h 47340"/>
                <a:gd name="connsiteX2" fmla="*/ 205144 w 205143"/>
                <a:gd name="connsiteY2" fmla="*/ 23670 h 47340"/>
                <a:gd name="connsiteX3" fmla="*/ 181473 w 205143"/>
                <a:gd name="connsiteY3" fmla="*/ 47341 h 47340"/>
                <a:gd name="connsiteX4" fmla="*/ 23670 w 205143"/>
                <a:gd name="connsiteY4" fmla="*/ 47341 h 47340"/>
                <a:gd name="connsiteX5" fmla="*/ 0 w 205143"/>
                <a:gd name="connsiteY5" fmla="*/ 23670 h 47340"/>
                <a:gd name="connsiteX6" fmla="*/ 23670 w 205143"/>
                <a:gd name="connsiteY6" fmla="*/ 0 h 47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5143" h="47340">
                  <a:moveTo>
                    <a:pt x="23670" y="0"/>
                  </a:moveTo>
                  <a:lnTo>
                    <a:pt x="181473" y="0"/>
                  </a:lnTo>
                  <a:cubicBezTo>
                    <a:pt x="194887" y="0"/>
                    <a:pt x="205144" y="10257"/>
                    <a:pt x="205144" y="23670"/>
                  </a:cubicBezTo>
                  <a:cubicBezTo>
                    <a:pt x="205144" y="37084"/>
                    <a:pt x="194887" y="47341"/>
                    <a:pt x="181473" y="47341"/>
                  </a:cubicBezTo>
                  <a:lnTo>
                    <a:pt x="23670" y="47341"/>
                  </a:lnTo>
                  <a:cubicBezTo>
                    <a:pt x="10257" y="47341"/>
                    <a:pt x="0" y="37084"/>
                    <a:pt x="0" y="23670"/>
                  </a:cubicBezTo>
                  <a:cubicBezTo>
                    <a:pt x="0" y="10257"/>
                    <a:pt x="10257" y="0"/>
                    <a:pt x="23670" y="0"/>
                  </a:cubicBezTo>
                  <a:close/>
                </a:path>
              </a:pathLst>
            </a:custGeom>
            <a:grpFill/>
            <a:ln w="7838" cap="flat">
              <a:noFill/>
              <a:prstDash val="solid"/>
              <a:miter/>
            </a:ln>
          </p:spPr>
          <p:txBody>
            <a:bodyPr rtlCol="0" anchor="ctr"/>
            <a:lstStyle/>
            <a:p>
              <a:endParaRPr lang="en-US" sz="4050"/>
            </a:p>
          </p:txBody>
        </p:sp>
        <p:sp>
          <p:nvSpPr>
            <p:cNvPr id="71" name="Freeform 32">
              <a:extLst>
                <a:ext uri="{FF2B5EF4-FFF2-40B4-BE49-F238E27FC236}">
                  <a16:creationId xmlns:a16="http://schemas.microsoft.com/office/drawing/2014/main" id="{9DA72A8D-9F74-484B-87D1-70540CFCA9F5}"/>
                </a:ext>
              </a:extLst>
            </p:cNvPr>
            <p:cNvSpPr/>
            <p:nvPr/>
          </p:nvSpPr>
          <p:spPr>
            <a:xfrm>
              <a:off x="1820459" y="1721676"/>
              <a:ext cx="205144" cy="47341"/>
            </a:xfrm>
            <a:custGeom>
              <a:avLst/>
              <a:gdLst>
                <a:gd name="connsiteX0" fmla="*/ 23670 w 205143"/>
                <a:gd name="connsiteY0" fmla="*/ 0 h 47340"/>
                <a:gd name="connsiteX1" fmla="*/ 181473 w 205143"/>
                <a:gd name="connsiteY1" fmla="*/ 0 h 47340"/>
                <a:gd name="connsiteX2" fmla="*/ 205144 w 205143"/>
                <a:gd name="connsiteY2" fmla="*/ 23670 h 47340"/>
                <a:gd name="connsiteX3" fmla="*/ 181473 w 205143"/>
                <a:gd name="connsiteY3" fmla="*/ 47341 h 47340"/>
                <a:gd name="connsiteX4" fmla="*/ 23670 w 205143"/>
                <a:gd name="connsiteY4" fmla="*/ 47341 h 47340"/>
                <a:gd name="connsiteX5" fmla="*/ 0 w 205143"/>
                <a:gd name="connsiteY5" fmla="*/ 23670 h 47340"/>
                <a:gd name="connsiteX6" fmla="*/ 23670 w 205143"/>
                <a:gd name="connsiteY6" fmla="*/ 0 h 47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5143" h="47340">
                  <a:moveTo>
                    <a:pt x="23670" y="0"/>
                  </a:moveTo>
                  <a:lnTo>
                    <a:pt x="181473" y="0"/>
                  </a:lnTo>
                  <a:cubicBezTo>
                    <a:pt x="194887" y="0"/>
                    <a:pt x="205144" y="10257"/>
                    <a:pt x="205144" y="23670"/>
                  </a:cubicBezTo>
                  <a:cubicBezTo>
                    <a:pt x="205144" y="37084"/>
                    <a:pt x="194887" y="47341"/>
                    <a:pt x="181473" y="47341"/>
                  </a:cubicBezTo>
                  <a:lnTo>
                    <a:pt x="23670" y="47341"/>
                  </a:lnTo>
                  <a:cubicBezTo>
                    <a:pt x="10257" y="47341"/>
                    <a:pt x="0" y="37084"/>
                    <a:pt x="0" y="23670"/>
                  </a:cubicBezTo>
                  <a:cubicBezTo>
                    <a:pt x="0" y="10257"/>
                    <a:pt x="10257" y="0"/>
                    <a:pt x="23670" y="0"/>
                  </a:cubicBezTo>
                  <a:close/>
                </a:path>
              </a:pathLst>
            </a:custGeom>
            <a:grpFill/>
            <a:ln w="7838" cap="flat">
              <a:noFill/>
              <a:prstDash val="solid"/>
              <a:miter/>
            </a:ln>
          </p:spPr>
          <p:txBody>
            <a:bodyPr rtlCol="0" anchor="ctr"/>
            <a:lstStyle/>
            <a:p>
              <a:endParaRPr lang="en-US" sz="4050"/>
            </a:p>
          </p:txBody>
        </p:sp>
        <p:sp>
          <p:nvSpPr>
            <p:cNvPr id="72" name="Freeform 33">
              <a:extLst>
                <a:ext uri="{FF2B5EF4-FFF2-40B4-BE49-F238E27FC236}">
                  <a16:creationId xmlns:a16="http://schemas.microsoft.com/office/drawing/2014/main" id="{21F3A1A8-6E3F-414E-8439-D14E0AD7B02C}"/>
                </a:ext>
              </a:extLst>
            </p:cNvPr>
            <p:cNvSpPr/>
            <p:nvPr/>
          </p:nvSpPr>
          <p:spPr>
            <a:xfrm>
              <a:off x="1871745" y="1800577"/>
              <a:ext cx="102572" cy="47341"/>
            </a:xfrm>
            <a:custGeom>
              <a:avLst/>
              <a:gdLst>
                <a:gd name="connsiteX0" fmla="*/ 0 w 102571"/>
                <a:gd name="connsiteY0" fmla="*/ 0 h 47340"/>
                <a:gd name="connsiteX1" fmla="*/ 51286 w 102571"/>
                <a:gd name="connsiteY1" fmla="*/ 47341 h 47340"/>
                <a:gd name="connsiteX2" fmla="*/ 102572 w 102571"/>
                <a:gd name="connsiteY2" fmla="*/ 0 h 47340"/>
                <a:gd name="connsiteX3" fmla="*/ 0 w 102571"/>
                <a:gd name="connsiteY3" fmla="*/ 0 h 47340"/>
              </a:gdLst>
              <a:ahLst/>
              <a:cxnLst>
                <a:cxn ang="0">
                  <a:pos x="connsiteX0" y="connsiteY0"/>
                </a:cxn>
                <a:cxn ang="0">
                  <a:pos x="connsiteX1" y="connsiteY1"/>
                </a:cxn>
                <a:cxn ang="0">
                  <a:pos x="connsiteX2" y="connsiteY2"/>
                </a:cxn>
                <a:cxn ang="0">
                  <a:pos x="connsiteX3" y="connsiteY3"/>
                </a:cxn>
              </a:cxnLst>
              <a:rect l="l" t="t" r="r" b="b"/>
              <a:pathLst>
                <a:path w="102571" h="47340">
                  <a:moveTo>
                    <a:pt x="0" y="0"/>
                  </a:moveTo>
                  <a:cubicBezTo>
                    <a:pt x="2367" y="26827"/>
                    <a:pt x="24459" y="47341"/>
                    <a:pt x="51286" y="47341"/>
                  </a:cubicBezTo>
                  <a:cubicBezTo>
                    <a:pt x="78112" y="47341"/>
                    <a:pt x="100205" y="26827"/>
                    <a:pt x="102572" y="0"/>
                  </a:cubicBezTo>
                  <a:lnTo>
                    <a:pt x="0" y="0"/>
                  </a:lnTo>
                  <a:close/>
                </a:path>
              </a:pathLst>
            </a:custGeom>
            <a:grpFill/>
            <a:ln w="7838" cap="flat">
              <a:noFill/>
              <a:prstDash val="solid"/>
              <a:miter/>
            </a:ln>
          </p:spPr>
          <p:txBody>
            <a:bodyPr rtlCol="0" anchor="ctr"/>
            <a:lstStyle/>
            <a:p>
              <a:endParaRPr lang="en-US" sz="4050"/>
            </a:p>
          </p:txBody>
        </p:sp>
        <p:sp>
          <p:nvSpPr>
            <p:cNvPr id="73" name="Freeform 34">
              <a:extLst>
                <a:ext uri="{FF2B5EF4-FFF2-40B4-BE49-F238E27FC236}">
                  <a16:creationId xmlns:a16="http://schemas.microsoft.com/office/drawing/2014/main" id="{28EFCDE3-10C3-466A-A5CD-993481AB9398}"/>
                </a:ext>
              </a:extLst>
            </p:cNvPr>
            <p:cNvSpPr/>
            <p:nvPr/>
          </p:nvSpPr>
          <p:spPr>
            <a:xfrm>
              <a:off x="1717887" y="1185146"/>
              <a:ext cx="410288" cy="426068"/>
            </a:xfrm>
            <a:custGeom>
              <a:avLst/>
              <a:gdLst>
                <a:gd name="connsiteX0" fmla="*/ 205144 w 410287"/>
                <a:gd name="connsiteY0" fmla="*/ 0 h 426067"/>
                <a:gd name="connsiteX1" fmla="*/ 205144 w 410287"/>
                <a:gd name="connsiteY1" fmla="*/ 0 h 426067"/>
                <a:gd name="connsiteX2" fmla="*/ 205144 w 410287"/>
                <a:gd name="connsiteY2" fmla="*/ 0 h 426067"/>
                <a:gd name="connsiteX3" fmla="*/ 0 w 410287"/>
                <a:gd name="connsiteY3" fmla="*/ 202777 h 426067"/>
                <a:gd name="connsiteX4" fmla="*/ 0 w 410287"/>
                <a:gd name="connsiteY4" fmla="*/ 209878 h 426067"/>
                <a:gd name="connsiteX5" fmla="*/ 14202 w 410287"/>
                <a:gd name="connsiteY5" fmla="*/ 280889 h 426067"/>
                <a:gd name="connsiteX6" fmla="*/ 49708 w 410287"/>
                <a:gd name="connsiteY6" fmla="*/ 339276 h 426067"/>
                <a:gd name="connsiteX7" fmla="*/ 97838 w 410287"/>
                <a:gd name="connsiteY7" fmla="*/ 417389 h 426067"/>
                <a:gd name="connsiteX8" fmla="*/ 112040 w 410287"/>
                <a:gd name="connsiteY8" fmla="*/ 426068 h 426067"/>
                <a:gd name="connsiteX9" fmla="*/ 298248 w 410287"/>
                <a:gd name="connsiteY9" fmla="*/ 426068 h 426067"/>
                <a:gd name="connsiteX10" fmla="*/ 312450 w 410287"/>
                <a:gd name="connsiteY10" fmla="*/ 417389 h 426067"/>
                <a:gd name="connsiteX11" fmla="*/ 360580 w 410287"/>
                <a:gd name="connsiteY11" fmla="*/ 339276 h 426067"/>
                <a:gd name="connsiteX12" fmla="*/ 396085 w 410287"/>
                <a:gd name="connsiteY12" fmla="*/ 280889 h 426067"/>
                <a:gd name="connsiteX13" fmla="*/ 410288 w 410287"/>
                <a:gd name="connsiteY13" fmla="*/ 209878 h 426067"/>
                <a:gd name="connsiteX14" fmla="*/ 410288 w 410287"/>
                <a:gd name="connsiteY14" fmla="*/ 202777 h 426067"/>
                <a:gd name="connsiteX15" fmla="*/ 205144 w 410287"/>
                <a:gd name="connsiteY15" fmla="*/ 0 h 426067"/>
                <a:gd name="connsiteX16" fmla="*/ 362947 w 410287"/>
                <a:gd name="connsiteY16" fmla="*/ 209089 h 426067"/>
                <a:gd name="connsiteX17" fmla="*/ 351901 w 410287"/>
                <a:gd name="connsiteY17" fmla="*/ 264320 h 426067"/>
                <a:gd name="connsiteX18" fmla="*/ 325074 w 410287"/>
                <a:gd name="connsiteY18" fmla="*/ 307716 h 426067"/>
                <a:gd name="connsiteX19" fmla="*/ 279311 w 410287"/>
                <a:gd name="connsiteY19" fmla="*/ 378727 h 426067"/>
                <a:gd name="connsiteX20" fmla="*/ 205144 w 410287"/>
                <a:gd name="connsiteY20" fmla="*/ 378727 h 426067"/>
                <a:gd name="connsiteX21" fmla="*/ 131765 w 410287"/>
                <a:gd name="connsiteY21" fmla="*/ 378727 h 426067"/>
                <a:gd name="connsiteX22" fmla="*/ 86003 w 410287"/>
                <a:gd name="connsiteY22" fmla="*/ 307716 h 426067"/>
                <a:gd name="connsiteX23" fmla="*/ 59176 w 410287"/>
                <a:gd name="connsiteY23" fmla="*/ 264320 h 426067"/>
                <a:gd name="connsiteX24" fmla="*/ 48130 w 410287"/>
                <a:gd name="connsiteY24" fmla="*/ 209089 h 426067"/>
                <a:gd name="connsiteX25" fmla="*/ 48130 w 410287"/>
                <a:gd name="connsiteY25" fmla="*/ 202777 h 426067"/>
                <a:gd name="connsiteX26" fmla="*/ 205933 w 410287"/>
                <a:gd name="connsiteY26" fmla="*/ 46552 h 426067"/>
                <a:gd name="connsiteX27" fmla="*/ 205933 w 410287"/>
                <a:gd name="connsiteY27" fmla="*/ 46552 h 426067"/>
                <a:gd name="connsiteX28" fmla="*/ 205933 w 410287"/>
                <a:gd name="connsiteY28" fmla="*/ 46552 h 426067"/>
                <a:gd name="connsiteX29" fmla="*/ 205933 w 410287"/>
                <a:gd name="connsiteY29" fmla="*/ 46552 h 426067"/>
                <a:gd name="connsiteX30" fmla="*/ 205933 w 410287"/>
                <a:gd name="connsiteY30" fmla="*/ 46552 h 426067"/>
                <a:gd name="connsiteX31" fmla="*/ 205933 w 410287"/>
                <a:gd name="connsiteY31" fmla="*/ 46552 h 426067"/>
                <a:gd name="connsiteX32" fmla="*/ 205933 w 410287"/>
                <a:gd name="connsiteY32" fmla="*/ 46552 h 426067"/>
                <a:gd name="connsiteX33" fmla="*/ 363736 w 410287"/>
                <a:gd name="connsiteY33" fmla="*/ 202777 h 426067"/>
                <a:gd name="connsiteX34" fmla="*/ 363736 w 410287"/>
                <a:gd name="connsiteY34" fmla="*/ 209089 h 426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10287" h="426067">
                  <a:moveTo>
                    <a:pt x="205144" y="0"/>
                  </a:moveTo>
                  <a:cubicBezTo>
                    <a:pt x="205144" y="0"/>
                    <a:pt x="205144" y="0"/>
                    <a:pt x="205144" y="0"/>
                  </a:cubicBezTo>
                  <a:cubicBezTo>
                    <a:pt x="205144" y="0"/>
                    <a:pt x="205144" y="0"/>
                    <a:pt x="205144" y="0"/>
                  </a:cubicBezTo>
                  <a:cubicBezTo>
                    <a:pt x="93104" y="789"/>
                    <a:pt x="2367" y="90737"/>
                    <a:pt x="0" y="202777"/>
                  </a:cubicBezTo>
                  <a:lnTo>
                    <a:pt x="0" y="209878"/>
                  </a:lnTo>
                  <a:cubicBezTo>
                    <a:pt x="789" y="234337"/>
                    <a:pt x="5523" y="258008"/>
                    <a:pt x="14202" y="280889"/>
                  </a:cubicBezTo>
                  <a:cubicBezTo>
                    <a:pt x="22881" y="302193"/>
                    <a:pt x="34717" y="321918"/>
                    <a:pt x="49708" y="339276"/>
                  </a:cubicBezTo>
                  <a:cubicBezTo>
                    <a:pt x="68644" y="359791"/>
                    <a:pt x="89159" y="400030"/>
                    <a:pt x="97838" y="417389"/>
                  </a:cubicBezTo>
                  <a:cubicBezTo>
                    <a:pt x="100205" y="422912"/>
                    <a:pt x="105728" y="426068"/>
                    <a:pt x="112040" y="426068"/>
                  </a:cubicBezTo>
                  <a:lnTo>
                    <a:pt x="298248" y="426068"/>
                  </a:lnTo>
                  <a:cubicBezTo>
                    <a:pt x="304560" y="426068"/>
                    <a:pt x="310083" y="422912"/>
                    <a:pt x="312450" y="417389"/>
                  </a:cubicBezTo>
                  <a:cubicBezTo>
                    <a:pt x="321129" y="400030"/>
                    <a:pt x="341643" y="359791"/>
                    <a:pt x="360580" y="339276"/>
                  </a:cubicBezTo>
                  <a:cubicBezTo>
                    <a:pt x="375571" y="321918"/>
                    <a:pt x="388195" y="302193"/>
                    <a:pt x="396085" y="280889"/>
                  </a:cubicBezTo>
                  <a:cubicBezTo>
                    <a:pt x="404765" y="258008"/>
                    <a:pt x="409499" y="234337"/>
                    <a:pt x="410288" y="209878"/>
                  </a:cubicBezTo>
                  <a:lnTo>
                    <a:pt x="410288" y="202777"/>
                  </a:lnTo>
                  <a:cubicBezTo>
                    <a:pt x="407921" y="90737"/>
                    <a:pt x="317184" y="789"/>
                    <a:pt x="205144" y="0"/>
                  </a:cubicBezTo>
                  <a:close/>
                  <a:moveTo>
                    <a:pt x="362947" y="209089"/>
                  </a:moveTo>
                  <a:cubicBezTo>
                    <a:pt x="362158" y="228025"/>
                    <a:pt x="358213" y="246962"/>
                    <a:pt x="351901" y="264320"/>
                  </a:cubicBezTo>
                  <a:cubicBezTo>
                    <a:pt x="345588" y="280100"/>
                    <a:pt x="336909" y="295091"/>
                    <a:pt x="325074" y="307716"/>
                  </a:cubicBezTo>
                  <a:cubicBezTo>
                    <a:pt x="306927" y="329808"/>
                    <a:pt x="291146" y="353479"/>
                    <a:pt x="279311" y="378727"/>
                  </a:cubicBezTo>
                  <a:lnTo>
                    <a:pt x="205144" y="378727"/>
                  </a:lnTo>
                  <a:lnTo>
                    <a:pt x="131765" y="378727"/>
                  </a:lnTo>
                  <a:cubicBezTo>
                    <a:pt x="119141" y="353479"/>
                    <a:pt x="103361" y="329808"/>
                    <a:pt x="86003" y="307716"/>
                  </a:cubicBezTo>
                  <a:cubicBezTo>
                    <a:pt x="74956" y="295091"/>
                    <a:pt x="65488" y="280100"/>
                    <a:pt x="59176" y="264320"/>
                  </a:cubicBezTo>
                  <a:cubicBezTo>
                    <a:pt x="52075" y="246962"/>
                    <a:pt x="48919" y="228025"/>
                    <a:pt x="48130" y="209089"/>
                  </a:cubicBezTo>
                  <a:lnTo>
                    <a:pt x="48130" y="202777"/>
                  </a:lnTo>
                  <a:cubicBezTo>
                    <a:pt x="49708" y="116774"/>
                    <a:pt x="119930" y="47341"/>
                    <a:pt x="205933" y="46552"/>
                  </a:cubicBezTo>
                  <a:lnTo>
                    <a:pt x="205933" y="46552"/>
                  </a:lnTo>
                  <a:lnTo>
                    <a:pt x="205933" y="46552"/>
                  </a:lnTo>
                  <a:cubicBezTo>
                    <a:pt x="205933" y="46552"/>
                    <a:pt x="205933" y="46552"/>
                    <a:pt x="205933" y="46552"/>
                  </a:cubicBezTo>
                  <a:cubicBezTo>
                    <a:pt x="205933" y="46552"/>
                    <a:pt x="205933" y="46552"/>
                    <a:pt x="205933" y="46552"/>
                  </a:cubicBezTo>
                  <a:lnTo>
                    <a:pt x="205933" y="46552"/>
                  </a:lnTo>
                  <a:lnTo>
                    <a:pt x="205933" y="46552"/>
                  </a:lnTo>
                  <a:cubicBezTo>
                    <a:pt x="291935" y="47341"/>
                    <a:pt x="362158" y="115985"/>
                    <a:pt x="363736" y="202777"/>
                  </a:cubicBezTo>
                  <a:lnTo>
                    <a:pt x="363736" y="209089"/>
                  </a:lnTo>
                  <a:close/>
                </a:path>
              </a:pathLst>
            </a:custGeom>
            <a:grpFill/>
            <a:ln w="7838" cap="flat">
              <a:noFill/>
              <a:prstDash val="solid"/>
              <a:miter/>
            </a:ln>
          </p:spPr>
          <p:txBody>
            <a:bodyPr rtlCol="0" anchor="ctr"/>
            <a:lstStyle/>
            <a:p>
              <a:endParaRPr lang="en-US" sz="4050"/>
            </a:p>
          </p:txBody>
        </p:sp>
      </p:grpSp>
      <p:sp>
        <p:nvSpPr>
          <p:cNvPr id="74" name="Graphic 28" descr="Single gear">
            <a:extLst>
              <a:ext uri="{FF2B5EF4-FFF2-40B4-BE49-F238E27FC236}">
                <a16:creationId xmlns:a16="http://schemas.microsoft.com/office/drawing/2014/main" id="{B1FFB156-64BC-472C-9D5E-DC5DE3927EE2}"/>
              </a:ext>
            </a:extLst>
          </p:cNvPr>
          <p:cNvSpPr/>
          <p:nvPr/>
        </p:nvSpPr>
        <p:spPr>
          <a:xfrm>
            <a:off x="9731237" y="5535743"/>
            <a:ext cx="974859" cy="974859"/>
          </a:xfrm>
          <a:custGeom>
            <a:avLst/>
            <a:gdLst>
              <a:gd name="connsiteX0" fmla="*/ 268265 w 536529"/>
              <a:gd name="connsiteY0" fmla="*/ 362947 h 536529"/>
              <a:gd name="connsiteX1" fmla="*/ 173583 w 536529"/>
              <a:gd name="connsiteY1" fmla="*/ 268265 h 536529"/>
              <a:gd name="connsiteX2" fmla="*/ 268265 w 536529"/>
              <a:gd name="connsiteY2" fmla="*/ 173583 h 536529"/>
              <a:gd name="connsiteX3" fmla="*/ 362947 w 536529"/>
              <a:gd name="connsiteY3" fmla="*/ 268265 h 536529"/>
              <a:gd name="connsiteX4" fmla="*/ 268265 w 536529"/>
              <a:gd name="connsiteY4" fmla="*/ 362947 h 536529"/>
              <a:gd name="connsiteX5" fmla="*/ 481299 w 536529"/>
              <a:gd name="connsiteY5" fmla="*/ 209089 h 536529"/>
              <a:gd name="connsiteX6" fmla="*/ 460785 w 536529"/>
              <a:gd name="connsiteY6" fmla="*/ 160170 h 536529"/>
              <a:gd name="connsiteX7" fmla="*/ 480510 w 536529"/>
              <a:gd name="connsiteY7" fmla="*/ 100994 h 536529"/>
              <a:gd name="connsiteX8" fmla="*/ 435536 w 536529"/>
              <a:gd name="connsiteY8" fmla="*/ 56020 h 536529"/>
              <a:gd name="connsiteX9" fmla="*/ 376360 w 536529"/>
              <a:gd name="connsiteY9" fmla="*/ 75745 h 536529"/>
              <a:gd name="connsiteX10" fmla="*/ 326652 w 536529"/>
              <a:gd name="connsiteY10" fmla="*/ 55231 h 536529"/>
              <a:gd name="connsiteX11" fmla="*/ 299826 w 536529"/>
              <a:gd name="connsiteY11" fmla="*/ 0 h 536529"/>
              <a:gd name="connsiteX12" fmla="*/ 236704 w 536529"/>
              <a:gd name="connsiteY12" fmla="*/ 0 h 536529"/>
              <a:gd name="connsiteX13" fmla="*/ 209089 w 536529"/>
              <a:gd name="connsiteY13" fmla="*/ 55231 h 536529"/>
              <a:gd name="connsiteX14" fmla="*/ 160170 w 536529"/>
              <a:gd name="connsiteY14" fmla="*/ 75745 h 536529"/>
              <a:gd name="connsiteX15" fmla="*/ 100994 w 536529"/>
              <a:gd name="connsiteY15" fmla="*/ 56020 h 536529"/>
              <a:gd name="connsiteX16" fmla="*/ 56020 w 536529"/>
              <a:gd name="connsiteY16" fmla="*/ 100994 h 536529"/>
              <a:gd name="connsiteX17" fmla="*/ 75745 w 536529"/>
              <a:gd name="connsiteY17" fmla="*/ 160170 h 536529"/>
              <a:gd name="connsiteX18" fmla="*/ 55231 w 536529"/>
              <a:gd name="connsiteY18" fmla="*/ 209878 h 536529"/>
              <a:gd name="connsiteX19" fmla="*/ 0 w 536529"/>
              <a:gd name="connsiteY19" fmla="*/ 236704 h 536529"/>
              <a:gd name="connsiteX20" fmla="*/ 0 w 536529"/>
              <a:gd name="connsiteY20" fmla="*/ 299826 h 536529"/>
              <a:gd name="connsiteX21" fmla="*/ 55231 w 536529"/>
              <a:gd name="connsiteY21" fmla="*/ 327441 h 536529"/>
              <a:gd name="connsiteX22" fmla="*/ 75745 w 536529"/>
              <a:gd name="connsiteY22" fmla="*/ 376360 h 536529"/>
              <a:gd name="connsiteX23" fmla="*/ 56020 w 536529"/>
              <a:gd name="connsiteY23" fmla="*/ 435536 h 536529"/>
              <a:gd name="connsiteX24" fmla="*/ 100994 w 536529"/>
              <a:gd name="connsiteY24" fmla="*/ 480510 h 536529"/>
              <a:gd name="connsiteX25" fmla="*/ 160170 w 536529"/>
              <a:gd name="connsiteY25" fmla="*/ 460785 h 536529"/>
              <a:gd name="connsiteX26" fmla="*/ 209878 w 536529"/>
              <a:gd name="connsiteY26" fmla="*/ 481299 h 536529"/>
              <a:gd name="connsiteX27" fmla="*/ 237493 w 536529"/>
              <a:gd name="connsiteY27" fmla="*/ 536530 h 536529"/>
              <a:gd name="connsiteX28" fmla="*/ 300615 w 536529"/>
              <a:gd name="connsiteY28" fmla="*/ 536530 h 536529"/>
              <a:gd name="connsiteX29" fmla="*/ 328230 w 536529"/>
              <a:gd name="connsiteY29" fmla="*/ 481299 h 536529"/>
              <a:gd name="connsiteX30" fmla="*/ 377149 w 536529"/>
              <a:gd name="connsiteY30" fmla="*/ 460785 h 536529"/>
              <a:gd name="connsiteX31" fmla="*/ 436325 w 536529"/>
              <a:gd name="connsiteY31" fmla="*/ 480510 h 536529"/>
              <a:gd name="connsiteX32" fmla="*/ 481299 w 536529"/>
              <a:gd name="connsiteY32" fmla="*/ 435536 h 536529"/>
              <a:gd name="connsiteX33" fmla="*/ 461574 w 536529"/>
              <a:gd name="connsiteY33" fmla="*/ 376360 h 536529"/>
              <a:gd name="connsiteX34" fmla="*/ 482088 w 536529"/>
              <a:gd name="connsiteY34" fmla="*/ 326652 h 536529"/>
              <a:gd name="connsiteX35" fmla="*/ 537319 w 536529"/>
              <a:gd name="connsiteY35" fmla="*/ 299037 h 536529"/>
              <a:gd name="connsiteX36" fmla="*/ 537319 w 536529"/>
              <a:gd name="connsiteY36" fmla="*/ 235915 h 536529"/>
              <a:gd name="connsiteX37" fmla="*/ 481299 w 536529"/>
              <a:gd name="connsiteY37" fmla="*/ 209089 h 536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36529" h="536529">
                <a:moveTo>
                  <a:pt x="268265" y="362947"/>
                </a:moveTo>
                <a:cubicBezTo>
                  <a:pt x="216190" y="362947"/>
                  <a:pt x="173583" y="320340"/>
                  <a:pt x="173583" y="268265"/>
                </a:cubicBezTo>
                <a:cubicBezTo>
                  <a:pt x="173583" y="216190"/>
                  <a:pt x="216190" y="173583"/>
                  <a:pt x="268265" y="173583"/>
                </a:cubicBezTo>
                <a:cubicBezTo>
                  <a:pt x="320340" y="173583"/>
                  <a:pt x="362947" y="216190"/>
                  <a:pt x="362947" y="268265"/>
                </a:cubicBezTo>
                <a:cubicBezTo>
                  <a:pt x="362947" y="320340"/>
                  <a:pt x="320340" y="362947"/>
                  <a:pt x="268265" y="362947"/>
                </a:cubicBezTo>
                <a:close/>
                <a:moveTo>
                  <a:pt x="481299" y="209089"/>
                </a:moveTo>
                <a:cubicBezTo>
                  <a:pt x="476565" y="191731"/>
                  <a:pt x="469464" y="175161"/>
                  <a:pt x="460785" y="160170"/>
                </a:cubicBezTo>
                <a:lnTo>
                  <a:pt x="480510" y="100994"/>
                </a:lnTo>
                <a:lnTo>
                  <a:pt x="435536" y="56020"/>
                </a:lnTo>
                <a:lnTo>
                  <a:pt x="376360" y="75745"/>
                </a:lnTo>
                <a:cubicBezTo>
                  <a:pt x="360580" y="67066"/>
                  <a:pt x="344010" y="59965"/>
                  <a:pt x="326652" y="55231"/>
                </a:cubicBezTo>
                <a:lnTo>
                  <a:pt x="299826" y="0"/>
                </a:lnTo>
                <a:lnTo>
                  <a:pt x="236704" y="0"/>
                </a:lnTo>
                <a:lnTo>
                  <a:pt x="209089" y="55231"/>
                </a:lnTo>
                <a:cubicBezTo>
                  <a:pt x="191731" y="59965"/>
                  <a:pt x="175161" y="67066"/>
                  <a:pt x="160170" y="75745"/>
                </a:cubicBezTo>
                <a:lnTo>
                  <a:pt x="100994" y="56020"/>
                </a:lnTo>
                <a:lnTo>
                  <a:pt x="56020" y="100994"/>
                </a:lnTo>
                <a:lnTo>
                  <a:pt x="75745" y="160170"/>
                </a:lnTo>
                <a:cubicBezTo>
                  <a:pt x="67066" y="175950"/>
                  <a:pt x="59965" y="192520"/>
                  <a:pt x="55231" y="209878"/>
                </a:cubicBezTo>
                <a:lnTo>
                  <a:pt x="0" y="236704"/>
                </a:lnTo>
                <a:lnTo>
                  <a:pt x="0" y="299826"/>
                </a:lnTo>
                <a:lnTo>
                  <a:pt x="55231" y="327441"/>
                </a:lnTo>
                <a:cubicBezTo>
                  <a:pt x="59965" y="344799"/>
                  <a:pt x="67066" y="361369"/>
                  <a:pt x="75745" y="376360"/>
                </a:cubicBezTo>
                <a:lnTo>
                  <a:pt x="56020" y="435536"/>
                </a:lnTo>
                <a:lnTo>
                  <a:pt x="100994" y="480510"/>
                </a:lnTo>
                <a:lnTo>
                  <a:pt x="160170" y="460785"/>
                </a:lnTo>
                <a:cubicBezTo>
                  <a:pt x="175950" y="469464"/>
                  <a:pt x="192520" y="476565"/>
                  <a:pt x="209878" y="481299"/>
                </a:cubicBezTo>
                <a:lnTo>
                  <a:pt x="237493" y="536530"/>
                </a:lnTo>
                <a:lnTo>
                  <a:pt x="300615" y="536530"/>
                </a:lnTo>
                <a:lnTo>
                  <a:pt x="328230" y="481299"/>
                </a:lnTo>
                <a:cubicBezTo>
                  <a:pt x="345588" y="476565"/>
                  <a:pt x="362158" y="469464"/>
                  <a:pt x="377149" y="460785"/>
                </a:cubicBezTo>
                <a:lnTo>
                  <a:pt x="436325" y="480510"/>
                </a:lnTo>
                <a:lnTo>
                  <a:pt x="481299" y="435536"/>
                </a:lnTo>
                <a:lnTo>
                  <a:pt x="461574" y="376360"/>
                </a:lnTo>
                <a:cubicBezTo>
                  <a:pt x="470253" y="360580"/>
                  <a:pt x="477354" y="344010"/>
                  <a:pt x="482088" y="326652"/>
                </a:cubicBezTo>
                <a:lnTo>
                  <a:pt x="537319" y="299037"/>
                </a:lnTo>
                <a:lnTo>
                  <a:pt x="537319" y="235915"/>
                </a:lnTo>
                <a:lnTo>
                  <a:pt x="481299" y="209089"/>
                </a:lnTo>
                <a:close/>
              </a:path>
            </a:pathLst>
          </a:custGeom>
          <a:solidFill>
            <a:schemeClr val="bg1"/>
          </a:solidFill>
          <a:ln w="7838" cap="flat">
            <a:noFill/>
            <a:prstDash val="solid"/>
            <a:miter/>
          </a:ln>
        </p:spPr>
        <p:txBody>
          <a:bodyPr rtlCol="0" anchor="ctr"/>
          <a:lstStyle/>
          <a:p>
            <a:endParaRPr lang="en-US" sz="4050"/>
          </a:p>
        </p:txBody>
      </p:sp>
      <p:grpSp>
        <p:nvGrpSpPr>
          <p:cNvPr id="75" name="Graphic 35" descr="Bullseye">
            <a:extLst>
              <a:ext uri="{FF2B5EF4-FFF2-40B4-BE49-F238E27FC236}">
                <a16:creationId xmlns:a16="http://schemas.microsoft.com/office/drawing/2014/main" id="{C911DF16-EDFC-43BF-BD4A-DE309F8651CE}"/>
              </a:ext>
            </a:extLst>
          </p:cNvPr>
          <p:cNvGrpSpPr/>
          <p:nvPr/>
        </p:nvGrpSpPr>
        <p:grpSpPr>
          <a:xfrm>
            <a:off x="9632229" y="7413574"/>
            <a:ext cx="1172874" cy="1172874"/>
            <a:chOff x="9858008" y="1255004"/>
            <a:chExt cx="645511" cy="645511"/>
          </a:xfrm>
          <a:solidFill>
            <a:schemeClr val="tx1">
              <a:lumMod val="85000"/>
              <a:lumOff val="15000"/>
            </a:schemeClr>
          </a:solidFill>
        </p:grpSpPr>
        <p:sp>
          <p:nvSpPr>
            <p:cNvPr id="76" name="Freeform 38">
              <a:extLst>
                <a:ext uri="{FF2B5EF4-FFF2-40B4-BE49-F238E27FC236}">
                  <a16:creationId xmlns:a16="http://schemas.microsoft.com/office/drawing/2014/main" id="{EF642C8C-8766-4774-8FC9-0FFA78911144}"/>
                </a:ext>
              </a:extLst>
            </p:cNvPr>
            <p:cNvSpPr/>
            <p:nvPr/>
          </p:nvSpPr>
          <p:spPr>
            <a:xfrm>
              <a:off x="10102764" y="1312159"/>
              <a:ext cx="342928" cy="342928"/>
            </a:xfrm>
            <a:custGeom>
              <a:avLst/>
              <a:gdLst>
                <a:gd name="connsiteX0" fmla="*/ 283083 w 342927"/>
                <a:gd name="connsiteY0" fmla="*/ 60517 h 342927"/>
                <a:gd name="connsiteX1" fmla="*/ 276359 w 342927"/>
                <a:gd name="connsiteY1" fmla="*/ 0 h 342927"/>
                <a:gd name="connsiteX2" fmla="*/ 202395 w 342927"/>
                <a:gd name="connsiteY2" fmla="*/ 73965 h 342927"/>
                <a:gd name="connsiteX3" fmla="*/ 206429 w 342927"/>
                <a:gd name="connsiteY3" fmla="*/ 108930 h 342927"/>
                <a:gd name="connsiteX4" fmla="*/ 98844 w 342927"/>
                <a:gd name="connsiteY4" fmla="*/ 216515 h 342927"/>
                <a:gd name="connsiteX5" fmla="*/ 67241 w 342927"/>
                <a:gd name="connsiteY5" fmla="*/ 208446 h 342927"/>
                <a:gd name="connsiteX6" fmla="*/ 0 w 342927"/>
                <a:gd name="connsiteY6" fmla="*/ 275687 h 342927"/>
                <a:gd name="connsiteX7" fmla="*/ 67241 w 342927"/>
                <a:gd name="connsiteY7" fmla="*/ 342928 h 342927"/>
                <a:gd name="connsiteX8" fmla="*/ 134481 w 342927"/>
                <a:gd name="connsiteY8" fmla="*/ 275687 h 342927"/>
                <a:gd name="connsiteX9" fmla="*/ 127085 w 342927"/>
                <a:gd name="connsiteY9" fmla="*/ 244756 h 342927"/>
                <a:gd name="connsiteX10" fmla="*/ 234670 w 342927"/>
                <a:gd name="connsiteY10" fmla="*/ 137171 h 342927"/>
                <a:gd name="connsiteX11" fmla="*/ 269635 w 342927"/>
                <a:gd name="connsiteY11" fmla="*/ 141206 h 342927"/>
                <a:gd name="connsiteX12" fmla="*/ 343600 w 342927"/>
                <a:gd name="connsiteY12" fmla="*/ 67241 h 342927"/>
                <a:gd name="connsiteX13" fmla="*/ 283083 w 342927"/>
                <a:gd name="connsiteY13" fmla="*/ 60517 h 342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27" h="342927">
                  <a:moveTo>
                    <a:pt x="283083" y="60517"/>
                  </a:moveTo>
                  <a:lnTo>
                    <a:pt x="276359" y="0"/>
                  </a:lnTo>
                  <a:lnTo>
                    <a:pt x="202395" y="73965"/>
                  </a:lnTo>
                  <a:lnTo>
                    <a:pt x="206429" y="108930"/>
                  </a:lnTo>
                  <a:lnTo>
                    <a:pt x="98844" y="216515"/>
                  </a:lnTo>
                  <a:cubicBezTo>
                    <a:pt x="89430" y="211808"/>
                    <a:pt x="78672" y="208446"/>
                    <a:pt x="67241" y="208446"/>
                  </a:cubicBezTo>
                  <a:cubicBezTo>
                    <a:pt x="30258" y="208446"/>
                    <a:pt x="0" y="238705"/>
                    <a:pt x="0" y="275687"/>
                  </a:cubicBezTo>
                  <a:cubicBezTo>
                    <a:pt x="0" y="312669"/>
                    <a:pt x="30258" y="342928"/>
                    <a:pt x="67241" y="342928"/>
                  </a:cubicBezTo>
                  <a:cubicBezTo>
                    <a:pt x="104223" y="342928"/>
                    <a:pt x="134481" y="312669"/>
                    <a:pt x="134481" y="275687"/>
                  </a:cubicBezTo>
                  <a:cubicBezTo>
                    <a:pt x="134481" y="264256"/>
                    <a:pt x="131792" y="254170"/>
                    <a:pt x="127085" y="244756"/>
                  </a:cubicBezTo>
                  <a:lnTo>
                    <a:pt x="234670" y="137171"/>
                  </a:lnTo>
                  <a:lnTo>
                    <a:pt x="269635" y="141206"/>
                  </a:lnTo>
                  <a:lnTo>
                    <a:pt x="343600" y="67241"/>
                  </a:lnTo>
                  <a:lnTo>
                    <a:pt x="283083" y="60517"/>
                  </a:lnTo>
                  <a:close/>
                </a:path>
              </a:pathLst>
            </a:custGeom>
            <a:grpFill/>
            <a:ln w="6648" cap="flat">
              <a:noFill/>
              <a:prstDash val="solid"/>
              <a:miter/>
            </a:ln>
          </p:spPr>
          <p:txBody>
            <a:bodyPr rtlCol="0" anchor="ctr"/>
            <a:lstStyle/>
            <a:p>
              <a:endParaRPr lang="en-US" sz="4050"/>
            </a:p>
          </p:txBody>
        </p:sp>
        <p:sp>
          <p:nvSpPr>
            <p:cNvPr id="77" name="Freeform 39">
              <a:extLst>
                <a:ext uri="{FF2B5EF4-FFF2-40B4-BE49-F238E27FC236}">
                  <a16:creationId xmlns:a16="http://schemas.microsoft.com/office/drawing/2014/main" id="{53F1E9DF-2031-4280-B9D1-FBC572E58CCB}"/>
                </a:ext>
              </a:extLst>
            </p:cNvPr>
            <p:cNvSpPr/>
            <p:nvPr/>
          </p:nvSpPr>
          <p:spPr>
            <a:xfrm>
              <a:off x="9915163" y="1332331"/>
              <a:ext cx="511030" cy="511030"/>
            </a:xfrm>
            <a:custGeom>
              <a:avLst/>
              <a:gdLst>
                <a:gd name="connsiteX0" fmla="*/ 476064 w 511029"/>
                <a:gd name="connsiteY0" fmla="*/ 139861 h 511029"/>
                <a:gd name="connsiteX1" fmla="*/ 467323 w 511029"/>
                <a:gd name="connsiteY1" fmla="*/ 149274 h 511029"/>
                <a:gd name="connsiteX2" fmla="*/ 454547 w 511029"/>
                <a:gd name="connsiteY2" fmla="*/ 147930 h 511029"/>
                <a:gd name="connsiteX3" fmla="*/ 440427 w 511029"/>
                <a:gd name="connsiteY3" fmla="*/ 145912 h 511029"/>
                <a:gd name="connsiteX4" fmla="*/ 470685 w 511029"/>
                <a:gd name="connsiteY4" fmla="*/ 255515 h 511029"/>
                <a:gd name="connsiteX5" fmla="*/ 255515 w 511029"/>
                <a:gd name="connsiteY5" fmla="*/ 470685 h 511029"/>
                <a:gd name="connsiteX6" fmla="*/ 40344 w 511029"/>
                <a:gd name="connsiteY6" fmla="*/ 255515 h 511029"/>
                <a:gd name="connsiteX7" fmla="*/ 255515 w 511029"/>
                <a:gd name="connsiteY7" fmla="*/ 40344 h 511029"/>
                <a:gd name="connsiteX8" fmla="*/ 365117 w 511029"/>
                <a:gd name="connsiteY8" fmla="*/ 70603 h 511029"/>
                <a:gd name="connsiteX9" fmla="*/ 363772 w 511029"/>
                <a:gd name="connsiteY9" fmla="*/ 57155 h 511029"/>
                <a:gd name="connsiteX10" fmla="*/ 361755 w 511029"/>
                <a:gd name="connsiteY10" fmla="*/ 43706 h 511029"/>
                <a:gd name="connsiteX11" fmla="*/ 371169 w 511029"/>
                <a:gd name="connsiteY11" fmla="*/ 34293 h 511029"/>
                <a:gd name="connsiteX12" fmla="*/ 375876 w 511029"/>
                <a:gd name="connsiteY12" fmla="*/ 29586 h 511029"/>
                <a:gd name="connsiteX13" fmla="*/ 255515 w 511029"/>
                <a:gd name="connsiteY13" fmla="*/ 0 h 511029"/>
                <a:gd name="connsiteX14" fmla="*/ 0 w 511029"/>
                <a:gd name="connsiteY14" fmla="*/ 255515 h 511029"/>
                <a:gd name="connsiteX15" fmla="*/ 255515 w 511029"/>
                <a:gd name="connsiteY15" fmla="*/ 511030 h 511029"/>
                <a:gd name="connsiteX16" fmla="*/ 511030 w 511029"/>
                <a:gd name="connsiteY16" fmla="*/ 255515 h 511029"/>
                <a:gd name="connsiteX17" fmla="*/ 480771 w 511029"/>
                <a:gd name="connsiteY17" fmla="*/ 135826 h 511029"/>
                <a:gd name="connsiteX18" fmla="*/ 476064 w 511029"/>
                <a:gd name="connsiteY18" fmla="*/ 139861 h 51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11029" h="511029">
                  <a:moveTo>
                    <a:pt x="476064" y="139861"/>
                  </a:moveTo>
                  <a:lnTo>
                    <a:pt x="467323" y="149274"/>
                  </a:lnTo>
                  <a:lnTo>
                    <a:pt x="454547" y="147930"/>
                  </a:lnTo>
                  <a:lnTo>
                    <a:pt x="440427" y="145912"/>
                  </a:lnTo>
                  <a:cubicBezTo>
                    <a:pt x="459254" y="178188"/>
                    <a:pt x="470685" y="215170"/>
                    <a:pt x="470685" y="255515"/>
                  </a:cubicBezTo>
                  <a:cubicBezTo>
                    <a:pt x="470685" y="373858"/>
                    <a:pt x="373858" y="470685"/>
                    <a:pt x="255515" y="470685"/>
                  </a:cubicBezTo>
                  <a:cubicBezTo>
                    <a:pt x="137171" y="470685"/>
                    <a:pt x="40344" y="373858"/>
                    <a:pt x="40344" y="255515"/>
                  </a:cubicBezTo>
                  <a:cubicBezTo>
                    <a:pt x="40344" y="137171"/>
                    <a:pt x="137171" y="40344"/>
                    <a:pt x="255515" y="40344"/>
                  </a:cubicBezTo>
                  <a:cubicBezTo>
                    <a:pt x="295187" y="40344"/>
                    <a:pt x="332842" y="51103"/>
                    <a:pt x="365117" y="70603"/>
                  </a:cubicBezTo>
                  <a:lnTo>
                    <a:pt x="363772" y="57155"/>
                  </a:lnTo>
                  <a:lnTo>
                    <a:pt x="361755" y="43706"/>
                  </a:lnTo>
                  <a:lnTo>
                    <a:pt x="371169" y="34293"/>
                  </a:lnTo>
                  <a:lnTo>
                    <a:pt x="375876" y="29586"/>
                  </a:lnTo>
                  <a:cubicBezTo>
                    <a:pt x="339566" y="10759"/>
                    <a:pt x="299221" y="0"/>
                    <a:pt x="255515" y="0"/>
                  </a:cubicBezTo>
                  <a:cubicBezTo>
                    <a:pt x="114309" y="0"/>
                    <a:pt x="0" y="114309"/>
                    <a:pt x="0" y="255515"/>
                  </a:cubicBezTo>
                  <a:cubicBezTo>
                    <a:pt x="0" y="396720"/>
                    <a:pt x="114309" y="511030"/>
                    <a:pt x="255515" y="511030"/>
                  </a:cubicBezTo>
                  <a:cubicBezTo>
                    <a:pt x="396720" y="511030"/>
                    <a:pt x="511030" y="396720"/>
                    <a:pt x="511030" y="255515"/>
                  </a:cubicBezTo>
                  <a:cubicBezTo>
                    <a:pt x="511030" y="211808"/>
                    <a:pt x="500271" y="171464"/>
                    <a:pt x="480771" y="135826"/>
                  </a:cubicBezTo>
                  <a:lnTo>
                    <a:pt x="476064" y="139861"/>
                  </a:lnTo>
                  <a:close/>
                </a:path>
              </a:pathLst>
            </a:custGeom>
            <a:grpFill/>
            <a:ln w="6648" cap="flat">
              <a:noFill/>
              <a:prstDash val="solid"/>
              <a:miter/>
            </a:ln>
          </p:spPr>
          <p:txBody>
            <a:bodyPr rtlCol="0" anchor="ctr"/>
            <a:lstStyle/>
            <a:p>
              <a:endParaRPr lang="en-US" sz="4050"/>
            </a:p>
          </p:txBody>
        </p:sp>
        <p:sp>
          <p:nvSpPr>
            <p:cNvPr id="78" name="Freeform 40">
              <a:extLst>
                <a:ext uri="{FF2B5EF4-FFF2-40B4-BE49-F238E27FC236}">
                  <a16:creationId xmlns:a16="http://schemas.microsoft.com/office/drawing/2014/main" id="{2854D776-F7F3-44C4-841B-AEBD64E37384}"/>
                </a:ext>
              </a:extLst>
            </p:cNvPr>
            <p:cNvSpPr/>
            <p:nvPr/>
          </p:nvSpPr>
          <p:spPr>
            <a:xfrm>
              <a:off x="10009300" y="1426468"/>
              <a:ext cx="322756" cy="322756"/>
            </a:xfrm>
            <a:custGeom>
              <a:avLst/>
              <a:gdLst>
                <a:gd name="connsiteX0" fmla="*/ 273670 w 322755"/>
                <a:gd name="connsiteY0" fmla="*/ 115654 h 322755"/>
                <a:gd name="connsiteX1" fmla="*/ 282411 w 322755"/>
                <a:gd name="connsiteY1" fmla="*/ 161378 h 322755"/>
                <a:gd name="connsiteX2" fmla="*/ 161378 w 322755"/>
                <a:gd name="connsiteY2" fmla="*/ 282411 h 322755"/>
                <a:gd name="connsiteX3" fmla="*/ 40344 w 322755"/>
                <a:gd name="connsiteY3" fmla="*/ 161378 h 322755"/>
                <a:gd name="connsiteX4" fmla="*/ 161378 w 322755"/>
                <a:gd name="connsiteY4" fmla="*/ 40344 h 322755"/>
                <a:gd name="connsiteX5" fmla="*/ 207101 w 322755"/>
                <a:gd name="connsiteY5" fmla="*/ 49086 h 322755"/>
                <a:gd name="connsiteX6" fmla="*/ 237360 w 322755"/>
                <a:gd name="connsiteY6" fmla="*/ 18827 h 322755"/>
                <a:gd name="connsiteX7" fmla="*/ 161378 w 322755"/>
                <a:gd name="connsiteY7" fmla="*/ 0 h 322755"/>
                <a:gd name="connsiteX8" fmla="*/ 0 w 322755"/>
                <a:gd name="connsiteY8" fmla="*/ 161378 h 322755"/>
                <a:gd name="connsiteX9" fmla="*/ 161378 w 322755"/>
                <a:gd name="connsiteY9" fmla="*/ 322756 h 322755"/>
                <a:gd name="connsiteX10" fmla="*/ 322756 w 322755"/>
                <a:gd name="connsiteY10" fmla="*/ 161378 h 322755"/>
                <a:gd name="connsiteX11" fmla="*/ 303928 w 322755"/>
                <a:gd name="connsiteY11" fmla="*/ 85396 h 322755"/>
                <a:gd name="connsiteX12" fmla="*/ 273670 w 322755"/>
                <a:gd name="connsiteY12" fmla="*/ 115654 h 322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2755" h="322755">
                  <a:moveTo>
                    <a:pt x="273670" y="115654"/>
                  </a:moveTo>
                  <a:cubicBezTo>
                    <a:pt x="279721" y="129775"/>
                    <a:pt x="282411" y="145240"/>
                    <a:pt x="282411" y="161378"/>
                  </a:cubicBezTo>
                  <a:cubicBezTo>
                    <a:pt x="282411" y="227946"/>
                    <a:pt x="227946" y="282411"/>
                    <a:pt x="161378" y="282411"/>
                  </a:cubicBezTo>
                  <a:cubicBezTo>
                    <a:pt x="94809" y="282411"/>
                    <a:pt x="40344" y="227946"/>
                    <a:pt x="40344" y="161378"/>
                  </a:cubicBezTo>
                  <a:cubicBezTo>
                    <a:pt x="40344" y="94809"/>
                    <a:pt x="94809" y="40344"/>
                    <a:pt x="161378" y="40344"/>
                  </a:cubicBezTo>
                  <a:cubicBezTo>
                    <a:pt x="177516" y="40344"/>
                    <a:pt x="192981" y="43706"/>
                    <a:pt x="207101" y="49086"/>
                  </a:cubicBezTo>
                  <a:lnTo>
                    <a:pt x="237360" y="18827"/>
                  </a:lnTo>
                  <a:cubicBezTo>
                    <a:pt x="214498" y="6724"/>
                    <a:pt x="188946" y="0"/>
                    <a:pt x="161378" y="0"/>
                  </a:cubicBezTo>
                  <a:cubicBezTo>
                    <a:pt x="72620" y="0"/>
                    <a:pt x="0" y="72620"/>
                    <a:pt x="0" y="161378"/>
                  </a:cubicBezTo>
                  <a:cubicBezTo>
                    <a:pt x="0" y="250136"/>
                    <a:pt x="72620" y="322756"/>
                    <a:pt x="161378" y="322756"/>
                  </a:cubicBezTo>
                  <a:cubicBezTo>
                    <a:pt x="250136" y="322756"/>
                    <a:pt x="322756" y="250136"/>
                    <a:pt x="322756" y="161378"/>
                  </a:cubicBezTo>
                  <a:cubicBezTo>
                    <a:pt x="322756" y="133809"/>
                    <a:pt x="316031" y="108258"/>
                    <a:pt x="303928" y="85396"/>
                  </a:cubicBezTo>
                  <a:lnTo>
                    <a:pt x="273670" y="115654"/>
                  </a:lnTo>
                  <a:close/>
                </a:path>
              </a:pathLst>
            </a:custGeom>
            <a:grpFill/>
            <a:ln w="6648" cap="flat">
              <a:noFill/>
              <a:prstDash val="solid"/>
              <a:miter/>
            </a:ln>
          </p:spPr>
          <p:txBody>
            <a:bodyPr rtlCol="0" anchor="ctr"/>
            <a:lstStyle/>
            <a:p>
              <a:endParaRPr lang="en-US" sz="4050"/>
            </a:p>
          </p:txBody>
        </p:sp>
      </p:grpSp>
      <p:sp>
        <p:nvSpPr>
          <p:cNvPr id="81" name="TextBox 84">
            <a:extLst>
              <a:ext uri="{FF2B5EF4-FFF2-40B4-BE49-F238E27FC236}">
                <a16:creationId xmlns:a16="http://schemas.microsoft.com/office/drawing/2014/main" id="{2ADA6E0B-6A6A-473D-8D50-42CE409250E5}"/>
              </a:ext>
            </a:extLst>
          </p:cNvPr>
          <p:cNvSpPr txBox="1"/>
          <p:nvPr/>
        </p:nvSpPr>
        <p:spPr>
          <a:xfrm>
            <a:off x="2928489" y="5101951"/>
            <a:ext cx="6094011" cy="1631216"/>
          </a:xfrm>
          <a:prstGeom prst="rect">
            <a:avLst/>
          </a:prstGeom>
          <a:noFill/>
        </p:spPr>
        <p:txBody>
          <a:bodyPr wrap="square" lIns="0" rIns="0" rtlCol="0" anchor="t">
            <a:spAutoFit/>
          </a:bodyPr>
          <a:lstStyle/>
          <a:p>
            <a:pPr algn="just"/>
            <a:r>
              <a:rPr lang="en-US" sz="2000" noProof="1">
                <a:solidFill>
                  <a:schemeClr val="tx1">
                    <a:lumMod val="65000"/>
                    <a:lumOff val="35000"/>
                  </a:schemeClr>
                </a:solidFill>
              </a:rPr>
              <a:t>As for future work, we want to improve the proposed system, closing the dispenser compartments so that they only open when the camera detects the face of the caregiver who must place the medicine boxes in them. This would make it safer. </a:t>
            </a:r>
          </a:p>
        </p:txBody>
      </p:sp>
      <p:sp>
        <p:nvSpPr>
          <p:cNvPr id="84" name="TextBox 87">
            <a:extLst>
              <a:ext uri="{FF2B5EF4-FFF2-40B4-BE49-F238E27FC236}">
                <a16:creationId xmlns:a16="http://schemas.microsoft.com/office/drawing/2014/main" id="{97B53677-531E-49ED-9160-15A2EFF22F20}"/>
              </a:ext>
            </a:extLst>
          </p:cNvPr>
          <p:cNvSpPr txBox="1"/>
          <p:nvPr/>
        </p:nvSpPr>
        <p:spPr>
          <a:xfrm>
            <a:off x="2930899" y="7060031"/>
            <a:ext cx="6088083" cy="1754326"/>
          </a:xfrm>
          <a:prstGeom prst="rect">
            <a:avLst/>
          </a:prstGeom>
          <a:noFill/>
        </p:spPr>
        <p:txBody>
          <a:bodyPr wrap="square" lIns="0" rIns="0" rtlCol="0" anchor="t">
            <a:spAutoFit/>
          </a:bodyPr>
          <a:lstStyle/>
          <a:p>
            <a:pPr algn="just"/>
            <a:r>
              <a:rPr lang="en-US" sz="1800" noProof="1">
                <a:solidFill>
                  <a:schemeClr val="tx1">
                    <a:lumMod val="65000"/>
                    <a:lumOff val="35000"/>
                  </a:schemeClr>
                </a:solidFill>
              </a:rPr>
              <a:t>Besides, the overall system performance will be evaluated after encrypting the whole patient database and face detection images inside the Raspberry Pi, so as to improve patient privacy. Finally, it is important to highlight that our system is currently in use by one real patient, whose feedback will be valuable to develop a reﬁned prototype. </a:t>
            </a:r>
          </a:p>
        </p:txBody>
      </p:sp>
      <p:sp>
        <p:nvSpPr>
          <p:cNvPr id="87" name="TextBox 93">
            <a:extLst>
              <a:ext uri="{FF2B5EF4-FFF2-40B4-BE49-F238E27FC236}">
                <a16:creationId xmlns:a16="http://schemas.microsoft.com/office/drawing/2014/main" id="{33202DA9-34BE-4F0D-AD1B-47811CF80DD2}"/>
              </a:ext>
            </a:extLst>
          </p:cNvPr>
          <p:cNvSpPr txBox="1"/>
          <p:nvPr/>
        </p:nvSpPr>
        <p:spPr>
          <a:xfrm>
            <a:off x="2996034" y="2115647"/>
            <a:ext cx="8208368" cy="1938992"/>
          </a:xfrm>
          <a:prstGeom prst="rect">
            <a:avLst/>
          </a:prstGeom>
          <a:noFill/>
        </p:spPr>
        <p:txBody>
          <a:bodyPr wrap="square" lIns="0" rIns="0" rtlCol="0" anchor="t">
            <a:spAutoFit/>
          </a:bodyPr>
          <a:lstStyle/>
          <a:p>
            <a:pPr algn="just"/>
            <a:r>
              <a:rPr lang="en-US" sz="2000" noProof="1">
                <a:solidFill>
                  <a:schemeClr val="tx1">
                    <a:lumMod val="65000"/>
                    <a:lumOff val="35000"/>
                  </a:schemeClr>
                </a:solidFill>
              </a:rPr>
              <a:t>We have presented a smart medicine dispenser that helps older people or people with a cognitive problem to take their medicine doses on schedule. In addition, it allows caregivers to supervise that their dependents take their medications on time. Using a facial identiﬁcation mechanism, it recognizes the patients registered in the system and supplies Them with the medicines they should take just when needed. </a:t>
            </a:r>
          </a:p>
        </p:txBody>
      </p:sp>
    </p:spTree>
    <p:extLst>
      <p:ext uri="{BB962C8B-B14F-4D97-AF65-F5344CB8AC3E}">
        <p14:creationId xmlns:p14="http://schemas.microsoft.com/office/powerpoint/2010/main" val="725975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dirty="0"/>
              <a:t>Thank You!</a:t>
            </a:r>
          </a:p>
        </p:txBody>
      </p:sp>
      <p:sp>
        <p:nvSpPr>
          <p:cNvPr id="3" name="サブタイトル 2"/>
          <p:cNvSpPr>
            <a:spLocks noGrp="1"/>
          </p:cNvSpPr>
          <p:nvPr>
            <p:ph type="subTitle" idx="1"/>
          </p:nvPr>
        </p:nvSpPr>
        <p:spPr/>
        <p:txBody>
          <a:bodyPr>
            <a:normAutofit/>
          </a:bodyPr>
          <a:lstStyle/>
          <a:p>
            <a:r>
              <a:rPr lang="en-US" dirty="0"/>
              <a:t>Any Questions?</a:t>
            </a:r>
          </a:p>
          <a:p>
            <a:endParaRPr lang="en-US" dirty="0"/>
          </a:p>
        </p:txBody>
      </p:sp>
    </p:spTree>
    <p:extLst>
      <p:ext uri="{BB962C8B-B14F-4D97-AF65-F5344CB8AC3E}">
        <p14:creationId xmlns:p14="http://schemas.microsoft.com/office/powerpoint/2010/main" val="3553266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43">
            <a:extLst>
              <a:ext uri="{FF2B5EF4-FFF2-40B4-BE49-F238E27FC236}">
                <a16:creationId xmlns:a16="http://schemas.microsoft.com/office/drawing/2014/main" id="{F848A478-EDED-4115-8F3F-490C085377D3}"/>
              </a:ext>
            </a:extLst>
          </p:cNvPr>
          <p:cNvGrpSpPr/>
          <p:nvPr/>
        </p:nvGrpSpPr>
        <p:grpSpPr>
          <a:xfrm>
            <a:off x="7204363" y="6056756"/>
            <a:ext cx="10926265" cy="3529869"/>
            <a:chOff x="1029675" y="4565650"/>
            <a:chExt cx="6541772" cy="1320800"/>
          </a:xfrm>
        </p:grpSpPr>
        <p:sp>
          <p:nvSpPr>
            <p:cNvPr id="40" name="Shape">
              <a:extLst>
                <a:ext uri="{FF2B5EF4-FFF2-40B4-BE49-F238E27FC236}">
                  <a16:creationId xmlns:a16="http://schemas.microsoft.com/office/drawing/2014/main" id="{3D7DDC02-202E-4BB1-9DA4-787D2DFD7064}"/>
                </a:ext>
              </a:extLst>
            </p:cNvPr>
            <p:cNvSpPr/>
            <p:nvPr/>
          </p:nvSpPr>
          <p:spPr>
            <a:xfrm>
              <a:off x="1740875" y="4591050"/>
              <a:ext cx="201930" cy="9950"/>
            </a:xfrm>
            <a:custGeom>
              <a:avLst/>
              <a:gdLst/>
              <a:ahLst/>
              <a:cxnLst>
                <a:cxn ang="0">
                  <a:pos x="wd2" y="hd2"/>
                </a:cxn>
                <a:cxn ang="5400000">
                  <a:pos x="wd2" y="hd2"/>
                </a:cxn>
                <a:cxn ang="10800000">
                  <a:pos x="wd2" y="hd2"/>
                </a:cxn>
                <a:cxn ang="16200000">
                  <a:pos x="wd2" y="hd2"/>
                </a:cxn>
              </a:cxnLst>
              <a:rect l="0" t="0" r="r" b="b"/>
              <a:pathLst>
                <a:path w="21600" h="14102" extrusionOk="0">
                  <a:moveTo>
                    <a:pt x="21600" y="14102"/>
                  </a:moveTo>
                  <a:cubicBezTo>
                    <a:pt x="21600" y="12300"/>
                    <a:pt x="21600" y="8701"/>
                    <a:pt x="21600" y="6903"/>
                  </a:cubicBezTo>
                  <a:cubicBezTo>
                    <a:pt x="14400" y="-7498"/>
                    <a:pt x="7200" y="5102"/>
                    <a:pt x="0" y="5102"/>
                  </a:cubicBezTo>
                  <a:cubicBezTo>
                    <a:pt x="0" y="8701"/>
                    <a:pt x="0" y="10503"/>
                    <a:pt x="0" y="14102"/>
                  </a:cubicBezTo>
                  <a:cubicBezTo>
                    <a:pt x="7200" y="14102"/>
                    <a:pt x="14400" y="14102"/>
                    <a:pt x="21600" y="14102"/>
                  </a:cubicBezTo>
                  <a:close/>
                </a:path>
              </a:pathLst>
            </a:custGeom>
            <a:solidFill>
              <a:srgbClr val="46B442"/>
            </a:solidFill>
            <a:ln w="12700">
              <a:miter lim="400000"/>
            </a:ln>
          </p:spPr>
          <p:txBody>
            <a:bodyPr lIns="38100" tIns="38100" rIns="38100" bIns="38100" anchor="ctr"/>
            <a:lstStyle/>
            <a:p>
              <a:pPr>
                <a:defRPr sz="3000">
                  <a:solidFill>
                    <a:srgbClr val="FFFFFF"/>
                  </a:solidFill>
                </a:defRPr>
              </a:pPr>
              <a:endParaRPr/>
            </a:p>
          </p:txBody>
        </p:sp>
        <p:sp>
          <p:nvSpPr>
            <p:cNvPr id="41" name="Shape">
              <a:extLst>
                <a:ext uri="{FF2B5EF4-FFF2-40B4-BE49-F238E27FC236}">
                  <a16:creationId xmlns:a16="http://schemas.microsoft.com/office/drawing/2014/main" id="{1843B7D9-B720-4FF9-B869-EF1AC8D22F1D}"/>
                </a:ext>
              </a:extLst>
            </p:cNvPr>
            <p:cNvSpPr/>
            <p:nvPr/>
          </p:nvSpPr>
          <p:spPr>
            <a:xfrm>
              <a:off x="1982174" y="4591049"/>
              <a:ext cx="41911" cy="7620"/>
            </a:xfrm>
            <a:custGeom>
              <a:avLst/>
              <a:gdLst/>
              <a:ahLst/>
              <a:cxnLst>
                <a:cxn ang="0">
                  <a:pos x="wd2" y="hd2"/>
                </a:cxn>
                <a:cxn ang="5400000">
                  <a:pos x="wd2" y="hd2"/>
                </a:cxn>
                <a:cxn ang="10800000">
                  <a:pos x="wd2" y="hd2"/>
                </a:cxn>
                <a:cxn ang="16200000">
                  <a:pos x="wd2" y="hd2"/>
                </a:cxn>
              </a:cxnLst>
              <a:rect l="0" t="0" r="r" b="b"/>
              <a:pathLst>
                <a:path w="21600" h="21600" extrusionOk="0">
                  <a:moveTo>
                    <a:pt x="21600" y="7200"/>
                  </a:moveTo>
                  <a:cubicBezTo>
                    <a:pt x="14400" y="3596"/>
                    <a:pt x="7201" y="3596"/>
                    <a:pt x="0" y="0"/>
                  </a:cubicBezTo>
                  <a:cubicBezTo>
                    <a:pt x="0" y="3604"/>
                    <a:pt x="0" y="10804"/>
                    <a:pt x="0" y="14400"/>
                  </a:cubicBezTo>
                  <a:cubicBezTo>
                    <a:pt x="7200" y="18004"/>
                    <a:pt x="14399" y="18004"/>
                    <a:pt x="21600" y="21600"/>
                  </a:cubicBezTo>
                  <a:cubicBezTo>
                    <a:pt x="21600" y="14409"/>
                    <a:pt x="21600" y="10804"/>
                    <a:pt x="21600" y="7200"/>
                  </a:cubicBezTo>
                  <a:close/>
                </a:path>
              </a:pathLst>
            </a:custGeom>
            <a:solidFill>
              <a:srgbClr val="46B442"/>
            </a:solidFill>
            <a:ln w="12700">
              <a:miter lim="400000"/>
            </a:ln>
          </p:spPr>
          <p:txBody>
            <a:bodyPr lIns="38100" tIns="38100" rIns="38100" bIns="38100" anchor="ctr"/>
            <a:lstStyle/>
            <a:p>
              <a:pPr>
                <a:defRPr sz="3000">
                  <a:solidFill>
                    <a:srgbClr val="FFFFFF"/>
                  </a:solidFill>
                </a:defRPr>
              </a:pPr>
              <a:endParaRPr/>
            </a:p>
          </p:txBody>
        </p:sp>
        <p:sp>
          <p:nvSpPr>
            <p:cNvPr id="42" name="Shape">
              <a:extLst>
                <a:ext uri="{FF2B5EF4-FFF2-40B4-BE49-F238E27FC236}">
                  <a16:creationId xmlns:a16="http://schemas.microsoft.com/office/drawing/2014/main" id="{D2394D89-6088-4819-9907-BAD873696583}"/>
                </a:ext>
              </a:extLst>
            </p:cNvPr>
            <p:cNvSpPr/>
            <p:nvPr/>
          </p:nvSpPr>
          <p:spPr>
            <a:xfrm>
              <a:off x="1029675" y="4629150"/>
              <a:ext cx="6248182" cy="1244956"/>
            </a:xfrm>
            <a:custGeom>
              <a:avLst/>
              <a:gdLst/>
              <a:ahLst/>
              <a:cxnLst>
                <a:cxn ang="0">
                  <a:pos x="wd2" y="hd2"/>
                </a:cxn>
                <a:cxn ang="5400000">
                  <a:pos x="wd2" y="hd2"/>
                </a:cxn>
                <a:cxn ang="10800000">
                  <a:pos x="wd2" y="hd2"/>
                </a:cxn>
                <a:cxn ang="16200000">
                  <a:pos x="wd2" y="hd2"/>
                </a:cxn>
              </a:cxnLst>
              <a:rect l="0" t="0" r="r" b="b"/>
              <a:pathLst>
                <a:path w="21573" h="21562" extrusionOk="0">
                  <a:moveTo>
                    <a:pt x="21573" y="50"/>
                  </a:moveTo>
                  <a:lnTo>
                    <a:pt x="5239" y="50"/>
                  </a:lnTo>
                  <a:cubicBezTo>
                    <a:pt x="5068" y="28"/>
                    <a:pt x="4897" y="-16"/>
                    <a:pt x="4726" y="6"/>
                  </a:cubicBezTo>
                  <a:cubicBezTo>
                    <a:pt x="4257" y="28"/>
                    <a:pt x="3788" y="-38"/>
                    <a:pt x="3314" y="50"/>
                  </a:cubicBezTo>
                  <a:cubicBezTo>
                    <a:pt x="2801" y="138"/>
                    <a:pt x="2288" y="28"/>
                    <a:pt x="1771" y="28"/>
                  </a:cubicBezTo>
                  <a:cubicBezTo>
                    <a:pt x="1613" y="28"/>
                    <a:pt x="1451" y="72"/>
                    <a:pt x="1293" y="138"/>
                  </a:cubicBezTo>
                  <a:cubicBezTo>
                    <a:pt x="1253" y="160"/>
                    <a:pt x="1210" y="204"/>
                    <a:pt x="1179" y="314"/>
                  </a:cubicBezTo>
                  <a:cubicBezTo>
                    <a:pt x="1131" y="490"/>
                    <a:pt x="1078" y="556"/>
                    <a:pt x="1021" y="556"/>
                  </a:cubicBezTo>
                  <a:cubicBezTo>
                    <a:pt x="999" y="556"/>
                    <a:pt x="982" y="578"/>
                    <a:pt x="960" y="600"/>
                  </a:cubicBezTo>
                  <a:cubicBezTo>
                    <a:pt x="973" y="710"/>
                    <a:pt x="986" y="776"/>
                    <a:pt x="1003" y="776"/>
                  </a:cubicBezTo>
                  <a:cubicBezTo>
                    <a:pt x="1030" y="798"/>
                    <a:pt x="1056" y="798"/>
                    <a:pt x="1082" y="820"/>
                  </a:cubicBezTo>
                  <a:cubicBezTo>
                    <a:pt x="1223" y="952"/>
                    <a:pt x="1359" y="1150"/>
                    <a:pt x="1499" y="1172"/>
                  </a:cubicBezTo>
                  <a:cubicBezTo>
                    <a:pt x="1854" y="1260"/>
                    <a:pt x="2209" y="1260"/>
                    <a:pt x="2560" y="1282"/>
                  </a:cubicBezTo>
                  <a:cubicBezTo>
                    <a:pt x="2810" y="1282"/>
                    <a:pt x="3060" y="1216"/>
                    <a:pt x="3306" y="1194"/>
                  </a:cubicBezTo>
                  <a:cubicBezTo>
                    <a:pt x="3358" y="1194"/>
                    <a:pt x="3406" y="1238"/>
                    <a:pt x="3459" y="1260"/>
                  </a:cubicBezTo>
                  <a:cubicBezTo>
                    <a:pt x="3459" y="1304"/>
                    <a:pt x="3459" y="1326"/>
                    <a:pt x="3459" y="1370"/>
                  </a:cubicBezTo>
                  <a:cubicBezTo>
                    <a:pt x="3450" y="1392"/>
                    <a:pt x="3441" y="1414"/>
                    <a:pt x="3433" y="1414"/>
                  </a:cubicBezTo>
                  <a:cubicBezTo>
                    <a:pt x="3292" y="1458"/>
                    <a:pt x="3152" y="1524"/>
                    <a:pt x="3007" y="1546"/>
                  </a:cubicBezTo>
                  <a:cubicBezTo>
                    <a:pt x="2757" y="1568"/>
                    <a:pt x="2507" y="1590"/>
                    <a:pt x="2258" y="1590"/>
                  </a:cubicBezTo>
                  <a:cubicBezTo>
                    <a:pt x="2091" y="1590"/>
                    <a:pt x="1929" y="1678"/>
                    <a:pt x="1762" y="1722"/>
                  </a:cubicBezTo>
                  <a:cubicBezTo>
                    <a:pt x="1442" y="1788"/>
                    <a:pt x="1122" y="1700"/>
                    <a:pt x="806" y="1678"/>
                  </a:cubicBezTo>
                  <a:cubicBezTo>
                    <a:pt x="780" y="1678"/>
                    <a:pt x="754" y="1678"/>
                    <a:pt x="727" y="1700"/>
                  </a:cubicBezTo>
                  <a:cubicBezTo>
                    <a:pt x="710" y="1722"/>
                    <a:pt x="701" y="1810"/>
                    <a:pt x="688" y="1854"/>
                  </a:cubicBezTo>
                  <a:cubicBezTo>
                    <a:pt x="701" y="1920"/>
                    <a:pt x="714" y="2008"/>
                    <a:pt x="732" y="2052"/>
                  </a:cubicBezTo>
                  <a:cubicBezTo>
                    <a:pt x="754" y="2096"/>
                    <a:pt x="780" y="2074"/>
                    <a:pt x="802" y="2074"/>
                  </a:cubicBezTo>
                  <a:cubicBezTo>
                    <a:pt x="946" y="2096"/>
                    <a:pt x="1091" y="2118"/>
                    <a:pt x="1236" y="2140"/>
                  </a:cubicBezTo>
                  <a:cubicBezTo>
                    <a:pt x="1253" y="2140"/>
                    <a:pt x="1267" y="2162"/>
                    <a:pt x="1288" y="2184"/>
                  </a:cubicBezTo>
                  <a:cubicBezTo>
                    <a:pt x="1262" y="2690"/>
                    <a:pt x="1363" y="2426"/>
                    <a:pt x="1398" y="2624"/>
                  </a:cubicBezTo>
                  <a:cubicBezTo>
                    <a:pt x="1372" y="2624"/>
                    <a:pt x="1359" y="2646"/>
                    <a:pt x="1341" y="2646"/>
                  </a:cubicBezTo>
                  <a:cubicBezTo>
                    <a:pt x="1065" y="2624"/>
                    <a:pt x="784" y="2580"/>
                    <a:pt x="508" y="2558"/>
                  </a:cubicBezTo>
                  <a:cubicBezTo>
                    <a:pt x="442" y="2558"/>
                    <a:pt x="376" y="2536"/>
                    <a:pt x="311" y="2580"/>
                  </a:cubicBezTo>
                  <a:cubicBezTo>
                    <a:pt x="284" y="2602"/>
                    <a:pt x="249" y="2778"/>
                    <a:pt x="240" y="2910"/>
                  </a:cubicBezTo>
                  <a:cubicBezTo>
                    <a:pt x="227" y="3130"/>
                    <a:pt x="276" y="3130"/>
                    <a:pt x="306" y="3152"/>
                  </a:cubicBezTo>
                  <a:cubicBezTo>
                    <a:pt x="333" y="3174"/>
                    <a:pt x="359" y="3174"/>
                    <a:pt x="385" y="3174"/>
                  </a:cubicBezTo>
                  <a:cubicBezTo>
                    <a:pt x="697" y="3218"/>
                    <a:pt x="1008" y="3240"/>
                    <a:pt x="1319" y="3284"/>
                  </a:cubicBezTo>
                  <a:cubicBezTo>
                    <a:pt x="1350" y="3284"/>
                    <a:pt x="1385" y="3328"/>
                    <a:pt x="1416" y="3350"/>
                  </a:cubicBezTo>
                  <a:cubicBezTo>
                    <a:pt x="1394" y="3416"/>
                    <a:pt x="1367" y="3460"/>
                    <a:pt x="1345" y="3460"/>
                  </a:cubicBezTo>
                  <a:cubicBezTo>
                    <a:pt x="1153" y="3438"/>
                    <a:pt x="960" y="3416"/>
                    <a:pt x="767" y="3394"/>
                  </a:cubicBezTo>
                  <a:cubicBezTo>
                    <a:pt x="740" y="3394"/>
                    <a:pt x="718" y="3438"/>
                    <a:pt x="692" y="3481"/>
                  </a:cubicBezTo>
                  <a:cubicBezTo>
                    <a:pt x="714" y="3547"/>
                    <a:pt x="736" y="3657"/>
                    <a:pt x="762" y="3679"/>
                  </a:cubicBezTo>
                  <a:cubicBezTo>
                    <a:pt x="811" y="3723"/>
                    <a:pt x="859" y="3723"/>
                    <a:pt x="907" y="3767"/>
                  </a:cubicBezTo>
                  <a:cubicBezTo>
                    <a:pt x="951" y="3811"/>
                    <a:pt x="995" y="3899"/>
                    <a:pt x="1039" y="3965"/>
                  </a:cubicBezTo>
                  <a:cubicBezTo>
                    <a:pt x="1039" y="3987"/>
                    <a:pt x="1039" y="4031"/>
                    <a:pt x="1034" y="4053"/>
                  </a:cubicBezTo>
                  <a:cubicBezTo>
                    <a:pt x="1017" y="4075"/>
                    <a:pt x="1003" y="4097"/>
                    <a:pt x="986" y="4097"/>
                  </a:cubicBezTo>
                  <a:cubicBezTo>
                    <a:pt x="775" y="4075"/>
                    <a:pt x="565" y="4053"/>
                    <a:pt x="359" y="4009"/>
                  </a:cubicBezTo>
                  <a:cubicBezTo>
                    <a:pt x="311" y="4009"/>
                    <a:pt x="258" y="4009"/>
                    <a:pt x="240" y="4229"/>
                  </a:cubicBezTo>
                  <a:cubicBezTo>
                    <a:pt x="232" y="4361"/>
                    <a:pt x="249" y="4559"/>
                    <a:pt x="267" y="4691"/>
                  </a:cubicBezTo>
                  <a:cubicBezTo>
                    <a:pt x="297" y="4933"/>
                    <a:pt x="284" y="5087"/>
                    <a:pt x="232" y="5153"/>
                  </a:cubicBezTo>
                  <a:cubicBezTo>
                    <a:pt x="96" y="5329"/>
                    <a:pt x="43" y="5835"/>
                    <a:pt x="12" y="6407"/>
                  </a:cubicBezTo>
                  <a:cubicBezTo>
                    <a:pt x="-27" y="7221"/>
                    <a:pt x="26" y="7573"/>
                    <a:pt x="201" y="7727"/>
                  </a:cubicBezTo>
                  <a:cubicBezTo>
                    <a:pt x="293" y="7815"/>
                    <a:pt x="385" y="7925"/>
                    <a:pt x="482" y="8035"/>
                  </a:cubicBezTo>
                  <a:cubicBezTo>
                    <a:pt x="468" y="8321"/>
                    <a:pt x="429" y="8430"/>
                    <a:pt x="376" y="8408"/>
                  </a:cubicBezTo>
                  <a:cubicBezTo>
                    <a:pt x="315" y="8364"/>
                    <a:pt x="249" y="8321"/>
                    <a:pt x="188" y="8276"/>
                  </a:cubicBezTo>
                  <a:cubicBezTo>
                    <a:pt x="148" y="8254"/>
                    <a:pt x="131" y="8298"/>
                    <a:pt x="118" y="8496"/>
                  </a:cubicBezTo>
                  <a:cubicBezTo>
                    <a:pt x="83" y="9046"/>
                    <a:pt x="140" y="9508"/>
                    <a:pt x="289" y="9816"/>
                  </a:cubicBezTo>
                  <a:cubicBezTo>
                    <a:pt x="276" y="9882"/>
                    <a:pt x="267" y="9970"/>
                    <a:pt x="254" y="10014"/>
                  </a:cubicBezTo>
                  <a:cubicBezTo>
                    <a:pt x="153" y="10454"/>
                    <a:pt x="166" y="10828"/>
                    <a:pt x="297" y="11026"/>
                  </a:cubicBezTo>
                  <a:cubicBezTo>
                    <a:pt x="394" y="11180"/>
                    <a:pt x="495" y="11290"/>
                    <a:pt x="596" y="11356"/>
                  </a:cubicBezTo>
                  <a:cubicBezTo>
                    <a:pt x="1065" y="11576"/>
                    <a:pt x="1538" y="11774"/>
                    <a:pt x="2008" y="11994"/>
                  </a:cubicBezTo>
                  <a:cubicBezTo>
                    <a:pt x="2069" y="12016"/>
                    <a:pt x="2130" y="12060"/>
                    <a:pt x="2192" y="12104"/>
                  </a:cubicBezTo>
                  <a:cubicBezTo>
                    <a:pt x="2192" y="12148"/>
                    <a:pt x="2192" y="12192"/>
                    <a:pt x="2192" y="12214"/>
                  </a:cubicBezTo>
                  <a:cubicBezTo>
                    <a:pt x="2104" y="12192"/>
                    <a:pt x="2016" y="12192"/>
                    <a:pt x="1929" y="12170"/>
                  </a:cubicBezTo>
                  <a:cubicBezTo>
                    <a:pt x="1867" y="12170"/>
                    <a:pt x="1806" y="12170"/>
                    <a:pt x="1749" y="12192"/>
                  </a:cubicBezTo>
                  <a:cubicBezTo>
                    <a:pt x="1714" y="12192"/>
                    <a:pt x="1674" y="12258"/>
                    <a:pt x="1639" y="12258"/>
                  </a:cubicBezTo>
                  <a:cubicBezTo>
                    <a:pt x="1402" y="12170"/>
                    <a:pt x="1170" y="12082"/>
                    <a:pt x="933" y="11994"/>
                  </a:cubicBezTo>
                  <a:cubicBezTo>
                    <a:pt x="907" y="11994"/>
                    <a:pt x="881" y="12016"/>
                    <a:pt x="854" y="12038"/>
                  </a:cubicBezTo>
                  <a:cubicBezTo>
                    <a:pt x="854" y="12082"/>
                    <a:pt x="854" y="12104"/>
                    <a:pt x="859" y="12148"/>
                  </a:cubicBezTo>
                  <a:cubicBezTo>
                    <a:pt x="1280" y="12434"/>
                    <a:pt x="1709" y="12412"/>
                    <a:pt x="2130" y="12852"/>
                  </a:cubicBezTo>
                  <a:cubicBezTo>
                    <a:pt x="2087" y="12918"/>
                    <a:pt x="2043" y="12962"/>
                    <a:pt x="1999" y="12940"/>
                  </a:cubicBezTo>
                  <a:cubicBezTo>
                    <a:pt x="1552" y="12808"/>
                    <a:pt x="1104" y="12654"/>
                    <a:pt x="657" y="12522"/>
                  </a:cubicBezTo>
                  <a:cubicBezTo>
                    <a:pt x="600" y="12500"/>
                    <a:pt x="556" y="12456"/>
                    <a:pt x="547" y="12852"/>
                  </a:cubicBezTo>
                  <a:cubicBezTo>
                    <a:pt x="534" y="13269"/>
                    <a:pt x="578" y="13643"/>
                    <a:pt x="670" y="13709"/>
                  </a:cubicBezTo>
                  <a:cubicBezTo>
                    <a:pt x="819" y="13797"/>
                    <a:pt x="968" y="13885"/>
                    <a:pt x="1122" y="13973"/>
                  </a:cubicBezTo>
                  <a:cubicBezTo>
                    <a:pt x="1188" y="14017"/>
                    <a:pt x="1267" y="13973"/>
                    <a:pt x="1275" y="14435"/>
                  </a:cubicBezTo>
                  <a:cubicBezTo>
                    <a:pt x="1258" y="14435"/>
                    <a:pt x="1236" y="14435"/>
                    <a:pt x="1214" y="14413"/>
                  </a:cubicBezTo>
                  <a:cubicBezTo>
                    <a:pt x="986" y="14303"/>
                    <a:pt x="762" y="14171"/>
                    <a:pt x="534" y="14061"/>
                  </a:cubicBezTo>
                  <a:cubicBezTo>
                    <a:pt x="499" y="14039"/>
                    <a:pt x="447" y="13907"/>
                    <a:pt x="438" y="14193"/>
                  </a:cubicBezTo>
                  <a:cubicBezTo>
                    <a:pt x="438" y="14237"/>
                    <a:pt x="490" y="14369"/>
                    <a:pt x="521" y="14391"/>
                  </a:cubicBezTo>
                  <a:cubicBezTo>
                    <a:pt x="591" y="14479"/>
                    <a:pt x="661" y="14523"/>
                    <a:pt x="749" y="14611"/>
                  </a:cubicBezTo>
                  <a:cubicBezTo>
                    <a:pt x="688" y="14897"/>
                    <a:pt x="631" y="14919"/>
                    <a:pt x="574" y="14897"/>
                  </a:cubicBezTo>
                  <a:cubicBezTo>
                    <a:pt x="495" y="14875"/>
                    <a:pt x="411" y="14831"/>
                    <a:pt x="333" y="14787"/>
                  </a:cubicBezTo>
                  <a:cubicBezTo>
                    <a:pt x="280" y="14765"/>
                    <a:pt x="232" y="14831"/>
                    <a:pt x="227" y="15117"/>
                  </a:cubicBezTo>
                  <a:cubicBezTo>
                    <a:pt x="219" y="15425"/>
                    <a:pt x="280" y="15403"/>
                    <a:pt x="315" y="15425"/>
                  </a:cubicBezTo>
                  <a:cubicBezTo>
                    <a:pt x="561" y="15601"/>
                    <a:pt x="802" y="15821"/>
                    <a:pt x="1047" y="15931"/>
                  </a:cubicBezTo>
                  <a:cubicBezTo>
                    <a:pt x="1389" y="16085"/>
                    <a:pt x="1736" y="16173"/>
                    <a:pt x="2082" y="16305"/>
                  </a:cubicBezTo>
                  <a:cubicBezTo>
                    <a:pt x="2152" y="16327"/>
                    <a:pt x="2222" y="16481"/>
                    <a:pt x="2293" y="16503"/>
                  </a:cubicBezTo>
                  <a:cubicBezTo>
                    <a:pt x="2433" y="16591"/>
                    <a:pt x="2578" y="16635"/>
                    <a:pt x="2718" y="16701"/>
                  </a:cubicBezTo>
                  <a:cubicBezTo>
                    <a:pt x="2731" y="16701"/>
                    <a:pt x="2757" y="16789"/>
                    <a:pt x="2757" y="16811"/>
                  </a:cubicBezTo>
                  <a:cubicBezTo>
                    <a:pt x="2757" y="16877"/>
                    <a:pt x="2749" y="17009"/>
                    <a:pt x="2735" y="17031"/>
                  </a:cubicBezTo>
                  <a:cubicBezTo>
                    <a:pt x="2709" y="17075"/>
                    <a:pt x="2678" y="17097"/>
                    <a:pt x="2648" y="17097"/>
                  </a:cubicBezTo>
                  <a:cubicBezTo>
                    <a:pt x="2507" y="17097"/>
                    <a:pt x="2363" y="17097"/>
                    <a:pt x="2222" y="17119"/>
                  </a:cubicBezTo>
                  <a:cubicBezTo>
                    <a:pt x="2095" y="17141"/>
                    <a:pt x="1973" y="17207"/>
                    <a:pt x="1845" y="17229"/>
                  </a:cubicBezTo>
                  <a:cubicBezTo>
                    <a:pt x="1740" y="17251"/>
                    <a:pt x="1635" y="17185"/>
                    <a:pt x="1534" y="17185"/>
                  </a:cubicBezTo>
                  <a:cubicBezTo>
                    <a:pt x="1490" y="17185"/>
                    <a:pt x="1442" y="17163"/>
                    <a:pt x="1398" y="17163"/>
                  </a:cubicBezTo>
                  <a:cubicBezTo>
                    <a:pt x="1249" y="17185"/>
                    <a:pt x="1096" y="17229"/>
                    <a:pt x="946" y="17251"/>
                  </a:cubicBezTo>
                  <a:cubicBezTo>
                    <a:pt x="898" y="17251"/>
                    <a:pt x="841" y="17163"/>
                    <a:pt x="806" y="17273"/>
                  </a:cubicBezTo>
                  <a:cubicBezTo>
                    <a:pt x="732" y="17449"/>
                    <a:pt x="657" y="17427"/>
                    <a:pt x="583" y="17405"/>
                  </a:cubicBezTo>
                  <a:cubicBezTo>
                    <a:pt x="495" y="17383"/>
                    <a:pt x="451" y="17625"/>
                    <a:pt x="398" y="17977"/>
                  </a:cubicBezTo>
                  <a:cubicBezTo>
                    <a:pt x="604" y="18197"/>
                    <a:pt x="806" y="18439"/>
                    <a:pt x="1003" y="18592"/>
                  </a:cubicBezTo>
                  <a:cubicBezTo>
                    <a:pt x="1166" y="18702"/>
                    <a:pt x="1332" y="18702"/>
                    <a:pt x="1495" y="18768"/>
                  </a:cubicBezTo>
                  <a:cubicBezTo>
                    <a:pt x="1521" y="18768"/>
                    <a:pt x="1543" y="18834"/>
                    <a:pt x="1569" y="18878"/>
                  </a:cubicBezTo>
                  <a:cubicBezTo>
                    <a:pt x="1600" y="18944"/>
                    <a:pt x="1635" y="19054"/>
                    <a:pt x="1666" y="19054"/>
                  </a:cubicBezTo>
                  <a:cubicBezTo>
                    <a:pt x="1981" y="19098"/>
                    <a:pt x="2297" y="19120"/>
                    <a:pt x="2613" y="19164"/>
                  </a:cubicBezTo>
                  <a:cubicBezTo>
                    <a:pt x="2643" y="19164"/>
                    <a:pt x="2683" y="19208"/>
                    <a:pt x="2696" y="19318"/>
                  </a:cubicBezTo>
                  <a:cubicBezTo>
                    <a:pt x="2740" y="19626"/>
                    <a:pt x="2784" y="19956"/>
                    <a:pt x="2696" y="20264"/>
                  </a:cubicBezTo>
                  <a:cubicBezTo>
                    <a:pt x="2696" y="20264"/>
                    <a:pt x="2696" y="20308"/>
                    <a:pt x="2696" y="20374"/>
                  </a:cubicBezTo>
                  <a:cubicBezTo>
                    <a:pt x="2744" y="20462"/>
                    <a:pt x="2797" y="20572"/>
                    <a:pt x="2854" y="20660"/>
                  </a:cubicBezTo>
                  <a:cubicBezTo>
                    <a:pt x="2885" y="20704"/>
                    <a:pt x="2915" y="20748"/>
                    <a:pt x="2946" y="20792"/>
                  </a:cubicBezTo>
                  <a:cubicBezTo>
                    <a:pt x="2977" y="20836"/>
                    <a:pt x="3007" y="20924"/>
                    <a:pt x="3034" y="20902"/>
                  </a:cubicBezTo>
                  <a:cubicBezTo>
                    <a:pt x="3345" y="20792"/>
                    <a:pt x="3661" y="20660"/>
                    <a:pt x="3972" y="20550"/>
                  </a:cubicBezTo>
                  <a:cubicBezTo>
                    <a:pt x="4011" y="20528"/>
                    <a:pt x="4051" y="20572"/>
                    <a:pt x="4086" y="20572"/>
                  </a:cubicBezTo>
                  <a:cubicBezTo>
                    <a:pt x="4086" y="20616"/>
                    <a:pt x="4086" y="20638"/>
                    <a:pt x="4086" y="20682"/>
                  </a:cubicBezTo>
                  <a:cubicBezTo>
                    <a:pt x="4068" y="20704"/>
                    <a:pt x="4055" y="20726"/>
                    <a:pt x="4038" y="20726"/>
                  </a:cubicBezTo>
                  <a:cubicBezTo>
                    <a:pt x="3832" y="20792"/>
                    <a:pt x="3630" y="20836"/>
                    <a:pt x="3424" y="20902"/>
                  </a:cubicBezTo>
                  <a:cubicBezTo>
                    <a:pt x="3227" y="20968"/>
                    <a:pt x="3029" y="21034"/>
                    <a:pt x="2828" y="21122"/>
                  </a:cubicBezTo>
                  <a:cubicBezTo>
                    <a:pt x="2814" y="21122"/>
                    <a:pt x="2797" y="21210"/>
                    <a:pt x="2784" y="21254"/>
                  </a:cubicBezTo>
                  <a:cubicBezTo>
                    <a:pt x="2792" y="21298"/>
                    <a:pt x="2797" y="21342"/>
                    <a:pt x="2806" y="21386"/>
                  </a:cubicBezTo>
                  <a:lnTo>
                    <a:pt x="3222" y="21562"/>
                  </a:lnTo>
                  <a:cubicBezTo>
                    <a:pt x="3481" y="21518"/>
                    <a:pt x="3744" y="21430"/>
                    <a:pt x="4003" y="21342"/>
                  </a:cubicBezTo>
                  <a:cubicBezTo>
                    <a:pt x="4358" y="21232"/>
                    <a:pt x="4709" y="21078"/>
                    <a:pt x="5064" y="20924"/>
                  </a:cubicBezTo>
                  <a:cubicBezTo>
                    <a:pt x="5086" y="20924"/>
                    <a:pt x="5112" y="20902"/>
                    <a:pt x="5134" y="20902"/>
                  </a:cubicBezTo>
                  <a:cubicBezTo>
                    <a:pt x="5244" y="20858"/>
                    <a:pt x="5353" y="20990"/>
                    <a:pt x="5463" y="20836"/>
                  </a:cubicBezTo>
                  <a:lnTo>
                    <a:pt x="21573" y="20836"/>
                  </a:lnTo>
                  <a:lnTo>
                    <a:pt x="21573" y="50"/>
                  </a:lnTo>
                  <a:close/>
                  <a:moveTo>
                    <a:pt x="4187" y="20616"/>
                  </a:moveTo>
                  <a:cubicBezTo>
                    <a:pt x="4239" y="20440"/>
                    <a:pt x="4700" y="20264"/>
                    <a:pt x="4924" y="20286"/>
                  </a:cubicBezTo>
                  <a:lnTo>
                    <a:pt x="4924" y="20484"/>
                  </a:lnTo>
                  <a:cubicBezTo>
                    <a:pt x="4678" y="20550"/>
                    <a:pt x="4432" y="20638"/>
                    <a:pt x="4187" y="20704"/>
                  </a:cubicBezTo>
                  <a:cubicBezTo>
                    <a:pt x="4191" y="20682"/>
                    <a:pt x="4187" y="20638"/>
                    <a:pt x="4187" y="20616"/>
                  </a:cubicBezTo>
                  <a:close/>
                </a:path>
              </a:pathLst>
            </a:cu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44" name="Shape">
              <a:extLst>
                <a:ext uri="{FF2B5EF4-FFF2-40B4-BE49-F238E27FC236}">
                  <a16:creationId xmlns:a16="http://schemas.microsoft.com/office/drawing/2014/main" id="{54190159-5F3D-40BC-88E3-F2A82BFD5669}"/>
                </a:ext>
              </a:extLst>
            </p:cNvPr>
            <p:cNvSpPr/>
            <p:nvPr/>
          </p:nvSpPr>
          <p:spPr>
            <a:xfrm>
              <a:off x="7151075" y="4565650"/>
              <a:ext cx="420372" cy="1320800"/>
            </a:xfrm>
            <a:custGeom>
              <a:avLst/>
              <a:gdLst/>
              <a:ahLst/>
              <a:cxnLst>
                <a:cxn ang="0">
                  <a:pos x="wd2" y="hd2"/>
                </a:cxn>
                <a:cxn ang="5400000">
                  <a:pos x="wd2" y="hd2"/>
                </a:cxn>
                <a:cxn ang="10800000">
                  <a:pos x="wd2" y="hd2"/>
                </a:cxn>
                <a:cxn ang="16200000">
                  <a:pos x="wd2" y="hd2"/>
                </a:cxn>
              </a:cxnLst>
              <a:rect l="0" t="0" r="r" b="b"/>
              <a:pathLst>
                <a:path w="21600" h="21600" extrusionOk="0">
                  <a:moveTo>
                    <a:pt x="21600" y="893"/>
                  </a:moveTo>
                  <a:lnTo>
                    <a:pt x="21600" y="20707"/>
                  </a:lnTo>
                  <a:cubicBezTo>
                    <a:pt x="21600" y="21205"/>
                    <a:pt x="20360" y="21600"/>
                    <a:pt x="18794" y="21600"/>
                  </a:cubicBezTo>
                  <a:lnTo>
                    <a:pt x="2806" y="21600"/>
                  </a:lnTo>
                  <a:cubicBezTo>
                    <a:pt x="1240" y="21600"/>
                    <a:pt x="0" y="21205"/>
                    <a:pt x="0" y="20707"/>
                  </a:cubicBezTo>
                  <a:lnTo>
                    <a:pt x="0" y="893"/>
                  </a:lnTo>
                  <a:cubicBezTo>
                    <a:pt x="0" y="395"/>
                    <a:pt x="1240" y="0"/>
                    <a:pt x="2806" y="0"/>
                  </a:cubicBezTo>
                  <a:lnTo>
                    <a:pt x="18794" y="0"/>
                  </a:lnTo>
                  <a:cubicBezTo>
                    <a:pt x="20360" y="0"/>
                    <a:pt x="21600" y="395"/>
                    <a:pt x="21600" y="893"/>
                  </a:cubicBezTo>
                  <a:close/>
                </a:path>
              </a:pathLst>
            </a:custGeom>
            <a:solidFill>
              <a:schemeClr val="accent6">
                <a:lumMod val="75000"/>
              </a:schemeClr>
            </a:solidFill>
            <a:ln w="12700">
              <a:miter lim="400000"/>
            </a:ln>
          </p:spPr>
          <p:txBody>
            <a:bodyPr lIns="38100" tIns="38100" rIns="38100" bIns="38100" anchor="ctr"/>
            <a:lstStyle/>
            <a:p>
              <a:pPr>
                <a:defRPr sz="3000">
                  <a:solidFill>
                    <a:srgbClr val="FFFFFF"/>
                  </a:solidFill>
                </a:defRPr>
              </a:pPr>
              <a:endParaRPr/>
            </a:p>
          </p:txBody>
        </p:sp>
      </p:grpSp>
      <p:grpSp>
        <p:nvGrpSpPr>
          <p:cNvPr id="34" name="Group 41">
            <a:extLst>
              <a:ext uri="{FF2B5EF4-FFF2-40B4-BE49-F238E27FC236}">
                <a16:creationId xmlns:a16="http://schemas.microsoft.com/office/drawing/2014/main" id="{76D08E15-9B87-42E9-BC11-DD9179AD6546}"/>
              </a:ext>
            </a:extLst>
          </p:cNvPr>
          <p:cNvGrpSpPr/>
          <p:nvPr/>
        </p:nvGrpSpPr>
        <p:grpSpPr>
          <a:xfrm>
            <a:off x="7204364" y="3255136"/>
            <a:ext cx="10927226" cy="2697856"/>
            <a:chOff x="2678073" y="2889250"/>
            <a:chExt cx="5830265" cy="1320800"/>
          </a:xfrm>
        </p:grpSpPr>
        <p:sp>
          <p:nvSpPr>
            <p:cNvPr id="35" name="Shape">
              <a:extLst>
                <a:ext uri="{FF2B5EF4-FFF2-40B4-BE49-F238E27FC236}">
                  <a16:creationId xmlns:a16="http://schemas.microsoft.com/office/drawing/2014/main" id="{8C95788C-167B-4D8B-B194-1FAF0FBF3FF6}"/>
                </a:ext>
              </a:extLst>
            </p:cNvPr>
            <p:cNvSpPr/>
            <p:nvPr/>
          </p:nvSpPr>
          <p:spPr>
            <a:xfrm>
              <a:off x="2678073" y="2940050"/>
              <a:ext cx="5613400" cy="1203961"/>
            </a:xfrm>
            <a:custGeom>
              <a:avLst/>
              <a:gdLst/>
              <a:ahLst/>
              <a:cxnLst>
                <a:cxn ang="0">
                  <a:pos x="wd2" y="hd2"/>
                </a:cxn>
                <a:cxn ang="5400000">
                  <a:pos x="wd2" y="hd2"/>
                </a:cxn>
                <a:cxn ang="10800000">
                  <a:pos x="wd2" y="hd2"/>
                </a:cxn>
                <a:cxn ang="16200000">
                  <a:pos x="wd2" y="hd2"/>
                </a:cxn>
              </a:cxnLst>
              <a:rect l="0" t="0" r="r" b="b"/>
              <a:pathLst>
                <a:path w="21600" h="21600" extrusionOk="0">
                  <a:moveTo>
                    <a:pt x="3045" y="46"/>
                  </a:moveTo>
                  <a:lnTo>
                    <a:pt x="3045" y="46"/>
                  </a:lnTo>
                  <a:lnTo>
                    <a:pt x="2531" y="46"/>
                  </a:lnTo>
                  <a:cubicBezTo>
                    <a:pt x="2497" y="68"/>
                    <a:pt x="2458" y="114"/>
                    <a:pt x="2424" y="137"/>
                  </a:cubicBezTo>
                  <a:cubicBezTo>
                    <a:pt x="2160" y="296"/>
                    <a:pt x="1896" y="433"/>
                    <a:pt x="1632" y="592"/>
                  </a:cubicBezTo>
                  <a:cubicBezTo>
                    <a:pt x="1588" y="615"/>
                    <a:pt x="1549" y="683"/>
                    <a:pt x="1510" y="729"/>
                  </a:cubicBezTo>
                  <a:cubicBezTo>
                    <a:pt x="1510" y="775"/>
                    <a:pt x="1515" y="820"/>
                    <a:pt x="1515" y="866"/>
                  </a:cubicBezTo>
                  <a:cubicBezTo>
                    <a:pt x="1583" y="820"/>
                    <a:pt x="1652" y="797"/>
                    <a:pt x="1720" y="752"/>
                  </a:cubicBezTo>
                  <a:cubicBezTo>
                    <a:pt x="1769" y="1823"/>
                    <a:pt x="1769" y="2005"/>
                    <a:pt x="1745" y="2119"/>
                  </a:cubicBezTo>
                  <a:cubicBezTo>
                    <a:pt x="1754" y="2438"/>
                    <a:pt x="1759" y="2711"/>
                    <a:pt x="1769" y="3008"/>
                  </a:cubicBezTo>
                  <a:cubicBezTo>
                    <a:pt x="1720" y="2962"/>
                    <a:pt x="1691" y="2916"/>
                    <a:pt x="1666" y="2939"/>
                  </a:cubicBezTo>
                  <a:cubicBezTo>
                    <a:pt x="1544" y="3076"/>
                    <a:pt x="1427" y="3304"/>
                    <a:pt x="1305" y="3418"/>
                  </a:cubicBezTo>
                  <a:cubicBezTo>
                    <a:pt x="1012" y="3691"/>
                    <a:pt x="713" y="3942"/>
                    <a:pt x="454" y="4876"/>
                  </a:cubicBezTo>
                  <a:cubicBezTo>
                    <a:pt x="484" y="4944"/>
                    <a:pt x="528" y="5149"/>
                    <a:pt x="562" y="5127"/>
                  </a:cubicBezTo>
                  <a:cubicBezTo>
                    <a:pt x="699" y="5035"/>
                    <a:pt x="757" y="5559"/>
                    <a:pt x="845" y="6015"/>
                  </a:cubicBezTo>
                  <a:cubicBezTo>
                    <a:pt x="669" y="6175"/>
                    <a:pt x="489" y="6311"/>
                    <a:pt x="313" y="6471"/>
                  </a:cubicBezTo>
                  <a:cubicBezTo>
                    <a:pt x="313" y="6494"/>
                    <a:pt x="313" y="6516"/>
                    <a:pt x="318" y="6562"/>
                  </a:cubicBezTo>
                  <a:cubicBezTo>
                    <a:pt x="381" y="6562"/>
                    <a:pt x="440" y="6562"/>
                    <a:pt x="503" y="6562"/>
                  </a:cubicBezTo>
                  <a:cubicBezTo>
                    <a:pt x="498" y="7359"/>
                    <a:pt x="626" y="7246"/>
                    <a:pt x="733" y="7428"/>
                  </a:cubicBezTo>
                  <a:cubicBezTo>
                    <a:pt x="665" y="7519"/>
                    <a:pt x="621" y="7565"/>
                    <a:pt x="577" y="7610"/>
                  </a:cubicBezTo>
                  <a:cubicBezTo>
                    <a:pt x="723" y="8180"/>
                    <a:pt x="904" y="7747"/>
                    <a:pt x="1065" y="8111"/>
                  </a:cubicBezTo>
                  <a:cubicBezTo>
                    <a:pt x="1212" y="8453"/>
                    <a:pt x="1412" y="8111"/>
                    <a:pt x="1544" y="8886"/>
                  </a:cubicBezTo>
                  <a:cubicBezTo>
                    <a:pt x="1486" y="8886"/>
                    <a:pt x="1427" y="8909"/>
                    <a:pt x="1363" y="8909"/>
                  </a:cubicBezTo>
                  <a:cubicBezTo>
                    <a:pt x="1417" y="9456"/>
                    <a:pt x="1407" y="9592"/>
                    <a:pt x="1295" y="9752"/>
                  </a:cubicBezTo>
                  <a:cubicBezTo>
                    <a:pt x="1085" y="10025"/>
                    <a:pt x="870" y="10253"/>
                    <a:pt x="684" y="10458"/>
                  </a:cubicBezTo>
                  <a:cubicBezTo>
                    <a:pt x="650" y="10732"/>
                    <a:pt x="626" y="10937"/>
                    <a:pt x="611" y="11073"/>
                  </a:cubicBezTo>
                  <a:cubicBezTo>
                    <a:pt x="650" y="11256"/>
                    <a:pt x="704" y="11392"/>
                    <a:pt x="718" y="11620"/>
                  </a:cubicBezTo>
                  <a:cubicBezTo>
                    <a:pt x="743" y="11962"/>
                    <a:pt x="787" y="12008"/>
                    <a:pt x="845" y="12008"/>
                  </a:cubicBezTo>
                  <a:cubicBezTo>
                    <a:pt x="997" y="11962"/>
                    <a:pt x="1144" y="11962"/>
                    <a:pt x="1290" y="12167"/>
                  </a:cubicBezTo>
                  <a:cubicBezTo>
                    <a:pt x="1388" y="12304"/>
                    <a:pt x="1495" y="12304"/>
                    <a:pt x="1598" y="12372"/>
                  </a:cubicBezTo>
                  <a:cubicBezTo>
                    <a:pt x="1598" y="12418"/>
                    <a:pt x="1598" y="12440"/>
                    <a:pt x="1598" y="12486"/>
                  </a:cubicBezTo>
                  <a:cubicBezTo>
                    <a:pt x="1442" y="12691"/>
                    <a:pt x="1290" y="12896"/>
                    <a:pt x="1144" y="13101"/>
                  </a:cubicBezTo>
                  <a:cubicBezTo>
                    <a:pt x="1070" y="14377"/>
                    <a:pt x="870" y="13625"/>
                    <a:pt x="762" y="13807"/>
                  </a:cubicBezTo>
                  <a:cubicBezTo>
                    <a:pt x="723" y="14081"/>
                    <a:pt x="699" y="14286"/>
                    <a:pt x="674" y="14445"/>
                  </a:cubicBezTo>
                  <a:cubicBezTo>
                    <a:pt x="694" y="14468"/>
                    <a:pt x="718" y="14491"/>
                    <a:pt x="743" y="14514"/>
                  </a:cubicBezTo>
                  <a:cubicBezTo>
                    <a:pt x="743" y="14559"/>
                    <a:pt x="748" y="14582"/>
                    <a:pt x="748" y="14628"/>
                  </a:cubicBezTo>
                  <a:cubicBezTo>
                    <a:pt x="665" y="14810"/>
                    <a:pt x="582" y="14992"/>
                    <a:pt x="498" y="15175"/>
                  </a:cubicBezTo>
                  <a:cubicBezTo>
                    <a:pt x="503" y="15243"/>
                    <a:pt x="508" y="15289"/>
                    <a:pt x="513" y="15357"/>
                  </a:cubicBezTo>
                  <a:cubicBezTo>
                    <a:pt x="552" y="15380"/>
                    <a:pt x="596" y="15402"/>
                    <a:pt x="660" y="15425"/>
                  </a:cubicBezTo>
                  <a:cubicBezTo>
                    <a:pt x="562" y="15653"/>
                    <a:pt x="489" y="15813"/>
                    <a:pt x="391" y="16063"/>
                  </a:cubicBezTo>
                  <a:cubicBezTo>
                    <a:pt x="479" y="16268"/>
                    <a:pt x="538" y="16405"/>
                    <a:pt x="601" y="16542"/>
                  </a:cubicBezTo>
                  <a:cubicBezTo>
                    <a:pt x="601" y="16633"/>
                    <a:pt x="601" y="16792"/>
                    <a:pt x="596" y="16997"/>
                  </a:cubicBezTo>
                  <a:cubicBezTo>
                    <a:pt x="611" y="16997"/>
                    <a:pt x="630" y="16975"/>
                    <a:pt x="640" y="17020"/>
                  </a:cubicBezTo>
                  <a:cubicBezTo>
                    <a:pt x="674" y="17111"/>
                    <a:pt x="704" y="17225"/>
                    <a:pt x="738" y="17316"/>
                  </a:cubicBezTo>
                  <a:cubicBezTo>
                    <a:pt x="704" y="17430"/>
                    <a:pt x="674" y="17544"/>
                    <a:pt x="640" y="17613"/>
                  </a:cubicBezTo>
                  <a:cubicBezTo>
                    <a:pt x="616" y="17681"/>
                    <a:pt x="586" y="17681"/>
                    <a:pt x="557" y="17727"/>
                  </a:cubicBezTo>
                  <a:cubicBezTo>
                    <a:pt x="371" y="17954"/>
                    <a:pt x="186" y="18205"/>
                    <a:pt x="0" y="18433"/>
                  </a:cubicBezTo>
                  <a:cubicBezTo>
                    <a:pt x="0" y="18478"/>
                    <a:pt x="5" y="18501"/>
                    <a:pt x="5" y="18547"/>
                  </a:cubicBezTo>
                  <a:cubicBezTo>
                    <a:pt x="195" y="18410"/>
                    <a:pt x="386" y="18296"/>
                    <a:pt x="577" y="18160"/>
                  </a:cubicBezTo>
                  <a:cubicBezTo>
                    <a:pt x="557" y="18433"/>
                    <a:pt x="533" y="18638"/>
                    <a:pt x="498" y="18706"/>
                  </a:cubicBezTo>
                  <a:cubicBezTo>
                    <a:pt x="406" y="18889"/>
                    <a:pt x="308" y="19003"/>
                    <a:pt x="210" y="19139"/>
                  </a:cubicBezTo>
                  <a:cubicBezTo>
                    <a:pt x="151" y="19230"/>
                    <a:pt x="88" y="19299"/>
                    <a:pt x="29" y="19390"/>
                  </a:cubicBezTo>
                  <a:cubicBezTo>
                    <a:pt x="29" y="19413"/>
                    <a:pt x="29" y="19435"/>
                    <a:pt x="34" y="19458"/>
                  </a:cubicBezTo>
                  <a:cubicBezTo>
                    <a:pt x="166" y="19390"/>
                    <a:pt x="298" y="19322"/>
                    <a:pt x="454" y="19230"/>
                  </a:cubicBezTo>
                  <a:cubicBezTo>
                    <a:pt x="425" y="19435"/>
                    <a:pt x="415" y="19527"/>
                    <a:pt x="410" y="19572"/>
                  </a:cubicBezTo>
                  <a:cubicBezTo>
                    <a:pt x="528" y="19663"/>
                    <a:pt x="645" y="19754"/>
                    <a:pt x="787" y="19846"/>
                  </a:cubicBezTo>
                  <a:cubicBezTo>
                    <a:pt x="709" y="20165"/>
                    <a:pt x="650" y="20415"/>
                    <a:pt x="572" y="20757"/>
                  </a:cubicBezTo>
                  <a:cubicBezTo>
                    <a:pt x="748" y="20803"/>
                    <a:pt x="894" y="20848"/>
                    <a:pt x="1041" y="20894"/>
                  </a:cubicBezTo>
                  <a:cubicBezTo>
                    <a:pt x="1041" y="20939"/>
                    <a:pt x="1041" y="21008"/>
                    <a:pt x="1041" y="21053"/>
                  </a:cubicBezTo>
                  <a:cubicBezTo>
                    <a:pt x="968" y="21122"/>
                    <a:pt x="894" y="21167"/>
                    <a:pt x="821" y="21281"/>
                  </a:cubicBezTo>
                  <a:cubicBezTo>
                    <a:pt x="792" y="21327"/>
                    <a:pt x="762" y="21395"/>
                    <a:pt x="733" y="21486"/>
                  </a:cubicBezTo>
                  <a:lnTo>
                    <a:pt x="3059" y="21486"/>
                  </a:lnTo>
                  <a:lnTo>
                    <a:pt x="3059" y="21600"/>
                  </a:lnTo>
                  <a:lnTo>
                    <a:pt x="21600" y="21600"/>
                  </a:lnTo>
                  <a:lnTo>
                    <a:pt x="21600" y="0"/>
                  </a:lnTo>
                  <a:lnTo>
                    <a:pt x="3045" y="0"/>
                  </a:lnTo>
                  <a:close/>
                </a:path>
              </a:pathLst>
            </a:custGeom>
            <a:solidFill>
              <a:schemeClr val="accent4"/>
            </a:solidFill>
            <a:ln w="12700">
              <a:miter lim="400000"/>
            </a:ln>
          </p:spPr>
          <p:txBody>
            <a:bodyPr lIns="38100" tIns="38100" rIns="38100" bIns="38100" anchor="ctr"/>
            <a:lstStyle/>
            <a:p>
              <a:pPr>
                <a:defRPr sz="3000">
                  <a:solidFill>
                    <a:srgbClr val="FFFFFF"/>
                  </a:solidFill>
                </a:defRPr>
              </a:pPr>
              <a:endParaRPr/>
            </a:p>
          </p:txBody>
        </p:sp>
        <p:sp>
          <p:nvSpPr>
            <p:cNvPr id="37" name="Shape">
              <a:extLst>
                <a:ext uri="{FF2B5EF4-FFF2-40B4-BE49-F238E27FC236}">
                  <a16:creationId xmlns:a16="http://schemas.microsoft.com/office/drawing/2014/main" id="{9AE20993-AEB6-432D-B6AA-E225589E977F}"/>
                </a:ext>
              </a:extLst>
            </p:cNvPr>
            <p:cNvSpPr/>
            <p:nvPr/>
          </p:nvSpPr>
          <p:spPr>
            <a:xfrm>
              <a:off x="8164474" y="2889250"/>
              <a:ext cx="343864" cy="1320800"/>
            </a:xfrm>
            <a:custGeom>
              <a:avLst/>
              <a:gdLst/>
              <a:ahLst/>
              <a:cxnLst>
                <a:cxn ang="0">
                  <a:pos x="wd2" y="hd2"/>
                </a:cxn>
                <a:cxn ang="5400000">
                  <a:pos x="wd2" y="hd2"/>
                </a:cxn>
                <a:cxn ang="10800000">
                  <a:pos x="wd2" y="hd2"/>
                </a:cxn>
                <a:cxn ang="16200000">
                  <a:pos x="wd2" y="hd2"/>
                </a:cxn>
              </a:cxnLst>
              <a:rect l="0" t="0" r="r" b="b"/>
              <a:pathLst>
                <a:path w="21600" h="21600" extrusionOk="0">
                  <a:moveTo>
                    <a:pt x="21600" y="893"/>
                  </a:moveTo>
                  <a:lnTo>
                    <a:pt x="21600" y="20707"/>
                  </a:lnTo>
                  <a:cubicBezTo>
                    <a:pt x="21600" y="21205"/>
                    <a:pt x="20360" y="21600"/>
                    <a:pt x="18794" y="21600"/>
                  </a:cubicBezTo>
                  <a:lnTo>
                    <a:pt x="2806" y="21600"/>
                  </a:lnTo>
                  <a:cubicBezTo>
                    <a:pt x="1240" y="21600"/>
                    <a:pt x="0" y="21205"/>
                    <a:pt x="0" y="20707"/>
                  </a:cubicBezTo>
                  <a:lnTo>
                    <a:pt x="0" y="893"/>
                  </a:lnTo>
                  <a:cubicBezTo>
                    <a:pt x="0" y="395"/>
                    <a:pt x="1240" y="0"/>
                    <a:pt x="2806" y="0"/>
                  </a:cubicBezTo>
                  <a:lnTo>
                    <a:pt x="18794" y="0"/>
                  </a:lnTo>
                  <a:cubicBezTo>
                    <a:pt x="20360" y="0"/>
                    <a:pt x="21600" y="415"/>
                    <a:pt x="21600" y="893"/>
                  </a:cubicBezTo>
                  <a:close/>
                </a:path>
              </a:pathLst>
            </a:custGeom>
            <a:solidFill>
              <a:schemeClr val="accent4">
                <a:lumMod val="75000"/>
              </a:schemeClr>
            </a:solidFill>
            <a:ln w="12700">
              <a:miter lim="400000"/>
            </a:ln>
          </p:spPr>
          <p:txBody>
            <a:bodyPr lIns="38100" tIns="38100" rIns="38100" bIns="38100" anchor="ctr"/>
            <a:lstStyle/>
            <a:p>
              <a:pPr>
                <a:defRPr sz="3000">
                  <a:solidFill>
                    <a:srgbClr val="FFFFFF"/>
                  </a:solidFill>
                </a:defRPr>
              </a:pPr>
              <a:endParaRPr/>
            </a:p>
          </p:txBody>
        </p:sp>
      </p:grpSp>
      <p:grpSp>
        <p:nvGrpSpPr>
          <p:cNvPr id="29" name="Group 42">
            <a:extLst>
              <a:ext uri="{FF2B5EF4-FFF2-40B4-BE49-F238E27FC236}">
                <a16:creationId xmlns:a16="http://schemas.microsoft.com/office/drawing/2014/main" id="{96B211BF-26B3-4784-80FE-BF422AAF3DB5}"/>
              </a:ext>
            </a:extLst>
          </p:cNvPr>
          <p:cNvGrpSpPr/>
          <p:nvPr/>
        </p:nvGrpSpPr>
        <p:grpSpPr>
          <a:xfrm>
            <a:off x="7443790" y="1706182"/>
            <a:ext cx="10784485" cy="1194408"/>
            <a:chOff x="1664675" y="1098960"/>
            <a:chExt cx="6007042" cy="1320800"/>
          </a:xfrm>
        </p:grpSpPr>
        <p:sp>
          <p:nvSpPr>
            <p:cNvPr id="30" name="Shape">
              <a:extLst>
                <a:ext uri="{FF2B5EF4-FFF2-40B4-BE49-F238E27FC236}">
                  <a16:creationId xmlns:a16="http://schemas.microsoft.com/office/drawing/2014/main" id="{D34E342E-85D0-4A49-8453-82E7A03E7ACA}"/>
                </a:ext>
              </a:extLst>
            </p:cNvPr>
            <p:cNvSpPr/>
            <p:nvPr/>
          </p:nvSpPr>
          <p:spPr>
            <a:xfrm>
              <a:off x="1664675" y="1174750"/>
              <a:ext cx="5612195" cy="1203961"/>
            </a:xfrm>
            <a:custGeom>
              <a:avLst/>
              <a:gdLst/>
              <a:ahLst/>
              <a:cxnLst>
                <a:cxn ang="0">
                  <a:pos x="wd2" y="hd2"/>
                </a:cxn>
                <a:cxn ang="5400000">
                  <a:pos x="wd2" y="hd2"/>
                </a:cxn>
                <a:cxn ang="10800000">
                  <a:pos x="wd2" y="hd2"/>
                </a:cxn>
                <a:cxn ang="16200000">
                  <a:pos x="wd2" y="hd2"/>
                </a:cxn>
              </a:cxnLst>
              <a:rect l="0" t="0" r="r" b="b"/>
              <a:pathLst>
                <a:path w="21595" h="21600" extrusionOk="0">
                  <a:moveTo>
                    <a:pt x="3044" y="23"/>
                  </a:moveTo>
                  <a:lnTo>
                    <a:pt x="3044" y="23"/>
                  </a:lnTo>
                  <a:lnTo>
                    <a:pt x="704" y="23"/>
                  </a:lnTo>
                  <a:cubicBezTo>
                    <a:pt x="621" y="159"/>
                    <a:pt x="537" y="319"/>
                    <a:pt x="469" y="615"/>
                  </a:cubicBezTo>
                  <a:cubicBezTo>
                    <a:pt x="523" y="729"/>
                    <a:pt x="567" y="820"/>
                    <a:pt x="616" y="911"/>
                  </a:cubicBezTo>
                  <a:cubicBezTo>
                    <a:pt x="552" y="1094"/>
                    <a:pt x="489" y="1253"/>
                    <a:pt x="410" y="1458"/>
                  </a:cubicBezTo>
                  <a:cubicBezTo>
                    <a:pt x="503" y="1435"/>
                    <a:pt x="591" y="1413"/>
                    <a:pt x="704" y="1390"/>
                  </a:cubicBezTo>
                  <a:cubicBezTo>
                    <a:pt x="601" y="1709"/>
                    <a:pt x="528" y="1959"/>
                    <a:pt x="449" y="2210"/>
                  </a:cubicBezTo>
                  <a:cubicBezTo>
                    <a:pt x="449" y="2233"/>
                    <a:pt x="454" y="2256"/>
                    <a:pt x="454" y="2301"/>
                  </a:cubicBezTo>
                  <a:cubicBezTo>
                    <a:pt x="713" y="2142"/>
                    <a:pt x="972" y="1982"/>
                    <a:pt x="1231" y="1845"/>
                  </a:cubicBezTo>
                  <a:cubicBezTo>
                    <a:pt x="1231" y="1914"/>
                    <a:pt x="1231" y="1982"/>
                    <a:pt x="1236" y="2028"/>
                  </a:cubicBezTo>
                  <a:cubicBezTo>
                    <a:pt x="1124" y="2119"/>
                    <a:pt x="1016" y="2256"/>
                    <a:pt x="904" y="2278"/>
                  </a:cubicBezTo>
                  <a:cubicBezTo>
                    <a:pt x="684" y="2347"/>
                    <a:pt x="542" y="2962"/>
                    <a:pt x="420" y="3873"/>
                  </a:cubicBezTo>
                  <a:cubicBezTo>
                    <a:pt x="454" y="3919"/>
                    <a:pt x="484" y="3964"/>
                    <a:pt x="528" y="4010"/>
                  </a:cubicBezTo>
                  <a:cubicBezTo>
                    <a:pt x="498" y="4375"/>
                    <a:pt x="474" y="4716"/>
                    <a:pt x="440" y="5104"/>
                  </a:cubicBezTo>
                  <a:cubicBezTo>
                    <a:pt x="542" y="4876"/>
                    <a:pt x="542" y="5149"/>
                    <a:pt x="518" y="5491"/>
                  </a:cubicBezTo>
                  <a:cubicBezTo>
                    <a:pt x="611" y="5423"/>
                    <a:pt x="689" y="5377"/>
                    <a:pt x="796" y="5309"/>
                  </a:cubicBezTo>
                  <a:cubicBezTo>
                    <a:pt x="699" y="5947"/>
                    <a:pt x="586" y="5787"/>
                    <a:pt x="493" y="5833"/>
                  </a:cubicBezTo>
                  <a:cubicBezTo>
                    <a:pt x="318" y="5924"/>
                    <a:pt x="156" y="6243"/>
                    <a:pt x="15" y="6813"/>
                  </a:cubicBezTo>
                  <a:cubicBezTo>
                    <a:pt x="205" y="6653"/>
                    <a:pt x="396" y="6516"/>
                    <a:pt x="586" y="6357"/>
                  </a:cubicBezTo>
                  <a:cubicBezTo>
                    <a:pt x="586" y="6402"/>
                    <a:pt x="591" y="6448"/>
                    <a:pt x="591" y="6494"/>
                  </a:cubicBezTo>
                  <a:cubicBezTo>
                    <a:pt x="498" y="6630"/>
                    <a:pt x="401" y="6744"/>
                    <a:pt x="313" y="6904"/>
                  </a:cubicBezTo>
                  <a:cubicBezTo>
                    <a:pt x="234" y="7041"/>
                    <a:pt x="146" y="7154"/>
                    <a:pt x="83" y="7428"/>
                  </a:cubicBezTo>
                  <a:cubicBezTo>
                    <a:pt x="39" y="7610"/>
                    <a:pt x="19" y="7997"/>
                    <a:pt x="0" y="8294"/>
                  </a:cubicBezTo>
                  <a:cubicBezTo>
                    <a:pt x="-5" y="8339"/>
                    <a:pt x="59" y="8476"/>
                    <a:pt x="103" y="8613"/>
                  </a:cubicBezTo>
                  <a:cubicBezTo>
                    <a:pt x="78" y="8841"/>
                    <a:pt x="49" y="9068"/>
                    <a:pt x="34" y="9205"/>
                  </a:cubicBezTo>
                  <a:cubicBezTo>
                    <a:pt x="63" y="9456"/>
                    <a:pt x="83" y="9661"/>
                    <a:pt x="103" y="9820"/>
                  </a:cubicBezTo>
                  <a:cubicBezTo>
                    <a:pt x="239" y="9797"/>
                    <a:pt x="376" y="9752"/>
                    <a:pt x="523" y="9706"/>
                  </a:cubicBezTo>
                  <a:cubicBezTo>
                    <a:pt x="445" y="10139"/>
                    <a:pt x="391" y="10481"/>
                    <a:pt x="332" y="10800"/>
                  </a:cubicBezTo>
                  <a:cubicBezTo>
                    <a:pt x="342" y="10823"/>
                    <a:pt x="347" y="10868"/>
                    <a:pt x="357" y="10891"/>
                  </a:cubicBezTo>
                  <a:cubicBezTo>
                    <a:pt x="396" y="10846"/>
                    <a:pt x="435" y="10800"/>
                    <a:pt x="484" y="10732"/>
                  </a:cubicBezTo>
                  <a:cubicBezTo>
                    <a:pt x="459" y="11073"/>
                    <a:pt x="440" y="11301"/>
                    <a:pt x="415" y="11620"/>
                  </a:cubicBezTo>
                  <a:cubicBezTo>
                    <a:pt x="552" y="11825"/>
                    <a:pt x="684" y="12008"/>
                    <a:pt x="811" y="12190"/>
                  </a:cubicBezTo>
                  <a:cubicBezTo>
                    <a:pt x="674" y="12554"/>
                    <a:pt x="537" y="12919"/>
                    <a:pt x="396" y="13284"/>
                  </a:cubicBezTo>
                  <a:cubicBezTo>
                    <a:pt x="425" y="13284"/>
                    <a:pt x="454" y="13284"/>
                    <a:pt x="489" y="13284"/>
                  </a:cubicBezTo>
                  <a:cubicBezTo>
                    <a:pt x="474" y="13489"/>
                    <a:pt x="459" y="13716"/>
                    <a:pt x="440" y="13944"/>
                  </a:cubicBezTo>
                  <a:cubicBezTo>
                    <a:pt x="459" y="13944"/>
                    <a:pt x="489" y="13944"/>
                    <a:pt x="518" y="13967"/>
                  </a:cubicBezTo>
                  <a:cubicBezTo>
                    <a:pt x="508" y="14127"/>
                    <a:pt x="503" y="14240"/>
                    <a:pt x="493" y="14400"/>
                  </a:cubicBezTo>
                  <a:cubicBezTo>
                    <a:pt x="542" y="14423"/>
                    <a:pt x="581" y="14446"/>
                    <a:pt x="621" y="14468"/>
                  </a:cubicBezTo>
                  <a:cubicBezTo>
                    <a:pt x="625" y="14514"/>
                    <a:pt x="630" y="14559"/>
                    <a:pt x="635" y="14605"/>
                  </a:cubicBezTo>
                  <a:cubicBezTo>
                    <a:pt x="567" y="14856"/>
                    <a:pt x="493" y="15106"/>
                    <a:pt x="415" y="15403"/>
                  </a:cubicBezTo>
                  <a:cubicBezTo>
                    <a:pt x="479" y="15425"/>
                    <a:pt x="528" y="15448"/>
                    <a:pt x="591" y="15471"/>
                  </a:cubicBezTo>
                  <a:cubicBezTo>
                    <a:pt x="557" y="15676"/>
                    <a:pt x="537" y="15790"/>
                    <a:pt x="513" y="15972"/>
                  </a:cubicBezTo>
                  <a:cubicBezTo>
                    <a:pt x="581" y="16018"/>
                    <a:pt x="635" y="16109"/>
                    <a:pt x="689" y="16109"/>
                  </a:cubicBezTo>
                  <a:cubicBezTo>
                    <a:pt x="860" y="16132"/>
                    <a:pt x="1031" y="16109"/>
                    <a:pt x="1202" y="16132"/>
                  </a:cubicBezTo>
                  <a:cubicBezTo>
                    <a:pt x="1241" y="16132"/>
                    <a:pt x="1275" y="16268"/>
                    <a:pt x="1310" y="16337"/>
                  </a:cubicBezTo>
                  <a:cubicBezTo>
                    <a:pt x="1305" y="16382"/>
                    <a:pt x="1305" y="16428"/>
                    <a:pt x="1300" y="16473"/>
                  </a:cubicBezTo>
                  <a:cubicBezTo>
                    <a:pt x="1217" y="16542"/>
                    <a:pt x="1134" y="16724"/>
                    <a:pt x="1060" y="16679"/>
                  </a:cubicBezTo>
                  <a:cubicBezTo>
                    <a:pt x="850" y="16519"/>
                    <a:pt x="660" y="16997"/>
                    <a:pt x="459" y="17111"/>
                  </a:cubicBezTo>
                  <a:cubicBezTo>
                    <a:pt x="410" y="17134"/>
                    <a:pt x="371" y="17385"/>
                    <a:pt x="303" y="17613"/>
                  </a:cubicBezTo>
                  <a:cubicBezTo>
                    <a:pt x="405" y="17795"/>
                    <a:pt x="503" y="17795"/>
                    <a:pt x="533" y="18023"/>
                  </a:cubicBezTo>
                  <a:cubicBezTo>
                    <a:pt x="591" y="18524"/>
                    <a:pt x="679" y="18478"/>
                    <a:pt x="762" y="18570"/>
                  </a:cubicBezTo>
                  <a:cubicBezTo>
                    <a:pt x="855" y="18661"/>
                    <a:pt x="948" y="18684"/>
                    <a:pt x="1041" y="18752"/>
                  </a:cubicBezTo>
                  <a:cubicBezTo>
                    <a:pt x="1080" y="18775"/>
                    <a:pt x="1119" y="18866"/>
                    <a:pt x="1173" y="18957"/>
                  </a:cubicBezTo>
                  <a:cubicBezTo>
                    <a:pt x="1104" y="19208"/>
                    <a:pt x="1055" y="19390"/>
                    <a:pt x="1007" y="19549"/>
                  </a:cubicBezTo>
                  <a:cubicBezTo>
                    <a:pt x="953" y="19732"/>
                    <a:pt x="948" y="19914"/>
                    <a:pt x="977" y="20210"/>
                  </a:cubicBezTo>
                  <a:cubicBezTo>
                    <a:pt x="1021" y="20643"/>
                    <a:pt x="1109" y="20780"/>
                    <a:pt x="1178" y="21030"/>
                  </a:cubicBezTo>
                  <a:cubicBezTo>
                    <a:pt x="1182" y="21053"/>
                    <a:pt x="1187" y="21099"/>
                    <a:pt x="1197" y="21167"/>
                  </a:cubicBezTo>
                  <a:cubicBezTo>
                    <a:pt x="1173" y="21258"/>
                    <a:pt x="1153" y="21349"/>
                    <a:pt x="1119" y="21486"/>
                  </a:cubicBezTo>
                  <a:cubicBezTo>
                    <a:pt x="1119" y="21486"/>
                    <a:pt x="1119" y="21486"/>
                    <a:pt x="1119" y="21486"/>
                  </a:cubicBezTo>
                  <a:lnTo>
                    <a:pt x="3040" y="21486"/>
                  </a:lnTo>
                  <a:lnTo>
                    <a:pt x="3040" y="21600"/>
                  </a:lnTo>
                  <a:lnTo>
                    <a:pt x="21595" y="21600"/>
                  </a:lnTo>
                  <a:lnTo>
                    <a:pt x="21595" y="0"/>
                  </a:lnTo>
                  <a:lnTo>
                    <a:pt x="3044" y="0"/>
                  </a:lnTo>
                  <a:close/>
                  <a:moveTo>
                    <a:pt x="621" y="889"/>
                  </a:moveTo>
                  <a:cubicBezTo>
                    <a:pt x="630" y="797"/>
                    <a:pt x="640" y="661"/>
                    <a:pt x="645" y="661"/>
                  </a:cubicBezTo>
                  <a:cubicBezTo>
                    <a:pt x="723" y="638"/>
                    <a:pt x="801" y="638"/>
                    <a:pt x="880" y="638"/>
                  </a:cubicBezTo>
                  <a:cubicBezTo>
                    <a:pt x="880" y="706"/>
                    <a:pt x="880" y="775"/>
                    <a:pt x="880" y="820"/>
                  </a:cubicBezTo>
                  <a:cubicBezTo>
                    <a:pt x="796" y="843"/>
                    <a:pt x="708" y="866"/>
                    <a:pt x="621" y="889"/>
                  </a:cubicBezTo>
                  <a:close/>
                </a:path>
              </a:pathLst>
            </a:custGeom>
            <a:solidFill>
              <a:srgbClr val="4CC1E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latin typeface="Calibri" panose="020F0502020204030204"/>
              </a:endParaRPr>
            </a:p>
          </p:txBody>
        </p:sp>
        <p:sp>
          <p:nvSpPr>
            <p:cNvPr id="32" name="Shape">
              <a:extLst>
                <a:ext uri="{FF2B5EF4-FFF2-40B4-BE49-F238E27FC236}">
                  <a16:creationId xmlns:a16="http://schemas.microsoft.com/office/drawing/2014/main" id="{68BA8448-AC73-47EF-B451-57629A4F7FEC}"/>
                </a:ext>
              </a:extLst>
            </p:cNvPr>
            <p:cNvSpPr/>
            <p:nvPr/>
          </p:nvSpPr>
          <p:spPr>
            <a:xfrm>
              <a:off x="7251345" y="1098960"/>
              <a:ext cx="420372" cy="1320800"/>
            </a:xfrm>
            <a:custGeom>
              <a:avLst/>
              <a:gdLst/>
              <a:ahLst/>
              <a:cxnLst>
                <a:cxn ang="0">
                  <a:pos x="wd2" y="hd2"/>
                </a:cxn>
                <a:cxn ang="5400000">
                  <a:pos x="wd2" y="hd2"/>
                </a:cxn>
                <a:cxn ang="10800000">
                  <a:pos x="wd2" y="hd2"/>
                </a:cxn>
                <a:cxn ang="16200000">
                  <a:pos x="wd2" y="hd2"/>
                </a:cxn>
              </a:cxnLst>
              <a:rect l="0" t="0" r="r" b="b"/>
              <a:pathLst>
                <a:path w="21600" h="21600" extrusionOk="0">
                  <a:moveTo>
                    <a:pt x="21600" y="893"/>
                  </a:moveTo>
                  <a:lnTo>
                    <a:pt x="21600" y="20707"/>
                  </a:lnTo>
                  <a:cubicBezTo>
                    <a:pt x="21600" y="21205"/>
                    <a:pt x="20360" y="21600"/>
                    <a:pt x="18794" y="21600"/>
                  </a:cubicBezTo>
                  <a:lnTo>
                    <a:pt x="2806" y="21600"/>
                  </a:lnTo>
                  <a:cubicBezTo>
                    <a:pt x="1240" y="21600"/>
                    <a:pt x="0" y="21205"/>
                    <a:pt x="0" y="20707"/>
                  </a:cubicBezTo>
                  <a:lnTo>
                    <a:pt x="0" y="893"/>
                  </a:lnTo>
                  <a:cubicBezTo>
                    <a:pt x="0" y="395"/>
                    <a:pt x="1240" y="0"/>
                    <a:pt x="2806" y="0"/>
                  </a:cubicBezTo>
                  <a:lnTo>
                    <a:pt x="18794" y="0"/>
                  </a:lnTo>
                  <a:cubicBezTo>
                    <a:pt x="20360" y="0"/>
                    <a:pt x="21600" y="415"/>
                    <a:pt x="21600" y="893"/>
                  </a:cubicBezTo>
                  <a:close/>
                </a:path>
              </a:pathLst>
            </a:custGeom>
            <a:solidFill>
              <a:srgbClr val="4CC1EF">
                <a:lumMod val="75000"/>
              </a:srgb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dirty="0">
                <a:ln>
                  <a:noFill/>
                </a:ln>
                <a:solidFill>
                  <a:srgbClr val="FFFFFF"/>
                </a:solidFill>
                <a:effectLst/>
                <a:uLnTx/>
                <a:uFillTx/>
                <a:latin typeface="Calibri" panose="020F0502020204030204"/>
              </a:endParaRPr>
            </a:p>
          </p:txBody>
        </p:sp>
      </p:grpSp>
      <p:sp>
        <p:nvSpPr>
          <p:cNvPr id="2" name="タイトル 1"/>
          <p:cNvSpPr>
            <a:spLocks noGrp="1"/>
          </p:cNvSpPr>
          <p:nvPr>
            <p:ph type="title"/>
          </p:nvPr>
        </p:nvSpPr>
        <p:spPr/>
        <p:txBody>
          <a:bodyPr/>
          <a:lstStyle/>
          <a:p>
            <a:r>
              <a:rPr lang="en-US" sz="5000" dirty="0"/>
              <a:t>INTRODUCTION</a:t>
            </a:r>
          </a:p>
        </p:txBody>
      </p:sp>
      <p:sp>
        <p:nvSpPr>
          <p:cNvPr id="3" name="フッター プレースホルダー 2"/>
          <p:cNvSpPr>
            <a:spLocks noGrp="1"/>
          </p:cNvSpPr>
          <p:nvPr>
            <p:ph type="ftr" sz="quarter" idx="10"/>
          </p:nvPr>
        </p:nvSpPr>
        <p:spPr/>
        <p:txBody>
          <a:bodyPr/>
          <a:lstStyle/>
          <a:p>
            <a:r>
              <a:rPr lang="en-US" dirty="0"/>
              <a:t>GLEISTON GUERRERO ULLOA</a:t>
            </a:r>
          </a:p>
        </p:txBody>
      </p:sp>
      <p:sp>
        <p:nvSpPr>
          <p:cNvPr id="4" name="スライド番号プレースホルダー 3"/>
          <p:cNvSpPr>
            <a:spLocks noGrp="1"/>
          </p:cNvSpPr>
          <p:nvPr>
            <p:ph type="sldNum" sz="quarter" idx="11"/>
          </p:nvPr>
        </p:nvSpPr>
        <p:spPr/>
        <p:txBody>
          <a:bodyPr/>
          <a:lstStyle/>
          <a:p>
            <a:fld id="{DAEF4D36-AE85-49C9-90DE-66D02B257272}" type="slidenum">
              <a:rPr lang="en-US" smtClean="0"/>
              <a:t>2</a:t>
            </a:fld>
            <a:endParaRPr lang="en-US"/>
          </a:p>
        </p:txBody>
      </p:sp>
      <p:sp>
        <p:nvSpPr>
          <p:cNvPr id="6" name="テキスト プレースホルダー 5"/>
          <p:cNvSpPr>
            <a:spLocks noGrp="1"/>
          </p:cNvSpPr>
          <p:nvPr>
            <p:ph type="body" sz="quarter" idx="12"/>
          </p:nvPr>
        </p:nvSpPr>
        <p:spPr>
          <a:xfrm>
            <a:off x="332509" y="4889415"/>
            <a:ext cx="6143607" cy="928687"/>
          </a:xfrm>
        </p:spPr>
        <p:txBody>
          <a:bodyPr/>
          <a:lstStyle/>
          <a:p>
            <a:r>
              <a:rPr lang="en-US" sz="7000" dirty="0"/>
              <a:t>INTRODUCTION</a:t>
            </a:r>
          </a:p>
          <a:p>
            <a:endParaRPr lang="en-US" sz="7000" dirty="0"/>
          </a:p>
        </p:txBody>
      </p:sp>
      <p:sp>
        <p:nvSpPr>
          <p:cNvPr id="7" name="テキスト プレースホルダー 6"/>
          <p:cNvSpPr>
            <a:spLocks noGrp="1"/>
          </p:cNvSpPr>
          <p:nvPr>
            <p:ph type="body" sz="quarter" idx="14"/>
          </p:nvPr>
        </p:nvSpPr>
        <p:spPr>
          <a:xfrm>
            <a:off x="7994072" y="2414167"/>
            <a:ext cx="9394457" cy="6817377"/>
          </a:xfrm>
        </p:spPr>
        <p:txBody>
          <a:bodyPr/>
          <a:lstStyle/>
          <a:p>
            <a:pPr algn="just"/>
            <a:r>
              <a:rPr lang="en-US" dirty="0"/>
              <a:t>Population ageing is a worldwide concern, due to the system-changing effects that it implies: well-being and social policies, economical sustainability, availability of public services, etc. </a:t>
            </a:r>
          </a:p>
          <a:p>
            <a:pPr algn="just"/>
            <a:endParaRPr lang="en-US" dirty="0"/>
          </a:p>
          <a:p>
            <a:pPr algn="just"/>
            <a:r>
              <a:rPr lang="en-US" dirty="0"/>
              <a:t>One of the side effects of the population ageing is the widespread impact of many chronic diseases and conditions: diabetes, high blood pressure, heart conditions, cognitive impairment, etc. In that sense, researchers are proposing Internet of Things (IoT) based systems and smart environments to help elderly people to deal with their consequences. One of the aids that these systems can offer is to remind and ease medication intakes.</a:t>
            </a:r>
          </a:p>
          <a:p>
            <a:pPr algn="just"/>
            <a:endParaRPr lang="en-US" dirty="0"/>
          </a:p>
          <a:p>
            <a:pPr algn="just"/>
            <a:r>
              <a:rPr lang="en-US" dirty="0"/>
              <a:t>We present a system consisting of a smart medicine dispenser and a mobile application for its conﬁguration and management. The dispenser emits a sound and lights up an LED to alert the patient that it is time to take his/her medication. When he/she is close to the smart medicine dispenser, it will identify him/her through facial recognition and deliver the prescribed medication. If the medication is not removed during the expected timings, a notiﬁcation is sent to the caregiver through the mobile application so that she/he can act consequently. The mobile application can also deliver reminders to those patients able to use a smartphone</a:t>
            </a:r>
          </a:p>
          <a:p>
            <a:pPr algn="just"/>
            <a:endParaRPr lang="en-US" dirty="0"/>
          </a:p>
        </p:txBody>
      </p:sp>
      <p:sp>
        <p:nvSpPr>
          <p:cNvPr id="9" name="Subtítulo 8">
            <a:extLst>
              <a:ext uri="{FF2B5EF4-FFF2-40B4-BE49-F238E27FC236}">
                <a16:creationId xmlns:a16="http://schemas.microsoft.com/office/drawing/2014/main" id="{A9ABE69F-54D2-46E2-8952-D5D0E1C53B54}"/>
              </a:ext>
            </a:extLst>
          </p:cNvPr>
          <p:cNvSpPr>
            <a:spLocks noGrp="1"/>
          </p:cNvSpPr>
          <p:nvPr>
            <p:ph type="subTitle" idx="1"/>
          </p:nvPr>
        </p:nvSpPr>
        <p:spPr/>
        <p:txBody>
          <a:bodyPr>
            <a:normAutofit fontScale="92500" lnSpcReduction="20000"/>
          </a:bodyPr>
          <a:lstStyle/>
          <a:p>
            <a:r>
              <a:rPr lang="en-US" sz="3200" dirty="0"/>
              <a:t>IoT-Based Smart Medicine Dispenser to Control and Supervise Medication Intake</a:t>
            </a:r>
            <a:endParaRPr lang="es-EC" dirty="0"/>
          </a:p>
        </p:txBody>
      </p:sp>
    </p:spTree>
    <p:extLst>
      <p:ext uri="{BB962C8B-B14F-4D97-AF65-F5344CB8AC3E}">
        <p14:creationId xmlns:p14="http://schemas.microsoft.com/office/powerpoint/2010/main" val="1623627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sz="5000" dirty="0"/>
              <a:t>RELATED WORKS</a:t>
            </a:r>
          </a:p>
        </p:txBody>
      </p:sp>
      <p:sp>
        <p:nvSpPr>
          <p:cNvPr id="3" name="フッター プレースホルダー 2"/>
          <p:cNvSpPr>
            <a:spLocks noGrp="1"/>
          </p:cNvSpPr>
          <p:nvPr>
            <p:ph type="ftr" sz="quarter" idx="10"/>
          </p:nvPr>
        </p:nvSpPr>
        <p:spPr/>
        <p:txBody>
          <a:bodyPr/>
          <a:lstStyle/>
          <a:p>
            <a:r>
              <a:rPr lang="en-US" dirty="0"/>
              <a:t>GLEISTON GUERRERO ULLOA</a:t>
            </a:r>
          </a:p>
        </p:txBody>
      </p:sp>
      <p:sp>
        <p:nvSpPr>
          <p:cNvPr id="4" name="スライド番号プレースホルダー 3"/>
          <p:cNvSpPr>
            <a:spLocks noGrp="1"/>
          </p:cNvSpPr>
          <p:nvPr>
            <p:ph type="sldNum" sz="quarter" idx="11"/>
          </p:nvPr>
        </p:nvSpPr>
        <p:spPr/>
        <p:txBody>
          <a:bodyPr/>
          <a:lstStyle/>
          <a:p>
            <a:fld id="{DAEF4D36-AE85-49C9-90DE-66D02B257272}" type="slidenum">
              <a:rPr lang="en-US" smtClean="0"/>
              <a:t>3</a:t>
            </a:fld>
            <a:endParaRPr lang="en-US"/>
          </a:p>
        </p:txBody>
      </p:sp>
      <p:sp>
        <p:nvSpPr>
          <p:cNvPr id="13" name="サブタイトル 12"/>
          <p:cNvSpPr>
            <a:spLocks noGrp="1"/>
          </p:cNvSpPr>
          <p:nvPr>
            <p:ph type="subTitle" idx="1"/>
          </p:nvPr>
        </p:nvSpPr>
        <p:spPr/>
        <p:txBody>
          <a:bodyPr>
            <a:normAutofit fontScale="92500" lnSpcReduction="20000"/>
          </a:bodyPr>
          <a:lstStyle/>
          <a:p>
            <a:r>
              <a:rPr lang="en-US" sz="3200" dirty="0"/>
              <a:t>IoT-Based Smart Medicine Dispenser to Control and Supervise Medication Intake</a:t>
            </a:r>
            <a:endParaRPr lang="en-US" dirty="0"/>
          </a:p>
        </p:txBody>
      </p:sp>
      <p:sp>
        <p:nvSpPr>
          <p:cNvPr id="14" name="テキスト プレースホルダー 13"/>
          <p:cNvSpPr>
            <a:spLocks noGrp="1"/>
          </p:cNvSpPr>
          <p:nvPr>
            <p:ph type="body" sz="quarter" idx="13"/>
          </p:nvPr>
        </p:nvSpPr>
        <p:spPr/>
        <p:txBody>
          <a:bodyPr/>
          <a:lstStyle/>
          <a:p>
            <a:r>
              <a:rPr lang="en-US" dirty="0"/>
              <a:t>IoT is a lifestyle transforming computing paradigm </a:t>
            </a:r>
          </a:p>
        </p:txBody>
      </p:sp>
      <p:sp>
        <p:nvSpPr>
          <p:cNvPr id="15" name="テキスト プレースホルダー 14"/>
          <p:cNvSpPr>
            <a:spLocks noGrp="1"/>
          </p:cNvSpPr>
          <p:nvPr>
            <p:ph type="body" sz="quarter" idx="14"/>
          </p:nvPr>
        </p:nvSpPr>
        <p:spPr/>
        <p:txBody>
          <a:bodyPr/>
          <a:lstStyle/>
          <a:p>
            <a:r>
              <a:rPr lang="en-US" dirty="0"/>
              <a:t>Hat can even lead to the fourth industrial revolution. However, in a comparison of some existing medicine dispensers, the conclusion was that most of the existing proposals do not rely on an Internet connection (i.e., they do not allow remote operation) and do not have any user interaction. Other works do not guarantee if it is the correct patient who really removes the medication from the dispenser. </a:t>
            </a:r>
          </a:p>
          <a:p>
            <a:r>
              <a:rPr lang="en-US" dirty="0"/>
              <a:t> </a:t>
            </a:r>
          </a:p>
        </p:txBody>
      </p:sp>
      <p:sp>
        <p:nvSpPr>
          <p:cNvPr id="16" name="テキスト プレースホルダー 15"/>
          <p:cNvSpPr>
            <a:spLocks noGrp="1"/>
          </p:cNvSpPr>
          <p:nvPr>
            <p:ph type="body" sz="quarter" idx="15"/>
          </p:nvPr>
        </p:nvSpPr>
        <p:spPr/>
        <p:txBody>
          <a:bodyPr/>
          <a:lstStyle/>
          <a:p>
            <a:r>
              <a:rPr lang="en-US" dirty="0"/>
              <a:t>shows a comparison of the medicine dispensers </a:t>
            </a:r>
            <a:r>
              <a:rPr lang="en-US" dirty="0" err="1"/>
              <a:t>analysed</a:t>
            </a:r>
            <a:r>
              <a:rPr lang="en-US" dirty="0"/>
              <a:t> in the literature review that we have carried out</a:t>
            </a:r>
          </a:p>
        </p:txBody>
      </p:sp>
      <p:sp>
        <p:nvSpPr>
          <p:cNvPr id="17" name="テキスト プレースホルダー 16"/>
          <p:cNvSpPr>
            <a:spLocks noGrp="1"/>
          </p:cNvSpPr>
          <p:nvPr>
            <p:ph type="body" sz="quarter" idx="16"/>
          </p:nvPr>
        </p:nvSpPr>
        <p:spPr/>
        <p:txBody>
          <a:bodyPr/>
          <a:lstStyle/>
          <a:p>
            <a:r>
              <a:rPr lang="en-US" dirty="0"/>
              <a:t>None of the systems </a:t>
            </a:r>
            <a:r>
              <a:rPr lang="en-US" dirty="0" err="1"/>
              <a:t>analysed</a:t>
            </a:r>
            <a:r>
              <a:rPr lang="en-US" dirty="0"/>
              <a:t> meet all the aspects that have been considered. For example, all systems are intended for a single patient (per dispenser), except one, where it is not clearly speciﬁed for how many patients it is designed. </a:t>
            </a:r>
          </a:p>
        </p:txBody>
      </p:sp>
      <p:pic>
        <p:nvPicPr>
          <p:cNvPr id="7" name="Marcador de posición de imagen 6">
            <a:extLst>
              <a:ext uri="{FF2B5EF4-FFF2-40B4-BE49-F238E27FC236}">
                <a16:creationId xmlns:a16="http://schemas.microsoft.com/office/drawing/2014/main" id="{63DD58FC-3F28-472B-A244-CEAEB6C4FC88}"/>
              </a:ext>
            </a:extLst>
          </p:cNvPr>
          <p:cNvPicPr preferRelativeResize="0">
            <a:picLocks noGrp="1"/>
          </p:cNvPicPr>
          <p:nvPr>
            <p:ph type="pic" sz="quarter" idx="12"/>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84675" y="3444996"/>
            <a:ext cx="8055493" cy="5039786"/>
          </a:xfrm>
          <a:noFill/>
        </p:spPr>
      </p:pic>
    </p:spTree>
    <p:extLst>
      <p:ext uri="{BB962C8B-B14F-4D97-AF65-F5344CB8AC3E}">
        <p14:creationId xmlns:p14="http://schemas.microsoft.com/office/powerpoint/2010/main" val="979361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lang="en-US" dirty="0"/>
              <a:t>Features of the Proposed System</a:t>
            </a:r>
          </a:p>
        </p:txBody>
      </p:sp>
      <p:sp>
        <p:nvSpPr>
          <p:cNvPr id="3" name="フッター プレースホルダー 2"/>
          <p:cNvSpPr>
            <a:spLocks noGrp="1"/>
          </p:cNvSpPr>
          <p:nvPr>
            <p:ph type="ftr" sz="quarter" idx="10"/>
          </p:nvPr>
        </p:nvSpPr>
        <p:spPr/>
        <p:txBody>
          <a:bodyPr/>
          <a:lstStyle/>
          <a:p>
            <a:r>
              <a:rPr lang="en-US" dirty="0"/>
              <a:t>GLEISTON GUERRERO ULLOA</a:t>
            </a:r>
          </a:p>
          <a:p>
            <a:endParaRPr lang="en-US" dirty="0"/>
          </a:p>
        </p:txBody>
      </p:sp>
      <p:sp>
        <p:nvSpPr>
          <p:cNvPr id="4" name="スライド番号プレースホルダー 3"/>
          <p:cNvSpPr>
            <a:spLocks noGrp="1"/>
          </p:cNvSpPr>
          <p:nvPr>
            <p:ph type="sldNum" sz="quarter" idx="11"/>
          </p:nvPr>
        </p:nvSpPr>
        <p:spPr/>
        <p:txBody>
          <a:bodyPr/>
          <a:lstStyle/>
          <a:p>
            <a:fld id="{DAEF4D36-AE85-49C9-90DE-66D02B257272}" type="slidenum">
              <a:rPr lang="en-US" smtClean="0"/>
              <a:t>4</a:t>
            </a:fld>
            <a:endParaRPr lang="en-US"/>
          </a:p>
        </p:txBody>
      </p:sp>
      <p:sp>
        <p:nvSpPr>
          <p:cNvPr id="10" name="サブタイトル 9"/>
          <p:cNvSpPr>
            <a:spLocks noGrp="1"/>
          </p:cNvSpPr>
          <p:nvPr>
            <p:ph type="subTitle" idx="1"/>
          </p:nvPr>
        </p:nvSpPr>
        <p:spPr/>
        <p:txBody>
          <a:bodyPr>
            <a:normAutofit fontScale="92500" lnSpcReduction="20000"/>
          </a:bodyPr>
          <a:lstStyle/>
          <a:p>
            <a:r>
              <a:rPr lang="en-US" sz="3200" dirty="0"/>
              <a:t>IoT-Based Smart Medicine Dispenser to Control and Supervise Medication Intake</a:t>
            </a:r>
            <a:endParaRPr lang="en-US" dirty="0"/>
          </a:p>
        </p:txBody>
      </p:sp>
      <p:sp>
        <p:nvSpPr>
          <p:cNvPr id="11" name="テキスト プレースホルダー 10"/>
          <p:cNvSpPr>
            <a:spLocks noGrp="1"/>
          </p:cNvSpPr>
          <p:nvPr>
            <p:ph type="body" sz="quarter" idx="13"/>
          </p:nvPr>
        </p:nvSpPr>
        <p:spPr/>
        <p:txBody>
          <a:bodyPr/>
          <a:lstStyle/>
          <a:p>
            <a:r>
              <a:rPr lang="en-US" dirty="0"/>
              <a:t>HARDWARE</a:t>
            </a:r>
          </a:p>
        </p:txBody>
      </p:sp>
      <p:sp>
        <p:nvSpPr>
          <p:cNvPr id="12" name="テキスト プレースホルダー 11"/>
          <p:cNvSpPr>
            <a:spLocks noGrp="1"/>
          </p:cNvSpPr>
          <p:nvPr>
            <p:ph type="body" sz="quarter" idx="14"/>
          </p:nvPr>
        </p:nvSpPr>
        <p:spPr/>
        <p:txBody>
          <a:bodyPr/>
          <a:lstStyle/>
          <a:p>
            <a:pPr algn="just"/>
            <a:r>
              <a:rPr lang="en-US" dirty="0"/>
              <a:t>The system we propose is made up of a network of sensors and actuators with a gateway implemented in a Raspberry Pi B single-board computer. </a:t>
            </a:r>
          </a:p>
          <a:p>
            <a:pPr algn="just"/>
            <a:r>
              <a:rPr lang="en-US" dirty="0"/>
              <a:t>These hardware components are integrated with a mobile application that allows the system data management and that provides an intuitive interface to be used by the end users, i.e. the patients and/or their caregivers</a:t>
            </a:r>
          </a:p>
        </p:txBody>
      </p:sp>
      <p:sp>
        <p:nvSpPr>
          <p:cNvPr id="13" name="テキスト プレースホルダー 12"/>
          <p:cNvSpPr>
            <a:spLocks noGrp="1"/>
          </p:cNvSpPr>
          <p:nvPr>
            <p:ph type="body" sz="quarter" idx="16"/>
          </p:nvPr>
        </p:nvSpPr>
        <p:spPr/>
        <p:txBody>
          <a:bodyPr/>
          <a:lstStyle/>
          <a:p>
            <a:r>
              <a:rPr lang="en-US" dirty="0"/>
              <a:t>Methodology</a:t>
            </a:r>
          </a:p>
        </p:txBody>
      </p:sp>
      <p:sp>
        <p:nvSpPr>
          <p:cNvPr id="14" name="テキスト プレースホルダー 13"/>
          <p:cNvSpPr>
            <a:spLocks noGrp="1"/>
          </p:cNvSpPr>
          <p:nvPr>
            <p:ph type="body" sz="quarter" idx="17"/>
          </p:nvPr>
        </p:nvSpPr>
        <p:spPr/>
        <p:txBody>
          <a:bodyPr anchor="t"/>
          <a:lstStyle/>
          <a:p>
            <a:pPr algn="just"/>
            <a:r>
              <a:rPr lang="en-US" dirty="0"/>
              <a:t>We have followed the Test-Driven Development Methodology for IoT-based Systems (TDDM4IoTS), which is an appropriate agile methodology for the development of IoT-based systems. TDDM4IoTS considers the inherent aspects of this type of systems, such as its characteristic hardware (sensors, actuators,...) and its conﬁguration, as well as the eventual (semi)automatic generation of part of the software code used for data processing and interaction with the user. </a:t>
            </a:r>
          </a:p>
        </p:txBody>
      </p:sp>
      <p:sp>
        <p:nvSpPr>
          <p:cNvPr id="15" name="テキスト プレースホルダー 14"/>
          <p:cNvSpPr>
            <a:spLocks noGrp="1"/>
          </p:cNvSpPr>
          <p:nvPr>
            <p:ph type="body" sz="quarter" idx="19"/>
          </p:nvPr>
        </p:nvSpPr>
        <p:spPr/>
        <p:txBody>
          <a:bodyPr/>
          <a:lstStyle/>
          <a:p>
            <a:r>
              <a:rPr lang="en-US" dirty="0"/>
              <a:t>EVALUATION</a:t>
            </a:r>
          </a:p>
        </p:txBody>
      </p:sp>
      <p:sp>
        <p:nvSpPr>
          <p:cNvPr id="16" name="テキスト プレースホルダー 15"/>
          <p:cNvSpPr>
            <a:spLocks noGrp="1"/>
          </p:cNvSpPr>
          <p:nvPr>
            <p:ph type="body" sz="quarter" idx="20"/>
          </p:nvPr>
        </p:nvSpPr>
        <p:spPr>
          <a:xfrm>
            <a:off x="12263929" y="2791871"/>
            <a:ext cx="5046330" cy="4374474"/>
          </a:xfrm>
        </p:spPr>
        <p:txBody>
          <a:bodyPr/>
          <a:lstStyle/>
          <a:p>
            <a:pPr algn="just"/>
            <a:r>
              <a:rPr lang="en-US" dirty="0"/>
              <a:t>We have developed a ﬁrst prototype of the system, which we are currently evaluating with a real patient who is undergoing medical treatment for diabetes. This person must take the medications, which also details the doses and timetable in which she has to take them. Given that it would be necessary for more patients and their caregivers to evaluate the developed prototype, it is still too early to guarantee the success of our proposal.</a:t>
            </a:r>
          </a:p>
        </p:txBody>
      </p:sp>
      <p:pic>
        <p:nvPicPr>
          <p:cNvPr id="2" name="Imagen 1">
            <a:extLst>
              <a:ext uri="{FF2B5EF4-FFF2-40B4-BE49-F238E27FC236}">
                <a16:creationId xmlns:a16="http://schemas.microsoft.com/office/drawing/2014/main" id="{D5DE0255-C377-4AED-930A-5EB2635BF33F}"/>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2271026" y="7143720"/>
            <a:ext cx="5112447" cy="2211266"/>
          </a:xfrm>
          <a:prstGeom prst="rect">
            <a:avLst/>
          </a:prstGeom>
        </p:spPr>
      </p:pic>
    </p:spTree>
    <p:extLst>
      <p:ext uri="{BB962C8B-B14F-4D97-AF65-F5344CB8AC3E}">
        <p14:creationId xmlns:p14="http://schemas.microsoft.com/office/powerpoint/2010/main" val="3013087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ítulo 15">
            <a:extLst>
              <a:ext uri="{FF2B5EF4-FFF2-40B4-BE49-F238E27FC236}">
                <a16:creationId xmlns:a16="http://schemas.microsoft.com/office/drawing/2014/main" id="{6D295166-CB93-4720-91BA-66AE9CBE334B}"/>
              </a:ext>
            </a:extLst>
          </p:cNvPr>
          <p:cNvSpPr>
            <a:spLocks noGrp="1"/>
          </p:cNvSpPr>
          <p:nvPr>
            <p:ph type="title"/>
          </p:nvPr>
        </p:nvSpPr>
        <p:spPr/>
        <p:txBody>
          <a:bodyPr/>
          <a:lstStyle/>
          <a:p>
            <a:r>
              <a:rPr lang="es-EC" dirty="0"/>
              <a:t>System </a:t>
            </a:r>
            <a:r>
              <a:rPr lang="es-EC" dirty="0" err="1"/>
              <a:t>Architecture</a:t>
            </a:r>
            <a:endParaRPr lang="es-EC" dirty="0"/>
          </a:p>
        </p:txBody>
      </p:sp>
      <p:sp>
        <p:nvSpPr>
          <p:cNvPr id="3" name="Marcador de pie de página 2">
            <a:extLst>
              <a:ext uri="{FF2B5EF4-FFF2-40B4-BE49-F238E27FC236}">
                <a16:creationId xmlns:a16="http://schemas.microsoft.com/office/drawing/2014/main" id="{CE13D9B7-4FA0-4AAB-8686-922039D728C8}"/>
              </a:ext>
            </a:extLst>
          </p:cNvPr>
          <p:cNvSpPr>
            <a:spLocks noGrp="1"/>
          </p:cNvSpPr>
          <p:nvPr>
            <p:ph type="ftr" sz="quarter" idx="10"/>
          </p:nvPr>
        </p:nvSpPr>
        <p:spPr>
          <a:prstGeom prst="rect">
            <a:avLst/>
          </a:prstGeom>
        </p:spPr>
        <p:txBody>
          <a:bodyPr/>
          <a:lstStyle/>
          <a:p>
            <a:r>
              <a:rPr lang="en-US" dirty="0"/>
              <a:t>GLEISTON GUERRERO ULLOA</a:t>
            </a:r>
          </a:p>
        </p:txBody>
      </p:sp>
      <p:sp>
        <p:nvSpPr>
          <p:cNvPr id="4" name="Marcador de número de diapositiva 3">
            <a:extLst>
              <a:ext uri="{FF2B5EF4-FFF2-40B4-BE49-F238E27FC236}">
                <a16:creationId xmlns:a16="http://schemas.microsoft.com/office/drawing/2014/main" id="{952F4783-0CBE-4411-9343-840CDD69DF8C}"/>
              </a:ext>
            </a:extLst>
          </p:cNvPr>
          <p:cNvSpPr>
            <a:spLocks noGrp="1"/>
          </p:cNvSpPr>
          <p:nvPr>
            <p:ph type="sldNum" sz="quarter" idx="11"/>
          </p:nvPr>
        </p:nvSpPr>
        <p:spPr>
          <a:prstGeom prst="rect">
            <a:avLst/>
          </a:prstGeom>
        </p:spPr>
        <p:txBody>
          <a:bodyPr/>
          <a:lstStyle/>
          <a:p>
            <a:fld id="{DAEF4D36-AE85-49C9-90DE-66D02B257272}" type="slidenum">
              <a:rPr lang="en-US" smtClean="0"/>
              <a:pPr/>
              <a:t>5</a:t>
            </a:fld>
            <a:endParaRPr lang="en-US"/>
          </a:p>
        </p:txBody>
      </p:sp>
      <p:sp>
        <p:nvSpPr>
          <p:cNvPr id="17" name="Subtítulo 16">
            <a:extLst>
              <a:ext uri="{FF2B5EF4-FFF2-40B4-BE49-F238E27FC236}">
                <a16:creationId xmlns:a16="http://schemas.microsoft.com/office/drawing/2014/main" id="{FF9F1BA4-A3D4-4F5D-9853-A65C01736516}"/>
              </a:ext>
            </a:extLst>
          </p:cNvPr>
          <p:cNvSpPr>
            <a:spLocks noGrp="1"/>
          </p:cNvSpPr>
          <p:nvPr>
            <p:ph type="subTitle" idx="1"/>
          </p:nvPr>
        </p:nvSpPr>
        <p:spPr/>
        <p:txBody>
          <a:bodyPr>
            <a:normAutofit lnSpcReduction="10000"/>
          </a:bodyPr>
          <a:lstStyle/>
          <a:p>
            <a:r>
              <a:rPr lang="en-US" sz="2800" dirty="0"/>
              <a:t>IoT-Based Smart Medicine Dispenser to Control and Supervise Medication Intake</a:t>
            </a:r>
            <a:endParaRPr lang="en-US" dirty="0"/>
          </a:p>
          <a:p>
            <a:endParaRPr lang="es-EC" dirty="0"/>
          </a:p>
        </p:txBody>
      </p:sp>
      <p:pic>
        <p:nvPicPr>
          <p:cNvPr id="22" name="Marcador de posición de imagen 21">
            <a:extLst>
              <a:ext uri="{FF2B5EF4-FFF2-40B4-BE49-F238E27FC236}">
                <a16:creationId xmlns:a16="http://schemas.microsoft.com/office/drawing/2014/main" id="{DBC19C2C-BA3A-444F-B344-0B9863ACC7EF}"/>
              </a:ext>
            </a:extLst>
          </p:cNvPr>
          <p:cNvPicPr preferRelativeResize="0">
            <a:picLocks noGrp="1" noChangeAspect="1"/>
          </p:cNvPicPr>
          <p:nvPr>
            <p:ph type="chart" sz="quarter" idx="4294967295"/>
          </p:nvPr>
        </p:nvPicPr>
        <p:blipFill>
          <a:blip r:embed="rId2">
            <a:extLst>
              <a:ext uri="{28A0092B-C50C-407E-A947-70E740481C1C}">
                <a14:useLocalDpi xmlns:a14="http://schemas.microsoft.com/office/drawing/2010/main" val="0"/>
              </a:ext>
            </a:extLst>
          </a:blip>
          <a:stretch>
            <a:fillRect/>
          </a:stretch>
        </p:blipFill>
        <p:spPr>
          <a:xfrm>
            <a:off x="3205717" y="1563797"/>
            <a:ext cx="13024883" cy="7326497"/>
          </a:xfrm>
          <a:prstGeom prst="rect">
            <a:avLst/>
          </a:prstGeom>
        </p:spPr>
      </p:pic>
      <p:sp>
        <p:nvSpPr>
          <p:cNvPr id="29" name="Rectángulo 28">
            <a:extLst>
              <a:ext uri="{FF2B5EF4-FFF2-40B4-BE49-F238E27FC236}">
                <a16:creationId xmlns:a16="http://schemas.microsoft.com/office/drawing/2014/main" id="{8BED4052-DCF4-410C-BF93-421CA70A73E3}"/>
              </a:ext>
            </a:extLst>
          </p:cNvPr>
          <p:cNvSpPr/>
          <p:nvPr/>
        </p:nvSpPr>
        <p:spPr>
          <a:xfrm>
            <a:off x="484674" y="8890294"/>
            <a:ext cx="17463083" cy="770016"/>
          </a:xfrm>
          <a:prstGeom prst="rect">
            <a:avLst/>
          </a:prstGeom>
        </p:spPr>
        <p:txBody>
          <a:bodyPr>
            <a:normAutofit fontScale="85000" lnSpcReduction="10000"/>
          </a:bodyPr>
          <a:lstStyle/>
          <a:p>
            <a:pPr>
              <a:lnSpc>
                <a:spcPct val="90000"/>
              </a:lnSpc>
              <a:spcBef>
                <a:spcPts val="1500"/>
              </a:spcBef>
            </a:pPr>
            <a:r>
              <a:rPr lang="es-EC" sz="2800" dirty="0" err="1">
                <a:ea typeface="A-OTF Gothic BBB Pro Medium" panose="020B0400000000000000" pitchFamily="34" charset="-128"/>
              </a:rPr>
              <a:t>This</a:t>
            </a:r>
            <a:r>
              <a:rPr lang="es-EC" sz="2800" dirty="0">
                <a:ea typeface="A-OTF Gothic BBB Pro Medium" panose="020B0400000000000000" pitchFamily="34" charset="-128"/>
              </a:rPr>
              <a:t> </a:t>
            </a:r>
            <a:r>
              <a:rPr lang="es-EC" sz="2800" dirty="0" err="1">
                <a:ea typeface="A-OTF Gothic BBB Pro Medium" panose="020B0400000000000000" pitchFamily="34" charset="-128"/>
              </a:rPr>
              <a:t>architecture</a:t>
            </a:r>
            <a:r>
              <a:rPr lang="es-EC" sz="2800" dirty="0">
                <a:ea typeface="A-OTF Gothic BBB Pro Medium" panose="020B0400000000000000" pitchFamily="34" charset="-128"/>
              </a:rPr>
              <a:t> </a:t>
            </a:r>
            <a:r>
              <a:rPr lang="es-EC" sz="2800" dirty="0" err="1">
                <a:ea typeface="A-OTF Gothic BBB Pro Medium" panose="020B0400000000000000" pitchFamily="34" charset="-128"/>
              </a:rPr>
              <a:t>enables</a:t>
            </a:r>
            <a:r>
              <a:rPr lang="es-EC" sz="2800" dirty="0">
                <a:ea typeface="A-OTF Gothic BBB Pro Medium" panose="020B0400000000000000" pitchFamily="34" charset="-128"/>
              </a:rPr>
              <a:t> </a:t>
            </a:r>
            <a:r>
              <a:rPr lang="es-EC" sz="2800" dirty="0" err="1">
                <a:ea typeface="A-OTF Gothic BBB Pro Medium" panose="020B0400000000000000" pitchFamily="34" charset="-128"/>
              </a:rPr>
              <a:t>to</a:t>
            </a:r>
            <a:r>
              <a:rPr lang="es-EC" sz="2800" dirty="0">
                <a:ea typeface="A-OTF Gothic BBB Pro Medium" panose="020B0400000000000000" pitchFamily="34" charset="-128"/>
              </a:rPr>
              <a:t> </a:t>
            </a:r>
            <a:r>
              <a:rPr lang="es-EC" sz="2800" dirty="0" err="1">
                <a:ea typeface="A-OTF Gothic BBB Pro Medium" panose="020B0400000000000000" pitchFamily="34" charset="-128"/>
              </a:rPr>
              <a:t>interconnect</a:t>
            </a:r>
            <a:r>
              <a:rPr lang="es-EC" sz="2800" dirty="0">
                <a:ea typeface="A-OTF Gothic BBB Pro Medium" panose="020B0400000000000000" pitchFamily="34" charset="-128"/>
              </a:rPr>
              <a:t> </a:t>
            </a:r>
            <a:r>
              <a:rPr lang="es-EC" sz="2800" dirty="0" err="1">
                <a:ea typeface="A-OTF Gothic BBB Pro Medium" panose="020B0400000000000000" pitchFamily="34" charset="-128"/>
              </a:rPr>
              <a:t>sensors</a:t>
            </a:r>
            <a:r>
              <a:rPr lang="es-EC" sz="2800" dirty="0">
                <a:ea typeface="A-OTF Gothic BBB Pro Medium" panose="020B0400000000000000" pitchFamily="34" charset="-128"/>
              </a:rPr>
              <a:t> and </a:t>
            </a:r>
            <a:r>
              <a:rPr lang="es-EC" sz="2800" dirty="0" err="1">
                <a:ea typeface="A-OTF Gothic BBB Pro Medium" panose="020B0400000000000000" pitchFamily="34" charset="-128"/>
              </a:rPr>
              <a:t>actuators</a:t>
            </a:r>
            <a:r>
              <a:rPr lang="es-EC" sz="2800" dirty="0">
                <a:ea typeface="A-OTF Gothic BBB Pro Medium" panose="020B0400000000000000" pitchFamily="34" charset="-128"/>
              </a:rPr>
              <a:t>, and </a:t>
            </a:r>
            <a:r>
              <a:rPr lang="es-EC" sz="2800" dirty="0" err="1">
                <a:ea typeface="A-OTF Gothic BBB Pro Medium" panose="020B0400000000000000" pitchFamily="34" charset="-128"/>
              </a:rPr>
              <a:t>also</a:t>
            </a:r>
            <a:r>
              <a:rPr lang="es-EC" sz="2800" dirty="0">
                <a:ea typeface="A-OTF Gothic BBB Pro Medium" panose="020B0400000000000000" pitchFamily="34" charset="-128"/>
              </a:rPr>
              <a:t> </a:t>
            </a:r>
            <a:r>
              <a:rPr lang="es-EC" sz="2800" dirty="0" err="1">
                <a:ea typeface="A-OTF Gothic BBB Pro Medium" panose="020B0400000000000000" pitchFamily="34" charset="-128"/>
              </a:rPr>
              <a:t>to</a:t>
            </a:r>
            <a:r>
              <a:rPr lang="es-EC" sz="2800" dirty="0">
                <a:ea typeface="A-OTF Gothic BBB Pro Medium" panose="020B0400000000000000" pitchFamily="34" charset="-128"/>
              </a:rPr>
              <a:t> </a:t>
            </a:r>
            <a:r>
              <a:rPr lang="es-EC" sz="2800" dirty="0" err="1">
                <a:ea typeface="A-OTF Gothic BBB Pro Medium" panose="020B0400000000000000" pitchFamily="34" charset="-128"/>
              </a:rPr>
              <a:t>emit</a:t>
            </a:r>
            <a:r>
              <a:rPr lang="es-EC" sz="2800" dirty="0">
                <a:ea typeface="A-OTF Gothic BBB Pro Medium" panose="020B0400000000000000" pitchFamily="34" charset="-128"/>
              </a:rPr>
              <a:t> </a:t>
            </a:r>
            <a:r>
              <a:rPr lang="es-EC" sz="2800" dirty="0" err="1">
                <a:ea typeface="A-OTF Gothic BBB Pro Medium" panose="020B0400000000000000" pitchFamily="34" charset="-128"/>
              </a:rPr>
              <a:t>remote</a:t>
            </a:r>
            <a:r>
              <a:rPr lang="es-EC" sz="2800" dirty="0">
                <a:ea typeface="A-OTF Gothic BBB Pro Medium" panose="020B0400000000000000" pitchFamily="34" charset="-128"/>
              </a:rPr>
              <a:t> </a:t>
            </a:r>
            <a:r>
              <a:rPr lang="es-EC" sz="2800" dirty="0" err="1">
                <a:ea typeface="A-OTF Gothic BBB Pro Medium" panose="020B0400000000000000" pitchFamily="34" charset="-128"/>
              </a:rPr>
              <a:t>notiﬁcations</a:t>
            </a:r>
            <a:r>
              <a:rPr lang="es-EC" sz="2800" dirty="0">
                <a:ea typeface="A-OTF Gothic BBB Pro Medium" panose="020B0400000000000000" pitchFamily="34" charset="-128"/>
              </a:rPr>
              <a:t> </a:t>
            </a:r>
            <a:r>
              <a:rPr lang="es-EC" sz="2800" dirty="0" err="1">
                <a:ea typeface="A-OTF Gothic BBB Pro Medium" panose="020B0400000000000000" pitchFamily="34" charset="-128"/>
              </a:rPr>
              <a:t>from</a:t>
            </a:r>
            <a:r>
              <a:rPr lang="es-EC" sz="2800" dirty="0">
                <a:ea typeface="A-OTF Gothic BBB Pro Medium" panose="020B0400000000000000" pitchFamily="34" charset="-128"/>
              </a:rPr>
              <a:t> Cloud computing servers. </a:t>
            </a:r>
            <a:r>
              <a:rPr lang="es-EC" sz="2800" dirty="0" err="1">
                <a:ea typeface="A-OTF Gothic BBB Pro Medium" panose="020B0400000000000000" pitchFamily="34" charset="-128"/>
              </a:rPr>
              <a:t>Furthermore</a:t>
            </a:r>
            <a:r>
              <a:rPr lang="es-EC" sz="2800" dirty="0">
                <a:ea typeface="A-OTF Gothic BBB Pro Medium" panose="020B0400000000000000" pitchFamily="34" charset="-128"/>
              </a:rPr>
              <a:t>, </a:t>
            </a:r>
            <a:r>
              <a:rPr lang="es-EC" sz="2800" dirty="0" err="1">
                <a:ea typeface="A-OTF Gothic BBB Pro Medium" panose="020B0400000000000000" pitchFamily="34" charset="-128"/>
              </a:rPr>
              <a:t>it</a:t>
            </a:r>
            <a:r>
              <a:rPr lang="es-EC" sz="2800" dirty="0">
                <a:ea typeface="A-OTF Gothic BBB Pro Medium" panose="020B0400000000000000" pitchFamily="34" charset="-128"/>
              </a:rPr>
              <a:t> </a:t>
            </a:r>
            <a:r>
              <a:rPr lang="es-EC" sz="2800" dirty="0" err="1">
                <a:ea typeface="A-OTF Gothic BBB Pro Medium" panose="020B0400000000000000" pitchFamily="34" charset="-128"/>
              </a:rPr>
              <a:t>will</a:t>
            </a:r>
            <a:r>
              <a:rPr lang="es-EC" sz="2800" dirty="0">
                <a:ea typeface="A-OTF Gothic BBB Pro Medium" panose="020B0400000000000000" pitchFamily="34" charset="-128"/>
              </a:rPr>
              <a:t> </a:t>
            </a:r>
            <a:r>
              <a:rPr lang="es-EC" sz="2800" dirty="0" err="1">
                <a:ea typeface="A-OTF Gothic BBB Pro Medium" panose="020B0400000000000000" pitchFamily="34" charset="-128"/>
              </a:rPr>
              <a:t>allow</a:t>
            </a:r>
            <a:r>
              <a:rPr lang="es-EC" sz="2800" dirty="0">
                <a:ea typeface="A-OTF Gothic BBB Pro Medium" panose="020B0400000000000000" pitchFamily="34" charset="-128"/>
              </a:rPr>
              <a:t> a </a:t>
            </a:r>
            <a:r>
              <a:rPr lang="es-EC" sz="2800" dirty="0" err="1">
                <a:ea typeface="A-OTF Gothic BBB Pro Medium" panose="020B0400000000000000" pitchFamily="34" charset="-128"/>
              </a:rPr>
              <a:t>future</a:t>
            </a:r>
            <a:r>
              <a:rPr lang="es-EC" sz="2800" dirty="0">
                <a:ea typeface="A-OTF Gothic BBB Pro Medium" panose="020B0400000000000000" pitchFamily="34" charset="-128"/>
              </a:rPr>
              <a:t> </a:t>
            </a:r>
            <a:r>
              <a:rPr lang="es-EC" sz="2800" dirty="0" err="1">
                <a:ea typeface="A-OTF Gothic BBB Pro Medium" panose="020B0400000000000000" pitchFamily="34" charset="-128"/>
              </a:rPr>
              <a:t>interaction</a:t>
            </a:r>
            <a:r>
              <a:rPr lang="es-EC" sz="2800" dirty="0">
                <a:ea typeface="A-OTF Gothic BBB Pro Medium" panose="020B0400000000000000" pitchFamily="34" charset="-128"/>
              </a:rPr>
              <a:t> </a:t>
            </a:r>
            <a:r>
              <a:rPr lang="es-EC" sz="2800" dirty="0" err="1">
                <a:ea typeface="A-OTF Gothic BBB Pro Medium" panose="020B0400000000000000" pitchFamily="34" charset="-128"/>
              </a:rPr>
              <a:t>with</a:t>
            </a:r>
            <a:r>
              <a:rPr lang="es-EC" sz="2800" dirty="0">
                <a:ea typeface="A-OTF Gothic BBB Pro Medium" panose="020B0400000000000000" pitchFamily="34" charset="-128"/>
              </a:rPr>
              <a:t> </a:t>
            </a:r>
            <a:r>
              <a:rPr lang="es-EC" sz="2800" dirty="0" err="1">
                <a:ea typeface="A-OTF Gothic BBB Pro Medium" panose="020B0400000000000000" pitchFamily="34" charset="-128"/>
              </a:rPr>
              <a:t>other</a:t>
            </a:r>
            <a:r>
              <a:rPr lang="es-EC" sz="2800" dirty="0">
                <a:ea typeface="A-OTF Gothic BBB Pro Medium" panose="020B0400000000000000" pitchFamily="34" charset="-128"/>
              </a:rPr>
              <a:t> </a:t>
            </a:r>
            <a:r>
              <a:rPr lang="es-EC" sz="2800" dirty="0" err="1">
                <a:ea typeface="A-OTF Gothic BBB Pro Medium" panose="020B0400000000000000" pitchFamily="34" charset="-128"/>
              </a:rPr>
              <a:t>IoT</a:t>
            </a:r>
            <a:r>
              <a:rPr lang="es-EC" sz="2800" dirty="0">
                <a:ea typeface="A-OTF Gothic BBB Pro Medium" panose="020B0400000000000000" pitchFamily="34" charset="-128"/>
              </a:rPr>
              <a:t> </a:t>
            </a:r>
            <a:r>
              <a:rPr lang="es-EC" sz="2800" dirty="0" err="1">
                <a:ea typeface="A-OTF Gothic BBB Pro Medium" panose="020B0400000000000000" pitchFamily="34" charset="-128"/>
              </a:rPr>
              <a:t>devices</a:t>
            </a:r>
            <a:r>
              <a:rPr lang="es-EC" sz="2800" dirty="0">
                <a:ea typeface="A-OTF Gothic BBB Pro Medium" panose="020B0400000000000000" pitchFamily="34" charset="-128"/>
              </a:rPr>
              <a:t>. </a:t>
            </a:r>
            <a:r>
              <a:rPr lang="es-EC" sz="2800" dirty="0" err="1">
                <a:ea typeface="A-OTF Gothic BBB Pro Medium" panose="020B0400000000000000" pitchFamily="34" charset="-128"/>
              </a:rPr>
              <a:t>Each</a:t>
            </a:r>
            <a:r>
              <a:rPr lang="es-EC" sz="2800" dirty="0">
                <a:ea typeface="A-OTF Gothic BBB Pro Medium" panose="020B0400000000000000" pitchFamily="34" charset="-128"/>
              </a:rPr>
              <a:t> </a:t>
            </a:r>
            <a:r>
              <a:rPr lang="es-EC" sz="2800" dirty="0" err="1">
                <a:ea typeface="A-OTF Gothic BBB Pro Medium" panose="020B0400000000000000" pitchFamily="34" charset="-128"/>
              </a:rPr>
              <a:t>of</a:t>
            </a:r>
            <a:r>
              <a:rPr lang="es-EC" sz="2800" dirty="0">
                <a:ea typeface="A-OTF Gothic BBB Pro Medium" panose="020B0400000000000000" pitchFamily="34" charset="-128"/>
              </a:rPr>
              <a:t> </a:t>
            </a:r>
            <a:r>
              <a:rPr lang="es-EC" sz="2800" dirty="0" err="1">
                <a:ea typeface="A-OTF Gothic BBB Pro Medium" panose="020B0400000000000000" pitchFamily="34" charset="-128"/>
              </a:rPr>
              <a:t>its</a:t>
            </a:r>
            <a:r>
              <a:rPr lang="es-EC" sz="2800" dirty="0">
                <a:ea typeface="A-OTF Gothic BBB Pro Medium" panose="020B0400000000000000" pitchFamily="34" charset="-128"/>
              </a:rPr>
              <a:t> </a:t>
            </a:r>
            <a:r>
              <a:rPr lang="es-EC" sz="2800" dirty="0" err="1">
                <a:ea typeface="A-OTF Gothic BBB Pro Medium" panose="020B0400000000000000" pitchFamily="34" charset="-128"/>
              </a:rPr>
              <a:t>layers</a:t>
            </a:r>
            <a:r>
              <a:rPr lang="es-EC" sz="2800" dirty="0">
                <a:ea typeface="A-OTF Gothic BBB Pro Medium" panose="020B0400000000000000" pitchFamily="34" charset="-128"/>
              </a:rPr>
              <a:t> are </a:t>
            </a:r>
            <a:r>
              <a:rPr lang="es-EC" sz="2800" dirty="0" err="1">
                <a:ea typeface="A-OTF Gothic BBB Pro Medium" panose="020B0400000000000000" pitchFamily="34" charset="-128"/>
              </a:rPr>
              <a:t>described</a:t>
            </a:r>
            <a:r>
              <a:rPr lang="es-EC" sz="2800" dirty="0">
                <a:ea typeface="A-OTF Gothic BBB Pro Medium" panose="020B0400000000000000" pitchFamily="34" charset="-128"/>
              </a:rPr>
              <a:t> </a:t>
            </a:r>
            <a:r>
              <a:rPr lang="es-EC" sz="2800" dirty="0" err="1">
                <a:ea typeface="A-OTF Gothic BBB Pro Medium" panose="020B0400000000000000" pitchFamily="34" charset="-128"/>
              </a:rPr>
              <a:t>below</a:t>
            </a:r>
            <a:r>
              <a:rPr lang="es-EC" sz="2800" dirty="0">
                <a:ea typeface="A-OTF Gothic BBB Pro Medium" panose="020B0400000000000000" pitchFamily="34" charset="-128"/>
              </a:rPr>
              <a:t>.</a:t>
            </a:r>
          </a:p>
        </p:txBody>
      </p:sp>
    </p:spTree>
    <p:extLst>
      <p:ext uri="{BB962C8B-B14F-4D97-AF65-F5344CB8AC3E}">
        <p14:creationId xmlns:p14="http://schemas.microsoft.com/office/powerpoint/2010/main" val="2136088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ítulo 15">
            <a:extLst>
              <a:ext uri="{FF2B5EF4-FFF2-40B4-BE49-F238E27FC236}">
                <a16:creationId xmlns:a16="http://schemas.microsoft.com/office/drawing/2014/main" id="{6D295166-CB93-4720-91BA-66AE9CBE334B}"/>
              </a:ext>
            </a:extLst>
          </p:cNvPr>
          <p:cNvSpPr>
            <a:spLocks noGrp="1"/>
          </p:cNvSpPr>
          <p:nvPr>
            <p:ph type="title"/>
          </p:nvPr>
        </p:nvSpPr>
        <p:spPr/>
        <p:txBody>
          <a:bodyPr/>
          <a:lstStyle/>
          <a:p>
            <a:r>
              <a:rPr lang="es-EC" dirty="0"/>
              <a:t>System </a:t>
            </a:r>
            <a:r>
              <a:rPr lang="es-EC" dirty="0" err="1"/>
              <a:t>Architecture</a:t>
            </a:r>
            <a:endParaRPr lang="es-EC" dirty="0"/>
          </a:p>
        </p:txBody>
      </p:sp>
      <p:sp>
        <p:nvSpPr>
          <p:cNvPr id="3" name="Marcador de pie de página 2">
            <a:extLst>
              <a:ext uri="{FF2B5EF4-FFF2-40B4-BE49-F238E27FC236}">
                <a16:creationId xmlns:a16="http://schemas.microsoft.com/office/drawing/2014/main" id="{CE13D9B7-4FA0-4AAB-8686-922039D728C8}"/>
              </a:ext>
            </a:extLst>
          </p:cNvPr>
          <p:cNvSpPr>
            <a:spLocks noGrp="1"/>
          </p:cNvSpPr>
          <p:nvPr>
            <p:ph type="ftr" sz="quarter" idx="10"/>
          </p:nvPr>
        </p:nvSpPr>
        <p:spPr/>
        <p:txBody>
          <a:bodyPr/>
          <a:lstStyle/>
          <a:p>
            <a:r>
              <a:rPr lang="en-US" dirty="0"/>
              <a:t>GLEISTON GUERRERO ULLOA</a:t>
            </a:r>
          </a:p>
        </p:txBody>
      </p:sp>
      <p:sp>
        <p:nvSpPr>
          <p:cNvPr id="4" name="Marcador de número de diapositiva 3">
            <a:extLst>
              <a:ext uri="{FF2B5EF4-FFF2-40B4-BE49-F238E27FC236}">
                <a16:creationId xmlns:a16="http://schemas.microsoft.com/office/drawing/2014/main" id="{952F4783-0CBE-4411-9343-840CDD69DF8C}"/>
              </a:ext>
            </a:extLst>
          </p:cNvPr>
          <p:cNvSpPr>
            <a:spLocks noGrp="1"/>
          </p:cNvSpPr>
          <p:nvPr>
            <p:ph type="sldNum" sz="quarter" idx="11"/>
          </p:nvPr>
        </p:nvSpPr>
        <p:spPr/>
        <p:txBody>
          <a:bodyPr/>
          <a:lstStyle/>
          <a:p>
            <a:fld id="{DAEF4D36-AE85-49C9-90DE-66D02B257272}" type="slidenum">
              <a:rPr lang="en-US" smtClean="0"/>
              <a:pPr/>
              <a:t>6</a:t>
            </a:fld>
            <a:endParaRPr lang="en-US"/>
          </a:p>
        </p:txBody>
      </p:sp>
      <p:sp>
        <p:nvSpPr>
          <p:cNvPr id="17" name="Subtítulo 16">
            <a:extLst>
              <a:ext uri="{FF2B5EF4-FFF2-40B4-BE49-F238E27FC236}">
                <a16:creationId xmlns:a16="http://schemas.microsoft.com/office/drawing/2014/main" id="{FF9F1BA4-A3D4-4F5D-9853-A65C01736516}"/>
              </a:ext>
            </a:extLst>
          </p:cNvPr>
          <p:cNvSpPr>
            <a:spLocks noGrp="1"/>
          </p:cNvSpPr>
          <p:nvPr>
            <p:ph type="subTitle" idx="1"/>
          </p:nvPr>
        </p:nvSpPr>
        <p:spPr/>
        <p:txBody>
          <a:bodyPr>
            <a:normAutofit fontScale="92500" lnSpcReduction="10000"/>
          </a:bodyPr>
          <a:lstStyle/>
          <a:p>
            <a:r>
              <a:rPr lang="en-US" sz="2800" dirty="0"/>
              <a:t>IoT-Based Smart Medicine Dispenser to Control and Supervise Medication Intake</a:t>
            </a:r>
            <a:endParaRPr lang="en-US" dirty="0"/>
          </a:p>
          <a:p>
            <a:endParaRPr lang="es-EC" dirty="0"/>
          </a:p>
        </p:txBody>
      </p:sp>
      <p:grpSp>
        <p:nvGrpSpPr>
          <p:cNvPr id="93" name="Group 40">
            <a:extLst>
              <a:ext uri="{FF2B5EF4-FFF2-40B4-BE49-F238E27FC236}">
                <a16:creationId xmlns:a16="http://schemas.microsoft.com/office/drawing/2014/main" id="{482C52D2-11BA-4A58-9914-9D940BFB732C}"/>
              </a:ext>
            </a:extLst>
          </p:cNvPr>
          <p:cNvGrpSpPr/>
          <p:nvPr/>
        </p:nvGrpSpPr>
        <p:grpSpPr>
          <a:xfrm>
            <a:off x="5608334" y="1827047"/>
            <a:ext cx="7057119" cy="6958317"/>
            <a:chOff x="3738889" y="1218031"/>
            <a:chExt cx="4704746" cy="4638878"/>
          </a:xfrm>
        </p:grpSpPr>
        <p:sp>
          <p:nvSpPr>
            <p:cNvPr id="94" name="Shape">
              <a:extLst>
                <a:ext uri="{FF2B5EF4-FFF2-40B4-BE49-F238E27FC236}">
                  <a16:creationId xmlns:a16="http://schemas.microsoft.com/office/drawing/2014/main" id="{E74C79B4-27A3-4D9A-BD1C-07EA94360434}"/>
                </a:ext>
              </a:extLst>
            </p:cNvPr>
            <p:cNvSpPr/>
            <p:nvPr/>
          </p:nvSpPr>
          <p:spPr>
            <a:xfrm>
              <a:off x="4454271" y="2926069"/>
              <a:ext cx="1575908" cy="1549816"/>
            </a:xfrm>
            <a:custGeom>
              <a:avLst/>
              <a:gdLst/>
              <a:ahLst/>
              <a:cxnLst>
                <a:cxn ang="0">
                  <a:pos x="wd2" y="hd2"/>
                </a:cxn>
                <a:cxn ang="5400000">
                  <a:pos x="wd2" y="hd2"/>
                </a:cxn>
                <a:cxn ang="10800000">
                  <a:pos x="wd2" y="hd2"/>
                </a:cxn>
                <a:cxn ang="16200000">
                  <a:pos x="wd2" y="hd2"/>
                </a:cxn>
              </a:cxnLst>
              <a:rect l="0" t="0" r="r" b="b"/>
              <a:pathLst>
                <a:path w="21600" h="21600" extrusionOk="0">
                  <a:moveTo>
                    <a:pt x="0" y="5368"/>
                  </a:moveTo>
                  <a:cubicBezTo>
                    <a:pt x="0" y="5368"/>
                    <a:pt x="1430" y="0"/>
                    <a:pt x="21600" y="0"/>
                  </a:cubicBezTo>
                  <a:lnTo>
                    <a:pt x="21600" y="21600"/>
                  </a:lnTo>
                  <a:lnTo>
                    <a:pt x="0" y="21600"/>
                  </a:lnTo>
                  <a:lnTo>
                    <a:pt x="0" y="5368"/>
                  </a:lnTo>
                  <a:close/>
                </a:path>
              </a:pathLst>
            </a:custGeom>
            <a:solidFill>
              <a:schemeClr val="accent6">
                <a:lumMod val="75000"/>
              </a:schemeClr>
            </a:solidFill>
            <a:ln w="12700">
              <a:miter lim="400000"/>
            </a:ln>
          </p:spPr>
          <p:txBody>
            <a:bodyPr lIns="57150" tIns="57150" rIns="57150" bIns="57150" anchor="ctr"/>
            <a:lstStyle/>
            <a:p>
              <a:pPr>
                <a:defRPr sz="3000">
                  <a:solidFill>
                    <a:srgbClr val="FFFFFF"/>
                  </a:solidFill>
                </a:defRPr>
              </a:pPr>
              <a:endParaRPr sz="4500"/>
            </a:p>
          </p:txBody>
        </p:sp>
        <p:sp>
          <p:nvSpPr>
            <p:cNvPr id="95" name="Shape">
              <a:extLst>
                <a:ext uri="{FF2B5EF4-FFF2-40B4-BE49-F238E27FC236}">
                  <a16:creationId xmlns:a16="http://schemas.microsoft.com/office/drawing/2014/main" id="{178B7AF5-7E1D-4A1F-84B2-1F4823624C44}"/>
                </a:ext>
              </a:extLst>
            </p:cNvPr>
            <p:cNvSpPr/>
            <p:nvPr/>
          </p:nvSpPr>
          <p:spPr>
            <a:xfrm>
              <a:off x="5197962" y="2220210"/>
              <a:ext cx="834752" cy="819409"/>
            </a:xfrm>
            <a:custGeom>
              <a:avLst/>
              <a:gdLst/>
              <a:ahLst/>
              <a:cxnLst>
                <a:cxn ang="0">
                  <a:pos x="wd2" y="hd2"/>
                </a:cxn>
                <a:cxn ang="5400000">
                  <a:pos x="wd2" y="hd2"/>
                </a:cxn>
                <a:cxn ang="10800000">
                  <a:pos x="wd2" y="hd2"/>
                </a:cxn>
                <a:cxn ang="16200000">
                  <a:pos x="wd2" y="hd2"/>
                </a:cxn>
              </a:cxnLst>
              <a:rect l="0" t="0" r="r" b="b"/>
              <a:pathLst>
                <a:path w="21600" h="21600" extrusionOk="0">
                  <a:moveTo>
                    <a:pt x="0" y="5380"/>
                  </a:moveTo>
                  <a:cubicBezTo>
                    <a:pt x="0" y="5380"/>
                    <a:pt x="1429" y="0"/>
                    <a:pt x="21600" y="0"/>
                  </a:cubicBezTo>
                  <a:lnTo>
                    <a:pt x="21600" y="21600"/>
                  </a:lnTo>
                  <a:lnTo>
                    <a:pt x="0" y="21600"/>
                  </a:lnTo>
                  <a:lnTo>
                    <a:pt x="0" y="5380"/>
                  </a:lnTo>
                  <a:close/>
                </a:path>
              </a:pathLst>
            </a:custGeom>
            <a:solidFill>
              <a:schemeClr val="accent2">
                <a:lumMod val="75000"/>
              </a:schemeClr>
            </a:solidFill>
            <a:ln w="12700">
              <a:miter lim="400000"/>
            </a:ln>
          </p:spPr>
          <p:txBody>
            <a:bodyPr lIns="57150" tIns="57150" rIns="57150" bIns="57150" anchor="ctr"/>
            <a:lstStyle/>
            <a:p>
              <a:pPr>
                <a:defRPr sz="3000">
                  <a:solidFill>
                    <a:srgbClr val="FFFFFF"/>
                  </a:solidFill>
                </a:defRPr>
              </a:pPr>
              <a:endParaRPr sz="4500"/>
            </a:p>
          </p:txBody>
        </p:sp>
        <p:sp>
          <p:nvSpPr>
            <p:cNvPr id="96" name="Shape">
              <a:extLst>
                <a:ext uri="{FF2B5EF4-FFF2-40B4-BE49-F238E27FC236}">
                  <a16:creationId xmlns:a16="http://schemas.microsoft.com/office/drawing/2014/main" id="{3F06E521-EF24-417C-94D4-5A8060585BBD}"/>
                </a:ext>
              </a:extLst>
            </p:cNvPr>
            <p:cNvSpPr/>
            <p:nvPr/>
          </p:nvSpPr>
          <p:spPr>
            <a:xfrm>
              <a:off x="6030016" y="1944006"/>
              <a:ext cx="859307" cy="845496"/>
            </a:xfrm>
            <a:custGeom>
              <a:avLst/>
              <a:gdLst/>
              <a:ahLst/>
              <a:cxnLst>
                <a:cxn ang="0">
                  <a:pos x="wd2" y="hd2"/>
                </a:cxn>
                <a:cxn ang="5400000">
                  <a:pos x="wd2" y="hd2"/>
                </a:cxn>
                <a:cxn ang="10800000">
                  <a:pos x="wd2" y="hd2"/>
                </a:cxn>
                <a:cxn ang="16200000">
                  <a:pos x="wd2" y="hd2"/>
                </a:cxn>
              </a:cxnLst>
              <a:rect l="0" t="0" r="r" b="b"/>
              <a:pathLst>
                <a:path w="21600" h="21600" extrusionOk="0">
                  <a:moveTo>
                    <a:pt x="21600" y="5371"/>
                  </a:moveTo>
                  <a:cubicBezTo>
                    <a:pt x="21600" y="5371"/>
                    <a:pt x="20173" y="0"/>
                    <a:pt x="0" y="0"/>
                  </a:cubicBezTo>
                  <a:lnTo>
                    <a:pt x="0" y="21600"/>
                  </a:lnTo>
                  <a:lnTo>
                    <a:pt x="21600" y="21600"/>
                  </a:lnTo>
                  <a:lnTo>
                    <a:pt x="21600" y="5371"/>
                  </a:lnTo>
                  <a:close/>
                </a:path>
              </a:pathLst>
            </a:custGeom>
            <a:solidFill>
              <a:schemeClr val="accent4">
                <a:lumMod val="75000"/>
              </a:schemeClr>
            </a:solidFill>
            <a:ln w="12700">
              <a:miter lim="400000"/>
            </a:ln>
          </p:spPr>
          <p:txBody>
            <a:bodyPr lIns="57150" tIns="57150" rIns="57150" bIns="57150" anchor="ctr"/>
            <a:lstStyle/>
            <a:p>
              <a:pPr>
                <a:defRPr sz="3000">
                  <a:solidFill>
                    <a:srgbClr val="FFFFFF"/>
                  </a:solidFill>
                </a:defRPr>
              </a:pPr>
              <a:endParaRPr sz="4500"/>
            </a:p>
          </p:txBody>
        </p:sp>
        <p:sp>
          <p:nvSpPr>
            <p:cNvPr id="97" name="Freeform: Shape 30">
              <a:extLst>
                <a:ext uri="{FF2B5EF4-FFF2-40B4-BE49-F238E27FC236}">
                  <a16:creationId xmlns:a16="http://schemas.microsoft.com/office/drawing/2014/main" id="{FDC565D8-779F-40A3-B7EE-23CA7FC16862}"/>
                </a:ext>
              </a:extLst>
            </p:cNvPr>
            <p:cNvSpPr/>
            <p:nvPr/>
          </p:nvSpPr>
          <p:spPr>
            <a:xfrm>
              <a:off x="4070672" y="1218031"/>
              <a:ext cx="4122962" cy="4625069"/>
            </a:xfrm>
            <a:custGeom>
              <a:avLst/>
              <a:gdLst>
                <a:gd name="connsiteX0" fmla="*/ 2061482 w 4122962"/>
                <a:gd name="connsiteY0" fmla="*/ 0 h 4625069"/>
                <a:gd name="connsiteX1" fmla="*/ 2131116 w 4122962"/>
                <a:gd name="connsiteY1" fmla="*/ 26038 h 4625069"/>
                <a:gd name="connsiteX2" fmla="*/ 2145397 w 4122962"/>
                <a:gd name="connsiteY2" fmla="*/ 45160 h 4625069"/>
                <a:gd name="connsiteX3" fmla="*/ 2144844 w 4122962"/>
                <a:gd name="connsiteY3" fmla="*/ 42422 h 4625069"/>
                <a:gd name="connsiteX4" fmla="*/ 2149824 w 4122962"/>
                <a:gd name="connsiteY4" fmla="*/ 51087 h 4625069"/>
                <a:gd name="connsiteX5" fmla="*/ 2152220 w 4122962"/>
                <a:gd name="connsiteY5" fmla="*/ 54296 h 4625069"/>
                <a:gd name="connsiteX6" fmla="*/ 2152572 w 4122962"/>
                <a:gd name="connsiteY6" fmla="*/ 55870 h 4625069"/>
                <a:gd name="connsiteX7" fmla="*/ 4033197 w 4122962"/>
                <a:gd name="connsiteY7" fmla="*/ 3328451 h 4625069"/>
                <a:gd name="connsiteX8" fmla="*/ 3864527 w 4122962"/>
                <a:gd name="connsiteY8" fmla="*/ 4203077 h 4625069"/>
                <a:gd name="connsiteX9" fmla="*/ 2061482 w 4122962"/>
                <a:gd name="connsiteY9" fmla="*/ 4625069 h 4625069"/>
                <a:gd name="connsiteX10" fmla="*/ 258437 w 4122962"/>
                <a:gd name="connsiteY10" fmla="*/ 4203077 h 4625069"/>
                <a:gd name="connsiteX11" fmla="*/ 89767 w 4122962"/>
                <a:gd name="connsiteY11" fmla="*/ 3328451 h 4625069"/>
                <a:gd name="connsiteX12" fmla="*/ 1970392 w 4122962"/>
                <a:gd name="connsiteY12" fmla="*/ 55873 h 4625069"/>
                <a:gd name="connsiteX13" fmla="*/ 1970744 w 4122962"/>
                <a:gd name="connsiteY13" fmla="*/ 54296 h 4625069"/>
                <a:gd name="connsiteX14" fmla="*/ 1973145 w 4122962"/>
                <a:gd name="connsiteY14" fmla="*/ 51082 h 4625069"/>
                <a:gd name="connsiteX15" fmla="*/ 1978118 w 4122962"/>
                <a:gd name="connsiteY15" fmla="*/ 42427 h 4625069"/>
                <a:gd name="connsiteX16" fmla="*/ 1977566 w 4122962"/>
                <a:gd name="connsiteY16" fmla="*/ 45162 h 4625069"/>
                <a:gd name="connsiteX17" fmla="*/ 1991849 w 4122962"/>
                <a:gd name="connsiteY17" fmla="*/ 26038 h 4625069"/>
                <a:gd name="connsiteX18" fmla="*/ 2061482 w 4122962"/>
                <a:gd name="connsiteY18" fmla="*/ 0 h 4625069"/>
                <a:gd name="connsiteX0" fmla="*/ 2061482 w 4122962"/>
                <a:gd name="connsiteY0" fmla="*/ 0 h 4625069"/>
                <a:gd name="connsiteX1" fmla="*/ 2131116 w 4122962"/>
                <a:gd name="connsiteY1" fmla="*/ 26038 h 4625069"/>
                <a:gd name="connsiteX2" fmla="*/ 2145397 w 4122962"/>
                <a:gd name="connsiteY2" fmla="*/ 45160 h 4625069"/>
                <a:gd name="connsiteX3" fmla="*/ 2144844 w 4122962"/>
                <a:gd name="connsiteY3" fmla="*/ 42422 h 4625069"/>
                <a:gd name="connsiteX4" fmla="*/ 2149824 w 4122962"/>
                <a:gd name="connsiteY4" fmla="*/ 51087 h 4625069"/>
                <a:gd name="connsiteX5" fmla="*/ 2152220 w 4122962"/>
                <a:gd name="connsiteY5" fmla="*/ 54296 h 4625069"/>
                <a:gd name="connsiteX6" fmla="*/ 2152572 w 4122962"/>
                <a:gd name="connsiteY6" fmla="*/ 55870 h 4625069"/>
                <a:gd name="connsiteX7" fmla="*/ 4033197 w 4122962"/>
                <a:gd name="connsiteY7" fmla="*/ 3328451 h 4625069"/>
                <a:gd name="connsiteX8" fmla="*/ 3864527 w 4122962"/>
                <a:gd name="connsiteY8" fmla="*/ 4203077 h 4625069"/>
                <a:gd name="connsiteX9" fmla="*/ 2061482 w 4122962"/>
                <a:gd name="connsiteY9" fmla="*/ 4625069 h 4625069"/>
                <a:gd name="connsiteX10" fmla="*/ 258437 w 4122962"/>
                <a:gd name="connsiteY10" fmla="*/ 4203077 h 4625069"/>
                <a:gd name="connsiteX11" fmla="*/ 89767 w 4122962"/>
                <a:gd name="connsiteY11" fmla="*/ 3328451 h 4625069"/>
                <a:gd name="connsiteX12" fmla="*/ 1970392 w 4122962"/>
                <a:gd name="connsiteY12" fmla="*/ 55873 h 4625069"/>
                <a:gd name="connsiteX13" fmla="*/ 1973145 w 4122962"/>
                <a:gd name="connsiteY13" fmla="*/ 51082 h 4625069"/>
                <a:gd name="connsiteX14" fmla="*/ 1978118 w 4122962"/>
                <a:gd name="connsiteY14" fmla="*/ 42427 h 4625069"/>
                <a:gd name="connsiteX15" fmla="*/ 1977566 w 4122962"/>
                <a:gd name="connsiteY15" fmla="*/ 45162 h 4625069"/>
                <a:gd name="connsiteX16" fmla="*/ 1991849 w 4122962"/>
                <a:gd name="connsiteY16" fmla="*/ 26038 h 4625069"/>
                <a:gd name="connsiteX17" fmla="*/ 2061482 w 4122962"/>
                <a:gd name="connsiteY17" fmla="*/ 0 h 4625069"/>
                <a:gd name="connsiteX0" fmla="*/ 2061482 w 4122962"/>
                <a:gd name="connsiteY0" fmla="*/ 0 h 4625069"/>
                <a:gd name="connsiteX1" fmla="*/ 2131116 w 4122962"/>
                <a:gd name="connsiteY1" fmla="*/ 26038 h 4625069"/>
                <a:gd name="connsiteX2" fmla="*/ 2145397 w 4122962"/>
                <a:gd name="connsiteY2" fmla="*/ 45160 h 4625069"/>
                <a:gd name="connsiteX3" fmla="*/ 2144844 w 4122962"/>
                <a:gd name="connsiteY3" fmla="*/ 42422 h 4625069"/>
                <a:gd name="connsiteX4" fmla="*/ 2149824 w 4122962"/>
                <a:gd name="connsiteY4" fmla="*/ 51087 h 4625069"/>
                <a:gd name="connsiteX5" fmla="*/ 2152220 w 4122962"/>
                <a:gd name="connsiteY5" fmla="*/ 54296 h 4625069"/>
                <a:gd name="connsiteX6" fmla="*/ 2152572 w 4122962"/>
                <a:gd name="connsiteY6" fmla="*/ 55870 h 4625069"/>
                <a:gd name="connsiteX7" fmla="*/ 4033197 w 4122962"/>
                <a:gd name="connsiteY7" fmla="*/ 3328451 h 4625069"/>
                <a:gd name="connsiteX8" fmla="*/ 3864527 w 4122962"/>
                <a:gd name="connsiteY8" fmla="*/ 4203077 h 4625069"/>
                <a:gd name="connsiteX9" fmla="*/ 2061482 w 4122962"/>
                <a:gd name="connsiteY9" fmla="*/ 4625069 h 4625069"/>
                <a:gd name="connsiteX10" fmla="*/ 258437 w 4122962"/>
                <a:gd name="connsiteY10" fmla="*/ 4203077 h 4625069"/>
                <a:gd name="connsiteX11" fmla="*/ 89767 w 4122962"/>
                <a:gd name="connsiteY11" fmla="*/ 3328451 h 4625069"/>
                <a:gd name="connsiteX12" fmla="*/ 1973145 w 4122962"/>
                <a:gd name="connsiteY12" fmla="*/ 51082 h 4625069"/>
                <a:gd name="connsiteX13" fmla="*/ 1978118 w 4122962"/>
                <a:gd name="connsiteY13" fmla="*/ 42427 h 4625069"/>
                <a:gd name="connsiteX14" fmla="*/ 1977566 w 4122962"/>
                <a:gd name="connsiteY14" fmla="*/ 45162 h 4625069"/>
                <a:gd name="connsiteX15" fmla="*/ 1991849 w 4122962"/>
                <a:gd name="connsiteY15" fmla="*/ 26038 h 4625069"/>
                <a:gd name="connsiteX16" fmla="*/ 2061482 w 4122962"/>
                <a:gd name="connsiteY16" fmla="*/ 0 h 4625069"/>
                <a:gd name="connsiteX0" fmla="*/ 2061482 w 4122962"/>
                <a:gd name="connsiteY0" fmla="*/ 0 h 4625069"/>
                <a:gd name="connsiteX1" fmla="*/ 2131116 w 4122962"/>
                <a:gd name="connsiteY1" fmla="*/ 26038 h 4625069"/>
                <a:gd name="connsiteX2" fmla="*/ 2145397 w 4122962"/>
                <a:gd name="connsiteY2" fmla="*/ 45160 h 4625069"/>
                <a:gd name="connsiteX3" fmla="*/ 2144844 w 4122962"/>
                <a:gd name="connsiteY3" fmla="*/ 42422 h 4625069"/>
                <a:gd name="connsiteX4" fmla="*/ 2149824 w 4122962"/>
                <a:gd name="connsiteY4" fmla="*/ 51087 h 4625069"/>
                <a:gd name="connsiteX5" fmla="*/ 2152220 w 4122962"/>
                <a:gd name="connsiteY5" fmla="*/ 54296 h 4625069"/>
                <a:gd name="connsiteX6" fmla="*/ 2152572 w 4122962"/>
                <a:gd name="connsiteY6" fmla="*/ 55870 h 4625069"/>
                <a:gd name="connsiteX7" fmla="*/ 4033197 w 4122962"/>
                <a:gd name="connsiteY7" fmla="*/ 3328451 h 4625069"/>
                <a:gd name="connsiteX8" fmla="*/ 3864527 w 4122962"/>
                <a:gd name="connsiteY8" fmla="*/ 4203077 h 4625069"/>
                <a:gd name="connsiteX9" fmla="*/ 2061482 w 4122962"/>
                <a:gd name="connsiteY9" fmla="*/ 4625069 h 4625069"/>
                <a:gd name="connsiteX10" fmla="*/ 258437 w 4122962"/>
                <a:gd name="connsiteY10" fmla="*/ 4203077 h 4625069"/>
                <a:gd name="connsiteX11" fmla="*/ 89767 w 4122962"/>
                <a:gd name="connsiteY11" fmla="*/ 3328451 h 4625069"/>
                <a:gd name="connsiteX12" fmla="*/ 1978118 w 4122962"/>
                <a:gd name="connsiteY12" fmla="*/ 42427 h 4625069"/>
                <a:gd name="connsiteX13" fmla="*/ 1977566 w 4122962"/>
                <a:gd name="connsiteY13" fmla="*/ 45162 h 4625069"/>
                <a:gd name="connsiteX14" fmla="*/ 1991849 w 4122962"/>
                <a:gd name="connsiteY14" fmla="*/ 26038 h 4625069"/>
                <a:gd name="connsiteX15" fmla="*/ 2061482 w 4122962"/>
                <a:gd name="connsiteY15" fmla="*/ 0 h 4625069"/>
                <a:gd name="connsiteX0" fmla="*/ 2061482 w 4122962"/>
                <a:gd name="connsiteY0" fmla="*/ 0 h 4625069"/>
                <a:gd name="connsiteX1" fmla="*/ 2131116 w 4122962"/>
                <a:gd name="connsiteY1" fmla="*/ 26038 h 4625069"/>
                <a:gd name="connsiteX2" fmla="*/ 2145397 w 4122962"/>
                <a:gd name="connsiteY2" fmla="*/ 45160 h 4625069"/>
                <a:gd name="connsiteX3" fmla="*/ 2144844 w 4122962"/>
                <a:gd name="connsiteY3" fmla="*/ 42422 h 4625069"/>
                <a:gd name="connsiteX4" fmla="*/ 2149824 w 4122962"/>
                <a:gd name="connsiteY4" fmla="*/ 51087 h 4625069"/>
                <a:gd name="connsiteX5" fmla="*/ 2152220 w 4122962"/>
                <a:gd name="connsiteY5" fmla="*/ 54296 h 4625069"/>
                <a:gd name="connsiteX6" fmla="*/ 2152572 w 4122962"/>
                <a:gd name="connsiteY6" fmla="*/ 55870 h 4625069"/>
                <a:gd name="connsiteX7" fmla="*/ 4033197 w 4122962"/>
                <a:gd name="connsiteY7" fmla="*/ 3328451 h 4625069"/>
                <a:gd name="connsiteX8" fmla="*/ 3864527 w 4122962"/>
                <a:gd name="connsiteY8" fmla="*/ 4203077 h 4625069"/>
                <a:gd name="connsiteX9" fmla="*/ 2061482 w 4122962"/>
                <a:gd name="connsiteY9" fmla="*/ 4625069 h 4625069"/>
                <a:gd name="connsiteX10" fmla="*/ 258437 w 4122962"/>
                <a:gd name="connsiteY10" fmla="*/ 4203077 h 4625069"/>
                <a:gd name="connsiteX11" fmla="*/ 89767 w 4122962"/>
                <a:gd name="connsiteY11" fmla="*/ 3328451 h 4625069"/>
                <a:gd name="connsiteX12" fmla="*/ 1978118 w 4122962"/>
                <a:gd name="connsiteY12" fmla="*/ 42427 h 4625069"/>
                <a:gd name="connsiteX13" fmla="*/ 1991849 w 4122962"/>
                <a:gd name="connsiteY13" fmla="*/ 26038 h 4625069"/>
                <a:gd name="connsiteX14" fmla="*/ 2061482 w 4122962"/>
                <a:gd name="connsiteY14" fmla="*/ 0 h 4625069"/>
                <a:gd name="connsiteX0" fmla="*/ 2061482 w 4122962"/>
                <a:gd name="connsiteY0" fmla="*/ 0 h 4625069"/>
                <a:gd name="connsiteX1" fmla="*/ 2131116 w 4122962"/>
                <a:gd name="connsiteY1" fmla="*/ 26038 h 4625069"/>
                <a:gd name="connsiteX2" fmla="*/ 2145397 w 4122962"/>
                <a:gd name="connsiteY2" fmla="*/ 45160 h 4625069"/>
                <a:gd name="connsiteX3" fmla="*/ 2144844 w 4122962"/>
                <a:gd name="connsiteY3" fmla="*/ 42422 h 4625069"/>
                <a:gd name="connsiteX4" fmla="*/ 2149824 w 4122962"/>
                <a:gd name="connsiteY4" fmla="*/ 51087 h 4625069"/>
                <a:gd name="connsiteX5" fmla="*/ 2152220 w 4122962"/>
                <a:gd name="connsiteY5" fmla="*/ 54296 h 4625069"/>
                <a:gd name="connsiteX6" fmla="*/ 4033197 w 4122962"/>
                <a:gd name="connsiteY6" fmla="*/ 3328451 h 4625069"/>
                <a:gd name="connsiteX7" fmla="*/ 3864527 w 4122962"/>
                <a:gd name="connsiteY7" fmla="*/ 4203077 h 4625069"/>
                <a:gd name="connsiteX8" fmla="*/ 2061482 w 4122962"/>
                <a:gd name="connsiteY8" fmla="*/ 4625069 h 4625069"/>
                <a:gd name="connsiteX9" fmla="*/ 258437 w 4122962"/>
                <a:gd name="connsiteY9" fmla="*/ 4203077 h 4625069"/>
                <a:gd name="connsiteX10" fmla="*/ 89767 w 4122962"/>
                <a:gd name="connsiteY10" fmla="*/ 3328451 h 4625069"/>
                <a:gd name="connsiteX11" fmla="*/ 1978118 w 4122962"/>
                <a:gd name="connsiteY11" fmla="*/ 42427 h 4625069"/>
                <a:gd name="connsiteX12" fmla="*/ 1991849 w 4122962"/>
                <a:gd name="connsiteY12" fmla="*/ 26038 h 4625069"/>
                <a:gd name="connsiteX13" fmla="*/ 2061482 w 4122962"/>
                <a:gd name="connsiteY13" fmla="*/ 0 h 4625069"/>
                <a:gd name="connsiteX0" fmla="*/ 2061482 w 4122962"/>
                <a:gd name="connsiteY0" fmla="*/ 0 h 4625069"/>
                <a:gd name="connsiteX1" fmla="*/ 2131116 w 4122962"/>
                <a:gd name="connsiteY1" fmla="*/ 26038 h 4625069"/>
                <a:gd name="connsiteX2" fmla="*/ 2145397 w 4122962"/>
                <a:gd name="connsiteY2" fmla="*/ 45160 h 4625069"/>
                <a:gd name="connsiteX3" fmla="*/ 2144844 w 4122962"/>
                <a:gd name="connsiteY3" fmla="*/ 42422 h 4625069"/>
                <a:gd name="connsiteX4" fmla="*/ 2149824 w 4122962"/>
                <a:gd name="connsiteY4" fmla="*/ 51087 h 4625069"/>
                <a:gd name="connsiteX5" fmla="*/ 4033197 w 4122962"/>
                <a:gd name="connsiteY5" fmla="*/ 3328451 h 4625069"/>
                <a:gd name="connsiteX6" fmla="*/ 3864527 w 4122962"/>
                <a:gd name="connsiteY6" fmla="*/ 4203077 h 4625069"/>
                <a:gd name="connsiteX7" fmla="*/ 2061482 w 4122962"/>
                <a:gd name="connsiteY7" fmla="*/ 4625069 h 4625069"/>
                <a:gd name="connsiteX8" fmla="*/ 258437 w 4122962"/>
                <a:gd name="connsiteY8" fmla="*/ 4203077 h 4625069"/>
                <a:gd name="connsiteX9" fmla="*/ 89767 w 4122962"/>
                <a:gd name="connsiteY9" fmla="*/ 3328451 h 4625069"/>
                <a:gd name="connsiteX10" fmla="*/ 1978118 w 4122962"/>
                <a:gd name="connsiteY10" fmla="*/ 42427 h 4625069"/>
                <a:gd name="connsiteX11" fmla="*/ 1991849 w 4122962"/>
                <a:gd name="connsiteY11" fmla="*/ 26038 h 4625069"/>
                <a:gd name="connsiteX12" fmla="*/ 2061482 w 4122962"/>
                <a:gd name="connsiteY12" fmla="*/ 0 h 4625069"/>
                <a:gd name="connsiteX0" fmla="*/ 2061482 w 4122962"/>
                <a:gd name="connsiteY0" fmla="*/ 0 h 4625069"/>
                <a:gd name="connsiteX1" fmla="*/ 2131116 w 4122962"/>
                <a:gd name="connsiteY1" fmla="*/ 26038 h 4625069"/>
                <a:gd name="connsiteX2" fmla="*/ 2145397 w 4122962"/>
                <a:gd name="connsiteY2" fmla="*/ 45160 h 4625069"/>
                <a:gd name="connsiteX3" fmla="*/ 2144844 w 4122962"/>
                <a:gd name="connsiteY3" fmla="*/ 42422 h 4625069"/>
                <a:gd name="connsiteX4" fmla="*/ 4033197 w 4122962"/>
                <a:gd name="connsiteY4" fmla="*/ 3328451 h 4625069"/>
                <a:gd name="connsiteX5" fmla="*/ 3864527 w 4122962"/>
                <a:gd name="connsiteY5" fmla="*/ 4203077 h 4625069"/>
                <a:gd name="connsiteX6" fmla="*/ 2061482 w 4122962"/>
                <a:gd name="connsiteY6" fmla="*/ 4625069 h 4625069"/>
                <a:gd name="connsiteX7" fmla="*/ 258437 w 4122962"/>
                <a:gd name="connsiteY7" fmla="*/ 4203077 h 4625069"/>
                <a:gd name="connsiteX8" fmla="*/ 89767 w 4122962"/>
                <a:gd name="connsiteY8" fmla="*/ 3328451 h 4625069"/>
                <a:gd name="connsiteX9" fmla="*/ 1978118 w 4122962"/>
                <a:gd name="connsiteY9" fmla="*/ 42427 h 4625069"/>
                <a:gd name="connsiteX10" fmla="*/ 1991849 w 4122962"/>
                <a:gd name="connsiteY10" fmla="*/ 26038 h 4625069"/>
                <a:gd name="connsiteX11" fmla="*/ 2061482 w 4122962"/>
                <a:gd name="connsiteY11" fmla="*/ 0 h 4625069"/>
                <a:gd name="connsiteX0" fmla="*/ 2061482 w 4122962"/>
                <a:gd name="connsiteY0" fmla="*/ 0 h 4625069"/>
                <a:gd name="connsiteX1" fmla="*/ 2131116 w 4122962"/>
                <a:gd name="connsiteY1" fmla="*/ 26038 h 4625069"/>
                <a:gd name="connsiteX2" fmla="*/ 2144844 w 4122962"/>
                <a:gd name="connsiteY2" fmla="*/ 42422 h 4625069"/>
                <a:gd name="connsiteX3" fmla="*/ 4033197 w 4122962"/>
                <a:gd name="connsiteY3" fmla="*/ 3328451 h 4625069"/>
                <a:gd name="connsiteX4" fmla="*/ 3864527 w 4122962"/>
                <a:gd name="connsiteY4" fmla="*/ 4203077 h 4625069"/>
                <a:gd name="connsiteX5" fmla="*/ 2061482 w 4122962"/>
                <a:gd name="connsiteY5" fmla="*/ 4625069 h 4625069"/>
                <a:gd name="connsiteX6" fmla="*/ 258437 w 4122962"/>
                <a:gd name="connsiteY6" fmla="*/ 4203077 h 4625069"/>
                <a:gd name="connsiteX7" fmla="*/ 89767 w 4122962"/>
                <a:gd name="connsiteY7" fmla="*/ 3328451 h 4625069"/>
                <a:gd name="connsiteX8" fmla="*/ 1978118 w 4122962"/>
                <a:gd name="connsiteY8" fmla="*/ 42427 h 4625069"/>
                <a:gd name="connsiteX9" fmla="*/ 1991849 w 4122962"/>
                <a:gd name="connsiteY9" fmla="*/ 26038 h 4625069"/>
                <a:gd name="connsiteX10" fmla="*/ 2061482 w 4122962"/>
                <a:gd name="connsiteY10" fmla="*/ 0 h 462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22962" h="4625069">
                  <a:moveTo>
                    <a:pt x="2061482" y="0"/>
                  </a:moveTo>
                  <a:cubicBezTo>
                    <a:pt x="2088676" y="0"/>
                    <a:pt x="2113295" y="9951"/>
                    <a:pt x="2131116" y="26038"/>
                  </a:cubicBezTo>
                  <a:lnTo>
                    <a:pt x="2144844" y="42422"/>
                  </a:lnTo>
                  <a:lnTo>
                    <a:pt x="4033197" y="3328451"/>
                  </a:lnTo>
                  <a:cubicBezTo>
                    <a:pt x="4202065" y="3623057"/>
                    <a:pt x="4125361" y="4032792"/>
                    <a:pt x="3864527" y="4203077"/>
                  </a:cubicBezTo>
                  <a:cubicBezTo>
                    <a:pt x="3474663" y="4457848"/>
                    <a:pt x="2813461" y="4625069"/>
                    <a:pt x="2061482" y="4625069"/>
                  </a:cubicBezTo>
                  <a:cubicBezTo>
                    <a:pt x="1309503" y="4625069"/>
                    <a:pt x="648300" y="4457848"/>
                    <a:pt x="258437" y="4203077"/>
                  </a:cubicBezTo>
                  <a:cubicBezTo>
                    <a:pt x="-2397" y="4032792"/>
                    <a:pt x="-79102" y="3623057"/>
                    <a:pt x="89767" y="3328451"/>
                  </a:cubicBezTo>
                  <a:lnTo>
                    <a:pt x="1978118" y="42427"/>
                  </a:lnTo>
                  <a:lnTo>
                    <a:pt x="1991849" y="26038"/>
                  </a:lnTo>
                  <a:cubicBezTo>
                    <a:pt x="2009670" y="9951"/>
                    <a:pt x="2034289" y="0"/>
                    <a:pt x="2061482" y="0"/>
                  </a:cubicBezTo>
                  <a:close/>
                </a:path>
              </a:pathLst>
            </a:custGeom>
            <a:solidFill>
              <a:schemeClr val="accent5"/>
            </a:solidFill>
            <a:ln w="12700">
              <a:miter lim="400000"/>
            </a:ln>
          </p:spPr>
          <p:txBody>
            <a:bodyPr wrap="square" lIns="57150" tIns="57150" rIns="57150" bIns="57150" anchor="ctr">
              <a:noAutofit/>
            </a:bodyPr>
            <a:lstStyle/>
            <a:p>
              <a:pPr>
                <a:defRPr sz="3000">
                  <a:solidFill>
                    <a:srgbClr val="FFFFFF"/>
                  </a:solidFill>
                </a:defRPr>
              </a:pPr>
              <a:endParaRPr sz="4500"/>
            </a:p>
          </p:txBody>
        </p:sp>
        <p:sp>
          <p:nvSpPr>
            <p:cNvPr id="98" name="Freeform: Shape 31">
              <a:extLst>
                <a:ext uri="{FF2B5EF4-FFF2-40B4-BE49-F238E27FC236}">
                  <a16:creationId xmlns:a16="http://schemas.microsoft.com/office/drawing/2014/main" id="{C6A8EE9B-D8A3-4FB3-B123-016A5ADBC6A4}"/>
                </a:ext>
              </a:extLst>
            </p:cNvPr>
            <p:cNvSpPr/>
            <p:nvPr/>
          </p:nvSpPr>
          <p:spPr>
            <a:xfrm>
              <a:off x="4070673" y="2480986"/>
              <a:ext cx="3918595" cy="3362114"/>
            </a:xfrm>
            <a:custGeom>
              <a:avLst/>
              <a:gdLst>
                <a:gd name="connsiteX0" fmla="*/ 1276728 w 3918595"/>
                <a:gd name="connsiteY0" fmla="*/ 0 h 3362114"/>
                <a:gd name="connsiteX1" fmla="*/ 1289974 w 3918595"/>
                <a:gd name="connsiteY1" fmla="*/ 37207 h 3362114"/>
                <a:gd name="connsiteX2" fmla="*/ 3306573 w 3918595"/>
                <a:gd name="connsiteY2" fmla="*/ 990209 h 3362114"/>
                <a:gd name="connsiteX3" fmla="*/ 3862599 w 3918595"/>
                <a:gd name="connsiteY3" fmla="*/ 2271607 h 3362114"/>
                <a:gd name="connsiteX4" fmla="*/ 3836721 w 3918595"/>
                <a:gd name="connsiteY4" fmla="*/ 2891970 h 3362114"/>
                <a:gd name="connsiteX5" fmla="*/ 3771806 w 3918595"/>
                <a:gd name="connsiteY5" fmla="*/ 2993498 h 3362114"/>
                <a:gd name="connsiteX6" fmla="*/ 3705962 w 3918595"/>
                <a:gd name="connsiteY6" fmla="*/ 3031402 h 3362114"/>
                <a:gd name="connsiteX7" fmla="*/ 2061482 w 3918595"/>
                <a:gd name="connsiteY7" fmla="*/ 3362114 h 3362114"/>
                <a:gd name="connsiteX8" fmla="*/ 258437 w 3918595"/>
                <a:gd name="connsiteY8" fmla="*/ 2940122 h 3362114"/>
                <a:gd name="connsiteX9" fmla="*/ 89767 w 3918595"/>
                <a:gd name="connsiteY9" fmla="*/ 2065496 h 336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18595" h="3362114">
                  <a:moveTo>
                    <a:pt x="1276728" y="0"/>
                  </a:moveTo>
                  <a:lnTo>
                    <a:pt x="1289974" y="37207"/>
                  </a:lnTo>
                  <a:cubicBezTo>
                    <a:pt x="1476474" y="435343"/>
                    <a:pt x="2276212" y="816832"/>
                    <a:pt x="3306573" y="990209"/>
                  </a:cubicBezTo>
                  <a:lnTo>
                    <a:pt x="3862599" y="2271607"/>
                  </a:lnTo>
                  <a:cubicBezTo>
                    <a:pt x="3948888" y="2472483"/>
                    <a:pt x="3931720" y="2708083"/>
                    <a:pt x="3836721" y="2891970"/>
                  </a:cubicBezTo>
                  <a:lnTo>
                    <a:pt x="3771806" y="2993498"/>
                  </a:lnTo>
                  <a:lnTo>
                    <a:pt x="3705962" y="3031402"/>
                  </a:lnTo>
                  <a:cubicBezTo>
                    <a:pt x="3307944" y="3234086"/>
                    <a:pt x="2719464" y="3362114"/>
                    <a:pt x="2061482" y="3362114"/>
                  </a:cubicBezTo>
                  <a:cubicBezTo>
                    <a:pt x="1309503" y="3362114"/>
                    <a:pt x="648300" y="3194893"/>
                    <a:pt x="258437" y="2940122"/>
                  </a:cubicBezTo>
                  <a:cubicBezTo>
                    <a:pt x="-2397" y="2769837"/>
                    <a:pt x="-79102" y="2360102"/>
                    <a:pt x="89767" y="2065496"/>
                  </a:cubicBezTo>
                  <a:close/>
                </a:path>
              </a:pathLst>
            </a:custGeom>
            <a:solidFill>
              <a:schemeClr val="accent5">
                <a:lumMod val="10000"/>
                <a:alpha val="25000"/>
              </a:schemeClr>
            </a:solidFill>
            <a:ln w="12700">
              <a:miter lim="400000"/>
            </a:ln>
          </p:spPr>
          <p:txBody>
            <a:bodyPr lIns="57150" tIns="57150" rIns="57150" bIns="57150" anchor="ctr"/>
            <a:lstStyle/>
            <a:p>
              <a:endParaRPr sz="4500">
                <a:solidFill>
                  <a:srgbClr val="FFFFFF"/>
                </a:solidFill>
              </a:endParaRPr>
            </a:p>
          </p:txBody>
        </p:sp>
        <p:sp>
          <p:nvSpPr>
            <p:cNvPr id="99" name="Shape">
              <a:extLst>
                <a:ext uri="{FF2B5EF4-FFF2-40B4-BE49-F238E27FC236}">
                  <a16:creationId xmlns:a16="http://schemas.microsoft.com/office/drawing/2014/main" id="{11904440-4CAC-4143-8B1F-E648A85987E5}"/>
                </a:ext>
              </a:extLst>
            </p:cNvPr>
            <p:cNvSpPr/>
            <p:nvPr/>
          </p:nvSpPr>
          <p:spPr>
            <a:xfrm>
              <a:off x="3901862" y="2419692"/>
              <a:ext cx="4257214" cy="3434150"/>
            </a:xfrm>
            <a:custGeom>
              <a:avLst/>
              <a:gdLst/>
              <a:ahLst/>
              <a:cxnLst>
                <a:cxn ang="0">
                  <a:pos x="wd2" y="hd2"/>
                </a:cxn>
                <a:cxn ang="5400000">
                  <a:pos x="wd2" y="hd2"/>
                </a:cxn>
                <a:cxn ang="10800000">
                  <a:pos x="wd2" y="hd2"/>
                </a:cxn>
                <a:cxn ang="16200000">
                  <a:pos x="wd2" y="hd2"/>
                </a:cxn>
              </a:cxnLst>
              <a:rect l="0" t="0" r="r" b="b"/>
              <a:pathLst>
                <a:path w="20801" h="21600" extrusionOk="0">
                  <a:moveTo>
                    <a:pt x="6339" y="0"/>
                  </a:moveTo>
                  <a:lnTo>
                    <a:pt x="454" y="13184"/>
                  </a:lnTo>
                  <a:cubicBezTo>
                    <a:pt x="-401" y="15095"/>
                    <a:pt x="-11" y="17749"/>
                    <a:pt x="1308" y="18859"/>
                  </a:cubicBezTo>
                  <a:cubicBezTo>
                    <a:pt x="3273" y="20509"/>
                    <a:pt x="6609" y="21600"/>
                    <a:pt x="10403" y="21600"/>
                  </a:cubicBezTo>
                  <a:cubicBezTo>
                    <a:pt x="14189" y="21600"/>
                    <a:pt x="17533" y="20509"/>
                    <a:pt x="19497" y="18859"/>
                  </a:cubicBezTo>
                  <a:cubicBezTo>
                    <a:pt x="20809" y="17749"/>
                    <a:pt x="21199" y="15095"/>
                    <a:pt x="20352" y="13184"/>
                  </a:cubicBezTo>
                  <a:lnTo>
                    <a:pt x="16948" y="5569"/>
                  </a:lnTo>
                  <a:cubicBezTo>
                    <a:pt x="11122" y="5164"/>
                    <a:pt x="6609" y="2847"/>
                    <a:pt x="6339" y="0"/>
                  </a:cubicBezTo>
                  <a:close/>
                </a:path>
              </a:pathLst>
            </a:custGeom>
            <a:solidFill>
              <a:schemeClr val="accent2"/>
            </a:solidFill>
            <a:ln w="12700">
              <a:miter lim="400000"/>
            </a:ln>
          </p:spPr>
          <p:txBody>
            <a:bodyPr lIns="57150" tIns="57150" rIns="57150" bIns="57150" anchor="ctr"/>
            <a:lstStyle/>
            <a:p>
              <a:pPr>
                <a:defRPr sz="3000">
                  <a:solidFill>
                    <a:srgbClr val="FFFFFF"/>
                  </a:solidFill>
                </a:defRPr>
              </a:pPr>
              <a:endParaRPr sz="4500"/>
            </a:p>
          </p:txBody>
        </p:sp>
        <p:sp>
          <p:nvSpPr>
            <p:cNvPr id="100" name="Freeform: Shape 33">
              <a:extLst>
                <a:ext uri="{FF2B5EF4-FFF2-40B4-BE49-F238E27FC236}">
                  <a16:creationId xmlns:a16="http://schemas.microsoft.com/office/drawing/2014/main" id="{475AF89B-1ACC-4DE6-866C-63F97708AB81}"/>
                </a:ext>
              </a:extLst>
            </p:cNvPr>
            <p:cNvSpPr/>
            <p:nvPr/>
          </p:nvSpPr>
          <p:spPr>
            <a:xfrm>
              <a:off x="4070672" y="2106690"/>
              <a:ext cx="4122962" cy="3673626"/>
            </a:xfrm>
            <a:custGeom>
              <a:avLst/>
              <a:gdLst>
                <a:gd name="connsiteX0" fmla="*/ 2631144 w 4122962"/>
                <a:gd name="connsiteY0" fmla="*/ 0 h 3673626"/>
                <a:gd name="connsiteX1" fmla="*/ 4033197 w 4122962"/>
                <a:gd name="connsiteY1" fmla="*/ 2439792 h 3673626"/>
                <a:gd name="connsiteX2" fmla="*/ 4110001 w 4122962"/>
                <a:gd name="connsiteY2" fmla="*/ 2923726 h 3673626"/>
                <a:gd name="connsiteX3" fmla="*/ 4096174 w 4122962"/>
                <a:gd name="connsiteY3" fmla="*/ 2972730 h 3673626"/>
                <a:gd name="connsiteX4" fmla="*/ 4048743 w 4122962"/>
                <a:gd name="connsiteY4" fmla="*/ 3020335 h 3673626"/>
                <a:gd name="connsiteX5" fmla="*/ 2116771 w 4122962"/>
                <a:gd name="connsiteY5" fmla="*/ 3653241 h 3673626"/>
                <a:gd name="connsiteX6" fmla="*/ 1237502 w 4122962"/>
                <a:gd name="connsiteY6" fmla="*/ 3656293 h 3673626"/>
                <a:gd name="connsiteX7" fmla="*/ 1141887 w 4122962"/>
                <a:gd name="connsiteY7" fmla="*/ 3645128 h 3673626"/>
                <a:gd name="connsiteX8" fmla="*/ 1024166 w 4122962"/>
                <a:gd name="connsiteY8" fmla="*/ 3620953 h 3673626"/>
                <a:gd name="connsiteX9" fmla="*/ 258437 w 4122962"/>
                <a:gd name="connsiteY9" fmla="*/ 3314418 h 3673626"/>
                <a:gd name="connsiteX10" fmla="*/ 89767 w 4122962"/>
                <a:gd name="connsiteY10" fmla="*/ 2439792 h 3673626"/>
                <a:gd name="connsiteX11" fmla="*/ 407151 w 4122962"/>
                <a:gd name="connsiteY11" fmla="*/ 1887496 h 3673626"/>
                <a:gd name="connsiteX12" fmla="*/ 559506 w 4122962"/>
                <a:gd name="connsiteY12" fmla="*/ 1827244 h 3673626"/>
                <a:gd name="connsiteX13" fmla="*/ 2621708 w 4122962"/>
                <a:gd name="connsiteY13" fmla="*/ 49502 h 3673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22962" h="3673626">
                  <a:moveTo>
                    <a:pt x="2631144" y="0"/>
                  </a:moveTo>
                  <a:lnTo>
                    <a:pt x="4033197" y="2439792"/>
                  </a:lnTo>
                  <a:cubicBezTo>
                    <a:pt x="4117631" y="2587095"/>
                    <a:pt x="4140672" y="2763181"/>
                    <a:pt x="4110001" y="2923726"/>
                  </a:cubicBezTo>
                  <a:lnTo>
                    <a:pt x="4096174" y="2972730"/>
                  </a:lnTo>
                  <a:lnTo>
                    <a:pt x="4048743" y="3020335"/>
                  </a:lnTo>
                  <a:cubicBezTo>
                    <a:pt x="3646351" y="3335666"/>
                    <a:pt x="2939289" y="3581851"/>
                    <a:pt x="2116771" y="3653241"/>
                  </a:cubicBezTo>
                  <a:cubicBezTo>
                    <a:pt x="1808327" y="3680013"/>
                    <a:pt x="1511641" y="3679774"/>
                    <a:pt x="1237502" y="3656293"/>
                  </a:cubicBezTo>
                  <a:lnTo>
                    <a:pt x="1141887" y="3645128"/>
                  </a:lnTo>
                  <a:lnTo>
                    <a:pt x="1024166" y="3620953"/>
                  </a:lnTo>
                  <a:cubicBezTo>
                    <a:pt x="716135" y="3547302"/>
                    <a:pt x="453369" y="3441804"/>
                    <a:pt x="258437" y="3314418"/>
                  </a:cubicBezTo>
                  <a:cubicBezTo>
                    <a:pt x="-2397" y="3144133"/>
                    <a:pt x="-79102" y="2734398"/>
                    <a:pt x="89767" y="2439792"/>
                  </a:cubicBezTo>
                  <a:lnTo>
                    <a:pt x="407151" y="1887496"/>
                  </a:lnTo>
                  <a:lnTo>
                    <a:pt x="559506" y="1827244"/>
                  </a:lnTo>
                  <a:cubicBezTo>
                    <a:pt x="1679716" y="1360354"/>
                    <a:pt x="2446693" y="723704"/>
                    <a:pt x="2621708" y="49502"/>
                  </a:cubicBezTo>
                  <a:close/>
                </a:path>
              </a:pathLst>
            </a:custGeom>
            <a:solidFill>
              <a:schemeClr val="accent5">
                <a:lumMod val="10000"/>
                <a:alpha val="25000"/>
              </a:schemeClr>
            </a:solidFill>
            <a:ln w="12700">
              <a:miter lim="400000"/>
            </a:ln>
          </p:spPr>
          <p:txBody>
            <a:bodyPr lIns="57150" tIns="57150" rIns="57150" bIns="57150" anchor="ctr"/>
            <a:lstStyle/>
            <a:p>
              <a:endParaRPr sz="4500">
                <a:solidFill>
                  <a:srgbClr val="FFFFFF"/>
                </a:solidFill>
              </a:endParaRPr>
            </a:p>
          </p:txBody>
        </p:sp>
        <p:sp>
          <p:nvSpPr>
            <p:cNvPr id="101" name="Shape">
              <a:extLst>
                <a:ext uri="{FF2B5EF4-FFF2-40B4-BE49-F238E27FC236}">
                  <a16:creationId xmlns:a16="http://schemas.microsoft.com/office/drawing/2014/main" id="{478BF391-0C42-462B-9CA3-29928DBED7A3}"/>
                </a:ext>
              </a:extLst>
            </p:cNvPr>
            <p:cNvSpPr/>
            <p:nvPr/>
          </p:nvSpPr>
          <p:spPr>
            <a:xfrm>
              <a:off x="6512846" y="3027661"/>
              <a:ext cx="1215306" cy="1195356"/>
            </a:xfrm>
            <a:custGeom>
              <a:avLst/>
              <a:gdLst/>
              <a:ahLst/>
              <a:cxnLst>
                <a:cxn ang="0">
                  <a:pos x="wd2" y="hd2"/>
                </a:cxn>
                <a:cxn ang="5400000">
                  <a:pos x="wd2" y="hd2"/>
                </a:cxn>
                <a:cxn ang="10800000">
                  <a:pos x="wd2" y="hd2"/>
                </a:cxn>
                <a:cxn ang="16200000">
                  <a:pos x="wd2" y="hd2"/>
                </a:cxn>
              </a:cxnLst>
              <a:rect l="0" t="0" r="r" b="b"/>
              <a:pathLst>
                <a:path w="21600" h="21600" extrusionOk="0">
                  <a:moveTo>
                    <a:pt x="21600" y="5102"/>
                  </a:moveTo>
                  <a:cubicBezTo>
                    <a:pt x="21600" y="5102"/>
                    <a:pt x="20155" y="0"/>
                    <a:pt x="0" y="0"/>
                  </a:cubicBezTo>
                  <a:lnTo>
                    <a:pt x="0" y="21600"/>
                  </a:lnTo>
                  <a:lnTo>
                    <a:pt x="21600" y="21600"/>
                  </a:lnTo>
                  <a:lnTo>
                    <a:pt x="21600" y="5102"/>
                  </a:lnTo>
                  <a:close/>
                </a:path>
              </a:pathLst>
            </a:custGeom>
            <a:solidFill>
              <a:schemeClr val="accent3">
                <a:lumMod val="75000"/>
              </a:schemeClr>
            </a:solidFill>
            <a:ln w="12700">
              <a:miter lim="400000"/>
            </a:ln>
          </p:spPr>
          <p:txBody>
            <a:bodyPr lIns="57150" tIns="57150" rIns="57150" bIns="57150" anchor="ctr"/>
            <a:lstStyle/>
            <a:p>
              <a:pPr>
                <a:defRPr sz="3000">
                  <a:solidFill>
                    <a:srgbClr val="FFFFFF"/>
                  </a:solidFill>
                </a:defRPr>
              </a:pPr>
              <a:endParaRPr sz="4500"/>
            </a:p>
          </p:txBody>
        </p:sp>
        <p:sp>
          <p:nvSpPr>
            <p:cNvPr id="102" name="Shape">
              <a:extLst>
                <a:ext uri="{FF2B5EF4-FFF2-40B4-BE49-F238E27FC236}">
                  <a16:creationId xmlns:a16="http://schemas.microsoft.com/office/drawing/2014/main" id="{B7EC5B81-42BD-4476-B127-F0442809FC5B}"/>
                </a:ext>
              </a:extLst>
            </p:cNvPr>
            <p:cNvSpPr/>
            <p:nvPr/>
          </p:nvSpPr>
          <p:spPr>
            <a:xfrm>
              <a:off x="3763758" y="2143488"/>
              <a:ext cx="4527252" cy="3699612"/>
            </a:xfrm>
            <a:custGeom>
              <a:avLst/>
              <a:gdLst/>
              <a:ahLst/>
              <a:cxnLst>
                <a:cxn ang="0">
                  <a:pos x="wd2" y="hd2"/>
                </a:cxn>
                <a:cxn ang="5400000">
                  <a:pos x="wd2" y="hd2"/>
                </a:cxn>
                <a:cxn ang="10800000">
                  <a:pos x="wd2" y="hd2"/>
                </a:cxn>
                <a:cxn ang="16200000">
                  <a:pos x="wd2" y="hd2"/>
                </a:cxn>
              </a:cxnLst>
              <a:rect l="0" t="0" r="r" b="b"/>
              <a:pathLst>
                <a:path w="20799" h="21600" extrusionOk="0">
                  <a:moveTo>
                    <a:pt x="20347" y="13286"/>
                  </a:moveTo>
                  <a:lnTo>
                    <a:pt x="14341" y="0"/>
                  </a:lnTo>
                  <a:cubicBezTo>
                    <a:pt x="13544" y="4811"/>
                    <a:pt x="8532" y="8914"/>
                    <a:pt x="1440" y="11100"/>
                  </a:cubicBezTo>
                  <a:lnTo>
                    <a:pt x="453" y="13286"/>
                  </a:lnTo>
                  <a:cubicBezTo>
                    <a:pt x="-400" y="15176"/>
                    <a:pt x="-12" y="17801"/>
                    <a:pt x="1306" y="18894"/>
                  </a:cubicBezTo>
                  <a:cubicBezTo>
                    <a:pt x="3273" y="20525"/>
                    <a:pt x="6607" y="21600"/>
                    <a:pt x="10400" y="21600"/>
                  </a:cubicBezTo>
                  <a:cubicBezTo>
                    <a:pt x="14193" y="21600"/>
                    <a:pt x="17527" y="20525"/>
                    <a:pt x="19494" y="18894"/>
                  </a:cubicBezTo>
                  <a:cubicBezTo>
                    <a:pt x="20805" y="17792"/>
                    <a:pt x="21200" y="15167"/>
                    <a:pt x="20347" y="13286"/>
                  </a:cubicBezTo>
                  <a:close/>
                </a:path>
              </a:pathLst>
            </a:custGeom>
            <a:solidFill>
              <a:schemeClr val="accent4"/>
            </a:solidFill>
            <a:ln w="12700">
              <a:miter lim="400000"/>
            </a:ln>
          </p:spPr>
          <p:txBody>
            <a:bodyPr lIns="57150" tIns="57150" rIns="57150" bIns="57150" anchor="ctr"/>
            <a:lstStyle/>
            <a:p>
              <a:pPr>
                <a:defRPr sz="3000">
                  <a:solidFill>
                    <a:srgbClr val="FFFFFF"/>
                  </a:solidFill>
                </a:defRPr>
              </a:pPr>
              <a:endParaRPr sz="4500"/>
            </a:p>
          </p:txBody>
        </p:sp>
        <p:sp>
          <p:nvSpPr>
            <p:cNvPr id="103" name="Freeform: Shape 36">
              <a:extLst>
                <a:ext uri="{FF2B5EF4-FFF2-40B4-BE49-F238E27FC236}">
                  <a16:creationId xmlns:a16="http://schemas.microsoft.com/office/drawing/2014/main" id="{A2565A31-DACC-412B-8D7B-7349119B0E6E}"/>
                </a:ext>
              </a:extLst>
            </p:cNvPr>
            <p:cNvSpPr/>
            <p:nvPr/>
          </p:nvSpPr>
          <p:spPr>
            <a:xfrm>
              <a:off x="3901845" y="3380541"/>
              <a:ext cx="3708796" cy="2396535"/>
            </a:xfrm>
            <a:custGeom>
              <a:avLst/>
              <a:gdLst>
                <a:gd name="connsiteX0" fmla="*/ 745267 w 3708796"/>
                <a:gd name="connsiteY0" fmla="*/ 0 h 2396535"/>
                <a:gd name="connsiteX1" fmla="*/ 826817 w 3708796"/>
                <a:gd name="connsiteY1" fmla="*/ 132892 h 2396535"/>
                <a:gd name="connsiteX2" fmla="*/ 3461962 w 3708796"/>
                <a:gd name="connsiteY2" fmla="*/ 2079217 h 2396535"/>
                <a:gd name="connsiteX3" fmla="*/ 3708796 w 3708796"/>
                <a:gd name="connsiteY3" fmla="*/ 2184761 h 2396535"/>
                <a:gd name="connsiteX4" fmla="*/ 3638922 w 3708796"/>
                <a:gd name="connsiteY4" fmla="*/ 2216278 h 2396535"/>
                <a:gd name="connsiteX5" fmla="*/ 3429115 w 3708796"/>
                <a:gd name="connsiteY5" fmla="*/ 2290683 h 2396535"/>
                <a:gd name="connsiteX6" fmla="*/ 3211437 w 3708796"/>
                <a:gd name="connsiteY6" fmla="*/ 2350523 h 2396535"/>
                <a:gd name="connsiteX7" fmla="*/ 3142219 w 3708796"/>
                <a:gd name="connsiteY7" fmla="*/ 2361794 h 2396535"/>
                <a:gd name="connsiteX8" fmla="*/ 1803449 w 3708796"/>
                <a:gd name="connsiteY8" fmla="*/ 2339069 h 2396535"/>
                <a:gd name="connsiteX9" fmla="*/ 196004 w 3708796"/>
                <a:gd name="connsiteY9" fmla="*/ 1818659 h 2396535"/>
                <a:gd name="connsiteX10" fmla="*/ 36967 w 3708796"/>
                <a:gd name="connsiteY10" fmla="*/ 1716952 h 2396535"/>
                <a:gd name="connsiteX11" fmla="*/ 13474 w 3708796"/>
                <a:gd name="connsiteY11" fmla="*/ 1634141 h 2396535"/>
                <a:gd name="connsiteX12" fmla="*/ 92935 w 3708796"/>
                <a:gd name="connsiteY12" fmla="*/ 1135256 h 2396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08796" h="2396535">
                  <a:moveTo>
                    <a:pt x="745267" y="0"/>
                  </a:moveTo>
                  <a:lnTo>
                    <a:pt x="826817" y="132892"/>
                  </a:lnTo>
                  <a:cubicBezTo>
                    <a:pt x="1307556" y="851813"/>
                    <a:pt x="2237806" y="1533841"/>
                    <a:pt x="3461962" y="2079217"/>
                  </a:cubicBezTo>
                  <a:lnTo>
                    <a:pt x="3708796" y="2184761"/>
                  </a:lnTo>
                  <a:lnTo>
                    <a:pt x="3638922" y="2216278"/>
                  </a:lnTo>
                  <a:cubicBezTo>
                    <a:pt x="3572525" y="2242854"/>
                    <a:pt x="3502464" y="2267711"/>
                    <a:pt x="3429115" y="2290683"/>
                  </a:cubicBezTo>
                  <a:lnTo>
                    <a:pt x="3211437" y="2350523"/>
                  </a:lnTo>
                  <a:lnTo>
                    <a:pt x="3142219" y="2361794"/>
                  </a:lnTo>
                  <a:cubicBezTo>
                    <a:pt x="2747341" y="2413045"/>
                    <a:pt x="2287499" y="2409316"/>
                    <a:pt x="1803449" y="2339069"/>
                  </a:cubicBezTo>
                  <a:cubicBezTo>
                    <a:pt x="1167927" y="2246841"/>
                    <a:pt x="605223" y="2056187"/>
                    <a:pt x="196004" y="1818659"/>
                  </a:cubicBezTo>
                  <a:lnTo>
                    <a:pt x="36967" y="1716952"/>
                  </a:lnTo>
                  <a:lnTo>
                    <a:pt x="13474" y="1634141"/>
                  </a:lnTo>
                  <a:cubicBezTo>
                    <a:pt x="-18352" y="1468614"/>
                    <a:pt x="5441" y="1287169"/>
                    <a:pt x="92935" y="1135256"/>
                  </a:cubicBezTo>
                  <a:close/>
                </a:path>
              </a:pathLst>
            </a:custGeom>
            <a:solidFill>
              <a:schemeClr val="accent5">
                <a:lumMod val="10000"/>
                <a:alpha val="25000"/>
              </a:schemeClr>
            </a:solidFill>
            <a:ln w="12700">
              <a:miter lim="400000"/>
            </a:ln>
          </p:spPr>
          <p:txBody>
            <a:bodyPr lIns="57150" tIns="57150" rIns="57150" bIns="57150" anchor="ctr"/>
            <a:lstStyle/>
            <a:p>
              <a:endParaRPr sz="4500">
                <a:solidFill>
                  <a:srgbClr val="FFFFFF"/>
                </a:solidFill>
              </a:endParaRPr>
            </a:p>
          </p:txBody>
        </p:sp>
        <p:sp>
          <p:nvSpPr>
            <p:cNvPr id="104" name="Shape">
              <a:extLst>
                <a:ext uri="{FF2B5EF4-FFF2-40B4-BE49-F238E27FC236}">
                  <a16:creationId xmlns:a16="http://schemas.microsoft.com/office/drawing/2014/main" id="{B9619FF8-43B0-45B0-9AAA-985B3C350558}"/>
                </a:ext>
              </a:extLst>
            </p:cNvPr>
            <p:cNvSpPr/>
            <p:nvPr/>
          </p:nvSpPr>
          <p:spPr>
            <a:xfrm>
              <a:off x="3738889" y="3309686"/>
              <a:ext cx="4279376" cy="2542619"/>
            </a:xfrm>
            <a:custGeom>
              <a:avLst/>
              <a:gdLst/>
              <a:ahLst/>
              <a:cxnLst>
                <a:cxn ang="0">
                  <a:pos x="wd2" y="hd2"/>
                </a:cxn>
                <a:cxn ang="5400000">
                  <a:pos x="wd2" y="hd2"/>
                </a:cxn>
                <a:cxn ang="10800000">
                  <a:pos x="wd2" y="hd2"/>
                </a:cxn>
                <a:cxn ang="16200000">
                  <a:pos x="wd2" y="hd2"/>
                </a:cxn>
              </a:cxnLst>
              <a:rect l="0" t="0" r="r" b="b"/>
              <a:pathLst>
                <a:path w="21151" h="21600" extrusionOk="0">
                  <a:moveTo>
                    <a:pt x="3533" y="0"/>
                  </a:moveTo>
                  <a:lnTo>
                    <a:pt x="507" y="9047"/>
                  </a:lnTo>
                  <a:cubicBezTo>
                    <a:pt x="-449" y="11902"/>
                    <a:pt x="-9" y="15851"/>
                    <a:pt x="1455" y="17507"/>
                  </a:cubicBezTo>
                  <a:cubicBezTo>
                    <a:pt x="3647" y="19971"/>
                    <a:pt x="7370" y="21600"/>
                    <a:pt x="11602" y="21600"/>
                  </a:cubicBezTo>
                  <a:cubicBezTo>
                    <a:pt x="15470" y="21600"/>
                    <a:pt x="18914" y="20244"/>
                    <a:pt x="21151" y="18133"/>
                  </a:cubicBezTo>
                  <a:cubicBezTo>
                    <a:pt x="12361" y="14352"/>
                    <a:pt x="5831" y="7795"/>
                    <a:pt x="3533" y="0"/>
                  </a:cubicBezTo>
                  <a:close/>
                </a:path>
              </a:pathLst>
            </a:custGeom>
            <a:solidFill>
              <a:schemeClr val="accent6"/>
            </a:solidFill>
            <a:ln w="12700">
              <a:miter lim="400000"/>
            </a:ln>
          </p:spPr>
          <p:txBody>
            <a:bodyPr lIns="57150" tIns="57150" rIns="57150" bIns="57150" anchor="ctr"/>
            <a:lstStyle/>
            <a:p>
              <a:pPr>
                <a:defRPr sz="3000">
                  <a:solidFill>
                    <a:srgbClr val="FFFFFF"/>
                  </a:solidFill>
                </a:defRPr>
              </a:pPr>
              <a:endParaRPr sz="4500"/>
            </a:p>
          </p:txBody>
        </p:sp>
        <p:sp>
          <p:nvSpPr>
            <p:cNvPr id="105" name="Freeform: Shape 38">
              <a:extLst>
                <a:ext uri="{FF2B5EF4-FFF2-40B4-BE49-F238E27FC236}">
                  <a16:creationId xmlns:a16="http://schemas.microsoft.com/office/drawing/2014/main" id="{EEC0B984-0CED-47A5-8BC8-714C6676E5BA}"/>
                </a:ext>
              </a:extLst>
            </p:cNvPr>
            <p:cNvSpPr/>
            <p:nvPr/>
          </p:nvSpPr>
          <p:spPr>
            <a:xfrm>
              <a:off x="4206870" y="3261189"/>
              <a:ext cx="4084034" cy="2481834"/>
            </a:xfrm>
            <a:custGeom>
              <a:avLst/>
              <a:gdLst>
                <a:gd name="connsiteX0" fmla="*/ 3320554 w 4084034"/>
                <a:gd name="connsiteY0" fmla="*/ 0 h 2481834"/>
                <a:gd name="connsiteX1" fmla="*/ 3985755 w 4084034"/>
                <a:gd name="connsiteY1" fmla="*/ 1157903 h 2481834"/>
                <a:gd name="connsiteX2" fmla="*/ 4069557 w 4084034"/>
                <a:gd name="connsiteY2" fmla="*/ 1688202 h 2481834"/>
                <a:gd name="connsiteX3" fmla="*/ 4044117 w 4084034"/>
                <a:gd name="connsiteY3" fmla="*/ 1777965 h 2481834"/>
                <a:gd name="connsiteX4" fmla="*/ 3972319 w 4084034"/>
                <a:gd name="connsiteY4" fmla="*/ 1847152 h 2481834"/>
                <a:gd name="connsiteX5" fmla="*/ 1957026 w 4084034"/>
                <a:gd name="connsiteY5" fmla="*/ 2468508 h 2481834"/>
                <a:gd name="connsiteX6" fmla="*/ 0 w 4084034"/>
                <a:gd name="connsiteY6" fmla="*/ 2192236 h 2481834"/>
                <a:gd name="connsiteX7" fmla="*/ 3220683 w 4084034"/>
                <a:gd name="connsiteY7" fmla="*/ 166738 h 2481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84034" h="2481834">
                  <a:moveTo>
                    <a:pt x="3320554" y="0"/>
                  </a:moveTo>
                  <a:lnTo>
                    <a:pt x="3985755" y="1157903"/>
                  </a:lnTo>
                  <a:cubicBezTo>
                    <a:pt x="4078590" y="1318990"/>
                    <a:pt x="4103513" y="1511935"/>
                    <a:pt x="4069557" y="1688202"/>
                  </a:cubicBezTo>
                  <a:lnTo>
                    <a:pt x="4044117" y="1777965"/>
                  </a:lnTo>
                  <a:lnTo>
                    <a:pt x="3972319" y="1847152"/>
                  </a:lnTo>
                  <a:cubicBezTo>
                    <a:pt x="3549771" y="2166830"/>
                    <a:pt x="2811157" y="2409863"/>
                    <a:pt x="1957026" y="2468508"/>
                  </a:cubicBezTo>
                  <a:cubicBezTo>
                    <a:pt x="1176192" y="2522120"/>
                    <a:pt x="468833" y="2410757"/>
                    <a:pt x="0" y="2192236"/>
                  </a:cubicBezTo>
                  <a:cubicBezTo>
                    <a:pt x="1527150" y="1695695"/>
                    <a:pt x="2687855" y="974714"/>
                    <a:pt x="3220683" y="166738"/>
                  </a:cubicBezTo>
                  <a:close/>
                </a:path>
              </a:pathLst>
            </a:custGeom>
            <a:solidFill>
              <a:schemeClr val="accent5">
                <a:lumMod val="10000"/>
                <a:alpha val="25000"/>
              </a:schemeClr>
            </a:solidFill>
            <a:ln w="12700">
              <a:miter lim="400000"/>
            </a:ln>
          </p:spPr>
          <p:txBody>
            <a:bodyPr lIns="57150" tIns="57150" rIns="57150" bIns="57150" anchor="ctr"/>
            <a:lstStyle/>
            <a:p>
              <a:endParaRPr sz="4500">
                <a:solidFill>
                  <a:srgbClr val="FFFFFF"/>
                </a:solidFill>
              </a:endParaRPr>
            </a:p>
          </p:txBody>
        </p:sp>
        <p:sp>
          <p:nvSpPr>
            <p:cNvPr id="106" name="Shape">
              <a:extLst>
                <a:ext uri="{FF2B5EF4-FFF2-40B4-BE49-F238E27FC236}">
                  <a16:creationId xmlns:a16="http://schemas.microsoft.com/office/drawing/2014/main" id="{B44228AD-9622-4A9B-A268-CF939D2831BF}"/>
                </a:ext>
              </a:extLst>
            </p:cNvPr>
            <p:cNvSpPr/>
            <p:nvPr/>
          </p:nvSpPr>
          <p:spPr>
            <a:xfrm>
              <a:off x="4162722" y="3309686"/>
              <a:ext cx="4280913" cy="2547223"/>
            </a:xfrm>
            <a:custGeom>
              <a:avLst/>
              <a:gdLst/>
              <a:ahLst/>
              <a:cxnLst>
                <a:cxn ang="0">
                  <a:pos x="wd2" y="hd2"/>
                </a:cxn>
                <a:cxn ang="5400000">
                  <a:pos x="wd2" y="hd2"/>
                </a:cxn>
                <a:cxn ang="10800000">
                  <a:pos x="wd2" y="hd2"/>
                </a:cxn>
                <a:cxn ang="16200000">
                  <a:pos x="wd2" y="hd2"/>
                </a:cxn>
              </a:cxnLst>
              <a:rect l="0" t="0" r="r" b="b"/>
              <a:pathLst>
                <a:path w="21151" h="21600" extrusionOk="0">
                  <a:moveTo>
                    <a:pt x="20645" y="9069"/>
                  </a:moveTo>
                  <a:lnTo>
                    <a:pt x="17612" y="0"/>
                  </a:lnTo>
                  <a:cubicBezTo>
                    <a:pt x="15330" y="7794"/>
                    <a:pt x="8795" y="14339"/>
                    <a:pt x="0" y="18126"/>
                  </a:cubicBezTo>
                  <a:cubicBezTo>
                    <a:pt x="2237" y="20247"/>
                    <a:pt x="5686" y="21600"/>
                    <a:pt x="9553" y="21600"/>
                  </a:cubicBezTo>
                  <a:cubicBezTo>
                    <a:pt x="13783" y="21600"/>
                    <a:pt x="17506" y="19973"/>
                    <a:pt x="19697" y="17514"/>
                  </a:cubicBezTo>
                  <a:cubicBezTo>
                    <a:pt x="21160" y="15862"/>
                    <a:pt x="21600" y="11919"/>
                    <a:pt x="20645" y="9069"/>
                  </a:cubicBezTo>
                  <a:close/>
                </a:path>
              </a:pathLst>
            </a:custGeom>
            <a:solidFill>
              <a:schemeClr val="accent3"/>
            </a:solidFill>
            <a:ln w="12700">
              <a:miter lim="400000"/>
            </a:ln>
          </p:spPr>
          <p:txBody>
            <a:bodyPr lIns="57150" tIns="57150" rIns="57150" bIns="57150" anchor="ctr"/>
            <a:lstStyle/>
            <a:p>
              <a:pPr>
                <a:defRPr sz="3000">
                  <a:solidFill>
                    <a:srgbClr val="FFFFFF"/>
                  </a:solidFill>
                </a:defRPr>
              </a:pPr>
              <a:endParaRPr sz="4500"/>
            </a:p>
          </p:txBody>
        </p:sp>
      </p:grpSp>
      <p:grpSp>
        <p:nvGrpSpPr>
          <p:cNvPr id="107" name="Group 44">
            <a:extLst>
              <a:ext uri="{FF2B5EF4-FFF2-40B4-BE49-F238E27FC236}">
                <a16:creationId xmlns:a16="http://schemas.microsoft.com/office/drawing/2014/main" id="{C207030F-0A2A-495C-80D4-E50222E8A97C}"/>
              </a:ext>
            </a:extLst>
          </p:cNvPr>
          <p:cNvGrpSpPr/>
          <p:nvPr/>
        </p:nvGrpSpPr>
        <p:grpSpPr>
          <a:xfrm>
            <a:off x="13024110" y="6175947"/>
            <a:ext cx="4750664" cy="2950891"/>
            <a:chOff x="8680948" y="4104164"/>
            <a:chExt cx="3167109" cy="1967260"/>
          </a:xfrm>
        </p:grpSpPr>
        <p:sp>
          <p:nvSpPr>
            <p:cNvPr id="108" name="TextBox 45">
              <a:extLst>
                <a:ext uri="{FF2B5EF4-FFF2-40B4-BE49-F238E27FC236}">
                  <a16:creationId xmlns:a16="http://schemas.microsoft.com/office/drawing/2014/main" id="{2EF2D7A3-3353-4C36-AC2E-A72F641947E9}"/>
                </a:ext>
              </a:extLst>
            </p:cNvPr>
            <p:cNvSpPr txBox="1"/>
            <p:nvPr/>
          </p:nvSpPr>
          <p:spPr>
            <a:xfrm>
              <a:off x="8921977" y="4104164"/>
              <a:ext cx="2926080" cy="430887"/>
            </a:xfrm>
            <a:prstGeom prst="rect">
              <a:avLst/>
            </a:prstGeom>
            <a:noFill/>
          </p:spPr>
          <p:txBody>
            <a:bodyPr wrap="square" lIns="0" rIns="0" rtlCol="0" anchor="b">
              <a:spAutoFit/>
            </a:bodyPr>
            <a:lstStyle/>
            <a:p>
              <a:r>
                <a:rPr lang="en-US" sz="3600" b="1" noProof="1">
                  <a:solidFill>
                    <a:schemeClr val="accent2">
                      <a:lumMod val="75000"/>
                    </a:schemeClr>
                  </a:solidFill>
                </a:rPr>
                <a:t>User Interaction. </a:t>
              </a:r>
            </a:p>
          </p:txBody>
        </p:sp>
        <p:sp>
          <p:nvSpPr>
            <p:cNvPr id="109" name="TextBox 46">
              <a:extLst>
                <a:ext uri="{FF2B5EF4-FFF2-40B4-BE49-F238E27FC236}">
                  <a16:creationId xmlns:a16="http://schemas.microsoft.com/office/drawing/2014/main" id="{960EF784-EE71-400F-AEAA-A2ED5D133716}"/>
                </a:ext>
              </a:extLst>
            </p:cNvPr>
            <p:cNvSpPr txBox="1"/>
            <p:nvPr/>
          </p:nvSpPr>
          <p:spPr>
            <a:xfrm>
              <a:off x="8680948" y="4532542"/>
              <a:ext cx="3167109" cy="1538882"/>
            </a:xfrm>
            <a:prstGeom prst="rect">
              <a:avLst/>
            </a:prstGeom>
            <a:noFill/>
          </p:spPr>
          <p:txBody>
            <a:bodyPr wrap="square" lIns="0" rIns="0" rtlCol="0" anchor="t">
              <a:spAutoFit/>
            </a:bodyPr>
            <a:lstStyle/>
            <a:p>
              <a:pPr algn="just"/>
              <a:r>
                <a:rPr lang="en-US" sz="1800" noProof="1">
                  <a:solidFill>
                    <a:schemeClr val="tx1">
                      <a:lumMod val="65000"/>
                      <a:lumOff val="35000"/>
                    </a:schemeClr>
                  </a:solidFill>
                </a:rPr>
                <a:t>The dispenser works non-intrusively. Thus, when the PIR sensor detects any movement near the dispenser, the camera is activated to try to identify if the approaching person is a registered patient. The mobile app also serves for the caregiver to receive notiﬁcations about whether or not the patient has obtained the medications from the dispenser.  </a:t>
              </a:r>
            </a:p>
          </p:txBody>
        </p:sp>
      </p:grpSp>
      <p:grpSp>
        <p:nvGrpSpPr>
          <p:cNvPr id="110" name="Group 41">
            <a:extLst>
              <a:ext uri="{FF2B5EF4-FFF2-40B4-BE49-F238E27FC236}">
                <a16:creationId xmlns:a16="http://schemas.microsoft.com/office/drawing/2014/main" id="{8FEF693E-EE80-4E36-83A7-946FFC89239A}"/>
              </a:ext>
            </a:extLst>
          </p:cNvPr>
          <p:cNvGrpSpPr/>
          <p:nvPr/>
        </p:nvGrpSpPr>
        <p:grpSpPr>
          <a:xfrm>
            <a:off x="12331026" y="3188214"/>
            <a:ext cx="5616732" cy="2950891"/>
            <a:chOff x="8780207" y="1497503"/>
            <a:chExt cx="3067850" cy="1967260"/>
          </a:xfrm>
        </p:grpSpPr>
        <p:sp>
          <p:nvSpPr>
            <p:cNvPr id="111" name="TextBox 42">
              <a:extLst>
                <a:ext uri="{FF2B5EF4-FFF2-40B4-BE49-F238E27FC236}">
                  <a16:creationId xmlns:a16="http://schemas.microsoft.com/office/drawing/2014/main" id="{E23A13B7-05E7-426A-AD07-197107DCE295}"/>
                </a:ext>
              </a:extLst>
            </p:cNvPr>
            <p:cNvSpPr txBox="1"/>
            <p:nvPr/>
          </p:nvSpPr>
          <p:spPr>
            <a:xfrm>
              <a:off x="8780207" y="1497503"/>
              <a:ext cx="2926080" cy="430887"/>
            </a:xfrm>
            <a:prstGeom prst="rect">
              <a:avLst/>
            </a:prstGeom>
            <a:noFill/>
          </p:spPr>
          <p:txBody>
            <a:bodyPr wrap="square" lIns="0" rIns="0" rtlCol="0" anchor="b">
              <a:spAutoFit/>
            </a:bodyPr>
            <a:lstStyle/>
            <a:p>
              <a:r>
                <a:rPr lang="en-US" sz="3600" b="1" noProof="1">
                  <a:solidFill>
                    <a:schemeClr val="accent6">
                      <a:lumMod val="75000"/>
                    </a:schemeClr>
                  </a:solidFill>
                </a:rPr>
                <a:t>Cloud Computing. </a:t>
              </a:r>
            </a:p>
          </p:txBody>
        </p:sp>
        <p:sp>
          <p:nvSpPr>
            <p:cNvPr id="112" name="TextBox 43">
              <a:extLst>
                <a:ext uri="{FF2B5EF4-FFF2-40B4-BE49-F238E27FC236}">
                  <a16:creationId xmlns:a16="http://schemas.microsoft.com/office/drawing/2014/main" id="{F2A71E7C-5A97-482A-A332-9FA8B7CBD207}"/>
                </a:ext>
              </a:extLst>
            </p:cNvPr>
            <p:cNvSpPr txBox="1"/>
            <p:nvPr/>
          </p:nvSpPr>
          <p:spPr>
            <a:xfrm>
              <a:off x="8921977" y="1925881"/>
              <a:ext cx="2926080" cy="1538882"/>
            </a:xfrm>
            <a:prstGeom prst="rect">
              <a:avLst/>
            </a:prstGeom>
            <a:noFill/>
          </p:spPr>
          <p:txBody>
            <a:bodyPr wrap="square" lIns="0" rIns="0" rtlCol="0" anchor="t">
              <a:spAutoFit/>
            </a:bodyPr>
            <a:lstStyle/>
            <a:p>
              <a:pPr algn="just"/>
              <a:r>
                <a:rPr lang="en-US" sz="1800" noProof="1">
                  <a:solidFill>
                    <a:schemeClr val="tx1">
                      <a:lumMod val="65000"/>
                      <a:lumOff val="35000"/>
                    </a:schemeClr>
                  </a:solidFill>
                </a:rPr>
                <a:t>We use RESTful cloud services for processing, storage and database management (speciﬁcally in PostgreSQL, version 10.8). In addition to storing information in the PostgreSQL database, a folder is created for each patient in which we store the photographs that are used for his/her later identiﬁcation.</a:t>
              </a:r>
            </a:p>
          </p:txBody>
        </p:sp>
      </p:grpSp>
      <p:grpSp>
        <p:nvGrpSpPr>
          <p:cNvPr id="113" name="Group 47">
            <a:extLst>
              <a:ext uri="{FF2B5EF4-FFF2-40B4-BE49-F238E27FC236}">
                <a16:creationId xmlns:a16="http://schemas.microsoft.com/office/drawing/2014/main" id="{40299CE5-F7EE-4E65-9970-6B5E4CF229B0}"/>
              </a:ext>
            </a:extLst>
          </p:cNvPr>
          <p:cNvGrpSpPr/>
          <p:nvPr/>
        </p:nvGrpSpPr>
        <p:grpSpPr>
          <a:xfrm>
            <a:off x="1145774" y="4467033"/>
            <a:ext cx="4389120" cy="2981669"/>
            <a:chOff x="332936" y="2658544"/>
            <a:chExt cx="2926080" cy="1987779"/>
          </a:xfrm>
        </p:grpSpPr>
        <p:sp>
          <p:nvSpPr>
            <p:cNvPr id="114" name="TextBox 48">
              <a:extLst>
                <a:ext uri="{FF2B5EF4-FFF2-40B4-BE49-F238E27FC236}">
                  <a16:creationId xmlns:a16="http://schemas.microsoft.com/office/drawing/2014/main" id="{78B9FF22-4848-40CA-ACF6-443A2776A4A7}"/>
                </a:ext>
              </a:extLst>
            </p:cNvPr>
            <p:cNvSpPr txBox="1"/>
            <p:nvPr/>
          </p:nvSpPr>
          <p:spPr>
            <a:xfrm>
              <a:off x="332936" y="2658544"/>
              <a:ext cx="2926080" cy="430887"/>
            </a:xfrm>
            <a:prstGeom prst="rect">
              <a:avLst/>
            </a:prstGeom>
            <a:noFill/>
          </p:spPr>
          <p:txBody>
            <a:bodyPr wrap="square" lIns="0" rIns="0" rtlCol="0" anchor="b">
              <a:spAutoFit/>
            </a:bodyPr>
            <a:lstStyle/>
            <a:p>
              <a:pPr algn="r"/>
              <a:r>
                <a:rPr lang="en-US" sz="3600" b="1" noProof="1">
                  <a:solidFill>
                    <a:schemeClr val="accent4">
                      <a:lumMod val="75000"/>
                    </a:schemeClr>
                  </a:solidFill>
                </a:rPr>
                <a:t>Physical Layer. </a:t>
              </a:r>
            </a:p>
          </p:txBody>
        </p:sp>
        <p:sp>
          <p:nvSpPr>
            <p:cNvPr id="115" name="TextBox 49">
              <a:extLst>
                <a:ext uri="{FF2B5EF4-FFF2-40B4-BE49-F238E27FC236}">
                  <a16:creationId xmlns:a16="http://schemas.microsoft.com/office/drawing/2014/main" id="{11C2A47F-8DB1-4EFA-A8B9-5B857996BBBB}"/>
                </a:ext>
              </a:extLst>
            </p:cNvPr>
            <p:cNvSpPr txBox="1"/>
            <p:nvPr/>
          </p:nvSpPr>
          <p:spPr>
            <a:xfrm>
              <a:off x="332936" y="3086922"/>
              <a:ext cx="2926080" cy="1559401"/>
            </a:xfrm>
            <a:prstGeom prst="rect">
              <a:avLst/>
            </a:prstGeom>
            <a:noFill/>
          </p:spPr>
          <p:txBody>
            <a:bodyPr wrap="square" lIns="0" rIns="0" rtlCol="0" anchor="t">
              <a:spAutoFit/>
            </a:bodyPr>
            <a:lstStyle>
              <a:defPPr>
                <a:defRPr lang="en-US"/>
              </a:defPPr>
              <a:lvl1pPr algn="just">
                <a:defRPr sz="1800">
                  <a:solidFill>
                    <a:schemeClr val="tx1">
                      <a:lumMod val="65000"/>
                      <a:lumOff val="35000"/>
                    </a:schemeClr>
                  </a:solidFill>
                </a:defRPr>
              </a:lvl1pPr>
            </a:lstStyle>
            <a:p>
              <a:r>
                <a:rPr lang="en-US" noProof="1"/>
                <a:t>It is made up of the sensors and actuators that are embedded into the dispenser (more details and photos about it will be provided in the following subsection</a:t>
              </a:r>
              <a:r>
                <a:rPr lang="en-US" sz="1400" noProof="1"/>
                <a:t>). [HC-SR501 (PIR) sensor,  Raspberry Pi Camera Board v1.3., servomotors, Arduino Uno R3 microcontroller board. LCD screen, in that compartment lights up and the buzzer emits a sound to alert the use]</a:t>
              </a:r>
            </a:p>
            <a:p>
              <a:endParaRPr lang="en-US" noProof="1"/>
            </a:p>
          </p:txBody>
        </p:sp>
      </p:grpSp>
      <p:grpSp>
        <p:nvGrpSpPr>
          <p:cNvPr id="116" name="Group 50">
            <a:extLst>
              <a:ext uri="{FF2B5EF4-FFF2-40B4-BE49-F238E27FC236}">
                <a16:creationId xmlns:a16="http://schemas.microsoft.com/office/drawing/2014/main" id="{7BC2F4BD-BAA9-4472-9F66-E64F7296DC4F}"/>
              </a:ext>
            </a:extLst>
          </p:cNvPr>
          <p:cNvGrpSpPr/>
          <p:nvPr/>
        </p:nvGrpSpPr>
        <p:grpSpPr>
          <a:xfrm>
            <a:off x="484675" y="7173767"/>
            <a:ext cx="4861539" cy="2673892"/>
            <a:chOff x="332936" y="4683116"/>
            <a:chExt cx="3025319" cy="1782594"/>
          </a:xfrm>
        </p:grpSpPr>
        <p:sp>
          <p:nvSpPr>
            <p:cNvPr id="117" name="TextBox 51">
              <a:extLst>
                <a:ext uri="{FF2B5EF4-FFF2-40B4-BE49-F238E27FC236}">
                  <a16:creationId xmlns:a16="http://schemas.microsoft.com/office/drawing/2014/main" id="{239823F8-6520-4349-9937-7793980FD233}"/>
                </a:ext>
              </a:extLst>
            </p:cNvPr>
            <p:cNvSpPr txBox="1"/>
            <p:nvPr/>
          </p:nvSpPr>
          <p:spPr>
            <a:xfrm>
              <a:off x="432175" y="4683116"/>
              <a:ext cx="2926080" cy="430887"/>
            </a:xfrm>
            <a:prstGeom prst="rect">
              <a:avLst/>
            </a:prstGeom>
            <a:noFill/>
          </p:spPr>
          <p:txBody>
            <a:bodyPr wrap="square" lIns="0" rIns="0" rtlCol="0" anchor="b">
              <a:spAutoFit/>
            </a:bodyPr>
            <a:lstStyle/>
            <a:p>
              <a:pPr algn="r"/>
              <a:r>
                <a:rPr lang="en-US" sz="3600" b="1" noProof="1">
                  <a:solidFill>
                    <a:schemeClr val="accent3">
                      <a:lumMod val="75000"/>
                    </a:schemeClr>
                  </a:solidFill>
                </a:rPr>
                <a:t>Local Computing. </a:t>
              </a:r>
            </a:p>
          </p:txBody>
        </p:sp>
        <p:sp>
          <p:nvSpPr>
            <p:cNvPr id="118" name="TextBox 52">
              <a:extLst>
                <a:ext uri="{FF2B5EF4-FFF2-40B4-BE49-F238E27FC236}">
                  <a16:creationId xmlns:a16="http://schemas.microsoft.com/office/drawing/2014/main" id="{9EE59D19-7B04-4D88-A64B-5AE3A9F584F3}"/>
                </a:ext>
              </a:extLst>
            </p:cNvPr>
            <p:cNvSpPr txBox="1"/>
            <p:nvPr/>
          </p:nvSpPr>
          <p:spPr>
            <a:xfrm>
              <a:off x="332936" y="5111494"/>
              <a:ext cx="2926080" cy="1354216"/>
            </a:xfrm>
            <a:prstGeom prst="rect">
              <a:avLst/>
            </a:prstGeom>
            <a:noFill/>
          </p:spPr>
          <p:txBody>
            <a:bodyPr wrap="square" lIns="0" rIns="0" rtlCol="0" anchor="t">
              <a:spAutoFit/>
            </a:bodyPr>
            <a:lstStyle/>
            <a:p>
              <a:pPr algn="just"/>
              <a:r>
                <a:rPr lang="en-US" sz="1800" noProof="1">
                  <a:solidFill>
                    <a:schemeClr val="tx1">
                      <a:lumMod val="65000"/>
                      <a:lumOff val="35000"/>
                    </a:schemeClr>
                  </a:solidFill>
                </a:rPr>
                <a:t>This layer registers patients by detecting their faces and taking the necessary photographs to automatically identify them later on. A mobile app detects people’s faces using the Vision library in AndroidStudio and sends them to a Raspberry Pi 3 model B+.</a:t>
              </a:r>
            </a:p>
          </p:txBody>
        </p:sp>
      </p:grpSp>
      <p:grpSp>
        <p:nvGrpSpPr>
          <p:cNvPr id="119" name="Group 53">
            <a:extLst>
              <a:ext uri="{FF2B5EF4-FFF2-40B4-BE49-F238E27FC236}">
                <a16:creationId xmlns:a16="http://schemas.microsoft.com/office/drawing/2014/main" id="{6F634733-C4D2-4A7E-935F-92767FB05FCF}"/>
              </a:ext>
            </a:extLst>
          </p:cNvPr>
          <p:cNvGrpSpPr/>
          <p:nvPr/>
        </p:nvGrpSpPr>
        <p:grpSpPr>
          <a:xfrm>
            <a:off x="2696373" y="1909392"/>
            <a:ext cx="4389120" cy="2396894"/>
            <a:chOff x="332936" y="2658544"/>
            <a:chExt cx="2926080" cy="1597929"/>
          </a:xfrm>
        </p:grpSpPr>
        <p:sp>
          <p:nvSpPr>
            <p:cNvPr id="120" name="TextBox 54">
              <a:extLst>
                <a:ext uri="{FF2B5EF4-FFF2-40B4-BE49-F238E27FC236}">
                  <a16:creationId xmlns:a16="http://schemas.microsoft.com/office/drawing/2014/main" id="{E8F3B9B5-C986-418D-B078-293ECF23CF5B}"/>
                </a:ext>
              </a:extLst>
            </p:cNvPr>
            <p:cNvSpPr txBox="1"/>
            <p:nvPr/>
          </p:nvSpPr>
          <p:spPr>
            <a:xfrm>
              <a:off x="332936" y="2658544"/>
              <a:ext cx="2926080" cy="430887"/>
            </a:xfrm>
            <a:prstGeom prst="rect">
              <a:avLst/>
            </a:prstGeom>
            <a:noFill/>
          </p:spPr>
          <p:txBody>
            <a:bodyPr wrap="square" lIns="0" rIns="0" rtlCol="0" anchor="b">
              <a:spAutoFit/>
            </a:bodyPr>
            <a:lstStyle/>
            <a:p>
              <a:pPr algn="r"/>
              <a:r>
                <a:rPr lang="en-US" sz="3600" b="1" noProof="1">
                  <a:solidFill>
                    <a:schemeClr val="accent5"/>
                  </a:solidFill>
                </a:rPr>
                <a:t>Internet.</a:t>
              </a:r>
            </a:p>
          </p:txBody>
        </p:sp>
        <p:sp>
          <p:nvSpPr>
            <p:cNvPr id="121" name="TextBox 55">
              <a:extLst>
                <a:ext uri="{FF2B5EF4-FFF2-40B4-BE49-F238E27FC236}">
                  <a16:creationId xmlns:a16="http://schemas.microsoft.com/office/drawing/2014/main" id="{DA52F79A-6315-4141-9F10-CC17469D8DA0}"/>
                </a:ext>
              </a:extLst>
            </p:cNvPr>
            <p:cNvSpPr txBox="1"/>
            <p:nvPr/>
          </p:nvSpPr>
          <p:spPr>
            <a:xfrm>
              <a:off x="332936" y="3086923"/>
              <a:ext cx="2926080" cy="1169550"/>
            </a:xfrm>
            <a:prstGeom prst="rect">
              <a:avLst/>
            </a:prstGeom>
            <a:noFill/>
          </p:spPr>
          <p:txBody>
            <a:bodyPr wrap="square" lIns="0" rIns="0" rtlCol="0" anchor="t">
              <a:spAutoFit/>
            </a:bodyPr>
            <a:lstStyle/>
            <a:p>
              <a:pPr algn="just"/>
              <a:r>
                <a:rPr lang="en-US" sz="1800" noProof="1">
                  <a:solidFill>
                    <a:schemeClr val="tx1">
                      <a:lumMod val="65000"/>
                      <a:lumOff val="35000"/>
                    </a:schemeClr>
                  </a:solidFill>
                </a:rPr>
                <a:t>Is used for cloud storage of all information and for remote processing when local devices do not have enough resources. All notiﬁcations intended for users are issued from a remote system, being also essential to use the Internet for this.</a:t>
              </a:r>
            </a:p>
          </p:txBody>
        </p:sp>
      </p:grpSp>
      <p:grpSp>
        <p:nvGrpSpPr>
          <p:cNvPr id="122" name="Graphic 60" descr="Gears">
            <a:extLst>
              <a:ext uri="{FF2B5EF4-FFF2-40B4-BE49-F238E27FC236}">
                <a16:creationId xmlns:a16="http://schemas.microsoft.com/office/drawing/2014/main" id="{E74983B5-1D50-4769-B905-FEE8237E343E}"/>
              </a:ext>
            </a:extLst>
          </p:cNvPr>
          <p:cNvGrpSpPr/>
          <p:nvPr/>
        </p:nvGrpSpPr>
        <p:grpSpPr>
          <a:xfrm>
            <a:off x="7424381" y="4406115"/>
            <a:ext cx="671687" cy="812823"/>
            <a:chOff x="8848724" y="673252"/>
            <a:chExt cx="621029" cy="751522"/>
          </a:xfrm>
          <a:solidFill>
            <a:srgbClr val="000000"/>
          </a:solidFill>
        </p:grpSpPr>
        <p:sp>
          <p:nvSpPr>
            <p:cNvPr id="123" name="Freeform: Shape 70">
              <a:extLst>
                <a:ext uri="{FF2B5EF4-FFF2-40B4-BE49-F238E27FC236}">
                  <a16:creationId xmlns:a16="http://schemas.microsoft.com/office/drawing/2014/main" id="{6B1641D6-FE85-4583-B6CA-E15C8FE908D8}"/>
                </a:ext>
              </a:extLst>
            </p:cNvPr>
            <p:cNvSpPr/>
            <p:nvPr/>
          </p:nvSpPr>
          <p:spPr>
            <a:xfrm>
              <a:off x="9063990" y="673252"/>
              <a:ext cx="405764" cy="404812"/>
            </a:xfrm>
            <a:custGeom>
              <a:avLst/>
              <a:gdLst>
                <a:gd name="connsiteX0" fmla="*/ 202883 w 405764"/>
                <a:gd name="connsiteY0" fmla="*/ 274320 h 404812"/>
                <a:gd name="connsiteX1" fmla="*/ 131445 w 405764"/>
                <a:gd name="connsiteY1" fmla="*/ 202883 h 404812"/>
                <a:gd name="connsiteX2" fmla="*/ 202883 w 405764"/>
                <a:gd name="connsiteY2" fmla="*/ 131445 h 404812"/>
                <a:gd name="connsiteX3" fmla="*/ 274320 w 405764"/>
                <a:gd name="connsiteY3" fmla="*/ 202883 h 404812"/>
                <a:gd name="connsiteX4" fmla="*/ 202883 w 405764"/>
                <a:gd name="connsiteY4" fmla="*/ 274320 h 404812"/>
                <a:gd name="connsiteX5" fmla="*/ 363855 w 405764"/>
                <a:gd name="connsiteY5" fmla="*/ 158115 h 404812"/>
                <a:gd name="connsiteX6" fmla="*/ 348615 w 405764"/>
                <a:gd name="connsiteY6" fmla="*/ 120968 h 404812"/>
                <a:gd name="connsiteX7" fmla="*/ 363855 w 405764"/>
                <a:gd name="connsiteY7" fmla="*/ 76200 h 404812"/>
                <a:gd name="connsiteX8" fmla="*/ 329565 w 405764"/>
                <a:gd name="connsiteY8" fmla="*/ 41910 h 404812"/>
                <a:gd name="connsiteX9" fmla="*/ 284798 w 405764"/>
                <a:gd name="connsiteY9" fmla="*/ 57150 h 404812"/>
                <a:gd name="connsiteX10" fmla="*/ 247650 w 405764"/>
                <a:gd name="connsiteY10" fmla="*/ 41910 h 404812"/>
                <a:gd name="connsiteX11" fmla="*/ 226695 w 405764"/>
                <a:gd name="connsiteY11" fmla="*/ 0 h 404812"/>
                <a:gd name="connsiteX12" fmla="*/ 179070 w 405764"/>
                <a:gd name="connsiteY12" fmla="*/ 0 h 404812"/>
                <a:gd name="connsiteX13" fmla="*/ 158115 w 405764"/>
                <a:gd name="connsiteY13" fmla="*/ 41910 h 404812"/>
                <a:gd name="connsiteX14" fmla="*/ 120968 w 405764"/>
                <a:gd name="connsiteY14" fmla="*/ 57150 h 404812"/>
                <a:gd name="connsiteX15" fmla="*/ 76200 w 405764"/>
                <a:gd name="connsiteY15" fmla="*/ 41910 h 404812"/>
                <a:gd name="connsiteX16" fmla="*/ 41910 w 405764"/>
                <a:gd name="connsiteY16" fmla="*/ 76200 h 404812"/>
                <a:gd name="connsiteX17" fmla="*/ 57150 w 405764"/>
                <a:gd name="connsiteY17" fmla="*/ 120968 h 404812"/>
                <a:gd name="connsiteX18" fmla="*/ 41910 w 405764"/>
                <a:gd name="connsiteY18" fmla="*/ 158115 h 404812"/>
                <a:gd name="connsiteX19" fmla="*/ 0 w 405764"/>
                <a:gd name="connsiteY19" fmla="*/ 179070 h 404812"/>
                <a:gd name="connsiteX20" fmla="*/ 0 w 405764"/>
                <a:gd name="connsiteY20" fmla="*/ 226695 h 404812"/>
                <a:gd name="connsiteX21" fmla="*/ 41910 w 405764"/>
                <a:gd name="connsiteY21" fmla="*/ 247650 h 404812"/>
                <a:gd name="connsiteX22" fmla="*/ 57150 w 405764"/>
                <a:gd name="connsiteY22" fmla="*/ 284798 h 404812"/>
                <a:gd name="connsiteX23" fmla="*/ 41910 w 405764"/>
                <a:gd name="connsiteY23" fmla="*/ 329565 h 404812"/>
                <a:gd name="connsiteX24" fmla="*/ 75248 w 405764"/>
                <a:gd name="connsiteY24" fmla="*/ 362903 h 404812"/>
                <a:gd name="connsiteX25" fmla="*/ 120015 w 405764"/>
                <a:gd name="connsiteY25" fmla="*/ 347663 h 404812"/>
                <a:gd name="connsiteX26" fmla="*/ 157163 w 405764"/>
                <a:gd name="connsiteY26" fmla="*/ 362903 h 404812"/>
                <a:gd name="connsiteX27" fmla="*/ 178118 w 405764"/>
                <a:gd name="connsiteY27" fmla="*/ 404813 h 404812"/>
                <a:gd name="connsiteX28" fmla="*/ 225743 w 405764"/>
                <a:gd name="connsiteY28" fmla="*/ 404813 h 404812"/>
                <a:gd name="connsiteX29" fmla="*/ 246698 w 405764"/>
                <a:gd name="connsiteY29" fmla="*/ 362903 h 404812"/>
                <a:gd name="connsiteX30" fmla="*/ 283845 w 405764"/>
                <a:gd name="connsiteY30" fmla="*/ 347663 h 404812"/>
                <a:gd name="connsiteX31" fmla="*/ 328613 w 405764"/>
                <a:gd name="connsiteY31" fmla="*/ 362903 h 404812"/>
                <a:gd name="connsiteX32" fmla="*/ 362903 w 405764"/>
                <a:gd name="connsiteY32" fmla="*/ 329565 h 404812"/>
                <a:gd name="connsiteX33" fmla="*/ 347663 w 405764"/>
                <a:gd name="connsiteY33" fmla="*/ 284798 h 404812"/>
                <a:gd name="connsiteX34" fmla="*/ 363855 w 405764"/>
                <a:gd name="connsiteY34" fmla="*/ 247650 h 404812"/>
                <a:gd name="connsiteX35" fmla="*/ 405765 w 405764"/>
                <a:gd name="connsiteY35" fmla="*/ 226695 h 404812"/>
                <a:gd name="connsiteX36" fmla="*/ 405765 w 405764"/>
                <a:gd name="connsiteY36" fmla="*/ 179070 h 404812"/>
                <a:gd name="connsiteX37" fmla="*/ 363855 w 405764"/>
                <a:gd name="connsiteY37" fmla="*/ 158115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5764" h="404812">
                  <a:moveTo>
                    <a:pt x="202883" y="274320"/>
                  </a:moveTo>
                  <a:cubicBezTo>
                    <a:pt x="162877" y="274320"/>
                    <a:pt x="131445" y="241935"/>
                    <a:pt x="131445" y="202883"/>
                  </a:cubicBezTo>
                  <a:cubicBezTo>
                    <a:pt x="131445" y="163830"/>
                    <a:pt x="163830" y="131445"/>
                    <a:pt x="202883" y="131445"/>
                  </a:cubicBezTo>
                  <a:cubicBezTo>
                    <a:pt x="242888" y="131445"/>
                    <a:pt x="274320" y="163830"/>
                    <a:pt x="274320" y="202883"/>
                  </a:cubicBezTo>
                  <a:cubicBezTo>
                    <a:pt x="274320" y="241935"/>
                    <a:pt x="241935" y="274320"/>
                    <a:pt x="202883" y="274320"/>
                  </a:cubicBezTo>
                  <a:close/>
                  <a:moveTo>
                    <a:pt x="363855" y="158115"/>
                  </a:moveTo>
                  <a:cubicBezTo>
                    <a:pt x="360045" y="144780"/>
                    <a:pt x="355283" y="132398"/>
                    <a:pt x="348615" y="120968"/>
                  </a:cubicBezTo>
                  <a:lnTo>
                    <a:pt x="363855" y="76200"/>
                  </a:lnTo>
                  <a:lnTo>
                    <a:pt x="329565" y="41910"/>
                  </a:lnTo>
                  <a:lnTo>
                    <a:pt x="284798" y="57150"/>
                  </a:lnTo>
                  <a:cubicBezTo>
                    <a:pt x="273367" y="50483"/>
                    <a:pt x="260985" y="45720"/>
                    <a:pt x="247650" y="41910"/>
                  </a:cubicBezTo>
                  <a:lnTo>
                    <a:pt x="226695" y="0"/>
                  </a:lnTo>
                  <a:lnTo>
                    <a:pt x="179070" y="0"/>
                  </a:lnTo>
                  <a:lnTo>
                    <a:pt x="158115" y="41910"/>
                  </a:lnTo>
                  <a:cubicBezTo>
                    <a:pt x="144780" y="45720"/>
                    <a:pt x="132398" y="50483"/>
                    <a:pt x="120968" y="57150"/>
                  </a:cubicBezTo>
                  <a:lnTo>
                    <a:pt x="76200" y="41910"/>
                  </a:lnTo>
                  <a:lnTo>
                    <a:pt x="41910" y="76200"/>
                  </a:lnTo>
                  <a:lnTo>
                    <a:pt x="57150" y="120968"/>
                  </a:lnTo>
                  <a:cubicBezTo>
                    <a:pt x="50482" y="132398"/>
                    <a:pt x="45720" y="144780"/>
                    <a:pt x="41910" y="158115"/>
                  </a:cubicBezTo>
                  <a:lnTo>
                    <a:pt x="0" y="179070"/>
                  </a:lnTo>
                  <a:lnTo>
                    <a:pt x="0" y="226695"/>
                  </a:lnTo>
                  <a:lnTo>
                    <a:pt x="41910" y="247650"/>
                  </a:lnTo>
                  <a:cubicBezTo>
                    <a:pt x="45720" y="260985"/>
                    <a:pt x="50482" y="273368"/>
                    <a:pt x="57150" y="284798"/>
                  </a:cubicBezTo>
                  <a:lnTo>
                    <a:pt x="41910" y="329565"/>
                  </a:lnTo>
                  <a:lnTo>
                    <a:pt x="75248" y="362903"/>
                  </a:lnTo>
                  <a:lnTo>
                    <a:pt x="120015" y="347663"/>
                  </a:lnTo>
                  <a:cubicBezTo>
                    <a:pt x="131445" y="354330"/>
                    <a:pt x="143827" y="359093"/>
                    <a:pt x="157163" y="362903"/>
                  </a:cubicBezTo>
                  <a:lnTo>
                    <a:pt x="178118" y="404813"/>
                  </a:lnTo>
                  <a:lnTo>
                    <a:pt x="225743" y="404813"/>
                  </a:lnTo>
                  <a:lnTo>
                    <a:pt x="246698" y="362903"/>
                  </a:lnTo>
                  <a:cubicBezTo>
                    <a:pt x="260033" y="359093"/>
                    <a:pt x="272415" y="354330"/>
                    <a:pt x="283845" y="347663"/>
                  </a:cubicBezTo>
                  <a:lnTo>
                    <a:pt x="328613" y="362903"/>
                  </a:lnTo>
                  <a:lnTo>
                    <a:pt x="362903" y="329565"/>
                  </a:lnTo>
                  <a:lnTo>
                    <a:pt x="347663" y="284798"/>
                  </a:lnTo>
                  <a:cubicBezTo>
                    <a:pt x="354330" y="273368"/>
                    <a:pt x="360045" y="260033"/>
                    <a:pt x="363855" y="247650"/>
                  </a:cubicBezTo>
                  <a:lnTo>
                    <a:pt x="405765" y="226695"/>
                  </a:lnTo>
                  <a:lnTo>
                    <a:pt x="405765" y="179070"/>
                  </a:lnTo>
                  <a:lnTo>
                    <a:pt x="363855" y="158115"/>
                  </a:lnTo>
                  <a:close/>
                </a:path>
              </a:pathLst>
            </a:custGeom>
            <a:solidFill>
              <a:srgbClr val="000000"/>
            </a:solidFill>
            <a:ln w="9525" cap="flat">
              <a:noFill/>
              <a:prstDash val="solid"/>
              <a:miter/>
            </a:ln>
          </p:spPr>
          <p:txBody>
            <a:bodyPr rtlCol="0" anchor="ctr"/>
            <a:lstStyle/>
            <a:p>
              <a:endParaRPr lang="en-US" sz="4050"/>
            </a:p>
          </p:txBody>
        </p:sp>
        <p:sp>
          <p:nvSpPr>
            <p:cNvPr id="124" name="Freeform: Shape 71">
              <a:extLst>
                <a:ext uri="{FF2B5EF4-FFF2-40B4-BE49-F238E27FC236}">
                  <a16:creationId xmlns:a16="http://schemas.microsoft.com/office/drawing/2014/main" id="{D480074A-670C-4AF1-91A7-A338E9043EF5}"/>
                </a:ext>
              </a:extLst>
            </p:cNvPr>
            <p:cNvSpPr/>
            <p:nvPr/>
          </p:nvSpPr>
          <p:spPr>
            <a:xfrm>
              <a:off x="8848724" y="1019962"/>
              <a:ext cx="405765" cy="404812"/>
            </a:xfrm>
            <a:custGeom>
              <a:avLst/>
              <a:gdLst>
                <a:gd name="connsiteX0" fmla="*/ 202883 w 405765"/>
                <a:gd name="connsiteY0" fmla="*/ 274320 h 404812"/>
                <a:gd name="connsiteX1" fmla="*/ 131445 w 405765"/>
                <a:gd name="connsiteY1" fmla="*/ 202882 h 404812"/>
                <a:gd name="connsiteX2" fmla="*/ 202883 w 405765"/>
                <a:gd name="connsiteY2" fmla="*/ 131445 h 404812"/>
                <a:gd name="connsiteX3" fmla="*/ 274320 w 405765"/>
                <a:gd name="connsiteY3" fmla="*/ 202882 h 404812"/>
                <a:gd name="connsiteX4" fmla="*/ 202883 w 405765"/>
                <a:gd name="connsiteY4" fmla="*/ 274320 h 404812"/>
                <a:gd name="connsiteX5" fmla="*/ 202883 w 405765"/>
                <a:gd name="connsiteY5" fmla="*/ 274320 h 404812"/>
                <a:gd name="connsiteX6" fmla="*/ 348615 w 405765"/>
                <a:gd name="connsiteY6" fmla="*/ 120967 h 404812"/>
                <a:gd name="connsiteX7" fmla="*/ 363855 w 405765"/>
                <a:gd name="connsiteY7" fmla="*/ 76200 h 404812"/>
                <a:gd name="connsiteX8" fmla="*/ 329565 w 405765"/>
                <a:gd name="connsiteY8" fmla="*/ 41910 h 404812"/>
                <a:gd name="connsiteX9" fmla="*/ 284798 w 405765"/>
                <a:gd name="connsiteY9" fmla="*/ 57150 h 404812"/>
                <a:gd name="connsiteX10" fmla="*/ 247650 w 405765"/>
                <a:gd name="connsiteY10" fmla="*/ 41910 h 404812"/>
                <a:gd name="connsiteX11" fmla="*/ 226695 w 405765"/>
                <a:gd name="connsiteY11" fmla="*/ 0 h 404812"/>
                <a:gd name="connsiteX12" fmla="*/ 179070 w 405765"/>
                <a:gd name="connsiteY12" fmla="*/ 0 h 404812"/>
                <a:gd name="connsiteX13" fmla="*/ 158115 w 405765"/>
                <a:gd name="connsiteY13" fmla="*/ 41910 h 404812"/>
                <a:gd name="connsiteX14" fmla="*/ 120968 w 405765"/>
                <a:gd name="connsiteY14" fmla="*/ 57150 h 404812"/>
                <a:gd name="connsiteX15" fmla="*/ 76200 w 405765"/>
                <a:gd name="connsiteY15" fmla="*/ 41910 h 404812"/>
                <a:gd name="connsiteX16" fmla="*/ 42863 w 405765"/>
                <a:gd name="connsiteY16" fmla="*/ 75247 h 404812"/>
                <a:gd name="connsiteX17" fmla="*/ 57150 w 405765"/>
                <a:gd name="connsiteY17" fmla="*/ 120015 h 404812"/>
                <a:gd name="connsiteX18" fmla="*/ 41910 w 405765"/>
                <a:gd name="connsiteY18" fmla="*/ 157163 h 404812"/>
                <a:gd name="connsiteX19" fmla="*/ 0 w 405765"/>
                <a:gd name="connsiteY19" fmla="*/ 178117 h 404812"/>
                <a:gd name="connsiteX20" fmla="*/ 0 w 405765"/>
                <a:gd name="connsiteY20" fmla="*/ 225742 h 404812"/>
                <a:gd name="connsiteX21" fmla="*/ 41910 w 405765"/>
                <a:gd name="connsiteY21" fmla="*/ 246698 h 404812"/>
                <a:gd name="connsiteX22" fmla="*/ 57150 w 405765"/>
                <a:gd name="connsiteY22" fmla="*/ 283845 h 404812"/>
                <a:gd name="connsiteX23" fmla="*/ 42863 w 405765"/>
                <a:gd name="connsiteY23" fmla="*/ 328613 h 404812"/>
                <a:gd name="connsiteX24" fmla="*/ 76200 w 405765"/>
                <a:gd name="connsiteY24" fmla="*/ 361950 h 404812"/>
                <a:gd name="connsiteX25" fmla="*/ 120968 w 405765"/>
                <a:gd name="connsiteY25" fmla="*/ 347663 h 404812"/>
                <a:gd name="connsiteX26" fmla="*/ 158115 w 405765"/>
                <a:gd name="connsiteY26" fmla="*/ 362903 h 404812"/>
                <a:gd name="connsiteX27" fmla="*/ 179070 w 405765"/>
                <a:gd name="connsiteY27" fmla="*/ 404813 h 404812"/>
                <a:gd name="connsiteX28" fmla="*/ 226695 w 405765"/>
                <a:gd name="connsiteY28" fmla="*/ 404813 h 404812"/>
                <a:gd name="connsiteX29" fmla="*/ 247650 w 405765"/>
                <a:gd name="connsiteY29" fmla="*/ 362903 h 404812"/>
                <a:gd name="connsiteX30" fmla="*/ 284798 w 405765"/>
                <a:gd name="connsiteY30" fmla="*/ 347663 h 404812"/>
                <a:gd name="connsiteX31" fmla="*/ 329565 w 405765"/>
                <a:gd name="connsiteY31" fmla="*/ 362903 h 404812"/>
                <a:gd name="connsiteX32" fmla="*/ 362903 w 405765"/>
                <a:gd name="connsiteY32" fmla="*/ 328613 h 404812"/>
                <a:gd name="connsiteX33" fmla="*/ 348615 w 405765"/>
                <a:gd name="connsiteY33" fmla="*/ 284798 h 404812"/>
                <a:gd name="connsiteX34" fmla="*/ 363855 w 405765"/>
                <a:gd name="connsiteY34" fmla="*/ 247650 h 404812"/>
                <a:gd name="connsiteX35" fmla="*/ 405765 w 405765"/>
                <a:gd name="connsiteY35" fmla="*/ 226695 h 404812"/>
                <a:gd name="connsiteX36" fmla="*/ 405765 w 405765"/>
                <a:gd name="connsiteY36" fmla="*/ 179070 h 404812"/>
                <a:gd name="connsiteX37" fmla="*/ 363855 w 405765"/>
                <a:gd name="connsiteY37" fmla="*/ 158115 h 404812"/>
                <a:gd name="connsiteX38" fmla="*/ 348615 w 405765"/>
                <a:gd name="connsiteY38" fmla="*/ 120967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5765" h="404812">
                  <a:moveTo>
                    <a:pt x="202883" y="274320"/>
                  </a:moveTo>
                  <a:cubicBezTo>
                    <a:pt x="162878" y="274320"/>
                    <a:pt x="131445" y="241935"/>
                    <a:pt x="131445" y="202882"/>
                  </a:cubicBezTo>
                  <a:cubicBezTo>
                    <a:pt x="131445" y="162877"/>
                    <a:pt x="163830" y="131445"/>
                    <a:pt x="202883" y="131445"/>
                  </a:cubicBezTo>
                  <a:cubicBezTo>
                    <a:pt x="242888" y="131445"/>
                    <a:pt x="274320" y="163830"/>
                    <a:pt x="274320" y="202882"/>
                  </a:cubicBezTo>
                  <a:cubicBezTo>
                    <a:pt x="274320" y="241935"/>
                    <a:pt x="242888" y="274320"/>
                    <a:pt x="202883" y="274320"/>
                  </a:cubicBezTo>
                  <a:lnTo>
                    <a:pt x="202883" y="274320"/>
                  </a:lnTo>
                  <a:close/>
                  <a:moveTo>
                    <a:pt x="348615" y="120967"/>
                  </a:moveTo>
                  <a:lnTo>
                    <a:pt x="363855" y="76200"/>
                  </a:lnTo>
                  <a:lnTo>
                    <a:pt x="329565" y="41910"/>
                  </a:lnTo>
                  <a:lnTo>
                    <a:pt x="284798" y="57150"/>
                  </a:lnTo>
                  <a:cubicBezTo>
                    <a:pt x="273368" y="50482"/>
                    <a:pt x="260033" y="45720"/>
                    <a:pt x="247650" y="41910"/>
                  </a:cubicBezTo>
                  <a:lnTo>
                    <a:pt x="226695" y="0"/>
                  </a:lnTo>
                  <a:lnTo>
                    <a:pt x="179070" y="0"/>
                  </a:lnTo>
                  <a:lnTo>
                    <a:pt x="158115" y="41910"/>
                  </a:lnTo>
                  <a:cubicBezTo>
                    <a:pt x="144780" y="45720"/>
                    <a:pt x="132398" y="50482"/>
                    <a:pt x="120968" y="57150"/>
                  </a:cubicBezTo>
                  <a:lnTo>
                    <a:pt x="76200" y="41910"/>
                  </a:lnTo>
                  <a:lnTo>
                    <a:pt x="42863" y="75247"/>
                  </a:lnTo>
                  <a:lnTo>
                    <a:pt x="57150" y="120015"/>
                  </a:lnTo>
                  <a:cubicBezTo>
                    <a:pt x="50483" y="131445"/>
                    <a:pt x="45720" y="144780"/>
                    <a:pt x="41910" y="157163"/>
                  </a:cubicBezTo>
                  <a:lnTo>
                    <a:pt x="0" y="178117"/>
                  </a:lnTo>
                  <a:lnTo>
                    <a:pt x="0" y="225742"/>
                  </a:lnTo>
                  <a:lnTo>
                    <a:pt x="41910" y="246698"/>
                  </a:lnTo>
                  <a:cubicBezTo>
                    <a:pt x="45720" y="260032"/>
                    <a:pt x="50483" y="272415"/>
                    <a:pt x="57150" y="283845"/>
                  </a:cubicBezTo>
                  <a:lnTo>
                    <a:pt x="42863" y="328613"/>
                  </a:lnTo>
                  <a:lnTo>
                    <a:pt x="76200" y="361950"/>
                  </a:lnTo>
                  <a:lnTo>
                    <a:pt x="120968" y="347663"/>
                  </a:lnTo>
                  <a:cubicBezTo>
                    <a:pt x="132398" y="354330"/>
                    <a:pt x="144780" y="359092"/>
                    <a:pt x="158115" y="362903"/>
                  </a:cubicBezTo>
                  <a:lnTo>
                    <a:pt x="179070" y="404813"/>
                  </a:lnTo>
                  <a:lnTo>
                    <a:pt x="226695" y="404813"/>
                  </a:lnTo>
                  <a:lnTo>
                    <a:pt x="247650" y="362903"/>
                  </a:lnTo>
                  <a:cubicBezTo>
                    <a:pt x="260985" y="359092"/>
                    <a:pt x="273368" y="354330"/>
                    <a:pt x="284798" y="347663"/>
                  </a:cubicBezTo>
                  <a:lnTo>
                    <a:pt x="329565" y="362903"/>
                  </a:lnTo>
                  <a:lnTo>
                    <a:pt x="362903" y="328613"/>
                  </a:lnTo>
                  <a:lnTo>
                    <a:pt x="348615" y="284798"/>
                  </a:lnTo>
                  <a:cubicBezTo>
                    <a:pt x="355283" y="273367"/>
                    <a:pt x="360045" y="260985"/>
                    <a:pt x="363855" y="247650"/>
                  </a:cubicBezTo>
                  <a:lnTo>
                    <a:pt x="405765" y="226695"/>
                  </a:lnTo>
                  <a:lnTo>
                    <a:pt x="405765" y="179070"/>
                  </a:lnTo>
                  <a:lnTo>
                    <a:pt x="363855" y="158115"/>
                  </a:lnTo>
                  <a:cubicBezTo>
                    <a:pt x="360045" y="144780"/>
                    <a:pt x="355283" y="132397"/>
                    <a:pt x="348615" y="120967"/>
                  </a:cubicBezTo>
                  <a:close/>
                </a:path>
              </a:pathLst>
            </a:custGeom>
            <a:solidFill>
              <a:srgbClr val="000000"/>
            </a:solidFill>
            <a:ln w="9525" cap="flat">
              <a:noFill/>
              <a:prstDash val="solid"/>
              <a:miter/>
            </a:ln>
          </p:spPr>
          <p:txBody>
            <a:bodyPr rtlCol="0" anchor="ctr"/>
            <a:lstStyle/>
            <a:p>
              <a:endParaRPr lang="en-US" sz="4050" dirty="0"/>
            </a:p>
          </p:txBody>
        </p:sp>
      </p:grpSp>
      <p:grpSp>
        <p:nvGrpSpPr>
          <p:cNvPr id="125" name="Graphic 62" descr="Double Tap Gesture">
            <a:extLst>
              <a:ext uri="{FF2B5EF4-FFF2-40B4-BE49-F238E27FC236}">
                <a16:creationId xmlns:a16="http://schemas.microsoft.com/office/drawing/2014/main" id="{1783193F-98E5-41B6-8356-05D02AE0666E}"/>
              </a:ext>
            </a:extLst>
          </p:cNvPr>
          <p:cNvGrpSpPr/>
          <p:nvPr/>
        </p:nvGrpSpPr>
        <p:grpSpPr>
          <a:xfrm>
            <a:off x="6057437" y="6324560"/>
            <a:ext cx="988988" cy="988988"/>
            <a:chOff x="8852040" y="742290"/>
            <a:chExt cx="914400" cy="914400"/>
          </a:xfrm>
        </p:grpSpPr>
        <p:sp>
          <p:nvSpPr>
            <p:cNvPr id="126" name="Freeform: Shape 73">
              <a:extLst>
                <a:ext uri="{FF2B5EF4-FFF2-40B4-BE49-F238E27FC236}">
                  <a16:creationId xmlns:a16="http://schemas.microsoft.com/office/drawing/2014/main" id="{2582B3ED-BF85-4680-B2F5-0FA7541D3EA0}"/>
                </a:ext>
              </a:extLst>
            </p:cNvPr>
            <p:cNvSpPr/>
            <p:nvPr/>
          </p:nvSpPr>
          <p:spPr>
            <a:xfrm>
              <a:off x="9130170" y="837540"/>
              <a:ext cx="209550" cy="181927"/>
            </a:xfrm>
            <a:custGeom>
              <a:avLst/>
              <a:gdLst>
                <a:gd name="connsiteX0" fmla="*/ 209550 w 209550"/>
                <a:gd name="connsiteY0" fmla="*/ 104775 h 181927"/>
                <a:gd name="connsiteX1" fmla="*/ 104775 w 209550"/>
                <a:gd name="connsiteY1" fmla="*/ 0 h 181927"/>
                <a:gd name="connsiteX2" fmla="*/ 0 w 209550"/>
                <a:gd name="connsiteY2" fmla="*/ 104775 h 181927"/>
                <a:gd name="connsiteX3" fmla="*/ 33338 w 209550"/>
                <a:gd name="connsiteY3" fmla="*/ 181928 h 181927"/>
                <a:gd name="connsiteX4" fmla="*/ 33338 w 209550"/>
                <a:gd name="connsiteY4" fmla="*/ 131445 h 181927"/>
                <a:gd name="connsiteX5" fmla="*/ 78105 w 209550"/>
                <a:gd name="connsiteY5" fmla="*/ 33338 h 181927"/>
                <a:gd name="connsiteX6" fmla="*/ 176213 w 209550"/>
                <a:gd name="connsiteY6" fmla="*/ 78105 h 181927"/>
                <a:gd name="connsiteX7" fmla="*/ 176213 w 209550"/>
                <a:gd name="connsiteY7" fmla="*/ 131445 h 181927"/>
                <a:gd name="connsiteX8" fmla="*/ 176213 w 209550"/>
                <a:gd name="connsiteY8" fmla="*/ 180975 h 181927"/>
                <a:gd name="connsiteX9" fmla="*/ 209550 w 209550"/>
                <a:gd name="connsiteY9" fmla="*/ 104775 h 18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181927">
                  <a:moveTo>
                    <a:pt x="209550" y="104775"/>
                  </a:moveTo>
                  <a:cubicBezTo>
                    <a:pt x="209550" y="46672"/>
                    <a:pt x="162877" y="0"/>
                    <a:pt x="104775" y="0"/>
                  </a:cubicBezTo>
                  <a:cubicBezTo>
                    <a:pt x="46672" y="0"/>
                    <a:pt x="0" y="46672"/>
                    <a:pt x="0" y="104775"/>
                  </a:cubicBezTo>
                  <a:cubicBezTo>
                    <a:pt x="0" y="134303"/>
                    <a:pt x="12382" y="161925"/>
                    <a:pt x="33338" y="181928"/>
                  </a:cubicBezTo>
                  <a:lnTo>
                    <a:pt x="33338" y="131445"/>
                  </a:lnTo>
                  <a:cubicBezTo>
                    <a:pt x="19050" y="92393"/>
                    <a:pt x="39052" y="48578"/>
                    <a:pt x="78105" y="33338"/>
                  </a:cubicBezTo>
                  <a:cubicBezTo>
                    <a:pt x="117157" y="18097"/>
                    <a:pt x="160972" y="39053"/>
                    <a:pt x="176213" y="78105"/>
                  </a:cubicBezTo>
                  <a:cubicBezTo>
                    <a:pt x="182880" y="95250"/>
                    <a:pt x="182880" y="114300"/>
                    <a:pt x="176213" y="131445"/>
                  </a:cubicBezTo>
                  <a:lnTo>
                    <a:pt x="176213" y="180975"/>
                  </a:lnTo>
                  <a:cubicBezTo>
                    <a:pt x="197168" y="161925"/>
                    <a:pt x="209550" y="133350"/>
                    <a:pt x="209550" y="104775"/>
                  </a:cubicBezTo>
                  <a:close/>
                </a:path>
              </a:pathLst>
            </a:custGeom>
            <a:solidFill>
              <a:srgbClr val="000000"/>
            </a:solidFill>
            <a:ln w="9525" cap="flat">
              <a:noFill/>
              <a:prstDash val="solid"/>
              <a:miter/>
            </a:ln>
          </p:spPr>
          <p:txBody>
            <a:bodyPr rtlCol="0" anchor="ctr"/>
            <a:lstStyle/>
            <a:p>
              <a:endParaRPr lang="en-US" sz="4050"/>
            </a:p>
          </p:txBody>
        </p:sp>
        <p:sp>
          <p:nvSpPr>
            <p:cNvPr id="127" name="Freeform: Shape 74">
              <a:extLst>
                <a:ext uri="{FF2B5EF4-FFF2-40B4-BE49-F238E27FC236}">
                  <a16:creationId xmlns:a16="http://schemas.microsoft.com/office/drawing/2014/main" id="{9853A8BF-1351-4B7D-921B-C8543FF6E95C}"/>
                </a:ext>
              </a:extLst>
            </p:cNvPr>
            <p:cNvSpPr/>
            <p:nvPr/>
          </p:nvSpPr>
          <p:spPr>
            <a:xfrm>
              <a:off x="9073020" y="780390"/>
              <a:ext cx="324003" cy="307657"/>
            </a:xfrm>
            <a:custGeom>
              <a:avLst/>
              <a:gdLst>
                <a:gd name="connsiteX0" fmla="*/ 161925 w 324003"/>
                <a:gd name="connsiteY0" fmla="*/ 0 h 307657"/>
                <a:gd name="connsiteX1" fmla="*/ 0 w 324003"/>
                <a:gd name="connsiteY1" fmla="*/ 161925 h 307657"/>
                <a:gd name="connsiteX2" fmla="*/ 90488 w 324003"/>
                <a:gd name="connsiteY2" fmla="*/ 307658 h 307657"/>
                <a:gd name="connsiteX3" fmla="*/ 90488 w 324003"/>
                <a:gd name="connsiteY3" fmla="*/ 275273 h 307657"/>
                <a:gd name="connsiteX4" fmla="*/ 49530 w 324003"/>
                <a:gd name="connsiteY4" fmla="*/ 91440 h 307657"/>
                <a:gd name="connsiteX5" fmla="*/ 233363 w 324003"/>
                <a:gd name="connsiteY5" fmla="*/ 49530 h 307657"/>
                <a:gd name="connsiteX6" fmla="*/ 274320 w 324003"/>
                <a:gd name="connsiteY6" fmla="*/ 233363 h 307657"/>
                <a:gd name="connsiteX7" fmla="*/ 233363 w 324003"/>
                <a:gd name="connsiteY7" fmla="*/ 274320 h 307657"/>
                <a:gd name="connsiteX8" fmla="*/ 233363 w 324003"/>
                <a:gd name="connsiteY8" fmla="*/ 306705 h 307657"/>
                <a:gd name="connsiteX9" fmla="*/ 307658 w 324003"/>
                <a:gd name="connsiteY9" fmla="*/ 90488 h 307657"/>
                <a:gd name="connsiteX10" fmla="*/ 161925 w 324003"/>
                <a:gd name="connsiteY10" fmla="*/ 0 h 30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4003" h="307657">
                  <a:moveTo>
                    <a:pt x="161925" y="0"/>
                  </a:moveTo>
                  <a:cubicBezTo>
                    <a:pt x="72390" y="0"/>
                    <a:pt x="0" y="72390"/>
                    <a:pt x="0" y="161925"/>
                  </a:cubicBezTo>
                  <a:cubicBezTo>
                    <a:pt x="0" y="223838"/>
                    <a:pt x="35242" y="280035"/>
                    <a:pt x="90488" y="307658"/>
                  </a:cubicBezTo>
                  <a:lnTo>
                    <a:pt x="90488" y="275273"/>
                  </a:lnTo>
                  <a:cubicBezTo>
                    <a:pt x="28575" y="236220"/>
                    <a:pt x="9525" y="153353"/>
                    <a:pt x="49530" y="91440"/>
                  </a:cubicBezTo>
                  <a:cubicBezTo>
                    <a:pt x="89535" y="29528"/>
                    <a:pt x="170497" y="9525"/>
                    <a:pt x="233363" y="49530"/>
                  </a:cubicBezTo>
                  <a:cubicBezTo>
                    <a:pt x="296228" y="89535"/>
                    <a:pt x="314325" y="171450"/>
                    <a:pt x="274320" y="233363"/>
                  </a:cubicBezTo>
                  <a:cubicBezTo>
                    <a:pt x="263843" y="249555"/>
                    <a:pt x="249555" y="263843"/>
                    <a:pt x="233363" y="274320"/>
                  </a:cubicBezTo>
                  <a:lnTo>
                    <a:pt x="233363" y="306705"/>
                  </a:lnTo>
                  <a:cubicBezTo>
                    <a:pt x="313372" y="267653"/>
                    <a:pt x="346710" y="170498"/>
                    <a:pt x="307658" y="90488"/>
                  </a:cubicBezTo>
                  <a:cubicBezTo>
                    <a:pt x="280035" y="35243"/>
                    <a:pt x="222885" y="0"/>
                    <a:pt x="161925" y="0"/>
                  </a:cubicBezTo>
                  <a:close/>
                </a:path>
              </a:pathLst>
            </a:custGeom>
            <a:solidFill>
              <a:srgbClr val="000000"/>
            </a:solidFill>
            <a:ln w="9525" cap="flat">
              <a:noFill/>
              <a:prstDash val="solid"/>
              <a:miter/>
            </a:ln>
          </p:spPr>
          <p:txBody>
            <a:bodyPr rtlCol="0" anchor="ctr"/>
            <a:lstStyle/>
            <a:p>
              <a:endParaRPr lang="en-US" sz="4050"/>
            </a:p>
          </p:txBody>
        </p:sp>
        <p:sp>
          <p:nvSpPr>
            <p:cNvPr id="128" name="Freeform: Shape 75">
              <a:extLst>
                <a:ext uri="{FF2B5EF4-FFF2-40B4-BE49-F238E27FC236}">
                  <a16:creationId xmlns:a16="http://schemas.microsoft.com/office/drawing/2014/main" id="{F8E0265E-07A4-4F2A-A066-FE8668035074}"/>
                </a:ext>
              </a:extLst>
            </p:cNvPr>
            <p:cNvSpPr/>
            <p:nvPr/>
          </p:nvSpPr>
          <p:spPr>
            <a:xfrm>
              <a:off x="9071152" y="899452"/>
              <a:ext cx="481927" cy="713422"/>
            </a:xfrm>
            <a:custGeom>
              <a:avLst/>
              <a:gdLst>
                <a:gd name="connsiteX0" fmla="*/ 120930 w 481927"/>
                <a:gd name="connsiteY0" fmla="*/ 42863 h 713422"/>
                <a:gd name="connsiteX1" fmla="*/ 120930 w 481927"/>
                <a:gd name="connsiteY1" fmla="*/ 459105 h 713422"/>
                <a:gd name="connsiteX2" fmla="*/ 120930 w 481927"/>
                <a:gd name="connsiteY2" fmla="*/ 459105 h 713422"/>
                <a:gd name="connsiteX3" fmla="*/ 84735 w 481927"/>
                <a:gd name="connsiteY3" fmla="*/ 300038 h 713422"/>
                <a:gd name="connsiteX4" fmla="*/ 33300 w 481927"/>
                <a:gd name="connsiteY4" fmla="*/ 267653 h 713422"/>
                <a:gd name="connsiteX5" fmla="*/ 915 w 481927"/>
                <a:gd name="connsiteY5" fmla="*/ 318135 h 713422"/>
                <a:gd name="connsiteX6" fmla="*/ 52350 w 481927"/>
                <a:gd name="connsiteY6" fmla="*/ 550545 h 713422"/>
                <a:gd name="connsiteX7" fmla="*/ 68542 w 481927"/>
                <a:gd name="connsiteY7" fmla="*/ 575310 h 713422"/>
                <a:gd name="connsiteX8" fmla="*/ 163792 w 481927"/>
                <a:gd name="connsiteY8" fmla="*/ 648653 h 713422"/>
                <a:gd name="connsiteX9" fmla="*/ 163792 w 481927"/>
                <a:gd name="connsiteY9" fmla="*/ 713423 h 713422"/>
                <a:gd name="connsiteX10" fmla="*/ 413347 w 481927"/>
                <a:gd name="connsiteY10" fmla="*/ 713423 h 713422"/>
                <a:gd name="connsiteX11" fmla="*/ 413347 w 481927"/>
                <a:gd name="connsiteY11" fmla="*/ 671513 h 713422"/>
                <a:gd name="connsiteX12" fmla="*/ 481927 w 481927"/>
                <a:gd name="connsiteY12" fmla="*/ 490538 h 713422"/>
                <a:gd name="connsiteX13" fmla="*/ 481927 w 481927"/>
                <a:gd name="connsiteY13" fmla="*/ 335280 h 713422"/>
                <a:gd name="connsiteX14" fmla="*/ 430492 w 481927"/>
                <a:gd name="connsiteY14" fmla="*/ 283845 h 713422"/>
                <a:gd name="connsiteX15" fmla="*/ 395250 w 481927"/>
                <a:gd name="connsiteY15" fmla="*/ 297180 h 713422"/>
                <a:gd name="connsiteX16" fmla="*/ 395250 w 481927"/>
                <a:gd name="connsiteY16" fmla="*/ 292418 h 713422"/>
                <a:gd name="connsiteX17" fmla="*/ 343815 w 481927"/>
                <a:gd name="connsiteY17" fmla="*/ 240983 h 713422"/>
                <a:gd name="connsiteX18" fmla="*/ 307620 w 481927"/>
                <a:gd name="connsiteY18" fmla="*/ 255270 h 713422"/>
                <a:gd name="connsiteX19" fmla="*/ 245707 w 481927"/>
                <a:gd name="connsiteY19" fmla="*/ 216218 h 713422"/>
                <a:gd name="connsiteX20" fmla="*/ 205702 w 481927"/>
                <a:gd name="connsiteY20" fmla="*/ 265748 h 713422"/>
                <a:gd name="connsiteX21" fmla="*/ 204750 w 481927"/>
                <a:gd name="connsiteY21" fmla="*/ 265748 h 713422"/>
                <a:gd name="connsiteX22" fmla="*/ 204750 w 481927"/>
                <a:gd name="connsiteY22" fmla="*/ 42863 h 713422"/>
                <a:gd name="connsiteX23" fmla="*/ 161887 w 481927"/>
                <a:gd name="connsiteY23" fmla="*/ 0 h 713422"/>
                <a:gd name="connsiteX24" fmla="*/ 120930 w 481927"/>
                <a:gd name="connsiteY24" fmla="*/ 42863 h 71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1927" h="713422">
                  <a:moveTo>
                    <a:pt x="120930" y="42863"/>
                  </a:moveTo>
                  <a:lnTo>
                    <a:pt x="120930" y="459105"/>
                  </a:lnTo>
                  <a:lnTo>
                    <a:pt x="120930" y="459105"/>
                  </a:lnTo>
                  <a:lnTo>
                    <a:pt x="84735" y="300038"/>
                  </a:lnTo>
                  <a:cubicBezTo>
                    <a:pt x="79020" y="277178"/>
                    <a:pt x="56160" y="262890"/>
                    <a:pt x="33300" y="267653"/>
                  </a:cubicBezTo>
                  <a:cubicBezTo>
                    <a:pt x="10440" y="273368"/>
                    <a:pt x="-3848" y="295275"/>
                    <a:pt x="915" y="318135"/>
                  </a:cubicBezTo>
                  <a:lnTo>
                    <a:pt x="52350" y="550545"/>
                  </a:lnTo>
                  <a:cubicBezTo>
                    <a:pt x="54255" y="560070"/>
                    <a:pt x="59970" y="569595"/>
                    <a:pt x="68542" y="575310"/>
                  </a:cubicBezTo>
                  <a:lnTo>
                    <a:pt x="163792" y="648653"/>
                  </a:lnTo>
                  <a:lnTo>
                    <a:pt x="163792" y="713423"/>
                  </a:lnTo>
                  <a:lnTo>
                    <a:pt x="413347" y="713423"/>
                  </a:lnTo>
                  <a:lnTo>
                    <a:pt x="413347" y="671513"/>
                  </a:lnTo>
                  <a:cubicBezTo>
                    <a:pt x="413347" y="610553"/>
                    <a:pt x="481927" y="605790"/>
                    <a:pt x="481927" y="490538"/>
                  </a:cubicBezTo>
                  <a:lnTo>
                    <a:pt x="481927" y="335280"/>
                  </a:lnTo>
                  <a:cubicBezTo>
                    <a:pt x="481927" y="306705"/>
                    <a:pt x="459067" y="283845"/>
                    <a:pt x="430492" y="283845"/>
                  </a:cubicBezTo>
                  <a:cubicBezTo>
                    <a:pt x="417157" y="283845"/>
                    <a:pt x="404775" y="288608"/>
                    <a:pt x="395250" y="297180"/>
                  </a:cubicBezTo>
                  <a:cubicBezTo>
                    <a:pt x="395250" y="295275"/>
                    <a:pt x="395250" y="294323"/>
                    <a:pt x="395250" y="292418"/>
                  </a:cubicBezTo>
                  <a:cubicBezTo>
                    <a:pt x="395250" y="263843"/>
                    <a:pt x="372390" y="240983"/>
                    <a:pt x="343815" y="240983"/>
                  </a:cubicBezTo>
                  <a:cubicBezTo>
                    <a:pt x="330480" y="240983"/>
                    <a:pt x="317145" y="245745"/>
                    <a:pt x="307620" y="255270"/>
                  </a:cubicBezTo>
                  <a:cubicBezTo>
                    <a:pt x="300952" y="227648"/>
                    <a:pt x="273330" y="209550"/>
                    <a:pt x="245707" y="216218"/>
                  </a:cubicBezTo>
                  <a:cubicBezTo>
                    <a:pt x="221895" y="221933"/>
                    <a:pt x="205702" y="241935"/>
                    <a:pt x="205702" y="265748"/>
                  </a:cubicBezTo>
                  <a:lnTo>
                    <a:pt x="204750" y="265748"/>
                  </a:lnTo>
                  <a:lnTo>
                    <a:pt x="204750" y="42863"/>
                  </a:lnTo>
                  <a:cubicBezTo>
                    <a:pt x="204750" y="19050"/>
                    <a:pt x="185700" y="0"/>
                    <a:pt x="161887" y="0"/>
                  </a:cubicBezTo>
                  <a:cubicBezTo>
                    <a:pt x="139980" y="0"/>
                    <a:pt x="120930" y="19050"/>
                    <a:pt x="120930" y="42863"/>
                  </a:cubicBezTo>
                  <a:close/>
                </a:path>
              </a:pathLst>
            </a:custGeom>
            <a:solidFill>
              <a:srgbClr val="000000"/>
            </a:solidFill>
            <a:ln w="9525" cap="flat">
              <a:noFill/>
              <a:prstDash val="solid"/>
              <a:miter/>
            </a:ln>
          </p:spPr>
          <p:txBody>
            <a:bodyPr rtlCol="0" anchor="ctr"/>
            <a:lstStyle/>
            <a:p>
              <a:endParaRPr lang="en-US" sz="4050"/>
            </a:p>
          </p:txBody>
        </p:sp>
      </p:grpSp>
      <p:sp>
        <p:nvSpPr>
          <p:cNvPr id="129" name="Graphic 64" descr="Network">
            <a:extLst>
              <a:ext uri="{FF2B5EF4-FFF2-40B4-BE49-F238E27FC236}">
                <a16:creationId xmlns:a16="http://schemas.microsoft.com/office/drawing/2014/main" id="{1F3A434A-96B5-40BC-9DBD-F23A01CA6C74}"/>
              </a:ext>
            </a:extLst>
          </p:cNvPr>
          <p:cNvSpPr/>
          <p:nvPr/>
        </p:nvSpPr>
        <p:spPr>
          <a:xfrm>
            <a:off x="10040225" y="4516608"/>
            <a:ext cx="775017" cy="727575"/>
          </a:xfrm>
          <a:custGeom>
            <a:avLst/>
            <a:gdLst>
              <a:gd name="connsiteX0" fmla="*/ 710774 w 716567"/>
              <a:gd name="connsiteY0" fmla="*/ 235268 h 672703"/>
              <a:gd name="connsiteX1" fmla="*/ 610761 w 716567"/>
              <a:gd name="connsiteY1" fmla="*/ 194310 h 672703"/>
              <a:gd name="connsiteX2" fmla="*/ 564089 w 716567"/>
              <a:gd name="connsiteY2" fmla="*/ 275273 h 672703"/>
              <a:gd name="connsiteX3" fmla="*/ 441216 w 716567"/>
              <a:gd name="connsiteY3" fmla="*/ 326708 h 672703"/>
              <a:gd name="connsiteX4" fmla="*/ 377399 w 716567"/>
              <a:gd name="connsiteY4" fmla="*/ 281940 h 672703"/>
              <a:gd name="connsiteX5" fmla="*/ 377399 w 716567"/>
              <a:gd name="connsiteY5" fmla="*/ 149543 h 672703"/>
              <a:gd name="connsiteX6" fmla="*/ 434549 w 716567"/>
              <a:gd name="connsiteY6" fmla="*/ 76200 h 672703"/>
              <a:gd name="connsiteX7" fmla="*/ 358349 w 716567"/>
              <a:gd name="connsiteY7" fmla="*/ 0 h 672703"/>
              <a:gd name="connsiteX8" fmla="*/ 358349 w 716567"/>
              <a:gd name="connsiteY8" fmla="*/ 0 h 672703"/>
              <a:gd name="connsiteX9" fmla="*/ 282149 w 716567"/>
              <a:gd name="connsiteY9" fmla="*/ 76200 h 672703"/>
              <a:gd name="connsiteX10" fmla="*/ 339299 w 716567"/>
              <a:gd name="connsiteY10" fmla="*/ 149543 h 672703"/>
              <a:gd name="connsiteX11" fmla="*/ 339299 w 716567"/>
              <a:gd name="connsiteY11" fmla="*/ 280988 h 672703"/>
              <a:gd name="connsiteX12" fmla="*/ 275481 w 716567"/>
              <a:gd name="connsiteY12" fmla="*/ 325755 h 672703"/>
              <a:gd name="connsiteX13" fmla="*/ 152609 w 716567"/>
              <a:gd name="connsiteY13" fmla="*/ 274320 h 672703"/>
              <a:gd name="connsiteX14" fmla="*/ 105936 w 716567"/>
              <a:gd name="connsiteY14" fmla="*/ 193358 h 672703"/>
              <a:gd name="connsiteX15" fmla="*/ 5924 w 716567"/>
              <a:gd name="connsiteY15" fmla="*/ 234315 h 672703"/>
              <a:gd name="connsiteX16" fmla="*/ 46881 w 716567"/>
              <a:gd name="connsiteY16" fmla="*/ 334328 h 672703"/>
              <a:gd name="connsiteX17" fmla="*/ 136416 w 716567"/>
              <a:gd name="connsiteY17" fmla="*/ 309563 h 672703"/>
              <a:gd name="connsiteX18" fmla="*/ 262146 w 716567"/>
              <a:gd name="connsiteY18" fmla="*/ 360998 h 672703"/>
              <a:gd name="connsiteX19" fmla="*/ 261194 w 716567"/>
              <a:gd name="connsiteY19" fmla="*/ 373380 h 672703"/>
              <a:gd name="connsiteX20" fmla="*/ 280244 w 716567"/>
              <a:gd name="connsiteY20" fmla="*/ 430530 h 672703"/>
              <a:gd name="connsiteX21" fmla="*/ 181184 w 716567"/>
              <a:gd name="connsiteY21" fmla="*/ 530543 h 672703"/>
              <a:gd name="connsiteX22" fmla="*/ 88791 w 716567"/>
              <a:gd name="connsiteY22" fmla="*/ 541973 h 672703"/>
              <a:gd name="connsiteX23" fmla="*/ 88791 w 716567"/>
              <a:gd name="connsiteY23" fmla="*/ 649605 h 672703"/>
              <a:gd name="connsiteX24" fmla="*/ 196424 w 716567"/>
              <a:gd name="connsiteY24" fmla="*/ 649605 h 672703"/>
              <a:gd name="connsiteX25" fmla="*/ 207854 w 716567"/>
              <a:gd name="connsiteY25" fmla="*/ 557213 h 672703"/>
              <a:gd name="connsiteX26" fmla="*/ 308819 w 716567"/>
              <a:gd name="connsiteY26" fmla="*/ 456248 h 672703"/>
              <a:gd name="connsiteX27" fmla="*/ 356444 w 716567"/>
              <a:gd name="connsiteY27" fmla="*/ 469583 h 672703"/>
              <a:gd name="connsiteX28" fmla="*/ 358349 w 716567"/>
              <a:gd name="connsiteY28" fmla="*/ 469583 h 672703"/>
              <a:gd name="connsiteX29" fmla="*/ 360254 w 716567"/>
              <a:gd name="connsiteY29" fmla="*/ 469583 h 672703"/>
              <a:gd name="connsiteX30" fmla="*/ 407879 w 716567"/>
              <a:gd name="connsiteY30" fmla="*/ 456248 h 672703"/>
              <a:gd name="connsiteX31" fmla="*/ 508844 w 716567"/>
              <a:gd name="connsiteY31" fmla="*/ 557213 h 672703"/>
              <a:gd name="connsiteX32" fmla="*/ 520274 w 716567"/>
              <a:gd name="connsiteY32" fmla="*/ 650558 h 672703"/>
              <a:gd name="connsiteX33" fmla="*/ 627906 w 716567"/>
              <a:gd name="connsiteY33" fmla="*/ 650558 h 672703"/>
              <a:gd name="connsiteX34" fmla="*/ 627906 w 716567"/>
              <a:gd name="connsiteY34" fmla="*/ 542925 h 672703"/>
              <a:gd name="connsiteX35" fmla="*/ 535514 w 716567"/>
              <a:gd name="connsiteY35" fmla="*/ 531495 h 672703"/>
              <a:gd name="connsiteX36" fmla="*/ 436454 w 716567"/>
              <a:gd name="connsiteY36" fmla="*/ 431483 h 672703"/>
              <a:gd name="connsiteX37" fmla="*/ 455504 w 716567"/>
              <a:gd name="connsiteY37" fmla="*/ 374333 h 672703"/>
              <a:gd name="connsiteX38" fmla="*/ 454551 w 716567"/>
              <a:gd name="connsiteY38" fmla="*/ 361950 h 672703"/>
              <a:gd name="connsiteX39" fmla="*/ 580281 w 716567"/>
              <a:gd name="connsiteY39" fmla="*/ 310515 h 672703"/>
              <a:gd name="connsiteX40" fmla="*/ 669816 w 716567"/>
              <a:gd name="connsiteY40" fmla="*/ 335280 h 672703"/>
              <a:gd name="connsiteX41" fmla="*/ 710774 w 716567"/>
              <a:gd name="connsiteY41" fmla="*/ 235268 h 67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6567" h="672703">
                <a:moveTo>
                  <a:pt x="710774" y="235268"/>
                </a:moveTo>
                <a:cubicBezTo>
                  <a:pt x="694581" y="196215"/>
                  <a:pt x="649814" y="178118"/>
                  <a:pt x="610761" y="194310"/>
                </a:cubicBezTo>
                <a:cubicBezTo>
                  <a:pt x="578376" y="207645"/>
                  <a:pt x="559326" y="241935"/>
                  <a:pt x="564089" y="275273"/>
                </a:cubicBezTo>
                <a:lnTo>
                  <a:pt x="441216" y="326708"/>
                </a:lnTo>
                <a:cubicBezTo>
                  <a:pt x="427881" y="303848"/>
                  <a:pt x="404069" y="286703"/>
                  <a:pt x="377399" y="281940"/>
                </a:cubicBezTo>
                <a:lnTo>
                  <a:pt x="377399" y="149543"/>
                </a:lnTo>
                <a:cubicBezTo>
                  <a:pt x="409784" y="140970"/>
                  <a:pt x="434549" y="111443"/>
                  <a:pt x="434549" y="76200"/>
                </a:cubicBezTo>
                <a:cubicBezTo>
                  <a:pt x="434549" y="34290"/>
                  <a:pt x="400259" y="0"/>
                  <a:pt x="358349" y="0"/>
                </a:cubicBezTo>
                <a:lnTo>
                  <a:pt x="358349" y="0"/>
                </a:lnTo>
                <a:cubicBezTo>
                  <a:pt x="316439" y="0"/>
                  <a:pt x="282149" y="34290"/>
                  <a:pt x="282149" y="76200"/>
                </a:cubicBezTo>
                <a:cubicBezTo>
                  <a:pt x="282149" y="111443"/>
                  <a:pt x="306914" y="140970"/>
                  <a:pt x="339299" y="149543"/>
                </a:cubicBezTo>
                <a:lnTo>
                  <a:pt x="339299" y="280988"/>
                </a:lnTo>
                <a:cubicBezTo>
                  <a:pt x="311676" y="285750"/>
                  <a:pt x="288816" y="302895"/>
                  <a:pt x="275481" y="325755"/>
                </a:cubicBezTo>
                <a:lnTo>
                  <a:pt x="152609" y="274320"/>
                </a:lnTo>
                <a:cubicBezTo>
                  <a:pt x="157371" y="240983"/>
                  <a:pt x="139274" y="206693"/>
                  <a:pt x="105936" y="193358"/>
                </a:cubicBezTo>
                <a:cubicBezTo>
                  <a:pt x="66884" y="177165"/>
                  <a:pt x="22116" y="195263"/>
                  <a:pt x="5924" y="234315"/>
                </a:cubicBezTo>
                <a:cubicBezTo>
                  <a:pt x="-10269" y="273368"/>
                  <a:pt x="7829" y="318135"/>
                  <a:pt x="46881" y="334328"/>
                </a:cubicBezTo>
                <a:cubicBezTo>
                  <a:pt x="79266" y="347663"/>
                  <a:pt x="116414" y="337185"/>
                  <a:pt x="136416" y="309563"/>
                </a:cubicBezTo>
                <a:lnTo>
                  <a:pt x="262146" y="360998"/>
                </a:lnTo>
                <a:cubicBezTo>
                  <a:pt x="261194" y="364808"/>
                  <a:pt x="261194" y="369570"/>
                  <a:pt x="261194" y="373380"/>
                </a:cubicBezTo>
                <a:cubicBezTo>
                  <a:pt x="261194" y="394335"/>
                  <a:pt x="267861" y="414338"/>
                  <a:pt x="280244" y="430530"/>
                </a:cubicBezTo>
                <a:lnTo>
                  <a:pt x="181184" y="530543"/>
                </a:lnTo>
                <a:cubicBezTo>
                  <a:pt x="151656" y="513398"/>
                  <a:pt x="113556" y="517208"/>
                  <a:pt x="88791" y="541973"/>
                </a:cubicBezTo>
                <a:cubicBezTo>
                  <a:pt x="59264" y="571500"/>
                  <a:pt x="59264" y="620078"/>
                  <a:pt x="88791" y="649605"/>
                </a:cubicBezTo>
                <a:cubicBezTo>
                  <a:pt x="118319" y="679133"/>
                  <a:pt x="166896" y="679133"/>
                  <a:pt x="196424" y="649605"/>
                </a:cubicBezTo>
                <a:cubicBezTo>
                  <a:pt x="221189" y="624840"/>
                  <a:pt x="224999" y="586740"/>
                  <a:pt x="207854" y="557213"/>
                </a:cubicBezTo>
                <a:lnTo>
                  <a:pt x="308819" y="456248"/>
                </a:lnTo>
                <a:cubicBezTo>
                  <a:pt x="323106" y="464820"/>
                  <a:pt x="339299" y="469583"/>
                  <a:pt x="356444" y="469583"/>
                </a:cubicBezTo>
                <a:cubicBezTo>
                  <a:pt x="357396" y="469583"/>
                  <a:pt x="357396" y="469583"/>
                  <a:pt x="358349" y="469583"/>
                </a:cubicBezTo>
                <a:cubicBezTo>
                  <a:pt x="359301" y="469583"/>
                  <a:pt x="359301" y="469583"/>
                  <a:pt x="360254" y="469583"/>
                </a:cubicBezTo>
                <a:cubicBezTo>
                  <a:pt x="377399" y="469583"/>
                  <a:pt x="393591" y="464820"/>
                  <a:pt x="407879" y="456248"/>
                </a:cubicBezTo>
                <a:lnTo>
                  <a:pt x="508844" y="557213"/>
                </a:lnTo>
                <a:cubicBezTo>
                  <a:pt x="491699" y="586740"/>
                  <a:pt x="495509" y="624840"/>
                  <a:pt x="520274" y="650558"/>
                </a:cubicBezTo>
                <a:cubicBezTo>
                  <a:pt x="549801" y="680085"/>
                  <a:pt x="598379" y="680085"/>
                  <a:pt x="627906" y="650558"/>
                </a:cubicBezTo>
                <a:cubicBezTo>
                  <a:pt x="657434" y="621030"/>
                  <a:pt x="657434" y="572453"/>
                  <a:pt x="627906" y="542925"/>
                </a:cubicBezTo>
                <a:cubicBezTo>
                  <a:pt x="603141" y="518160"/>
                  <a:pt x="565041" y="514350"/>
                  <a:pt x="535514" y="531495"/>
                </a:cubicBezTo>
                <a:lnTo>
                  <a:pt x="436454" y="431483"/>
                </a:lnTo>
                <a:cubicBezTo>
                  <a:pt x="448836" y="415290"/>
                  <a:pt x="455504" y="396240"/>
                  <a:pt x="455504" y="374333"/>
                </a:cubicBezTo>
                <a:cubicBezTo>
                  <a:pt x="455504" y="370523"/>
                  <a:pt x="455504" y="365760"/>
                  <a:pt x="454551" y="361950"/>
                </a:cubicBezTo>
                <a:lnTo>
                  <a:pt x="580281" y="310515"/>
                </a:lnTo>
                <a:cubicBezTo>
                  <a:pt x="600284" y="337185"/>
                  <a:pt x="637431" y="348615"/>
                  <a:pt x="669816" y="335280"/>
                </a:cubicBezTo>
                <a:cubicBezTo>
                  <a:pt x="707916" y="318135"/>
                  <a:pt x="726966" y="274320"/>
                  <a:pt x="710774" y="235268"/>
                </a:cubicBezTo>
                <a:close/>
              </a:path>
            </a:pathLst>
          </a:custGeom>
          <a:solidFill>
            <a:srgbClr val="000000"/>
          </a:solidFill>
          <a:ln w="9525" cap="flat">
            <a:noFill/>
            <a:prstDash val="solid"/>
            <a:miter/>
          </a:ln>
        </p:spPr>
        <p:txBody>
          <a:bodyPr rtlCol="0" anchor="ctr"/>
          <a:lstStyle/>
          <a:p>
            <a:endParaRPr lang="en-US" sz="4050"/>
          </a:p>
        </p:txBody>
      </p:sp>
      <p:grpSp>
        <p:nvGrpSpPr>
          <p:cNvPr id="136" name="Graphic 68" descr="Questions">
            <a:extLst>
              <a:ext uri="{FF2B5EF4-FFF2-40B4-BE49-F238E27FC236}">
                <a16:creationId xmlns:a16="http://schemas.microsoft.com/office/drawing/2014/main" id="{540694B8-C129-4A70-BD55-83F9B5B785BA}"/>
              </a:ext>
            </a:extLst>
          </p:cNvPr>
          <p:cNvGrpSpPr/>
          <p:nvPr/>
        </p:nvGrpSpPr>
        <p:grpSpPr>
          <a:xfrm>
            <a:off x="11057782" y="6539483"/>
            <a:ext cx="988988" cy="988988"/>
            <a:chOff x="9302040" y="1192290"/>
            <a:chExt cx="914400" cy="914400"/>
          </a:xfrm>
        </p:grpSpPr>
        <p:sp>
          <p:nvSpPr>
            <p:cNvPr id="137" name="Freeform: Shape 84">
              <a:extLst>
                <a:ext uri="{FF2B5EF4-FFF2-40B4-BE49-F238E27FC236}">
                  <a16:creationId xmlns:a16="http://schemas.microsoft.com/office/drawing/2014/main" id="{04E3BCAA-7AF9-476D-BC29-4D935EBB5742}"/>
                </a:ext>
              </a:extLst>
            </p:cNvPr>
            <p:cNvSpPr/>
            <p:nvPr/>
          </p:nvSpPr>
          <p:spPr>
            <a:xfrm>
              <a:off x="9506827" y="1531380"/>
              <a:ext cx="171450" cy="171450"/>
            </a:xfrm>
            <a:custGeom>
              <a:avLst/>
              <a:gdLst>
                <a:gd name="connsiteX0" fmla="*/ 171450 w 171450"/>
                <a:gd name="connsiteY0" fmla="*/ 85725 h 171450"/>
                <a:gd name="connsiteX1" fmla="*/ 85725 w 171450"/>
                <a:gd name="connsiteY1" fmla="*/ 171450 h 171450"/>
                <a:gd name="connsiteX2" fmla="*/ 0 w 171450"/>
                <a:gd name="connsiteY2" fmla="*/ 85725 h 171450"/>
                <a:gd name="connsiteX3" fmla="*/ 85725 w 171450"/>
                <a:gd name="connsiteY3" fmla="*/ 0 h 171450"/>
                <a:gd name="connsiteX4" fmla="*/ 171450 w 171450"/>
                <a:gd name="connsiteY4" fmla="*/ 85725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171450">
                  <a:moveTo>
                    <a:pt x="171450" y="85725"/>
                  </a:moveTo>
                  <a:cubicBezTo>
                    <a:pt x="171450" y="133070"/>
                    <a:pt x="133070" y="171450"/>
                    <a:pt x="85725" y="171450"/>
                  </a:cubicBezTo>
                  <a:cubicBezTo>
                    <a:pt x="38380" y="171450"/>
                    <a:pt x="0" y="133070"/>
                    <a:pt x="0" y="85725"/>
                  </a:cubicBezTo>
                  <a:cubicBezTo>
                    <a:pt x="0" y="38380"/>
                    <a:pt x="38380" y="0"/>
                    <a:pt x="85725" y="0"/>
                  </a:cubicBezTo>
                  <a:cubicBezTo>
                    <a:pt x="133070" y="0"/>
                    <a:pt x="171450" y="38380"/>
                    <a:pt x="171450" y="85725"/>
                  </a:cubicBezTo>
                  <a:close/>
                </a:path>
              </a:pathLst>
            </a:custGeom>
            <a:solidFill>
              <a:srgbClr val="000000"/>
            </a:solidFill>
            <a:ln w="9525" cap="flat">
              <a:noFill/>
              <a:prstDash val="solid"/>
              <a:miter/>
            </a:ln>
          </p:spPr>
          <p:txBody>
            <a:bodyPr rtlCol="0" anchor="ctr"/>
            <a:lstStyle/>
            <a:p>
              <a:endParaRPr lang="en-US" sz="4050"/>
            </a:p>
          </p:txBody>
        </p:sp>
        <p:sp>
          <p:nvSpPr>
            <p:cNvPr id="138" name="Freeform: Shape 85">
              <a:extLst>
                <a:ext uri="{FF2B5EF4-FFF2-40B4-BE49-F238E27FC236}">
                  <a16:creationId xmlns:a16="http://schemas.microsoft.com/office/drawing/2014/main" id="{B3521E1F-A2D7-483A-B461-B6384DDB6CD3}"/>
                </a:ext>
              </a:extLst>
            </p:cNvPr>
            <p:cNvSpPr/>
            <p:nvPr/>
          </p:nvSpPr>
          <p:spPr>
            <a:xfrm>
              <a:off x="9649702" y="1859040"/>
              <a:ext cx="342912" cy="171450"/>
            </a:xfrm>
            <a:custGeom>
              <a:avLst/>
              <a:gdLst>
                <a:gd name="connsiteX0" fmla="*/ 342900 w 342912"/>
                <a:gd name="connsiteY0" fmla="*/ 171450 h 171450"/>
                <a:gd name="connsiteX1" fmla="*/ 342900 w 342912"/>
                <a:gd name="connsiteY1" fmla="*/ 85725 h 171450"/>
                <a:gd name="connsiteX2" fmla="*/ 325755 w 342912"/>
                <a:gd name="connsiteY2" fmla="*/ 51435 h 171450"/>
                <a:gd name="connsiteX3" fmla="*/ 241935 w 342912"/>
                <a:gd name="connsiteY3" fmla="*/ 11430 h 171450"/>
                <a:gd name="connsiteX4" fmla="*/ 171450 w 342912"/>
                <a:gd name="connsiteY4" fmla="*/ 0 h 171450"/>
                <a:gd name="connsiteX5" fmla="*/ 100965 w 342912"/>
                <a:gd name="connsiteY5" fmla="*/ 11430 h 171450"/>
                <a:gd name="connsiteX6" fmla="*/ 17145 w 342912"/>
                <a:gd name="connsiteY6" fmla="*/ 51435 h 171450"/>
                <a:gd name="connsiteX7" fmla="*/ 0 w 342912"/>
                <a:gd name="connsiteY7" fmla="*/ 85725 h 171450"/>
                <a:gd name="connsiteX8" fmla="*/ 0 w 342912"/>
                <a:gd name="connsiteY8" fmla="*/ 17145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912" h="171450">
                  <a:moveTo>
                    <a:pt x="342900" y="171450"/>
                  </a:moveTo>
                  <a:lnTo>
                    <a:pt x="342900" y="85725"/>
                  </a:lnTo>
                  <a:cubicBezTo>
                    <a:pt x="343234" y="72157"/>
                    <a:pt x="336810" y="59308"/>
                    <a:pt x="325755" y="51435"/>
                  </a:cubicBezTo>
                  <a:cubicBezTo>
                    <a:pt x="301090" y="32110"/>
                    <a:pt x="272472" y="18451"/>
                    <a:pt x="241935" y="11430"/>
                  </a:cubicBezTo>
                  <a:cubicBezTo>
                    <a:pt x="219045" y="4538"/>
                    <a:pt x="195345" y="694"/>
                    <a:pt x="171450" y="0"/>
                  </a:cubicBezTo>
                  <a:cubicBezTo>
                    <a:pt x="147499" y="77"/>
                    <a:pt x="123712" y="3935"/>
                    <a:pt x="100965" y="11430"/>
                  </a:cubicBezTo>
                  <a:cubicBezTo>
                    <a:pt x="70877" y="19700"/>
                    <a:pt x="42498" y="33245"/>
                    <a:pt x="17145" y="51435"/>
                  </a:cubicBezTo>
                  <a:cubicBezTo>
                    <a:pt x="6410" y="59579"/>
                    <a:pt x="74" y="72251"/>
                    <a:pt x="0" y="85725"/>
                  </a:cubicBezTo>
                  <a:lnTo>
                    <a:pt x="0" y="171450"/>
                  </a:lnTo>
                  <a:close/>
                </a:path>
              </a:pathLst>
            </a:custGeom>
            <a:solidFill>
              <a:srgbClr val="000000"/>
            </a:solidFill>
            <a:ln w="9525" cap="flat">
              <a:noFill/>
              <a:prstDash val="solid"/>
              <a:miter/>
            </a:ln>
          </p:spPr>
          <p:txBody>
            <a:bodyPr rtlCol="0" anchor="ctr"/>
            <a:lstStyle/>
            <a:p>
              <a:endParaRPr lang="en-US" sz="4050"/>
            </a:p>
          </p:txBody>
        </p:sp>
        <p:sp>
          <p:nvSpPr>
            <p:cNvPr id="139" name="Freeform: Shape 86">
              <a:extLst>
                <a:ext uri="{FF2B5EF4-FFF2-40B4-BE49-F238E27FC236}">
                  <a16:creationId xmlns:a16="http://schemas.microsoft.com/office/drawing/2014/main" id="{167B54D1-E6E0-4212-B851-18B0787B7310}"/>
                </a:ext>
              </a:extLst>
            </p:cNvPr>
            <p:cNvSpPr/>
            <p:nvPr/>
          </p:nvSpPr>
          <p:spPr>
            <a:xfrm>
              <a:off x="9735427" y="1664730"/>
              <a:ext cx="171450" cy="171449"/>
            </a:xfrm>
            <a:custGeom>
              <a:avLst/>
              <a:gdLst>
                <a:gd name="connsiteX0" fmla="*/ 171450 w 171450"/>
                <a:gd name="connsiteY0" fmla="*/ 85725 h 171449"/>
                <a:gd name="connsiteX1" fmla="*/ 85725 w 171450"/>
                <a:gd name="connsiteY1" fmla="*/ 171450 h 171449"/>
                <a:gd name="connsiteX2" fmla="*/ 0 w 171450"/>
                <a:gd name="connsiteY2" fmla="*/ 85725 h 171449"/>
                <a:gd name="connsiteX3" fmla="*/ 85725 w 171450"/>
                <a:gd name="connsiteY3" fmla="*/ 0 h 171449"/>
                <a:gd name="connsiteX4" fmla="*/ 171450 w 171450"/>
                <a:gd name="connsiteY4" fmla="*/ 85725 h 1714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171449">
                  <a:moveTo>
                    <a:pt x="171450" y="85725"/>
                  </a:moveTo>
                  <a:cubicBezTo>
                    <a:pt x="171450" y="133070"/>
                    <a:pt x="133070" y="171450"/>
                    <a:pt x="85725" y="171450"/>
                  </a:cubicBezTo>
                  <a:cubicBezTo>
                    <a:pt x="38380" y="171450"/>
                    <a:pt x="0" y="133070"/>
                    <a:pt x="0" y="85725"/>
                  </a:cubicBezTo>
                  <a:cubicBezTo>
                    <a:pt x="0" y="38380"/>
                    <a:pt x="38380" y="0"/>
                    <a:pt x="85725" y="0"/>
                  </a:cubicBezTo>
                  <a:cubicBezTo>
                    <a:pt x="133070" y="0"/>
                    <a:pt x="171450" y="38380"/>
                    <a:pt x="171450" y="85725"/>
                  </a:cubicBezTo>
                  <a:close/>
                </a:path>
              </a:pathLst>
            </a:custGeom>
            <a:solidFill>
              <a:srgbClr val="000000"/>
            </a:solidFill>
            <a:ln w="9525" cap="flat">
              <a:noFill/>
              <a:prstDash val="solid"/>
              <a:miter/>
            </a:ln>
          </p:spPr>
          <p:txBody>
            <a:bodyPr rtlCol="0" anchor="ctr"/>
            <a:lstStyle/>
            <a:p>
              <a:endParaRPr lang="en-US" sz="4050"/>
            </a:p>
          </p:txBody>
        </p:sp>
        <p:sp>
          <p:nvSpPr>
            <p:cNvPr id="140" name="Freeform: Shape 87">
              <a:extLst>
                <a:ext uri="{FF2B5EF4-FFF2-40B4-BE49-F238E27FC236}">
                  <a16:creationId xmlns:a16="http://schemas.microsoft.com/office/drawing/2014/main" id="{98C477C2-280C-49EC-B8E9-761DEE828533}"/>
                </a:ext>
              </a:extLst>
            </p:cNvPr>
            <p:cNvSpPr/>
            <p:nvPr/>
          </p:nvSpPr>
          <p:spPr>
            <a:xfrm>
              <a:off x="9421090" y="1725690"/>
              <a:ext cx="310527" cy="171450"/>
            </a:xfrm>
            <a:custGeom>
              <a:avLst/>
              <a:gdLst>
                <a:gd name="connsiteX0" fmla="*/ 222897 w 310527"/>
                <a:gd name="connsiteY0" fmla="*/ 154305 h 171450"/>
                <a:gd name="connsiteX1" fmla="*/ 222897 w 310527"/>
                <a:gd name="connsiteY1" fmla="*/ 154305 h 171450"/>
                <a:gd name="connsiteX2" fmla="*/ 310527 w 310527"/>
                <a:gd name="connsiteY2" fmla="*/ 110490 h 171450"/>
                <a:gd name="connsiteX3" fmla="*/ 276237 w 310527"/>
                <a:gd name="connsiteY3" fmla="*/ 26670 h 171450"/>
                <a:gd name="connsiteX4" fmla="*/ 276237 w 310527"/>
                <a:gd name="connsiteY4" fmla="*/ 22860 h 171450"/>
                <a:gd name="connsiteX5" fmla="*/ 241947 w 310527"/>
                <a:gd name="connsiteY5" fmla="*/ 11430 h 171450"/>
                <a:gd name="connsiteX6" fmla="*/ 171462 w 310527"/>
                <a:gd name="connsiteY6" fmla="*/ 0 h 171450"/>
                <a:gd name="connsiteX7" fmla="*/ 100977 w 310527"/>
                <a:gd name="connsiteY7" fmla="*/ 11430 h 171450"/>
                <a:gd name="connsiteX8" fmla="*/ 17157 w 310527"/>
                <a:gd name="connsiteY8" fmla="*/ 51435 h 171450"/>
                <a:gd name="connsiteX9" fmla="*/ 12 w 310527"/>
                <a:gd name="connsiteY9" fmla="*/ 85725 h 171450"/>
                <a:gd name="connsiteX10" fmla="*/ 12 w 310527"/>
                <a:gd name="connsiteY10" fmla="*/ 171450 h 171450"/>
                <a:gd name="connsiteX11" fmla="*/ 205752 w 310527"/>
                <a:gd name="connsiteY11" fmla="*/ 171450 h 171450"/>
                <a:gd name="connsiteX12" fmla="*/ 222897 w 310527"/>
                <a:gd name="connsiteY12" fmla="*/ 15430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0527" h="171450">
                  <a:moveTo>
                    <a:pt x="222897" y="154305"/>
                  </a:moveTo>
                  <a:lnTo>
                    <a:pt x="222897" y="154305"/>
                  </a:lnTo>
                  <a:cubicBezTo>
                    <a:pt x="249643" y="135218"/>
                    <a:pt x="279210" y="120434"/>
                    <a:pt x="310527" y="110490"/>
                  </a:cubicBezTo>
                  <a:cubicBezTo>
                    <a:pt x="288924" y="87882"/>
                    <a:pt x="276674" y="57938"/>
                    <a:pt x="276237" y="26670"/>
                  </a:cubicBezTo>
                  <a:lnTo>
                    <a:pt x="276237" y="22860"/>
                  </a:lnTo>
                  <a:cubicBezTo>
                    <a:pt x="265109" y="18198"/>
                    <a:pt x="253647" y="14377"/>
                    <a:pt x="241947" y="11430"/>
                  </a:cubicBezTo>
                  <a:cubicBezTo>
                    <a:pt x="219057" y="4538"/>
                    <a:pt x="195358" y="694"/>
                    <a:pt x="171462" y="0"/>
                  </a:cubicBezTo>
                  <a:cubicBezTo>
                    <a:pt x="147513" y="77"/>
                    <a:pt x="123724" y="3935"/>
                    <a:pt x="100977" y="11430"/>
                  </a:cubicBezTo>
                  <a:cubicBezTo>
                    <a:pt x="71195" y="20500"/>
                    <a:pt x="42941" y="33984"/>
                    <a:pt x="17157" y="51435"/>
                  </a:cubicBezTo>
                  <a:cubicBezTo>
                    <a:pt x="6103" y="59308"/>
                    <a:pt x="-322" y="72157"/>
                    <a:pt x="12" y="85725"/>
                  </a:cubicBezTo>
                  <a:lnTo>
                    <a:pt x="12" y="171450"/>
                  </a:lnTo>
                  <a:lnTo>
                    <a:pt x="205752" y="171450"/>
                  </a:lnTo>
                  <a:cubicBezTo>
                    <a:pt x="210475" y="164823"/>
                    <a:pt x="216270" y="159028"/>
                    <a:pt x="222897" y="154305"/>
                  </a:cubicBezTo>
                  <a:close/>
                </a:path>
              </a:pathLst>
            </a:custGeom>
            <a:solidFill>
              <a:srgbClr val="000000"/>
            </a:solidFill>
            <a:ln w="9525" cap="flat">
              <a:noFill/>
              <a:prstDash val="solid"/>
              <a:miter/>
            </a:ln>
          </p:spPr>
          <p:txBody>
            <a:bodyPr rtlCol="0" anchor="ctr"/>
            <a:lstStyle/>
            <a:p>
              <a:endParaRPr lang="en-US" sz="4050"/>
            </a:p>
          </p:txBody>
        </p:sp>
        <p:sp>
          <p:nvSpPr>
            <p:cNvPr id="141" name="Freeform: Shape 88">
              <a:extLst>
                <a:ext uri="{FF2B5EF4-FFF2-40B4-BE49-F238E27FC236}">
                  <a16:creationId xmlns:a16="http://schemas.microsoft.com/office/drawing/2014/main" id="{4BE7EFAD-4103-4DB3-889C-FE521DDC59A1}"/>
                </a:ext>
              </a:extLst>
            </p:cNvPr>
            <p:cNvSpPr/>
            <p:nvPr/>
          </p:nvSpPr>
          <p:spPr>
            <a:xfrm>
              <a:off x="9697323" y="1268490"/>
              <a:ext cx="399482" cy="366140"/>
            </a:xfrm>
            <a:custGeom>
              <a:avLst/>
              <a:gdLst>
                <a:gd name="connsiteX0" fmla="*/ 379575 w 399482"/>
                <a:gd name="connsiteY0" fmla="*/ 0 h 366140"/>
                <a:gd name="connsiteX1" fmla="*/ 19816 w 399482"/>
                <a:gd name="connsiteY1" fmla="*/ 0 h 366140"/>
                <a:gd name="connsiteX2" fmla="*/ 3 w 399482"/>
                <a:gd name="connsiteY2" fmla="*/ 20002 h 366140"/>
                <a:gd name="connsiteX3" fmla="*/ 4 w 399482"/>
                <a:gd name="connsiteY3" fmla="*/ 20098 h 366140"/>
                <a:gd name="connsiteX4" fmla="*/ 4 w 399482"/>
                <a:gd name="connsiteY4" fmla="*/ 265367 h 366140"/>
                <a:gd name="connsiteX5" fmla="*/ 19618 w 399482"/>
                <a:gd name="connsiteY5" fmla="*/ 285750 h 366140"/>
                <a:gd name="connsiteX6" fmla="*/ 19625 w 399482"/>
                <a:gd name="connsiteY6" fmla="*/ 285750 h 366140"/>
                <a:gd name="connsiteX7" fmla="*/ 76775 w 399482"/>
                <a:gd name="connsiteY7" fmla="*/ 285750 h 366140"/>
                <a:gd name="connsiteX8" fmla="*/ 76775 w 399482"/>
                <a:gd name="connsiteY8" fmla="*/ 366141 h 366140"/>
                <a:gd name="connsiteX9" fmla="*/ 155928 w 399482"/>
                <a:gd name="connsiteY9" fmla="*/ 285750 h 366140"/>
                <a:gd name="connsiteX10" fmla="*/ 379575 w 399482"/>
                <a:gd name="connsiteY10" fmla="*/ 285750 h 366140"/>
                <a:gd name="connsiteX11" fmla="*/ 399482 w 399482"/>
                <a:gd name="connsiteY11" fmla="*/ 265652 h 366140"/>
                <a:gd name="connsiteX12" fmla="*/ 399482 w 399482"/>
                <a:gd name="connsiteY12" fmla="*/ 20098 h 366140"/>
                <a:gd name="connsiteX13" fmla="*/ 379575 w 399482"/>
                <a:gd name="connsiteY13" fmla="*/ 0 h 366140"/>
                <a:gd name="connsiteX14" fmla="*/ 198029 w 399482"/>
                <a:gd name="connsiteY14" fmla="*/ 250031 h 366140"/>
                <a:gd name="connsiteX15" fmla="*/ 198029 w 399482"/>
                <a:gd name="connsiteY15" fmla="*/ 250031 h 366140"/>
                <a:gd name="connsiteX16" fmla="*/ 176885 w 399482"/>
                <a:gd name="connsiteY16" fmla="*/ 228884 h 366140"/>
                <a:gd name="connsiteX17" fmla="*/ 198032 w 399482"/>
                <a:gd name="connsiteY17" fmla="*/ 207740 h 366140"/>
                <a:gd name="connsiteX18" fmla="*/ 219174 w 399482"/>
                <a:gd name="connsiteY18" fmla="*/ 228600 h 366140"/>
                <a:gd name="connsiteX19" fmla="*/ 198516 w 399482"/>
                <a:gd name="connsiteY19" fmla="*/ 250035 h 366140"/>
                <a:gd name="connsiteX20" fmla="*/ 197552 w 399482"/>
                <a:gd name="connsiteY20" fmla="*/ 250031 h 366140"/>
                <a:gd name="connsiteX21" fmla="*/ 263942 w 399482"/>
                <a:gd name="connsiteY21" fmla="*/ 101727 h 366140"/>
                <a:gd name="connsiteX22" fmla="*/ 263942 w 399482"/>
                <a:gd name="connsiteY22" fmla="*/ 104108 h 366140"/>
                <a:gd name="connsiteX23" fmla="*/ 236795 w 399482"/>
                <a:gd name="connsiteY23" fmla="*/ 104108 h 366140"/>
                <a:gd name="connsiteX24" fmla="*/ 236795 w 399482"/>
                <a:gd name="connsiteY24" fmla="*/ 101727 h 366140"/>
                <a:gd name="connsiteX25" fmla="*/ 236795 w 399482"/>
                <a:gd name="connsiteY25" fmla="*/ 95155 h 366140"/>
                <a:gd name="connsiteX26" fmla="*/ 198047 w 399482"/>
                <a:gd name="connsiteY26" fmla="*/ 62958 h 366140"/>
                <a:gd name="connsiteX27" fmla="*/ 198029 w 399482"/>
                <a:gd name="connsiteY27" fmla="*/ 62960 h 366140"/>
                <a:gd name="connsiteX28" fmla="*/ 196600 w 399482"/>
                <a:gd name="connsiteY28" fmla="*/ 62960 h 366140"/>
                <a:gd name="connsiteX29" fmla="*/ 159167 w 399482"/>
                <a:gd name="connsiteY29" fmla="*/ 101716 h 366140"/>
                <a:gd name="connsiteX30" fmla="*/ 159167 w 399482"/>
                <a:gd name="connsiteY30" fmla="*/ 101727 h 366140"/>
                <a:gd name="connsiteX31" fmla="*/ 198029 w 399482"/>
                <a:gd name="connsiteY31" fmla="*/ 136779 h 366140"/>
                <a:gd name="connsiteX32" fmla="*/ 211554 w 399482"/>
                <a:gd name="connsiteY32" fmla="*/ 136779 h 366140"/>
                <a:gd name="connsiteX33" fmla="*/ 211554 w 399482"/>
                <a:gd name="connsiteY33" fmla="*/ 192881 h 366140"/>
                <a:gd name="connsiteX34" fmla="*/ 184408 w 399482"/>
                <a:gd name="connsiteY34" fmla="*/ 192881 h 366140"/>
                <a:gd name="connsiteX35" fmla="*/ 184408 w 399482"/>
                <a:gd name="connsiteY35" fmla="*/ 162878 h 366140"/>
                <a:gd name="connsiteX36" fmla="*/ 132020 w 399482"/>
                <a:gd name="connsiteY36" fmla="*/ 101727 h 366140"/>
                <a:gd name="connsiteX37" fmla="*/ 132020 w 399482"/>
                <a:gd name="connsiteY37" fmla="*/ 100203 h 366140"/>
                <a:gd name="connsiteX38" fmla="*/ 198029 w 399482"/>
                <a:gd name="connsiteY38" fmla="*/ 35719 h 366140"/>
                <a:gd name="connsiteX39" fmla="*/ 263947 w 399482"/>
                <a:gd name="connsiteY39" fmla="*/ 94366 h 366140"/>
                <a:gd name="connsiteX40" fmla="*/ 263942 w 399482"/>
                <a:gd name="connsiteY40" fmla="*/ 101727 h 36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99482" h="366140">
                  <a:moveTo>
                    <a:pt x="379575" y="0"/>
                  </a:moveTo>
                  <a:lnTo>
                    <a:pt x="19816" y="0"/>
                  </a:lnTo>
                  <a:cubicBezTo>
                    <a:pt x="8821" y="52"/>
                    <a:pt x="-49" y="9007"/>
                    <a:pt x="3" y="20002"/>
                  </a:cubicBezTo>
                  <a:cubicBezTo>
                    <a:pt x="3" y="20034"/>
                    <a:pt x="4" y="20065"/>
                    <a:pt x="4" y="20098"/>
                  </a:cubicBezTo>
                  <a:lnTo>
                    <a:pt x="4" y="265367"/>
                  </a:lnTo>
                  <a:cubicBezTo>
                    <a:pt x="-209" y="276412"/>
                    <a:pt x="8573" y="285538"/>
                    <a:pt x="19618" y="285750"/>
                  </a:cubicBezTo>
                  <a:cubicBezTo>
                    <a:pt x="19621" y="285750"/>
                    <a:pt x="19622" y="285750"/>
                    <a:pt x="19625" y="285750"/>
                  </a:cubicBezTo>
                  <a:lnTo>
                    <a:pt x="76775" y="285750"/>
                  </a:lnTo>
                  <a:lnTo>
                    <a:pt x="76775" y="366141"/>
                  </a:lnTo>
                  <a:lnTo>
                    <a:pt x="155928" y="285750"/>
                  </a:lnTo>
                  <a:lnTo>
                    <a:pt x="379575" y="285750"/>
                  </a:lnTo>
                  <a:cubicBezTo>
                    <a:pt x="390600" y="285645"/>
                    <a:pt x="399482" y="276678"/>
                    <a:pt x="399482" y="265652"/>
                  </a:cubicBezTo>
                  <a:lnTo>
                    <a:pt x="399482" y="20098"/>
                  </a:lnTo>
                  <a:cubicBezTo>
                    <a:pt x="399483" y="9072"/>
                    <a:pt x="390600" y="104"/>
                    <a:pt x="379575" y="0"/>
                  </a:cubicBezTo>
                  <a:close/>
                  <a:moveTo>
                    <a:pt x="198029" y="250031"/>
                  </a:moveTo>
                  <a:lnTo>
                    <a:pt x="198029" y="250031"/>
                  </a:lnTo>
                  <a:cubicBezTo>
                    <a:pt x="186350" y="250030"/>
                    <a:pt x="176884" y="240562"/>
                    <a:pt x="176885" y="228884"/>
                  </a:cubicBezTo>
                  <a:cubicBezTo>
                    <a:pt x="176886" y="217205"/>
                    <a:pt x="186354" y="207739"/>
                    <a:pt x="198032" y="207740"/>
                  </a:cubicBezTo>
                  <a:cubicBezTo>
                    <a:pt x="209599" y="207741"/>
                    <a:pt x="219018" y="217035"/>
                    <a:pt x="219174" y="228600"/>
                  </a:cubicBezTo>
                  <a:cubicBezTo>
                    <a:pt x="219388" y="240223"/>
                    <a:pt x="210140" y="249821"/>
                    <a:pt x="198516" y="250035"/>
                  </a:cubicBezTo>
                  <a:cubicBezTo>
                    <a:pt x="198195" y="250042"/>
                    <a:pt x="197873" y="250040"/>
                    <a:pt x="197552" y="250031"/>
                  </a:cubicBezTo>
                  <a:close/>
                  <a:moveTo>
                    <a:pt x="263942" y="101727"/>
                  </a:moveTo>
                  <a:lnTo>
                    <a:pt x="263942" y="104108"/>
                  </a:lnTo>
                  <a:lnTo>
                    <a:pt x="236795" y="104108"/>
                  </a:lnTo>
                  <a:lnTo>
                    <a:pt x="236795" y="101727"/>
                  </a:lnTo>
                  <a:cubicBezTo>
                    <a:pt x="236985" y="99540"/>
                    <a:pt x="236985" y="97342"/>
                    <a:pt x="236795" y="95155"/>
                  </a:cubicBezTo>
                  <a:cubicBezTo>
                    <a:pt x="234986" y="75564"/>
                    <a:pt x="217638" y="61150"/>
                    <a:pt x="198047" y="62958"/>
                  </a:cubicBezTo>
                  <a:cubicBezTo>
                    <a:pt x="198041" y="62959"/>
                    <a:pt x="198034" y="62959"/>
                    <a:pt x="198029" y="62960"/>
                  </a:cubicBezTo>
                  <a:lnTo>
                    <a:pt x="196600" y="62960"/>
                  </a:lnTo>
                  <a:cubicBezTo>
                    <a:pt x="175561" y="63325"/>
                    <a:pt x="158802" y="80677"/>
                    <a:pt x="159167" y="101716"/>
                  </a:cubicBezTo>
                  <a:cubicBezTo>
                    <a:pt x="159167" y="101719"/>
                    <a:pt x="159167" y="101723"/>
                    <a:pt x="159167" y="101727"/>
                  </a:cubicBezTo>
                  <a:cubicBezTo>
                    <a:pt x="159167" y="122968"/>
                    <a:pt x="174407" y="136779"/>
                    <a:pt x="198029" y="136779"/>
                  </a:cubicBezTo>
                  <a:lnTo>
                    <a:pt x="211554" y="136779"/>
                  </a:lnTo>
                  <a:lnTo>
                    <a:pt x="211554" y="192881"/>
                  </a:lnTo>
                  <a:lnTo>
                    <a:pt x="184408" y="192881"/>
                  </a:lnTo>
                  <a:lnTo>
                    <a:pt x="184408" y="162878"/>
                  </a:lnTo>
                  <a:cubicBezTo>
                    <a:pt x="153786" y="159059"/>
                    <a:pt x="131095" y="132572"/>
                    <a:pt x="132020" y="101727"/>
                  </a:cubicBezTo>
                  <a:lnTo>
                    <a:pt x="132020" y="100203"/>
                  </a:lnTo>
                  <a:cubicBezTo>
                    <a:pt x="132491" y="64190"/>
                    <a:pt x="162014" y="35348"/>
                    <a:pt x="198029" y="35719"/>
                  </a:cubicBezTo>
                  <a:cubicBezTo>
                    <a:pt x="232426" y="33711"/>
                    <a:pt x="261939" y="59968"/>
                    <a:pt x="263947" y="94366"/>
                  </a:cubicBezTo>
                  <a:cubicBezTo>
                    <a:pt x="264090" y="96818"/>
                    <a:pt x="264088" y="99275"/>
                    <a:pt x="263942" y="101727"/>
                  </a:cubicBezTo>
                  <a:close/>
                </a:path>
              </a:pathLst>
            </a:custGeom>
            <a:solidFill>
              <a:srgbClr val="000000"/>
            </a:solidFill>
            <a:ln w="9525" cap="flat">
              <a:noFill/>
              <a:prstDash val="solid"/>
              <a:miter/>
            </a:ln>
          </p:spPr>
          <p:txBody>
            <a:bodyPr rtlCol="0" anchor="ctr"/>
            <a:lstStyle/>
            <a:p>
              <a:endParaRPr lang="en-US" sz="4050"/>
            </a:p>
          </p:txBody>
        </p:sp>
      </p:grpSp>
      <p:grpSp>
        <p:nvGrpSpPr>
          <p:cNvPr id="142" name="Graphic 60" descr="Gears">
            <a:extLst>
              <a:ext uri="{FF2B5EF4-FFF2-40B4-BE49-F238E27FC236}">
                <a16:creationId xmlns:a16="http://schemas.microsoft.com/office/drawing/2014/main" id="{764AB337-4DB0-419C-A96C-CDCCC51B2E88}"/>
              </a:ext>
            </a:extLst>
          </p:cNvPr>
          <p:cNvGrpSpPr/>
          <p:nvPr/>
        </p:nvGrpSpPr>
        <p:grpSpPr>
          <a:xfrm>
            <a:off x="1145774" y="4516609"/>
            <a:ext cx="494159" cy="597992"/>
            <a:chOff x="8848724" y="673252"/>
            <a:chExt cx="621029" cy="751522"/>
          </a:xfrm>
          <a:solidFill>
            <a:schemeClr val="bg2">
              <a:lumMod val="75000"/>
            </a:schemeClr>
          </a:solidFill>
        </p:grpSpPr>
        <p:sp>
          <p:nvSpPr>
            <p:cNvPr id="143" name="Freeform: Shape 90">
              <a:extLst>
                <a:ext uri="{FF2B5EF4-FFF2-40B4-BE49-F238E27FC236}">
                  <a16:creationId xmlns:a16="http://schemas.microsoft.com/office/drawing/2014/main" id="{08A8E1A5-4252-4D3B-87CD-044B0C92AF33}"/>
                </a:ext>
              </a:extLst>
            </p:cNvPr>
            <p:cNvSpPr/>
            <p:nvPr/>
          </p:nvSpPr>
          <p:spPr>
            <a:xfrm>
              <a:off x="9063990" y="673252"/>
              <a:ext cx="405764" cy="404812"/>
            </a:xfrm>
            <a:custGeom>
              <a:avLst/>
              <a:gdLst>
                <a:gd name="connsiteX0" fmla="*/ 202883 w 405764"/>
                <a:gd name="connsiteY0" fmla="*/ 274320 h 404812"/>
                <a:gd name="connsiteX1" fmla="*/ 131445 w 405764"/>
                <a:gd name="connsiteY1" fmla="*/ 202883 h 404812"/>
                <a:gd name="connsiteX2" fmla="*/ 202883 w 405764"/>
                <a:gd name="connsiteY2" fmla="*/ 131445 h 404812"/>
                <a:gd name="connsiteX3" fmla="*/ 274320 w 405764"/>
                <a:gd name="connsiteY3" fmla="*/ 202883 h 404812"/>
                <a:gd name="connsiteX4" fmla="*/ 202883 w 405764"/>
                <a:gd name="connsiteY4" fmla="*/ 274320 h 404812"/>
                <a:gd name="connsiteX5" fmla="*/ 363855 w 405764"/>
                <a:gd name="connsiteY5" fmla="*/ 158115 h 404812"/>
                <a:gd name="connsiteX6" fmla="*/ 348615 w 405764"/>
                <a:gd name="connsiteY6" fmla="*/ 120968 h 404812"/>
                <a:gd name="connsiteX7" fmla="*/ 363855 w 405764"/>
                <a:gd name="connsiteY7" fmla="*/ 76200 h 404812"/>
                <a:gd name="connsiteX8" fmla="*/ 329565 w 405764"/>
                <a:gd name="connsiteY8" fmla="*/ 41910 h 404812"/>
                <a:gd name="connsiteX9" fmla="*/ 284798 w 405764"/>
                <a:gd name="connsiteY9" fmla="*/ 57150 h 404812"/>
                <a:gd name="connsiteX10" fmla="*/ 247650 w 405764"/>
                <a:gd name="connsiteY10" fmla="*/ 41910 h 404812"/>
                <a:gd name="connsiteX11" fmla="*/ 226695 w 405764"/>
                <a:gd name="connsiteY11" fmla="*/ 0 h 404812"/>
                <a:gd name="connsiteX12" fmla="*/ 179070 w 405764"/>
                <a:gd name="connsiteY12" fmla="*/ 0 h 404812"/>
                <a:gd name="connsiteX13" fmla="*/ 158115 w 405764"/>
                <a:gd name="connsiteY13" fmla="*/ 41910 h 404812"/>
                <a:gd name="connsiteX14" fmla="*/ 120968 w 405764"/>
                <a:gd name="connsiteY14" fmla="*/ 57150 h 404812"/>
                <a:gd name="connsiteX15" fmla="*/ 76200 w 405764"/>
                <a:gd name="connsiteY15" fmla="*/ 41910 h 404812"/>
                <a:gd name="connsiteX16" fmla="*/ 41910 w 405764"/>
                <a:gd name="connsiteY16" fmla="*/ 76200 h 404812"/>
                <a:gd name="connsiteX17" fmla="*/ 57150 w 405764"/>
                <a:gd name="connsiteY17" fmla="*/ 120968 h 404812"/>
                <a:gd name="connsiteX18" fmla="*/ 41910 w 405764"/>
                <a:gd name="connsiteY18" fmla="*/ 158115 h 404812"/>
                <a:gd name="connsiteX19" fmla="*/ 0 w 405764"/>
                <a:gd name="connsiteY19" fmla="*/ 179070 h 404812"/>
                <a:gd name="connsiteX20" fmla="*/ 0 w 405764"/>
                <a:gd name="connsiteY20" fmla="*/ 226695 h 404812"/>
                <a:gd name="connsiteX21" fmla="*/ 41910 w 405764"/>
                <a:gd name="connsiteY21" fmla="*/ 247650 h 404812"/>
                <a:gd name="connsiteX22" fmla="*/ 57150 w 405764"/>
                <a:gd name="connsiteY22" fmla="*/ 284798 h 404812"/>
                <a:gd name="connsiteX23" fmla="*/ 41910 w 405764"/>
                <a:gd name="connsiteY23" fmla="*/ 329565 h 404812"/>
                <a:gd name="connsiteX24" fmla="*/ 75248 w 405764"/>
                <a:gd name="connsiteY24" fmla="*/ 362903 h 404812"/>
                <a:gd name="connsiteX25" fmla="*/ 120015 w 405764"/>
                <a:gd name="connsiteY25" fmla="*/ 347663 h 404812"/>
                <a:gd name="connsiteX26" fmla="*/ 157163 w 405764"/>
                <a:gd name="connsiteY26" fmla="*/ 362903 h 404812"/>
                <a:gd name="connsiteX27" fmla="*/ 178118 w 405764"/>
                <a:gd name="connsiteY27" fmla="*/ 404813 h 404812"/>
                <a:gd name="connsiteX28" fmla="*/ 225743 w 405764"/>
                <a:gd name="connsiteY28" fmla="*/ 404813 h 404812"/>
                <a:gd name="connsiteX29" fmla="*/ 246698 w 405764"/>
                <a:gd name="connsiteY29" fmla="*/ 362903 h 404812"/>
                <a:gd name="connsiteX30" fmla="*/ 283845 w 405764"/>
                <a:gd name="connsiteY30" fmla="*/ 347663 h 404812"/>
                <a:gd name="connsiteX31" fmla="*/ 328613 w 405764"/>
                <a:gd name="connsiteY31" fmla="*/ 362903 h 404812"/>
                <a:gd name="connsiteX32" fmla="*/ 362903 w 405764"/>
                <a:gd name="connsiteY32" fmla="*/ 329565 h 404812"/>
                <a:gd name="connsiteX33" fmla="*/ 347663 w 405764"/>
                <a:gd name="connsiteY33" fmla="*/ 284798 h 404812"/>
                <a:gd name="connsiteX34" fmla="*/ 363855 w 405764"/>
                <a:gd name="connsiteY34" fmla="*/ 247650 h 404812"/>
                <a:gd name="connsiteX35" fmla="*/ 405765 w 405764"/>
                <a:gd name="connsiteY35" fmla="*/ 226695 h 404812"/>
                <a:gd name="connsiteX36" fmla="*/ 405765 w 405764"/>
                <a:gd name="connsiteY36" fmla="*/ 179070 h 404812"/>
                <a:gd name="connsiteX37" fmla="*/ 363855 w 405764"/>
                <a:gd name="connsiteY37" fmla="*/ 158115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5764" h="404812">
                  <a:moveTo>
                    <a:pt x="202883" y="274320"/>
                  </a:moveTo>
                  <a:cubicBezTo>
                    <a:pt x="162877" y="274320"/>
                    <a:pt x="131445" y="241935"/>
                    <a:pt x="131445" y="202883"/>
                  </a:cubicBezTo>
                  <a:cubicBezTo>
                    <a:pt x="131445" y="163830"/>
                    <a:pt x="163830" y="131445"/>
                    <a:pt x="202883" y="131445"/>
                  </a:cubicBezTo>
                  <a:cubicBezTo>
                    <a:pt x="242888" y="131445"/>
                    <a:pt x="274320" y="163830"/>
                    <a:pt x="274320" y="202883"/>
                  </a:cubicBezTo>
                  <a:cubicBezTo>
                    <a:pt x="274320" y="241935"/>
                    <a:pt x="241935" y="274320"/>
                    <a:pt x="202883" y="274320"/>
                  </a:cubicBezTo>
                  <a:close/>
                  <a:moveTo>
                    <a:pt x="363855" y="158115"/>
                  </a:moveTo>
                  <a:cubicBezTo>
                    <a:pt x="360045" y="144780"/>
                    <a:pt x="355283" y="132398"/>
                    <a:pt x="348615" y="120968"/>
                  </a:cubicBezTo>
                  <a:lnTo>
                    <a:pt x="363855" y="76200"/>
                  </a:lnTo>
                  <a:lnTo>
                    <a:pt x="329565" y="41910"/>
                  </a:lnTo>
                  <a:lnTo>
                    <a:pt x="284798" y="57150"/>
                  </a:lnTo>
                  <a:cubicBezTo>
                    <a:pt x="273367" y="50483"/>
                    <a:pt x="260985" y="45720"/>
                    <a:pt x="247650" y="41910"/>
                  </a:cubicBezTo>
                  <a:lnTo>
                    <a:pt x="226695" y="0"/>
                  </a:lnTo>
                  <a:lnTo>
                    <a:pt x="179070" y="0"/>
                  </a:lnTo>
                  <a:lnTo>
                    <a:pt x="158115" y="41910"/>
                  </a:lnTo>
                  <a:cubicBezTo>
                    <a:pt x="144780" y="45720"/>
                    <a:pt x="132398" y="50483"/>
                    <a:pt x="120968" y="57150"/>
                  </a:cubicBezTo>
                  <a:lnTo>
                    <a:pt x="76200" y="41910"/>
                  </a:lnTo>
                  <a:lnTo>
                    <a:pt x="41910" y="76200"/>
                  </a:lnTo>
                  <a:lnTo>
                    <a:pt x="57150" y="120968"/>
                  </a:lnTo>
                  <a:cubicBezTo>
                    <a:pt x="50482" y="132398"/>
                    <a:pt x="45720" y="144780"/>
                    <a:pt x="41910" y="158115"/>
                  </a:cubicBezTo>
                  <a:lnTo>
                    <a:pt x="0" y="179070"/>
                  </a:lnTo>
                  <a:lnTo>
                    <a:pt x="0" y="226695"/>
                  </a:lnTo>
                  <a:lnTo>
                    <a:pt x="41910" y="247650"/>
                  </a:lnTo>
                  <a:cubicBezTo>
                    <a:pt x="45720" y="260985"/>
                    <a:pt x="50482" y="273368"/>
                    <a:pt x="57150" y="284798"/>
                  </a:cubicBezTo>
                  <a:lnTo>
                    <a:pt x="41910" y="329565"/>
                  </a:lnTo>
                  <a:lnTo>
                    <a:pt x="75248" y="362903"/>
                  </a:lnTo>
                  <a:lnTo>
                    <a:pt x="120015" y="347663"/>
                  </a:lnTo>
                  <a:cubicBezTo>
                    <a:pt x="131445" y="354330"/>
                    <a:pt x="143827" y="359093"/>
                    <a:pt x="157163" y="362903"/>
                  </a:cubicBezTo>
                  <a:lnTo>
                    <a:pt x="178118" y="404813"/>
                  </a:lnTo>
                  <a:lnTo>
                    <a:pt x="225743" y="404813"/>
                  </a:lnTo>
                  <a:lnTo>
                    <a:pt x="246698" y="362903"/>
                  </a:lnTo>
                  <a:cubicBezTo>
                    <a:pt x="260033" y="359093"/>
                    <a:pt x="272415" y="354330"/>
                    <a:pt x="283845" y="347663"/>
                  </a:cubicBezTo>
                  <a:lnTo>
                    <a:pt x="328613" y="362903"/>
                  </a:lnTo>
                  <a:lnTo>
                    <a:pt x="362903" y="329565"/>
                  </a:lnTo>
                  <a:lnTo>
                    <a:pt x="347663" y="284798"/>
                  </a:lnTo>
                  <a:cubicBezTo>
                    <a:pt x="354330" y="273368"/>
                    <a:pt x="360045" y="260033"/>
                    <a:pt x="363855" y="247650"/>
                  </a:cubicBezTo>
                  <a:lnTo>
                    <a:pt x="405765" y="226695"/>
                  </a:lnTo>
                  <a:lnTo>
                    <a:pt x="405765" y="179070"/>
                  </a:lnTo>
                  <a:lnTo>
                    <a:pt x="363855" y="158115"/>
                  </a:lnTo>
                  <a:close/>
                </a:path>
              </a:pathLst>
            </a:custGeom>
            <a:grpFill/>
            <a:ln w="9525" cap="flat">
              <a:noFill/>
              <a:prstDash val="solid"/>
              <a:miter/>
            </a:ln>
          </p:spPr>
          <p:txBody>
            <a:bodyPr rtlCol="0" anchor="ctr"/>
            <a:lstStyle/>
            <a:p>
              <a:endParaRPr lang="en-US" sz="4050"/>
            </a:p>
          </p:txBody>
        </p:sp>
        <p:sp>
          <p:nvSpPr>
            <p:cNvPr id="144" name="Freeform: Shape 91">
              <a:extLst>
                <a:ext uri="{FF2B5EF4-FFF2-40B4-BE49-F238E27FC236}">
                  <a16:creationId xmlns:a16="http://schemas.microsoft.com/office/drawing/2014/main" id="{D11BB254-B5CB-4347-BEC6-35A7D3E804E9}"/>
                </a:ext>
              </a:extLst>
            </p:cNvPr>
            <p:cNvSpPr/>
            <p:nvPr/>
          </p:nvSpPr>
          <p:spPr>
            <a:xfrm>
              <a:off x="8848724" y="1019962"/>
              <a:ext cx="405765" cy="404812"/>
            </a:xfrm>
            <a:custGeom>
              <a:avLst/>
              <a:gdLst>
                <a:gd name="connsiteX0" fmla="*/ 202883 w 405765"/>
                <a:gd name="connsiteY0" fmla="*/ 274320 h 404812"/>
                <a:gd name="connsiteX1" fmla="*/ 131445 w 405765"/>
                <a:gd name="connsiteY1" fmla="*/ 202882 h 404812"/>
                <a:gd name="connsiteX2" fmla="*/ 202883 w 405765"/>
                <a:gd name="connsiteY2" fmla="*/ 131445 h 404812"/>
                <a:gd name="connsiteX3" fmla="*/ 274320 w 405765"/>
                <a:gd name="connsiteY3" fmla="*/ 202882 h 404812"/>
                <a:gd name="connsiteX4" fmla="*/ 202883 w 405765"/>
                <a:gd name="connsiteY4" fmla="*/ 274320 h 404812"/>
                <a:gd name="connsiteX5" fmla="*/ 202883 w 405765"/>
                <a:gd name="connsiteY5" fmla="*/ 274320 h 404812"/>
                <a:gd name="connsiteX6" fmla="*/ 348615 w 405765"/>
                <a:gd name="connsiteY6" fmla="*/ 120967 h 404812"/>
                <a:gd name="connsiteX7" fmla="*/ 363855 w 405765"/>
                <a:gd name="connsiteY7" fmla="*/ 76200 h 404812"/>
                <a:gd name="connsiteX8" fmla="*/ 329565 w 405765"/>
                <a:gd name="connsiteY8" fmla="*/ 41910 h 404812"/>
                <a:gd name="connsiteX9" fmla="*/ 284798 w 405765"/>
                <a:gd name="connsiteY9" fmla="*/ 57150 h 404812"/>
                <a:gd name="connsiteX10" fmla="*/ 247650 w 405765"/>
                <a:gd name="connsiteY10" fmla="*/ 41910 h 404812"/>
                <a:gd name="connsiteX11" fmla="*/ 226695 w 405765"/>
                <a:gd name="connsiteY11" fmla="*/ 0 h 404812"/>
                <a:gd name="connsiteX12" fmla="*/ 179070 w 405765"/>
                <a:gd name="connsiteY12" fmla="*/ 0 h 404812"/>
                <a:gd name="connsiteX13" fmla="*/ 158115 w 405765"/>
                <a:gd name="connsiteY13" fmla="*/ 41910 h 404812"/>
                <a:gd name="connsiteX14" fmla="*/ 120968 w 405765"/>
                <a:gd name="connsiteY14" fmla="*/ 57150 h 404812"/>
                <a:gd name="connsiteX15" fmla="*/ 76200 w 405765"/>
                <a:gd name="connsiteY15" fmla="*/ 41910 h 404812"/>
                <a:gd name="connsiteX16" fmla="*/ 42863 w 405765"/>
                <a:gd name="connsiteY16" fmla="*/ 75247 h 404812"/>
                <a:gd name="connsiteX17" fmla="*/ 57150 w 405765"/>
                <a:gd name="connsiteY17" fmla="*/ 120015 h 404812"/>
                <a:gd name="connsiteX18" fmla="*/ 41910 w 405765"/>
                <a:gd name="connsiteY18" fmla="*/ 157163 h 404812"/>
                <a:gd name="connsiteX19" fmla="*/ 0 w 405765"/>
                <a:gd name="connsiteY19" fmla="*/ 178117 h 404812"/>
                <a:gd name="connsiteX20" fmla="*/ 0 w 405765"/>
                <a:gd name="connsiteY20" fmla="*/ 225742 h 404812"/>
                <a:gd name="connsiteX21" fmla="*/ 41910 w 405765"/>
                <a:gd name="connsiteY21" fmla="*/ 246698 h 404812"/>
                <a:gd name="connsiteX22" fmla="*/ 57150 w 405765"/>
                <a:gd name="connsiteY22" fmla="*/ 283845 h 404812"/>
                <a:gd name="connsiteX23" fmla="*/ 42863 w 405765"/>
                <a:gd name="connsiteY23" fmla="*/ 328613 h 404812"/>
                <a:gd name="connsiteX24" fmla="*/ 76200 w 405765"/>
                <a:gd name="connsiteY24" fmla="*/ 361950 h 404812"/>
                <a:gd name="connsiteX25" fmla="*/ 120968 w 405765"/>
                <a:gd name="connsiteY25" fmla="*/ 347663 h 404812"/>
                <a:gd name="connsiteX26" fmla="*/ 158115 w 405765"/>
                <a:gd name="connsiteY26" fmla="*/ 362903 h 404812"/>
                <a:gd name="connsiteX27" fmla="*/ 179070 w 405765"/>
                <a:gd name="connsiteY27" fmla="*/ 404813 h 404812"/>
                <a:gd name="connsiteX28" fmla="*/ 226695 w 405765"/>
                <a:gd name="connsiteY28" fmla="*/ 404813 h 404812"/>
                <a:gd name="connsiteX29" fmla="*/ 247650 w 405765"/>
                <a:gd name="connsiteY29" fmla="*/ 362903 h 404812"/>
                <a:gd name="connsiteX30" fmla="*/ 284798 w 405765"/>
                <a:gd name="connsiteY30" fmla="*/ 347663 h 404812"/>
                <a:gd name="connsiteX31" fmla="*/ 329565 w 405765"/>
                <a:gd name="connsiteY31" fmla="*/ 362903 h 404812"/>
                <a:gd name="connsiteX32" fmla="*/ 362903 w 405765"/>
                <a:gd name="connsiteY32" fmla="*/ 328613 h 404812"/>
                <a:gd name="connsiteX33" fmla="*/ 348615 w 405765"/>
                <a:gd name="connsiteY33" fmla="*/ 284798 h 404812"/>
                <a:gd name="connsiteX34" fmla="*/ 363855 w 405765"/>
                <a:gd name="connsiteY34" fmla="*/ 247650 h 404812"/>
                <a:gd name="connsiteX35" fmla="*/ 405765 w 405765"/>
                <a:gd name="connsiteY35" fmla="*/ 226695 h 404812"/>
                <a:gd name="connsiteX36" fmla="*/ 405765 w 405765"/>
                <a:gd name="connsiteY36" fmla="*/ 179070 h 404812"/>
                <a:gd name="connsiteX37" fmla="*/ 363855 w 405765"/>
                <a:gd name="connsiteY37" fmla="*/ 158115 h 404812"/>
                <a:gd name="connsiteX38" fmla="*/ 348615 w 405765"/>
                <a:gd name="connsiteY38" fmla="*/ 120967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5765" h="404812">
                  <a:moveTo>
                    <a:pt x="202883" y="274320"/>
                  </a:moveTo>
                  <a:cubicBezTo>
                    <a:pt x="162878" y="274320"/>
                    <a:pt x="131445" y="241935"/>
                    <a:pt x="131445" y="202882"/>
                  </a:cubicBezTo>
                  <a:cubicBezTo>
                    <a:pt x="131445" y="162877"/>
                    <a:pt x="163830" y="131445"/>
                    <a:pt x="202883" y="131445"/>
                  </a:cubicBezTo>
                  <a:cubicBezTo>
                    <a:pt x="242888" y="131445"/>
                    <a:pt x="274320" y="163830"/>
                    <a:pt x="274320" y="202882"/>
                  </a:cubicBezTo>
                  <a:cubicBezTo>
                    <a:pt x="274320" y="241935"/>
                    <a:pt x="242888" y="274320"/>
                    <a:pt x="202883" y="274320"/>
                  </a:cubicBezTo>
                  <a:lnTo>
                    <a:pt x="202883" y="274320"/>
                  </a:lnTo>
                  <a:close/>
                  <a:moveTo>
                    <a:pt x="348615" y="120967"/>
                  </a:moveTo>
                  <a:lnTo>
                    <a:pt x="363855" y="76200"/>
                  </a:lnTo>
                  <a:lnTo>
                    <a:pt x="329565" y="41910"/>
                  </a:lnTo>
                  <a:lnTo>
                    <a:pt x="284798" y="57150"/>
                  </a:lnTo>
                  <a:cubicBezTo>
                    <a:pt x="273368" y="50482"/>
                    <a:pt x="260033" y="45720"/>
                    <a:pt x="247650" y="41910"/>
                  </a:cubicBezTo>
                  <a:lnTo>
                    <a:pt x="226695" y="0"/>
                  </a:lnTo>
                  <a:lnTo>
                    <a:pt x="179070" y="0"/>
                  </a:lnTo>
                  <a:lnTo>
                    <a:pt x="158115" y="41910"/>
                  </a:lnTo>
                  <a:cubicBezTo>
                    <a:pt x="144780" y="45720"/>
                    <a:pt x="132398" y="50482"/>
                    <a:pt x="120968" y="57150"/>
                  </a:cubicBezTo>
                  <a:lnTo>
                    <a:pt x="76200" y="41910"/>
                  </a:lnTo>
                  <a:lnTo>
                    <a:pt x="42863" y="75247"/>
                  </a:lnTo>
                  <a:lnTo>
                    <a:pt x="57150" y="120015"/>
                  </a:lnTo>
                  <a:cubicBezTo>
                    <a:pt x="50483" y="131445"/>
                    <a:pt x="45720" y="144780"/>
                    <a:pt x="41910" y="157163"/>
                  </a:cubicBezTo>
                  <a:lnTo>
                    <a:pt x="0" y="178117"/>
                  </a:lnTo>
                  <a:lnTo>
                    <a:pt x="0" y="225742"/>
                  </a:lnTo>
                  <a:lnTo>
                    <a:pt x="41910" y="246698"/>
                  </a:lnTo>
                  <a:cubicBezTo>
                    <a:pt x="45720" y="260032"/>
                    <a:pt x="50483" y="272415"/>
                    <a:pt x="57150" y="283845"/>
                  </a:cubicBezTo>
                  <a:lnTo>
                    <a:pt x="42863" y="328613"/>
                  </a:lnTo>
                  <a:lnTo>
                    <a:pt x="76200" y="361950"/>
                  </a:lnTo>
                  <a:lnTo>
                    <a:pt x="120968" y="347663"/>
                  </a:lnTo>
                  <a:cubicBezTo>
                    <a:pt x="132398" y="354330"/>
                    <a:pt x="144780" y="359092"/>
                    <a:pt x="158115" y="362903"/>
                  </a:cubicBezTo>
                  <a:lnTo>
                    <a:pt x="179070" y="404813"/>
                  </a:lnTo>
                  <a:lnTo>
                    <a:pt x="226695" y="404813"/>
                  </a:lnTo>
                  <a:lnTo>
                    <a:pt x="247650" y="362903"/>
                  </a:lnTo>
                  <a:cubicBezTo>
                    <a:pt x="260985" y="359092"/>
                    <a:pt x="273368" y="354330"/>
                    <a:pt x="284798" y="347663"/>
                  </a:cubicBezTo>
                  <a:lnTo>
                    <a:pt x="329565" y="362903"/>
                  </a:lnTo>
                  <a:lnTo>
                    <a:pt x="362903" y="328613"/>
                  </a:lnTo>
                  <a:lnTo>
                    <a:pt x="348615" y="284798"/>
                  </a:lnTo>
                  <a:cubicBezTo>
                    <a:pt x="355283" y="273367"/>
                    <a:pt x="360045" y="260985"/>
                    <a:pt x="363855" y="247650"/>
                  </a:cubicBezTo>
                  <a:lnTo>
                    <a:pt x="405765" y="226695"/>
                  </a:lnTo>
                  <a:lnTo>
                    <a:pt x="405765" y="179070"/>
                  </a:lnTo>
                  <a:lnTo>
                    <a:pt x="363855" y="158115"/>
                  </a:lnTo>
                  <a:cubicBezTo>
                    <a:pt x="360045" y="144780"/>
                    <a:pt x="355283" y="132397"/>
                    <a:pt x="348615" y="120967"/>
                  </a:cubicBezTo>
                  <a:close/>
                </a:path>
              </a:pathLst>
            </a:custGeom>
            <a:grpFill/>
            <a:ln w="9525" cap="flat">
              <a:noFill/>
              <a:prstDash val="solid"/>
              <a:miter/>
            </a:ln>
          </p:spPr>
          <p:txBody>
            <a:bodyPr rtlCol="0" anchor="ctr"/>
            <a:lstStyle/>
            <a:p>
              <a:endParaRPr lang="en-US" sz="4050" dirty="0"/>
            </a:p>
          </p:txBody>
        </p:sp>
      </p:grpSp>
      <p:grpSp>
        <p:nvGrpSpPr>
          <p:cNvPr id="145" name="Graphic 62" descr="Double Tap Gesture">
            <a:extLst>
              <a:ext uri="{FF2B5EF4-FFF2-40B4-BE49-F238E27FC236}">
                <a16:creationId xmlns:a16="http://schemas.microsoft.com/office/drawing/2014/main" id="{2BF35AC8-1A52-4586-AAC3-D921EAE51156}"/>
              </a:ext>
            </a:extLst>
          </p:cNvPr>
          <p:cNvGrpSpPr/>
          <p:nvPr/>
        </p:nvGrpSpPr>
        <p:grpSpPr>
          <a:xfrm>
            <a:off x="500551" y="7116393"/>
            <a:ext cx="727596" cy="727596"/>
            <a:chOff x="8852040" y="742290"/>
            <a:chExt cx="914400" cy="914400"/>
          </a:xfrm>
          <a:solidFill>
            <a:schemeClr val="bg2">
              <a:lumMod val="75000"/>
            </a:schemeClr>
          </a:solidFill>
        </p:grpSpPr>
        <p:sp>
          <p:nvSpPr>
            <p:cNvPr id="146" name="Freeform: Shape 93">
              <a:extLst>
                <a:ext uri="{FF2B5EF4-FFF2-40B4-BE49-F238E27FC236}">
                  <a16:creationId xmlns:a16="http://schemas.microsoft.com/office/drawing/2014/main" id="{975FD431-2012-4346-B168-DE0E3E9BA559}"/>
                </a:ext>
              </a:extLst>
            </p:cNvPr>
            <p:cNvSpPr/>
            <p:nvPr/>
          </p:nvSpPr>
          <p:spPr>
            <a:xfrm>
              <a:off x="9130170" y="837540"/>
              <a:ext cx="209550" cy="181927"/>
            </a:xfrm>
            <a:custGeom>
              <a:avLst/>
              <a:gdLst>
                <a:gd name="connsiteX0" fmla="*/ 209550 w 209550"/>
                <a:gd name="connsiteY0" fmla="*/ 104775 h 181927"/>
                <a:gd name="connsiteX1" fmla="*/ 104775 w 209550"/>
                <a:gd name="connsiteY1" fmla="*/ 0 h 181927"/>
                <a:gd name="connsiteX2" fmla="*/ 0 w 209550"/>
                <a:gd name="connsiteY2" fmla="*/ 104775 h 181927"/>
                <a:gd name="connsiteX3" fmla="*/ 33338 w 209550"/>
                <a:gd name="connsiteY3" fmla="*/ 181928 h 181927"/>
                <a:gd name="connsiteX4" fmla="*/ 33338 w 209550"/>
                <a:gd name="connsiteY4" fmla="*/ 131445 h 181927"/>
                <a:gd name="connsiteX5" fmla="*/ 78105 w 209550"/>
                <a:gd name="connsiteY5" fmla="*/ 33338 h 181927"/>
                <a:gd name="connsiteX6" fmla="*/ 176213 w 209550"/>
                <a:gd name="connsiteY6" fmla="*/ 78105 h 181927"/>
                <a:gd name="connsiteX7" fmla="*/ 176213 w 209550"/>
                <a:gd name="connsiteY7" fmla="*/ 131445 h 181927"/>
                <a:gd name="connsiteX8" fmla="*/ 176213 w 209550"/>
                <a:gd name="connsiteY8" fmla="*/ 180975 h 181927"/>
                <a:gd name="connsiteX9" fmla="*/ 209550 w 209550"/>
                <a:gd name="connsiteY9" fmla="*/ 104775 h 18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181927">
                  <a:moveTo>
                    <a:pt x="209550" y="104775"/>
                  </a:moveTo>
                  <a:cubicBezTo>
                    <a:pt x="209550" y="46672"/>
                    <a:pt x="162877" y="0"/>
                    <a:pt x="104775" y="0"/>
                  </a:cubicBezTo>
                  <a:cubicBezTo>
                    <a:pt x="46672" y="0"/>
                    <a:pt x="0" y="46672"/>
                    <a:pt x="0" y="104775"/>
                  </a:cubicBezTo>
                  <a:cubicBezTo>
                    <a:pt x="0" y="134303"/>
                    <a:pt x="12382" y="161925"/>
                    <a:pt x="33338" y="181928"/>
                  </a:cubicBezTo>
                  <a:lnTo>
                    <a:pt x="33338" y="131445"/>
                  </a:lnTo>
                  <a:cubicBezTo>
                    <a:pt x="19050" y="92393"/>
                    <a:pt x="39052" y="48578"/>
                    <a:pt x="78105" y="33338"/>
                  </a:cubicBezTo>
                  <a:cubicBezTo>
                    <a:pt x="117157" y="18097"/>
                    <a:pt x="160972" y="39053"/>
                    <a:pt x="176213" y="78105"/>
                  </a:cubicBezTo>
                  <a:cubicBezTo>
                    <a:pt x="182880" y="95250"/>
                    <a:pt x="182880" y="114300"/>
                    <a:pt x="176213" y="131445"/>
                  </a:cubicBezTo>
                  <a:lnTo>
                    <a:pt x="176213" y="180975"/>
                  </a:lnTo>
                  <a:cubicBezTo>
                    <a:pt x="197168" y="161925"/>
                    <a:pt x="209550" y="133350"/>
                    <a:pt x="209550" y="104775"/>
                  </a:cubicBezTo>
                  <a:close/>
                </a:path>
              </a:pathLst>
            </a:custGeom>
            <a:grpFill/>
            <a:ln w="9525" cap="flat">
              <a:noFill/>
              <a:prstDash val="solid"/>
              <a:miter/>
            </a:ln>
          </p:spPr>
          <p:txBody>
            <a:bodyPr rtlCol="0" anchor="ctr"/>
            <a:lstStyle/>
            <a:p>
              <a:endParaRPr lang="en-US" sz="4050"/>
            </a:p>
          </p:txBody>
        </p:sp>
        <p:sp>
          <p:nvSpPr>
            <p:cNvPr id="147" name="Freeform: Shape 94">
              <a:extLst>
                <a:ext uri="{FF2B5EF4-FFF2-40B4-BE49-F238E27FC236}">
                  <a16:creationId xmlns:a16="http://schemas.microsoft.com/office/drawing/2014/main" id="{C67DDF6A-5FA2-4B56-9ECD-E665EA03E9CA}"/>
                </a:ext>
              </a:extLst>
            </p:cNvPr>
            <p:cNvSpPr/>
            <p:nvPr/>
          </p:nvSpPr>
          <p:spPr>
            <a:xfrm>
              <a:off x="9073020" y="780390"/>
              <a:ext cx="324003" cy="307657"/>
            </a:xfrm>
            <a:custGeom>
              <a:avLst/>
              <a:gdLst>
                <a:gd name="connsiteX0" fmla="*/ 161925 w 324003"/>
                <a:gd name="connsiteY0" fmla="*/ 0 h 307657"/>
                <a:gd name="connsiteX1" fmla="*/ 0 w 324003"/>
                <a:gd name="connsiteY1" fmla="*/ 161925 h 307657"/>
                <a:gd name="connsiteX2" fmla="*/ 90488 w 324003"/>
                <a:gd name="connsiteY2" fmla="*/ 307658 h 307657"/>
                <a:gd name="connsiteX3" fmla="*/ 90488 w 324003"/>
                <a:gd name="connsiteY3" fmla="*/ 275273 h 307657"/>
                <a:gd name="connsiteX4" fmla="*/ 49530 w 324003"/>
                <a:gd name="connsiteY4" fmla="*/ 91440 h 307657"/>
                <a:gd name="connsiteX5" fmla="*/ 233363 w 324003"/>
                <a:gd name="connsiteY5" fmla="*/ 49530 h 307657"/>
                <a:gd name="connsiteX6" fmla="*/ 274320 w 324003"/>
                <a:gd name="connsiteY6" fmla="*/ 233363 h 307657"/>
                <a:gd name="connsiteX7" fmla="*/ 233363 w 324003"/>
                <a:gd name="connsiteY7" fmla="*/ 274320 h 307657"/>
                <a:gd name="connsiteX8" fmla="*/ 233363 w 324003"/>
                <a:gd name="connsiteY8" fmla="*/ 306705 h 307657"/>
                <a:gd name="connsiteX9" fmla="*/ 307658 w 324003"/>
                <a:gd name="connsiteY9" fmla="*/ 90488 h 307657"/>
                <a:gd name="connsiteX10" fmla="*/ 161925 w 324003"/>
                <a:gd name="connsiteY10" fmla="*/ 0 h 30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4003" h="307657">
                  <a:moveTo>
                    <a:pt x="161925" y="0"/>
                  </a:moveTo>
                  <a:cubicBezTo>
                    <a:pt x="72390" y="0"/>
                    <a:pt x="0" y="72390"/>
                    <a:pt x="0" y="161925"/>
                  </a:cubicBezTo>
                  <a:cubicBezTo>
                    <a:pt x="0" y="223838"/>
                    <a:pt x="35242" y="280035"/>
                    <a:pt x="90488" y="307658"/>
                  </a:cubicBezTo>
                  <a:lnTo>
                    <a:pt x="90488" y="275273"/>
                  </a:lnTo>
                  <a:cubicBezTo>
                    <a:pt x="28575" y="236220"/>
                    <a:pt x="9525" y="153353"/>
                    <a:pt x="49530" y="91440"/>
                  </a:cubicBezTo>
                  <a:cubicBezTo>
                    <a:pt x="89535" y="29528"/>
                    <a:pt x="170497" y="9525"/>
                    <a:pt x="233363" y="49530"/>
                  </a:cubicBezTo>
                  <a:cubicBezTo>
                    <a:pt x="296228" y="89535"/>
                    <a:pt x="314325" y="171450"/>
                    <a:pt x="274320" y="233363"/>
                  </a:cubicBezTo>
                  <a:cubicBezTo>
                    <a:pt x="263843" y="249555"/>
                    <a:pt x="249555" y="263843"/>
                    <a:pt x="233363" y="274320"/>
                  </a:cubicBezTo>
                  <a:lnTo>
                    <a:pt x="233363" y="306705"/>
                  </a:lnTo>
                  <a:cubicBezTo>
                    <a:pt x="313372" y="267653"/>
                    <a:pt x="346710" y="170498"/>
                    <a:pt x="307658" y="90488"/>
                  </a:cubicBezTo>
                  <a:cubicBezTo>
                    <a:pt x="280035" y="35243"/>
                    <a:pt x="222885" y="0"/>
                    <a:pt x="161925" y="0"/>
                  </a:cubicBezTo>
                  <a:close/>
                </a:path>
              </a:pathLst>
            </a:custGeom>
            <a:grpFill/>
            <a:ln w="9525" cap="flat">
              <a:noFill/>
              <a:prstDash val="solid"/>
              <a:miter/>
            </a:ln>
          </p:spPr>
          <p:txBody>
            <a:bodyPr rtlCol="0" anchor="ctr"/>
            <a:lstStyle/>
            <a:p>
              <a:endParaRPr lang="en-US" sz="4050"/>
            </a:p>
          </p:txBody>
        </p:sp>
        <p:sp>
          <p:nvSpPr>
            <p:cNvPr id="148" name="Freeform: Shape 95">
              <a:extLst>
                <a:ext uri="{FF2B5EF4-FFF2-40B4-BE49-F238E27FC236}">
                  <a16:creationId xmlns:a16="http://schemas.microsoft.com/office/drawing/2014/main" id="{72441359-1BC7-464B-890E-B095DAE450FC}"/>
                </a:ext>
              </a:extLst>
            </p:cNvPr>
            <p:cNvSpPr/>
            <p:nvPr/>
          </p:nvSpPr>
          <p:spPr>
            <a:xfrm>
              <a:off x="9071152" y="899452"/>
              <a:ext cx="481927" cy="713422"/>
            </a:xfrm>
            <a:custGeom>
              <a:avLst/>
              <a:gdLst>
                <a:gd name="connsiteX0" fmla="*/ 120930 w 481927"/>
                <a:gd name="connsiteY0" fmla="*/ 42863 h 713422"/>
                <a:gd name="connsiteX1" fmla="*/ 120930 w 481927"/>
                <a:gd name="connsiteY1" fmla="*/ 459105 h 713422"/>
                <a:gd name="connsiteX2" fmla="*/ 120930 w 481927"/>
                <a:gd name="connsiteY2" fmla="*/ 459105 h 713422"/>
                <a:gd name="connsiteX3" fmla="*/ 84735 w 481927"/>
                <a:gd name="connsiteY3" fmla="*/ 300038 h 713422"/>
                <a:gd name="connsiteX4" fmla="*/ 33300 w 481927"/>
                <a:gd name="connsiteY4" fmla="*/ 267653 h 713422"/>
                <a:gd name="connsiteX5" fmla="*/ 915 w 481927"/>
                <a:gd name="connsiteY5" fmla="*/ 318135 h 713422"/>
                <a:gd name="connsiteX6" fmla="*/ 52350 w 481927"/>
                <a:gd name="connsiteY6" fmla="*/ 550545 h 713422"/>
                <a:gd name="connsiteX7" fmla="*/ 68542 w 481927"/>
                <a:gd name="connsiteY7" fmla="*/ 575310 h 713422"/>
                <a:gd name="connsiteX8" fmla="*/ 163792 w 481927"/>
                <a:gd name="connsiteY8" fmla="*/ 648653 h 713422"/>
                <a:gd name="connsiteX9" fmla="*/ 163792 w 481927"/>
                <a:gd name="connsiteY9" fmla="*/ 713423 h 713422"/>
                <a:gd name="connsiteX10" fmla="*/ 413347 w 481927"/>
                <a:gd name="connsiteY10" fmla="*/ 713423 h 713422"/>
                <a:gd name="connsiteX11" fmla="*/ 413347 w 481927"/>
                <a:gd name="connsiteY11" fmla="*/ 671513 h 713422"/>
                <a:gd name="connsiteX12" fmla="*/ 481927 w 481927"/>
                <a:gd name="connsiteY12" fmla="*/ 490538 h 713422"/>
                <a:gd name="connsiteX13" fmla="*/ 481927 w 481927"/>
                <a:gd name="connsiteY13" fmla="*/ 335280 h 713422"/>
                <a:gd name="connsiteX14" fmla="*/ 430492 w 481927"/>
                <a:gd name="connsiteY14" fmla="*/ 283845 h 713422"/>
                <a:gd name="connsiteX15" fmla="*/ 395250 w 481927"/>
                <a:gd name="connsiteY15" fmla="*/ 297180 h 713422"/>
                <a:gd name="connsiteX16" fmla="*/ 395250 w 481927"/>
                <a:gd name="connsiteY16" fmla="*/ 292418 h 713422"/>
                <a:gd name="connsiteX17" fmla="*/ 343815 w 481927"/>
                <a:gd name="connsiteY17" fmla="*/ 240983 h 713422"/>
                <a:gd name="connsiteX18" fmla="*/ 307620 w 481927"/>
                <a:gd name="connsiteY18" fmla="*/ 255270 h 713422"/>
                <a:gd name="connsiteX19" fmla="*/ 245707 w 481927"/>
                <a:gd name="connsiteY19" fmla="*/ 216218 h 713422"/>
                <a:gd name="connsiteX20" fmla="*/ 205702 w 481927"/>
                <a:gd name="connsiteY20" fmla="*/ 265748 h 713422"/>
                <a:gd name="connsiteX21" fmla="*/ 204750 w 481927"/>
                <a:gd name="connsiteY21" fmla="*/ 265748 h 713422"/>
                <a:gd name="connsiteX22" fmla="*/ 204750 w 481927"/>
                <a:gd name="connsiteY22" fmla="*/ 42863 h 713422"/>
                <a:gd name="connsiteX23" fmla="*/ 161887 w 481927"/>
                <a:gd name="connsiteY23" fmla="*/ 0 h 713422"/>
                <a:gd name="connsiteX24" fmla="*/ 120930 w 481927"/>
                <a:gd name="connsiteY24" fmla="*/ 42863 h 71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1927" h="713422">
                  <a:moveTo>
                    <a:pt x="120930" y="42863"/>
                  </a:moveTo>
                  <a:lnTo>
                    <a:pt x="120930" y="459105"/>
                  </a:lnTo>
                  <a:lnTo>
                    <a:pt x="120930" y="459105"/>
                  </a:lnTo>
                  <a:lnTo>
                    <a:pt x="84735" y="300038"/>
                  </a:lnTo>
                  <a:cubicBezTo>
                    <a:pt x="79020" y="277178"/>
                    <a:pt x="56160" y="262890"/>
                    <a:pt x="33300" y="267653"/>
                  </a:cubicBezTo>
                  <a:cubicBezTo>
                    <a:pt x="10440" y="273368"/>
                    <a:pt x="-3848" y="295275"/>
                    <a:pt x="915" y="318135"/>
                  </a:cubicBezTo>
                  <a:lnTo>
                    <a:pt x="52350" y="550545"/>
                  </a:lnTo>
                  <a:cubicBezTo>
                    <a:pt x="54255" y="560070"/>
                    <a:pt x="59970" y="569595"/>
                    <a:pt x="68542" y="575310"/>
                  </a:cubicBezTo>
                  <a:lnTo>
                    <a:pt x="163792" y="648653"/>
                  </a:lnTo>
                  <a:lnTo>
                    <a:pt x="163792" y="713423"/>
                  </a:lnTo>
                  <a:lnTo>
                    <a:pt x="413347" y="713423"/>
                  </a:lnTo>
                  <a:lnTo>
                    <a:pt x="413347" y="671513"/>
                  </a:lnTo>
                  <a:cubicBezTo>
                    <a:pt x="413347" y="610553"/>
                    <a:pt x="481927" y="605790"/>
                    <a:pt x="481927" y="490538"/>
                  </a:cubicBezTo>
                  <a:lnTo>
                    <a:pt x="481927" y="335280"/>
                  </a:lnTo>
                  <a:cubicBezTo>
                    <a:pt x="481927" y="306705"/>
                    <a:pt x="459067" y="283845"/>
                    <a:pt x="430492" y="283845"/>
                  </a:cubicBezTo>
                  <a:cubicBezTo>
                    <a:pt x="417157" y="283845"/>
                    <a:pt x="404775" y="288608"/>
                    <a:pt x="395250" y="297180"/>
                  </a:cubicBezTo>
                  <a:cubicBezTo>
                    <a:pt x="395250" y="295275"/>
                    <a:pt x="395250" y="294323"/>
                    <a:pt x="395250" y="292418"/>
                  </a:cubicBezTo>
                  <a:cubicBezTo>
                    <a:pt x="395250" y="263843"/>
                    <a:pt x="372390" y="240983"/>
                    <a:pt x="343815" y="240983"/>
                  </a:cubicBezTo>
                  <a:cubicBezTo>
                    <a:pt x="330480" y="240983"/>
                    <a:pt x="317145" y="245745"/>
                    <a:pt x="307620" y="255270"/>
                  </a:cubicBezTo>
                  <a:cubicBezTo>
                    <a:pt x="300952" y="227648"/>
                    <a:pt x="273330" y="209550"/>
                    <a:pt x="245707" y="216218"/>
                  </a:cubicBezTo>
                  <a:cubicBezTo>
                    <a:pt x="221895" y="221933"/>
                    <a:pt x="205702" y="241935"/>
                    <a:pt x="205702" y="265748"/>
                  </a:cubicBezTo>
                  <a:lnTo>
                    <a:pt x="204750" y="265748"/>
                  </a:lnTo>
                  <a:lnTo>
                    <a:pt x="204750" y="42863"/>
                  </a:lnTo>
                  <a:cubicBezTo>
                    <a:pt x="204750" y="19050"/>
                    <a:pt x="185700" y="0"/>
                    <a:pt x="161887" y="0"/>
                  </a:cubicBezTo>
                  <a:cubicBezTo>
                    <a:pt x="139980" y="0"/>
                    <a:pt x="120930" y="19050"/>
                    <a:pt x="120930" y="42863"/>
                  </a:cubicBezTo>
                  <a:close/>
                </a:path>
              </a:pathLst>
            </a:custGeom>
            <a:grpFill/>
            <a:ln w="9525" cap="flat">
              <a:noFill/>
              <a:prstDash val="solid"/>
              <a:miter/>
            </a:ln>
          </p:spPr>
          <p:txBody>
            <a:bodyPr rtlCol="0" anchor="ctr"/>
            <a:lstStyle/>
            <a:p>
              <a:endParaRPr lang="en-US" sz="4050"/>
            </a:p>
          </p:txBody>
        </p:sp>
      </p:grpSp>
      <p:sp>
        <p:nvSpPr>
          <p:cNvPr id="149" name="Graphic 64" descr="Network">
            <a:extLst>
              <a:ext uri="{FF2B5EF4-FFF2-40B4-BE49-F238E27FC236}">
                <a16:creationId xmlns:a16="http://schemas.microsoft.com/office/drawing/2014/main" id="{A82AF1B0-5C36-40EA-80AC-9FE5F021E9FD}"/>
              </a:ext>
            </a:extLst>
          </p:cNvPr>
          <p:cNvSpPr/>
          <p:nvPr/>
        </p:nvSpPr>
        <p:spPr>
          <a:xfrm>
            <a:off x="16362608" y="3220656"/>
            <a:ext cx="570179" cy="535275"/>
          </a:xfrm>
          <a:custGeom>
            <a:avLst/>
            <a:gdLst>
              <a:gd name="connsiteX0" fmla="*/ 710774 w 716567"/>
              <a:gd name="connsiteY0" fmla="*/ 235268 h 672703"/>
              <a:gd name="connsiteX1" fmla="*/ 610761 w 716567"/>
              <a:gd name="connsiteY1" fmla="*/ 194310 h 672703"/>
              <a:gd name="connsiteX2" fmla="*/ 564089 w 716567"/>
              <a:gd name="connsiteY2" fmla="*/ 275273 h 672703"/>
              <a:gd name="connsiteX3" fmla="*/ 441216 w 716567"/>
              <a:gd name="connsiteY3" fmla="*/ 326708 h 672703"/>
              <a:gd name="connsiteX4" fmla="*/ 377399 w 716567"/>
              <a:gd name="connsiteY4" fmla="*/ 281940 h 672703"/>
              <a:gd name="connsiteX5" fmla="*/ 377399 w 716567"/>
              <a:gd name="connsiteY5" fmla="*/ 149543 h 672703"/>
              <a:gd name="connsiteX6" fmla="*/ 434549 w 716567"/>
              <a:gd name="connsiteY6" fmla="*/ 76200 h 672703"/>
              <a:gd name="connsiteX7" fmla="*/ 358349 w 716567"/>
              <a:gd name="connsiteY7" fmla="*/ 0 h 672703"/>
              <a:gd name="connsiteX8" fmla="*/ 358349 w 716567"/>
              <a:gd name="connsiteY8" fmla="*/ 0 h 672703"/>
              <a:gd name="connsiteX9" fmla="*/ 282149 w 716567"/>
              <a:gd name="connsiteY9" fmla="*/ 76200 h 672703"/>
              <a:gd name="connsiteX10" fmla="*/ 339299 w 716567"/>
              <a:gd name="connsiteY10" fmla="*/ 149543 h 672703"/>
              <a:gd name="connsiteX11" fmla="*/ 339299 w 716567"/>
              <a:gd name="connsiteY11" fmla="*/ 280988 h 672703"/>
              <a:gd name="connsiteX12" fmla="*/ 275481 w 716567"/>
              <a:gd name="connsiteY12" fmla="*/ 325755 h 672703"/>
              <a:gd name="connsiteX13" fmla="*/ 152609 w 716567"/>
              <a:gd name="connsiteY13" fmla="*/ 274320 h 672703"/>
              <a:gd name="connsiteX14" fmla="*/ 105936 w 716567"/>
              <a:gd name="connsiteY14" fmla="*/ 193358 h 672703"/>
              <a:gd name="connsiteX15" fmla="*/ 5924 w 716567"/>
              <a:gd name="connsiteY15" fmla="*/ 234315 h 672703"/>
              <a:gd name="connsiteX16" fmla="*/ 46881 w 716567"/>
              <a:gd name="connsiteY16" fmla="*/ 334328 h 672703"/>
              <a:gd name="connsiteX17" fmla="*/ 136416 w 716567"/>
              <a:gd name="connsiteY17" fmla="*/ 309563 h 672703"/>
              <a:gd name="connsiteX18" fmla="*/ 262146 w 716567"/>
              <a:gd name="connsiteY18" fmla="*/ 360998 h 672703"/>
              <a:gd name="connsiteX19" fmla="*/ 261194 w 716567"/>
              <a:gd name="connsiteY19" fmla="*/ 373380 h 672703"/>
              <a:gd name="connsiteX20" fmla="*/ 280244 w 716567"/>
              <a:gd name="connsiteY20" fmla="*/ 430530 h 672703"/>
              <a:gd name="connsiteX21" fmla="*/ 181184 w 716567"/>
              <a:gd name="connsiteY21" fmla="*/ 530543 h 672703"/>
              <a:gd name="connsiteX22" fmla="*/ 88791 w 716567"/>
              <a:gd name="connsiteY22" fmla="*/ 541973 h 672703"/>
              <a:gd name="connsiteX23" fmla="*/ 88791 w 716567"/>
              <a:gd name="connsiteY23" fmla="*/ 649605 h 672703"/>
              <a:gd name="connsiteX24" fmla="*/ 196424 w 716567"/>
              <a:gd name="connsiteY24" fmla="*/ 649605 h 672703"/>
              <a:gd name="connsiteX25" fmla="*/ 207854 w 716567"/>
              <a:gd name="connsiteY25" fmla="*/ 557213 h 672703"/>
              <a:gd name="connsiteX26" fmla="*/ 308819 w 716567"/>
              <a:gd name="connsiteY26" fmla="*/ 456248 h 672703"/>
              <a:gd name="connsiteX27" fmla="*/ 356444 w 716567"/>
              <a:gd name="connsiteY27" fmla="*/ 469583 h 672703"/>
              <a:gd name="connsiteX28" fmla="*/ 358349 w 716567"/>
              <a:gd name="connsiteY28" fmla="*/ 469583 h 672703"/>
              <a:gd name="connsiteX29" fmla="*/ 360254 w 716567"/>
              <a:gd name="connsiteY29" fmla="*/ 469583 h 672703"/>
              <a:gd name="connsiteX30" fmla="*/ 407879 w 716567"/>
              <a:gd name="connsiteY30" fmla="*/ 456248 h 672703"/>
              <a:gd name="connsiteX31" fmla="*/ 508844 w 716567"/>
              <a:gd name="connsiteY31" fmla="*/ 557213 h 672703"/>
              <a:gd name="connsiteX32" fmla="*/ 520274 w 716567"/>
              <a:gd name="connsiteY32" fmla="*/ 650558 h 672703"/>
              <a:gd name="connsiteX33" fmla="*/ 627906 w 716567"/>
              <a:gd name="connsiteY33" fmla="*/ 650558 h 672703"/>
              <a:gd name="connsiteX34" fmla="*/ 627906 w 716567"/>
              <a:gd name="connsiteY34" fmla="*/ 542925 h 672703"/>
              <a:gd name="connsiteX35" fmla="*/ 535514 w 716567"/>
              <a:gd name="connsiteY35" fmla="*/ 531495 h 672703"/>
              <a:gd name="connsiteX36" fmla="*/ 436454 w 716567"/>
              <a:gd name="connsiteY36" fmla="*/ 431483 h 672703"/>
              <a:gd name="connsiteX37" fmla="*/ 455504 w 716567"/>
              <a:gd name="connsiteY37" fmla="*/ 374333 h 672703"/>
              <a:gd name="connsiteX38" fmla="*/ 454551 w 716567"/>
              <a:gd name="connsiteY38" fmla="*/ 361950 h 672703"/>
              <a:gd name="connsiteX39" fmla="*/ 580281 w 716567"/>
              <a:gd name="connsiteY39" fmla="*/ 310515 h 672703"/>
              <a:gd name="connsiteX40" fmla="*/ 669816 w 716567"/>
              <a:gd name="connsiteY40" fmla="*/ 335280 h 672703"/>
              <a:gd name="connsiteX41" fmla="*/ 710774 w 716567"/>
              <a:gd name="connsiteY41" fmla="*/ 235268 h 67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6567" h="672703">
                <a:moveTo>
                  <a:pt x="710774" y="235268"/>
                </a:moveTo>
                <a:cubicBezTo>
                  <a:pt x="694581" y="196215"/>
                  <a:pt x="649814" y="178118"/>
                  <a:pt x="610761" y="194310"/>
                </a:cubicBezTo>
                <a:cubicBezTo>
                  <a:pt x="578376" y="207645"/>
                  <a:pt x="559326" y="241935"/>
                  <a:pt x="564089" y="275273"/>
                </a:cubicBezTo>
                <a:lnTo>
                  <a:pt x="441216" y="326708"/>
                </a:lnTo>
                <a:cubicBezTo>
                  <a:pt x="427881" y="303848"/>
                  <a:pt x="404069" y="286703"/>
                  <a:pt x="377399" y="281940"/>
                </a:cubicBezTo>
                <a:lnTo>
                  <a:pt x="377399" y="149543"/>
                </a:lnTo>
                <a:cubicBezTo>
                  <a:pt x="409784" y="140970"/>
                  <a:pt x="434549" y="111443"/>
                  <a:pt x="434549" y="76200"/>
                </a:cubicBezTo>
                <a:cubicBezTo>
                  <a:pt x="434549" y="34290"/>
                  <a:pt x="400259" y="0"/>
                  <a:pt x="358349" y="0"/>
                </a:cubicBezTo>
                <a:lnTo>
                  <a:pt x="358349" y="0"/>
                </a:lnTo>
                <a:cubicBezTo>
                  <a:pt x="316439" y="0"/>
                  <a:pt x="282149" y="34290"/>
                  <a:pt x="282149" y="76200"/>
                </a:cubicBezTo>
                <a:cubicBezTo>
                  <a:pt x="282149" y="111443"/>
                  <a:pt x="306914" y="140970"/>
                  <a:pt x="339299" y="149543"/>
                </a:cubicBezTo>
                <a:lnTo>
                  <a:pt x="339299" y="280988"/>
                </a:lnTo>
                <a:cubicBezTo>
                  <a:pt x="311676" y="285750"/>
                  <a:pt x="288816" y="302895"/>
                  <a:pt x="275481" y="325755"/>
                </a:cubicBezTo>
                <a:lnTo>
                  <a:pt x="152609" y="274320"/>
                </a:lnTo>
                <a:cubicBezTo>
                  <a:pt x="157371" y="240983"/>
                  <a:pt x="139274" y="206693"/>
                  <a:pt x="105936" y="193358"/>
                </a:cubicBezTo>
                <a:cubicBezTo>
                  <a:pt x="66884" y="177165"/>
                  <a:pt x="22116" y="195263"/>
                  <a:pt x="5924" y="234315"/>
                </a:cubicBezTo>
                <a:cubicBezTo>
                  <a:pt x="-10269" y="273368"/>
                  <a:pt x="7829" y="318135"/>
                  <a:pt x="46881" y="334328"/>
                </a:cubicBezTo>
                <a:cubicBezTo>
                  <a:pt x="79266" y="347663"/>
                  <a:pt x="116414" y="337185"/>
                  <a:pt x="136416" y="309563"/>
                </a:cubicBezTo>
                <a:lnTo>
                  <a:pt x="262146" y="360998"/>
                </a:lnTo>
                <a:cubicBezTo>
                  <a:pt x="261194" y="364808"/>
                  <a:pt x="261194" y="369570"/>
                  <a:pt x="261194" y="373380"/>
                </a:cubicBezTo>
                <a:cubicBezTo>
                  <a:pt x="261194" y="394335"/>
                  <a:pt x="267861" y="414338"/>
                  <a:pt x="280244" y="430530"/>
                </a:cubicBezTo>
                <a:lnTo>
                  <a:pt x="181184" y="530543"/>
                </a:lnTo>
                <a:cubicBezTo>
                  <a:pt x="151656" y="513398"/>
                  <a:pt x="113556" y="517208"/>
                  <a:pt x="88791" y="541973"/>
                </a:cubicBezTo>
                <a:cubicBezTo>
                  <a:pt x="59264" y="571500"/>
                  <a:pt x="59264" y="620078"/>
                  <a:pt x="88791" y="649605"/>
                </a:cubicBezTo>
                <a:cubicBezTo>
                  <a:pt x="118319" y="679133"/>
                  <a:pt x="166896" y="679133"/>
                  <a:pt x="196424" y="649605"/>
                </a:cubicBezTo>
                <a:cubicBezTo>
                  <a:pt x="221189" y="624840"/>
                  <a:pt x="224999" y="586740"/>
                  <a:pt x="207854" y="557213"/>
                </a:cubicBezTo>
                <a:lnTo>
                  <a:pt x="308819" y="456248"/>
                </a:lnTo>
                <a:cubicBezTo>
                  <a:pt x="323106" y="464820"/>
                  <a:pt x="339299" y="469583"/>
                  <a:pt x="356444" y="469583"/>
                </a:cubicBezTo>
                <a:cubicBezTo>
                  <a:pt x="357396" y="469583"/>
                  <a:pt x="357396" y="469583"/>
                  <a:pt x="358349" y="469583"/>
                </a:cubicBezTo>
                <a:cubicBezTo>
                  <a:pt x="359301" y="469583"/>
                  <a:pt x="359301" y="469583"/>
                  <a:pt x="360254" y="469583"/>
                </a:cubicBezTo>
                <a:cubicBezTo>
                  <a:pt x="377399" y="469583"/>
                  <a:pt x="393591" y="464820"/>
                  <a:pt x="407879" y="456248"/>
                </a:cubicBezTo>
                <a:lnTo>
                  <a:pt x="508844" y="557213"/>
                </a:lnTo>
                <a:cubicBezTo>
                  <a:pt x="491699" y="586740"/>
                  <a:pt x="495509" y="624840"/>
                  <a:pt x="520274" y="650558"/>
                </a:cubicBezTo>
                <a:cubicBezTo>
                  <a:pt x="549801" y="680085"/>
                  <a:pt x="598379" y="680085"/>
                  <a:pt x="627906" y="650558"/>
                </a:cubicBezTo>
                <a:cubicBezTo>
                  <a:pt x="657434" y="621030"/>
                  <a:pt x="657434" y="572453"/>
                  <a:pt x="627906" y="542925"/>
                </a:cubicBezTo>
                <a:cubicBezTo>
                  <a:pt x="603141" y="518160"/>
                  <a:pt x="565041" y="514350"/>
                  <a:pt x="535514" y="531495"/>
                </a:cubicBezTo>
                <a:lnTo>
                  <a:pt x="436454" y="431483"/>
                </a:lnTo>
                <a:cubicBezTo>
                  <a:pt x="448836" y="415290"/>
                  <a:pt x="455504" y="396240"/>
                  <a:pt x="455504" y="374333"/>
                </a:cubicBezTo>
                <a:cubicBezTo>
                  <a:pt x="455504" y="370523"/>
                  <a:pt x="455504" y="365760"/>
                  <a:pt x="454551" y="361950"/>
                </a:cubicBezTo>
                <a:lnTo>
                  <a:pt x="580281" y="310515"/>
                </a:lnTo>
                <a:cubicBezTo>
                  <a:pt x="600284" y="337185"/>
                  <a:pt x="637431" y="348615"/>
                  <a:pt x="669816" y="335280"/>
                </a:cubicBezTo>
                <a:cubicBezTo>
                  <a:pt x="707916" y="318135"/>
                  <a:pt x="726966" y="274320"/>
                  <a:pt x="710774" y="235268"/>
                </a:cubicBezTo>
                <a:close/>
              </a:path>
            </a:pathLst>
          </a:custGeom>
          <a:solidFill>
            <a:schemeClr val="bg2">
              <a:lumMod val="75000"/>
            </a:schemeClr>
          </a:solidFill>
          <a:ln w="9525" cap="flat">
            <a:noFill/>
            <a:prstDash val="solid"/>
            <a:miter/>
          </a:ln>
        </p:spPr>
        <p:txBody>
          <a:bodyPr rtlCol="0" anchor="ctr"/>
          <a:lstStyle/>
          <a:p>
            <a:endParaRPr lang="en-US" sz="4050"/>
          </a:p>
        </p:txBody>
      </p:sp>
      <p:grpSp>
        <p:nvGrpSpPr>
          <p:cNvPr id="156" name="Graphic 68" descr="Questions">
            <a:extLst>
              <a:ext uri="{FF2B5EF4-FFF2-40B4-BE49-F238E27FC236}">
                <a16:creationId xmlns:a16="http://schemas.microsoft.com/office/drawing/2014/main" id="{1A793860-87F4-4544-AF2D-BB88378C2E88}"/>
              </a:ext>
            </a:extLst>
          </p:cNvPr>
          <p:cNvGrpSpPr/>
          <p:nvPr/>
        </p:nvGrpSpPr>
        <p:grpSpPr>
          <a:xfrm>
            <a:off x="17047176" y="6138809"/>
            <a:ext cx="727596" cy="727596"/>
            <a:chOff x="9302040" y="1192290"/>
            <a:chExt cx="914400" cy="914400"/>
          </a:xfrm>
          <a:solidFill>
            <a:schemeClr val="bg2">
              <a:lumMod val="75000"/>
            </a:schemeClr>
          </a:solidFill>
        </p:grpSpPr>
        <p:sp>
          <p:nvSpPr>
            <p:cNvPr id="157" name="Freeform: Shape 104">
              <a:extLst>
                <a:ext uri="{FF2B5EF4-FFF2-40B4-BE49-F238E27FC236}">
                  <a16:creationId xmlns:a16="http://schemas.microsoft.com/office/drawing/2014/main" id="{B83F9DC5-0CFE-45D1-97F9-77DB46FA7EE3}"/>
                </a:ext>
              </a:extLst>
            </p:cNvPr>
            <p:cNvSpPr/>
            <p:nvPr/>
          </p:nvSpPr>
          <p:spPr>
            <a:xfrm>
              <a:off x="9506827" y="1531380"/>
              <a:ext cx="171450" cy="171450"/>
            </a:xfrm>
            <a:custGeom>
              <a:avLst/>
              <a:gdLst>
                <a:gd name="connsiteX0" fmla="*/ 171450 w 171450"/>
                <a:gd name="connsiteY0" fmla="*/ 85725 h 171450"/>
                <a:gd name="connsiteX1" fmla="*/ 85725 w 171450"/>
                <a:gd name="connsiteY1" fmla="*/ 171450 h 171450"/>
                <a:gd name="connsiteX2" fmla="*/ 0 w 171450"/>
                <a:gd name="connsiteY2" fmla="*/ 85725 h 171450"/>
                <a:gd name="connsiteX3" fmla="*/ 85725 w 171450"/>
                <a:gd name="connsiteY3" fmla="*/ 0 h 171450"/>
                <a:gd name="connsiteX4" fmla="*/ 171450 w 171450"/>
                <a:gd name="connsiteY4" fmla="*/ 85725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171450">
                  <a:moveTo>
                    <a:pt x="171450" y="85725"/>
                  </a:moveTo>
                  <a:cubicBezTo>
                    <a:pt x="171450" y="133070"/>
                    <a:pt x="133070" y="171450"/>
                    <a:pt x="85725" y="171450"/>
                  </a:cubicBezTo>
                  <a:cubicBezTo>
                    <a:pt x="38380" y="171450"/>
                    <a:pt x="0" y="133070"/>
                    <a:pt x="0" y="85725"/>
                  </a:cubicBezTo>
                  <a:cubicBezTo>
                    <a:pt x="0" y="38380"/>
                    <a:pt x="38380" y="0"/>
                    <a:pt x="85725" y="0"/>
                  </a:cubicBezTo>
                  <a:cubicBezTo>
                    <a:pt x="133070" y="0"/>
                    <a:pt x="171450" y="38380"/>
                    <a:pt x="171450" y="85725"/>
                  </a:cubicBezTo>
                  <a:close/>
                </a:path>
              </a:pathLst>
            </a:custGeom>
            <a:grpFill/>
            <a:ln w="9525" cap="flat">
              <a:noFill/>
              <a:prstDash val="solid"/>
              <a:miter/>
            </a:ln>
          </p:spPr>
          <p:txBody>
            <a:bodyPr rtlCol="0" anchor="ctr"/>
            <a:lstStyle/>
            <a:p>
              <a:endParaRPr lang="en-US" sz="4050"/>
            </a:p>
          </p:txBody>
        </p:sp>
        <p:sp>
          <p:nvSpPr>
            <p:cNvPr id="158" name="Freeform: Shape 105">
              <a:extLst>
                <a:ext uri="{FF2B5EF4-FFF2-40B4-BE49-F238E27FC236}">
                  <a16:creationId xmlns:a16="http://schemas.microsoft.com/office/drawing/2014/main" id="{E449462A-94FE-423A-AB71-6637BF43E217}"/>
                </a:ext>
              </a:extLst>
            </p:cNvPr>
            <p:cNvSpPr/>
            <p:nvPr/>
          </p:nvSpPr>
          <p:spPr>
            <a:xfrm>
              <a:off x="9649702" y="1859040"/>
              <a:ext cx="342912" cy="171450"/>
            </a:xfrm>
            <a:custGeom>
              <a:avLst/>
              <a:gdLst>
                <a:gd name="connsiteX0" fmla="*/ 342900 w 342912"/>
                <a:gd name="connsiteY0" fmla="*/ 171450 h 171450"/>
                <a:gd name="connsiteX1" fmla="*/ 342900 w 342912"/>
                <a:gd name="connsiteY1" fmla="*/ 85725 h 171450"/>
                <a:gd name="connsiteX2" fmla="*/ 325755 w 342912"/>
                <a:gd name="connsiteY2" fmla="*/ 51435 h 171450"/>
                <a:gd name="connsiteX3" fmla="*/ 241935 w 342912"/>
                <a:gd name="connsiteY3" fmla="*/ 11430 h 171450"/>
                <a:gd name="connsiteX4" fmla="*/ 171450 w 342912"/>
                <a:gd name="connsiteY4" fmla="*/ 0 h 171450"/>
                <a:gd name="connsiteX5" fmla="*/ 100965 w 342912"/>
                <a:gd name="connsiteY5" fmla="*/ 11430 h 171450"/>
                <a:gd name="connsiteX6" fmla="*/ 17145 w 342912"/>
                <a:gd name="connsiteY6" fmla="*/ 51435 h 171450"/>
                <a:gd name="connsiteX7" fmla="*/ 0 w 342912"/>
                <a:gd name="connsiteY7" fmla="*/ 85725 h 171450"/>
                <a:gd name="connsiteX8" fmla="*/ 0 w 342912"/>
                <a:gd name="connsiteY8" fmla="*/ 17145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912" h="171450">
                  <a:moveTo>
                    <a:pt x="342900" y="171450"/>
                  </a:moveTo>
                  <a:lnTo>
                    <a:pt x="342900" y="85725"/>
                  </a:lnTo>
                  <a:cubicBezTo>
                    <a:pt x="343234" y="72157"/>
                    <a:pt x="336810" y="59308"/>
                    <a:pt x="325755" y="51435"/>
                  </a:cubicBezTo>
                  <a:cubicBezTo>
                    <a:pt x="301090" y="32110"/>
                    <a:pt x="272472" y="18451"/>
                    <a:pt x="241935" y="11430"/>
                  </a:cubicBezTo>
                  <a:cubicBezTo>
                    <a:pt x="219045" y="4538"/>
                    <a:pt x="195345" y="694"/>
                    <a:pt x="171450" y="0"/>
                  </a:cubicBezTo>
                  <a:cubicBezTo>
                    <a:pt x="147499" y="77"/>
                    <a:pt x="123712" y="3935"/>
                    <a:pt x="100965" y="11430"/>
                  </a:cubicBezTo>
                  <a:cubicBezTo>
                    <a:pt x="70877" y="19700"/>
                    <a:pt x="42498" y="33245"/>
                    <a:pt x="17145" y="51435"/>
                  </a:cubicBezTo>
                  <a:cubicBezTo>
                    <a:pt x="6410" y="59579"/>
                    <a:pt x="74" y="72251"/>
                    <a:pt x="0" y="85725"/>
                  </a:cubicBezTo>
                  <a:lnTo>
                    <a:pt x="0" y="171450"/>
                  </a:lnTo>
                  <a:close/>
                </a:path>
              </a:pathLst>
            </a:custGeom>
            <a:grpFill/>
            <a:ln w="9525" cap="flat">
              <a:noFill/>
              <a:prstDash val="solid"/>
              <a:miter/>
            </a:ln>
          </p:spPr>
          <p:txBody>
            <a:bodyPr rtlCol="0" anchor="ctr"/>
            <a:lstStyle/>
            <a:p>
              <a:endParaRPr lang="en-US" sz="4050"/>
            </a:p>
          </p:txBody>
        </p:sp>
        <p:sp>
          <p:nvSpPr>
            <p:cNvPr id="159" name="Freeform: Shape 106">
              <a:extLst>
                <a:ext uri="{FF2B5EF4-FFF2-40B4-BE49-F238E27FC236}">
                  <a16:creationId xmlns:a16="http://schemas.microsoft.com/office/drawing/2014/main" id="{99CAB467-FF24-4C4B-A8A0-342014A8D120}"/>
                </a:ext>
              </a:extLst>
            </p:cNvPr>
            <p:cNvSpPr/>
            <p:nvPr/>
          </p:nvSpPr>
          <p:spPr>
            <a:xfrm>
              <a:off x="9735427" y="1664730"/>
              <a:ext cx="171450" cy="171449"/>
            </a:xfrm>
            <a:custGeom>
              <a:avLst/>
              <a:gdLst>
                <a:gd name="connsiteX0" fmla="*/ 171450 w 171450"/>
                <a:gd name="connsiteY0" fmla="*/ 85725 h 171449"/>
                <a:gd name="connsiteX1" fmla="*/ 85725 w 171450"/>
                <a:gd name="connsiteY1" fmla="*/ 171450 h 171449"/>
                <a:gd name="connsiteX2" fmla="*/ 0 w 171450"/>
                <a:gd name="connsiteY2" fmla="*/ 85725 h 171449"/>
                <a:gd name="connsiteX3" fmla="*/ 85725 w 171450"/>
                <a:gd name="connsiteY3" fmla="*/ 0 h 171449"/>
                <a:gd name="connsiteX4" fmla="*/ 171450 w 171450"/>
                <a:gd name="connsiteY4" fmla="*/ 85725 h 1714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171449">
                  <a:moveTo>
                    <a:pt x="171450" y="85725"/>
                  </a:moveTo>
                  <a:cubicBezTo>
                    <a:pt x="171450" y="133070"/>
                    <a:pt x="133070" y="171450"/>
                    <a:pt x="85725" y="171450"/>
                  </a:cubicBezTo>
                  <a:cubicBezTo>
                    <a:pt x="38380" y="171450"/>
                    <a:pt x="0" y="133070"/>
                    <a:pt x="0" y="85725"/>
                  </a:cubicBezTo>
                  <a:cubicBezTo>
                    <a:pt x="0" y="38380"/>
                    <a:pt x="38380" y="0"/>
                    <a:pt x="85725" y="0"/>
                  </a:cubicBezTo>
                  <a:cubicBezTo>
                    <a:pt x="133070" y="0"/>
                    <a:pt x="171450" y="38380"/>
                    <a:pt x="171450" y="85725"/>
                  </a:cubicBezTo>
                  <a:close/>
                </a:path>
              </a:pathLst>
            </a:custGeom>
            <a:grpFill/>
            <a:ln w="9525" cap="flat">
              <a:noFill/>
              <a:prstDash val="solid"/>
              <a:miter/>
            </a:ln>
          </p:spPr>
          <p:txBody>
            <a:bodyPr rtlCol="0" anchor="ctr"/>
            <a:lstStyle/>
            <a:p>
              <a:endParaRPr lang="en-US" sz="4050"/>
            </a:p>
          </p:txBody>
        </p:sp>
        <p:sp>
          <p:nvSpPr>
            <p:cNvPr id="160" name="Freeform: Shape 107">
              <a:extLst>
                <a:ext uri="{FF2B5EF4-FFF2-40B4-BE49-F238E27FC236}">
                  <a16:creationId xmlns:a16="http://schemas.microsoft.com/office/drawing/2014/main" id="{03871808-93EB-4B44-9614-56CE0191D9F7}"/>
                </a:ext>
              </a:extLst>
            </p:cNvPr>
            <p:cNvSpPr/>
            <p:nvPr/>
          </p:nvSpPr>
          <p:spPr>
            <a:xfrm>
              <a:off x="9421090" y="1725690"/>
              <a:ext cx="310527" cy="171450"/>
            </a:xfrm>
            <a:custGeom>
              <a:avLst/>
              <a:gdLst>
                <a:gd name="connsiteX0" fmla="*/ 222897 w 310527"/>
                <a:gd name="connsiteY0" fmla="*/ 154305 h 171450"/>
                <a:gd name="connsiteX1" fmla="*/ 222897 w 310527"/>
                <a:gd name="connsiteY1" fmla="*/ 154305 h 171450"/>
                <a:gd name="connsiteX2" fmla="*/ 310527 w 310527"/>
                <a:gd name="connsiteY2" fmla="*/ 110490 h 171450"/>
                <a:gd name="connsiteX3" fmla="*/ 276237 w 310527"/>
                <a:gd name="connsiteY3" fmla="*/ 26670 h 171450"/>
                <a:gd name="connsiteX4" fmla="*/ 276237 w 310527"/>
                <a:gd name="connsiteY4" fmla="*/ 22860 h 171450"/>
                <a:gd name="connsiteX5" fmla="*/ 241947 w 310527"/>
                <a:gd name="connsiteY5" fmla="*/ 11430 h 171450"/>
                <a:gd name="connsiteX6" fmla="*/ 171462 w 310527"/>
                <a:gd name="connsiteY6" fmla="*/ 0 h 171450"/>
                <a:gd name="connsiteX7" fmla="*/ 100977 w 310527"/>
                <a:gd name="connsiteY7" fmla="*/ 11430 h 171450"/>
                <a:gd name="connsiteX8" fmla="*/ 17157 w 310527"/>
                <a:gd name="connsiteY8" fmla="*/ 51435 h 171450"/>
                <a:gd name="connsiteX9" fmla="*/ 12 w 310527"/>
                <a:gd name="connsiteY9" fmla="*/ 85725 h 171450"/>
                <a:gd name="connsiteX10" fmla="*/ 12 w 310527"/>
                <a:gd name="connsiteY10" fmla="*/ 171450 h 171450"/>
                <a:gd name="connsiteX11" fmla="*/ 205752 w 310527"/>
                <a:gd name="connsiteY11" fmla="*/ 171450 h 171450"/>
                <a:gd name="connsiteX12" fmla="*/ 222897 w 310527"/>
                <a:gd name="connsiteY12" fmla="*/ 15430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0527" h="171450">
                  <a:moveTo>
                    <a:pt x="222897" y="154305"/>
                  </a:moveTo>
                  <a:lnTo>
                    <a:pt x="222897" y="154305"/>
                  </a:lnTo>
                  <a:cubicBezTo>
                    <a:pt x="249643" y="135218"/>
                    <a:pt x="279210" y="120434"/>
                    <a:pt x="310527" y="110490"/>
                  </a:cubicBezTo>
                  <a:cubicBezTo>
                    <a:pt x="288924" y="87882"/>
                    <a:pt x="276674" y="57938"/>
                    <a:pt x="276237" y="26670"/>
                  </a:cubicBezTo>
                  <a:lnTo>
                    <a:pt x="276237" y="22860"/>
                  </a:lnTo>
                  <a:cubicBezTo>
                    <a:pt x="265109" y="18198"/>
                    <a:pt x="253647" y="14377"/>
                    <a:pt x="241947" y="11430"/>
                  </a:cubicBezTo>
                  <a:cubicBezTo>
                    <a:pt x="219057" y="4538"/>
                    <a:pt x="195358" y="694"/>
                    <a:pt x="171462" y="0"/>
                  </a:cubicBezTo>
                  <a:cubicBezTo>
                    <a:pt x="147513" y="77"/>
                    <a:pt x="123724" y="3935"/>
                    <a:pt x="100977" y="11430"/>
                  </a:cubicBezTo>
                  <a:cubicBezTo>
                    <a:pt x="71195" y="20500"/>
                    <a:pt x="42941" y="33984"/>
                    <a:pt x="17157" y="51435"/>
                  </a:cubicBezTo>
                  <a:cubicBezTo>
                    <a:pt x="6103" y="59308"/>
                    <a:pt x="-322" y="72157"/>
                    <a:pt x="12" y="85725"/>
                  </a:cubicBezTo>
                  <a:lnTo>
                    <a:pt x="12" y="171450"/>
                  </a:lnTo>
                  <a:lnTo>
                    <a:pt x="205752" y="171450"/>
                  </a:lnTo>
                  <a:cubicBezTo>
                    <a:pt x="210475" y="164823"/>
                    <a:pt x="216270" y="159028"/>
                    <a:pt x="222897" y="154305"/>
                  </a:cubicBezTo>
                  <a:close/>
                </a:path>
              </a:pathLst>
            </a:custGeom>
            <a:grpFill/>
            <a:ln w="9525" cap="flat">
              <a:noFill/>
              <a:prstDash val="solid"/>
              <a:miter/>
            </a:ln>
          </p:spPr>
          <p:txBody>
            <a:bodyPr rtlCol="0" anchor="ctr"/>
            <a:lstStyle/>
            <a:p>
              <a:endParaRPr lang="en-US" sz="4050"/>
            </a:p>
          </p:txBody>
        </p:sp>
        <p:sp>
          <p:nvSpPr>
            <p:cNvPr id="161" name="Freeform: Shape 108">
              <a:extLst>
                <a:ext uri="{FF2B5EF4-FFF2-40B4-BE49-F238E27FC236}">
                  <a16:creationId xmlns:a16="http://schemas.microsoft.com/office/drawing/2014/main" id="{27CE03FB-420E-4CD8-BBFE-8E13E9B3C040}"/>
                </a:ext>
              </a:extLst>
            </p:cNvPr>
            <p:cNvSpPr/>
            <p:nvPr/>
          </p:nvSpPr>
          <p:spPr>
            <a:xfrm>
              <a:off x="9697323" y="1268490"/>
              <a:ext cx="399482" cy="366140"/>
            </a:xfrm>
            <a:custGeom>
              <a:avLst/>
              <a:gdLst>
                <a:gd name="connsiteX0" fmla="*/ 379575 w 399482"/>
                <a:gd name="connsiteY0" fmla="*/ 0 h 366140"/>
                <a:gd name="connsiteX1" fmla="*/ 19816 w 399482"/>
                <a:gd name="connsiteY1" fmla="*/ 0 h 366140"/>
                <a:gd name="connsiteX2" fmla="*/ 3 w 399482"/>
                <a:gd name="connsiteY2" fmla="*/ 20002 h 366140"/>
                <a:gd name="connsiteX3" fmla="*/ 4 w 399482"/>
                <a:gd name="connsiteY3" fmla="*/ 20098 h 366140"/>
                <a:gd name="connsiteX4" fmla="*/ 4 w 399482"/>
                <a:gd name="connsiteY4" fmla="*/ 265367 h 366140"/>
                <a:gd name="connsiteX5" fmla="*/ 19618 w 399482"/>
                <a:gd name="connsiteY5" fmla="*/ 285750 h 366140"/>
                <a:gd name="connsiteX6" fmla="*/ 19625 w 399482"/>
                <a:gd name="connsiteY6" fmla="*/ 285750 h 366140"/>
                <a:gd name="connsiteX7" fmla="*/ 76775 w 399482"/>
                <a:gd name="connsiteY7" fmla="*/ 285750 h 366140"/>
                <a:gd name="connsiteX8" fmla="*/ 76775 w 399482"/>
                <a:gd name="connsiteY8" fmla="*/ 366141 h 366140"/>
                <a:gd name="connsiteX9" fmla="*/ 155928 w 399482"/>
                <a:gd name="connsiteY9" fmla="*/ 285750 h 366140"/>
                <a:gd name="connsiteX10" fmla="*/ 379575 w 399482"/>
                <a:gd name="connsiteY10" fmla="*/ 285750 h 366140"/>
                <a:gd name="connsiteX11" fmla="*/ 399482 w 399482"/>
                <a:gd name="connsiteY11" fmla="*/ 265652 h 366140"/>
                <a:gd name="connsiteX12" fmla="*/ 399482 w 399482"/>
                <a:gd name="connsiteY12" fmla="*/ 20098 h 366140"/>
                <a:gd name="connsiteX13" fmla="*/ 379575 w 399482"/>
                <a:gd name="connsiteY13" fmla="*/ 0 h 366140"/>
                <a:gd name="connsiteX14" fmla="*/ 198029 w 399482"/>
                <a:gd name="connsiteY14" fmla="*/ 250031 h 366140"/>
                <a:gd name="connsiteX15" fmla="*/ 198029 w 399482"/>
                <a:gd name="connsiteY15" fmla="*/ 250031 h 366140"/>
                <a:gd name="connsiteX16" fmla="*/ 176885 w 399482"/>
                <a:gd name="connsiteY16" fmla="*/ 228884 h 366140"/>
                <a:gd name="connsiteX17" fmla="*/ 198032 w 399482"/>
                <a:gd name="connsiteY17" fmla="*/ 207740 h 366140"/>
                <a:gd name="connsiteX18" fmla="*/ 219174 w 399482"/>
                <a:gd name="connsiteY18" fmla="*/ 228600 h 366140"/>
                <a:gd name="connsiteX19" fmla="*/ 198516 w 399482"/>
                <a:gd name="connsiteY19" fmla="*/ 250035 h 366140"/>
                <a:gd name="connsiteX20" fmla="*/ 197552 w 399482"/>
                <a:gd name="connsiteY20" fmla="*/ 250031 h 366140"/>
                <a:gd name="connsiteX21" fmla="*/ 263942 w 399482"/>
                <a:gd name="connsiteY21" fmla="*/ 101727 h 366140"/>
                <a:gd name="connsiteX22" fmla="*/ 263942 w 399482"/>
                <a:gd name="connsiteY22" fmla="*/ 104108 h 366140"/>
                <a:gd name="connsiteX23" fmla="*/ 236795 w 399482"/>
                <a:gd name="connsiteY23" fmla="*/ 104108 h 366140"/>
                <a:gd name="connsiteX24" fmla="*/ 236795 w 399482"/>
                <a:gd name="connsiteY24" fmla="*/ 101727 h 366140"/>
                <a:gd name="connsiteX25" fmla="*/ 236795 w 399482"/>
                <a:gd name="connsiteY25" fmla="*/ 95155 h 366140"/>
                <a:gd name="connsiteX26" fmla="*/ 198047 w 399482"/>
                <a:gd name="connsiteY26" fmla="*/ 62958 h 366140"/>
                <a:gd name="connsiteX27" fmla="*/ 198029 w 399482"/>
                <a:gd name="connsiteY27" fmla="*/ 62960 h 366140"/>
                <a:gd name="connsiteX28" fmla="*/ 196600 w 399482"/>
                <a:gd name="connsiteY28" fmla="*/ 62960 h 366140"/>
                <a:gd name="connsiteX29" fmla="*/ 159167 w 399482"/>
                <a:gd name="connsiteY29" fmla="*/ 101716 h 366140"/>
                <a:gd name="connsiteX30" fmla="*/ 159167 w 399482"/>
                <a:gd name="connsiteY30" fmla="*/ 101727 h 366140"/>
                <a:gd name="connsiteX31" fmla="*/ 198029 w 399482"/>
                <a:gd name="connsiteY31" fmla="*/ 136779 h 366140"/>
                <a:gd name="connsiteX32" fmla="*/ 211554 w 399482"/>
                <a:gd name="connsiteY32" fmla="*/ 136779 h 366140"/>
                <a:gd name="connsiteX33" fmla="*/ 211554 w 399482"/>
                <a:gd name="connsiteY33" fmla="*/ 192881 h 366140"/>
                <a:gd name="connsiteX34" fmla="*/ 184408 w 399482"/>
                <a:gd name="connsiteY34" fmla="*/ 192881 h 366140"/>
                <a:gd name="connsiteX35" fmla="*/ 184408 w 399482"/>
                <a:gd name="connsiteY35" fmla="*/ 162878 h 366140"/>
                <a:gd name="connsiteX36" fmla="*/ 132020 w 399482"/>
                <a:gd name="connsiteY36" fmla="*/ 101727 h 366140"/>
                <a:gd name="connsiteX37" fmla="*/ 132020 w 399482"/>
                <a:gd name="connsiteY37" fmla="*/ 100203 h 366140"/>
                <a:gd name="connsiteX38" fmla="*/ 198029 w 399482"/>
                <a:gd name="connsiteY38" fmla="*/ 35719 h 366140"/>
                <a:gd name="connsiteX39" fmla="*/ 263947 w 399482"/>
                <a:gd name="connsiteY39" fmla="*/ 94366 h 366140"/>
                <a:gd name="connsiteX40" fmla="*/ 263942 w 399482"/>
                <a:gd name="connsiteY40" fmla="*/ 101727 h 36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99482" h="366140">
                  <a:moveTo>
                    <a:pt x="379575" y="0"/>
                  </a:moveTo>
                  <a:lnTo>
                    <a:pt x="19816" y="0"/>
                  </a:lnTo>
                  <a:cubicBezTo>
                    <a:pt x="8821" y="52"/>
                    <a:pt x="-49" y="9007"/>
                    <a:pt x="3" y="20002"/>
                  </a:cubicBezTo>
                  <a:cubicBezTo>
                    <a:pt x="3" y="20034"/>
                    <a:pt x="4" y="20065"/>
                    <a:pt x="4" y="20098"/>
                  </a:cubicBezTo>
                  <a:lnTo>
                    <a:pt x="4" y="265367"/>
                  </a:lnTo>
                  <a:cubicBezTo>
                    <a:pt x="-209" y="276412"/>
                    <a:pt x="8573" y="285538"/>
                    <a:pt x="19618" y="285750"/>
                  </a:cubicBezTo>
                  <a:cubicBezTo>
                    <a:pt x="19621" y="285750"/>
                    <a:pt x="19622" y="285750"/>
                    <a:pt x="19625" y="285750"/>
                  </a:cubicBezTo>
                  <a:lnTo>
                    <a:pt x="76775" y="285750"/>
                  </a:lnTo>
                  <a:lnTo>
                    <a:pt x="76775" y="366141"/>
                  </a:lnTo>
                  <a:lnTo>
                    <a:pt x="155928" y="285750"/>
                  </a:lnTo>
                  <a:lnTo>
                    <a:pt x="379575" y="285750"/>
                  </a:lnTo>
                  <a:cubicBezTo>
                    <a:pt x="390600" y="285645"/>
                    <a:pt x="399482" y="276678"/>
                    <a:pt x="399482" y="265652"/>
                  </a:cubicBezTo>
                  <a:lnTo>
                    <a:pt x="399482" y="20098"/>
                  </a:lnTo>
                  <a:cubicBezTo>
                    <a:pt x="399483" y="9072"/>
                    <a:pt x="390600" y="104"/>
                    <a:pt x="379575" y="0"/>
                  </a:cubicBezTo>
                  <a:close/>
                  <a:moveTo>
                    <a:pt x="198029" y="250031"/>
                  </a:moveTo>
                  <a:lnTo>
                    <a:pt x="198029" y="250031"/>
                  </a:lnTo>
                  <a:cubicBezTo>
                    <a:pt x="186350" y="250030"/>
                    <a:pt x="176884" y="240562"/>
                    <a:pt x="176885" y="228884"/>
                  </a:cubicBezTo>
                  <a:cubicBezTo>
                    <a:pt x="176886" y="217205"/>
                    <a:pt x="186354" y="207739"/>
                    <a:pt x="198032" y="207740"/>
                  </a:cubicBezTo>
                  <a:cubicBezTo>
                    <a:pt x="209599" y="207741"/>
                    <a:pt x="219018" y="217035"/>
                    <a:pt x="219174" y="228600"/>
                  </a:cubicBezTo>
                  <a:cubicBezTo>
                    <a:pt x="219388" y="240223"/>
                    <a:pt x="210140" y="249821"/>
                    <a:pt x="198516" y="250035"/>
                  </a:cubicBezTo>
                  <a:cubicBezTo>
                    <a:pt x="198195" y="250042"/>
                    <a:pt x="197873" y="250040"/>
                    <a:pt x="197552" y="250031"/>
                  </a:cubicBezTo>
                  <a:close/>
                  <a:moveTo>
                    <a:pt x="263942" y="101727"/>
                  </a:moveTo>
                  <a:lnTo>
                    <a:pt x="263942" y="104108"/>
                  </a:lnTo>
                  <a:lnTo>
                    <a:pt x="236795" y="104108"/>
                  </a:lnTo>
                  <a:lnTo>
                    <a:pt x="236795" y="101727"/>
                  </a:lnTo>
                  <a:cubicBezTo>
                    <a:pt x="236985" y="99540"/>
                    <a:pt x="236985" y="97342"/>
                    <a:pt x="236795" y="95155"/>
                  </a:cubicBezTo>
                  <a:cubicBezTo>
                    <a:pt x="234986" y="75564"/>
                    <a:pt x="217638" y="61150"/>
                    <a:pt x="198047" y="62958"/>
                  </a:cubicBezTo>
                  <a:cubicBezTo>
                    <a:pt x="198041" y="62959"/>
                    <a:pt x="198034" y="62959"/>
                    <a:pt x="198029" y="62960"/>
                  </a:cubicBezTo>
                  <a:lnTo>
                    <a:pt x="196600" y="62960"/>
                  </a:lnTo>
                  <a:cubicBezTo>
                    <a:pt x="175561" y="63325"/>
                    <a:pt x="158802" y="80677"/>
                    <a:pt x="159167" y="101716"/>
                  </a:cubicBezTo>
                  <a:cubicBezTo>
                    <a:pt x="159167" y="101719"/>
                    <a:pt x="159167" y="101723"/>
                    <a:pt x="159167" y="101727"/>
                  </a:cubicBezTo>
                  <a:cubicBezTo>
                    <a:pt x="159167" y="122968"/>
                    <a:pt x="174407" y="136779"/>
                    <a:pt x="198029" y="136779"/>
                  </a:cubicBezTo>
                  <a:lnTo>
                    <a:pt x="211554" y="136779"/>
                  </a:lnTo>
                  <a:lnTo>
                    <a:pt x="211554" y="192881"/>
                  </a:lnTo>
                  <a:lnTo>
                    <a:pt x="184408" y="192881"/>
                  </a:lnTo>
                  <a:lnTo>
                    <a:pt x="184408" y="162878"/>
                  </a:lnTo>
                  <a:cubicBezTo>
                    <a:pt x="153786" y="159059"/>
                    <a:pt x="131095" y="132572"/>
                    <a:pt x="132020" y="101727"/>
                  </a:cubicBezTo>
                  <a:lnTo>
                    <a:pt x="132020" y="100203"/>
                  </a:lnTo>
                  <a:cubicBezTo>
                    <a:pt x="132491" y="64190"/>
                    <a:pt x="162014" y="35348"/>
                    <a:pt x="198029" y="35719"/>
                  </a:cubicBezTo>
                  <a:cubicBezTo>
                    <a:pt x="232426" y="33711"/>
                    <a:pt x="261939" y="59968"/>
                    <a:pt x="263947" y="94366"/>
                  </a:cubicBezTo>
                  <a:cubicBezTo>
                    <a:pt x="264090" y="96818"/>
                    <a:pt x="264088" y="99275"/>
                    <a:pt x="263942" y="101727"/>
                  </a:cubicBezTo>
                  <a:close/>
                </a:path>
              </a:pathLst>
            </a:custGeom>
            <a:grpFill/>
            <a:ln w="9525" cap="flat">
              <a:noFill/>
              <a:prstDash val="solid"/>
              <a:miter/>
            </a:ln>
          </p:spPr>
          <p:txBody>
            <a:bodyPr rtlCol="0" anchor="ctr"/>
            <a:lstStyle/>
            <a:p>
              <a:endParaRPr lang="en-US" sz="4050"/>
            </a:p>
          </p:txBody>
        </p:sp>
      </p:grpSp>
      <p:pic>
        <p:nvPicPr>
          <p:cNvPr id="5" name="Gráfico 4" descr="Nube sincronizándose">
            <a:extLst>
              <a:ext uri="{FF2B5EF4-FFF2-40B4-BE49-F238E27FC236}">
                <a16:creationId xmlns:a16="http://schemas.microsoft.com/office/drawing/2014/main" id="{8A0CD802-90E7-4AC9-A161-73EC8D98D4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37980" y="1756803"/>
            <a:ext cx="914400" cy="914400"/>
          </a:xfrm>
          <a:prstGeom prst="rect">
            <a:avLst/>
          </a:prstGeom>
        </p:spPr>
      </p:pic>
      <p:pic>
        <p:nvPicPr>
          <p:cNvPr id="162" name="Gráfico 161" descr="Nube sincronizándose">
            <a:extLst>
              <a:ext uri="{FF2B5EF4-FFF2-40B4-BE49-F238E27FC236}">
                <a16:creationId xmlns:a16="http://schemas.microsoft.com/office/drawing/2014/main" id="{0F7A9173-28F0-4FA3-BACA-35E322F226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94771" y="2699026"/>
            <a:ext cx="1265752" cy="1265752"/>
          </a:xfrm>
          <a:prstGeom prst="rect">
            <a:avLst/>
          </a:prstGeom>
        </p:spPr>
      </p:pic>
    </p:spTree>
    <p:extLst>
      <p:ext uri="{BB962C8B-B14F-4D97-AF65-F5344CB8AC3E}">
        <p14:creationId xmlns:p14="http://schemas.microsoft.com/office/powerpoint/2010/main" val="831234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ítulo 15">
            <a:extLst>
              <a:ext uri="{FF2B5EF4-FFF2-40B4-BE49-F238E27FC236}">
                <a16:creationId xmlns:a16="http://schemas.microsoft.com/office/drawing/2014/main" id="{6D295166-CB93-4720-91BA-66AE9CBE334B}"/>
              </a:ext>
            </a:extLst>
          </p:cNvPr>
          <p:cNvSpPr>
            <a:spLocks noGrp="1"/>
          </p:cNvSpPr>
          <p:nvPr>
            <p:ph type="title"/>
          </p:nvPr>
        </p:nvSpPr>
        <p:spPr/>
        <p:txBody>
          <a:bodyPr/>
          <a:lstStyle/>
          <a:p>
            <a:r>
              <a:rPr lang="es-EC" dirty="0"/>
              <a:t>System </a:t>
            </a:r>
            <a:r>
              <a:rPr lang="es-EC" dirty="0" err="1"/>
              <a:t>Architecture</a:t>
            </a:r>
            <a:endParaRPr lang="es-EC" dirty="0"/>
          </a:p>
        </p:txBody>
      </p:sp>
      <p:sp>
        <p:nvSpPr>
          <p:cNvPr id="3" name="Marcador de pie de página 2">
            <a:extLst>
              <a:ext uri="{FF2B5EF4-FFF2-40B4-BE49-F238E27FC236}">
                <a16:creationId xmlns:a16="http://schemas.microsoft.com/office/drawing/2014/main" id="{CE13D9B7-4FA0-4AAB-8686-922039D728C8}"/>
              </a:ext>
            </a:extLst>
          </p:cNvPr>
          <p:cNvSpPr>
            <a:spLocks noGrp="1"/>
          </p:cNvSpPr>
          <p:nvPr>
            <p:ph type="ftr" sz="quarter" idx="10"/>
          </p:nvPr>
        </p:nvSpPr>
        <p:spPr/>
        <p:txBody>
          <a:bodyPr/>
          <a:lstStyle/>
          <a:p>
            <a:r>
              <a:rPr lang="en-US" dirty="0"/>
              <a:t>GLEISTON GUERRERO ULLOA</a:t>
            </a:r>
          </a:p>
        </p:txBody>
      </p:sp>
      <p:sp>
        <p:nvSpPr>
          <p:cNvPr id="4" name="Marcador de número de diapositiva 3">
            <a:extLst>
              <a:ext uri="{FF2B5EF4-FFF2-40B4-BE49-F238E27FC236}">
                <a16:creationId xmlns:a16="http://schemas.microsoft.com/office/drawing/2014/main" id="{952F4783-0CBE-4411-9343-840CDD69DF8C}"/>
              </a:ext>
            </a:extLst>
          </p:cNvPr>
          <p:cNvSpPr>
            <a:spLocks noGrp="1"/>
          </p:cNvSpPr>
          <p:nvPr>
            <p:ph type="sldNum" sz="quarter" idx="11"/>
          </p:nvPr>
        </p:nvSpPr>
        <p:spPr/>
        <p:txBody>
          <a:bodyPr/>
          <a:lstStyle/>
          <a:p>
            <a:fld id="{DAEF4D36-AE85-49C9-90DE-66D02B257272}" type="slidenum">
              <a:rPr lang="en-US" smtClean="0"/>
              <a:pPr/>
              <a:t>7</a:t>
            </a:fld>
            <a:endParaRPr lang="en-US"/>
          </a:p>
        </p:txBody>
      </p:sp>
      <p:sp>
        <p:nvSpPr>
          <p:cNvPr id="17" name="Subtítulo 16">
            <a:extLst>
              <a:ext uri="{FF2B5EF4-FFF2-40B4-BE49-F238E27FC236}">
                <a16:creationId xmlns:a16="http://schemas.microsoft.com/office/drawing/2014/main" id="{FF9F1BA4-A3D4-4F5D-9853-A65C01736516}"/>
              </a:ext>
            </a:extLst>
          </p:cNvPr>
          <p:cNvSpPr>
            <a:spLocks noGrp="1"/>
          </p:cNvSpPr>
          <p:nvPr>
            <p:ph type="subTitle" idx="1"/>
          </p:nvPr>
        </p:nvSpPr>
        <p:spPr/>
        <p:txBody>
          <a:bodyPr>
            <a:normAutofit fontScale="92500" lnSpcReduction="10000"/>
          </a:bodyPr>
          <a:lstStyle/>
          <a:p>
            <a:r>
              <a:rPr lang="en-US" sz="2800" dirty="0"/>
              <a:t>IoT-Based Smart Medicine Dispenser to Control and Supervise Medication Intake</a:t>
            </a:r>
            <a:endParaRPr lang="en-US" dirty="0"/>
          </a:p>
          <a:p>
            <a:endParaRPr lang="es-EC" dirty="0"/>
          </a:p>
        </p:txBody>
      </p:sp>
      <p:pic>
        <p:nvPicPr>
          <p:cNvPr id="9" name="Marcador de posición de imagen 8">
            <a:extLst>
              <a:ext uri="{FF2B5EF4-FFF2-40B4-BE49-F238E27FC236}">
                <a16:creationId xmlns:a16="http://schemas.microsoft.com/office/drawing/2014/main" id="{E92C742E-3995-4EDD-938F-77BACA7475A9}"/>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t="-38148" b="-38148"/>
          <a:stretch/>
        </p:blipFill>
        <p:spPr/>
      </p:pic>
      <p:sp>
        <p:nvSpPr>
          <p:cNvPr id="6" name="Marcador de texto 5">
            <a:extLst>
              <a:ext uri="{FF2B5EF4-FFF2-40B4-BE49-F238E27FC236}">
                <a16:creationId xmlns:a16="http://schemas.microsoft.com/office/drawing/2014/main" id="{16DCBFF3-1733-4428-A470-74A8D9A1D517}"/>
              </a:ext>
            </a:extLst>
          </p:cNvPr>
          <p:cNvSpPr>
            <a:spLocks noGrp="1"/>
          </p:cNvSpPr>
          <p:nvPr>
            <p:ph type="body" sz="quarter" idx="13"/>
          </p:nvPr>
        </p:nvSpPr>
        <p:spPr/>
        <p:txBody>
          <a:bodyPr/>
          <a:lstStyle/>
          <a:p>
            <a:r>
              <a:rPr lang="en-US" dirty="0"/>
              <a:t>User Interaction. </a:t>
            </a:r>
          </a:p>
        </p:txBody>
      </p:sp>
      <p:sp>
        <p:nvSpPr>
          <p:cNvPr id="7" name="Marcador de texto 6">
            <a:extLst>
              <a:ext uri="{FF2B5EF4-FFF2-40B4-BE49-F238E27FC236}">
                <a16:creationId xmlns:a16="http://schemas.microsoft.com/office/drawing/2014/main" id="{88F7F054-D1D6-46B5-8580-FE2453E74F47}"/>
              </a:ext>
            </a:extLst>
          </p:cNvPr>
          <p:cNvSpPr>
            <a:spLocks noGrp="1"/>
          </p:cNvSpPr>
          <p:nvPr>
            <p:ph type="body" sz="quarter" idx="14"/>
          </p:nvPr>
        </p:nvSpPr>
        <p:spPr/>
        <p:txBody>
          <a:bodyPr/>
          <a:lstStyle/>
          <a:p>
            <a:pPr algn="just"/>
            <a:r>
              <a:rPr lang="en-US" sz="2800" dirty="0"/>
              <a:t>Shows some screenshots of the mobile app: </a:t>
            </a:r>
          </a:p>
          <a:p>
            <a:pPr algn="just"/>
            <a:r>
              <a:rPr lang="en-US" sz="2800" b="1" dirty="0"/>
              <a:t>the one on the left (A) shows the menu for the caregiver proﬁle. </a:t>
            </a:r>
            <a:r>
              <a:rPr lang="en-US" sz="2800" dirty="0"/>
              <a:t>In it, the Patients option gives access to the list of patients who are in charge of the caregiver. </a:t>
            </a:r>
          </a:p>
          <a:p>
            <a:pPr algn="just"/>
            <a:r>
              <a:rPr lang="en-US" sz="2800" b="1" dirty="0"/>
              <a:t>As shown in the central capture (B), which also allows adding more patients; </a:t>
            </a:r>
            <a:r>
              <a:rPr lang="en-US" sz="2800" dirty="0"/>
              <a:t>the Dispensers option would show the list of nearby dispensers, being necessary to have the Bluetooth of the smartphone activated so that it can recognize them; </a:t>
            </a:r>
          </a:p>
          <a:p>
            <a:pPr algn="just"/>
            <a:r>
              <a:rPr lang="en-US" sz="2800" b="1" dirty="0"/>
              <a:t>And the Medicine Boxes option displays the screenshot (C), which shows bottom-lined buttons to manually dispense </a:t>
            </a:r>
            <a:r>
              <a:rPr lang="en-US" sz="2800" dirty="0"/>
              <a:t>the medicine boxes from any of the (four) compartments.  </a:t>
            </a:r>
          </a:p>
          <a:p>
            <a:pPr algn="just"/>
            <a:endParaRPr lang="es-EC" sz="2400" dirty="0"/>
          </a:p>
        </p:txBody>
      </p:sp>
    </p:spTree>
    <p:extLst>
      <p:ext uri="{BB962C8B-B14F-4D97-AF65-F5344CB8AC3E}">
        <p14:creationId xmlns:p14="http://schemas.microsoft.com/office/powerpoint/2010/main" val="3291969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ítulo 15">
            <a:extLst>
              <a:ext uri="{FF2B5EF4-FFF2-40B4-BE49-F238E27FC236}">
                <a16:creationId xmlns:a16="http://schemas.microsoft.com/office/drawing/2014/main" id="{6D295166-CB93-4720-91BA-66AE9CBE334B}"/>
              </a:ext>
            </a:extLst>
          </p:cNvPr>
          <p:cNvSpPr>
            <a:spLocks noGrp="1"/>
          </p:cNvSpPr>
          <p:nvPr>
            <p:ph type="title"/>
          </p:nvPr>
        </p:nvSpPr>
        <p:spPr/>
        <p:txBody>
          <a:bodyPr/>
          <a:lstStyle/>
          <a:p>
            <a:r>
              <a:rPr lang="es-EC" dirty="0" err="1"/>
              <a:t>Design</a:t>
            </a:r>
            <a:r>
              <a:rPr lang="es-EC" dirty="0"/>
              <a:t> and </a:t>
            </a:r>
            <a:r>
              <a:rPr lang="es-EC" dirty="0" err="1"/>
              <a:t>Implementation</a:t>
            </a:r>
            <a:r>
              <a:rPr lang="es-EC" dirty="0"/>
              <a:t> </a:t>
            </a:r>
            <a:r>
              <a:rPr lang="es-EC" dirty="0" err="1"/>
              <a:t>Details</a:t>
            </a:r>
            <a:endParaRPr lang="es-EC" dirty="0"/>
          </a:p>
        </p:txBody>
      </p:sp>
      <p:sp>
        <p:nvSpPr>
          <p:cNvPr id="3" name="Marcador de pie de página 2">
            <a:extLst>
              <a:ext uri="{FF2B5EF4-FFF2-40B4-BE49-F238E27FC236}">
                <a16:creationId xmlns:a16="http://schemas.microsoft.com/office/drawing/2014/main" id="{CE13D9B7-4FA0-4AAB-8686-922039D728C8}"/>
              </a:ext>
            </a:extLst>
          </p:cNvPr>
          <p:cNvSpPr>
            <a:spLocks noGrp="1"/>
          </p:cNvSpPr>
          <p:nvPr>
            <p:ph type="ftr" sz="quarter" idx="10"/>
          </p:nvPr>
        </p:nvSpPr>
        <p:spPr/>
        <p:txBody>
          <a:bodyPr/>
          <a:lstStyle/>
          <a:p>
            <a:r>
              <a:rPr lang="en-US" dirty="0"/>
              <a:t>GLEISTON GUERRERO ULLOA</a:t>
            </a:r>
          </a:p>
        </p:txBody>
      </p:sp>
      <p:sp>
        <p:nvSpPr>
          <p:cNvPr id="4" name="Marcador de número de diapositiva 3">
            <a:extLst>
              <a:ext uri="{FF2B5EF4-FFF2-40B4-BE49-F238E27FC236}">
                <a16:creationId xmlns:a16="http://schemas.microsoft.com/office/drawing/2014/main" id="{952F4783-0CBE-4411-9343-840CDD69DF8C}"/>
              </a:ext>
            </a:extLst>
          </p:cNvPr>
          <p:cNvSpPr>
            <a:spLocks noGrp="1"/>
          </p:cNvSpPr>
          <p:nvPr>
            <p:ph type="sldNum" sz="quarter" idx="11"/>
          </p:nvPr>
        </p:nvSpPr>
        <p:spPr/>
        <p:txBody>
          <a:bodyPr/>
          <a:lstStyle/>
          <a:p>
            <a:fld id="{DAEF4D36-AE85-49C9-90DE-66D02B257272}" type="slidenum">
              <a:rPr lang="en-US" smtClean="0"/>
              <a:pPr/>
              <a:t>8</a:t>
            </a:fld>
            <a:endParaRPr lang="en-US"/>
          </a:p>
        </p:txBody>
      </p:sp>
      <p:sp>
        <p:nvSpPr>
          <p:cNvPr id="17" name="Subtítulo 16">
            <a:extLst>
              <a:ext uri="{FF2B5EF4-FFF2-40B4-BE49-F238E27FC236}">
                <a16:creationId xmlns:a16="http://schemas.microsoft.com/office/drawing/2014/main" id="{FF9F1BA4-A3D4-4F5D-9853-A65C01736516}"/>
              </a:ext>
            </a:extLst>
          </p:cNvPr>
          <p:cNvSpPr>
            <a:spLocks noGrp="1"/>
          </p:cNvSpPr>
          <p:nvPr>
            <p:ph type="subTitle" idx="1"/>
          </p:nvPr>
        </p:nvSpPr>
        <p:spPr/>
        <p:txBody>
          <a:bodyPr>
            <a:normAutofit fontScale="92500" lnSpcReduction="10000"/>
          </a:bodyPr>
          <a:lstStyle/>
          <a:p>
            <a:r>
              <a:rPr lang="en-US" sz="2800" dirty="0"/>
              <a:t>IoT-Based Smart Medicine Dispenser to Control and Supervise Medication Intake</a:t>
            </a:r>
            <a:endParaRPr lang="en-US" dirty="0"/>
          </a:p>
          <a:p>
            <a:endParaRPr lang="es-EC" dirty="0"/>
          </a:p>
        </p:txBody>
      </p:sp>
      <p:pic>
        <p:nvPicPr>
          <p:cNvPr id="5" name="Imagen 4">
            <a:extLst>
              <a:ext uri="{FF2B5EF4-FFF2-40B4-BE49-F238E27FC236}">
                <a16:creationId xmlns:a16="http://schemas.microsoft.com/office/drawing/2014/main" id="{D5B731B0-A036-41EE-972C-316C09080F88}"/>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408214" y="1540795"/>
            <a:ext cx="11143876" cy="8139157"/>
          </a:xfrm>
          <a:prstGeom prst="rect">
            <a:avLst/>
          </a:prstGeom>
        </p:spPr>
      </p:pic>
    </p:spTree>
    <p:extLst>
      <p:ext uri="{BB962C8B-B14F-4D97-AF65-F5344CB8AC3E}">
        <p14:creationId xmlns:p14="http://schemas.microsoft.com/office/powerpoint/2010/main" val="2995379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ítulo 15">
            <a:extLst>
              <a:ext uri="{FF2B5EF4-FFF2-40B4-BE49-F238E27FC236}">
                <a16:creationId xmlns:a16="http://schemas.microsoft.com/office/drawing/2014/main" id="{6D295166-CB93-4720-91BA-66AE9CBE334B}"/>
              </a:ext>
            </a:extLst>
          </p:cNvPr>
          <p:cNvSpPr>
            <a:spLocks noGrp="1"/>
          </p:cNvSpPr>
          <p:nvPr>
            <p:ph type="title"/>
          </p:nvPr>
        </p:nvSpPr>
        <p:spPr/>
        <p:txBody>
          <a:bodyPr/>
          <a:lstStyle/>
          <a:p>
            <a:r>
              <a:rPr lang="es-EC" dirty="0" err="1"/>
              <a:t>Design</a:t>
            </a:r>
            <a:r>
              <a:rPr lang="es-EC" dirty="0"/>
              <a:t> and </a:t>
            </a:r>
            <a:r>
              <a:rPr lang="es-EC" dirty="0" err="1"/>
              <a:t>Implementation</a:t>
            </a:r>
            <a:r>
              <a:rPr lang="es-EC" dirty="0"/>
              <a:t> </a:t>
            </a:r>
            <a:r>
              <a:rPr lang="es-EC" dirty="0" err="1"/>
              <a:t>Details</a:t>
            </a:r>
            <a:endParaRPr lang="es-EC" dirty="0"/>
          </a:p>
        </p:txBody>
      </p:sp>
      <p:sp>
        <p:nvSpPr>
          <p:cNvPr id="3" name="Marcador de pie de página 2">
            <a:extLst>
              <a:ext uri="{FF2B5EF4-FFF2-40B4-BE49-F238E27FC236}">
                <a16:creationId xmlns:a16="http://schemas.microsoft.com/office/drawing/2014/main" id="{CE13D9B7-4FA0-4AAB-8686-922039D728C8}"/>
              </a:ext>
            </a:extLst>
          </p:cNvPr>
          <p:cNvSpPr>
            <a:spLocks noGrp="1"/>
          </p:cNvSpPr>
          <p:nvPr>
            <p:ph type="ftr" sz="quarter" idx="10"/>
          </p:nvPr>
        </p:nvSpPr>
        <p:spPr/>
        <p:txBody>
          <a:bodyPr/>
          <a:lstStyle/>
          <a:p>
            <a:r>
              <a:rPr lang="en-US" dirty="0"/>
              <a:t>GLEISTON GUERRERO ULLOA</a:t>
            </a:r>
          </a:p>
        </p:txBody>
      </p:sp>
      <p:sp>
        <p:nvSpPr>
          <p:cNvPr id="4" name="Marcador de número de diapositiva 3">
            <a:extLst>
              <a:ext uri="{FF2B5EF4-FFF2-40B4-BE49-F238E27FC236}">
                <a16:creationId xmlns:a16="http://schemas.microsoft.com/office/drawing/2014/main" id="{952F4783-0CBE-4411-9343-840CDD69DF8C}"/>
              </a:ext>
            </a:extLst>
          </p:cNvPr>
          <p:cNvSpPr>
            <a:spLocks noGrp="1"/>
          </p:cNvSpPr>
          <p:nvPr>
            <p:ph type="sldNum" sz="quarter" idx="11"/>
          </p:nvPr>
        </p:nvSpPr>
        <p:spPr/>
        <p:txBody>
          <a:bodyPr/>
          <a:lstStyle/>
          <a:p>
            <a:fld id="{DAEF4D36-AE85-49C9-90DE-66D02B257272}" type="slidenum">
              <a:rPr lang="en-US" smtClean="0"/>
              <a:pPr/>
              <a:t>9</a:t>
            </a:fld>
            <a:endParaRPr lang="en-US"/>
          </a:p>
        </p:txBody>
      </p:sp>
      <p:sp>
        <p:nvSpPr>
          <p:cNvPr id="17" name="Subtítulo 16">
            <a:extLst>
              <a:ext uri="{FF2B5EF4-FFF2-40B4-BE49-F238E27FC236}">
                <a16:creationId xmlns:a16="http://schemas.microsoft.com/office/drawing/2014/main" id="{FF9F1BA4-A3D4-4F5D-9853-A65C01736516}"/>
              </a:ext>
            </a:extLst>
          </p:cNvPr>
          <p:cNvSpPr>
            <a:spLocks noGrp="1"/>
          </p:cNvSpPr>
          <p:nvPr>
            <p:ph type="subTitle" idx="1"/>
          </p:nvPr>
        </p:nvSpPr>
        <p:spPr/>
        <p:txBody>
          <a:bodyPr>
            <a:normAutofit fontScale="92500" lnSpcReduction="10000"/>
          </a:bodyPr>
          <a:lstStyle/>
          <a:p>
            <a:r>
              <a:rPr lang="en-US" sz="2800" dirty="0"/>
              <a:t>IoT-Based Smart Medicine Dispenser to Control and Supervise Medication Intake</a:t>
            </a:r>
            <a:endParaRPr lang="en-US" dirty="0"/>
          </a:p>
          <a:p>
            <a:endParaRPr lang="es-EC" dirty="0"/>
          </a:p>
        </p:txBody>
      </p:sp>
      <p:grpSp>
        <p:nvGrpSpPr>
          <p:cNvPr id="22" name="Group 75">
            <a:extLst>
              <a:ext uri="{FF2B5EF4-FFF2-40B4-BE49-F238E27FC236}">
                <a16:creationId xmlns:a16="http://schemas.microsoft.com/office/drawing/2014/main" id="{D34F4062-6365-4581-8DD7-400ED35D3454}"/>
              </a:ext>
            </a:extLst>
          </p:cNvPr>
          <p:cNvGrpSpPr/>
          <p:nvPr/>
        </p:nvGrpSpPr>
        <p:grpSpPr>
          <a:xfrm>
            <a:off x="13406351" y="6800023"/>
            <a:ext cx="4405632" cy="2889336"/>
            <a:chOff x="8921977" y="4145201"/>
            <a:chExt cx="2937088" cy="1926224"/>
          </a:xfrm>
        </p:grpSpPr>
        <p:sp>
          <p:nvSpPr>
            <p:cNvPr id="23" name="TextBox 76">
              <a:extLst>
                <a:ext uri="{FF2B5EF4-FFF2-40B4-BE49-F238E27FC236}">
                  <a16:creationId xmlns:a16="http://schemas.microsoft.com/office/drawing/2014/main" id="{182FB79C-D811-4A3F-8A27-BE5A9F74BC88}"/>
                </a:ext>
              </a:extLst>
            </p:cNvPr>
            <p:cNvSpPr txBox="1"/>
            <p:nvPr/>
          </p:nvSpPr>
          <p:spPr>
            <a:xfrm>
              <a:off x="8921977" y="4145201"/>
              <a:ext cx="2937088" cy="389850"/>
            </a:xfrm>
            <a:prstGeom prst="rect">
              <a:avLst/>
            </a:prstGeom>
            <a:noFill/>
          </p:spPr>
          <p:txBody>
            <a:bodyPr wrap="square" lIns="0" rIns="0" rtlCol="0" anchor="b">
              <a:spAutoFit/>
            </a:bodyPr>
            <a:lstStyle/>
            <a:p>
              <a:r>
                <a:rPr lang="en-US" sz="3200" b="1" noProof="1">
                  <a:solidFill>
                    <a:schemeClr val="accent2">
                      <a:lumMod val="75000"/>
                    </a:schemeClr>
                  </a:solidFill>
                </a:rPr>
                <a:t>PIR SENSOR</a:t>
              </a:r>
            </a:p>
          </p:txBody>
        </p:sp>
        <p:sp>
          <p:nvSpPr>
            <p:cNvPr id="24" name="TextBox 77">
              <a:extLst>
                <a:ext uri="{FF2B5EF4-FFF2-40B4-BE49-F238E27FC236}">
                  <a16:creationId xmlns:a16="http://schemas.microsoft.com/office/drawing/2014/main" id="{3A0FD632-2210-4CFD-8444-B995028C852A}"/>
                </a:ext>
              </a:extLst>
            </p:cNvPr>
            <p:cNvSpPr txBox="1"/>
            <p:nvPr/>
          </p:nvSpPr>
          <p:spPr>
            <a:xfrm>
              <a:off x="8929772" y="4532542"/>
              <a:ext cx="2929293" cy="1538883"/>
            </a:xfrm>
            <a:prstGeom prst="rect">
              <a:avLst/>
            </a:prstGeom>
            <a:noFill/>
          </p:spPr>
          <p:txBody>
            <a:bodyPr wrap="square" lIns="0" rIns="0" rtlCol="0" anchor="t">
              <a:spAutoFit/>
            </a:bodyPr>
            <a:lstStyle/>
            <a:p>
              <a:pPr algn="just"/>
              <a:r>
                <a:rPr lang="en-US" sz="1800" noProof="1">
                  <a:solidFill>
                    <a:schemeClr val="tx1">
                      <a:lumMod val="65000"/>
                      <a:lumOff val="35000"/>
                    </a:schemeClr>
                  </a:solidFill>
                </a:rPr>
                <a:t>The Arduino board controls the servomotors, the Bluetooth module and the</a:t>
              </a:r>
            </a:p>
            <a:p>
              <a:pPr algn="just"/>
              <a:r>
                <a:rPr lang="en-US" sz="1800" noProof="1">
                  <a:solidFill>
                    <a:schemeClr val="tx1">
                      <a:lumMod val="65000"/>
                      <a:lumOff val="35000"/>
                    </a:schemeClr>
                  </a:solidFill>
                </a:rPr>
                <a:t>LCD screen so that each of these elements fulﬁls their function, while the Raspberry one manages the facial identiﬁcation using the camera, as well as the notiﬁcations through the LED lights and the sounds emitted by the buzzer</a:t>
              </a:r>
            </a:p>
          </p:txBody>
        </p:sp>
      </p:grpSp>
      <p:grpSp>
        <p:nvGrpSpPr>
          <p:cNvPr id="25" name="Group 78">
            <a:extLst>
              <a:ext uri="{FF2B5EF4-FFF2-40B4-BE49-F238E27FC236}">
                <a16:creationId xmlns:a16="http://schemas.microsoft.com/office/drawing/2014/main" id="{F6DEC705-0EC2-44EB-B288-750725ACBADA}"/>
              </a:ext>
            </a:extLst>
          </p:cNvPr>
          <p:cNvGrpSpPr/>
          <p:nvPr/>
        </p:nvGrpSpPr>
        <p:grpSpPr>
          <a:xfrm>
            <a:off x="499404" y="7147788"/>
            <a:ext cx="4405632" cy="1719785"/>
            <a:chOff x="332936" y="4765190"/>
            <a:chExt cx="2937088" cy="1146523"/>
          </a:xfrm>
        </p:grpSpPr>
        <p:sp>
          <p:nvSpPr>
            <p:cNvPr id="26" name="TextBox 79">
              <a:extLst>
                <a:ext uri="{FF2B5EF4-FFF2-40B4-BE49-F238E27FC236}">
                  <a16:creationId xmlns:a16="http://schemas.microsoft.com/office/drawing/2014/main" id="{E6CF7E19-A927-4D2D-BBF1-16095015C068}"/>
                </a:ext>
              </a:extLst>
            </p:cNvPr>
            <p:cNvSpPr txBox="1"/>
            <p:nvPr/>
          </p:nvSpPr>
          <p:spPr>
            <a:xfrm>
              <a:off x="332936" y="4765190"/>
              <a:ext cx="2937088" cy="348813"/>
            </a:xfrm>
            <a:prstGeom prst="rect">
              <a:avLst/>
            </a:prstGeom>
            <a:noFill/>
          </p:spPr>
          <p:txBody>
            <a:bodyPr wrap="square" lIns="0" rIns="0" rtlCol="0" anchor="b">
              <a:spAutoFit/>
            </a:bodyPr>
            <a:lstStyle/>
            <a:p>
              <a:pPr algn="r"/>
              <a:r>
                <a:rPr lang="en-US" sz="2800" b="1" noProof="1">
                  <a:solidFill>
                    <a:schemeClr val="accent3">
                      <a:lumMod val="75000"/>
                    </a:schemeClr>
                  </a:solidFill>
                </a:rPr>
                <a:t>COMPARTEMENTS</a:t>
              </a:r>
            </a:p>
          </p:txBody>
        </p:sp>
        <p:sp>
          <p:nvSpPr>
            <p:cNvPr id="27" name="TextBox 80">
              <a:extLst>
                <a:ext uri="{FF2B5EF4-FFF2-40B4-BE49-F238E27FC236}">
                  <a16:creationId xmlns:a16="http://schemas.microsoft.com/office/drawing/2014/main" id="{95AED059-942B-42D4-9BEF-DA4386525F4F}"/>
                </a:ext>
              </a:extLst>
            </p:cNvPr>
            <p:cNvSpPr txBox="1"/>
            <p:nvPr/>
          </p:nvSpPr>
          <p:spPr>
            <a:xfrm>
              <a:off x="340731" y="5111494"/>
              <a:ext cx="2929293" cy="800219"/>
            </a:xfrm>
            <a:prstGeom prst="rect">
              <a:avLst/>
            </a:prstGeom>
            <a:noFill/>
          </p:spPr>
          <p:txBody>
            <a:bodyPr wrap="square" lIns="0" rIns="0" rtlCol="0" anchor="t">
              <a:spAutoFit/>
            </a:bodyPr>
            <a:lstStyle/>
            <a:p>
              <a:pPr algn="just"/>
              <a:r>
                <a:rPr lang="en-US" sz="1800" noProof="1">
                  <a:solidFill>
                    <a:schemeClr val="tx1">
                      <a:lumMod val="65000"/>
                      <a:lumOff val="35000"/>
                    </a:schemeClr>
                  </a:solidFill>
                </a:rPr>
                <a:t>the dispenser, it has four vertical compartments. In each of them, we can place up to 12 small boxes (48 in total) like the one shown in the fourth photo. </a:t>
              </a:r>
            </a:p>
          </p:txBody>
        </p:sp>
      </p:grpSp>
      <p:grpSp>
        <p:nvGrpSpPr>
          <p:cNvPr id="28" name="Group 81">
            <a:extLst>
              <a:ext uri="{FF2B5EF4-FFF2-40B4-BE49-F238E27FC236}">
                <a16:creationId xmlns:a16="http://schemas.microsoft.com/office/drawing/2014/main" id="{765A90A8-941B-43ED-8DFA-8A9DE725528E}"/>
              </a:ext>
            </a:extLst>
          </p:cNvPr>
          <p:cNvGrpSpPr/>
          <p:nvPr/>
        </p:nvGrpSpPr>
        <p:grpSpPr>
          <a:xfrm>
            <a:off x="13394658" y="2427575"/>
            <a:ext cx="4405632" cy="3166334"/>
            <a:chOff x="8921977" y="1538540"/>
            <a:chExt cx="2937088" cy="2110889"/>
          </a:xfrm>
        </p:grpSpPr>
        <p:sp>
          <p:nvSpPr>
            <p:cNvPr id="29" name="TextBox 82">
              <a:extLst>
                <a:ext uri="{FF2B5EF4-FFF2-40B4-BE49-F238E27FC236}">
                  <a16:creationId xmlns:a16="http://schemas.microsoft.com/office/drawing/2014/main" id="{4091C566-A40E-48AC-9668-535186D4912A}"/>
                </a:ext>
              </a:extLst>
            </p:cNvPr>
            <p:cNvSpPr txBox="1"/>
            <p:nvPr/>
          </p:nvSpPr>
          <p:spPr>
            <a:xfrm>
              <a:off x="8921977" y="1538540"/>
              <a:ext cx="2937088" cy="389850"/>
            </a:xfrm>
            <a:prstGeom prst="rect">
              <a:avLst/>
            </a:prstGeom>
            <a:noFill/>
          </p:spPr>
          <p:txBody>
            <a:bodyPr wrap="square" lIns="0" rIns="0" rtlCol="0" anchor="b">
              <a:spAutoFit/>
            </a:bodyPr>
            <a:lstStyle/>
            <a:p>
              <a:r>
                <a:rPr lang="en-US" sz="3200" b="1" noProof="1">
                  <a:solidFill>
                    <a:schemeClr val="accent6">
                      <a:lumMod val="75000"/>
                    </a:schemeClr>
                  </a:solidFill>
                </a:rPr>
                <a:t>SERVOMOTORS</a:t>
              </a:r>
            </a:p>
          </p:txBody>
        </p:sp>
        <p:sp>
          <p:nvSpPr>
            <p:cNvPr id="30" name="TextBox 83">
              <a:extLst>
                <a:ext uri="{FF2B5EF4-FFF2-40B4-BE49-F238E27FC236}">
                  <a16:creationId xmlns:a16="http://schemas.microsoft.com/office/drawing/2014/main" id="{781F686C-62D3-493D-9B56-5B8035110439}"/>
                </a:ext>
              </a:extLst>
            </p:cNvPr>
            <p:cNvSpPr txBox="1"/>
            <p:nvPr/>
          </p:nvSpPr>
          <p:spPr>
            <a:xfrm>
              <a:off x="8929772" y="1925881"/>
              <a:ext cx="2929293" cy="1723548"/>
            </a:xfrm>
            <a:prstGeom prst="rect">
              <a:avLst/>
            </a:prstGeom>
            <a:noFill/>
          </p:spPr>
          <p:txBody>
            <a:bodyPr wrap="square" lIns="0" rIns="0" rtlCol="0" anchor="t">
              <a:spAutoFit/>
            </a:bodyPr>
            <a:lstStyle/>
            <a:p>
              <a:pPr algn="just"/>
              <a:r>
                <a:rPr lang="en-US" sz="1800" noProof="1">
                  <a:solidFill>
                    <a:schemeClr val="tx1">
                      <a:lumMod val="65000"/>
                      <a:lumOff val="35000"/>
                    </a:schemeClr>
                  </a:solidFill>
                </a:rPr>
                <a:t>Shows the internals of the dispenser (with the back cover removed), where we can see two shelves. At the bottom one, there are four servomotors, which are in charge of activating a mechanism with a small rectangular piece that will push the medicine box at the bottom of the corresponding compartment towards the dispenser tray. </a:t>
              </a:r>
            </a:p>
          </p:txBody>
        </p:sp>
      </p:grpSp>
      <p:grpSp>
        <p:nvGrpSpPr>
          <p:cNvPr id="31" name="Group 84">
            <a:extLst>
              <a:ext uri="{FF2B5EF4-FFF2-40B4-BE49-F238E27FC236}">
                <a16:creationId xmlns:a16="http://schemas.microsoft.com/office/drawing/2014/main" id="{01F2F426-AC04-4DBA-B378-AF3D53D62486}"/>
              </a:ext>
            </a:extLst>
          </p:cNvPr>
          <p:cNvGrpSpPr/>
          <p:nvPr/>
        </p:nvGrpSpPr>
        <p:grpSpPr>
          <a:xfrm>
            <a:off x="511097" y="2427575"/>
            <a:ext cx="4405632" cy="2058339"/>
            <a:chOff x="332936" y="2699581"/>
            <a:chExt cx="2937088" cy="1372226"/>
          </a:xfrm>
        </p:grpSpPr>
        <p:sp>
          <p:nvSpPr>
            <p:cNvPr id="32" name="TextBox 85">
              <a:extLst>
                <a:ext uri="{FF2B5EF4-FFF2-40B4-BE49-F238E27FC236}">
                  <a16:creationId xmlns:a16="http://schemas.microsoft.com/office/drawing/2014/main" id="{AB28C18E-4020-4855-986D-CBAB9495137A}"/>
                </a:ext>
              </a:extLst>
            </p:cNvPr>
            <p:cNvSpPr txBox="1"/>
            <p:nvPr/>
          </p:nvSpPr>
          <p:spPr>
            <a:xfrm>
              <a:off x="332936" y="2699581"/>
              <a:ext cx="2937088" cy="389850"/>
            </a:xfrm>
            <a:prstGeom prst="rect">
              <a:avLst/>
            </a:prstGeom>
            <a:noFill/>
          </p:spPr>
          <p:txBody>
            <a:bodyPr wrap="square" lIns="0" rIns="0" rtlCol="0" anchor="b">
              <a:spAutoFit/>
            </a:bodyPr>
            <a:lstStyle/>
            <a:p>
              <a:pPr algn="r"/>
              <a:r>
                <a:rPr lang="en-US" sz="3200" b="1" noProof="1">
                  <a:solidFill>
                    <a:schemeClr val="accent4">
                      <a:lumMod val="50000"/>
                    </a:schemeClr>
                  </a:solidFill>
                </a:rPr>
                <a:t>BOXES</a:t>
              </a:r>
            </a:p>
          </p:txBody>
        </p:sp>
        <p:sp>
          <p:nvSpPr>
            <p:cNvPr id="33" name="TextBox 86">
              <a:extLst>
                <a:ext uri="{FF2B5EF4-FFF2-40B4-BE49-F238E27FC236}">
                  <a16:creationId xmlns:a16="http://schemas.microsoft.com/office/drawing/2014/main" id="{3EC7A8AB-340A-4CF3-92DD-E3264859610F}"/>
                </a:ext>
              </a:extLst>
            </p:cNvPr>
            <p:cNvSpPr txBox="1"/>
            <p:nvPr/>
          </p:nvSpPr>
          <p:spPr>
            <a:xfrm>
              <a:off x="340731" y="3086922"/>
              <a:ext cx="2929293" cy="984885"/>
            </a:xfrm>
            <a:prstGeom prst="rect">
              <a:avLst/>
            </a:prstGeom>
            <a:noFill/>
          </p:spPr>
          <p:txBody>
            <a:bodyPr wrap="square" lIns="0" rIns="0" rtlCol="0" anchor="t">
              <a:spAutoFit/>
            </a:bodyPr>
            <a:lstStyle/>
            <a:p>
              <a:pPr algn="just"/>
              <a:r>
                <a:rPr lang="en-US" sz="1800" noProof="1">
                  <a:solidFill>
                    <a:schemeClr val="tx1">
                      <a:lumMod val="65000"/>
                      <a:lumOff val="35000"/>
                    </a:schemeClr>
                  </a:solidFill>
                </a:rPr>
                <a:t>All the medicines that a patient must take at a certain time should be introduced in one of these boxes. Each box (whose dimensions are 2.5 cm X 2 cm X 1 cm) may have a different colour. . </a:t>
              </a:r>
            </a:p>
          </p:txBody>
        </p:sp>
      </p:grpSp>
      <p:sp>
        <p:nvSpPr>
          <p:cNvPr id="34" name="Freeform: Shape 87">
            <a:extLst>
              <a:ext uri="{FF2B5EF4-FFF2-40B4-BE49-F238E27FC236}">
                <a16:creationId xmlns:a16="http://schemas.microsoft.com/office/drawing/2014/main" id="{D8D6FD88-934A-4687-ADD1-F1BDEFFF60E5}"/>
              </a:ext>
            </a:extLst>
          </p:cNvPr>
          <p:cNvSpPr/>
          <p:nvPr/>
        </p:nvSpPr>
        <p:spPr>
          <a:xfrm>
            <a:off x="16798797" y="6254275"/>
            <a:ext cx="989798" cy="1018446"/>
          </a:xfrm>
          <a:custGeom>
            <a:avLst/>
            <a:gdLst>
              <a:gd name="connsiteX0" fmla="*/ 1011467 w 2396516"/>
              <a:gd name="connsiteY0" fmla="*/ 1722048 h 2465882"/>
              <a:gd name="connsiteX1" fmla="*/ 1171811 w 2396516"/>
              <a:gd name="connsiteY1" fmla="*/ 1722048 h 2465882"/>
              <a:gd name="connsiteX2" fmla="*/ 1292069 w 2396516"/>
              <a:gd name="connsiteY2" fmla="*/ 1735410 h 2465882"/>
              <a:gd name="connsiteX3" fmla="*/ 1368129 w 2396516"/>
              <a:gd name="connsiteY3" fmla="*/ 1773440 h 2465882"/>
              <a:gd name="connsiteX4" fmla="*/ 1413354 w 2396516"/>
              <a:gd name="connsiteY4" fmla="*/ 1834597 h 2465882"/>
              <a:gd name="connsiteX5" fmla="*/ 1428772 w 2396516"/>
              <a:gd name="connsiteY5" fmla="*/ 1917338 h 2465882"/>
              <a:gd name="connsiteX6" fmla="*/ 1412840 w 2396516"/>
              <a:gd name="connsiteY6" fmla="*/ 1995968 h 2465882"/>
              <a:gd name="connsiteX7" fmla="*/ 1368643 w 2396516"/>
              <a:gd name="connsiteY7" fmla="*/ 2053528 h 2465882"/>
              <a:gd name="connsiteX8" fmla="*/ 1301833 w 2396516"/>
              <a:gd name="connsiteY8" fmla="*/ 2088474 h 2465882"/>
              <a:gd name="connsiteX9" fmla="*/ 1206757 w 2396516"/>
              <a:gd name="connsiteY9" fmla="*/ 2100294 h 2465882"/>
              <a:gd name="connsiteX10" fmla="*/ 1011467 w 2396516"/>
              <a:gd name="connsiteY10" fmla="*/ 2100294 h 2465882"/>
              <a:gd name="connsiteX11" fmla="*/ 1011467 w 2396516"/>
              <a:gd name="connsiteY11" fmla="*/ 1179346 h 2465882"/>
              <a:gd name="connsiteX12" fmla="*/ 1148170 w 2396516"/>
              <a:gd name="connsiteY12" fmla="*/ 1179346 h 2465882"/>
              <a:gd name="connsiteX13" fmla="*/ 1248385 w 2396516"/>
              <a:gd name="connsiteY13" fmla="*/ 1190652 h 2465882"/>
              <a:gd name="connsiteX14" fmla="*/ 1310570 w 2396516"/>
              <a:gd name="connsiteY14" fmla="*/ 1223029 h 2465882"/>
              <a:gd name="connsiteX15" fmla="*/ 1347572 w 2396516"/>
              <a:gd name="connsiteY15" fmla="*/ 1275963 h 2465882"/>
              <a:gd name="connsiteX16" fmla="*/ 1359906 w 2396516"/>
              <a:gd name="connsiteY16" fmla="*/ 1347913 h 2465882"/>
              <a:gd name="connsiteX17" fmla="*/ 1348600 w 2396516"/>
              <a:gd name="connsiteY17" fmla="*/ 1416264 h 2465882"/>
              <a:gd name="connsiteX18" fmla="*/ 1314167 w 2396516"/>
              <a:gd name="connsiteY18" fmla="*/ 1472796 h 2465882"/>
              <a:gd name="connsiteX19" fmla="*/ 1256094 w 2396516"/>
              <a:gd name="connsiteY19" fmla="*/ 1510826 h 2465882"/>
              <a:gd name="connsiteX20" fmla="*/ 1162560 w 2396516"/>
              <a:gd name="connsiteY20" fmla="*/ 1524702 h 2465882"/>
              <a:gd name="connsiteX21" fmla="*/ 1011467 w 2396516"/>
              <a:gd name="connsiteY21" fmla="*/ 1524702 h 2465882"/>
              <a:gd name="connsiteX22" fmla="*/ 826455 w 2396516"/>
              <a:gd name="connsiteY22" fmla="*/ 976861 h 2465882"/>
              <a:gd name="connsiteX23" fmla="*/ 769410 w 2396516"/>
              <a:gd name="connsiteY23" fmla="*/ 996904 h 2465882"/>
              <a:gd name="connsiteX24" fmla="*/ 746283 w 2396516"/>
              <a:gd name="connsiteY24" fmla="*/ 1062172 h 2465882"/>
              <a:gd name="connsiteX25" fmla="*/ 746283 w 2396516"/>
              <a:gd name="connsiteY25" fmla="*/ 2221580 h 2465882"/>
              <a:gd name="connsiteX26" fmla="*/ 769410 w 2396516"/>
              <a:gd name="connsiteY26" fmla="*/ 2286848 h 2465882"/>
              <a:gd name="connsiteX27" fmla="*/ 826455 w 2396516"/>
              <a:gd name="connsiteY27" fmla="*/ 2306891 h 2465882"/>
              <a:gd name="connsiteX28" fmla="*/ 1180034 w 2396516"/>
              <a:gd name="connsiteY28" fmla="*/ 2306891 h 2465882"/>
              <a:gd name="connsiteX29" fmla="*/ 1325473 w 2396516"/>
              <a:gd name="connsiteY29" fmla="*/ 2297127 h 2465882"/>
              <a:gd name="connsiteX30" fmla="*/ 1448301 w 2396516"/>
              <a:gd name="connsiteY30" fmla="*/ 2266805 h 2465882"/>
              <a:gd name="connsiteX31" fmla="*/ 1553655 w 2396516"/>
              <a:gd name="connsiteY31" fmla="*/ 2214385 h 2465882"/>
              <a:gd name="connsiteX32" fmla="*/ 1635882 w 2396516"/>
              <a:gd name="connsiteY32" fmla="*/ 2138325 h 2465882"/>
              <a:gd name="connsiteX33" fmla="*/ 1689844 w 2396516"/>
              <a:gd name="connsiteY33" fmla="*/ 2036568 h 2465882"/>
              <a:gd name="connsiteX34" fmla="*/ 1709373 w 2396516"/>
              <a:gd name="connsiteY34" fmla="*/ 1908088 h 2465882"/>
              <a:gd name="connsiteX35" fmla="*/ 1688816 w 2396516"/>
              <a:gd name="connsiteY35" fmla="*/ 1785774 h 2465882"/>
              <a:gd name="connsiteX36" fmla="*/ 1632799 w 2396516"/>
              <a:gd name="connsiteY36" fmla="*/ 1690699 h 2465882"/>
              <a:gd name="connsiteX37" fmla="*/ 1549544 w 2396516"/>
              <a:gd name="connsiteY37" fmla="*/ 1624403 h 2465882"/>
              <a:gd name="connsiteX38" fmla="*/ 1445217 w 2396516"/>
              <a:gd name="connsiteY38" fmla="*/ 1588428 h 2465882"/>
              <a:gd name="connsiteX39" fmla="*/ 1523847 w 2396516"/>
              <a:gd name="connsiteY39" fmla="*/ 1545259 h 2465882"/>
              <a:gd name="connsiteX40" fmla="*/ 1581921 w 2396516"/>
              <a:gd name="connsiteY40" fmla="*/ 1483588 h 2465882"/>
              <a:gd name="connsiteX41" fmla="*/ 1617895 w 2396516"/>
              <a:gd name="connsiteY41" fmla="*/ 1405986 h 2465882"/>
              <a:gd name="connsiteX42" fmla="*/ 1630229 w 2396516"/>
              <a:gd name="connsiteY42" fmla="*/ 1315021 h 2465882"/>
              <a:gd name="connsiteX43" fmla="*/ 1599394 w 2396516"/>
              <a:gd name="connsiteY43" fmla="*/ 1164956 h 2465882"/>
              <a:gd name="connsiteX44" fmla="*/ 1510485 w 2396516"/>
              <a:gd name="connsiteY44" fmla="*/ 1059602 h 2465882"/>
              <a:gd name="connsiteX45" fmla="*/ 1367615 w 2396516"/>
              <a:gd name="connsiteY45" fmla="*/ 997418 h 2465882"/>
              <a:gd name="connsiteX46" fmla="*/ 1160504 w 2396516"/>
              <a:gd name="connsiteY46" fmla="*/ 976861 h 2465882"/>
              <a:gd name="connsiteX47" fmla="*/ 1198258 w 2396516"/>
              <a:gd name="connsiteY47" fmla="*/ 393713 h 2465882"/>
              <a:gd name="connsiteX48" fmla="*/ 2054157 w 2396516"/>
              <a:gd name="connsiteY48" fmla="*/ 1206817 h 2465882"/>
              <a:gd name="connsiteX49" fmla="*/ 2054157 w 2396516"/>
              <a:gd name="connsiteY49" fmla="*/ 1618543 h 2465882"/>
              <a:gd name="connsiteX50" fmla="*/ 2054157 w 2396516"/>
              <a:gd name="connsiteY50" fmla="*/ 2054156 h 2465882"/>
              <a:gd name="connsiteX51" fmla="*/ 2054157 w 2396516"/>
              <a:gd name="connsiteY51" fmla="*/ 2465882 h 2465882"/>
              <a:gd name="connsiteX52" fmla="*/ 342360 w 2396516"/>
              <a:gd name="connsiteY52" fmla="*/ 2465882 h 2465882"/>
              <a:gd name="connsiteX53" fmla="*/ 342360 w 2396516"/>
              <a:gd name="connsiteY53" fmla="*/ 2054156 h 2465882"/>
              <a:gd name="connsiteX54" fmla="*/ 342360 w 2396516"/>
              <a:gd name="connsiteY54" fmla="*/ 1618543 h 2465882"/>
              <a:gd name="connsiteX55" fmla="*/ 342360 w 2396516"/>
              <a:gd name="connsiteY55" fmla="*/ 1206817 h 2465882"/>
              <a:gd name="connsiteX56" fmla="*/ 1198258 w 2396516"/>
              <a:gd name="connsiteY56" fmla="*/ 0 h 2465882"/>
              <a:gd name="connsiteX57" fmla="*/ 2396516 w 2396516"/>
              <a:gd name="connsiteY57" fmla="*/ 1141198 h 2465882"/>
              <a:gd name="connsiteX58" fmla="*/ 2268131 w 2396516"/>
              <a:gd name="connsiteY58" fmla="*/ 1249612 h 2465882"/>
              <a:gd name="connsiteX59" fmla="*/ 1198258 w 2396516"/>
              <a:gd name="connsiteY59" fmla="*/ 233946 h 2465882"/>
              <a:gd name="connsiteX60" fmla="*/ 128385 w 2396516"/>
              <a:gd name="connsiteY60" fmla="*/ 1249612 h 2465882"/>
              <a:gd name="connsiteX61" fmla="*/ 0 w 2396516"/>
              <a:gd name="connsiteY61" fmla="*/ 1141198 h 246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396516" h="2465882">
                <a:moveTo>
                  <a:pt x="1011467" y="1722048"/>
                </a:moveTo>
                <a:lnTo>
                  <a:pt x="1171811" y="1722048"/>
                </a:lnTo>
                <a:cubicBezTo>
                  <a:pt x="1221147" y="1722048"/>
                  <a:pt x="1261233" y="1726502"/>
                  <a:pt x="1292069" y="1735410"/>
                </a:cubicBezTo>
                <a:cubicBezTo>
                  <a:pt x="1322904" y="1744318"/>
                  <a:pt x="1348257" y="1756994"/>
                  <a:pt x="1368129" y="1773440"/>
                </a:cubicBezTo>
                <a:cubicBezTo>
                  <a:pt x="1388001" y="1789885"/>
                  <a:pt x="1403076" y="1810271"/>
                  <a:pt x="1413354" y="1834597"/>
                </a:cubicBezTo>
                <a:cubicBezTo>
                  <a:pt x="1423633" y="1858922"/>
                  <a:pt x="1428772" y="1886503"/>
                  <a:pt x="1428772" y="1917338"/>
                </a:cubicBezTo>
                <a:cubicBezTo>
                  <a:pt x="1428772" y="1946803"/>
                  <a:pt x="1423461" y="1973013"/>
                  <a:pt x="1412840" y="1995968"/>
                </a:cubicBezTo>
                <a:cubicBezTo>
                  <a:pt x="1402219" y="2018924"/>
                  <a:pt x="1387487" y="2038110"/>
                  <a:pt x="1368643" y="2053528"/>
                </a:cubicBezTo>
                <a:cubicBezTo>
                  <a:pt x="1349799" y="2068945"/>
                  <a:pt x="1327529" y="2080594"/>
                  <a:pt x="1301833" y="2088474"/>
                </a:cubicBezTo>
                <a:cubicBezTo>
                  <a:pt x="1276137" y="2096354"/>
                  <a:pt x="1244445" y="2100294"/>
                  <a:pt x="1206757" y="2100294"/>
                </a:cubicBezTo>
                <a:lnTo>
                  <a:pt x="1011467" y="2100294"/>
                </a:lnTo>
                <a:close/>
                <a:moveTo>
                  <a:pt x="1011467" y="1179346"/>
                </a:moveTo>
                <a:lnTo>
                  <a:pt x="1148170" y="1179346"/>
                </a:lnTo>
                <a:cubicBezTo>
                  <a:pt x="1189969" y="1179346"/>
                  <a:pt x="1223374" y="1183115"/>
                  <a:pt x="1248385" y="1190652"/>
                </a:cubicBezTo>
                <a:cubicBezTo>
                  <a:pt x="1273396" y="1198190"/>
                  <a:pt x="1294124" y="1208982"/>
                  <a:pt x="1310570" y="1223029"/>
                </a:cubicBezTo>
                <a:cubicBezTo>
                  <a:pt x="1327015" y="1237077"/>
                  <a:pt x="1339349" y="1254721"/>
                  <a:pt x="1347572" y="1275963"/>
                </a:cubicBezTo>
                <a:cubicBezTo>
                  <a:pt x="1355795" y="1297206"/>
                  <a:pt x="1359906" y="1321189"/>
                  <a:pt x="1359906" y="1347913"/>
                </a:cubicBezTo>
                <a:cubicBezTo>
                  <a:pt x="1359906" y="1371896"/>
                  <a:pt x="1356137" y="1394679"/>
                  <a:pt x="1348600" y="1416264"/>
                </a:cubicBezTo>
                <a:cubicBezTo>
                  <a:pt x="1341062" y="1437849"/>
                  <a:pt x="1329585" y="1456693"/>
                  <a:pt x="1314167" y="1472796"/>
                </a:cubicBezTo>
                <a:cubicBezTo>
                  <a:pt x="1298750" y="1488899"/>
                  <a:pt x="1279392" y="1501575"/>
                  <a:pt x="1256094" y="1510826"/>
                </a:cubicBezTo>
                <a:cubicBezTo>
                  <a:pt x="1232796" y="1520076"/>
                  <a:pt x="1201618" y="1524702"/>
                  <a:pt x="1162560" y="1524702"/>
                </a:cubicBezTo>
                <a:lnTo>
                  <a:pt x="1011467" y="1524702"/>
                </a:lnTo>
                <a:close/>
                <a:moveTo>
                  <a:pt x="826455" y="976861"/>
                </a:moveTo>
                <a:cubicBezTo>
                  <a:pt x="803843" y="976861"/>
                  <a:pt x="784827" y="983542"/>
                  <a:pt x="769410" y="996904"/>
                </a:cubicBezTo>
                <a:cubicBezTo>
                  <a:pt x="753992" y="1010266"/>
                  <a:pt x="746283" y="1032022"/>
                  <a:pt x="746283" y="1062172"/>
                </a:cubicBezTo>
                <a:lnTo>
                  <a:pt x="746283" y="2221580"/>
                </a:lnTo>
                <a:cubicBezTo>
                  <a:pt x="746283" y="2251730"/>
                  <a:pt x="753992" y="2273486"/>
                  <a:pt x="769410" y="2286848"/>
                </a:cubicBezTo>
                <a:cubicBezTo>
                  <a:pt x="784827" y="2300210"/>
                  <a:pt x="803843" y="2306891"/>
                  <a:pt x="826455" y="2306891"/>
                </a:cubicBezTo>
                <a:lnTo>
                  <a:pt x="1180034" y="2306891"/>
                </a:lnTo>
                <a:cubicBezTo>
                  <a:pt x="1233481" y="2306891"/>
                  <a:pt x="1281961" y="2303636"/>
                  <a:pt x="1325473" y="2297127"/>
                </a:cubicBezTo>
                <a:cubicBezTo>
                  <a:pt x="1368986" y="2290617"/>
                  <a:pt x="1409928" y="2280510"/>
                  <a:pt x="1448301" y="2266805"/>
                </a:cubicBezTo>
                <a:cubicBezTo>
                  <a:pt x="1486674" y="2253101"/>
                  <a:pt x="1521792" y="2235627"/>
                  <a:pt x="1553655" y="2214385"/>
                </a:cubicBezTo>
                <a:cubicBezTo>
                  <a:pt x="1585518" y="2193143"/>
                  <a:pt x="1612927" y="2167790"/>
                  <a:pt x="1635882" y="2138325"/>
                </a:cubicBezTo>
                <a:cubicBezTo>
                  <a:pt x="1658838" y="2108860"/>
                  <a:pt x="1676825" y="2074941"/>
                  <a:pt x="1689844" y="2036568"/>
                </a:cubicBezTo>
                <a:cubicBezTo>
                  <a:pt x="1702864" y="1998195"/>
                  <a:pt x="1709373" y="1955368"/>
                  <a:pt x="1709373" y="1908088"/>
                </a:cubicBezTo>
                <a:cubicBezTo>
                  <a:pt x="1709373" y="1862862"/>
                  <a:pt x="1702521" y="1822091"/>
                  <a:pt x="1688816" y="1785774"/>
                </a:cubicBezTo>
                <a:cubicBezTo>
                  <a:pt x="1675112" y="1749457"/>
                  <a:pt x="1656439" y="1717765"/>
                  <a:pt x="1632799" y="1690699"/>
                </a:cubicBezTo>
                <a:cubicBezTo>
                  <a:pt x="1609158" y="1663632"/>
                  <a:pt x="1581407" y="1641533"/>
                  <a:pt x="1549544" y="1624403"/>
                </a:cubicBezTo>
                <a:cubicBezTo>
                  <a:pt x="1517680" y="1607272"/>
                  <a:pt x="1482905" y="1595280"/>
                  <a:pt x="1445217" y="1588428"/>
                </a:cubicBezTo>
                <a:cubicBezTo>
                  <a:pt x="1474682" y="1577464"/>
                  <a:pt x="1500892" y="1563074"/>
                  <a:pt x="1523847" y="1545259"/>
                </a:cubicBezTo>
                <a:cubicBezTo>
                  <a:pt x="1546803" y="1527443"/>
                  <a:pt x="1566160" y="1506886"/>
                  <a:pt x="1581921" y="1483588"/>
                </a:cubicBezTo>
                <a:cubicBezTo>
                  <a:pt x="1597681" y="1460290"/>
                  <a:pt x="1609672" y="1434423"/>
                  <a:pt x="1617895" y="1405986"/>
                </a:cubicBezTo>
                <a:cubicBezTo>
                  <a:pt x="1626118" y="1377549"/>
                  <a:pt x="1630229" y="1347227"/>
                  <a:pt x="1630229" y="1315021"/>
                </a:cubicBezTo>
                <a:cubicBezTo>
                  <a:pt x="1630229" y="1257462"/>
                  <a:pt x="1619951" y="1207440"/>
                  <a:pt x="1599394" y="1164956"/>
                </a:cubicBezTo>
                <a:cubicBezTo>
                  <a:pt x="1578837" y="1122472"/>
                  <a:pt x="1549201" y="1087354"/>
                  <a:pt x="1510485" y="1059602"/>
                </a:cubicBezTo>
                <a:cubicBezTo>
                  <a:pt x="1471770" y="1031850"/>
                  <a:pt x="1424147" y="1011122"/>
                  <a:pt x="1367615" y="997418"/>
                </a:cubicBezTo>
                <a:cubicBezTo>
                  <a:pt x="1311084" y="983713"/>
                  <a:pt x="1242047" y="976861"/>
                  <a:pt x="1160504" y="976861"/>
                </a:cubicBezTo>
                <a:close/>
                <a:moveTo>
                  <a:pt x="1198258" y="393713"/>
                </a:moveTo>
                <a:lnTo>
                  <a:pt x="2054157" y="1206817"/>
                </a:lnTo>
                <a:lnTo>
                  <a:pt x="2054157" y="1618543"/>
                </a:lnTo>
                <a:lnTo>
                  <a:pt x="2054157" y="2054156"/>
                </a:lnTo>
                <a:lnTo>
                  <a:pt x="2054157" y="2465882"/>
                </a:lnTo>
                <a:lnTo>
                  <a:pt x="342360" y="2465882"/>
                </a:lnTo>
                <a:lnTo>
                  <a:pt x="342360" y="2054156"/>
                </a:lnTo>
                <a:lnTo>
                  <a:pt x="342360" y="1618543"/>
                </a:lnTo>
                <a:lnTo>
                  <a:pt x="342360" y="1206817"/>
                </a:lnTo>
                <a:close/>
                <a:moveTo>
                  <a:pt x="1198258" y="0"/>
                </a:moveTo>
                <a:lnTo>
                  <a:pt x="2396516" y="1141198"/>
                </a:lnTo>
                <a:lnTo>
                  <a:pt x="2268131" y="1249612"/>
                </a:lnTo>
                <a:lnTo>
                  <a:pt x="1198258" y="233946"/>
                </a:lnTo>
                <a:lnTo>
                  <a:pt x="128385" y="1249612"/>
                </a:lnTo>
                <a:lnTo>
                  <a:pt x="0" y="1141198"/>
                </a:lnTo>
                <a:close/>
              </a:path>
            </a:pathLst>
          </a:custGeom>
          <a:solidFill>
            <a:schemeClr val="accent2">
              <a:lumMod val="75000"/>
            </a:schemeClr>
          </a:solidFill>
          <a:ln w="28476" cap="flat">
            <a:noFill/>
            <a:prstDash val="solid"/>
            <a:miter/>
          </a:ln>
        </p:spPr>
        <p:txBody>
          <a:bodyPr rtlCol="0" anchor="ctr"/>
          <a:lstStyle/>
          <a:p>
            <a:endParaRPr lang="en-US" sz="4050"/>
          </a:p>
        </p:txBody>
      </p:sp>
      <p:sp>
        <p:nvSpPr>
          <p:cNvPr id="35" name="Freeform: Shape 88">
            <a:extLst>
              <a:ext uri="{FF2B5EF4-FFF2-40B4-BE49-F238E27FC236}">
                <a16:creationId xmlns:a16="http://schemas.microsoft.com/office/drawing/2014/main" id="{60EA5B95-416D-4C03-89F3-CBE1E40374A0}"/>
              </a:ext>
            </a:extLst>
          </p:cNvPr>
          <p:cNvSpPr/>
          <p:nvPr/>
        </p:nvSpPr>
        <p:spPr>
          <a:xfrm>
            <a:off x="499405" y="6469284"/>
            <a:ext cx="989798" cy="1018446"/>
          </a:xfrm>
          <a:custGeom>
            <a:avLst/>
            <a:gdLst>
              <a:gd name="connsiteX0" fmla="*/ 1332632 w 2396516"/>
              <a:gd name="connsiteY0" fmla="*/ 955276 h 2465882"/>
              <a:gd name="connsiteX1" fmla="*/ 1082352 w 2396516"/>
              <a:gd name="connsiteY1" fmla="*/ 1001529 h 2465882"/>
              <a:gd name="connsiteX2" fmla="*/ 887576 w 2396516"/>
              <a:gd name="connsiteY2" fmla="*/ 1137204 h 2465882"/>
              <a:gd name="connsiteX3" fmla="*/ 761151 w 2396516"/>
              <a:gd name="connsiteY3" fmla="*/ 1358191 h 2465882"/>
              <a:gd name="connsiteX4" fmla="*/ 715926 w 2396516"/>
              <a:gd name="connsiteY4" fmla="*/ 1659349 h 2465882"/>
              <a:gd name="connsiteX5" fmla="*/ 757040 w 2396516"/>
              <a:gd name="connsiteY5" fmla="*/ 1951257 h 2465882"/>
              <a:gd name="connsiteX6" fmla="*/ 875242 w 2396516"/>
              <a:gd name="connsiteY6" fmla="*/ 2160423 h 2465882"/>
              <a:gd name="connsiteX7" fmla="*/ 1062309 w 2396516"/>
              <a:gd name="connsiteY7" fmla="*/ 2286334 h 2465882"/>
              <a:gd name="connsiteX8" fmla="*/ 1308992 w 2396516"/>
              <a:gd name="connsiteY8" fmla="*/ 2328476 h 2465882"/>
              <a:gd name="connsiteX9" fmla="*/ 1439014 w 2396516"/>
              <a:gd name="connsiteY9" fmla="*/ 2317170 h 2465882"/>
              <a:gd name="connsiteX10" fmla="*/ 1545910 w 2396516"/>
              <a:gd name="connsiteY10" fmla="*/ 2288904 h 2465882"/>
              <a:gd name="connsiteX11" fmla="*/ 1625054 w 2396516"/>
              <a:gd name="connsiteY11" fmla="*/ 2253443 h 2465882"/>
              <a:gd name="connsiteX12" fmla="*/ 1668738 w 2396516"/>
              <a:gd name="connsiteY12" fmla="*/ 2223122 h 2465882"/>
              <a:gd name="connsiteX13" fmla="*/ 1685183 w 2396516"/>
              <a:gd name="connsiteY13" fmla="*/ 2202051 h 2465882"/>
              <a:gd name="connsiteX14" fmla="*/ 1693406 w 2396516"/>
              <a:gd name="connsiteY14" fmla="*/ 2179952 h 2465882"/>
              <a:gd name="connsiteX15" fmla="*/ 1698031 w 2396516"/>
              <a:gd name="connsiteY15" fmla="*/ 2149117 h 2465882"/>
              <a:gd name="connsiteX16" fmla="*/ 1699573 w 2396516"/>
              <a:gd name="connsiteY16" fmla="*/ 2105434 h 2465882"/>
              <a:gd name="connsiteX17" fmla="*/ 1697517 w 2396516"/>
              <a:gd name="connsiteY17" fmla="*/ 2046333 h 2465882"/>
              <a:gd name="connsiteX18" fmla="*/ 1691350 w 2396516"/>
              <a:gd name="connsiteY18" fmla="*/ 2011900 h 2465882"/>
              <a:gd name="connsiteX19" fmla="*/ 1681072 w 2396516"/>
              <a:gd name="connsiteY19" fmla="*/ 1995454 h 2465882"/>
              <a:gd name="connsiteX20" fmla="*/ 1664626 w 2396516"/>
              <a:gd name="connsiteY20" fmla="*/ 1991343 h 2465882"/>
              <a:gd name="connsiteX21" fmla="*/ 1627110 w 2396516"/>
              <a:gd name="connsiteY21" fmla="*/ 2007788 h 2465882"/>
              <a:gd name="connsiteX22" fmla="*/ 1565439 w 2396516"/>
              <a:gd name="connsiteY22" fmla="*/ 2044791 h 2465882"/>
              <a:gd name="connsiteX23" fmla="*/ 1475503 w 2396516"/>
              <a:gd name="connsiteY23" fmla="*/ 2082307 h 2465882"/>
              <a:gd name="connsiteX24" fmla="*/ 1351134 w 2396516"/>
              <a:gd name="connsiteY24" fmla="*/ 2099267 h 2465882"/>
              <a:gd name="connsiteX25" fmla="*/ 1208777 w 2396516"/>
              <a:gd name="connsiteY25" fmla="*/ 2072029 h 2465882"/>
              <a:gd name="connsiteX26" fmla="*/ 1100854 w 2396516"/>
              <a:gd name="connsiteY26" fmla="*/ 1989287 h 2465882"/>
              <a:gd name="connsiteX27" fmla="*/ 1031988 w 2396516"/>
              <a:gd name="connsiteY27" fmla="*/ 1847959 h 2465882"/>
              <a:gd name="connsiteX28" fmla="*/ 1007834 w 2396516"/>
              <a:gd name="connsiteY28" fmla="*/ 1644959 h 2465882"/>
              <a:gd name="connsiteX29" fmla="*/ 1030446 w 2396516"/>
              <a:gd name="connsiteY29" fmla="*/ 1452753 h 2465882"/>
              <a:gd name="connsiteX30" fmla="*/ 1096742 w 2396516"/>
              <a:gd name="connsiteY30" fmla="*/ 1307313 h 2465882"/>
              <a:gd name="connsiteX31" fmla="*/ 1202610 w 2396516"/>
              <a:gd name="connsiteY31" fmla="*/ 1214807 h 2465882"/>
              <a:gd name="connsiteX32" fmla="*/ 1343939 w 2396516"/>
              <a:gd name="connsiteY32" fmla="*/ 1182430 h 2465882"/>
              <a:gd name="connsiteX33" fmla="*/ 1467794 w 2396516"/>
              <a:gd name="connsiteY33" fmla="*/ 1200417 h 2465882"/>
              <a:gd name="connsiteX34" fmla="*/ 1557216 w 2396516"/>
              <a:gd name="connsiteY34" fmla="*/ 1240503 h 2465882"/>
              <a:gd name="connsiteX35" fmla="*/ 1618373 w 2396516"/>
              <a:gd name="connsiteY35" fmla="*/ 1280589 h 2465882"/>
              <a:gd name="connsiteX36" fmla="*/ 1657431 w 2396516"/>
              <a:gd name="connsiteY36" fmla="*/ 1298576 h 2465882"/>
              <a:gd name="connsiteX37" fmla="*/ 1673877 w 2396516"/>
              <a:gd name="connsiteY37" fmla="*/ 1292409 h 2465882"/>
              <a:gd name="connsiteX38" fmla="*/ 1686211 w 2396516"/>
              <a:gd name="connsiteY38" fmla="*/ 1272880 h 2465882"/>
              <a:gd name="connsiteX39" fmla="*/ 1693406 w 2396516"/>
              <a:gd name="connsiteY39" fmla="*/ 1237933 h 2465882"/>
              <a:gd name="connsiteX40" fmla="*/ 1695461 w 2396516"/>
              <a:gd name="connsiteY40" fmla="*/ 1185513 h 2465882"/>
              <a:gd name="connsiteX41" fmla="*/ 1693920 w 2396516"/>
              <a:gd name="connsiteY41" fmla="*/ 1137204 h 2465882"/>
              <a:gd name="connsiteX42" fmla="*/ 1689294 w 2396516"/>
              <a:gd name="connsiteY42" fmla="*/ 1103286 h 2465882"/>
              <a:gd name="connsiteX43" fmla="*/ 1681072 w 2396516"/>
              <a:gd name="connsiteY43" fmla="*/ 1079645 h 2465882"/>
              <a:gd name="connsiteX44" fmla="*/ 1662057 w 2396516"/>
              <a:gd name="connsiteY44" fmla="*/ 1056519 h 2465882"/>
              <a:gd name="connsiteX45" fmla="*/ 1613234 w 2396516"/>
              <a:gd name="connsiteY45" fmla="*/ 1023114 h 2465882"/>
              <a:gd name="connsiteX46" fmla="*/ 1534604 w 2396516"/>
              <a:gd name="connsiteY46" fmla="*/ 988681 h 2465882"/>
              <a:gd name="connsiteX47" fmla="*/ 1439528 w 2396516"/>
              <a:gd name="connsiteY47" fmla="*/ 964527 h 2465882"/>
              <a:gd name="connsiteX48" fmla="*/ 1332632 w 2396516"/>
              <a:gd name="connsiteY48" fmla="*/ 955276 h 2465882"/>
              <a:gd name="connsiteX49" fmla="*/ 1198258 w 2396516"/>
              <a:gd name="connsiteY49" fmla="*/ 393713 h 2465882"/>
              <a:gd name="connsiteX50" fmla="*/ 2054157 w 2396516"/>
              <a:gd name="connsiteY50" fmla="*/ 1206817 h 2465882"/>
              <a:gd name="connsiteX51" fmla="*/ 2054157 w 2396516"/>
              <a:gd name="connsiteY51" fmla="*/ 2054156 h 2465882"/>
              <a:gd name="connsiteX52" fmla="*/ 2053897 w 2396516"/>
              <a:gd name="connsiteY52" fmla="*/ 2054156 h 2465882"/>
              <a:gd name="connsiteX53" fmla="*/ 2053897 w 2396516"/>
              <a:gd name="connsiteY53" fmla="*/ 2465882 h 2465882"/>
              <a:gd name="connsiteX54" fmla="*/ 342100 w 2396516"/>
              <a:gd name="connsiteY54" fmla="*/ 2465882 h 2465882"/>
              <a:gd name="connsiteX55" fmla="*/ 342100 w 2396516"/>
              <a:gd name="connsiteY55" fmla="*/ 1618543 h 2465882"/>
              <a:gd name="connsiteX56" fmla="*/ 342360 w 2396516"/>
              <a:gd name="connsiteY56" fmla="*/ 1618296 h 2465882"/>
              <a:gd name="connsiteX57" fmla="*/ 342360 w 2396516"/>
              <a:gd name="connsiteY57" fmla="*/ 1206817 h 2465882"/>
              <a:gd name="connsiteX58" fmla="*/ 1198258 w 2396516"/>
              <a:gd name="connsiteY58" fmla="*/ 0 h 2465882"/>
              <a:gd name="connsiteX59" fmla="*/ 2396516 w 2396516"/>
              <a:gd name="connsiteY59" fmla="*/ 1141198 h 2465882"/>
              <a:gd name="connsiteX60" fmla="*/ 2268131 w 2396516"/>
              <a:gd name="connsiteY60" fmla="*/ 1249612 h 2465882"/>
              <a:gd name="connsiteX61" fmla="*/ 1198258 w 2396516"/>
              <a:gd name="connsiteY61" fmla="*/ 233946 h 2465882"/>
              <a:gd name="connsiteX62" fmla="*/ 128385 w 2396516"/>
              <a:gd name="connsiteY62" fmla="*/ 1249612 h 2465882"/>
              <a:gd name="connsiteX63" fmla="*/ 0 w 2396516"/>
              <a:gd name="connsiteY63" fmla="*/ 1141198 h 246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396516" h="2465882">
                <a:moveTo>
                  <a:pt x="1332632" y="955276"/>
                </a:moveTo>
                <a:cubicBezTo>
                  <a:pt x="1241497" y="955276"/>
                  <a:pt x="1158070" y="970694"/>
                  <a:pt x="1082352" y="1001529"/>
                </a:cubicBezTo>
                <a:cubicBezTo>
                  <a:pt x="1006635" y="1032364"/>
                  <a:pt x="941709" y="1077589"/>
                  <a:pt x="887576" y="1137204"/>
                </a:cubicBezTo>
                <a:cubicBezTo>
                  <a:pt x="833443" y="1196819"/>
                  <a:pt x="791301" y="1270482"/>
                  <a:pt x="761151" y="1358191"/>
                </a:cubicBezTo>
                <a:cubicBezTo>
                  <a:pt x="731001" y="1445900"/>
                  <a:pt x="715926" y="1546286"/>
                  <a:pt x="715926" y="1659349"/>
                </a:cubicBezTo>
                <a:cubicBezTo>
                  <a:pt x="715926" y="1770356"/>
                  <a:pt x="729631" y="1867659"/>
                  <a:pt x="757040" y="1951257"/>
                </a:cubicBezTo>
                <a:cubicBezTo>
                  <a:pt x="784449" y="2034855"/>
                  <a:pt x="823850" y="2104577"/>
                  <a:pt x="875242" y="2160423"/>
                </a:cubicBezTo>
                <a:cubicBezTo>
                  <a:pt x="926634" y="2216270"/>
                  <a:pt x="988990" y="2258240"/>
                  <a:pt x="1062309" y="2286334"/>
                </a:cubicBezTo>
                <a:cubicBezTo>
                  <a:pt x="1135629" y="2314429"/>
                  <a:pt x="1217856" y="2328476"/>
                  <a:pt x="1308992" y="2328476"/>
                </a:cubicBezTo>
                <a:cubicBezTo>
                  <a:pt x="1355588" y="2328476"/>
                  <a:pt x="1398928" y="2324707"/>
                  <a:pt x="1439014" y="2317170"/>
                </a:cubicBezTo>
                <a:cubicBezTo>
                  <a:pt x="1479100" y="2309632"/>
                  <a:pt x="1514732" y="2300210"/>
                  <a:pt x="1545910" y="2288904"/>
                </a:cubicBezTo>
                <a:cubicBezTo>
                  <a:pt x="1577088" y="2277598"/>
                  <a:pt x="1603469" y="2265777"/>
                  <a:pt x="1625054" y="2253443"/>
                </a:cubicBezTo>
                <a:cubicBezTo>
                  <a:pt x="1646639" y="2241109"/>
                  <a:pt x="1661200" y="2231002"/>
                  <a:pt x="1668738" y="2223122"/>
                </a:cubicBezTo>
                <a:cubicBezTo>
                  <a:pt x="1676275" y="2215242"/>
                  <a:pt x="1681757" y="2208218"/>
                  <a:pt x="1685183" y="2202051"/>
                </a:cubicBezTo>
                <a:cubicBezTo>
                  <a:pt x="1688609" y="2195884"/>
                  <a:pt x="1691350" y="2188518"/>
                  <a:pt x="1693406" y="2179952"/>
                </a:cubicBezTo>
                <a:cubicBezTo>
                  <a:pt x="1695461" y="2171387"/>
                  <a:pt x="1697003" y="2161109"/>
                  <a:pt x="1698031" y="2149117"/>
                </a:cubicBezTo>
                <a:cubicBezTo>
                  <a:pt x="1699059" y="2137126"/>
                  <a:pt x="1699573" y="2122564"/>
                  <a:pt x="1699573" y="2105434"/>
                </a:cubicBezTo>
                <a:cubicBezTo>
                  <a:pt x="1699573" y="2080765"/>
                  <a:pt x="1698888" y="2061065"/>
                  <a:pt x="1697517" y="2046333"/>
                </a:cubicBezTo>
                <a:cubicBezTo>
                  <a:pt x="1696147" y="2031600"/>
                  <a:pt x="1694091" y="2020123"/>
                  <a:pt x="1691350" y="2011900"/>
                </a:cubicBezTo>
                <a:cubicBezTo>
                  <a:pt x="1688609" y="2003677"/>
                  <a:pt x="1685183" y="1998195"/>
                  <a:pt x="1681072" y="1995454"/>
                </a:cubicBezTo>
                <a:cubicBezTo>
                  <a:pt x="1676960" y="1992714"/>
                  <a:pt x="1671478" y="1991343"/>
                  <a:pt x="1664626" y="1991343"/>
                </a:cubicBezTo>
                <a:cubicBezTo>
                  <a:pt x="1655718" y="1991343"/>
                  <a:pt x="1643213" y="1996825"/>
                  <a:pt x="1627110" y="2007788"/>
                </a:cubicBezTo>
                <a:cubicBezTo>
                  <a:pt x="1611007" y="2018752"/>
                  <a:pt x="1590450" y="2031086"/>
                  <a:pt x="1565439" y="2044791"/>
                </a:cubicBezTo>
                <a:cubicBezTo>
                  <a:pt x="1540428" y="2058496"/>
                  <a:pt x="1510450" y="2071001"/>
                  <a:pt x="1475503" y="2082307"/>
                </a:cubicBezTo>
                <a:cubicBezTo>
                  <a:pt x="1440556" y="2093613"/>
                  <a:pt x="1399100" y="2099267"/>
                  <a:pt x="1351134" y="2099267"/>
                </a:cubicBezTo>
                <a:cubicBezTo>
                  <a:pt x="1298371" y="2099267"/>
                  <a:pt x="1250919" y="2090187"/>
                  <a:pt x="1208777" y="2072029"/>
                </a:cubicBezTo>
                <a:cubicBezTo>
                  <a:pt x="1166636" y="2053870"/>
                  <a:pt x="1130661" y="2026290"/>
                  <a:pt x="1100854" y="1989287"/>
                </a:cubicBezTo>
                <a:cubicBezTo>
                  <a:pt x="1071046" y="1952285"/>
                  <a:pt x="1048091" y="1905175"/>
                  <a:pt x="1031988" y="1847959"/>
                </a:cubicBezTo>
                <a:cubicBezTo>
                  <a:pt x="1015885" y="1790742"/>
                  <a:pt x="1007834" y="1723076"/>
                  <a:pt x="1007834" y="1644959"/>
                </a:cubicBezTo>
                <a:cubicBezTo>
                  <a:pt x="1007834" y="1573696"/>
                  <a:pt x="1015371" y="1509627"/>
                  <a:pt x="1030446" y="1452753"/>
                </a:cubicBezTo>
                <a:cubicBezTo>
                  <a:pt x="1045521" y="1395879"/>
                  <a:pt x="1067620" y="1347399"/>
                  <a:pt x="1096742" y="1307313"/>
                </a:cubicBezTo>
                <a:cubicBezTo>
                  <a:pt x="1125864" y="1267227"/>
                  <a:pt x="1161154" y="1236391"/>
                  <a:pt x="1202610" y="1214807"/>
                </a:cubicBezTo>
                <a:cubicBezTo>
                  <a:pt x="1244067" y="1193222"/>
                  <a:pt x="1291176" y="1182430"/>
                  <a:pt x="1343939" y="1182430"/>
                </a:cubicBezTo>
                <a:cubicBezTo>
                  <a:pt x="1391905" y="1182430"/>
                  <a:pt x="1433190" y="1188425"/>
                  <a:pt x="1467794" y="1200417"/>
                </a:cubicBezTo>
                <a:cubicBezTo>
                  <a:pt x="1502398" y="1212408"/>
                  <a:pt x="1532206" y="1225770"/>
                  <a:pt x="1557216" y="1240503"/>
                </a:cubicBezTo>
                <a:cubicBezTo>
                  <a:pt x="1582227" y="1255235"/>
                  <a:pt x="1602613" y="1268597"/>
                  <a:pt x="1618373" y="1280589"/>
                </a:cubicBezTo>
                <a:cubicBezTo>
                  <a:pt x="1634133" y="1292580"/>
                  <a:pt x="1647153" y="1298576"/>
                  <a:pt x="1657431" y="1298576"/>
                </a:cubicBezTo>
                <a:cubicBezTo>
                  <a:pt x="1663598" y="1298576"/>
                  <a:pt x="1669080" y="1296520"/>
                  <a:pt x="1673877" y="1292409"/>
                </a:cubicBezTo>
                <a:cubicBezTo>
                  <a:pt x="1678673" y="1288298"/>
                  <a:pt x="1682785" y="1281788"/>
                  <a:pt x="1686211" y="1272880"/>
                </a:cubicBezTo>
                <a:cubicBezTo>
                  <a:pt x="1689637" y="1263972"/>
                  <a:pt x="1692035" y="1252323"/>
                  <a:pt x="1693406" y="1237933"/>
                </a:cubicBezTo>
                <a:cubicBezTo>
                  <a:pt x="1694776" y="1223543"/>
                  <a:pt x="1695461" y="1206070"/>
                  <a:pt x="1695461" y="1185513"/>
                </a:cubicBezTo>
                <a:cubicBezTo>
                  <a:pt x="1695461" y="1166327"/>
                  <a:pt x="1694948" y="1150224"/>
                  <a:pt x="1693920" y="1137204"/>
                </a:cubicBezTo>
                <a:cubicBezTo>
                  <a:pt x="1692892" y="1124185"/>
                  <a:pt x="1691350" y="1112879"/>
                  <a:pt x="1689294" y="1103286"/>
                </a:cubicBezTo>
                <a:cubicBezTo>
                  <a:pt x="1687239" y="1093692"/>
                  <a:pt x="1684498" y="1085812"/>
                  <a:pt x="1681072" y="1079645"/>
                </a:cubicBezTo>
                <a:cubicBezTo>
                  <a:pt x="1677646" y="1073478"/>
                  <a:pt x="1671307" y="1065769"/>
                  <a:pt x="1662057" y="1056519"/>
                </a:cubicBezTo>
                <a:cubicBezTo>
                  <a:pt x="1652806" y="1047268"/>
                  <a:pt x="1636532" y="1036133"/>
                  <a:pt x="1613234" y="1023114"/>
                </a:cubicBezTo>
                <a:cubicBezTo>
                  <a:pt x="1589936" y="1010094"/>
                  <a:pt x="1563726" y="998617"/>
                  <a:pt x="1534604" y="988681"/>
                </a:cubicBezTo>
                <a:cubicBezTo>
                  <a:pt x="1505482" y="978745"/>
                  <a:pt x="1473790" y="970694"/>
                  <a:pt x="1439528" y="964527"/>
                </a:cubicBezTo>
                <a:cubicBezTo>
                  <a:pt x="1405267" y="958360"/>
                  <a:pt x="1369635" y="955276"/>
                  <a:pt x="1332632" y="955276"/>
                </a:cubicBezTo>
                <a:close/>
                <a:moveTo>
                  <a:pt x="1198258" y="393713"/>
                </a:moveTo>
                <a:lnTo>
                  <a:pt x="2054157" y="1206817"/>
                </a:lnTo>
                <a:lnTo>
                  <a:pt x="2054157" y="2054156"/>
                </a:lnTo>
                <a:lnTo>
                  <a:pt x="2053897" y="2054156"/>
                </a:lnTo>
                <a:lnTo>
                  <a:pt x="2053897" y="2465882"/>
                </a:lnTo>
                <a:lnTo>
                  <a:pt x="342100" y="2465882"/>
                </a:lnTo>
                <a:lnTo>
                  <a:pt x="342100" y="1618543"/>
                </a:lnTo>
                <a:lnTo>
                  <a:pt x="342360" y="1618296"/>
                </a:lnTo>
                <a:lnTo>
                  <a:pt x="342360" y="1206817"/>
                </a:lnTo>
                <a:close/>
                <a:moveTo>
                  <a:pt x="1198258" y="0"/>
                </a:moveTo>
                <a:lnTo>
                  <a:pt x="2396516" y="1141198"/>
                </a:lnTo>
                <a:lnTo>
                  <a:pt x="2268131" y="1249612"/>
                </a:lnTo>
                <a:lnTo>
                  <a:pt x="1198258" y="233946"/>
                </a:lnTo>
                <a:lnTo>
                  <a:pt x="128385" y="1249612"/>
                </a:lnTo>
                <a:lnTo>
                  <a:pt x="0" y="1141198"/>
                </a:lnTo>
                <a:close/>
              </a:path>
            </a:pathLst>
          </a:custGeom>
          <a:solidFill>
            <a:schemeClr val="tx2">
              <a:lumMod val="75000"/>
              <a:lumOff val="25000"/>
            </a:schemeClr>
          </a:solidFill>
          <a:ln w="28476" cap="flat">
            <a:noFill/>
            <a:prstDash val="solid"/>
            <a:miter/>
          </a:ln>
        </p:spPr>
        <p:txBody>
          <a:bodyPr rtlCol="0" anchor="ctr"/>
          <a:lstStyle/>
          <a:p>
            <a:endParaRPr lang="en-US" sz="4050"/>
          </a:p>
        </p:txBody>
      </p:sp>
      <p:sp>
        <p:nvSpPr>
          <p:cNvPr id="36" name="Freeform: Shape 89">
            <a:extLst>
              <a:ext uri="{FF2B5EF4-FFF2-40B4-BE49-F238E27FC236}">
                <a16:creationId xmlns:a16="http://schemas.microsoft.com/office/drawing/2014/main" id="{7F722CC2-C28C-4652-B2A3-2C59EE628733}"/>
              </a:ext>
            </a:extLst>
          </p:cNvPr>
          <p:cNvSpPr/>
          <p:nvPr/>
        </p:nvSpPr>
        <p:spPr>
          <a:xfrm>
            <a:off x="499405" y="1810629"/>
            <a:ext cx="989798" cy="1018446"/>
          </a:xfrm>
          <a:custGeom>
            <a:avLst/>
            <a:gdLst>
              <a:gd name="connsiteX0" fmla="*/ 950522 w 2396516"/>
              <a:gd name="connsiteY0" fmla="*/ 1188597 h 2465882"/>
              <a:gd name="connsiteX1" fmla="*/ 1087226 w 2396516"/>
              <a:gd name="connsiteY1" fmla="*/ 1188597 h 2465882"/>
              <a:gd name="connsiteX2" fmla="*/ 1288169 w 2396516"/>
              <a:gd name="connsiteY2" fmla="*/ 1222002 h 2465882"/>
              <a:gd name="connsiteX3" fmla="*/ 1413566 w 2396516"/>
              <a:gd name="connsiteY3" fmla="*/ 1315021 h 2465882"/>
              <a:gd name="connsiteX4" fmla="*/ 1484487 w 2396516"/>
              <a:gd name="connsiteY4" fmla="*/ 1455836 h 2465882"/>
              <a:gd name="connsiteX5" fmla="*/ 1506586 w 2396516"/>
              <a:gd name="connsiteY5" fmla="*/ 1631597 h 2465882"/>
              <a:gd name="connsiteX6" fmla="*/ 1481404 w 2396516"/>
              <a:gd name="connsiteY6" fmla="*/ 1833055 h 2465882"/>
              <a:gd name="connsiteX7" fmla="*/ 1405343 w 2396516"/>
              <a:gd name="connsiteY7" fmla="*/ 1977467 h 2465882"/>
              <a:gd name="connsiteX8" fmla="*/ 1278405 w 2396516"/>
              <a:gd name="connsiteY8" fmla="*/ 2064320 h 2465882"/>
              <a:gd name="connsiteX9" fmla="*/ 1091337 w 2396516"/>
              <a:gd name="connsiteY9" fmla="*/ 2093100 h 2465882"/>
              <a:gd name="connsiteX10" fmla="*/ 950522 w 2396516"/>
              <a:gd name="connsiteY10" fmla="*/ 2093100 h 2465882"/>
              <a:gd name="connsiteX11" fmla="*/ 761399 w 2396516"/>
              <a:gd name="connsiteY11" fmla="*/ 976861 h 2465882"/>
              <a:gd name="connsiteX12" fmla="*/ 704354 w 2396516"/>
              <a:gd name="connsiteY12" fmla="*/ 996904 h 2465882"/>
              <a:gd name="connsiteX13" fmla="*/ 681227 w 2396516"/>
              <a:gd name="connsiteY13" fmla="*/ 1062172 h 2465882"/>
              <a:gd name="connsiteX14" fmla="*/ 681227 w 2396516"/>
              <a:gd name="connsiteY14" fmla="*/ 2221580 h 2465882"/>
              <a:gd name="connsiteX15" fmla="*/ 704354 w 2396516"/>
              <a:gd name="connsiteY15" fmla="*/ 2286848 h 2465882"/>
              <a:gd name="connsiteX16" fmla="*/ 761399 w 2396516"/>
              <a:gd name="connsiteY16" fmla="*/ 2306891 h 2465882"/>
              <a:gd name="connsiteX17" fmla="*/ 1079003 w 2396516"/>
              <a:gd name="connsiteY17" fmla="*/ 2306891 h 2465882"/>
              <a:gd name="connsiteX18" fmla="*/ 1383759 w 2396516"/>
              <a:gd name="connsiteY18" fmla="*/ 2268347 h 2465882"/>
              <a:gd name="connsiteX19" fmla="*/ 1601148 w 2396516"/>
              <a:gd name="connsiteY19" fmla="*/ 2147575 h 2465882"/>
              <a:gd name="connsiteX20" fmla="*/ 1738365 w 2396516"/>
              <a:gd name="connsiteY20" fmla="*/ 1935325 h 2465882"/>
              <a:gd name="connsiteX21" fmla="*/ 1786160 w 2396516"/>
              <a:gd name="connsiteY21" fmla="*/ 1622347 h 2465882"/>
              <a:gd name="connsiteX22" fmla="*/ 1741962 w 2396516"/>
              <a:gd name="connsiteY22" fmla="*/ 1343801 h 2465882"/>
              <a:gd name="connsiteX23" fmla="*/ 1612968 w 2396516"/>
              <a:gd name="connsiteY23" fmla="*/ 1141830 h 2465882"/>
              <a:gd name="connsiteX24" fmla="*/ 1404316 w 2396516"/>
              <a:gd name="connsiteY24" fmla="*/ 1018488 h 2465882"/>
              <a:gd name="connsiteX25" fmla="*/ 1102643 w 2396516"/>
              <a:gd name="connsiteY25" fmla="*/ 976861 h 2465882"/>
              <a:gd name="connsiteX26" fmla="*/ 1198258 w 2396516"/>
              <a:gd name="connsiteY26" fmla="*/ 393713 h 2465882"/>
              <a:gd name="connsiteX27" fmla="*/ 2054157 w 2396516"/>
              <a:gd name="connsiteY27" fmla="*/ 1206817 h 2465882"/>
              <a:gd name="connsiteX28" fmla="*/ 2054157 w 2396516"/>
              <a:gd name="connsiteY28" fmla="*/ 1618543 h 2465882"/>
              <a:gd name="connsiteX29" fmla="*/ 2054157 w 2396516"/>
              <a:gd name="connsiteY29" fmla="*/ 2054156 h 2465882"/>
              <a:gd name="connsiteX30" fmla="*/ 2054157 w 2396516"/>
              <a:gd name="connsiteY30" fmla="*/ 2465882 h 2465882"/>
              <a:gd name="connsiteX31" fmla="*/ 342360 w 2396516"/>
              <a:gd name="connsiteY31" fmla="*/ 2465882 h 2465882"/>
              <a:gd name="connsiteX32" fmla="*/ 342360 w 2396516"/>
              <a:gd name="connsiteY32" fmla="*/ 2054156 h 2465882"/>
              <a:gd name="connsiteX33" fmla="*/ 342360 w 2396516"/>
              <a:gd name="connsiteY33" fmla="*/ 1618543 h 2465882"/>
              <a:gd name="connsiteX34" fmla="*/ 342360 w 2396516"/>
              <a:gd name="connsiteY34" fmla="*/ 1206817 h 2465882"/>
              <a:gd name="connsiteX35" fmla="*/ 1198258 w 2396516"/>
              <a:gd name="connsiteY35" fmla="*/ 0 h 2465882"/>
              <a:gd name="connsiteX36" fmla="*/ 2396516 w 2396516"/>
              <a:gd name="connsiteY36" fmla="*/ 1141198 h 2465882"/>
              <a:gd name="connsiteX37" fmla="*/ 2268131 w 2396516"/>
              <a:gd name="connsiteY37" fmla="*/ 1249612 h 2465882"/>
              <a:gd name="connsiteX38" fmla="*/ 1198258 w 2396516"/>
              <a:gd name="connsiteY38" fmla="*/ 233946 h 2465882"/>
              <a:gd name="connsiteX39" fmla="*/ 128385 w 2396516"/>
              <a:gd name="connsiteY39" fmla="*/ 1249612 h 2465882"/>
              <a:gd name="connsiteX40" fmla="*/ 0 w 2396516"/>
              <a:gd name="connsiteY40" fmla="*/ 1141198 h 246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396516" h="2465882">
                <a:moveTo>
                  <a:pt x="950522" y="1188597"/>
                </a:moveTo>
                <a:lnTo>
                  <a:pt x="1087226" y="1188597"/>
                </a:lnTo>
                <a:cubicBezTo>
                  <a:pt x="1170138" y="1188597"/>
                  <a:pt x="1237119" y="1199732"/>
                  <a:pt x="1288169" y="1222002"/>
                </a:cubicBezTo>
                <a:cubicBezTo>
                  <a:pt x="1339219" y="1244272"/>
                  <a:pt x="1381018" y="1275278"/>
                  <a:pt x="1413566" y="1315021"/>
                </a:cubicBezTo>
                <a:cubicBezTo>
                  <a:pt x="1446114" y="1354765"/>
                  <a:pt x="1469755" y="1401703"/>
                  <a:pt x="1484487" y="1455836"/>
                </a:cubicBezTo>
                <a:cubicBezTo>
                  <a:pt x="1499220" y="1509969"/>
                  <a:pt x="1506586" y="1568556"/>
                  <a:pt x="1506586" y="1631597"/>
                </a:cubicBezTo>
                <a:cubicBezTo>
                  <a:pt x="1506586" y="1708343"/>
                  <a:pt x="1498192" y="1775496"/>
                  <a:pt x="1481404" y="1833055"/>
                </a:cubicBezTo>
                <a:cubicBezTo>
                  <a:pt x="1464616" y="1890614"/>
                  <a:pt x="1439262" y="1938752"/>
                  <a:pt x="1405343" y="1977467"/>
                </a:cubicBezTo>
                <a:cubicBezTo>
                  <a:pt x="1371424" y="2016183"/>
                  <a:pt x="1329112" y="2045134"/>
                  <a:pt x="1278405" y="2064320"/>
                </a:cubicBezTo>
                <a:cubicBezTo>
                  <a:pt x="1227698" y="2083506"/>
                  <a:pt x="1165342" y="2093100"/>
                  <a:pt x="1091337" y="2093100"/>
                </a:cubicBezTo>
                <a:lnTo>
                  <a:pt x="950522" y="2093100"/>
                </a:lnTo>
                <a:close/>
                <a:moveTo>
                  <a:pt x="761399" y="976861"/>
                </a:moveTo>
                <a:cubicBezTo>
                  <a:pt x="738786" y="976861"/>
                  <a:pt x="719771" y="983542"/>
                  <a:pt x="704354" y="996904"/>
                </a:cubicBezTo>
                <a:cubicBezTo>
                  <a:pt x="688936" y="1010266"/>
                  <a:pt x="681227" y="1032022"/>
                  <a:pt x="681227" y="1062172"/>
                </a:cubicBezTo>
                <a:lnTo>
                  <a:pt x="681227" y="2221580"/>
                </a:lnTo>
                <a:cubicBezTo>
                  <a:pt x="681227" y="2251730"/>
                  <a:pt x="688936" y="2273486"/>
                  <a:pt x="704354" y="2286848"/>
                </a:cubicBezTo>
                <a:cubicBezTo>
                  <a:pt x="719771" y="2300210"/>
                  <a:pt x="738786" y="2306891"/>
                  <a:pt x="761399" y="2306891"/>
                </a:cubicBezTo>
                <a:lnTo>
                  <a:pt x="1079003" y="2306891"/>
                </a:lnTo>
                <a:cubicBezTo>
                  <a:pt x="1196862" y="2306891"/>
                  <a:pt x="1298448" y="2294043"/>
                  <a:pt x="1383759" y="2268347"/>
                </a:cubicBezTo>
                <a:cubicBezTo>
                  <a:pt x="1469070" y="2242651"/>
                  <a:pt x="1541533" y="2202394"/>
                  <a:pt x="1601148" y="2147575"/>
                </a:cubicBezTo>
                <a:cubicBezTo>
                  <a:pt x="1660762" y="2092757"/>
                  <a:pt x="1706502" y="2022007"/>
                  <a:pt x="1738365" y="1935325"/>
                </a:cubicBezTo>
                <a:cubicBezTo>
                  <a:pt x="1770228" y="1848644"/>
                  <a:pt x="1786160" y="1744318"/>
                  <a:pt x="1786160" y="1622347"/>
                </a:cubicBezTo>
                <a:cubicBezTo>
                  <a:pt x="1786160" y="1516821"/>
                  <a:pt x="1771427" y="1423973"/>
                  <a:pt x="1741962" y="1343801"/>
                </a:cubicBezTo>
                <a:cubicBezTo>
                  <a:pt x="1712498" y="1263629"/>
                  <a:pt x="1669499" y="1196305"/>
                  <a:pt x="1612968" y="1141830"/>
                </a:cubicBezTo>
                <a:cubicBezTo>
                  <a:pt x="1556436" y="1087354"/>
                  <a:pt x="1486886" y="1046240"/>
                  <a:pt x="1404316" y="1018488"/>
                </a:cubicBezTo>
                <a:cubicBezTo>
                  <a:pt x="1321745" y="990737"/>
                  <a:pt x="1221188" y="976861"/>
                  <a:pt x="1102643" y="976861"/>
                </a:cubicBezTo>
                <a:close/>
                <a:moveTo>
                  <a:pt x="1198258" y="393713"/>
                </a:moveTo>
                <a:lnTo>
                  <a:pt x="2054157" y="1206817"/>
                </a:lnTo>
                <a:lnTo>
                  <a:pt x="2054157" y="1618543"/>
                </a:lnTo>
                <a:lnTo>
                  <a:pt x="2054157" y="2054156"/>
                </a:lnTo>
                <a:lnTo>
                  <a:pt x="2054157" y="2465882"/>
                </a:lnTo>
                <a:lnTo>
                  <a:pt x="342360" y="2465882"/>
                </a:lnTo>
                <a:lnTo>
                  <a:pt x="342360" y="2054156"/>
                </a:lnTo>
                <a:lnTo>
                  <a:pt x="342360" y="1618543"/>
                </a:lnTo>
                <a:lnTo>
                  <a:pt x="342360" y="1206817"/>
                </a:lnTo>
                <a:close/>
                <a:moveTo>
                  <a:pt x="1198258" y="0"/>
                </a:moveTo>
                <a:lnTo>
                  <a:pt x="2396516" y="1141198"/>
                </a:lnTo>
                <a:lnTo>
                  <a:pt x="2268131" y="1249612"/>
                </a:lnTo>
                <a:lnTo>
                  <a:pt x="1198258" y="233946"/>
                </a:lnTo>
                <a:lnTo>
                  <a:pt x="128385" y="1249612"/>
                </a:lnTo>
                <a:lnTo>
                  <a:pt x="0" y="1141198"/>
                </a:lnTo>
                <a:close/>
              </a:path>
            </a:pathLst>
          </a:custGeom>
          <a:solidFill>
            <a:schemeClr val="accent4">
              <a:lumMod val="50000"/>
            </a:schemeClr>
          </a:solidFill>
          <a:ln w="28476" cap="flat">
            <a:noFill/>
            <a:prstDash val="solid"/>
            <a:miter/>
          </a:ln>
        </p:spPr>
        <p:txBody>
          <a:bodyPr rtlCol="0" anchor="ctr"/>
          <a:lstStyle/>
          <a:p>
            <a:endParaRPr lang="en-US" sz="4050"/>
          </a:p>
        </p:txBody>
      </p:sp>
      <p:sp>
        <p:nvSpPr>
          <p:cNvPr id="37" name="Freeform: Shape 90">
            <a:extLst>
              <a:ext uri="{FF2B5EF4-FFF2-40B4-BE49-F238E27FC236}">
                <a16:creationId xmlns:a16="http://schemas.microsoft.com/office/drawing/2014/main" id="{BA6AE56A-8342-4B68-88AB-6DBA5E0B511A}"/>
              </a:ext>
            </a:extLst>
          </p:cNvPr>
          <p:cNvSpPr/>
          <p:nvPr/>
        </p:nvSpPr>
        <p:spPr>
          <a:xfrm>
            <a:off x="16798801" y="1810629"/>
            <a:ext cx="989798" cy="1018446"/>
          </a:xfrm>
          <a:custGeom>
            <a:avLst/>
            <a:gdLst>
              <a:gd name="connsiteX0" fmla="*/ 1185337 w 2396516"/>
              <a:gd name="connsiteY0" fmla="*/ 1230738 h 2465882"/>
              <a:gd name="connsiteX1" fmla="*/ 1186365 w 2396516"/>
              <a:gd name="connsiteY1" fmla="*/ 1230738 h 2465882"/>
              <a:gd name="connsiteX2" fmla="*/ 1374460 w 2396516"/>
              <a:gd name="connsiteY2" fmla="*/ 1796053 h 2465882"/>
              <a:gd name="connsiteX3" fmla="*/ 997241 w 2396516"/>
              <a:gd name="connsiteY3" fmla="*/ 1796053 h 2465882"/>
              <a:gd name="connsiteX4" fmla="*/ 1189448 w 2396516"/>
              <a:gd name="connsiteY4" fmla="*/ 970694 h 2465882"/>
              <a:gd name="connsiteX5" fmla="*/ 1105165 w 2396516"/>
              <a:gd name="connsiteY5" fmla="*/ 972235 h 2465882"/>
              <a:gd name="connsiteX6" fmla="*/ 1055314 w 2396516"/>
              <a:gd name="connsiteY6" fmla="*/ 979430 h 2465882"/>
              <a:gd name="connsiteX7" fmla="*/ 1029104 w 2396516"/>
              <a:gd name="connsiteY7" fmla="*/ 995876 h 2465882"/>
              <a:gd name="connsiteX8" fmla="*/ 1014715 w 2396516"/>
              <a:gd name="connsiteY8" fmla="*/ 1024142 h 2465882"/>
              <a:gd name="connsiteX9" fmla="*/ 604605 w 2396516"/>
              <a:gd name="connsiteY9" fmla="*/ 2204107 h 2465882"/>
              <a:gd name="connsiteX10" fmla="*/ 589187 w 2396516"/>
              <a:gd name="connsiteY10" fmla="*/ 2261666 h 2465882"/>
              <a:gd name="connsiteX11" fmla="*/ 596382 w 2396516"/>
              <a:gd name="connsiteY11" fmla="*/ 2295071 h 2465882"/>
              <a:gd name="connsiteX12" fmla="*/ 633384 w 2396516"/>
              <a:gd name="connsiteY12" fmla="*/ 2309975 h 2465882"/>
              <a:gd name="connsiteX13" fmla="*/ 707389 w 2396516"/>
              <a:gd name="connsiteY13" fmla="*/ 2313058 h 2465882"/>
              <a:gd name="connsiteX14" fmla="*/ 778824 w 2396516"/>
              <a:gd name="connsiteY14" fmla="*/ 2311003 h 2465882"/>
              <a:gd name="connsiteX15" fmla="*/ 820966 w 2396516"/>
              <a:gd name="connsiteY15" fmla="*/ 2303294 h 2465882"/>
              <a:gd name="connsiteX16" fmla="*/ 842551 w 2396516"/>
              <a:gd name="connsiteY16" fmla="*/ 2287876 h 2465882"/>
              <a:gd name="connsiteX17" fmla="*/ 853343 w 2396516"/>
              <a:gd name="connsiteY17" fmla="*/ 2263722 h 2465882"/>
              <a:gd name="connsiteX18" fmla="*/ 937626 w 2396516"/>
              <a:gd name="connsiteY18" fmla="*/ 2003677 h 2465882"/>
              <a:gd name="connsiteX19" fmla="*/ 1437159 w 2396516"/>
              <a:gd name="connsiteY19" fmla="*/ 2003677 h 2465882"/>
              <a:gd name="connsiteX20" fmla="*/ 1526581 w 2396516"/>
              <a:gd name="connsiteY20" fmla="*/ 2270917 h 2465882"/>
              <a:gd name="connsiteX21" fmla="*/ 1536859 w 2396516"/>
              <a:gd name="connsiteY21" fmla="*/ 2292501 h 2465882"/>
              <a:gd name="connsiteX22" fmla="*/ 1558444 w 2396516"/>
              <a:gd name="connsiteY22" fmla="*/ 2305349 h 2465882"/>
              <a:gd name="connsiteX23" fmla="*/ 1603155 w 2396516"/>
              <a:gd name="connsiteY23" fmla="*/ 2311516 h 2465882"/>
              <a:gd name="connsiteX24" fmla="*/ 1684869 w 2396516"/>
              <a:gd name="connsiteY24" fmla="*/ 2313058 h 2465882"/>
              <a:gd name="connsiteX25" fmla="*/ 1764013 w 2396516"/>
              <a:gd name="connsiteY25" fmla="*/ 2310489 h 2465882"/>
              <a:gd name="connsiteX26" fmla="*/ 1804099 w 2396516"/>
              <a:gd name="connsiteY26" fmla="*/ 2297127 h 2465882"/>
              <a:gd name="connsiteX27" fmla="*/ 1812322 w 2396516"/>
              <a:gd name="connsiteY27" fmla="*/ 2264750 h 2465882"/>
              <a:gd name="connsiteX28" fmla="*/ 1796904 w 2396516"/>
              <a:gd name="connsiteY28" fmla="*/ 2206162 h 2465882"/>
              <a:gd name="connsiteX29" fmla="*/ 1385766 w 2396516"/>
              <a:gd name="connsiteY29" fmla="*/ 1027225 h 2465882"/>
              <a:gd name="connsiteX30" fmla="*/ 1370863 w 2396516"/>
              <a:gd name="connsiteY30" fmla="*/ 996390 h 2465882"/>
              <a:gd name="connsiteX31" fmla="*/ 1342083 w 2396516"/>
              <a:gd name="connsiteY31" fmla="*/ 979430 h 2465882"/>
              <a:gd name="connsiteX32" fmla="*/ 1286065 w 2396516"/>
              <a:gd name="connsiteY32" fmla="*/ 972235 h 2465882"/>
              <a:gd name="connsiteX33" fmla="*/ 1189448 w 2396516"/>
              <a:gd name="connsiteY33" fmla="*/ 970694 h 2465882"/>
              <a:gd name="connsiteX34" fmla="*/ 1198258 w 2396516"/>
              <a:gd name="connsiteY34" fmla="*/ 393713 h 2465882"/>
              <a:gd name="connsiteX35" fmla="*/ 2054157 w 2396516"/>
              <a:gd name="connsiteY35" fmla="*/ 1206817 h 2465882"/>
              <a:gd name="connsiteX36" fmla="*/ 2054157 w 2396516"/>
              <a:gd name="connsiteY36" fmla="*/ 1618543 h 2465882"/>
              <a:gd name="connsiteX37" fmla="*/ 2054157 w 2396516"/>
              <a:gd name="connsiteY37" fmla="*/ 2054156 h 2465882"/>
              <a:gd name="connsiteX38" fmla="*/ 2054157 w 2396516"/>
              <a:gd name="connsiteY38" fmla="*/ 2465882 h 2465882"/>
              <a:gd name="connsiteX39" fmla="*/ 342360 w 2396516"/>
              <a:gd name="connsiteY39" fmla="*/ 2465882 h 2465882"/>
              <a:gd name="connsiteX40" fmla="*/ 342360 w 2396516"/>
              <a:gd name="connsiteY40" fmla="*/ 2054156 h 2465882"/>
              <a:gd name="connsiteX41" fmla="*/ 342360 w 2396516"/>
              <a:gd name="connsiteY41" fmla="*/ 1618543 h 2465882"/>
              <a:gd name="connsiteX42" fmla="*/ 342360 w 2396516"/>
              <a:gd name="connsiteY42" fmla="*/ 1206817 h 2465882"/>
              <a:gd name="connsiteX43" fmla="*/ 1198258 w 2396516"/>
              <a:gd name="connsiteY43" fmla="*/ 0 h 2465882"/>
              <a:gd name="connsiteX44" fmla="*/ 2396516 w 2396516"/>
              <a:gd name="connsiteY44" fmla="*/ 1141198 h 2465882"/>
              <a:gd name="connsiteX45" fmla="*/ 2268131 w 2396516"/>
              <a:gd name="connsiteY45" fmla="*/ 1249612 h 2465882"/>
              <a:gd name="connsiteX46" fmla="*/ 1198258 w 2396516"/>
              <a:gd name="connsiteY46" fmla="*/ 233946 h 2465882"/>
              <a:gd name="connsiteX47" fmla="*/ 128385 w 2396516"/>
              <a:gd name="connsiteY47" fmla="*/ 1249612 h 2465882"/>
              <a:gd name="connsiteX48" fmla="*/ 0 w 2396516"/>
              <a:gd name="connsiteY48" fmla="*/ 1141198 h 246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396516" h="2465882">
                <a:moveTo>
                  <a:pt x="1185337" y="1230738"/>
                </a:moveTo>
                <a:lnTo>
                  <a:pt x="1186365" y="1230738"/>
                </a:lnTo>
                <a:lnTo>
                  <a:pt x="1374460" y="1796053"/>
                </a:lnTo>
                <a:lnTo>
                  <a:pt x="997241" y="1796053"/>
                </a:lnTo>
                <a:close/>
                <a:moveTo>
                  <a:pt x="1189448" y="970694"/>
                </a:moveTo>
                <a:cubicBezTo>
                  <a:pt x="1154501" y="970694"/>
                  <a:pt x="1126407" y="971208"/>
                  <a:pt x="1105165" y="972235"/>
                </a:cubicBezTo>
                <a:cubicBezTo>
                  <a:pt x="1083923" y="973263"/>
                  <a:pt x="1067306" y="975662"/>
                  <a:pt x="1055314" y="979430"/>
                </a:cubicBezTo>
                <a:cubicBezTo>
                  <a:pt x="1043323" y="983199"/>
                  <a:pt x="1034586" y="988681"/>
                  <a:pt x="1029104" y="995876"/>
                </a:cubicBezTo>
                <a:cubicBezTo>
                  <a:pt x="1023623" y="1003071"/>
                  <a:pt x="1018826" y="1012493"/>
                  <a:pt x="1014715" y="1024142"/>
                </a:cubicBezTo>
                <a:lnTo>
                  <a:pt x="604605" y="2204107"/>
                </a:lnTo>
                <a:cubicBezTo>
                  <a:pt x="596382" y="2228090"/>
                  <a:pt x="591243" y="2247276"/>
                  <a:pt x="589187" y="2261666"/>
                </a:cubicBezTo>
                <a:cubicBezTo>
                  <a:pt x="587131" y="2276056"/>
                  <a:pt x="589530" y="2287191"/>
                  <a:pt x="596382" y="2295071"/>
                </a:cubicBezTo>
                <a:cubicBezTo>
                  <a:pt x="603234" y="2302951"/>
                  <a:pt x="615568" y="2307919"/>
                  <a:pt x="633384" y="2309975"/>
                </a:cubicBezTo>
                <a:cubicBezTo>
                  <a:pt x="651200" y="2312030"/>
                  <a:pt x="675869" y="2313058"/>
                  <a:pt x="707389" y="2313058"/>
                </a:cubicBezTo>
                <a:cubicBezTo>
                  <a:pt x="736854" y="2313058"/>
                  <a:pt x="760666" y="2312373"/>
                  <a:pt x="778824" y="2311003"/>
                </a:cubicBezTo>
                <a:cubicBezTo>
                  <a:pt x="796983" y="2309632"/>
                  <a:pt x="811030" y="2307063"/>
                  <a:pt x="820966" y="2303294"/>
                </a:cubicBezTo>
                <a:cubicBezTo>
                  <a:pt x="830902" y="2299525"/>
                  <a:pt x="838097" y="2294386"/>
                  <a:pt x="842551" y="2287876"/>
                </a:cubicBezTo>
                <a:cubicBezTo>
                  <a:pt x="847005" y="2281366"/>
                  <a:pt x="850602" y="2273315"/>
                  <a:pt x="853343" y="2263722"/>
                </a:cubicBezTo>
                <a:lnTo>
                  <a:pt x="937626" y="2003677"/>
                </a:lnTo>
                <a:lnTo>
                  <a:pt x="1437159" y="2003677"/>
                </a:lnTo>
                <a:lnTo>
                  <a:pt x="1526581" y="2270917"/>
                </a:lnTo>
                <a:cubicBezTo>
                  <a:pt x="1529322" y="2279825"/>
                  <a:pt x="1532748" y="2287020"/>
                  <a:pt x="1536859" y="2292501"/>
                </a:cubicBezTo>
                <a:cubicBezTo>
                  <a:pt x="1540971" y="2297983"/>
                  <a:pt x="1548166" y="2302266"/>
                  <a:pt x="1558444" y="2305349"/>
                </a:cubicBezTo>
                <a:cubicBezTo>
                  <a:pt x="1568723" y="2308433"/>
                  <a:pt x="1583626" y="2310489"/>
                  <a:pt x="1603155" y="2311516"/>
                </a:cubicBezTo>
                <a:cubicBezTo>
                  <a:pt x="1622684" y="2312544"/>
                  <a:pt x="1649922" y="2313058"/>
                  <a:pt x="1684869" y="2313058"/>
                </a:cubicBezTo>
                <a:cubicBezTo>
                  <a:pt x="1718445" y="2313058"/>
                  <a:pt x="1744827" y="2312202"/>
                  <a:pt x="1764013" y="2310489"/>
                </a:cubicBezTo>
                <a:cubicBezTo>
                  <a:pt x="1783199" y="2308776"/>
                  <a:pt x="1796561" y="2304322"/>
                  <a:pt x="1804099" y="2297127"/>
                </a:cubicBezTo>
                <a:cubicBezTo>
                  <a:pt x="1811637" y="2289932"/>
                  <a:pt x="1814377" y="2279139"/>
                  <a:pt x="1812322" y="2264750"/>
                </a:cubicBezTo>
                <a:cubicBezTo>
                  <a:pt x="1810266" y="2250360"/>
                  <a:pt x="1805127" y="2230831"/>
                  <a:pt x="1796904" y="2206162"/>
                </a:cubicBezTo>
                <a:lnTo>
                  <a:pt x="1385766" y="1027225"/>
                </a:lnTo>
                <a:cubicBezTo>
                  <a:pt x="1381655" y="1014206"/>
                  <a:pt x="1376687" y="1003927"/>
                  <a:pt x="1370863" y="996390"/>
                </a:cubicBezTo>
                <a:cubicBezTo>
                  <a:pt x="1365038" y="988852"/>
                  <a:pt x="1355445" y="983199"/>
                  <a:pt x="1342083" y="979430"/>
                </a:cubicBezTo>
                <a:cubicBezTo>
                  <a:pt x="1328721" y="975662"/>
                  <a:pt x="1310048" y="973263"/>
                  <a:pt x="1286065" y="972235"/>
                </a:cubicBezTo>
                <a:cubicBezTo>
                  <a:pt x="1262082" y="971208"/>
                  <a:pt x="1229877" y="970694"/>
                  <a:pt x="1189448" y="970694"/>
                </a:cubicBezTo>
                <a:close/>
                <a:moveTo>
                  <a:pt x="1198258" y="393713"/>
                </a:moveTo>
                <a:lnTo>
                  <a:pt x="2054157" y="1206817"/>
                </a:lnTo>
                <a:lnTo>
                  <a:pt x="2054157" y="1618543"/>
                </a:lnTo>
                <a:lnTo>
                  <a:pt x="2054157" y="2054156"/>
                </a:lnTo>
                <a:lnTo>
                  <a:pt x="2054157" y="2465882"/>
                </a:lnTo>
                <a:lnTo>
                  <a:pt x="342360" y="2465882"/>
                </a:lnTo>
                <a:lnTo>
                  <a:pt x="342360" y="2054156"/>
                </a:lnTo>
                <a:lnTo>
                  <a:pt x="342360" y="1618543"/>
                </a:lnTo>
                <a:lnTo>
                  <a:pt x="342360" y="1206817"/>
                </a:lnTo>
                <a:close/>
                <a:moveTo>
                  <a:pt x="1198258" y="0"/>
                </a:moveTo>
                <a:lnTo>
                  <a:pt x="2396516" y="1141198"/>
                </a:lnTo>
                <a:lnTo>
                  <a:pt x="2268131" y="1249612"/>
                </a:lnTo>
                <a:lnTo>
                  <a:pt x="1198258" y="233946"/>
                </a:lnTo>
                <a:lnTo>
                  <a:pt x="128385" y="1249612"/>
                </a:lnTo>
                <a:lnTo>
                  <a:pt x="0" y="1141198"/>
                </a:lnTo>
                <a:close/>
              </a:path>
            </a:pathLst>
          </a:custGeom>
          <a:solidFill>
            <a:schemeClr val="accent6">
              <a:lumMod val="75000"/>
            </a:schemeClr>
          </a:solidFill>
          <a:ln w="28476" cap="flat">
            <a:noFill/>
            <a:prstDash val="solid"/>
            <a:miter/>
          </a:ln>
        </p:spPr>
        <p:txBody>
          <a:bodyPr rtlCol="0" anchor="ctr"/>
          <a:lstStyle/>
          <a:p>
            <a:endParaRPr lang="en-US" sz="4050"/>
          </a:p>
        </p:txBody>
      </p:sp>
      <p:pic>
        <p:nvPicPr>
          <p:cNvPr id="38" name="Imagen 37">
            <a:extLst>
              <a:ext uri="{FF2B5EF4-FFF2-40B4-BE49-F238E27FC236}">
                <a16:creationId xmlns:a16="http://schemas.microsoft.com/office/drawing/2014/main" id="{ACC66A3D-027E-4EAD-9B51-152DF5548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8772" y="1568850"/>
            <a:ext cx="8253155" cy="8031594"/>
          </a:xfrm>
          <a:prstGeom prst="rect">
            <a:avLst/>
          </a:prstGeom>
        </p:spPr>
      </p:pic>
    </p:spTree>
    <p:extLst>
      <p:ext uri="{BB962C8B-B14F-4D97-AF65-F5344CB8AC3E}">
        <p14:creationId xmlns:p14="http://schemas.microsoft.com/office/powerpoint/2010/main" val="726883291"/>
      </p:ext>
    </p:extLst>
  </p:cSld>
  <p:clrMapOvr>
    <a:masterClrMapping/>
  </p:clrMapOvr>
</p:sld>
</file>

<file path=ppt/theme/theme1.xml><?xml version="1.0" encoding="utf-8"?>
<a:theme xmlns:a="http://schemas.openxmlformats.org/drawingml/2006/main" name="No Head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lnair">
      <a:majorFont>
        <a:latin typeface="Bebas Neue Regular"/>
        <a:ea typeface="Capella Light"/>
        <a:cs typeface=""/>
      </a:majorFont>
      <a:minorFont>
        <a:latin typeface="Roboto"/>
        <a:ea typeface="Capella"/>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0066"/>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dirty="0" err="1" smtClean="0">
            <a:solidFill>
              <a:schemeClr val="tx1">
                <a:lumMod val="85000"/>
                <a:lumOff val="15000"/>
              </a:schemeClr>
            </a:solidFill>
            <a:latin typeface="Aller Light" panose="02000503000000020004" pitchFamily="2" charset="0"/>
            <a:ea typeface="A-OTF Shin Go Pro L" panose="020B0300000000000000" pitchFamily="34"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ead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lnair">
      <a:majorFont>
        <a:latin typeface="Bebas Neue Regular"/>
        <a:ea typeface="Capella Light"/>
        <a:cs typeface=""/>
      </a:majorFont>
      <a:minorFont>
        <a:latin typeface="Roboto"/>
        <a:ea typeface="Capella"/>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6600"/>
        </a:solidFill>
        <a:ln>
          <a:noFill/>
        </a:ln>
      </a:spPr>
      <a:bodyPr rtlCol="0" anchor="ctr"/>
      <a:lstStyle>
        <a:defPPr algn="ctr">
          <a:defRPr sz="405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kumimoji="1" dirty="0" smtClean="0">
            <a:solidFill>
              <a:schemeClr val="tx1">
                <a:lumMod val="85000"/>
                <a:lumOff val="15000"/>
              </a:schemeClr>
            </a:solidFill>
            <a:latin typeface="+mj-lt"/>
            <a:ea typeface="A-OTF Shin Go Pro L" panose="020B0300000000000000" pitchFamily="34"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plate PresentationGo">
  <a:themeElements>
    <a:clrScheme name="PGO2">
      <a:dk1>
        <a:sysClr val="windowText" lastClr="000000"/>
      </a:dk1>
      <a:lt1>
        <a:sysClr val="window" lastClr="FFFFFF"/>
      </a:lt1>
      <a:dk2>
        <a:srgbClr val="063951"/>
      </a:dk2>
      <a:lt2>
        <a:srgbClr val="D3D3D3"/>
      </a:lt2>
      <a:accent1>
        <a:srgbClr val="3A5C84"/>
      </a:accent1>
      <a:accent2>
        <a:srgbClr val="F7931F"/>
      </a:accent2>
      <a:accent3>
        <a:srgbClr val="4CC1EF"/>
      </a:accent3>
      <a:accent4>
        <a:srgbClr val="FFCC4C"/>
      </a:accent4>
      <a:accent5>
        <a:srgbClr val="C13018"/>
      </a:accent5>
      <a:accent6>
        <a:srgbClr val="A2B969"/>
      </a:accent6>
      <a:hlink>
        <a:srgbClr val="6C2B43"/>
      </a:hlink>
      <a:folHlink>
        <a:srgbClr val="6C2B4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1584</Words>
  <Application>Microsoft Office PowerPoint</Application>
  <PresentationFormat>Personalizado</PresentationFormat>
  <Paragraphs>86</Paragraphs>
  <Slides>11</Slides>
  <Notes>0</Notes>
  <HiddenSlides>0</HiddenSlides>
  <MMClips>0</MMClips>
  <ScaleCrop>false</ScaleCrop>
  <HeadingPairs>
    <vt:vector size="6" baseType="variant">
      <vt:variant>
        <vt:lpstr>Fuentes usadas</vt:lpstr>
      </vt:variant>
      <vt:variant>
        <vt:i4>10</vt:i4>
      </vt:variant>
      <vt:variant>
        <vt:lpstr>Tema</vt:lpstr>
      </vt:variant>
      <vt:variant>
        <vt:i4>3</vt:i4>
      </vt:variant>
      <vt:variant>
        <vt:lpstr>Títulos de diapositiva</vt:lpstr>
      </vt:variant>
      <vt:variant>
        <vt:i4>11</vt:i4>
      </vt:variant>
    </vt:vector>
  </HeadingPairs>
  <TitlesOfParts>
    <vt:vector size="24" baseType="lpstr">
      <vt:lpstr>Aller Light</vt:lpstr>
      <vt:lpstr>Arial</vt:lpstr>
      <vt:lpstr>Bebas Neue Bold</vt:lpstr>
      <vt:lpstr>Bebas Neue Regular</vt:lpstr>
      <vt:lpstr>Calibri</vt:lpstr>
      <vt:lpstr>Calibri Light</vt:lpstr>
      <vt:lpstr>Helvetica</vt:lpstr>
      <vt:lpstr>Open Sans</vt:lpstr>
      <vt:lpstr>Roboto</vt:lpstr>
      <vt:lpstr>Wingdings</vt:lpstr>
      <vt:lpstr>No Header</vt:lpstr>
      <vt:lpstr>Header</vt:lpstr>
      <vt:lpstr>Template PresentationGo</vt:lpstr>
      <vt:lpstr>Presentación de PowerPoint</vt:lpstr>
      <vt:lpstr>INTRODUCTION</vt:lpstr>
      <vt:lpstr>RELATED WORKS</vt:lpstr>
      <vt:lpstr>Features of the Proposed System</vt:lpstr>
      <vt:lpstr>System Architecture</vt:lpstr>
      <vt:lpstr>System Architecture</vt:lpstr>
      <vt:lpstr>System Architecture</vt:lpstr>
      <vt:lpstr>Design and Implementation Details</vt:lpstr>
      <vt:lpstr>Design and Implementation Details</vt:lpstr>
      <vt:lpstr>Design and Implementation Details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taitoru</dc:title>
  <dc:creator>秋咲准</dc:creator>
  <cp:lastModifiedBy>Gleiston C. Guerrero Ulloa</cp:lastModifiedBy>
  <cp:revision>89</cp:revision>
  <dcterms:created xsi:type="dcterms:W3CDTF">2014-05-07T13:22:54Z</dcterms:created>
  <dcterms:modified xsi:type="dcterms:W3CDTF">2020-06-04T22:17:51Z</dcterms:modified>
</cp:coreProperties>
</file>