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9A5F-1785-4D29-9049-584E65A2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CD653-239A-4720-9540-99BB0317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AFA9-6DFF-4844-858C-546D11B8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86E3-2E20-4590-BFD9-F6D19E71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9CDE-FF1F-4854-A5B7-72153329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3FAF-08C1-4706-9685-2FC3994F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4E8BC-CBB6-4F98-A491-74454E7D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E127-DF27-4489-B8F1-B6460052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D31B-8B50-472D-A742-F39B1288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3454-403E-41C0-AA08-1499838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C2153-FD02-42C8-9EF1-DCA1DF8F3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1EBC5-F19D-409B-99A7-C1CF73D0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315B-3FF6-42D3-B3DD-839C7E73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EB06-09FA-4D22-B53B-D152D13D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6768-7F62-4BE4-9234-2B2FF0E1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68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1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99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1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9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4B84-BD6B-424C-B65F-0BBEFEF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16A0-6A4B-4DBF-BA25-4C2122D4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D22C-83C2-4359-A9F0-F8832EAF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C7F6-73C4-4258-B30E-7E25CA17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72D9-FD87-4B5A-A0D3-8B14F61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58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3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B211-FB8E-4A03-BE3B-472F0B9A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FD7D-5C4D-4934-93F4-02679AAA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428B-C3AE-4EE6-9FEE-6CBBEEAC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43CB-FF1A-4712-8DED-2E801602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13F4-E44C-4D67-8C8A-5169C967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5635-7EEF-47B4-A351-0D37D8A4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83EF-FD07-4728-8994-A1B405389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2372-8795-4710-858C-E7AA9D87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454C-4AFA-40AF-9061-C2E1D601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0218-8AAB-42D8-B5F3-951930E0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D6A0-4A02-4F71-AB18-4D98E7E2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72F2-2EF7-42FC-BDDB-F0540D10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4809-98D3-46ED-8724-E23A97BC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C4A64-60E1-40B6-B2B6-9D453EFE7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F4EC9-213D-4ED5-BD33-02E9E353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B8CA1-9B89-4B97-8859-CB847DC6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BEFF8-A0A5-4F23-92DF-FACB8E63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17A83-0A54-4531-B4A1-2D0E51B5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09490-6B45-4A69-A1E8-6BC37E9E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6AB5-99DB-4192-9BA1-D997577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C2A78-27B4-421D-85D1-D169F8F9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4B234-9A16-4C59-9A33-3ED38751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4D5B-797B-4614-8E90-944E0EEF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FA20-76D3-477D-A160-B2E7DE94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12416-51E4-4CC8-88E5-067EA29F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E9CE-A3D2-4F63-9CB8-95E5D3C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0F46-4F72-4E0F-B990-994BCD28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8D50-89C7-4F8B-9841-7D2B8301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0A468-2A78-4CF3-A8B1-9026D0EA7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C3BE-8C70-4281-BA54-14949C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4629-CB73-46E0-8998-A496F2E2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3FA9-72DE-4D63-B411-BABF5E93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A9D-E972-4806-B0F2-D9B04476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49C43-FA43-4D5E-8B24-CD9A65EB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0319-53F5-4F80-BE40-BEB48554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B1784-FE1A-4551-BAA8-785C718F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816FA-0CFB-4228-9AD0-19310B81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D502-9BCC-4C04-8B2E-CD714B84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CD0BA-A1F3-493C-ADAE-28A7655A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35AC-5F11-4803-A8A8-786BC281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6111-D8D9-4C10-B29C-0174FC6A5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4F66-2529-4E3C-8F3D-43B12078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6D54F-7CBA-4C5F-8A68-49B016D53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BA8F0E-424B-459C-968C-F446614A89E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C478B26-D0A3-4498-AFC7-7EAE2063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B418-BE87-4CAF-A377-AB61D905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F1368-056E-4D27-87FD-847F4E38A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Betsy King, Mike </a:t>
            </a:r>
            <a:r>
              <a:rPr lang="en-US" dirty="0" err="1"/>
              <a:t>Gleixner</a:t>
            </a:r>
            <a:r>
              <a:rPr lang="en-US" dirty="0"/>
              <a:t>, Megan Moroney</a:t>
            </a:r>
          </a:p>
        </p:txBody>
      </p:sp>
    </p:spTree>
    <p:extLst>
      <p:ext uri="{BB962C8B-B14F-4D97-AF65-F5344CB8AC3E}">
        <p14:creationId xmlns:p14="http://schemas.microsoft.com/office/powerpoint/2010/main" val="372389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75E7-E744-4C83-9B16-41B5DA73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FE14-FA73-4CB1-A6E4-DEC67A38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20403" cy="47910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List of Cities – 153 US cities</a:t>
            </a:r>
          </a:p>
          <a:p>
            <a:pPr lvl="1"/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List of US cites ranked by population – CSV from US Census, keeping about 130 cities from that list</a:t>
            </a:r>
          </a:p>
          <a:p>
            <a:pPr lvl="1"/>
            <a:r>
              <a:rPr lang="en-US" sz="2000" b="0" i="0" dirty="0">
                <a:solidFill>
                  <a:srgbClr val="1D1C1D"/>
                </a:solidFill>
                <a:effectLst/>
                <a:latin typeface="Slack-Lato"/>
              </a:rPr>
              <a:t>Added additional cities with lower populations but top vacation destinations like Hilton Head, Key West, etc.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Web Scraping</a:t>
            </a:r>
          </a:p>
          <a:p>
            <a:pPr lvl="1"/>
            <a:r>
              <a:rPr lang="en-US" sz="2000" dirty="0">
                <a:solidFill>
                  <a:srgbClr val="1D1C1D"/>
                </a:solidFill>
                <a:latin typeface="Slack-Lato"/>
              </a:rPr>
              <a:t>Scraped city facts, weather data and images of the cities from Wikipedia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Kaggle Data - museums, zoos, aquariums CSVs</a:t>
            </a:r>
          </a:p>
          <a:p>
            <a:r>
              <a:rPr lang="en-US" sz="2400" dirty="0"/>
              <a:t>Recreation.gov – US Government Agencies – campsites, facilities, tours CSVs</a:t>
            </a:r>
          </a:p>
          <a:p>
            <a:r>
              <a:rPr lang="en-US" sz="2400" dirty="0"/>
              <a:t>Google Places API – hotels and restaurants JSON data</a:t>
            </a:r>
          </a:p>
        </p:txBody>
      </p:sp>
    </p:spTree>
    <p:extLst>
      <p:ext uri="{BB962C8B-B14F-4D97-AF65-F5344CB8AC3E}">
        <p14:creationId xmlns:p14="http://schemas.microsoft.com/office/powerpoint/2010/main" val="357460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8072-14AF-4678-84FB-9DC9D292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– Code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41D9-7D88-4D76-AB87-52E72000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463278" cy="4743450"/>
          </a:xfrm>
        </p:spPr>
        <p:txBody>
          <a:bodyPr>
            <a:normAutofit lnSpcReduction="10000"/>
          </a:bodyPr>
          <a:lstStyle/>
          <a:p>
            <a:r>
              <a:rPr lang="en-US" sz="2400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 – library </a:t>
            </a:r>
            <a:r>
              <a:rPr lang="en-US" sz="2400" b="0" i="0" dirty="0" err="1">
                <a:solidFill>
                  <a:srgbClr val="1D1C1D"/>
                </a:solidFill>
                <a:effectLst/>
                <a:latin typeface="Slack-Lato"/>
              </a:rPr>
              <a:t>Highchart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 was used to make graphs with th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e weather data that was scraped.</a:t>
            </a:r>
          </a:p>
          <a:p>
            <a:r>
              <a:rPr lang="en-US" sz="2400" dirty="0">
                <a:solidFill>
                  <a:srgbClr val="1D1C1D"/>
                </a:solidFill>
                <a:latin typeface="Slack-Lato"/>
              </a:rPr>
              <a:t>Python – pandas and </a:t>
            </a: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numpy</a:t>
            </a:r>
            <a:endParaRPr lang="en-US" sz="2400" dirty="0">
              <a:solidFill>
                <a:srgbClr val="1D1C1D"/>
              </a:solidFill>
              <a:latin typeface="Slack-Lato"/>
            </a:endParaRPr>
          </a:p>
          <a:p>
            <a:pPr lvl="1"/>
            <a:r>
              <a:rPr lang="en-US" sz="2000" dirty="0">
                <a:solidFill>
                  <a:srgbClr val="1D1C1D"/>
                </a:solidFill>
                <a:latin typeface="Slack-Lato"/>
              </a:rPr>
              <a:t>Scraping data and images from Wikipedia</a:t>
            </a:r>
          </a:p>
          <a:p>
            <a:pPr lvl="1"/>
            <a:r>
              <a:rPr lang="en-US" sz="2000" dirty="0">
                <a:solidFill>
                  <a:srgbClr val="1D1C1D"/>
                </a:solidFill>
                <a:latin typeface="Slack-Lato"/>
              </a:rPr>
              <a:t>Google Places API to get JSON data</a:t>
            </a:r>
          </a:p>
          <a:p>
            <a:r>
              <a:rPr lang="en-US" sz="2400" dirty="0">
                <a:solidFill>
                  <a:srgbClr val="1D1C1D"/>
                </a:solidFill>
                <a:latin typeface="Slack-Lato"/>
              </a:rPr>
              <a:t>PostgreSQL – storage of data in our database</a:t>
            </a:r>
          </a:p>
          <a:p>
            <a:r>
              <a:rPr lang="en-US" sz="2400" dirty="0">
                <a:solidFill>
                  <a:srgbClr val="1D1C1D"/>
                </a:solidFill>
                <a:latin typeface="Slack-Lato"/>
              </a:rPr>
              <a:t>Python/Flask to power RESTful API.</a:t>
            </a:r>
          </a:p>
          <a:p>
            <a:r>
              <a:rPr lang="en-US" sz="2400" dirty="0">
                <a:solidFill>
                  <a:srgbClr val="1D1C1D"/>
                </a:solidFill>
                <a:latin typeface="Slack-Lato"/>
              </a:rPr>
              <a:t>JavaScript, HTML &amp; CSS to render maps and design the app</a:t>
            </a:r>
          </a:p>
          <a:p>
            <a:r>
              <a:rPr lang="en-US" sz="2400" dirty="0" err="1">
                <a:solidFill>
                  <a:srgbClr val="1D1C1D"/>
                </a:solidFill>
                <a:latin typeface="Slack-Lato"/>
              </a:rPr>
              <a:t>Mapbox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 – display maps</a:t>
            </a:r>
          </a:p>
          <a:p>
            <a:r>
              <a:rPr lang="en-US" sz="2400" dirty="0">
                <a:solidFill>
                  <a:srgbClr val="1D1C1D"/>
                </a:solidFill>
                <a:latin typeface="Slack-Lato"/>
              </a:rPr>
              <a:t>Leaflet – adding markers to maps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20420-F685-48EC-806C-F39BE6B7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0FF6C-5706-4CE7-A3E1-9943C112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4" y="0"/>
            <a:ext cx="12151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9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186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Slack-Lato</vt:lpstr>
      <vt:lpstr>Wingdings 2</vt:lpstr>
      <vt:lpstr>Office Theme</vt:lpstr>
      <vt:lpstr>View</vt:lpstr>
      <vt:lpstr>Travel Project</vt:lpstr>
      <vt:lpstr>Project Overview - Data</vt:lpstr>
      <vt:lpstr>Project Overview – Code &amp; 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Moroney</dc:creator>
  <cp:lastModifiedBy>Megan Moroney</cp:lastModifiedBy>
  <cp:revision>6</cp:revision>
  <dcterms:created xsi:type="dcterms:W3CDTF">2020-09-19T13:17:37Z</dcterms:created>
  <dcterms:modified xsi:type="dcterms:W3CDTF">2020-09-19T16:00:57Z</dcterms:modified>
</cp:coreProperties>
</file>