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97" r:id="rId2"/>
    <p:sldId id="285" r:id="rId3"/>
    <p:sldId id="299" r:id="rId4"/>
    <p:sldId id="300" r:id="rId5"/>
    <p:sldId id="301" r:id="rId6"/>
    <p:sldId id="302" r:id="rId7"/>
    <p:sldId id="303" r:id="rId8"/>
    <p:sldId id="304" r:id="rId9"/>
    <p:sldId id="308" r:id="rId10"/>
    <p:sldId id="306" r:id="rId11"/>
    <p:sldId id="309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</p:sldIdLst>
  <p:sldSz cx="10079038" cy="7559675"/>
  <p:notesSz cx="6858000" cy="9144000"/>
  <p:defaultTextStyle>
    <a:defPPr>
      <a:defRPr lang="it-CH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503238" indent="-460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006475" indent="-920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511300" indent="-139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2014538" indent="-1857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ertenleib Gilda" initials="S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8B6"/>
    <a:srgbClr val="88BB9F"/>
    <a:srgbClr val="FFCD52"/>
    <a:srgbClr val="FE7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B7A45-00B7-DECD-A1A1-825FF2C31069}" v="1002" dt="2021-06-20T13:07:23.493"/>
    <p1510:client id="{238051A7-A334-CA32-671B-5164F88333D1}" v="373" dt="2021-06-20T19:53:11.708"/>
    <p1510:client id="{27759525-CEEA-256F-812E-F6A9F44652CA}" v="253" dt="2021-06-20T11:02:50.599"/>
    <p1510:client id="{48993B01-9D64-005E-EC7D-39D2B1C0DC91}" v="307" dt="2021-06-20T11:12:41.485"/>
    <p1510:client id="{57FB2669-A407-8A18-8ECB-1C131FAC3500}" v="1774" dt="2021-06-21T18:07:28.819"/>
    <p1510:client id="{620407F0-F9F9-53C5-0920-66E1307442A4}" v="1092" dt="2021-06-18T16:59:09.440"/>
    <p1510:client id="{733AA6F1-7477-289B-77FC-84C1D81E136E}" v="568" dt="2021-06-18T14:48:11.192"/>
    <p1510:client id="{A76A38F2-CB59-F8D0-0395-C214BF875424}" v="137" dt="2021-06-22T13:37:06.403"/>
    <p1510:client id="{DBD4CB82-90AD-4E2A-867F-4F6F19509773}" v="3726" dt="2021-06-21T16:54:03.8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këmbi Glejdis" userId="S::shkemg@usi.ch::4d6e5929-7f75-475e-aa09-9e688811d5e5" providerId="AD" clId="Web-{733AA6F1-7477-289B-77FC-84C1D81E136E}"/>
    <pc:docChg chg="addSld delSld modSld">
      <pc:chgData name="Shkëmbi Glejdis" userId="S::shkemg@usi.ch::4d6e5929-7f75-475e-aa09-9e688811d5e5" providerId="AD" clId="Web-{733AA6F1-7477-289B-77FC-84C1D81E136E}" dt="2021-06-18T14:48:11.192" v="456" actId="1076"/>
      <pc:docMkLst>
        <pc:docMk/>
      </pc:docMkLst>
      <pc:sldChg chg="addSp delSp modSp add del">
        <pc:chgData name="Shkëmbi Glejdis" userId="S::shkemg@usi.ch::4d6e5929-7f75-475e-aa09-9e688811d5e5" providerId="AD" clId="Web-{733AA6F1-7477-289B-77FC-84C1D81E136E}" dt="2021-06-18T14:08:52.191" v="420" actId="1076"/>
        <pc:sldMkLst>
          <pc:docMk/>
          <pc:sldMk cId="1631025940" sldId="285"/>
        </pc:sldMkLst>
        <pc:spChg chg="del">
          <ac:chgData name="Shkëmbi Glejdis" userId="S::shkemg@usi.ch::4d6e5929-7f75-475e-aa09-9e688811d5e5" providerId="AD" clId="Web-{733AA6F1-7477-289B-77FC-84C1D81E136E}" dt="2021-06-18T13:49:35.257" v="153"/>
          <ac:spMkLst>
            <pc:docMk/>
            <pc:sldMk cId="1631025940" sldId="285"/>
            <ac:spMk id="2" creationId="{00000000-0000-0000-0000-000000000000}"/>
          </ac:spMkLst>
        </pc:spChg>
        <pc:spChg chg="del">
          <ac:chgData name="Shkëmbi Glejdis" userId="S::shkemg@usi.ch::4d6e5929-7f75-475e-aa09-9e688811d5e5" providerId="AD" clId="Web-{733AA6F1-7477-289B-77FC-84C1D81E136E}" dt="2021-06-18T13:51:06.478" v="209"/>
          <ac:spMkLst>
            <pc:docMk/>
            <pc:sldMk cId="1631025940" sldId="285"/>
            <ac:spMk id="3" creationId="{00000000-0000-0000-0000-000000000000}"/>
          </ac:spMkLst>
        </pc:spChg>
        <pc:spChg chg="mod">
          <ac:chgData name="Shkëmbi Glejdis" userId="S::shkemg@usi.ch::4d6e5929-7f75-475e-aa09-9e688811d5e5" providerId="AD" clId="Web-{733AA6F1-7477-289B-77FC-84C1D81E136E}" dt="2021-06-18T13:53:19.965" v="290" actId="1076"/>
          <ac:spMkLst>
            <pc:docMk/>
            <pc:sldMk cId="1631025940" sldId="285"/>
            <ac:spMk id="4" creationId="{00000000-0000-0000-0000-000000000000}"/>
          </ac:spMkLst>
        </pc:spChg>
        <pc:spChg chg="add mod">
          <ac:chgData name="Shkëmbi Glejdis" userId="S::shkemg@usi.ch::4d6e5929-7f75-475e-aa09-9e688811d5e5" providerId="AD" clId="Web-{733AA6F1-7477-289B-77FC-84C1D81E136E}" dt="2021-06-18T13:39:10.397" v="23"/>
          <ac:spMkLst>
            <pc:docMk/>
            <pc:sldMk cId="1631025940" sldId="285"/>
            <ac:spMk id="5" creationId="{F7E71A16-2694-4169-A559-2A60BE054C73}"/>
          </ac:spMkLst>
        </pc:spChg>
        <pc:spChg chg="add del mod">
          <ac:chgData name="Shkëmbi Glejdis" userId="S::shkemg@usi.ch::4d6e5929-7f75-475e-aa09-9e688811d5e5" providerId="AD" clId="Web-{733AA6F1-7477-289B-77FC-84C1D81E136E}" dt="2021-06-18T14:03:23.980" v="397"/>
          <ac:spMkLst>
            <pc:docMk/>
            <pc:sldMk cId="1631025940" sldId="285"/>
            <ac:spMk id="6" creationId="{AE1E1796-1C63-446F-9EED-8189F771B50D}"/>
          </ac:spMkLst>
        </pc:spChg>
        <pc:spChg chg="add mod">
          <ac:chgData name="Shkëmbi Glejdis" userId="S::shkemg@usi.ch::4d6e5929-7f75-475e-aa09-9e688811d5e5" providerId="AD" clId="Web-{733AA6F1-7477-289B-77FC-84C1D81E136E}" dt="2021-06-18T13:52:10.964" v="227" actId="14100"/>
          <ac:spMkLst>
            <pc:docMk/>
            <pc:sldMk cId="1631025940" sldId="285"/>
            <ac:spMk id="8" creationId="{BFFC1A2C-9353-4CA9-95C5-0DFBBAF49B9C}"/>
          </ac:spMkLst>
        </pc:spChg>
        <pc:spChg chg="add del">
          <ac:chgData name="Shkëmbi Glejdis" userId="S::shkemg@usi.ch::4d6e5929-7f75-475e-aa09-9e688811d5e5" providerId="AD" clId="Web-{733AA6F1-7477-289B-77FC-84C1D81E136E}" dt="2021-06-18T13:51:15.040" v="211"/>
          <ac:spMkLst>
            <pc:docMk/>
            <pc:sldMk cId="1631025940" sldId="285"/>
            <ac:spMk id="9" creationId="{87CE24ED-9153-4CFF-96F9-AF1544373B2E}"/>
          </ac:spMkLst>
        </pc:spChg>
        <pc:spChg chg="add del mod">
          <ac:chgData name="Shkëmbi Glejdis" userId="S::shkemg@usi.ch::4d6e5929-7f75-475e-aa09-9e688811d5e5" providerId="AD" clId="Web-{733AA6F1-7477-289B-77FC-84C1D81E136E}" dt="2021-06-18T13:51:11.478" v="210"/>
          <ac:spMkLst>
            <pc:docMk/>
            <pc:sldMk cId="1631025940" sldId="285"/>
            <ac:spMk id="11" creationId="{3CF99759-4E6C-458B-8748-70F55F5F3955}"/>
          </ac:spMkLst>
        </pc:spChg>
        <pc:picChg chg="add del mod">
          <ac:chgData name="Shkëmbi Glejdis" userId="S::shkemg@usi.ch::4d6e5929-7f75-475e-aa09-9e688811d5e5" providerId="AD" clId="Web-{733AA6F1-7477-289B-77FC-84C1D81E136E}" dt="2021-06-18T14:04:54.404" v="401"/>
          <ac:picMkLst>
            <pc:docMk/>
            <pc:sldMk cId="1631025940" sldId="285"/>
            <ac:picMk id="12" creationId="{7441AD6E-9C54-44AF-8ED4-F5DC2742CE8A}"/>
          </ac:picMkLst>
        </pc:picChg>
        <pc:picChg chg="add del mod">
          <ac:chgData name="Shkëmbi Glejdis" userId="S::shkemg@usi.ch::4d6e5929-7f75-475e-aa09-9e688811d5e5" providerId="AD" clId="Web-{733AA6F1-7477-289B-77FC-84C1D81E136E}" dt="2021-06-18T14:05:12.561" v="407"/>
          <ac:picMkLst>
            <pc:docMk/>
            <pc:sldMk cId="1631025940" sldId="285"/>
            <ac:picMk id="13" creationId="{F3316921-2B89-4030-B884-7170CCA67A6D}"/>
          </ac:picMkLst>
        </pc:picChg>
        <pc:picChg chg="add del mod">
          <ac:chgData name="Shkëmbi Glejdis" userId="S::shkemg@usi.ch::4d6e5929-7f75-475e-aa09-9e688811d5e5" providerId="AD" clId="Web-{733AA6F1-7477-289B-77FC-84C1D81E136E}" dt="2021-06-18T14:05:29.858" v="409"/>
          <ac:picMkLst>
            <pc:docMk/>
            <pc:sldMk cId="1631025940" sldId="285"/>
            <ac:picMk id="14" creationId="{CE9E0FDA-73E0-4988-B541-DBDCFEB835EA}"/>
          </ac:picMkLst>
        </pc:picChg>
        <pc:picChg chg="add del mod">
          <ac:chgData name="Shkëmbi Glejdis" userId="S::shkemg@usi.ch::4d6e5929-7f75-475e-aa09-9e688811d5e5" providerId="AD" clId="Web-{733AA6F1-7477-289B-77FC-84C1D81E136E}" dt="2021-06-18T14:08:34.237" v="415"/>
          <ac:picMkLst>
            <pc:docMk/>
            <pc:sldMk cId="1631025940" sldId="285"/>
            <ac:picMk id="15" creationId="{31FF42D7-4270-44C6-B7EB-4E94B9CD22B9}"/>
          </ac:picMkLst>
        </pc:picChg>
        <pc:picChg chg="add mod">
          <ac:chgData name="Shkëmbi Glejdis" userId="S::shkemg@usi.ch::4d6e5929-7f75-475e-aa09-9e688811d5e5" providerId="AD" clId="Web-{733AA6F1-7477-289B-77FC-84C1D81E136E}" dt="2021-06-18T14:08:52.191" v="420" actId="1076"/>
          <ac:picMkLst>
            <pc:docMk/>
            <pc:sldMk cId="1631025940" sldId="285"/>
            <ac:picMk id="16" creationId="{6E51D6F9-3B4F-44F8-B6C4-240303849DAA}"/>
          </ac:picMkLst>
        </pc:picChg>
      </pc:sldChg>
      <pc:sldChg chg="del">
        <pc:chgData name="Shkëmbi Glejdis" userId="S::shkemg@usi.ch::4d6e5929-7f75-475e-aa09-9e688811d5e5" providerId="AD" clId="Web-{733AA6F1-7477-289B-77FC-84C1D81E136E}" dt="2021-06-18T13:39:17.257" v="24"/>
        <pc:sldMkLst>
          <pc:docMk/>
          <pc:sldMk cId="24219625" sldId="286"/>
        </pc:sldMkLst>
      </pc:sldChg>
      <pc:sldChg chg="del">
        <pc:chgData name="Shkëmbi Glejdis" userId="S::shkemg@usi.ch::4d6e5929-7f75-475e-aa09-9e688811d5e5" providerId="AD" clId="Web-{733AA6F1-7477-289B-77FC-84C1D81E136E}" dt="2021-06-18T13:39:21.617" v="25"/>
        <pc:sldMkLst>
          <pc:docMk/>
          <pc:sldMk cId="1937367260" sldId="288"/>
        </pc:sldMkLst>
      </pc:sldChg>
      <pc:sldChg chg="del">
        <pc:chgData name="Shkëmbi Glejdis" userId="S::shkemg@usi.ch::4d6e5929-7f75-475e-aa09-9e688811d5e5" providerId="AD" clId="Web-{733AA6F1-7477-289B-77FC-84C1D81E136E}" dt="2021-06-18T13:39:25.164" v="26"/>
        <pc:sldMkLst>
          <pc:docMk/>
          <pc:sldMk cId="1184483006" sldId="289"/>
        </pc:sldMkLst>
      </pc:sldChg>
      <pc:sldChg chg="del">
        <pc:chgData name="Shkëmbi Glejdis" userId="S::shkemg@usi.ch::4d6e5929-7f75-475e-aa09-9e688811d5e5" providerId="AD" clId="Web-{733AA6F1-7477-289B-77FC-84C1D81E136E}" dt="2021-06-18T13:39:27.164" v="27"/>
        <pc:sldMkLst>
          <pc:docMk/>
          <pc:sldMk cId="432474152" sldId="290"/>
        </pc:sldMkLst>
      </pc:sldChg>
      <pc:sldChg chg="del">
        <pc:chgData name="Shkëmbi Glejdis" userId="S::shkemg@usi.ch::4d6e5929-7f75-475e-aa09-9e688811d5e5" providerId="AD" clId="Web-{733AA6F1-7477-289B-77FC-84C1D81E136E}" dt="2021-06-18T13:39:32.101" v="28"/>
        <pc:sldMkLst>
          <pc:docMk/>
          <pc:sldMk cId="1508411216" sldId="291"/>
        </pc:sldMkLst>
      </pc:sldChg>
      <pc:sldChg chg="del">
        <pc:chgData name="Shkëmbi Glejdis" userId="S::shkemg@usi.ch::4d6e5929-7f75-475e-aa09-9e688811d5e5" providerId="AD" clId="Web-{733AA6F1-7477-289B-77FC-84C1D81E136E}" dt="2021-06-18T13:39:49.555" v="29"/>
        <pc:sldMkLst>
          <pc:docMk/>
          <pc:sldMk cId="822854477" sldId="292"/>
        </pc:sldMkLst>
      </pc:sldChg>
      <pc:sldChg chg="del">
        <pc:chgData name="Shkëmbi Glejdis" userId="S::shkemg@usi.ch::4d6e5929-7f75-475e-aa09-9e688811d5e5" providerId="AD" clId="Web-{733AA6F1-7477-289B-77FC-84C1D81E136E}" dt="2021-06-18T13:39:59.508" v="32"/>
        <pc:sldMkLst>
          <pc:docMk/>
          <pc:sldMk cId="1840094266" sldId="294"/>
        </pc:sldMkLst>
      </pc:sldChg>
      <pc:sldChg chg="del">
        <pc:chgData name="Shkëmbi Glejdis" userId="S::shkemg@usi.ch::4d6e5929-7f75-475e-aa09-9e688811d5e5" providerId="AD" clId="Web-{733AA6F1-7477-289B-77FC-84C1D81E136E}" dt="2021-06-18T13:39:57.758" v="31"/>
        <pc:sldMkLst>
          <pc:docMk/>
          <pc:sldMk cId="1951559601" sldId="295"/>
        </pc:sldMkLst>
      </pc:sldChg>
      <pc:sldChg chg="del">
        <pc:chgData name="Shkëmbi Glejdis" userId="S::shkemg@usi.ch::4d6e5929-7f75-475e-aa09-9e688811d5e5" providerId="AD" clId="Web-{733AA6F1-7477-289B-77FC-84C1D81E136E}" dt="2021-06-18T13:39:54.727" v="30"/>
        <pc:sldMkLst>
          <pc:docMk/>
          <pc:sldMk cId="2021820375" sldId="296"/>
        </pc:sldMkLst>
      </pc:sldChg>
      <pc:sldChg chg="addSp delSp modSp">
        <pc:chgData name="Shkëmbi Glejdis" userId="S::shkemg@usi.ch::4d6e5929-7f75-475e-aa09-9e688811d5e5" providerId="AD" clId="Web-{733AA6F1-7477-289B-77FC-84C1D81E136E}" dt="2021-06-18T13:47:54.957" v="151"/>
        <pc:sldMkLst>
          <pc:docMk/>
          <pc:sldMk cId="963619132" sldId="297"/>
        </pc:sldMkLst>
        <pc:spChg chg="del mod">
          <ac:chgData name="Shkëmbi Glejdis" userId="S::shkemg@usi.ch::4d6e5929-7f75-475e-aa09-9e688811d5e5" providerId="AD" clId="Web-{733AA6F1-7477-289B-77FC-84C1D81E136E}" dt="2021-06-18T13:47:18.425" v="139"/>
          <ac:spMkLst>
            <pc:docMk/>
            <pc:sldMk cId="963619132" sldId="297"/>
            <ac:spMk id="2" creationId="{00000000-0000-0000-0000-000000000000}"/>
          </ac:spMkLst>
        </pc:spChg>
        <pc:spChg chg="mod">
          <ac:chgData name="Shkëmbi Glejdis" userId="S::shkemg@usi.ch::4d6e5929-7f75-475e-aa09-9e688811d5e5" providerId="AD" clId="Web-{733AA6F1-7477-289B-77FC-84C1D81E136E}" dt="2021-06-18T13:46:48.425" v="126" actId="1076"/>
          <ac:spMkLst>
            <pc:docMk/>
            <pc:sldMk cId="963619132" sldId="297"/>
            <ac:spMk id="3" creationId="{00000000-0000-0000-0000-000000000000}"/>
          </ac:spMkLst>
        </pc:spChg>
        <pc:spChg chg="add del">
          <ac:chgData name="Shkëmbi Glejdis" userId="S::shkemg@usi.ch::4d6e5929-7f75-475e-aa09-9e688811d5e5" providerId="AD" clId="Web-{733AA6F1-7477-289B-77FC-84C1D81E136E}" dt="2021-06-18T13:40:40.509" v="36"/>
          <ac:spMkLst>
            <pc:docMk/>
            <pc:sldMk cId="963619132" sldId="297"/>
            <ac:spMk id="4" creationId="{2487110D-8410-43DF-843B-5F2A61965B07}"/>
          </ac:spMkLst>
        </pc:spChg>
        <pc:spChg chg="add del">
          <ac:chgData name="Shkëmbi Glejdis" userId="S::shkemg@usi.ch::4d6e5929-7f75-475e-aa09-9e688811d5e5" providerId="AD" clId="Web-{733AA6F1-7477-289B-77FC-84C1D81E136E}" dt="2021-06-18T13:40:35.228" v="35"/>
          <ac:spMkLst>
            <pc:docMk/>
            <pc:sldMk cId="963619132" sldId="297"/>
            <ac:spMk id="5" creationId="{D0F3F156-92B9-482D-9E2F-336C424F4145}"/>
          </ac:spMkLst>
        </pc:spChg>
        <pc:spChg chg="add del">
          <ac:chgData name="Shkëmbi Glejdis" userId="S::shkemg@usi.ch::4d6e5929-7f75-475e-aa09-9e688811d5e5" providerId="AD" clId="Web-{733AA6F1-7477-289B-77FC-84C1D81E136E}" dt="2021-06-18T13:47:54.957" v="151"/>
          <ac:spMkLst>
            <pc:docMk/>
            <pc:sldMk cId="963619132" sldId="297"/>
            <ac:spMk id="6" creationId="{0E0987EB-42C7-436B-B359-A846D695DA58}"/>
          </ac:spMkLst>
        </pc:spChg>
        <pc:spChg chg="add mod ord">
          <ac:chgData name="Shkëmbi Glejdis" userId="S::shkemg@usi.ch::4d6e5929-7f75-475e-aa09-9e688811d5e5" providerId="AD" clId="Web-{733AA6F1-7477-289B-77FC-84C1D81E136E}" dt="2021-06-18T13:38:43.881" v="17" actId="14100"/>
          <ac:spMkLst>
            <pc:docMk/>
            <pc:sldMk cId="963619132" sldId="297"/>
            <ac:spMk id="8" creationId="{1340C18A-6486-48BE-A4B0-1B2BA9B243A1}"/>
          </ac:spMkLst>
        </pc:spChg>
        <pc:spChg chg="add mod">
          <ac:chgData name="Shkëmbi Glejdis" userId="S::shkemg@usi.ch::4d6e5929-7f75-475e-aa09-9e688811d5e5" providerId="AD" clId="Web-{733AA6F1-7477-289B-77FC-84C1D81E136E}" dt="2021-06-18T13:47:48.223" v="150" actId="20577"/>
          <ac:spMkLst>
            <pc:docMk/>
            <pc:sldMk cId="963619132" sldId="297"/>
            <ac:spMk id="9" creationId="{8BEAF31E-1F9F-4996-98AA-83B8E79958F2}"/>
          </ac:spMkLst>
        </pc:spChg>
        <pc:picChg chg="add del mod">
          <ac:chgData name="Shkëmbi Glejdis" userId="S::shkemg@usi.ch::4d6e5929-7f75-475e-aa09-9e688811d5e5" providerId="AD" clId="Web-{733AA6F1-7477-289B-77FC-84C1D81E136E}" dt="2021-06-18T13:45:32.923" v="83"/>
          <ac:picMkLst>
            <pc:docMk/>
            <pc:sldMk cId="963619132" sldId="297"/>
            <ac:picMk id="5" creationId="{AF1940AD-86D1-4B65-8634-3CB19BE8216C}"/>
          </ac:picMkLst>
        </pc:picChg>
        <pc:picChg chg="add del mod">
          <ac:chgData name="Shkëmbi Glejdis" userId="S::shkemg@usi.ch::4d6e5929-7f75-475e-aa09-9e688811d5e5" providerId="AD" clId="Web-{733AA6F1-7477-289B-77FC-84C1D81E136E}" dt="2021-06-18T13:37:19.316" v="5"/>
          <ac:picMkLst>
            <pc:docMk/>
            <pc:sldMk cId="963619132" sldId="297"/>
            <ac:picMk id="6" creationId="{5F2F27F7-227B-4DE7-9C78-FE129B55F1F0}"/>
          </ac:picMkLst>
        </pc:picChg>
        <pc:picChg chg="add del mod">
          <ac:chgData name="Shkëmbi Glejdis" userId="S::shkemg@usi.ch::4d6e5929-7f75-475e-aa09-9e688811d5e5" providerId="AD" clId="Web-{733AA6F1-7477-289B-77FC-84C1D81E136E}" dt="2021-06-18T13:45:29.626" v="82"/>
          <ac:picMkLst>
            <pc:docMk/>
            <pc:sldMk cId="963619132" sldId="297"/>
            <ac:picMk id="7" creationId="{6F8CDFE9-0C75-4624-8C41-DC29FA11363B}"/>
          </ac:picMkLst>
        </pc:picChg>
      </pc:sldChg>
      <pc:sldChg chg="add del replId">
        <pc:chgData name="Shkëmbi Glejdis" userId="S::shkemg@usi.ch::4d6e5929-7f75-475e-aa09-9e688811d5e5" providerId="AD" clId="Web-{733AA6F1-7477-289B-77FC-84C1D81E136E}" dt="2021-06-18T13:53:34.497" v="294"/>
        <pc:sldMkLst>
          <pc:docMk/>
          <pc:sldMk cId="1934747381" sldId="298"/>
        </pc:sldMkLst>
      </pc:sldChg>
      <pc:sldChg chg="del">
        <pc:chgData name="Shkëmbi Glejdis" userId="S::shkemg@usi.ch::4d6e5929-7f75-475e-aa09-9e688811d5e5" providerId="AD" clId="Web-{733AA6F1-7477-289B-77FC-84C1D81E136E}" dt="2021-06-18T13:40:08.118" v="33"/>
        <pc:sldMkLst>
          <pc:docMk/>
          <pc:sldMk cId="1948651201" sldId="299"/>
        </pc:sldMkLst>
      </pc:sldChg>
      <pc:sldChg chg="addSp modSp add replId">
        <pc:chgData name="Shkëmbi Glejdis" userId="S::shkemg@usi.ch::4d6e5929-7f75-475e-aa09-9e688811d5e5" providerId="AD" clId="Web-{733AA6F1-7477-289B-77FC-84C1D81E136E}" dt="2021-06-18T14:48:11.192" v="456" actId="1076"/>
        <pc:sldMkLst>
          <pc:docMk/>
          <pc:sldMk cId="3211224849" sldId="299"/>
        </pc:sldMkLst>
        <pc:spChg chg="mod">
          <ac:chgData name="Shkëmbi Glejdis" userId="S::shkemg@usi.ch::4d6e5929-7f75-475e-aa09-9e688811d5e5" providerId="AD" clId="Web-{733AA6F1-7477-289B-77FC-84C1D81E136E}" dt="2021-06-18T14:48:03.504" v="453" actId="20577"/>
          <ac:spMkLst>
            <pc:docMk/>
            <pc:sldMk cId="3211224849" sldId="299"/>
            <ac:spMk id="6" creationId="{AE1E1796-1C63-446F-9EED-8189F771B50D}"/>
          </ac:spMkLst>
        </pc:spChg>
        <pc:spChg chg="mod">
          <ac:chgData name="Shkëmbi Glejdis" userId="S::shkemg@usi.ch::4d6e5929-7f75-475e-aa09-9e688811d5e5" providerId="AD" clId="Web-{733AA6F1-7477-289B-77FC-84C1D81E136E}" dt="2021-06-18T13:54:31.295" v="303" actId="20577"/>
          <ac:spMkLst>
            <pc:docMk/>
            <pc:sldMk cId="3211224849" sldId="299"/>
            <ac:spMk id="8" creationId="{BFFC1A2C-9353-4CA9-95C5-0DFBBAF49B9C}"/>
          </ac:spMkLst>
        </pc:spChg>
        <pc:picChg chg="add mod">
          <ac:chgData name="Shkëmbi Glejdis" userId="S::shkemg@usi.ch::4d6e5929-7f75-475e-aa09-9e688811d5e5" providerId="AD" clId="Web-{733AA6F1-7477-289B-77FC-84C1D81E136E}" dt="2021-06-18T14:48:11.192" v="456" actId="1076"/>
          <ac:picMkLst>
            <pc:docMk/>
            <pc:sldMk cId="3211224849" sldId="299"/>
            <ac:picMk id="2" creationId="{0D9D91C1-B767-40D9-B898-8493E573917B}"/>
          </ac:picMkLst>
        </pc:picChg>
      </pc:sldChg>
    </pc:docChg>
  </pc:docChgLst>
  <pc:docChgLst>
    <pc:chgData name="Shkëmbi Glejdis" userId="S::shkemg@usi.ch::4d6e5929-7f75-475e-aa09-9e688811d5e5" providerId="AD" clId="Web-{238051A7-A334-CA32-671B-5164F88333D1}"/>
    <pc:docChg chg="addSld modSld">
      <pc:chgData name="Shkëmbi Glejdis" userId="S::shkemg@usi.ch::4d6e5929-7f75-475e-aa09-9e688811d5e5" providerId="AD" clId="Web-{238051A7-A334-CA32-671B-5164F88333D1}" dt="2021-06-20T19:53:11.708" v="243" actId="14100"/>
      <pc:docMkLst>
        <pc:docMk/>
      </pc:docMkLst>
      <pc:sldChg chg="addSp delSp modSp">
        <pc:chgData name="Shkëmbi Glejdis" userId="S::shkemg@usi.ch::4d6e5929-7f75-475e-aa09-9e688811d5e5" providerId="AD" clId="Web-{238051A7-A334-CA32-671B-5164F88333D1}" dt="2021-06-20T16:33:46.832" v="100"/>
        <pc:sldMkLst>
          <pc:docMk/>
          <pc:sldMk cId="1761645745" sldId="301"/>
        </pc:sldMkLst>
        <pc:spChg chg="add mod">
          <ac:chgData name="Shkëmbi Glejdis" userId="S::shkemg@usi.ch::4d6e5929-7f75-475e-aa09-9e688811d5e5" providerId="AD" clId="Web-{238051A7-A334-CA32-671B-5164F88333D1}" dt="2021-06-20T16:25:33.397" v="33" actId="20577"/>
          <ac:spMkLst>
            <pc:docMk/>
            <pc:sldMk cId="1761645745" sldId="301"/>
            <ac:spMk id="2" creationId="{43FC8C70-A608-43C5-B4AB-E99CC578C18D}"/>
          </ac:spMkLst>
        </pc:spChg>
        <pc:spChg chg="del">
          <ac:chgData name="Shkëmbi Glejdis" userId="S::shkemg@usi.ch::4d6e5929-7f75-475e-aa09-9e688811d5e5" providerId="AD" clId="Web-{238051A7-A334-CA32-671B-5164F88333D1}" dt="2021-06-20T16:25:38.006" v="34"/>
          <ac:spMkLst>
            <pc:docMk/>
            <pc:sldMk cId="1761645745" sldId="301"/>
            <ac:spMk id="7" creationId="{56035870-03F3-4E0E-AAEF-FF430F93E6DF}"/>
          </ac:spMkLst>
        </pc:spChg>
        <pc:spChg chg="add mod">
          <ac:chgData name="Shkëmbi Glejdis" userId="S::shkemg@usi.ch::4d6e5929-7f75-475e-aa09-9e688811d5e5" providerId="AD" clId="Web-{238051A7-A334-CA32-671B-5164F88333D1}" dt="2021-06-20T16:31:55.860" v="73" actId="1076"/>
          <ac:spMkLst>
            <pc:docMk/>
            <pc:sldMk cId="1761645745" sldId="301"/>
            <ac:spMk id="16" creationId="{B5312E77-F4A2-41FE-BD26-3D2D250D288B}"/>
          </ac:spMkLst>
        </pc:spChg>
        <pc:spChg chg="add mod">
          <ac:chgData name="Shkëmbi Glejdis" userId="S::shkemg@usi.ch::4d6e5929-7f75-475e-aa09-9e688811d5e5" providerId="AD" clId="Web-{238051A7-A334-CA32-671B-5164F88333D1}" dt="2021-06-20T16:33:46.832" v="100"/>
          <ac:spMkLst>
            <pc:docMk/>
            <pc:sldMk cId="1761645745" sldId="301"/>
            <ac:spMk id="17" creationId="{EBE458EC-6A99-48F6-8CEC-CE5C1532B3A5}"/>
          </ac:spMkLst>
        </pc:spChg>
        <pc:picChg chg="del">
          <ac:chgData name="Shkëmbi Glejdis" userId="S::shkemg@usi.ch::4d6e5929-7f75-475e-aa09-9e688811d5e5" providerId="AD" clId="Web-{238051A7-A334-CA32-671B-5164F88333D1}" dt="2021-06-20T16:22:09.204" v="1"/>
          <ac:picMkLst>
            <pc:docMk/>
            <pc:sldMk cId="1761645745" sldId="301"/>
            <ac:picMk id="3" creationId="{6291E18A-8700-421C-93C3-A4D9A3251D1A}"/>
          </ac:picMkLst>
        </pc:picChg>
        <pc:picChg chg="add del mod">
          <ac:chgData name="Shkëmbi Glejdis" userId="S::shkemg@usi.ch::4d6e5929-7f75-475e-aa09-9e688811d5e5" providerId="AD" clId="Web-{238051A7-A334-CA32-671B-5164F88333D1}" dt="2021-06-20T16:25:11.162" v="21"/>
          <ac:picMkLst>
            <pc:docMk/>
            <pc:sldMk cId="1761645745" sldId="301"/>
            <ac:picMk id="9" creationId="{E55E2C06-4F8B-42A8-8E8B-4EB20B346B1E}"/>
          </ac:picMkLst>
        </pc:picChg>
        <pc:picChg chg="add mod">
          <ac:chgData name="Shkëmbi Glejdis" userId="S::shkemg@usi.ch::4d6e5929-7f75-475e-aa09-9e688811d5e5" providerId="AD" clId="Web-{238051A7-A334-CA32-671B-5164F88333D1}" dt="2021-06-20T16:25:29.881" v="28" actId="1076"/>
          <ac:picMkLst>
            <pc:docMk/>
            <pc:sldMk cId="1761645745" sldId="301"/>
            <ac:picMk id="10" creationId="{7862C511-A668-4EC5-9782-13FC1BCC6CCE}"/>
          </ac:picMkLst>
        </pc:picChg>
        <pc:picChg chg="add mod">
          <ac:chgData name="Shkëmbi Glejdis" userId="S::shkemg@usi.ch::4d6e5929-7f75-475e-aa09-9e688811d5e5" providerId="AD" clId="Web-{238051A7-A334-CA32-671B-5164F88333D1}" dt="2021-06-20T16:25:20.709" v="25" actId="1076"/>
          <ac:picMkLst>
            <pc:docMk/>
            <pc:sldMk cId="1761645745" sldId="301"/>
            <ac:picMk id="11" creationId="{3CD628B5-9D80-4AE2-84AB-DA9EC7AF02D8}"/>
          </ac:picMkLst>
        </pc:picChg>
        <pc:picChg chg="add mod">
          <ac:chgData name="Shkëmbi Glejdis" userId="S::shkemg@usi.ch::4d6e5929-7f75-475e-aa09-9e688811d5e5" providerId="AD" clId="Web-{238051A7-A334-CA32-671B-5164F88333D1}" dt="2021-06-20T16:27:38.837" v="39" actId="1076"/>
          <ac:picMkLst>
            <pc:docMk/>
            <pc:sldMk cId="1761645745" sldId="301"/>
            <ac:picMk id="12" creationId="{BDF87E49-ACCB-4775-B949-B84CF89EF9FA}"/>
          </ac:picMkLst>
        </pc:picChg>
        <pc:picChg chg="add mod">
          <ac:chgData name="Shkëmbi Glejdis" userId="S::shkemg@usi.ch::4d6e5929-7f75-475e-aa09-9e688811d5e5" providerId="AD" clId="Web-{238051A7-A334-CA32-671B-5164F88333D1}" dt="2021-06-20T16:28:57.465" v="44" actId="14100"/>
          <ac:picMkLst>
            <pc:docMk/>
            <pc:sldMk cId="1761645745" sldId="301"/>
            <ac:picMk id="13" creationId="{934A282A-6D98-4FFC-A158-1417AC988FB2}"/>
          </ac:picMkLst>
        </pc:picChg>
        <pc:inkChg chg="add del">
          <ac:chgData name="Shkëmbi Glejdis" userId="S::shkemg@usi.ch::4d6e5929-7f75-475e-aa09-9e688811d5e5" providerId="AD" clId="Web-{238051A7-A334-CA32-671B-5164F88333D1}" dt="2021-06-20T16:30:49.327" v="46"/>
          <ac:inkMkLst>
            <pc:docMk/>
            <pc:sldMk cId="1761645745" sldId="301"/>
            <ac:inkMk id="14" creationId="{0FCDDA58-02C4-4724-9B31-9F8B3C2F3875}"/>
          </ac:inkMkLst>
        </pc:inkChg>
        <pc:cxnChg chg="add mod">
          <ac:chgData name="Shkëmbi Glejdis" userId="S::shkemg@usi.ch::4d6e5929-7f75-475e-aa09-9e688811d5e5" providerId="AD" clId="Web-{238051A7-A334-CA32-671B-5164F88333D1}" dt="2021-06-20T16:31:25.578" v="51"/>
          <ac:cxnSpMkLst>
            <pc:docMk/>
            <pc:sldMk cId="1761645745" sldId="301"/>
            <ac:cxnSpMk id="15" creationId="{07613B80-0F45-4193-A55D-BDF99386368F}"/>
          </ac:cxnSpMkLst>
        </pc:cxnChg>
      </pc:sldChg>
      <pc:sldChg chg="addSp modSp">
        <pc:chgData name="Shkëmbi Glejdis" userId="S::shkemg@usi.ch::4d6e5929-7f75-475e-aa09-9e688811d5e5" providerId="AD" clId="Web-{238051A7-A334-CA32-671B-5164F88333D1}" dt="2021-06-20T18:32:25.585" v="182" actId="20577"/>
        <pc:sldMkLst>
          <pc:docMk/>
          <pc:sldMk cId="9472096" sldId="306"/>
        </pc:sldMkLst>
        <pc:spChg chg="add mod">
          <ac:chgData name="Shkëmbi Glejdis" userId="S::shkemg@usi.ch::4d6e5929-7f75-475e-aa09-9e688811d5e5" providerId="AD" clId="Web-{238051A7-A334-CA32-671B-5164F88333D1}" dt="2021-06-20T18:32:25.585" v="182" actId="20577"/>
          <ac:spMkLst>
            <pc:docMk/>
            <pc:sldMk cId="9472096" sldId="306"/>
            <ac:spMk id="2" creationId="{8ABBCC4E-D5C1-4037-80E0-1567B4770E28}"/>
          </ac:spMkLst>
        </pc:spChg>
        <pc:spChg chg="mod">
          <ac:chgData name="Shkëmbi Glejdis" userId="S::shkemg@usi.ch::4d6e5929-7f75-475e-aa09-9e688811d5e5" providerId="AD" clId="Web-{238051A7-A334-CA32-671B-5164F88333D1}" dt="2021-06-20T18:23:26.916" v="101" actId="1076"/>
          <ac:spMkLst>
            <pc:docMk/>
            <pc:sldMk cId="9472096" sldId="306"/>
            <ac:spMk id="7" creationId="{AECAB1E3-EBE8-4ABE-9D82-1C259BBB8880}"/>
          </ac:spMkLst>
        </pc:spChg>
        <pc:picChg chg="add mod">
          <ac:chgData name="Shkëmbi Glejdis" userId="S::shkemg@usi.ch::4d6e5929-7f75-475e-aa09-9e688811d5e5" providerId="AD" clId="Web-{238051A7-A334-CA32-671B-5164F88333D1}" dt="2021-06-20T18:29:35.440" v="141" actId="1076"/>
          <ac:picMkLst>
            <pc:docMk/>
            <pc:sldMk cId="9472096" sldId="306"/>
            <ac:picMk id="3" creationId="{8E6BC607-E125-44EE-BFDB-478E73957A53}"/>
          </ac:picMkLst>
        </pc:picChg>
        <pc:picChg chg="mod">
          <ac:chgData name="Shkëmbi Glejdis" userId="S::shkemg@usi.ch::4d6e5929-7f75-475e-aa09-9e688811d5e5" providerId="AD" clId="Web-{238051A7-A334-CA32-671B-5164F88333D1}" dt="2021-06-20T18:23:30.026" v="102" actId="1076"/>
          <ac:picMkLst>
            <pc:docMk/>
            <pc:sldMk cId="9472096" sldId="306"/>
            <ac:picMk id="6" creationId="{D5CF12D4-3F04-4836-BC6B-34E90D8EFA94}"/>
          </ac:picMkLst>
        </pc:picChg>
      </pc:sldChg>
      <pc:sldChg chg="addSp delSp modSp">
        <pc:chgData name="Shkëmbi Glejdis" userId="S::shkemg@usi.ch::4d6e5929-7f75-475e-aa09-9e688811d5e5" providerId="AD" clId="Web-{238051A7-A334-CA32-671B-5164F88333D1}" dt="2021-06-20T19:53:11.708" v="243" actId="14100"/>
        <pc:sldMkLst>
          <pc:docMk/>
          <pc:sldMk cId="2462665863" sldId="309"/>
        </pc:sldMkLst>
        <pc:spChg chg="mod">
          <ac:chgData name="Shkëmbi Glejdis" userId="S::shkemg@usi.ch::4d6e5929-7f75-475e-aa09-9e688811d5e5" providerId="AD" clId="Web-{238051A7-A334-CA32-671B-5164F88333D1}" dt="2021-06-20T19:50:04.564" v="236" actId="1076"/>
          <ac:spMkLst>
            <pc:docMk/>
            <pc:sldMk cId="2462665863" sldId="309"/>
            <ac:spMk id="6" creationId="{8E338D2D-E869-4509-94F3-9D417DF7104C}"/>
          </ac:spMkLst>
        </pc:spChg>
        <pc:spChg chg="add del mod">
          <ac:chgData name="Shkëmbi Glejdis" userId="S::shkemg@usi.ch::4d6e5929-7f75-475e-aa09-9e688811d5e5" providerId="AD" clId="Web-{238051A7-A334-CA32-671B-5164F88333D1}" dt="2021-06-20T19:49:29.345" v="225"/>
          <ac:spMkLst>
            <pc:docMk/>
            <pc:sldMk cId="2462665863" sldId="309"/>
            <ac:spMk id="7" creationId="{0BC95613-11F9-418C-9F1C-29E71633BDBD}"/>
          </ac:spMkLst>
        </pc:spChg>
        <pc:spChg chg="add del mod">
          <ac:chgData name="Shkëmbi Glejdis" userId="S::shkemg@usi.ch::4d6e5929-7f75-475e-aa09-9e688811d5e5" providerId="AD" clId="Web-{238051A7-A334-CA32-671B-5164F88333D1}" dt="2021-06-20T19:49:11.626" v="215"/>
          <ac:spMkLst>
            <pc:docMk/>
            <pc:sldMk cId="2462665863" sldId="309"/>
            <ac:spMk id="11" creationId="{81F24DD0-8D83-4B83-86AC-BE63E0291D62}"/>
          </ac:spMkLst>
        </pc:spChg>
        <pc:picChg chg="add del mod">
          <ac:chgData name="Shkëmbi Glejdis" userId="S::shkemg@usi.ch::4d6e5929-7f75-475e-aa09-9e688811d5e5" providerId="AD" clId="Web-{238051A7-A334-CA32-671B-5164F88333D1}" dt="2021-06-20T19:49:36.954" v="230"/>
          <ac:picMkLst>
            <pc:docMk/>
            <pc:sldMk cId="2462665863" sldId="309"/>
            <ac:picMk id="2" creationId="{F102A6A1-CA01-4116-9218-328ACAC50911}"/>
          </ac:picMkLst>
        </pc:picChg>
        <pc:picChg chg="del">
          <ac:chgData name="Shkëmbi Glejdis" userId="S::shkemg@usi.ch::4d6e5929-7f75-475e-aa09-9e688811d5e5" providerId="AD" clId="Web-{238051A7-A334-CA32-671B-5164F88333D1}" dt="2021-06-20T19:46:13.950" v="183"/>
          <ac:picMkLst>
            <pc:docMk/>
            <pc:sldMk cId="2462665863" sldId="309"/>
            <ac:picMk id="3" creationId="{65C7776F-C5AC-4EEA-873C-B9C4D5C30A26}"/>
          </ac:picMkLst>
        </pc:picChg>
        <pc:picChg chg="mod">
          <ac:chgData name="Shkëmbi Glejdis" userId="S::shkemg@usi.ch::4d6e5929-7f75-475e-aa09-9e688811d5e5" providerId="AD" clId="Web-{238051A7-A334-CA32-671B-5164F88333D1}" dt="2021-06-20T19:50:09.314" v="238" actId="1076"/>
          <ac:picMkLst>
            <pc:docMk/>
            <pc:sldMk cId="2462665863" sldId="309"/>
            <ac:picMk id="9" creationId="{BD9C7010-09EC-481B-A4FD-14346EA09E93}"/>
          </ac:picMkLst>
        </pc:picChg>
        <pc:picChg chg="mod">
          <ac:chgData name="Shkëmbi Glejdis" userId="S::shkemg@usi.ch::4d6e5929-7f75-475e-aa09-9e688811d5e5" providerId="AD" clId="Web-{238051A7-A334-CA32-671B-5164F88333D1}" dt="2021-06-20T19:50:06.580" v="237" actId="1076"/>
          <ac:picMkLst>
            <pc:docMk/>
            <pc:sldMk cId="2462665863" sldId="309"/>
            <ac:picMk id="10" creationId="{229AC917-FB7B-4DE1-862D-C5009C859E03}"/>
          </ac:picMkLst>
        </pc:picChg>
        <pc:picChg chg="add del mod">
          <ac:chgData name="Shkëmbi Glejdis" userId="S::shkemg@usi.ch::4d6e5929-7f75-475e-aa09-9e688811d5e5" providerId="AD" clId="Web-{238051A7-A334-CA32-671B-5164F88333D1}" dt="2021-06-20T19:52:52.349" v="240"/>
          <ac:picMkLst>
            <pc:docMk/>
            <pc:sldMk cId="2462665863" sldId="309"/>
            <ac:picMk id="12" creationId="{7880BE00-CD25-418E-AD63-3018306AC3C9}"/>
          </ac:picMkLst>
        </pc:picChg>
        <pc:picChg chg="add mod">
          <ac:chgData name="Shkëmbi Glejdis" userId="S::shkemg@usi.ch::4d6e5929-7f75-475e-aa09-9e688811d5e5" providerId="AD" clId="Web-{238051A7-A334-CA32-671B-5164F88333D1}" dt="2021-06-20T19:53:11.708" v="243" actId="14100"/>
          <ac:picMkLst>
            <pc:docMk/>
            <pc:sldMk cId="2462665863" sldId="309"/>
            <ac:picMk id="13" creationId="{59FAB4F0-E36F-4740-BE4C-8A92E7972A2A}"/>
          </ac:picMkLst>
        </pc:picChg>
      </pc:sldChg>
      <pc:sldChg chg="add replId">
        <pc:chgData name="Shkëmbi Glejdis" userId="S::shkemg@usi.ch::4d6e5929-7f75-475e-aa09-9e688811d5e5" providerId="AD" clId="Web-{238051A7-A334-CA32-671B-5164F88333D1}" dt="2021-06-20T16:22:07.110" v="0"/>
        <pc:sldMkLst>
          <pc:docMk/>
          <pc:sldMk cId="431299153" sldId="310"/>
        </pc:sldMkLst>
      </pc:sldChg>
    </pc:docChg>
  </pc:docChgLst>
  <pc:docChgLst>
    <pc:chgData name="Shkëmbi Glejdis" userId="S::shkemg@usi.ch::4d6e5929-7f75-475e-aa09-9e688811d5e5" providerId="AD" clId="Web-{620407F0-F9F9-53C5-0920-66E1307442A4}"/>
    <pc:docChg chg="addSld delSld modSld sldOrd">
      <pc:chgData name="Shkëmbi Glejdis" userId="S::shkemg@usi.ch::4d6e5929-7f75-475e-aa09-9e688811d5e5" providerId="AD" clId="Web-{620407F0-F9F9-53C5-0920-66E1307442A4}" dt="2021-06-18T16:59:09.440" v="686" actId="20577"/>
      <pc:docMkLst>
        <pc:docMk/>
      </pc:docMkLst>
      <pc:sldChg chg="addSp delSp modSp">
        <pc:chgData name="Shkëmbi Glejdis" userId="S::shkemg@usi.ch::4d6e5929-7f75-475e-aa09-9e688811d5e5" providerId="AD" clId="Web-{620407F0-F9F9-53C5-0920-66E1307442A4}" dt="2021-06-18T15:35:26.272" v="120" actId="20577"/>
        <pc:sldMkLst>
          <pc:docMk/>
          <pc:sldMk cId="3211224849" sldId="299"/>
        </pc:sldMkLst>
        <pc:spChg chg="mod">
          <ac:chgData name="Shkëmbi Glejdis" userId="S::shkemg@usi.ch::4d6e5929-7f75-475e-aa09-9e688811d5e5" providerId="AD" clId="Web-{620407F0-F9F9-53C5-0920-66E1307442A4}" dt="2021-06-18T15:35:26.272" v="120" actId="20577"/>
          <ac:spMkLst>
            <pc:docMk/>
            <pc:sldMk cId="3211224849" sldId="299"/>
            <ac:spMk id="6" creationId="{AE1E1796-1C63-446F-9EED-8189F771B50D}"/>
          </ac:spMkLst>
        </pc:spChg>
        <pc:spChg chg="add del mod">
          <ac:chgData name="Shkëmbi Glejdis" userId="S::shkemg@usi.ch::4d6e5929-7f75-475e-aa09-9e688811d5e5" providerId="AD" clId="Web-{620407F0-F9F9-53C5-0920-66E1307442A4}" dt="2021-06-18T15:08:29.265" v="28"/>
          <ac:spMkLst>
            <pc:docMk/>
            <pc:sldMk cId="3211224849" sldId="299"/>
            <ac:spMk id="7" creationId="{4F16CC9F-BDB2-492E-A576-1627BB7C5848}"/>
          </ac:spMkLst>
        </pc:spChg>
        <pc:spChg chg="add del">
          <ac:chgData name="Shkëmbi Glejdis" userId="S::shkemg@usi.ch::4d6e5929-7f75-475e-aa09-9e688811d5e5" providerId="AD" clId="Web-{620407F0-F9F9-53C5-0920-66E1307442A4}" dt="2021-06-18T15:07:30.046" v="23"/>
          <ac:spMkLst>
            <pc:docMk/>
            <pc:sldMk cId="3211224849" sldId="299"/>
            <ac:spMk id="9" creationId="{543F6759-59B6-4AEE-B238-F07BBD897BA5}"/>
          </ac:spMkLst>
        </pc:spChg>
        <pc:spChg chg="add del">
          <ac:chgData name="Shkëmbi Glejdis" userId="S::shkemg@usi.ch::4d6e5929-7f75-475e-aa09-9e688811d5e5" providerId="AD" clId="Web-{620407F0-F9F9-53C5-0920-66E1307442A4}" dt="2021-06-18T15:07:29.124" v="22"/>
          <ac:spMkLst>
            <pc:docMk/>
            <pc:sldMk cId="3211224849" sldId="299"/>
            <ac:spMk id="10" creationId="{E21A39BB-ED54-4EAF-8E8D-16DC139D7E70}"/>
          </ac:spMkLst>
        </pc:spChg>
        <pc:spChg chg="add del">
          <ac:chgData name="Shkëmbi Glejdis" userId="S::shkemg@usi.ch::4d6e5929-7f75-475e-aa09-9e688811d5e5" providerId="AD" clId="Web-{620407F0-F9F9-53C5-0920-66E1307442A4}" dt="2021-06-18T15:07:28.280" v="21"/>
          <ac:spMkLst>
            <pc:docMk/>
            <pc:sldMk cId="3211224849" sldId="299"/>
            <ac:spMk id="11" creationId="{C04448EF-3800-4510-941A-6266EDE83946}"/>
          </ac:spMkLst>
        </pc:spChg>
        <pc:graphicFrameChg chg="mod">
          <ac:chgData name="Shkëmbi Glejdis" userId="S::shkemg@usi.ch::4d6e5929-7f75-475e-aa09-9e688811d5e5" providerId="AD" clId="Web-{620407F0-F9F9-53C5-0920-66E1307442A4}" dt="2021-06-18T15:07:38.452" v="25" actId="1076"/>
          <ac:graphicFrameMkLst>
            <pc:docMk/>
            <pc:sldMk cId="3211224849" sldId="299"/>
            <ac:graphicFrameMk id="3" creationId="{B22D6997-9128-4220-9FF8-D4FDCECBAD41}"/>
          </ac:graphicFrameMkLst>
        </pc:graphicFrameChg>
      </pc:sldChg>
      <pc:sldChg chg="addSp delSp modSp add replId">
        <pc:chgData name="Shkëmbi Glejdis" userId="S::shkemg@usi.ch::4d6e5929-7f75-475e-aa09-9e688811d5e5" providerId="AD" clId="Web-{620407F0-F9F9-53C5-0920-66E1307442A4}" dt="2021-06-18T16:28:22.672" v="390" actId="20577"/>
        <pc:sldMkLst>
          <pc:docMk/>
          <pc:sldMk cId="2930574017" sldId="300"/>
        </pc:sldMkLst>
        <pc:spChg chg="mod">
          <ac:chgData name="Shkëmbi Glejdis" userId="S::shkemg@usi.ch::4d6e5929-7f75-475e-aa09-9e688811d5e5" providerId="AD" clId="Web-{620407F0-F9F9-53C5-0920-66E1307442A4}" dt="2021-06-18T16:28:22.672" v="390" actId="20577"/>
          <ac:spMkLst>
            <pc:docMk/>
            <pc:sldMk cId="2930574017" sldId="300"/>
            <ac:spMk id="6" creationId="{AE1E1796-1C63-446F-9EED-8189F771B50D}"/>
          </ac:spMkLst>
        </pc:spChg>
        <pc:spChg chg="add del">
          <ac:chgData name="Shkëmbi Glejdis" userId="S::shkemg@usi.ch::4d6e5929-7f75-475e-aa09-9e688811d5e5" providerId="AD" clId="Web-{620407F0-F9F9-53C5-0920-66E1307442A4}" dt="2021-06-18T15:07:18.170" v="19"/>
          <ac:spMkLst>
            <pc:docMk/>
            <pc:sldMk cId="2930574017" sldId="300"/>
            <ac:spMk id="7" creationId="{5481B206-A1D6-4DD7-A37E-F5B103B82C37}"/>
          </ac:spMkLst>
        </pc:spChg>
        <pc:graphicFrameChg chg="del">
          <ac:chgData name="Shkëmbi Glejdis" userId="S::shkemg@usi.ch::4d6e5929-7f75-475e-aa09-9e688811d5e5" providerId="AD" clId="Web-{620407F0-F9F9-53C5-0920-66E1307442A4}" dt="2021-06-18T15:06:50.029" v="17"/>
          <ac:graphicFrameMkLst>
            <pc:docMk/>
            <pc:sldMk cId="2930574017" sldId="300"/>
            <ac:graphicFrameMk id="3" creationId="{B22D6997-9128-4220-9FF8-D4FDCECBAD41}"/>
          </ac:graphicFrameMkLst>
        </pc:graphicFrameChg>
        <pc:picChg chg="del">
          <ac:chgData name="Shkëmbi Glejdis" userId="S::shkemg@usi.ch::4d6e5929-7f75-475e-aa09-9e688811d5e5" providerId="AD" clId="Web-{620407F0-F9F9-53C5-0920-66E1307442A4}" dt="2021-06-18T15:15:34.460" v="33"/>
          <ac:picMkLst>
            <pc:docMk/>
            <pc:sldMk cId="2930574017" sldId="300"/>
            <ac:picMk id="2" creationId="{0D9D91C1-B767-40D9-B898-8493E573917B}"/>
          </ac:picMkLst>
        </pc:picChg>
        <pc:picChg chg="add mod">
          <ac:chgData name="Shkëmbi Glejdis" userId="S::shkemg@usi.ch::4d6e5929-7f75-475e-aa09-9e688811d5e5" providerId="AD" clId="Web-{620407F0-F9F9-53C5-0920-66E1307442A4}" dt="2021-06-18T16:26:48.073" v="383" actId="1076"/>
          <ac:picMkLst>
            <pc:docMk/>
            <pc:sldMk cId="2930574017" sldId="300"/>
            <ac:picMk id="2" creationId="{886000AB-FBF3-4BD3-BDE9-45C820F04CAB}"/>
          </ac:picMkLst>
        </pc:picChg>
        <pc:picChg chg="add del mod">
          <ac:chgData name="Shkëmbi Glejdis" userId="S::shkemg@usi.ch::4d6e5929-7f75-475e-aa09-9e688811d5e5" providerId="AD" clId="Web-{620407F0-F9F9-53C5-0920-66E1307442A4}" dt="2021-06-18T16:26:40.807" v="379"/>
          <ac:picMkLst>
            <pc:docMk/>
            <pc:sldMk cId="2930574017" sldId="300"/>
            <ac:picMk id="9" creationId="{A0FFBD4B-A9F4-4FA7-B097-F2310B8F2968}"/>
          </ac:picMkLst>
        </pc:picChg>
      </pc:sldChg>
      <pc:sldChg chg="addSp delSp modSp add replId">
        <pc:chgData name="Shkëmbi Glejdis" userId="S::shkemg@usi.ch::4d6e5929-7f75-475e-aa09-9e688811d5e5" providerId="AD" clId="Web-{620407F0-F9F9-53C5-0920-66E1307442A4}" dt="2021-06-18T15:44:36.021" v="179" actId="20577"/>
        <pc:sldMkLst>
          <pc:docMk/>
          <pc:sldMk cId="1761645745" sldId="301"/>
        </pc:sldMkLst>
        <pc:spChg chg="mod">
          <ac:chgData name="Shkëmbi Glejdis" userId="S::shkemg@usi.ch::4d6e5929-7f75-475e-aa09-9e688811d5e5" providerId="AD" clId="Web-{620407F0-F9F9-53C5-0920-66E1307442A4}" dt="2021-06-18T15:44:36.021" v="179" actId="20577"/>
          <ac:spMkLst>
            <pc:docMk/>
            <pc:sldMk cId="1761645745" sldId="301"/>
            <ac:spMk id="6" creationId="{AE1E1796-1C63-446F-9EED-8189F771B50D}"/>
          </ac:spMkLst>
        </pc:spChg>
        <pc:spChg chg="add mod">
          <ac:chgData name="Shkëmbi Glejdis" userId="S::shkemg@usi.ch::4d6e5929-7f75-475e-aa09-9e688811d5e5" providerId="AD" clId="Web-{620407F0-F9F9-53C5-0920-66E1307442A4}" dt="2021-06-18T15:43:39.379" v="150" actId="1076"/>
          <ac:spMkLst>
            <pc:docMk/>
            <pc:sldMk cId="1761645745" sldId="301"/>
            <ac:spMk id="7" creationId="{56035870-03F3-4E0E-AAEF-FF430F93E6DF}"/>
          </ac:spMkLst>
        </pc:spChg>
        <pc:picChg chg="add del mod">
          <ac:chgData name="Shkëmbi Glejdis" userId="S::shkemg@usi.ch::4d6e5929-7f75-475e-aa09-9e688811d5e5" providerId="AD" clId="Web-{620407F0-F9F9-53C5-0920-66E1307442A4}" dt="2021-06-18T15:34:53.631" v="113"/>
          <ac:picMkLst>
            <pc:docMk/>
            <pc:sldMk cId="1761645745" sldId="301"/>
            <ac:picMk id="2" creationId="{3CFBCE83-C92E-4F43-8FDC-0805E3CDACC8}"/>
          </ac:picMkLst>
        </pc:picChg>
        <pc:picChg chg="add mod">
          <ac:chgData name="Shkëmbi Glejdis" userId="S::shkemg@usi.ch::4d6e5929-7f75-475e-aa09-9e688811d5e5" providerId="AD" clId="Web-{620407F0-F9F9-53C5-0920-66E1307442A4}" dt="2021-06-18T15:35:57.226" v="122" actId="14100"/>
          <ac:picMkLst>
            <pc:docMk/>
            <pc:sldMk cId="1761645745" sldId="301"/>
            <ac:picMk id="3" creationId="{6291E18A-8700-421C-93C3-A4D9A3251D1A}"/>
          </ac:picMkLst>
        </pc:picChg>
        <pc:picChg chg="del">
          <ac:chgData name="Shkëmbi Glejdis" userId="S::shkemg@usi.ch::4d6e5929-7f75-475e-aa09-9e688811d5e5" providerId="AD" clId="Web-{620407F0-F9F9-53C5-0920-66E1307442A4}" dt="2021-06-18T15:33:47.331" v="103"/>
          <ac:picMkLst>
            <pc:docMk/>
            <pc:sldMk cId="1761645745" sldId="301"/>
            <ac:picMk id="9" creationId="{A0FFBD4B-A9F4-4FA7-B097-F2310B8F2968}"/>
          </ac:picMkLst>
        </pc:picChg>
      </pc:sldChg>
      <pc:sldChg chg="addSp delSp modSp add del replId">
        <pc:chgData name="Shkëmbi Glejdis" userId="S::shkemg@usi.ch::4d6e5929-7f75-475e-aa09-9e688811d5e5" providerId="AD" clId="Web-{620407F0-F9F9-53C5-0920-66E1307442A4}" dt="2021-06-18T16:22:34.324" v="378" actId="20577"/>
        <pc:sldMkLst>
          <pc:docMk/>
          <pc:sldMk cId="3734130406" sldId="302"/>
        </pc:sldMkLst>
        <pc:spChg chg="add mod">
          <ac:chgData name="Shkëmbi Glejdis" userId="S::shkemg@usi.ch::4d6e5929-7f75-475e-aa09-9e688811d5e5" providerId="AD" clId="Web-{620407F0-F9F9-53C5-0920-66E1307442A4}" dt="2021-06-18T16:11:34.474" v="218" actId="20577"/>
          <ac:spMkLst>
            <pc:docMk/>
            <pc:sldMk cId="3734130406" sldId="302"/>
            <ac:spMk id="3" creationId="{D3544EC6-C957-45A4-8F62-AAF1994C5725}"/>
          </ac:spMkLst>
        </pc:spChg>
        <pc:spChg chg="mod">
          <ac:chgData name="Shkëmbi Glejdis" userId="S::shkemg@usi.ch::4d6e5929-7f75-475e-aa09-9e688811d5e5" providerId="AD" clId="Web-{620407F0-F9F9-53C5-0920-66E1307442A4}" dt="2021-06-18T15:45:42.506" v="187" actId="20577"/>
          <ac:spMkLst>
            <pc:docMk/>
            <pc:sldMk cId="3734130406" sldId="302"/>
            <ac:spMk id="6" creationId="{AE1E1796-1C63-446F-9EED-8189F771B50D}"/>
          </ac:spMkLst>
        </pc:spChg>
        <pc:spChg chg="add mod">
          <ac:chgData name="Shkëmbi Glejdis" userId="S::shkemg@usi.ch::4d6e5929-7f75-475e-aa09-9e688811d5e5" providerId="AD" clId="Web-{620407F0-F9F9-53C5-0920-66E1307442A4}" dt="2021-06-18T16:22:34.324" v="378" actId="20577"/>
          <ac:spMkLst>
            <pc:docMk/>
            <pc:sldMk cId="3734130406" sldId="302"/>
            <ac:spMk id="7" creationId="{CFA74DF6-217D-493E-95CA-A4B360ACA603}"/>
          </ac:spMkLst>
        </pc:spChg>
        <pc:picChg chg="add mod">
          <ac:chgData name="Shkëmbi Glejdis" userId="S::shkemg@usi.ch::4d6e5929-7f75-475e-aa09-9e688811d5e5" providerId="AD" clId="Web-{620407F0-F9F9-53C5-0920-66E1307442A4}" dt="2021-06-18T16:11:12.332" v="201" actId="1076"/>
          <ac:picMkLst>
            <pc:docMk/>
            <pc:sldMk cId="3734130406" sldId="302"/>
            <ac:picMk id="2" creationId="{FB777FCF-C4DC-452B-8D97-95D65E8C7EA4}"/>
          </ac:picMkLst>
        </pc:picChg>
        <pc:picChg chg="del">
          <ac:chgData name="Shkëmbi Glejdis" userId="S::shkemg@usi.ch::4d6e5929-7f75-475e-aa09-9e688811d5e5" providerId="AD" clId="Web-{620407F0-F9F9-53C5-0920-66E1307442A4}" dt="2021-06-18T15:35:14.537" v="119"/>
          <ac:picMkLst>
            <pc:docMk/>
            <pc:sldMk cId="3734130406" sldId="302"/>
            <ac:picMk id="3" creationId="{6291E18A-8700-421C-93C3-A4D9A3251D1A}"/>
          </ac:picMkLst>
        </pc:picChg>
      </pc:sldChg>
      <pc:sldChg chg="addSp delSp modSp add replId">
        <pc:chgData name="Shkëmbi Glejdis" userId="S::shkemg@usi.ch::4d6e5929-7f75-475e-aa09-9e688811d5e5" providerId="AD" clId="Web-{620407F0-F9F9-53C5-0920-66E1307442A4}" dt="2021-06-18T16:41:25.859" v="504" actId="14100"/>
        <pc:sldMkLst>
          <pc:docMk/>
          <pc:sldMk cId="133105708" sldId="303"/>
        </pc:sldMkLst>
        <pc:spChg chg="del">
          <ac:chgData name="Shkëmbi Glejdis" userId="S::shkemg@usi.ch::4d6e5929-7f75-475e-aa09-9e688811d5e5" providerId="AD" clId="Web-{620407F0-F9F9-53C5-0920-66E1307442A4}" dt="2021-06-18T16:28:58.049" v="394"/>
          <ac:spMkLst>
            <pc:docMk/>
            <pc:sldMk cId="133105708" sldId="303"/>
            <ac:spMk id="3" creationId="{D3544EC6-C957-45A4-8F62-AAF1994C5725}"/>
          </ac:spMkLst>
        </pc:spChg>
        <pc:spChg chg="del mod">
          <ac:chgData name="Shkëmbi Glejdis" userId="S::shkemg@usi.ch::4d6e5929-7f75-475e-aa09-9e688811d5e5" providerId="AD" clId="Web-{620407F0-F9F9-53C5-0920-66E1307442A4}" dt="2021-06-18T16:29:30.770" v="404"/>
          <ac:spMkLst>
            <pc:docMk/>
            <pc:sldMk cId="133105708" sldId="303"/>
            <ac:spMk id="6" creationId="{AE1E1796-1C63-446F-9EED-8189F771B50D}"/>
          </ac:spMkLst>
        </pc:spChg>
        <pc:spChg chg="del">
          <ac:chgData name="Shkëmbi Glejdis" userId="S::shkemg@usi.ch::4d6e5929-7f75-475e-aa09-9e688811d5e5" providerId="AD" clId="Web-{620407F0-F9F9-53C5-0920-66E1307442A4}" dt="2021-06-18T16:28:53.080" v="392"/>
          <ac:spMkLst>
            <pc:docMk/>
            <pc:sldMk cId="133105708" sldId="303"/>
            <ac:spMk id="7" creationId="{CFA74DF6-217D-493E-95CA-A4B360ACA603}"/>
          </ac:spMkLst>
        </pc:spChg>
        <pc:spChg chg="mod">
          <ac:chgData name="Shkëmbi Glejdis" userId="S::shkemg@usi.ch::4d6e5929-7f75-475e-aa09-9e688811d5e5" providerId="AD" clId="Web-{620407F0-F9F9-53C5-0920-66E1307442A4}" dt="2021-06-18T16:38:21.222" v="456" actId="20577"/>
          <ac:spMkLst>
            <pc:docMk/>
            <pc:sldMk cId="133105708" sldId="303"/>
            <ac:spMk id="8" creationId="{BFFC1A2C-9353-4CA9-95C5-0DFBBAF49B9C}"/>
          </ac:spMkLst>
        </pc:spChg>
        <pc:spChg chg="add mod">
          <ac:chgData name="Shkëmbi Glejdis" userId="S::shkemg@usi.ch::4d6e5929-7f75-475e-aa09-9e688811d5e5" providerId="AD" clId="Web-{620407F0-F9F9-53C5-0920-66E1307442A4}" dt="2021-06-18T16:41:25.859" v="504" actId="14100"/>
          <ac:spMkLst>
            <pc:docMk/>
            <pc:sldMk cId="133105708" sldId="303"/>
            <ac:spMk id="10" creationId="{A804F641-E644-4061-A849-631CF364E318}"/>
          </ac:spMkLst>
        </pc:spChg>
        <pc:spChg chg="add del mod">
          <ac:chgData name="Shkëmbi Glejdis" userId="S::shkemg@usi.ch::4d6e5929-7f75-475e-aa09-9e688811d5e5" providerId="AD" clId="Web-{620407F0-F9F9-53C5-0920-66E1307442A4}" dt="2021-06-18T16:34:38.881" v="431"/>
          <ac:spMkLst>
            <pc:docMk/>
            <pc:sldMk cId="133105708" sldId="303"/>
            <ac:spMk id="11" creationId="{D3B46AC4-5AD7-4644-85ED-152065520ED1}"/>
          </ac:spMkLst>
        </pc:spChg>
        <pc:spChg chg="add mod">
          <ac:chgData name="Shkëmbi Glejdis" userId="S::shkemg@usi.ch::4d6e5929-7f75-475e-aa09-9e688811d5e5" providerId="AD" clId="Web-{620407F0-F9F9-53C5-0920-66E1307442A4}" dt="2021-06-18T16:34:52.882" v="443" actId="20577"/>
          <ac:spMkLst>
            <pc:docMk/>
            <pc:sldMk cId="133105708" sldId="303"/>
            <ac:spMk id="12" creationId="{C5816461-779F-4B3B-A0C2-38215B04EDA2}"/>
          </ac:spMkLst>
        </pc:spChg>
        <pc:spChg chg="add mod">
          <ac:chgData name="Shkëmbi Glejdis" userId="S::shkemg@usi.ch::4d6e5929-7f75-475e-aa09-9e688811d5e5" providerId="AD" clId="Web-{620407F0-F9F9-53C5-0920-66E1307442A4}" dt="2021-06-18T16:40:38.700" v="496" actId="20577"/>
          <ac:spMkLst>
            <pc:docMk/>
            <pc:sldMk cId="133105708" sldId="303"/>
            <ac:spMk id="16" creationId="{C4D5EF4D-9030-474B-B86A-62B5017152DE}"/>
          </ac:spMkLst>
        </pc:spChg>
        <pc:picChg chg="del">
          <ac:chgData name="Shkëmbi Glejdis" userId="S::shkemg@usi.ch::4d6e5929-7f75-475e-aa09-9e688811d5e5" providerId="AD" clId="Web-{620407F0-F9F9-53C5-0920-66E1307442A4}" dt="2021-06-18T16:28:55.690" v="393"/>
          <ac:picMkLst>
            <pc:docMk/>
            <pc:sldMk cId="133105708" sldId="303"/>
            <ac:picMk id="2" creationId="{FB777FCF-C4DC-452B-8D97-95D65E8C7EA4}"/>
          </ac:picMkLst>
        </pc:picChg>
        <pc:picChg chg="add mod">
          <ac:chgData name="Shkëmbi Glejdis" userId="S::shkemg@usi.ch::4d6e5929-7f75-475e-aa09-9e688811d5e5" providerId="AD" clId="Web-{620407F0-F9F9-53C5-0920-66E1307442A4}" dt="2021-06-18T16:41:17.281" v="503" actId="1076"/>
          <ac:picMkLst>
            <pc:docMk/>
            <pc:sldMk cId="133105708" sldId="303"/>
            <ac:picMk id="9" creationId="{78F32DA3-E29A-4E46-A570-570590163CDE}"/>
          </ac:picMkLst>
        </pc:picChg>
        <pc:picChg chg="add del mod">
          <ac:chgData name="Shkëmbi Glejdis" userId="S::shkemg@usi.ch::4d6e5929-7f75-475e-aa09-9e688811d5e5" providerId="AD" clId="Web-{620407F0-F9F9-53C5-0920-66E1307442A4}" dt="2021-06-18T16:38:22.331" v="457"/>
          <ac:picMkLst>
            <pc:docMk/>
            <pc:sldMk cId="133105708" sldId="303"/>
            <ac:picMk id="13" creationId="{EB0198A0-8B64-4305-A80A-7F016B7F728E}"/>
          </ac:picMkLst>
        </pc:picChg>
        <pc:picChg chg="add del mod">
          <ac:chgData name="Shkëmbi Glejdis" userId="S::shkemg@usi.ch::4d6e5929-7f75-475e-aa09-9e688811d5e5" providerId="AD" clId="Web-{620407F0-F9F9-53C5-0920-66E1307442A4}" dt="2021-06-18T16:38:23.285" v="458"/>
          <ac:picMkLst>
            <pc:docMk/>
            <pc:sldMk cId="133105708" sldId="303"/>
            <ac:picMk id="14" creationId="{51D600CE-D412-4745-A4A2-C11F7E327864}"/>
          </ac:picMkLst>
        </pc:picChg>
        <pc:picChg chg="add del mod">
          <ac:chgData name="Shkëmbi Glejdis" userId="S::shkemg@usi.ch::4d6e5929-7f75-475e-aa09-9e688811d5e5" providerId="AD" clId="Web-{620407F0-F9F9-53C5-0920-66E1307442A4}" dt="2021-06-18T16:38:24.472" v="459"/>
          <ac:picMkLst>
            <pc:docMk/>
            <pc:sldMk cId="133105708" sldId="303"/>
            <ac:picMk id="15" creationId="{209D80B9-172C-4CFC-A15A-F028C81D04BC}"/>
          </ac:picMkLst>
        </pc:picChg>
      </pc:sldChg>
      <pc:sldChg chg="delSp modSp add del ord replId">
        <pc:chgData name="Shkëmbi Glejdis" userId="S::shkemg@usi.ch::4d6e5929-7f75-475e-aa09-9e688811d5e5" providerId="AD" clId="Web-{620407F0-F9F9-53C5-0920-66E1307442A4}" dt="2021-06-18T16:10:56.753" v="197"/>
        <pc:sldMkLst>
          <pc:docMk/>
          <pc:sldMk cId="1235748977" sldId="303"/>
        </pc:sldMkLst>
        <pc:spChg chg="mod">
          <ac:chgData name="Shkëmbi Glejdis" userId="S::shkemg@usi.ch::4d6e5929-7f75-475e-aa09-9e688811d5e5" providerId="AD" clId="Web-{620407F0-F9F9-53C5-0920-66E1307442A4}" dt="2021-06-18T16:04:44.247" v="194" actId="20577"/>
          <ac:spMkLst>
            <pc:docMk/>
            <pc:sldMk cId="1235748977" sldId="303"/>
            <ac:spMk id="6" creationId="{AE1E1796-1C63-446F-9EED-8189F771B50D}"/>
          </ac:spMkLst>
        </pc:spChg>
        <pc:picChg chg="del">
          <ac:chgData name="Shkëmbi Glejdis" userId="S::shkemg@usi.ch::4d6e5929-7f75-475e-aa09-9e688811d5e5" providerId="AD" clId="Web-{620407F0-F9F9-53C5-0920-66E1307442A4}" dt="2021-06-18T16:04:37.544" v="190"/>
          <ac:picMkLst>
            <pc:docMk/>
            <pc:sldMk cId="1235748977" sldId="303"/>
            <ac:picMk id="2" creationId="{0D9D91C1-B767-40D9-B898-8493E573917B}"/>
          </ac:picMkLst>
        </pc:picChg>
      </pc:sldChg>
      <pc:sldChg chg="addSp delSp modSp add replId">
        <pc:chgData name="Shkëmbi Glejdis" userId="S::shkemg@usi.ch::4d6e5929-7f75-475e-aa09-9e688811d5e5" providerId="AD" clId="Web-{620407F0-F9F9-53C5-0920-66E1307442A4}" dt="2021-06-18T16:58:12.421" v="668" actId="1076"/>
        <pc:sldMkLst>
          <pc:docMk/>
          <pc:sldMk cId="4114443450" sldId="304"/>
        </pc:sldMkLst>
        <pc:spChg chg="add mod">
          <ac:chgData name="Shkëmbi Glejdis" userId="S::shkemg@usi.ch::4d6e5929-7f75-475e-aa09-9e688811d5e5" providerId="AD" clId="Web-{620407F0-F9F9-53C5-0920-66E1307442A4}" dt="2021-06-18T16:56:57.432" v="662" actId="20577"/>
          <ac:spMkLst>
            <pc:docMk/>
            <pc:sldMk cId="4114443450" sldId="304"/>
            <ac:spMk id="2" creationId="{CEFE72BF-FF9F-4F35-AE02-BAF9FC6144BE}"/>
          </ac:spMkLst>
        </pc:spChg>
        <pc:spChg chg="del">
          <ac:chgData name="Shkëmbi Glejdis" userId="S::shkemg@usi.ch::4d6e5929-7f75-475e-aa09-9e688811d5e5" providerId="AD" clId="Web-{620407F0-F9F9-53C5-0920-66E1307442A4}" dt="2021-06-18T16:41:35.031" v="506"/>
          <ac:spMkLst>
            <pc:docMk/>
            <pc:sldMk cId="4114443450" sldId="304"/>
            <ac:spMk id="10" creationId="{A804F641-E644-4061-A849-631CF364E318}"/>
          </ac:spMkLst>
        </pc:spChg>
        <pc:picChg chg="add mod">
          <ac:chgData name="Shkëmbi Glejdis" userId="S::shkemg@usi.ch::4d6e5929-7f75-475e-aa09-9e688811d5e5" providerId="AD" clId="Web-{620407F0-F9F9-53C5-0920-66E1307442A4}" dt="2021-06-18T16:43:57.664" v="551" actId="1076"/>
          <ac:picMkLst>
            <pc:docMk/>
            <pc:sldMk cId="4114443450" sldId="304"/>
            <ac:picMk id="3" creationId="{DC6C380D-922C-4EA5-8C63-BB8E5504A615}"/>
          </ac:picMkLst>
        </pc:picChg>
        <pc:picChg chg="add mod">
          <ac:chgData name="Shkëmbi Glejdis" userId="S::shkemg@usi.ch::4d6e5929-7f75-475e-aa09-9e688811d5e5" providerId="AD" clId="Web-{620407F0-F9F9-53C5-0920-66E1307442A4}" dt="2021-06-18T16:58:12.421" v="668" actId="1076"/>
          <ac:picMkLst>
            <pc:docMk/>
            <pc:sldMk cId="4114443450" sldId="304"/>
            <ac:picMk id="6" creationId="{A2AE7515-6768-42E8-A800-2077C94999D6}"/>
          </ac:picMkLst>
        </pc:picChg>
        <pc:picChg chg="del">
          <ac:chgData name="Shkëmbi Glejdis" userId="S::shkemg@usi.ch::4d6e5929-7f75-475e-aa09-9e688811d5e5" providerId="AD" clId="Web-{620407F0-F9F9-53C5-0920-66E1307442A4}" dt="2021-06-18T16:41:32.250" v="505"/>
          <ac:picMkLst>
            <pc:docMk/>
            <pc:sldMk cId="4114443450" sldId="304"/>
            <ac:picMk id="9" creationId="{78F32DA3-E29A-4E46-A570-570590163CDE}"/>
          </ac:picMkLst>
        </pc:picChg>
        <pc:picChg chg="mod">
          <ac:chgData name="Shkëmbi Glejdis" userId="S::shkemg@usi.ch::4d6e5929-7f75-475e-aa09-9e688811d5e5" providerId="AD" clId="Web-{620407F0-F9F9-53C5-0920-66E1307442A4}" dt="2021-06-18T16:44:00.727" v="552" actId="1076"/>
          <ac:picMkLst>
            <pc:docMk/>
            <pc:sldMk cId="4114443450" sldId="304"/>
            <ac:picMk id="13" creationId="{EB0198A0-8B64-4305-A80A-7F016B7F728E}"/>
          </ac:picMkLst>
        </pc:picChg>
        <pc:picChg chg="mod">
          <ac:chgData name="Shkëmbi Glejdis" userId="S::shkemg@usi.ch::4d6e5929-7f75-475e-aa09-9e688811d5e5" providerId="AD" clId="Web-{620407F0-F9F9-53C5-0920-66E1307442A4}" dt="2021-06-18T16:46:28.266" v="614" actId="1076"/>
          <ac:picMkLst>
            <pc:docMk/>
            <pc:sldMk cId="4114443450" sldId="304"/>
            <ac:picMk id="14" creationId="{51D600CE-D412-4745-A4A2-C11F7E327864}"/>
          </ac:picMkLst>
        </pc:picChg>
        <pc:picChg chg="mod">
          <ac:chgData name="Shkëmbi Glejdis" userId="S::shkemg@usi.ch::4d6e5929-7f75-475e-aa09-9e688811d5e5" providerId="AD" clId="Web-{620407F0-F9F9-53C5-0920-66E1307442A4}" dt="2021-06-18T16:56:33.728" v="625" actId="1076"/>
          <ac:picMkLst>
            <pc:docMk/>
            <pc:sldMk cId="4114443450" sldId="304"/>
            <ac:picMk id="15" creationId="{209D80B9-172C-4CFC-A15A-F028C81D04BC}"/>
          </ac:picMkLst>
        </pc:picChg>
      </pc:sldChg>
      <pc:sldChg chg="delSp modSp add replId">
        <pc:chgData name="Shkëmbi Glejdis" userId="S::shkemg@usi.ch::4d6e5929-7f75-475e-aa09-9e688811d5e5" providerId="AD" clId="Web-{620407F0-F9F9-53C5-0920-66E1307442A4}" dt="2021-06-18T16:58:52.470" v="680" actId="20577"/>
        <pc:sldMkLst>
          <pc:docMk/>
          <pc:sldMk cId="3828429052" sldId="305"/>
        </pc:sldMkLst>
        <pc:spChg chg="del">
          <ac:chgData name="Shkëmbi Glejdis" userId="S::shkemg@usi.ch::4d6e5929-7f75-475e-aa09-9e688811d5e5" providerId="AD" clId="Web-{620407F0-F9F9-53C5-0920-66E1307442A4}" dt="2021-06-18T16:58:26.828" v="670"/>
          <ac:spMkLst>
            <pc:docMk/>
            <pc:sldMk cId="3828429052" sldId="305"/>
            <ac:spMk id="2" creationId="{CEFE72BF-FF9F-4F35-AE02-BAF9FC6144BE}"/>
          </ac:spMkLst>
        </pc:spChg>
        <pc:spChg chg="mod">
          <ac:chgData name="Shkëmbi Glejdis" userId="S::shkemg@usi.ch::4d6e5929-7f75-475e-aa09-9e688811d5e5" providerId="AD" clId="Web-{620407F0-F9F9-53C5-0920-66E1307442A4}" dt="2021-06-18T16:58:52.470" v="680" actId="20577"/>
          <ac:spMkLst>
            <pc:docMk/>
            <pc:sldMk cId="3828429052" sldId="305"/>
            <ac:spMk id="8" creationId="{BFFC1A2C-9353-4CA9-95C5-0DFBBAF49B9C}"/>
          </ac:spMkLst>
        </pc:spChg>
        <pc:spChg chg="del">
          <ac:chgData name="Shkëmbi Glejdis" userId="S::shkemg@usi.ch::4d6e5929-7f75-475e-aa09-9e688811d5e5" providerId="AD" clId="Web-{620407F0-F9F9-53C5-0920-66E1307442A4}" dt="2021-06-18T16:58:35.703" v="676"/>
          <ac:spMkLst>
            <pc:docMk/>
            <pc:sldMk cId="3828429052" sldId="305"/>
            <ac:spMk id="12" creationId="{C5816461-779F-4B3B-A0C2-38215B04EDA2}"/>
          </ac:spMkLst>
        </pc:spChg>
        <pc:picChg chg="del">
          <ac:chgData name="Shkëmbi Glejdis" userId="S::shkemg@usi.ch::4d6e5929-7f75-475e-aa09-9e688811d5e5" providerId="AD" clId="Web-{620407F0-F9F9-53C5-0920-66E1307442A4}" dt="2021-06-18T16:58:29.531" v="672"/>
          <ac:picMkLst>
            <pc:docMk/>
            <pc:sldMk cId="3828429052" sldId="305"/>
            <ac:picMk id="3" creationId="{DC6C380D-922C-4EA5-8C63-BB8E5504A615}"/>
          </ac:picMkLst>
        </pc:picChg>
        <pc:picChg chg="del">
          <ac:chgData name="Shkëmbi Glejdis" userId="S::shkemg@usi.ch::4d6e5929-7f75-475e-aa09-9e688811d5e5" providerId="AD" clId="Web-{620407F0-F9F9-53C5-0920-66E1307442A4}" dt="2021-06-18T16:58:32.859" v="675"/>
          <ac:picMkLst>
            <pc:docMk/>
            <pc:sldMk cId="3828429052" sldId="305"/>
            <ac:picMk id="6" creationId="{A2AE7515-6768-42E8-A800-2077C94999D6}"/>
          </ac:picMkLst>
        </pc:picChg>
        <pc:picChg chg="del">
          <ac:chgData name="Shkëmbi Glejdis" userId="S::shkemg@usi.ch::4d6e5929-7f75-475e-aa09-9e688811d5e5" providerId="AD" clId="Web-{620407F0-F9F9-53C5-0920-66E1307442A4}" dt="2021-06-18T16:58:28.422" v="671"/>
          <ac:picMkLst>
            <pc:docMk/>
            <pc:sldMk cId="3828429052" sldId="305"/>
            <ac:picMk id="13" creationId="{EB0198A0-8B64-4305-A80A-7F016B7F728E}"/>
          </ac:picMkLst>
        </pc:picChg>
        <pc:picChg chg="del">
          <ac:chgData name="Shkëmbi Glejdis" userId="S::shkemg@usi.ch::4d6e5929-7f75-475e-aa09-9e688811d5e5" providerId="AD" clId="Web-{620407F0-F9F9-53C5-0920-66E1307442A4}" dt="2021-06-18T16:58:30.515" v="673"/>
          <ac:picMkLst>
            <pc:docMk/>
            <pc:sldMk cId="3828429052" sldId="305"/>
            <ac:picMk id="14" creationId="{51D600CE-D412-4745-A4A2-C11F7E327864}"/>
          </ac:picMkLst>
        </pc:picChg>
        <pc:picChg chg="del">
          <ac:chgData name="Shkëmbi Glejdis" userId="S::shkemg@usi.ch::4d6e5929-7f75-475e-aa09-9e688811d5e5" providerId="AD" clId="Web-{620407F0-F9F9-53C5-0920-66E1307442A4}" dt="2021-06-18T16:58:31.484" v="674"/>
          <ac:picMkLst>
            <pc:docMk/>
            <pc:sldMk cId="3828429052" sldId="305"/>
            <ac:picMk id="15" creationId="{209D80B9-172C-4CFC-A15A-F028C81D04BC}"/>
          </ac:picMkLst>
        </pc:picChg>
      </pc:sldChg>
      <pc:sldChg chg="modSp add replId">
        <pc:chgData name="Shkëmbi Glejdis" userId="S::shkemg@usi.ch::4d6e5929-7f75-475e-aa09-9e688811d5e5" providerId="AD" clId="Web-{620407F0-F9F9-53C5-0920-66E1307442A4}" dt="2021-06-18T16:59:09.440" v="686" actId="20577"/>
        <pc:sldMkLst>
          <pc:docMk/>
          <pc:sldMk cId="9472096" sldId="306"/>
        </pc:sldMkLst>
        <pc:spChg chg="mod">
          <ac:chgData name="Shkëmbi Glejdis" userId="S::shkemg@usi.ch::4d6e5929-7f75-475e-aa09-9e688811d5e5" providerId="AD" clId="Web-{620407F0-F9F9-53C5-0920-66E1307442A4}" dt="2021-06-18T16:59:09.440" v="686" actId="20577"/>
          <ac:spMkLst>
            <pc:docMk/>
            <pc:sldMk cId="9472096" sldId="306"/>
            <ac:spMk id="8" creationId="{BFFC1A2C-9353-4CA9-95C5-0DFBBAF49B9C}"/>
          </ac:spMkLst>
        </pc:spChg>
      </pc:sldChg>
    </pc:docChg>
  </pc:docChgLst>
  <pc:docChgLst>
    <pc:chgData name="Shkëmbi Glejdis" userId="S::shkemg@usi.ch::4d6e5929-7f75-475e-aa09-9e688811d5e5" providerId="AD" clId="Web-{48993B01-9D64-005E-EC7D-39D2B1C0DC91}"/>
    <pc:docChg chg="delSld modSld">
      <pc:chgData name="Shkëmbi Glejdis" userId="S::shkemg@usi.ch::4d6e5929-7f75-475e-aa09-9e688811d5e5" providerId="AD" clId="Web-{48993B01-9D64-005E-EC7D-39D2B1C0DC91}" dt="2021-06-20T11:12:41.298" v="163"/>
      <pc:docMkLst>
        <pc:docMk/>
      </pc:docMkLst>
      <pc:sldChg chg="del">
        <pc:chgData name="Shkëmbi Glejdis" userId="S::shkemg@usi.ch::4d6e5929-7f75-475e-aa09-9e688811d5e5" providerId="AD" clId="Web-{48993B01-9D64-005E-EC7D-39D2B1C0DC91}" dt="2021-06-20T11:03:09.951" v="1"/>
        <pc:sldMkLst>
          <pc:docMk/>
          <pc:sldMk cId="3828429052" sldId="305"/>
        </pc:sldMkLst>
      </pc:sldChg>
      <pc:sldChg chg="del">
        <pc:chgData name="Shkëmbi Glejdis" userId="S::shkemg@usi.ch::4d6e5929-7f75-475e-aa09-9e688811d5e5" providerId="AD" clId="Web-{48993B01-9D64-005E-EC7D-39D2B1C0DC91}" dt="2021-06-20T11:03:08.295" v="0"/>
        <pc:sldMkLst>
          <pc:docMk/>
          <pc:sldMk cId="53201130" sldId="307"/>
        </pc:sldMkLst>
      </pc:sldChg>
      <pc:sldChg chg="addSp delSp modSp">
        <pc:chgData name="Shkëmbi Glejdis" userId="S::shkemg@usi.ch::4d6e5929-7f75-475e-aa09-9e688811d5e5" providerId="AD" clId="Web-{48993B01-9D64-005E-EC7D-39D2B1C0DC91}" dt="2021-06-20T11:12:41.298" v="163"/>
        <pc:sldMkLst>
          <pc:docMk/>
          <pc:sldMk cId="2096405951" sldId="308"/>
        </pc:sldMkLst>
        <pc:spChg chg="mod">
          <ac:chgData name="Shkëmbi Glejdis" userId="S::shkemg@usi.ch::4d6e5929-7f75-475e-aa09-9e688811d5e5" providerId="AD" clId="Web-{48993B01-9D64-005E-EC7D-39D2B1C0DC91}" dt="2021-06-20T11:09:10.576" v="156" actId="14100"/>
          <ac:spMkLst>
            <pc:docMk/>
            <pc:sldMk cId="2096405951" sldId="308"/>
            <ac:spMk id="2" creationId="{47E12B75-2C3F-4884-89E3-ABA4CCDE63D0}"/>
          </ac:spMkLst>
        </pc:spChg>
        <pc:picChg chg="del">
          <ac:chgData name="Shkëmbi Glejdis" userId="S::shkemg@usi.ch::4d6e5929-7f75-475e-aa09-9e688811d5e5" providerId="AD" clId="Web-{48993B01-9D64-005E-EC7D-39D2B1C0DC91}" dt="2021-06-20T11:04:02.485" v="17"/>
          <ac:picMkLst>
            <pc:docMk/>
            <pc:sldMk cId="2096405951" sldId="308"/>
            <ac:picMk id="3" creationId="{C66328B8-C29B-43F6-B573-D2A85C77E466}"/>
          </ac:picMkLst>
        </pc:picChg>
        <pc:picChg chg="mod">
          <ac:chgData name="Shkëmbi Glejdis" userId="S::shkemg@usi.ch::4d6e5929-7f75-475e-aa09-9e688811d5e5" providerId="AD" clId="Web-{48993B01-9D64-005E-EC7D-39D2B1C0DC91}" dt="2021-06-20T11:08:26.466" v="118" actId="1076"/>
          <ac:picMkLst>
            <pc:docMk/>
            <pc:sldMk cId="2096405951" sldId="308"/>
            <ac:picMk id="6" creationId="{F9C79460-8A95-4744-B0C9-948C274651BB}"/>
          </ac:picMkLst>
        </pc:picChg>
        <pc:picChg chg="add mod">
          <ac:chgData name="Shkëmbi Glejdis" userId="S::shkemg@usi.ch::4d6e5929-7f75-475e-aa09-9e688811d5e5" providerId="AD" clId="Web-{48993B01-9D64-005E-EC7D-39D2B1C0DC91}" dt="2021-06-20T11:07:05.325" v="51" actId="1076"/>
          <ac:picMkLst>
            <pc:docMk/>
            <pc:sldMk cId="2096405951" sldId="308"/>
            <ac:picMk id="7" creationId="{E56CB82B-37E2-478A-AEED-2B3C88BAD6C0}"/>
          </ac:picMkLst>
        </pc:picChg>
        <pc:picChg chg="add mod">
          <ac:chgData name="Shkëmbi Glejdis" userId="S::shkemg@usi.ch::4d6e5929-7f75-475e-aa09-9e688811d5e5" providerId="AD" clId="Web-{48993B01-9D64-005E-EC7D-39D2B1C0DC91}" dt="2021-06-20T11:12:41.298" v="163"/>
          <ac:picMkLst>
            <pc:docMk/>
            <pc:sldMk cId="2096405951" sldId="308"/>
            <ac:picMk id="12" creationId="{7C321629-1BEB-49E1-A147-7B49E6083BB5}"/>
          </ac:picMkLst>
        </pc:picChg>
        <pc:inkChg chg="add del">
          <ac:chgData name="Shkëmbi Glejdis" userId="S::shkemg@usi.ch::4d6e5929-7f75-475e-aa09-9e688811d5e5" providerId="AD" clId="Web-{48993B01-9D64-005E-EC7D-39D2B1C0DC91}" dt="2021-06-20T11:10:02.936" v="160"/>
          <ac:inkMkLst>
            <pc:docMk/>
            <pc:sldMk cId="2096405951" sldId="308"/>
            <ac:inkMk id="9" creationId="{CAC52AC5-B110-4333-BF7D-89EB5913F832}"/>
          </ac:inkMkLst>
        </pc:inkChg>
        <pc:inkChg chg="add del">
          <ac:chgData name="Shkëmbi Glejdis" userId="S::shkemg@usi.ch::4d6e5929-7f75-475e-aa09-9e688811d5e5" providerId="AD" clId="Web-{48993B01-9D64-005E-EC7D-39D2B1C0DC91}" dt="2021-06-20T11:10:02.936" v="159"/>
          <ac:inkMkLst>
            <pc:docMk/>
            <pc:sldMk cId="2096405951" sldId="308"/>
            <ac:inkMk id="10" creationId="{C3614EBE-9FF2-4F83-969B-39F315A88C4B}"/>
          </ac:inkMkLst>
        </pc:inkChg>
        <pc:inkChg chg="add del">
          <ac:chgData name="Shkëmbi Glejdis" userId="S::shkemg@usi.ch::4d6e5929-7f75-475e-aa09-9e688811d5e5" providerId="AD" clId="Web-{48993B01-9D64-005E-EC7D-39D2B1C0DC91}" dt="2021-06-20T11:10:08.280" v="162"/>
          <ac:inkMkLst>
            <pc:docMk/>
            <pc:sldMk cId="2096405951" sldId="308"/>
            <ac:inkMk id="11" creationId="{1EBD6E2B-D629-4050-9955-497BF618B2ED}"/>
          </ac:inkMkLst>
        </pc:inkChg>
      </pc:sldChg>
    </pc:docChg>
  </pc:docChgLst>
  <pc:docChgLst>
    <pc:chgData name="Shkëmbi Glejdis" userId="S::shkemg@usi.ch::4d6e5929-7f75-475e-aa09-9e688811d5e5" providerId="AD" clId="Web-{A76A38F2-CB59-F8D0-0395-C214BF875424}"/>
    <pc:docChg chg="delSld modSld">
      <pc:chgData name="Shkëmbi Glejdis" userId="S::shkemg@usi.ch::4d6e5929-7f75-475e-aa09-9e688811d5e5" providerId="AD" clId="Web-{A76A38F2-CB59-F8D0-0395-C214BF875424}" dt="2021-06-22T13:37:06.403" v="89" actId="1076"/>
      <pc:docMkLst>
        <pc:docMk/>
      </pc:docMkLst>
      <pc:sldChg chg="addSp modSp">
        <pc:chgData name="Shkëmbi Glejdis" userId="S::shkemg@usi.ch::4d6e5929-7f75-475e-aa09-9e688811d5e5" providerId="AD" clId="Web-{A76A38F2-CB59-F8D0-0395-C214BF875424}" dt="2021-06-22T13:22:41.805" v="31" actId="1076"/>
        <pc:sldMkLst>
          <pc:docMk/>
          <pc:sldMk cId="1631025940" sldId="285"/>
        </pc:sldMkLst>
        <pc:spChg chg="add mod">
          <ac:chgData name="Shkëmbi Glejdis" userId="S::shkemg@usi.ch::4d6e5929-7f75-475e-aa09-9e688811d5e5" providerId="AD" clId="Web-{A76A38F2-CB59-F8D0-0395-C214BF875424}" dt="2021-06-22T13:22:41.805" v="31" actId="1076"/>
          <ac:spMkLst>
            <pc:docMk/>
            <pc:sldMk cId="1631025940" sldId="285"/>
            <ac:spMk id="2" creationId="{5BBE838B-8258-4063-8D30-A77E60A0EE45}"/>
          </ac:spMkLst>
        </pc:spChg>
        <pc:picChg chg="mod">
          <ac:chgData name="Shkëmbi Glejdis" userId="S::shkemg@usi.ch::4d6e5929-7f75-475e-aa09-9e688811d5e5" providerId="AD" clId="Web-{A76A38F2-CB59-F8D0-0395-C214BF875424}" dt="2021-06-22T13:21:38.098" v="12" actId="1076"/>
          <ac:picMkLst>
            <pc:docMk/>
            <pc:sldMk cId="1631025940" sldId="285"/>
            <ac:picMk id="16" creationId="{6E51D6F9-3B4F-44F8-B6C4-240303849DAA}"/>
          </ac:picMkLst>
        </pc:picChg>
      </pc:sldChg>
      <pc:sldChg chg="addSp modSp">
        <pc:chgData name="Shkëmbi Glejdis" userId="S::shkemg@usi.ch::4d6e5929-7f75-475e-aa09-9e688811d5e5" providerId="AD" clId="Web-{A76A38F2-CB59-F8D0-0395-C214BF875424}" dt="2021-06-22T13:23:28.542" v="34" actId="14100"/>
        <pc:sldMkLst>
          <pc:docMk/>
          <pc:sldMk cId="3211224849" sldId="299"/>
        </pc:sldMkLst>
        <pc:spChg chg="add">
          <ac:chgData name="Shkëmbi Glejdis" userId="S::shkemg@usi.ch::4d6e5929-7f75-475e-aa09-9e688811d5e5" providerId="AD" clId="Web-{A76A38F2-CB59-F8D0-0395-C214BF875424}" dt="2021-06-22T13:23:12.307" v="32"/>
          <ac:spMkLst>
            <pc:docMk/>
            <pc:sldMk cId="3211224849" sldId="299"/>
            <ac:spMk id="9" creationId="{95F207DF-F3A5-4307-94C8-8546FA68D674}"/>
          </ac:spMkLst>
        </pc:spChg>
        <pc:graphicFrameChg chg="mod">
          <ac:chgData name="Shkëmbi Glejdis" userId="S::shkemg@usi.ch::4d6e5929-7f75-475e-aa09-9e688811d5e5" providerId="AD" clId="Web-{A76A38F2-CB59-F8D0-0395-C214BF875424}" dt="2021-06-22T13:23:28.542" v="34" actId="14100"/>
          <ac:graphicFrameMkLst>
            <pc:docMk/>
            <pc:sldMk cId="3211224849" sldId="299"/>
            <ac:graphicFrameMk id="3" creationId="{B22D6997-9128-4220-9FF8-D4FDCECBAD41}"/>
          </ac:graphicFrameMkLst>
        </pc:graphicFrameChg>
      </pc:sldChg>
      <pc:sldChg chg="addSp modSp">
        <pc:chgData name="Shkëmbi Glejdis" userId="S::shkemg@usi.ch::4d6e5929-7f75-475e-aa09-9e688811d5e5" providerId="AD" clId="Web-{A76A38F2-CB59-F8D0-0395-C214BF875424}" dt="2021-06-22T13:21:07.003" v="10" actId="1076"/>
        <pc:sldMkLst>
          <pc:docMk/>
          <pc:sldMk cId="1761645745" sldId="301"/>
        </pc:sldMkLst>
        <pc:spChg chg="mod">
          <ac:chgData name="Shkëmbi Glejdis" userId="S::shkemg@usi.ch::4d6e5929-7f75-475e-aa09-9e688811d5e5" providerId="AD" clId="Web-{A76A38F2-CB59-F8D0-0395-C214BF875424}" dt="2021-06-22T13:20:13.968" v="7" actId="20577"/>
          <ac:spMkLst>
            <pc:docMk/>
            <pc:sldMk cId="1761645745" sldId="301"/>
            <ac:spMk id="2" creationId="{43FC8C70-A608-43C5-B4AB-E99CC578C18D}"/>
          </ac:spMkLst>
        </pc:spChg>
        <pc:spChg chg="mod">
          <ac:chgData name="Shkëmbi Glejdis" userId="S::shkemg@usi.ch::4d6e5929-7f75-475e-aa09-9e688811d5e5" providerId="AD" clId="Web-{A76A38F2-CB59-F8D0-0395-C214BF875424}" dt="2021-06-22T13:19:57.577" v="0" actId="1076"/>
          <ac:spMkLst>
            <pc:docMk/>
            <pc:sldMk cId="1761645745" sldId="301"/>
            <ac:spMk id="6" creationId="{AE1E1796-1C63-446F-9EED-8189F771B50D}"/>
          </ac:spMkLst>
        </pc:spChg>
        <pc:spChg chg="mod">
          <ac:chgData name="Shkëmbi Glejdis" userId="S::shkemg@usi.ch::4d6e5929-7f75-475e-aa09-9e688811d5e5" providerId="AD" clId="Web-{A76A38F2-CB59-F8D0-0395-C214BF875424}" dt="2021-06-22T13:20:17.750" v="8" actId="1076"/>
          <ac:spMkLst>
            <pc:docMk/>
            <pc:sldMk cId="1761645745" sldId="301"/>
            <ac:spMk id="16" creationId="{B5312E77-F4A2-41FE-BD26-3D2D250D288B}"/>
          </ac:spMkLst>
        </pc:spChg>
        <pc:picChg chg="add mod">
          <ac:chgData name="Shkëmbi Glejdis" userId="S::shkemg@usi.ch::4d6e5929-7f75-475e-aa09-9e688811d5e5" providerId="AD" clId="Web-{A76A38F2-CB59-F8D0-0395-C214BF875424}" dt="2021-06-22T13:21:07.003" v="10" actId="1076"/>
          <ac:picMkLst>
            <pc:docMk/>
            <pc:sldMk cId="1761645745" sldId="301"/>
            <ac:picMk id="3" creationId="{AF065A38-9F25-4548-A09D-8B7C3AFFA913}"/>
          </ac:picMkLst>
        </pc:picChg>
        <pc:picChg chg="mod">
          <ac:chgData name="Shkëmbi Glejdis" userId="S::shkemg@usi.ch::4d6e5929-7f75-475e-aa09-9e688811d5e5" providerId="AD" clId="Web-{A76A38F2-CB59-F8D0-0395-C214BF875424}" dt="2021-06-22T13:20:07.796" v="3" actId="1076"/>
          <ac:picMkLst>
            <pc:docMk/>
            <pc:sldMk cId="1761645745" sldId="301"/>
            <ac:picMk id="10" creationId="{7862C511-A668-4EC5-9782-13FC1BCC6CCE}"/>
          </ac:picMkLst>
        </pc:picChg>
        <pc:picChg chg="mod">
          <ac:chgData name="Shkëmbi Glejdis" userId="S::shkemg@usi.ch::4d6e5929-7f75-475e-aa09-9e688811d5e5" providerId="AD" clId="Web-{A76A38F2-CB59-F8D0-0395-C214BF875424}" dt="2021-06-22T13:20:03.483" v="2" actId="1076"/>
          <ac:picMkLst>
            <pc:docMk/>
            <pc:sldMk cId="1761645745" sldId="301"/>
            <ac:picMk id="11" creationId="{3CD628B5-9D80-4AE2-84AB-DA9EC7AF02D8}"/>
          </ac:picMkLst>
        </pc:picChg>
      </pc:sldChg>
      <pc:sldChg chg="modSp">
        <pc:chgData name="Shkëmbi Glejdis" userId="S::shkemg@usi.ch::4d6e5929-7f75-475e-aa09-9e688811d5e5" providerId="AD" clId="Web-{A76A38F2-CB59-F8D0-0395-C214BF875424}" dt="2021-06-22T13:37:06.403" v="89" actId="1076"/>
        <pc:sldMkLst>
          <pc:docMk/>
          <pc:sldMk cId="2096405951" sldId="308"/>
        </pc:sldMkLst>
        <pc:picChg chg="mod">
          <ac:chgData name="Shkëmbi Glejdis" userId="S::shkemg@usi.ch::4d6e5929-7f75-475e-aa09-9e688811d5e5" providerId="AD" clId="Web-{A76A38F2-CB59-F8D0-0395-C214BF875424}" dt="2021-06-22T13:36:50.980" v="86" actId="1076"/>
          <ac:picMkLst>
            <pc:docMk/>
            <pc:sldMk cId="2096405951" sldId="308"/>
            <ac:picMk id="6" creationId="{F9C79460-8A95-4744-B0C9-948C274651BB}"/>
          </ac:picMkLst>
        </pc:picChg>
        <pc:picChg chg="mod">
          <ac:chgData name="Shkëmbi Glejdis" userId="S::shkemg@usi.ch::4d6e5929-7f75-475e-aa09-9e688811d5e5" providerId="AD" clId="Web-{A76A38F2-CB59-F8D0-0395-C214BF875424}" dt="2021-06-22T13:37:06.403" v="89" actId="1076"/>
          <ac:picMkLst>
            <pc:docMk/>
            <pc:sldMk cId="2096405951" sldId="308"/>
            <ac:picMk id="9" creationId="{7DE4ED74-7FC1-4062-95CB-C36DFE061B20}"/>
          </ac:picMkLst>
        </pc:picChg>
        <pc:picChg chg="mod">
          <ac:chgData name="Shkëmbi Glejdis" userId="S::shkemg@usi.ch::4d6e5929-7f75-475e-aa09-9e688811d5e5" providerId="AD" clId="Web-{A76A38F2-CB59-F8D0-0395-C214BF875424}" dt="2021-06-22T13:35:53.571" v="81" actId="1076"/>
          <ac:picMkLst>
            <pc:docMk/>
            <pc:sldMk cId="2096405951" sldId="308"/>
            <ac:picMk id="10" creationId="{46833C9C-77D8-4297-958F-5E2AAAFE5D9C}"/>
          </ac:picMkLst>
        </pc:picChg>
        <pc:picChg chg="mod">
          <ac:chgData name="Shkëmbi Glejdis" userId="S::shkemg@usi.ch::4d6e5929-7f75-475e-aa09-9e688811d5e5" providerId="AD" clId="Web-{A76A38F2-CB59-F8D0-0395-C214BF875424}" dt="2021-06-22T13:35:59.727" v="83" actId="1076"/>
          <ac:picMkLst>
            <pc:docMk/>
            <pc:sldMk cId="2096405951" sldId="308"/>
            <ac:picMk id="13" creationId="{4D297340-B365-425A-BB65-A5CDB16B3699}"/>
          </ac:picMkLst>
        </pc:picChg>
      </pc:sldChg>
      <pc:sldChg chg="addSp modSp">
        <pc:chgData name="Shkëmbi Glejdis" userId="S::shkemg@usi.ch::4d6e5929-7f75-475e-aa09-9e688811d5e5" providerId="AD" clId="Web-{A76A38F2-CB59-F8D0-0395-C214BF875424}" dt="2021-06-22T13:34:47.911" v="79" actId="1076"/>
        <pc:sldMkLst>
          <pc:docMk/>
          <pc:sldMk cId="2462665863" sldId="309"/>
        </pc:sldMkLst>
        <pc:spChg chg="mod">
          <ac:chgData name="Shkëmbi Glejdis" userId="S::shkemg@usi.ch::4d6e5929-7f75-475e-aa09-9e688811d5e5" providerId="AD" clId="Web-{A76A38F2-CB59-F8D0-0395-C214BF875424}" dt="2021-06-22T13:34:32.066" v="78" actId="20577"/>
          <ac:spMkLst>
            <pc:docMk/>
            <pc:sldMk cId="2462665863" sldId="309"/>
            <ac:spMk id="6" creationId="{8E338D2D-E869-4509-94F3-9D417DF7104C}"/>
          </ac:spMkLst>
        </pc:spChg>
        <pc:picChg chg="mod">
          <ac:chgData name="Shkëmbi Glejdis" userId="S::shkemg@usi.ch::4d6e5929-7f75-475e-aa09-9e688811d5e5" providerId="AD" clId="Web-{A76A38F2-CB59-F8D0-0395-C214BF875424}" dt="2021-06-22T13:33:53.595" v="37" actId="1076"/>
          <ac:picMkLst>
            <pc:docMk/>
            <pc:sldMk cId="2462665863" sldId="309"/>
            <ac:picMk id="2" creationId="{6F62815A-0B7F-433A-9684-94586AB98B22}"/>
          </ac:picMkLst>
        </pc:picChg>
        <pc:picChg chg="add mod">
          <ac:chgData name="Shkëmbi Glejdis" userId="S::shkemg@usi.ch::4d6e5929-7f75-475e-aa09-9e688811d5e5" providerId="AD" clId="Web-{A76A38F2-CB59-F8D0-0395-C214BF875424}" dt="2021-06-22T13:34:22.659" v="76" actId="1076"/>
          <ac:picMkLst>
            <pc:docMk/>
            <pc:sldMk cId="2462665863" sldId="309"/>
            <ac:picMk id="3" creationId="{C6FDB3AD-6870-4E14-BB69-9657C0C248CC}"/>
          </ac:picMkLst>
        </pc:picChg>
        <pc:picChg chg="mod">
          <ac:chgData name="Shkëmbi Glejdis" userId="S::shkemg@usi.ch::4d6e5929-7f75-475e-aa09-9e688811d5e5" providerId="AD" clId="Web-{A76A38F2-CB59-F8D0-0395-C214BF875424}" dt="2021-06-22T13:33:58.470" v="38" actId="1076"/>
          <ac:picMkLst>
            <pc:docMk/>
            <pc:sldMk cId="2462665863" sldId="309"/>
            <ac:picMk id="9" creationId="{BD9C7010-09EC-481B-A4FD-14346EA09E93}"/>
          </ac:picMkLst>
        </pc:picChg>
        <pc:picChg chg="mod">
          <ac:chgData name="Shkëmbi Glejdis" userId="S::shkemg@usi.ch::4d6e5929-7f75-475e-aa09-9e688811d5e5" providerId="AD" clId="Web-{A76A38F2-CB59-F8D0-0395-C214BF875424}" dt="2021-06-22T13:34:47.911" v="79" actId="1076"/>
          <ac:picMkLst>
            <pc:docMk/>
            <pc:sldMk cId="2462665863" sldId="309"/>
            <ac:picMk id="13" creationId="{59FAB4F0-E36F-4740-BE4C-8A92E7972A2A}"/>
          </ac:picMkLst>
        </pc:picChg>
      </pc:sldChg>
      <pc:sldChg chg="del">
        <pc:chgData name="Shkëmbi Glejdis" userId="S::shkemg@usi.ch::4d6e5929-7f75-475e-aa09-9e688811d5e5" providerId="AD" clId="Web-{A76A38F2-CB59-F8D0-0395-C214BF875424}" dt="2021-06-22T13:23:36.449" v="35"/>
        <pc:sldMkLst>
          <pc:docMk/>
          <pc:sldMk cId="431299153" sldId="310"/>
        </pc:sldMkLst>
      </pc:sldChg>
      <pc:sldChg chg="del">
        <pc:chgData name="Shkëmbi Glejdis" userId="S::shkemg@usi.ch::4d6e5929-7f75-475e-aa09-9e688811d5e5" providerId="AD" clId="Web-{A76A38F2-CB59-F8D0-0395-C214BF875424}" dt="2021-06-22T13:35:41.086" v="80"/>
        <pc:sldMkLst>
          <pc:docMk/>
          <pc:sldMk cId="1074786496" sldId="311"/>
        </pc:sldMkLst>
      </pc:sldChg>
    </pc:docChg>
  </pc:docChgLst>
  <pc:docChgLst>
    <pc:chgData name="Shkëmbi Glejdis" userId="S::shkemg@usi.ch::4d6e5929-7f75-475e-aa09-9e688811d5e5" providerId="AD" clId="Web-{0CAB7A45-00B7-DECD-A1A1-825FF2C31069}"/>
    <pc:docChg chg="addSld delSld modSld">
      <pc:chgData name="Shkëmbi Glejdis" userId="S::shkemg@usi.ch::4d6e5929-7f75-475e-aa09-9e688811d5e5" providerId="AD" clId="Web-{0CAB7A45-00B7-DECD-A1A1-825FF2C31069}" dt="2021-06-20T13:07:23.493" v="571"/>
      <pc:docMkLst>
        <pc:docMk/>
      </pc:docMkLst>
      <pc:sldChg chg="modSp">
        <pc:chgData name="Shkëmbi Glejdis" userId="S::shkemg@usi.ch::4d6e5929-7f75-475e-aa09-9e688811d5e5" providerId="AD" clId="Web-{0CAB7A45-00B7-DECD-A1A1-825FF2C31069}" dt="2021-06-20T12:01:54.535" v="421" actId="20577"/>
        <pc:sldMkLst>
          <pc:docMk/>
          <pc:sldMk cId="133105708" sldId="303"/>
        </pc:sldMkLst>
        <pc:spChg chg="mod">
          <ac:chgData name="Shkëmbi Glejdis" userId="S::shkemg@usi.ch::4d6e5929-7f75-475e-aa09-9e688811d5e5" providerId="AD" clId="Web-{0CAB7A45-00B7-DECD-A1A1-825FF2C31069}" dt="2021-06-20T12:01:54.535" v="421" actId="20577"/>
          <ac:spMkLst>
            <pc:docMk/>
            <pc:sldMk cId="133105708" sldId="303"/>
            <ac:spMk id="8" creationId="{BFFC1A2C-9353-4CA9-95C5-0DFBBAF49B9C}"/>
          </ac:spMkLst>
        </pc:spChg>
        <pc:spChg chg="mod">
          <ac:chgData name="Shkëmbi Glejdis" userId="S::shkemg@usi.ch::4d6e5929-7f75-475e-aa09-9e688811d5e5" providerId="AD" clId="Web-{0CAB7A45-00B7-DECD-A1A1-825FF2C31069}" dt="2021-06-20T12:01:41.550" v="416" actId="20577"/>
          <ac:spMkLst>
            <pc:docMk/>
            <pc:sldMk cId="133105708" sldId="303"/>
            <ac:spMk id="16" creationId="{C4D5EF4D-9030-474B-B86A-62B5017152DE}"/>
          </ac:spMkLst>
        </pc:spChg>
      </pc:sldChg>
      <pc:sldChg chg="addSp delSp modSp">
        <pc:chgData name="Shkëmbi Glejdis" userId="S::shkemg@usi.ch::4d6e5929-7f75-475e-aa09-9e688811d5e5" providerId="AD" clId="Web-{0CAB7A45-00B7-DECD-A1A1-825FF2C31069}" dt="2021-06-20T12:08:54.152" v="527" actId="20577"/>
        <pc:sldMkLst>
          <pc:docMk/>
          <pc:sldMk cId="9472096" sldId="306"/>
        </pc:sldMkLst>
        <pc:spChg chg="add mod">
          <ac:chgData name="Shkëmbi Glejdis" userId="S::shkemg@usi.ch::4d6e5929-7f75-475e-aa09-9e688811d5e5" providerId="AD" clId="Web-{0CAB7A45-00B7-DECD-A1A1-825FF2C31069}" dt="2021-06-20T12:08:54.152" v="527" actId="20577"/>
          <ac:spMkLst>
            <pc:docMk/>
            <pc:sldMk cId="9472096" sldId="306"/>
            <ac:spMk id="7" creationId="{AECAB1E3-EBE8-4ABE-9D82-1C259BBB8880}"/>
          </ac:spMkLst>
        </pc:spChg>
        <pc:spChg chg="mod">
          <ac:chgData name="Shkëmbi Glejdis" userId="S::shkemg@usi.ch::4d6e5929-7f75-475e-aa09-9e688811d5e5" providerId="AD" clId="Web-{0CAB7A45-00B7-DECD-A1A1-825FF2C31069}" dt="2021-06-20T11:31:39.467" v="179" actId="20577"/>
          <ac:spMkLst>
            <pc:docMk/>
            <pc:sldMk cId="9472096" sldId="306"/>
            <ac:spMk id="8" creationId="{BFFC1A2C-9353-4CA9-95C5-0DFBBAF49B9C}"/>
          </ac:spMkLst>
        </pc:spChg>
        <pc:picChg chg="add del mod">
          <ac:chgData name="Shkëmbi Glejdis" userId="S::shkemg@usi.ch::4d6e5929-7f75-475e-aa09-9e688811d5e5" providerId="AD" clId="Web-{0CAB7A45-00B7-DECD-A1A1-825FF2C31069}" dt="2021-06-20T11:28:22.417" v="174"/>
          <ac:picMkLst>
            <pc:docMk/>
            <pc:sldMk cId="9472096" sldId="306"/>
            <ac:picMk id="2" creationId="{72C4C55E-D020-4097-948F-0D81FDC7728B}"/>
          </ac:picMkLst>
        </pc:picChg>
        <pc:picChg chg="add del mod">
          <ac:chgData name="Shkëmbi Glejdis" userId="S::shkemg@usi.ch::4d6e5929-7f75-475e-aa09-9e688811d5e5" providerId="AD" clId="Web-{0CAB7A45-00B7-DECD-A1A1-825FF2C31069}" dt="2021-06-20T11:31:44.280" v="182"/>
          <ac:picMkLst>
            <pc:docMk/>
            <pc:sldMk cId="9472096" sldId="306"/>
            <ac:picMk id="3" creationId="{360EDB83-7A62-4BDD-81A6-B47F3653BD55}"/>
          </ac:picMkLst>
        </pc:picChg>
        <pc:picChg chg="add mod">
          <ac:chgData name="Shkëmbi Glejdis" userId="S::shkemg@usi.ch::4d6e5929-7f75-475e-aa09-9e688811d5e5" providerId="AD" clId="Web-{0CAB7A45-00B7-DECD-A1A1-825FF2C31069}" dt="2021-06-20T11:31:53.218" v="187" actId="1076"/>
          <ac:picMkLst>
            <pc:docMk/>
            <pc:sldMk cId="9472096" sldId="306"/>
            <ac:picMk id="6" creationId="{D5CF12D4-3F04-4836-BC6B-34E90D8EFA94}"/>
          </ac:picMkLst>
        </pc:picChg>
      </pc:sldChg>
      <pc:sldChg chg="addSp delSp modSp">
        <pc:chgData name="Shkëmbi Glejdis" userId="S::shkemg@usi.ch::4d6e5929-7f75-475e-aa09-9e688811d5e5" providerId="AD" clId="Web-{0CAB7A45-00B7-DECD-A1A1-825FF2C31069}" dt="2021-06-20T11:24:12.255" v="165"/>
        <pc:sldMkLst>
          <pc:docMk/>
          <pc:sldMk cId="2096405951" sldId="308"/>
        </pc:sldMkLst>
        <pc:spChg chg="mod">
          <ac:chgData name="Shkëmbi Glejdis" userId="S::shkemg@usi.ch::4d6e5929-7f75-475e-aa09-9e688811d5e5" providerId="AD" clId="Web-{0CAB7A45-00B7-DECD-A1A1-825FF2C31069}" dt="2021-06-20T11:23:37.473" v="156" actId="20577"/>
          <ac:spMkLst>
            <pc:docMk/>
            <pc:sldMk cId="2096405951" sldId="308"/>
            <ac:spMk id="2" creationId="{47E12B75-2C3F-4884-89E3-ABA4CCDE63D0}"/>
          </ac:spMkLst>
        </pc:spChg>
        <pc:spChg chg="add del mod">
          <ac:chgData name="Shkëmbi Glejdis" userId="S::shkemg@usi.ch::4d6e5929-7f75-475e-aa09-9e688811d5e5" providerId="AD" clId="Web-{0CAB7A45-00B7-DECD-A1A1-825FF2C31069}" dt="2021-06-20T11:21:36.127" v="116"/>
          <ac:spMkLst>
            <pc:docMk/>
            <pc:sldMk cId="2096405951" sldId="308"/>
            <ac:spMk id="11" creationId="{0BB0B118-3056-415F-ACEC-300471AB3C51}"/>
          </ac:spMkLst>
        </pc:spChg>
        <pc:spChg chg="add del mod">
          <ac:chgData name="Shkëmbi Glejdis" userId="S::shkemg@usi.ch::4d6e5929-7f75-475e-aa09-9e688811d5e5" providerId="AD" clId="Web-{0CAB7A45-00B7-DECD-A1A1-825FF2C31069}" dt="2021-06-20T11:23:53.848" v="162"/>
          <ac:spMkLst>
            <pc:docMk/>
            <pc:sldMk cId="2096405951" sldId="308"/>
            <ac:spMk id="15" creationId="{3E61F9C2-AEBC-4B6E-983B-7FED18E69651}"/>
          </ac:spMkLst>
        </pc:spChg>
        <pc:picChg chg="add mod">
          <ac:chgData name="Shkëmbi Glejdis" userId="S::shkemg@usi.ch::4d6e5929-7f75-475e-aa09-9e688811d5e5" providerId="AD" clId="Web-{0CAB7A45-00B7-DECD-A1A1-825FF2C31069}" dt="2021-06-20T11:23:30.238" v="141" actId="1076"/>
          <ac:picMkLst>
            <pc:docMk/>
            <pc:sldMk cId="2096405951" sldId="308"/>
            <ac:picMk id="3" creationId="{1740E6CC-CAEE-4879-AEFE-46DB4461DC5A}"/>
          </ac:picMkLst>
        </pc:picChg>
        <pc:picChg chg="mod">
          <ac:chgData name="Shkëmbi Glejdis" userId="S::shkemg@usi.ch::4d6e5929-7f75-475e-aa09-9e688811d5e5" providerId="AD" clId="Web-{0CAB7A45-00B7-DECD-A1A1-825FF2C31069}" dt="2021-06-20T11:23:17.988" v="129" actId="1076"/>
          <ac:picMkLst>
            <pc:docMk/>
            <pc:sldMk cId="2096405951" sldId="308"/>
            <ac:picMk id="6" creationId="{F9C79460-8A95-4744-B0C9-948C274651BB}"/>
          </ac:picMkLst>
        </pc:picChg>
        <pc:picChg chg="add del mod">
          <ac:chgData name="Shkëmbi Glejdis" userId="S::shkemg@usi.ch::4d6e5929-7f75-475e-aa09-9e688811d5e5" providerId="AD" clId="Web-{0CAB7A45-00B7-DECD-A1A1-825FF2C31069}" dt="2021-06-20T11:18:35.014" v="52"/>
          <ac:picMkLst>
            <pc:docMk/>
            <pc:sldMk cId="2096405951" sldId="308"/>
            <ac:picMk id="9" creationId="{3BCF079C-E4AA-41F5-842A-477F933D6EDC}"/>
          </ac:picMkLst>
        </pc:picChg>
        <pc:picChg chg="add mod">
          <ac:chgData name="Shkëmbi Glejdis" userId="S::shkemg@usi.ch::4d6e5929-7f75-475e-aa09-9e688811d5e5" providerId="AD" clId="Web-{0CAB7A45-00B7-DECD-A1A1-825FF2C31069}" dt="2021-06-20T11:23:39.614" v="157" actId="1076"/>
          <ac:picMkLst>
            <pc:docMk/>
            <pc:sldMk cId="2096405951" sldId="308"/>
            <ac:picMk id="10" creationId="{46833C9C-77D8-4297-958F-5E2AAAFE5D9C}"/>
          </ac:picMkLst>
        </pc:picChg>
        <pc:picChg chg="mod">
          <ac:chgData name="Shkëmbi Glejdis" userId="S::shkemg@usi.ch::4d6e5929-7f75-475e-aa09-9e688811d5e5" providerId="AD" clId="Web-{0CAB7A45-00B7-DECD-A1A1-825FF2C31069}" dt="2021-06-20T11:23:28.473" v="140" actId="1076"/>
          <ac:picMkLst>
            <pc:docMk/>
            <pc:sldMk cId="2096405951" sldId="308"/>
            <ac:picMk id="12" creationId="{7C321629-1BEB-49E1-A147-7B49E6083BB5}"/>
          </ac:picMkLst>
        </pc:picChg>
        <pc:picChg chg="add mod">
          <ac:chgData name="Shkëmbi Glejdis" userId="S::shkemg@usi.ch::4d6e5929-7f75-475e-aa09-9e688811d5e5" providerId="AD" clId="Web-{0CAB7A45-00B7-DECD-A1A1-825FF2C31069}" dt="2021-06-20T11:23:43.504" v="158" actId="1076"/>
          <ac:picMkLst>
            <pc:docMk/>
            <pc:sldMk cId="2096405951" sldId="308"/>
            <ac:picMk id="13" creationId="{4D297340-B365-425A-BB65-A5CDB16B3699}"/>
          </ac:picMkLst>
        </pc:picChg>
        <pc:picChg chg="add del mod">
          <ac:chgData name="Shkëmbi Glejdis" userId="S::shkemg@usi.ch::4d6e5929-7f75-475e-aa09-9e688811d5e5" providerId="AD" clId="Web-{0CAB7A45-00B7-DECD-A1A1-825FF2C31069}" dt="2021-06-20T11:24:12.255" v="165"/>
          <ac:picMkLst>
            <pc:docMk/>
            <pc:sldMk cId="2096405951" sldId="308"/>
            <ac:picMk id="14" creationId="{ED8B5174-B8E5-4390-9C5D-EADBBF7FAD93}"/>
          </ac:picMkLst>
        </pc:picChg>
      </pc:sldChg>
      <pc:sldChg chg="addSp delSp modSp add replId">
        <pc:chgData name="Shkëmbi Glejdis" userId="S::shkemg@usi.ch::4d6e5929-7f75-475e-aa09-9e688811d5e5" providerId="AD" clId="Web-{0CAB7A45-00B7-DECD-A1A1-825FF2C31069}" dt="2021-06-20T11:56:04.105" v="250" actId="1076"/>
        <pc:sldMkLst>
          <pc:docMk/>
          <pc:sldMk cId="2462665863" sldId="309"/>
        </pc:sldMkLst>
        <pc:spChg chg="add mod">
          <ac:chgData name="Shkëmbi Glejdis" userId="S::shkemg@usi.ch::4d6e5929-7f75-475e-aa09-9e688811d5e5" providerId="AD" clId="Web-{0CAB7A45-00B7-DECD-A1A1-825FF2C31069}" dt="2021-06-20T11:55:53.089" v="247" actId="20577"/>
          <ac:spMkLst>
            <pc:docMk/>
            <pc:sldMk cId="2462665863" sldId="309"/>
            <ac:spMk id="6" creationId="{8E338D2D-E869-4509-94F3-9D417DF7104C}"/>
          </ac:spMkLst>
        </pc:spChg>
        <pc:picChg chg="add del mod">
          <ac:chgData name="Shkëmbi Glejdis" userId="S::shkemg@usi.ch::4d6e5929-7f75-475e-aa09-9e688811d5e5" providerId="AD" clId="Web-{0CAB7A45-00B7-DECD-A1A1-825FF2C31069}" dt="2021-06-20T11:49:41.270" v="191"/>
          <ac:picMkLst>
            <pc:docMk/>
            <pc:sldMk cId="2462665863" sldId="309"/>
            <ac:picMk id="2" creationId="{7B70DADE-F19B-4599-94C0-068C241ECABE}"/>
          </ac:picMkLst>
        </pc:picChg>
        <pc:picChg chg="add mod">
          <ac:chgData name="Shkëmbi Glejdis" userId="S::shkemg@usi.ch::4d6e5929-7f75-475e-aa09-9e688811d5e5" providerId="AD" clId="Web-{0CAB7A45-00B7-DECD-A1A1-825FF2C31069}" dt="2021-06-20T11:49:59.176" v="197" actId="1076"/>
          <ac:picMkLst>
            <pc:docMk/>
            <pc:sldMk cId="2462665863" sldId="309"/>
            <ac:picMk id="3" creationId="{65C7776F-C5AC-4EEA-873C-B9C4D5C30A26}"/>
          </ac:picMkLst>
        </pc:picChg>
        <pc:picChg chg="add del mod">
          <ac:chgData name="Shkëmbi Glejdis" userId="S::shkemg@usi.ch::4d6e5929-7f75-475e-aa09-9e688811d5e5" providerId="AD" clId="Web-{0CAB7A45-00B7-DECD-A1A1-825FF2C31069}" dt="2021-06-20T11:53:01.883" v="218"/>
          <ac:picMkLst>
            <pc:docMk/>
            <pc:sldMk cId="2462665863" sldId="309"/>
            <ac:picMk id="7" creationId="{40AD874B-A8A4-45CD-B739-C1773A8B8B4A}"/>
          </ac:picMkLst>
        </pc:picChg>
        <pc:picChg chg="add mod">
          <ac:chgData name="Shkëmbi Glejdis" userId="S::shkemg@usi.ch::4d6e5929-7f75-475e-aa09-9e688811d5e5" providerId="AD" clId="Web-{0CAB7A45-00B7-DECD-A1A1-825FF2C31069}" dt="2021-06-20T11:53:47.837" v="223" actId="1076"/>
          <ac:picMkLst>
            <pc:docMk/>
            <pc:sldMk cId="2462665863" sldId="309"/>
            <ac:picMk id="9" creationId="{BD9C7010-09EC-481B-A4FD-14346EA09E93}"/>
          </ac:picMkLst>
        </pc:picChg>
        <pc:picChg chg="add mod">
          <ac:chgData name="Shkëmbi Glejdis" userId="S::shkemg@usi.ch::4d6e5929-7f75-475e-aa09-9e688811d5e5" providerId="AD" clId="Web-{0CAB7A45-00B7-DECD-A1A1-825FF2C31069}" dt="2021-06-20T11:56:04.105" v="250" actId="1076"/>
          <ac:picMkLst>
            <pc:docMk/>
            <pc:sldMk cId="2462665863" sldId="309"/>
            <ac:picMk id="10" creationId="{229AC917-FB7B-4DE1-862D-C5009C859E03}"/>
          </ac:picMkLst>
        </pc:picChg>
      </pc:sldChg>
      <pc:sldChg chg="addSp delSp modSp add del replId modTransition">
        <pc:chgData name="Shkëmbi Glejdis" userId="S::shkemg@usi.ch::4d6e5929-7f75-475e-aa09-9e688811d5e5" providerId="AD" clId="Web-{0CAB7A45-00B7-DECD-A1A1-825FF2C31069}" dt="2021-06-20T13:07:23.493" v="571"/>
        <pc:sldMkLst>
          <pc:docMk/>
          <pc:sldMk cId="1008480021" sldId="310"/>
        </pc:sldMkLst>
        <pc:spChg chg="add mod">
          <ac:chgData name="Shkëmbi Glejdis" userId="S::shkemg@usi.ch::4d6e5929-7f75-475e-aa09-9e688811d5e5" providerId="AD" clId="Web-{0CAB7A45-00B7-DECD-A1A1-825FF2C31069}" dt="2021-06-20T13:04:21.531" v="560" actId="1076"/>
          <ac:spMkLst>
            <pc:docMk/>
            <pc:sldMk cId="1008480021" sldId="310"/>
            <ac:spMk id="2" creationId="{85753E3D-2C66-47C8-B053-ACB5E7ECC8FA}"/>
          </ac:spMkLst>
        </pc:spChg>
        <pc:picChg chg="add mod">
          <ac:chgData name="Shkëmbi Glejdis" userId="S::shkemg@usi.ch::4d6e5929-7f75-475e-aa09-9e688811d5e5" providerId="AD" clId="Web-{0CAB7A45-00B7-DECD-A1A1-825FF2C31069}" dt="2021-06-20T13:06:35.647" v="570"/>
          <ac:picMkLst>
            <pc:docMk/>
            <pc:sldMk cId="1008480021" sldId="310"/>
            <ac:picMk id="3" creationId="{55F8C7A4-4583-4BDA-850C-14AA55A29DE7}"/>
          </ac:picMkLst>
        </pc:picChg>
        <pc:picChg chg="del">
          <ac:chgData name="Shkëmbi Glejdis" userId="S::shkemg@usi.ch::4d6e5929-7f75-475e-aa09-9e688811d5e5" providerId="AD" clId="Web-{0CAB7A45-00B7-DECD-A1A1-825FF2C31069}" dt="2021-06-20T13:02:44.635" v="529"/>
          <ac:picMkLst>
            <pc:docMk/>
            <pc:sldMk cId="1008480021" sldId="310"/>
            <ac:picMk id="16" creationId="{6E51D6F9-3B4F-44F8-B6C4-240303849DAA}"/>
          </ac:picMkLst>
        </pc:picChg>
      </pc:sldChg>
    </pc:docChg>
  </pc:docChgLst>
  <pc:docChgLst>
    <pc:chgData name="Erick Franciskus Xaverius" userId="S::erickf@usi.ch::62a52b40-fadd-400b-8514-7162174604e7" providerId="AD" clId="Web-{57FB2669-A407-8A18-8ECB-1C131FAC3500}"/>
    <pc:docChg chg="addSld delSld modSld sldOrd">
      <pc:chgData name="Erick Franciskus Xaverius" userId="S::erickf@usi.ch::62a52b40-fadd-400b-8514-7162174604e7" providerId="AD" clId="Web-{57FB2669-A407-8A18-8ECB-1C131FAC3500}" dt="2021-06-21T18:07:28.819" v="1092" actId="1076"/>
      <pc:docMkLst>
        <pc:docMk/>
      </pc:docMkLst>
      <pc:sldChg chg="addSp modSp">
        <pc:chgData name="Erick Franciskus Xaverius" userId="S::erickf@usi.ch::62a52b40-fadd-400b-8514-7162174604e7" providerId="AD" clId="Web-{57FB2669-A407-8A18-8ECB-1C131FAC3500}" dt="2021-06-21T17:09:43.150" v="438" actId="1076"/>
        <pc:sldMkLst>
          <pc:docMk/>
          <pc:sldMk cId="4076683721" sldId="316"/>
        </pc:sldMkLst>
        <pc:spChg chg="add mod">
          <ac:chgData name="Erick Franciskus Xaverius" userId="S::erickf@usi.ch::62a52b40-fadd-400b-8514-7162174604e7" providerId="AD" clId="Web-{57FB2669-A407-8A18-8ECB-1C131FAC3500}" dt="2021-06-21T16:58:32.276" v="111" actId="20577"/>
          <ac:spMkLst>
            <pc:docMk/>
            <pc:sldMk cId="4076683721" sldId="316"/>
            <ac:spMk id="2" creationId="{D62CEA82-771F-410B-92FD-1574D8D98FC3}"/>
          </ac:spMkLst>
        </pc:spChg>
        <pc:spChg chg="mod">
          <ac:chgData name="Erick Franciskus Xaverius" userId="S::erickf@usi.ch::62a52b40-fadd-400b-8514-7162174604e7" providerId="AD" clId="Web-{57FB2669-A407-8A18-8ECB-1C131FAC3500}" dt="2021-06-21T17:04:55.565" v="251" actId="20577"/>
          <ac:spMkLst>
            <pc:docMk/>
            <pc:sldMk cId="4076683721" sldId="316"/>
            <ac:spMk id="6" creationId="{AE1E1796-1C63-446F-9EED-8189F771B50D}"/>
          </ac:spMkLst>
        </pc:spChg>
        <pc:spChg chg="add mod">
          <ac:chgData name="Erick Franciskus Xaverius" userId="S::erickf@usi.ch::62a52b40-fadd-400b-8514-7162174604e7" providerId="AD" clId="Web-{57FB2669-A407-8A18-8ECB-1C131FAC3500}" dt="2021-06-21T17:09:24.556" v="435" actId="20577"/>
          <ac:spMkLst>
            <pc:docMk/>
            <pc:sldMk cId="4076683721" sldId="316"/>
            <ac:spMk id="12" creationId="{E5B5E385-3C33-465C-876D-26F15AEED9E4}"/>
          </ac:spMkLst>
        </pc:spChg>
        <pc:spChg chg="add mod">
          <ac:chgData name="Erick Franciskus Xaverius" userId="S::erickf@usi.ch::62a52b40-fadd-400b-8514-7162174604e7" providerId="AD" clId="Web-{57FB2669-A407-8A18-8ECB-1C131FAC3500}" dt="2021-06-21T17:09:33.775" v="437" actId="1076"/>
          <ac:spMkLst>
            <pc:docMk/>
            <pc:sldMk cId="4076683721" sldId="316"/>
            <ac:spMk id="13" creationId="{614825B5-82FE-48B6-B556-2CF8AE057251}"/>
          </ac:spMkLst>
        </pc:spChg>
        <pc:graphicFrameChg chg="mod modGraphic">
          <ac:chgData name="Erick Franciskus Xaverius" userId="S::erickf@usi.ch::62a52b40-fadd-400b-8514-7162174604e7" providerId="AD" clId="Web-{57FB2669-A407-8A18-8ECB-1C131FAC3500}" dt="2021-06-21T17:00:14.919" v="149" actId="1076"/>
          <ac:graphicFrameMkLst>
            <pc:docMk/>
            <pc:sldMk cId="4076683721" sldId="316"/>
            <ac:graphicFrameMk id="7" creationId="{9FF37B54-DE39-47A6-8B24-F13C744AA6F3}"/>
          </ac:graphicFrameMkLst>
        </pc:graphicFrameChg>
        <pc:graphicFrameChg chg="add mod modGraphic">
          <ac:chgData name="Erick Franciskus Xaverius" userId="S::erickf@usi.ch::62a52b40-fadd-400b-8514-7162174604e7" providerId="AD" clId="Web-{57FB2669-A407-8A18-8ECB-1C131FAC3500}" dt="2021-06-21T17:09:43.150" v="438" actId="1076"/>
          <ac:graphicFrameMkLst>
            <pc:docMk/>
            <pc:sldMk cId="4076683721" sldId="316"/>
            <ac:graphicFrameMk id="10" creationId="{C598B495-E30F-4503-BE7D-44B2EBEEF874}"/>
          </ac:graphicFrameMkLst>
        </pc:graphicFrameChg>
      </pc:sldChg>
      <pc:sldChg chg="addSp delSp modSp add replId">
        <pc:chgData name="Erick Franciskus Xaverius" userId="S::erickf@usi.ch::62a52b40-fadd-400b-8514-7162174604e7" providerId="AD" clId="Web-{57FB2669-A407-8A18-8ECB-1C131FAC3500}" dt="2021-06-21T17:20:09.992" v="665" actId="20577"/>
        <pc:sldMkLst>
          <pc:docMk/>
          <pc:sldMk cId="368336484" sldId="317"/>
        </pc:sldMkLst>
        <pc:spChg chg="del">
          <ac:chgData name="Erick Franciskus Xaverius" userId="S::erickf@usi.ch::62a52b40-fadd-400b-8514-7162174604e7" providerId="AD" clId="Web-{57FB2669-A407-8A18-8ECB-1C131FAC3500}" dt="2021-06-21T17:09:06.774" v="426"/>
          <ac:spMkLst>
            <pc:docMk/>
            <pc:sldMk cId="368336484" sldId="317"/>
            <ac:spMk id="2" creationId="{D62CEA82-771F-410B-92FD-1574D8D98FC3}"/>
          </ac:spMkLst>
        </pc:spChg>
        <pc:spChg chg="add mod">
          <ac:chgData name="Erick Franciskus Xaverius" userId="S::erickf@usi.ch::62a52b40-fadd-400b-8514-7162174604e7" providerId="AD" clId="Web-{57FB2669-A407-8A18-8ECB-1C131FAC3500}" dt="2021-06-21T17:20:09.992" v="665" actId="20577"/>
          <ac:spMkLst>
            <pc:docMk/>
            <pc:sldMk cId="368336484" sldId="317"/>
            <ac:spMk id="3" creationId="{CD1DDAC7-28FE-47B7-B34A-242678F747E5}"/>
          </ac:spMkLst>
        </pc:spChg>
        <pc:spChg chg="del mod">
          <ac:chgData name="Erick Franciskus Xaverius" userId="S::erickf@usi.ch::62a52b40-fadd-400b-8514-7162174604e7" providerId="AD" clId="Web-{57FB2669-A407-8A18-8ECB-1C131FAC3500}" dt="2021-06-21T17:09:02.727" v="424"/>
          <ac:spMkLst>
            <pc:docMk/>
            <pc:sldMk cId="368336484" sldId="317"/>
            <ac:spMk id="6" creationId="{AE1E1796-1C63-446F-9EED-8189F771B50D}"/>
          </ac:spMkLst>
        </pc:spChg>
        <pc:spChg chg="mod">
          <ac:chgData name="Erick Franciskus Xaverius" userId="S::erickf@usi.ch::62a52b40-fadd-400b-8514-7162174604e7" providerId="AD" clId="Web-{57FB2669-A407-8A18-8ECB-1C131FAC3500}" dt="2021-06-21T17:11:47.106" v="467" actId="20577"/>
          <ac:spMkLst>
            <pc:docMk/>
            <pc:sldMk cId="368336484" sldId="317"/>
            <ac:spMk id="12" creationId="{E5B5E385-3C33-465C-876D-26F15AEED9E4}"/>
          </ac:spMkLst>
        </pc:spChg>
        <pc:spChg chg="del mod">
          <ac:chgData name="Erick Franciskus Xaverius" userId="S::erickf@usi.ch::62a52b40-fadd-400b-8514-7162174604e7" providerId="AD" clId="Web-{57FB2669-A407-8A18-8ECB-1C131FAC3500}" dt="2021-06-21T17:19:38.803" v="646"/>
          <ac:spMkLst>
            <pc:docMk/>
            <pc:sldMk cId="368336484" sldId="317"/>
            <ac:spMk id="13" creationId="{614825B5-82FE-48B6-B556-2CF8AE057251}"/>
          </ac:spMkLst>
        </pc:spChg>
        <pc:spChg chg="del">
          <ac:chgData name="Erick Franciskus Xaverius" userId="S::erickf@usi.ch::62a52b40-fadd-400b-8514-7162174604e7" providerId="AD" clId="Web-{57FB2669-A407-8A18-8ECB-1C131FAC3500}" dt="2021-06-21T17:16:19.987" v="586"/>
          <ac:spMkLst>
            <pc:docMk/>
            <pc:sldMk cId="368336484" sldId="317"/>
            <ac:spMk id="20" creationId="{578BDEAF-080C-441E-90D7-CBAF342E5D34}"/>
          </ac:spMkLst>
        </pc:spChg>
        <pc:graphicFrameChg chg="del">
          <ac:chgData name="Erick Franciskus Xaverius" userId="S::erickf@usi.ch::62a52b40-fadd-400b-8514-7162174604e7" providerId="AD" clId="Web-{57FB2669-A407-8A18-8ECB-1C131FAC3500}" dt="2021-06-21T17:09:05.368" v="425"/>
          <ac:graphicFrameMkLst>
            <pc:docMk/>
            <pc:sldMk cId="368336484" sldId="317"/>
            <ac:graphicFrameMk id="7" creationId="{9FF37B54-DE39-47A6-8B24-F13C744AA6F3}"/>
          </ac:graphicFrameMkLst>
        </pc:graphicFrameChg>
        <pc:graphicFrameChg chg="mod modGraphic">
          <ac:chgData name="Erick Franciskus Xaverius" userId="S::erickf@usi.ch::62a52b40-fadd-400b-8514-7162174604e7" providerId="AD" clId="Web-{57FB2669-A407-8A18-8ECB-1C131FAC3500}" dt="2021-06-21T17:14:05.312" v="501"/>
          <ac:graphicFrameMkLst>
            <pc:docMk/>
            <pc:sldMk cId="368336484" sldId="317"/>
            <ac:graphicFrameMk id="10" creationId="{C598B495-E30F-4503-BE7D-44B2EBEEF874}"/>
          </ac:graphicFrameMkLst>
        </pc:graphicFrameChg>
      </pc:sldChg>
      <pc:sldChg chg="addSp delSp modSp add replId">
        <pc:chgData name="Erick Franciskus Xaverius" userId="S::erickf@usi.ch::62a52b40-fadd-400b-8514-7162174604e7" providerId="AD" clId="Web-{57FB2669-A407-8A18-8ECB-1C131FAC3500}" dt="2021-06-21T17:47:55.528" v="955" actId="20577"/>
        <pc:sldMkLst>
          <pc:docMk/>
          <pc:sldMk cId="2547018138" sldId="318"/>
        </pc:sldMkLst>
        <pc:spChg chg="mod">
          <ac:chgData name="Erick Franciskus Xaverius" userId="S::erickf@usi.ch::62a52b40-fadd-400b-8514-7162174604e7" providerId="AD" clId="Web-{57FB2669-A407-8A18-8ECB-1C131FAC3500}" dt="2021-06-21T17:21:59.150" v="668" actId="20577"/>
          <ac:spMkLst>
            <pc:docMk/>
            <pc:sldMk cId="2547018138" sldId="318"/>
            <ac:spMk id="8" creationId="{BFFC1A2C-9353-4CA9-95C5-0DFBBAF49B9C}"/>
          </ac:spMkLst>
        </pc:spChg>
        <pc:spChg chg="add mod">
          <ac:chgData name="Erick Franciskus Xaverius" userId="S::erickf@usi.ch::62a52b40-fadd-400b-8514-7162174604e7" providerId="AD" clId="Web-{57FB2669-A407-8A18-8ECB-1C131FAC3500}" dt="2021-06-21T17:47:55.528" v="955" actId="20577"/>
          <ac:spMkLst>
            <pc:docMk/>
            <pc:sldMk cId="2547018138" sldId="318"/>
            <ac:spMk id="9" creationId="{28416510-696B-4D51-82D1-40AE85498A37}"/>
          </ac:spMkLst>
        </pc:spChg>
        <pc:spChg chg="mod">
          <ac:chgData name="Erick Franciskus Xaverius" userId="S::erickf@usi.ch::62a52b40-fadd-400b-8514-7162174604e7" providerId="AD" clId="Web-{57FB2669-A407-8A18-8ECB-1C131FAC3500}" dt="2021-06-21T17:22:01.463" v="670" actId="20577"/>
          <ac:spMkLst>
            <pc:docMk/>
            <pc:sldMk cId="2547018138" sldId="318"/>
            <ac:spMk id="12" creationId="{E5B5E385-3C33-465C-876D-26F15AEED9E4}"/>
          </ac:spMkLst>
        </pc:spChg>
        <pc:spChg chg="mod">
          <ac:chgData name="Erick Franciskus Xaverius" userId="S::erickf@usi.ch::62a52b40-fadd-400b-8514-7162174604e7" providerId="AD" clId="Web-{57FB2669-A407-8A18-8ECB-1C131FAC3500}" dt="2021-06-21T17:44:02.226" v="842" actId="20577"/>
          <ac:spMkLst>
            <pc:docMk/>
            <pc:sldMk cId="2547018138" sldId="318"/>
            <ac:spMk id="13" creationId="{614825B5-82FE-48B6-B556-2CF8AE057251}"/>
          </ac:spMkLst>
        </pc:spChg>
        <pc:graphicFrameChg chg="del">
          <ac:chgData name="Erick Franciskus Xaverius" userId="S::erickf@usi.ch::62a52b40-fadd-400b-8514-7162174604e7" providerId="AD" clId="Web-{57FB2669-A407-8A18-8ECB-1C131FAC3500}" dt="2021-06-21T17:22:03.775" v="671"/>
          <ac:graphicFrameMkLst>
            <pc:docMk/>
            <pc:sldMk cId="2547018138" sldId="318"/>
            <ac:graphicFrameMk id="10" creationId="{C598B495-E30F-4503-BE7D-44B2EBEEF874}"/>
          </ac:graphicFrameMkLst>
        </pc:graphicFrameChg>
      </pc:sldChg>
      <pc:sldChg chg="delSp modSp add ord replId">
        <pc:chgData name="Erick Franciskus Xaverius" userId="S::erickf@usi.ch::62a52b40-fadd-400b-8514-7162174604e7" providerId="AD" clId="Web-{57FB2669-A407-8A18-8ECB-1C131FAC3500}" dt="2021-06-21T17:50:14.468" v="975" actId="1076"/>
        <pc:sldMkLst>
          <pc:docMk/>
          <pc:sldMk cId="3725010442" sldId="319"/>
        </pc:sldMkLst>
        <pc:spChg chg="mod">
          <ac:chgData name="Erick Franciskus Xaverius" userId="S::erickf@usi.ch::62a52b40-fadd-400b-8514-7162174604e7" providerId="AD" clId="Web-{57FB2669-A407-8A18-8ECB-1C131FAC3500}" dt="2021-06-21T17:50:14.468" v="975" actId="1076"/>
          <ac:spMkLst>
            <pc:docMk/>
            <pc:sldMk cId="3725010442" sldId="319"/>
            <ac:spMk id="3" creationId="{00000000-0000-0000-0000-000000000000}"/>
          </ac:spMkLst>
        </pc:spChg>
        <pc:spChg chg="del mod">
          <ac:chgData name="Erick Franciskus Xaverius" userId="S::erickf@usi.ch::62a52b40-fadd-400b-8514-7162174604e7" providerId="AD" clId="Web-{57FB2669-A407-8A18-8ECB-1C131FAC3500}" dt="2021-06-21T17:49:49.124" v="965"/>
          <ac:spMkLst>
            <pc:docMk/>
            <pc:sldMk cId="3725010442" sldId="319"/>
            <ac:spMk id="9" creationId="{8BEAF31E-1F9F-4996-98AA-83B8E79958F2}"/>
          </ac:spMkLst>
        </pc:spChg>
      </pc:sldChg>
      <pc:sldChg chg="addSp delSp modSp add del replId">
        <pc:chgData name="Erick Franciskus Xaverius" userId="S::erickf@usi.ch::62a52b40-fadd-400b-8514-7162174604e7" providerId="AD" clId="Web-{57FB2669-A407-8A18-8ECB-1C131FAC3500}" dt="2021-06-21T17:48:51.388" v="960"/>
        <pc:sldMkLst>
          <pc:docMk/>
          <pc:sldMk cId="4091012725" sldId="319"/>
        </pc:sldMkLst>
        <pc:spChg chg="add mod">
          <ac:chgData name="Erick Franciskus Xaverius" userId="S::erickf@usi.ch::62a52b40-fadd-400b-8514-7162174604e7" providerId="AD" clId="Web-{57FB2669-A407-8A18-8ECB-1C131FAC3500}" dt="2021-06-21T17:48:11.559" v="959"/>
          <ac:spMkLst>
            <pc:docMk/>
            <pc:sldMk cId="4091012725" sldId="319"/>
            <ac:spMk id="3" creationId="{A1C78731-0B81-4287-AA90-746AD9C32CCB}"/>
          </ac:spMkLst>
        </pc:spChg>
        <pc:spChg chg="del mod">
          <ac:chgData name="Erick Franciskus Xaverius" userId="S::erickf@usi.ch::62a52b40-fadd-400b-8514-7162174604e7" providerId="AD" clId="Web-{57FB2669-A407-8A18-8ECB-1C131FAC3500}" dt="2021-06-21T17:48:11.559" v="959"/>
          <ac:spMkLst>
            <pc:docMk/>
            <pc:sldMk cId="4091012725" sldId="319"/>
            <ac:spMk id="8" creationId="{BFFC1A2C-9353-4CA9-95C5-0DFBBAF49B9C}"/>
          </ac:spMkLst>
        </pc:spChg>
      </pc:sldChg>
      <pc:sldChg chg="addSp delSp modSp add replId">
        <pc:chgData name="Erick Franciskus Xaverius" userId="S::erickf@usi.ch::62a52b40-fadd-400b-8514-7162174604e7" providerId="AD" clId="Web-{57FB2669-A407-8A18-8ECB-1C131FAC3500}" dt="2021-06-21T17:52:38.284" v="994" actId="1076"/>
        <pc:sldMkLst>
          <pc:docMk/>
          <pc:sldMk cId="904696189" sldId="320"/>
        </pc:sldMkLst>
        <pc:spChg chg="mod">
          <ac:chgData name="Erick Franciskus Xaverius" userId="S::erickf@usi.ch::62a52b40-fadd-400b-8514-7162174604e7" providerId="AD" clId="Web-{57FB2669-A407-8A18-8ECB-1C131FAC3500}" dt="2021-06-21T17:51:37.423" v="983" actId="20577"/>
          <ac:spMkLst>
            <pc:docMk/>
            <pc:sldMk cId="904696189" sldId="320"/>
            <ac:spMk id="8" creationId="{BFFC1A2C-9353-4CA9-95C5-0DFBBAF49B9C}"/>
          </ac:spMkLst>
        </pc:spChg>
        <pc:spChg chg="del">
          <ac:chgData name="Erick Franciskus Xaverius" userId="S::erickf@usi.ch::62a52b40-fadd-400b-8514-7162174604e7" providerId="AD" clId="Web-{57FB2669-A407-8A18-8ECB-1C131FAC3500}" dt="2021-06-21T17:51:44.611" v="986"/>
          <ac:spMkLst>
            <pc:docMk/>
            <pc:sldMk cId="904696189" sldId="320"/>
            <ac:spMk id="9" creationId="{28416510-696B-4D51-82D1-40AE85498A37}"/>
          </ac:spMkLst>
        </pc:spChg>
        <pc:spChg chg="del mod">
          <ac:chgData name="Erick Franciskus Xaverius" userId="S::erickf@usi.ch::62a52b40-fadd-400b-8514-7162174604e7" providerId="AD" clId="Web-{57FB2669-A407-8A18-8ECB-1C131FAC3500}" dt="2021-06-21T17:51:47.377" v="988"/>
          <ac:spMkLst>
            <pc:docMk/>
            <pc:sldMk cId="904696189" sldId="320"/>
            <ac:spMk id="13" creationId="{614825B5-82FE-48B6-B556-2CF8AE057251}"/>
          </ac:spMkLst>
        </pc:spChg>
        <pc:picChg chg="add mod">
          <ac:chgData name="Erick Franciskus Xaverius" userId="S::erickf@usi.ch::62a52b40-fadd-400b-8514-7162174604e7" providerId="AD" clId="Web-{57FB2669-A407-8A18-8ECB-1C131FAC3500}" dt="2021-06-21T17:52:38.284" v="994" actId="1076"/>
          <ac:picMkLst>
            <pc:docMk/>
            <pc:sldMk cId="904696189" sldId="320"/>
            <ac:picMk id="2" creationId="{B4DA7FE1-F634-4BBA-96F3-DC04D64A233F}"/>
          </ac:picMkLst>
        </pc:picChg>
      </pc:sldChg>
      <pc:sldChg chg="new del">
        <pc:chgData name="Erick Franciskus Xaverius" userId="S::erickf@usi.ch::62a52b40-fadd-400b-8514-7162174604e7" providerId="AD" clId="Web-{57FB2669-A407-8A18-8ECB-1C131FAC3500}" dt="2021-06-21T17:51:26.220" v="977"/>
        <pc:sldMkLst>
          <pc:docMk/>
          <pc:sldMk cId="2772206955" sldId="320"/>
        </pc:sldMkLst>
      </pc:sldChg>
      <pc:sldChg chg="addSp delSp modSp add replId">
        <pc:chgData name="Erick Franciskus Xaverius" userId="S::erickf@usi.ch::62a52b40-fadd-400b-8514-7162174604e7" providerId="AD" clId="Web-{57FB2669-A407-8A18-8ECB-1C131FAC3500}" dt="2021-06-21T17:53:16.347" v="1001" actId="1076"/>
        <pc:sldMkLst>
          <pc:docMk/>
          <pc:sldMk cId="96052081" sldId="321"/>
        </pc:sldMkLst>
        <pc:picChg chg="del">
          <ac:chgData name="Erick Franciskus Xaverius" userId="S::erickf@usi.ch::62a52b40-fadd-400b-8514-7162174604e7" providerId="AD" clId="Web-{57FB2669-A407-8A18-8ECB-1C131FAC3500}" dt="2021-06-21T17:52:45.425" v="996"/>
          <ac:picMkLst>
            <pc:docMk/>
            <pc:sldMk cId="96052081" sldId="321"/>
            <ac:picMk id="2" creationId="{B4DA7FE1-F634-4BBA-96F3-DC04D64A233F}"/>
          </ac:picMkLst>
        </pc:picChg>
        <pc:picChg chg="add mod">
          <ac:chgData name="Erick Franciskus Xaverius" userId="S::erickf@usi.ch::62a52b40-fadd-400b-8514-7162174604e7" providerId="AD" clId="Web-{57FB2669-A407-8A18-8ECB-1C131FAC3500}" dt="2021-06-21T17:53:16.347" v="1001" actId="1076"/>
          <ac:picMkLst>
            <pc:docMk/>
            <pc:sldMk cId="96052081" sldId="321"/>
            <ac:picMk id="3" creationId="{743CE047-BDA4-43D0-8B8D-DF89DAABE7CD}"/>
          </ac:picMkLst>
        </pc:picChg>
      </pc:sldChg>
      <pc:sldChg chg="addSp delSp modSp add replId">
        <pc:chgData name="Erick Franciskus Xaverius" userId="S::erickf@usi.ch::62a52b40-fadd-400b-8514-7162174604e7" providerId="AD" clId="Web-{57FB2669-A407-8A18-8ECB-1C131FAC3500}" dt="2021-06-21T17:55:26.272" v="1018" actId="1076"/>
        <pc:sldMkLst>
          <pc:docMk/>
          <pc:sldMk cId="2472847654" sldId="322"/>
        </pc:sldMkLst>
        <pc:picChg chg="add mod">
          <ac:chgData name="Erick Franciskus Xaverius" userId="S::erickf@usi.ch::62a52b40-fadd-400b-8514-7162174604e7" providerId="AD" clId="Web-{57FB2669-A407-8A18-8ECB-1C131FAC3500}" dt="2021-06-21T17:55:26.272" v="1018" actId="1076"/>
          <ac:picMkLst>
            <pc:docMk/>
            <pc:sldMk cId="2472847654" sldId="322"/>
            <ac:picMk id="2" creationId="{4129DFD3-72DE-4389-BC1C-D15E4BE11179}"/>
          </ac:picMkLst>
        </pc:picChg>
        <pc:picChg chg="del">
          <ac:chgData name="Erick Franciskus Xaverius" userId="S::erickf@usi.ch::62a52b40-fadd-400b-8514-7162174604e7" providerId="AD" clId="Web-{57FB2669-A407-8A18-8ECB-1C131FAC3500}" dt="2021-06-21T17:53:24.301" v="1003"/>
          <ac:picMkLst>
            <pc:docMk/>
            <pc:sldMk cId="2472847654" sldId="322"/>
            <ac:picMk id="3" creationId="{743CE047-BDA4-43D0-8B8D-DF89DAABE7CD}"/>
          </ac:picMkLst>
        </pc:picChg>
      </pc:sldChg>
      <pc:sldChg chg="addSp delSp modSp add replId">
        <pc:chgData name="Erick Franciskus Xaverius" userId="S::erickf@usi.ch::62a52b40-fadd-400b-8514-7162174604e7" providerId="AD" clId="Web-{57FB2669-A407-8A18-8ECB-1C131FAC3500}" dt="2021-06-21T17:56:03.132" v="1024" actId="1076"/>
        <pc:sldMkLst>
          <pc:docMk/>
          <pc:sldMk cId="2895217567" sldId="323"/>
        </pc:sldMkLst>
        <pc:picChg chg="del">
          <ac:chgData name="Erick Franciskus Xaverius" userId="S::erickf@usi.ch::62a52b40-fadd-400b-8514-7162174604e7" providerId="AD" clId="Web-{57FB2669-A407-8A18-8ECB-1C131FAC3500}" dt="2021-06-21T17:55:35.444" v="1020"/>
          <ac:picMkLst>
            <pc:docMk/>
            <pc:sldMk cId="2895217567" sldId="323"/>
            <ac:picMk id="2" creationId="{4129DFD3-72DE-4389-BC1C-D15E4BE11179}"/>
          </ac:picMkLst>
        </pc:picChg>
        <pc:picChg chg="add mod">
          <ac:chgData name="Erick Franciskus Xaverius" userId="S::erickf@usi.ch::62a52b40-fadd-400b-8514-7162174604e7" providerId="AD" clId="Web-{57FB2669-A407-8A18-8ECB-1C131FAC3500}" dt="2021-06-21T17:56:03.132" v="1024" actId="1076"/>
          <ac:picMkLst>
            <pc:docMk/>
            <pc:sldMk cId="2895217567" sldId="323"/>
            <ac:picMk id="3" creationId="{55CDFCD4-CD66-4E9E-B020-EE1F021BD30E}"/>
          </ac:picMkLst>
        </pc:picChg>
      </pc:sldChg>
      <pc:sldChg chg="addSp delSp modSp add replId">
        <pc:chgData name="Erick Franciskus Xaverius" userId="S::erickf@usi.ch::62a52b40-fadd-400b-8514-7162174604e7" providerId="AD" clId="Web-{57FB2669-A407-8A18-8ECB-1C131FAC3500}" dt="2021-06-21T17:59:20.465" v="1038" actId="1076"/>
        <pc:sldMkLst>
          <pc:docMk/>
          <pc:sldMk cId="4155679540" sldId="324"/>
        </pc:sldMkLst>
        <pc:picChg chg="add mod">
          <ac:chgData name="Erick Franciskus Xaverius" userId="S::erickf@usi.ch::62a52b40-fadd-400b-8514-7162174604e7" providerId="AD" clId="Web-{57FB2669-A407-8A18-8ECB-1C131FAC3500}" dt="2021-06-21T17:59:20.465" v="1038" actId="1076"/>
          <ac:picMkLst>
            <pc:docMk/>
            <pc:sldMk cId="4155679540" sldId="324"/>
            <ac:picMk id="2" creationId="{3566E41B-1727-4EBB-B4CB-E60920393684}"/>
          </ac:picMkLst>
        </pc:picChg>
        <pc:picChg chg="del">
          <ac:chgData name="Erick Franciskus Xaverius" userId="S::erickf@usi.ch::62a52b40-fadd-400b-8514-7162174604e7" providerId="AD" clId="Web-{57FB2669-A407-8A18-8ECB-1C131FAC3500}" dt="2021-06-21T17:56:38.586" v="1026"/>
          <ac:picMkLst>
            <pc:docMk/>
            <pc:sldMk cId="4155679540" sldId="324"/>
            <ac:picMk id="3" creationId="{55CDFCD4-CD66-4E9E-B020-EE1F021BD30E}"/>
          </ac:picMkLst>
        </pc:picChg>
      </pc:sldChg>
      <pc:sldChg chg="addSp delSp modSp add replId">
        <pc:chgData name="Erick Franciskus Xaverius" userId="S::erickf@usi.ch::62a52b40-fadd-400b-8514-7162174604e7" providerId="AD" clId="Web-{57FB2669-A407-8A18-8ECB-1C131FAC3500}" dt="2021-06-21T17:59:16.402" v="1037" actId="1076"/>
        <pc:sldMkLst>
          <pc:docMk/>
          <pc:sldMk cId="4276443809" sldId="325"/>
        </pc:sldMkLst>
        <pc:picChg chg="del">
          <ac:chgData name="Erick Franciskus Xaverius" userId="S::erickf@usi.ch::62a52b40-fadd-400b-8514-7162174604e7" providerId="AD" clId="Web-{57FB2669-A407-8A18-8ECB-1C131FAC3500}" dt="2021-06-21T17:58:23.667" v="1032"/>
          <ac:picMkLst>
            <pc:docMk/>
            <pc:sldMk cId="4276443809" sldId="325"/>
            <ac:picMk id="2" creationId="{3566E41B-1727-4EBB-B4CB-E60920393684}"/>
          </ac:picMkLst>
        </pc:picChg>
        <pc:picChg chg="add mod">
          <ac:chgData name="Erick Franciskus Xaverius" userId="S::erickf@usi.ch::62a52b40-fadd-400b-8514-7162174604e7" providerId="AD" clId="Web-{57FB2669-A407-8A18-8ECB-1C131FAC3500}" dt="2021-06-21T17:59:16.402" v="1037" actId="1076"/>
          <ac:picMkLst>
            <pc:docMk/>
            <pc:sldMk cId="4276443809" sldId="325"/>
            <ac:picMk id="3" creationId="{83A90331-7A3F-47BB-A285-1562C6920A3F}"/>
          </ac:picMkLst>
        </pc:picChg>
      </pc:sldChg>
      <pc:sldChg chg="addSp delSp modSp add replId">
        <pc:chgData name="Erick Franciskus Xaverius" userId="S::erickf@usi.ch::62a52b40-fadd-400b-8514-7162174604e7" providerId="AD" clId="Web-{57FB2669-A407-8A18-8ECB-1C131FAC3500}" dt="2021-06-21T18:01:00.514" v="1044" actId="1076"/>
        <pc:sldMkLst>
          <pc:docMk/>
          <pc:sldMk cId="2094361865" sldId="326"/>
        </pc:sldMkLst>
        <pc:picChg chg="add mod">
          <ac:chgData name="Erick Franciskus Xaverius" userId="S::erickf@usi.ch::62a52b40-fadd-400b-8514-7162174604e7" providerId="AD" clId="Web-{57FB2669-A407-8A18-8ECB-1C131FAC3500}" dt="2021-06-21T18:01:00.514" v="1044" actId="1076"/>
          <ac:picMkLst>
            <pc:docMk/>
            <pc:sldMk cId="2094361865" sldId="326"/>
            <ac:picMk id="2" creationId="{C56223F9-A038-4EE8-9A16-635E21770C8D}"/>
          </ac:picMkLst>
        </pc:picChg>
        <pc:picChg chg="del">
          <ac:chgData name="Erick Franciskus Xaverius" userId="S::erickf@usi.ch::62a52b40-fadd-400b-8514-7162174604e7" providerId="AD" clId="Web-{57FB2669-A407-8A18-8ECB-1C131FAC3500}" dt="2021-06-21T17:59:32.278" v="1040"/>
          <ac:picMkLst>
            <pc:docMk/>
            <pc:sldMk cId="2094361865" sldId="326"/>
            <ac:picMk id="3" creationId="{83A90331-7A3F-47BB-A285-1562C6920A3F}"/>
          </ac:picMkLst>
        </pc:picChg>
      </pc:sldChg>
      <pc:sldChg chg="addSp delSp modSp add replId">
        <pc:chgData name="Erick Franciskus Xaverius" userId="S::erickf@usi.ch::62a52b40-fadd-400b-8514-7162174604e7" providerId="AD" clId="Web-{57FB2669-A407-8A18-8ECB-1C131FAC3500}" dt="2021-06-21T18:02:47.500" v="1059" actId="1076"/>
        <pc:sldMkLst>
          <pc:docMk/>
          <pc:sldMk cId="3583807992" sldId="327"/>
        </pc:sldMkLst>
        <pc:picChg chg="del">
          <ac:chgData name="Erick Franciskus Xaverius" userId="S::erickf@usi.ch::62a52b40-fadd-400b-8514-7162174604e7" providerId="AD" clId="Web-{57FB2669-A407-8A18-8ECB-1C131FAC3500}" dt="2021-06-21T18:01:05.967" v="1046"/>
          <ac:picMkLst>
            <pc:docMk/>
            <pc:sldMk cId="3583807992" sldId="327"/>
            <ac:picMk id="2" creationId="{C56223F9-A038-4EE8-9A16-635E21770C8D}"/>
          </ac:picMkLst>
        </pc:picChg>
        <pc:picChg chg="add mod">
          <ac:chgData name="Erick Franciskus Xaverius" userId="S::erickf@usi.ch::62a52b40-fadd-400b-8514-7162174604e7" providerId="AD" clId="Web-{57FB2669-A407-8A18-8ECB-1C131FAC3500}" dt="2021-06-21T18:02:45.563" v="1058" actId="1076"/>
          <ac:picMkLst>
            <pc:docMk/>
            <pc:sldMk cId="3583807992" sldId="327"/>
            <ac:picMk id="3" creationId="{F175B08F-A1E3-42B4-AE2A-475DE0C56DD8}"/>
          </ac:picMkLst>
        </pc:picChg>
        <pc:picChg chg="add mod">
          <ac:chgData name="Erick Franciskus Xaverius" userId="S::erickf@usi.ch::62a52b40-fadd-400b-8514-7162174604e7" providerId="AD" clId="Web-{57FB2669-A407-8A18-8ECB-1C131FAC3500}" dt="2021-06-21T18:02:47.500" v="1059" actId="1076"/>
          <ac:picMkLst>
            <pc:docMk/>
            <pc:sldMk cId="3583807992" sldId="327"/>
            <ac:picMk id="6" creationId="{66858425-7FEF-405A-9312-13F145AD7C3C}"/>
          </ac:picMkLst>
        </pc:picChg>
      </pc:sldChg>
      <pc:sldChg chg="addSp delSp modSp add ord replId">
        <pc:chgData name="Erick Franciskus Xaverius" userId="S::erickf@usi.ch::62a52b40-fadd-400b-8514-7162174604e7" providerId="AD" clId="Web-{57FB2669-A407-8A18-8ECB-1C131FAC3500}" dt="2021-06-21T18:04:01.846" v="1069" actId="14100"/>
        <pc:sldMkLst>
          <pc:docMk/>
          <pc:sldMk cId="3147639967" sldId="328"/>
        </pc:sldMkLst>
        <pc:picChg chg="del">
          <ac:chgData name="Erick Franciskus Xaverius" userId="S::erickf@usi.ch::62a52b40-fadd-400b-8514-7162174604e7" providerId="AD" clId="Web-{57FB2669-A407-8A18-8ECB-1C131FAC3500}" dt="2021-06-21T18:03:01.845" v="1062"/>
          <ac:picMkLst>
            <pc:docMk/>
            <pc:sldMk cId="3147639967" sldId="328"/>
            <ac:picMk id="2" creationId="{C56223F9-A038-4EE8-9A16-635E21770C8D}"/>
          </ac:picMkLst>
        </pc:picChg>
        <pc:picChg chg="add mod">
          <ac:chgData name="Erick Franciskus Xaverius" userId="S::erickf@usi.ch::62a52b40-fadd-400b-8514-7162174604e7" providerId="AD" clId="Web-{57FB2669-A407-8A18-8ECB-1C131FAC3500}" dt="2021-06-21T18:04:01.846" v="1069" actId="14100"/>
          <ac:picMkLst>
            <pc:docMk/>
            <pc:sldMk cId="3147639967" sldId="328"/>
            <ac:picMk id="3" creationId="{F4746B2F-774A-4100-8DB3-CF4CA90C592B}"/>
          </ac:picMkLst>
        </pc:picChg>
      </pc:sldChg>
      <pc:sldChg chg="addSp delSp modSp add replId">
        <pc:chgData name="Erick Franciskus Xaverius" userId="S::erickf@usi.ch::62a52b40-fadd-400b-8514-7162174604e7" providerId="AD" clId="Web-{57FB2669-A407-8A18-8ECB-1C131FAC3500}" dt="2021-06-21T18:04:58.300" v="1077" actId="1076"/>
        <pc:sldMkLst>
          <pc:docMk/>
          <pc:sldMk cId="4160089549" sldId="329"/>
        </pc:sldMkLst>
        <pc:picChg chg="add mod">
          <ac:chgData name="Erick Franciskus Xaverius" userId="S::erickf@usi.ch::62a52b40-fadd-400b-8514-7162174604e7" providerId="AD" clId="Web-{57FB2669-A407-8A18-8ECB-1C131FAC3500}" dt="2021-06-21T18:04:58.300" v="1077" actId="1076"/>
          <ac:picMkLst>
            <pc:docMk/>
            <pc:sldMk cId="4160089549" sldId="329"/>
            <ac:picMk id="2" creationId="{D6EB16FD-E45A-4F81-BD82-A4EBCA17BC0E}"/>
          </ac:picMkLst>
        </pc:picChg>
        <pc:picChg chg="del">
          <ac:chgData name="Erick Franciskus Xaverius" userId="S::erickf@usi.ch::62a52b40-fadd-400b-8514-7162174604e7" providerId="AD" clId="Web-{57FB2669-A407-8A18-8ECB-1C131FAC3500}" dt="2021-06-21T18:04:11.752" v="1071"/>
          <ac:picMkLst>
            <pc:docMk/>
            <pc:sldMk cId="4160089549" sldId="329"/>
            <ac:picMk id="3" creationId="{F4746B2F-774A-4100-8DB3-CF4CA90C592B}"/>
          </ac:picMkLst>
        </pc:picChg>
      </pc:sldChg>
      <pc:sldChg chg="addSp delSp modSp add replId">
        <pc:chgData name="Erick Franciskus Xaverius" userId="S::erickf@usi.ch::62a52b40-fadd-400b-8514-7162174604e7" providerId="AD" clId="Web-{57FB2669-A407-8A18-8ECB-1C131FAC3500}" dt="2021-06-21T18:06:39.756" v="1083" actId="1076"/>
        <pc:sldMkLst>
          <pc:docMk/>
          <pc:sldMk cId="3065277372" sldId="330"/>
        </pc:sldMkLst>
        <pc:picChg chg="del">
          <ac:chgData name="Erick Franciskus Xaverius" userId="S::erickf@usi.ch::62a52b40-fadd-400b-8514-7162174604e7" providerId="AD" clId="Web-{57FB2669-A407-8A18-8ECB-1C131FAC3500}" dt="2021-06-21T18:05:03.816" v="1079"/>
          <ac:picMkLst>
            <pc:docMk/>
            <pc:sldMk cId="3065277372" sldId="330"/>
            <ac:picMk id="2" creationId="{D6EB16FD-E45A-4F81-BD82-A4EBCA17BC0E}"/>
          </ac:picMkLst>
        </pc:picChg>
        <pc:picChg chg="add mod">
          <ac:chgData name="Erick Franciskus Xaverius" userId="S::erickf@usi.ch::62a52b40-fadd-400b-8514-7162174604e7" providerId="AD" clId="Web-{57FB2669-A407-8A18-8ECB-1C131FAC3500}" dt="2021-06-21T18:06:39.756" v="1083" actId="1076"/>
          <ac:picMkLst>
            <pc:docMk/>
            <pc:sldMk cId="3065277372" sldId="330"/>
            <ac:picMk id="3" creationId="{436274F3-E6CB-42CA-8203-809F2C233414}"/>
          </ac:picMkLst>
        </pc:picChg>
      </pc:sldChg>
      <pc:sldChg chg="addSp delSp modSp add replId">
        <pc:chgData name="Erick Franciskus Xaverius" userId="S::erickf@usi.ch::62a52b40-fadd-400b-8514-7162174604e7" providerId="AD" clId="Web-{57FB2669-A407-8A18-8ECB-1C131FAC3500}" dt="2021-06-21T18:07:28.819" v="1092" actId="1076"/>
        <pc:sldMkLst>
          <pc:docMk/>
          <pc:sldMk cId="257420338" sldId="331"/>
        </pc:sldMkLst>
        <pc:picChg chg="add mod">
          <ac:chgData name="Erick Franciskus Xaverius" userId="S::erickf@usi.ch::62a52b40-fadd-400b-8514-7162174604e7" providerId="AD" clId="Web-{57FB2669-A407-8A18-8ECB-1C131FAC3500}" dt="2021-06-21T18:07:11.600" v="1088" actId="1076"/>
          <ac:picMkLst>
            <pc:docMk/>
            <pc:sldMk cId="257420338" sldId="331"/>
            <ac:picMk id="2" creationId="{83B00D0D-23BC-49AB-B868-0DD16C5E13E9}"/>
          </ac:picMkLst>
        </pc:picChg>
        <pc:picChg chg="del">
          <ac:chgData name="Erick Franciskus Xaverius" userId="S::erickf@usi.ch::62a52b40-fadd-400b-8514-7162174604e7" providerId="AD" clId="Web-{57FB2669-A407-8A18-8ECB-1C131FAC3500}" dt="2021-06-21T18:06:46.693" v="1085"/>
          <ac:picMkLst>
            <pc:docMk/>
            <pc:sldMk cId="257420338" sldId="331"/>
            <ac:picMk id="3" creationId="{436274F3-E6CB-42CA-8203-809F2C233414}"/>
          </ac:picMkLst>
        </pc:picChg>
        <pc:picChg chg="add mod">
          <ac:chgData name="Erick Franciskus Xaverius" userId="S::erickf@usi.ch::62a52b40-fadd-400b-8514-7162174604e7" providerId="AD" clId="Web-{57FB2669-A407-8A18-8ECB-1C131FAC3500}" dt="2021-06-21T18:07:28.819" v="1092" actId="1076"/>
          <ac:picMkLst>
            <pc:docMk/>
            <pc:sldMk cId="257420338" sldId="331"/>
            <ac:picMk id="6" creationId="{22B194B6-FBAC-41D7-9144-191E4B127935}"/>
          </ac:picMkLst>
        </pc:picChg>
      </pc:sldChg>
    </pc:docChg>
  </pc:docChgLst>
  <pc:docChgLst>
    <pc:chgData name="Shkëmbi Glejdis" userId="S::shkemg@usi.ch::4d6e5929-7f75-475e-aa09-9e688811d5e5" providerId="AD" clId="Web-{27759525-CEEA-256F-812E-F6A9F44652CA}"/>
    <pc:docChg chg="addSld modSld">
      <pc:chgData name="Shkëmbi Glejdis" userId="S::shkemg@usi.ch::4d6e5929-7f75-475e-aa09-9e688811d5e5" providerId="AD" clId="Web-{27759525-CEEA-256F-812E-F6A9F44652CA}" dt="2021-06-20T11:02:50.584" v="147"/>
      <pc:docMkLst>
        <pc:docMk/>
      </pc:docMkLst>
      <pc:sldChg chg="addSp delSp modSp">
        <pc:chgData name="Shkëmbi Glejdis" userId="S::shkemg@usi.ch::4d6e5929-7f75-475e-aa09-9e688811d5e5" providerId="AD" clId="Web-{27759525-CEEA-256F-812E-F6A9F44652CA}" dt="2021-06-20T09:01:18.039" v="37"/>
        <pc:sldMkLst>
          <pc:docMk/>
          <pc:sldMk cId="4114443450" sldId="304"/>
        </pc:sldMkLst>
        <pc:spChg chg="mod">
          <ac:chgData name="Shkëmbi Glejdis" userId="S::shkemg@usi.ch::4d6e5929-7f75-475e-aa09-9e688811d5e5" providerId="AD" clId="Web-{27759525-CEEA-256F-812E-F6A9F44652CA}" dt="2021-06-20T08:43:58.983" v="17" actId="20577"/>
          <ac:spMkLst>
            <pc:docMk/>
            <pc:sldMk cId="4114443450" sldId="304"/>
            <ac:spMk id="2" creationId="{CEFE72BF-FF9F-4F35-AE02-BAF9FC6144BE}"/>
          </ac:spMkLst>
        </pc:spChg>
        <pc:picChg chg="add mod">
          <ac:chgData name="Shkëmbi Glejdis" userId="S::shkemg@usi.ch::4d6e5929-7f75-475e-aa09-9e688811d5e5" providerId="AD" clId="Web-{27759525-CEEA-256F-812E-F6A9F44652CA}" dt="2021-06-20T08:43:16.326" v="8" actId="14100"/>
          <ac:picMkLst>
            <pc:docMk/>
            <pc:sldMk cId="4114443450" sldId="304"/>
            <ac:picMk id="7" creationId="{F19C2F4B-243E-44B6-8074-348C764B698A}"/>
          </ac:picMkLst>
        </pc:picChg>
        <pc:picChg chg="add mod">
          <ac:chgData name="Shkëmbi Glejdis" userId="S::shkemg@usi.ch::4d6e5929-7f75-475e-aa09-9e688811d5e5" providerId="AD" clId="Web-{27759525-CEEA-256F-812E-F6A9F44652CA}" dt="2021-06-20T09:00:01.925" v="23" actId="1076"/>
          <ac:picMkLst>
            <pc:docMk/>
            <pc:sldMk cId="4114443450" sldId="304"/>
            <ac:picMk id="9" creationId="{E845F826-2CAE-43C0-833F-BF62159F3712}"/>
          </ac:picMkLst>
        </pc:picChg>
        <pc:picChg chg="mod">
          <ac:chgData name="Shkëmbi Glejdis" userId="S::shkemg@usi.ch::4d6e5929-7f75-475e-aa09-9e688811d5e5" providerId="AD" clId="Web-{27759525-CEEA-256F-812E-F6A9F44652CA}" dt="2021-06-20T08:43:07.498" v="5" actId="1076"/>
          <ac:picMkLst>
            <pc:docMk/>
            <pc:sldMk cId="4114443450" sldId="304"/>
            <ac:picMk id="15" creationId="{209D80B9-172C-4CFC-A15A-F028C81D04BC}"/>
          </ac:picMkLst>
        </pc:picChg>
        <pc:cxnChg chg="add mod">
          <ac:chgData name="Shkëmbi Glejdis" userId="S::shkemg@usi.ch::4d6e5929-7f75-475e-aa09-9e688811d5e5" providerId="AD" clId="Web-{27759525-CEEA-256F-812E-F6A9F44652CA}" dt="2021-06-20T09:00:28.691" v="28" actId="1076"/>
          <ac:cxnSpMkLst>
            <pc:docMk/>
            <pc:sldMk cId="4114443450" sldId="304"/>
            <ac:cxnSpMk id="10" creationId="{0D59307D-E90A-4CDB-AC68-0C4F518ED140}"/>
          </ac:cxnSpMkLst>
        </pc:cxnChg>
        <pc:cxnChg chg="add del mod">
          <ac:chgData name="Shkëmbi Glejdis" userId="S::shkemg@usi.ch::4d6e5929-7f75-475e-aa09-9e688811d5e5" providerId="AD" clId="Web-{27759525-CEEA-256F-812E-F6A9F44652CA}" dt="2021-06-20T09:01:18.039" v="37"/>
          <ac:cxnSpMkLst>
            <pc:docMk/>
            <pc:sldMk cId="4114443450" sldId="304"/>
            <ac:cxnSpMk id="11" creationId="{2E9F7CB0-32C4-475E-9EA5-BCC374B234E2}"/>
          </ac:cxnSpMkLst>
        </pc:cxnChg>
      </pc:sldChg>
      <pc:sldChg chg="addSp modSp">
        <pc:chgData name="Shkëmbi Glejdis" userId="S::shkemg@usi.ch::4d6e5929-7f75-475e-aa09-9e688811d5e5" providerId="AD" clId="Web-{27759525-CEEA-256F-812E-F6A9F44652CA}" dt="2021-06-20T09:12:26.475" v="65" actId="20577"/>
        <pc:sldMkLst>
          <pc:docMk/>
          <pc:sldMk cId="3828429052" sldId="305"/>
        </pc:sldMkLst>
        <pc:spChg chg="add mod">
          <ac:chgData name="Shkëmbi Glejdis" userId="S::shkemg@usi.ch::4d6e5929-7f75-475e-aa09-9e688811d5e5" providerId="AD" clId="Web-{27759525-CEEA-256F-812E-F6A9F44652CA}" dt="2021-06-20T09:12:26.475" v="65" actId="20577"/>
          <ac:spMkLst>
            <pc:docMk/>
            <pc:sldMk cId="3828429052" sldId="305"/>
            <ac:spMk id="2" creationId="{47E12B75-2C3F-4884-89E3-ABA4CCDE63D0}"/>
          </ac:spMkLst>
        </pc:spChg>
      </pc:sldChg>
      <pc:sldChg chg="add replId">
        <pc:chgData name="Shkëmbi Glejdis" userId="S::shkemg@usi.ch::4d6e5929-7f75-475e-aa09-9e688811d5e5" providerId="AD" clId="Web-{27759525-CEEA-256F-812E-F6A9F44652CA}" dt="2021-06-20T09:12:29.678" v="66"/>
        <pc:sldMkLst>
          <pc:docMk/>
          <pc:sldMk cId="53201130" sldId="307"/>
        </pc:sldMkLst>
      </pc:sldChg>
      <pc:sldChg chg="addSp delSp modSp add replId">
        <pc:chgData name="Shkëmbi Glejdis" userId="S::shkemg@usi.ch::4d6e5929-7f75-475e-aa09-9e688811d5e5" providerId="AD" clId="Web-{27759525-CEEA-256F-812E-F6A9F44652CA}" dt="2021-06-20T11:02:50.584" v="147"/>
        <pc:sldMkLst>
          <pc:docMk/>
          <pc:sldMk cId="2096405951" sldId="308"/>
        </pc:sldMkLst>
        <pc:spChg chg="mod">
          <ac:chgData name="Shkëmbi Glejdis" userId="S::shkemg@usi.ch::4d6e5929-7f75-475e-aa09-9e688811d5e5" providerId="AD" clId="Web-{27759525-CEEA-256F-812E-F6A9F44652CA}" dt="2021-06-20T09:21:21.017" v="145" actId="1076"/>
          <ac:spMkLst>
            <pc:docMk/>
            <pc:sldMk cId="2096405951" sldId="308"/>
            <ac:spMk id="2" creationId="{47E12B75-2C3F-4884-89E3-ABA4CCDE63D0}"/>
          </ac:spMkLst>
        </pc:spChg>
        <pc:picChg chg="add del mod">
          <ac:chgData name="Shkëmbi Glejdis" userId="S::shkemg@usi.ch::4d6e5929-7f75-475e-aa09-9e688811d5e5" providerId="AD" clId="Web-{27759525-CEEA-256F-812E-F6A9F44652CA}" dt="2021-06-20T09:13:35.664" v="84"/>
          <ac:picMkLst>
            <pc:docMk/>
            <pc:sldMk cId="2096405951" sldId="308"/>
            <ac:picMk id="3" creationId="{47B879AC-7890-4EF2-974E-A1A92AF1294F}"/>
          </ac:picMkLst>
        </pc:picChg>
        <pc:picChg chg="add mod">
          <ac:chgData name="Shkëmbi Glejdis" userId="S::shkemg@usi.ch::4d6e5929-7f75-475e-aa09-9e688811d5e5" providerId="AD" clId="Web-{27759525-CEEA-256F-812E-F6A9F44652CA}" dt="2021-06-20T11:02:50.568" v="146"/>
          <ac:picMkLst>
            <pc:docMk/>
            <pc:sldMk cId="2096405951" sldId="308"/>
            <ac:picMk id="3" creationId="{C66328B8-C29B-43F6-B573-D2A85C77E466}"/>
          </ac:picMkLst>
        </pc:picChg>
        <pc:picChg chg="add mod">
          <ac:chgData name="Shkëmbi Glejdis" userId="S::shkemg@usi.ch::4d6e5929-7f75-475e-aa09-9e688811d5e5" providerId="AD" clId="Web-{27759525-CEEA-256F-812E-F6A9F44652CA}" dt="2021-06-20T11:02:50.584" v="147"/>
          <ac:picMkLst>
            <pc:docMk/>
            <pc:sldMk cId="2096405951" sldId="308"/>
            <ac:picMk id="6" creationId="{F9C79460-8A95-4744-B0C9-948C274651BB}"/>
          </ac:picMkLst>
        </pc:picChg>
      </pc:sldChg>
    </pc:docChg>
  </pc:docChgLst>
  <pc:docChgLst>
    <pc:chgData name="Erick Franciskus Xaverius" userId="S::erickf@usi.ch::62a52b40-fadd-400b-8514-7162174604e7" providerId="AD" clId="Web-{DBD4CB82-90AD-4E2A-867F-4F6F19509773}"/>
    <pc:docChg chg="addSld delSld modSld">
      <pc:chgData name="Erick Franciskus Xaverius" userId="S::erickf@usi.ch::62a52b40-fadd-400b-8514-7162174604e7" providerId="AD" clId="Web-{DBD4CB82-90AD-4E2A-867F-4F6F19509773}" dt="2021-06-21T16:54:03.892" v="2130"/>
      <pc:docMkLst>
        <pc:docMk/>
      </pc:docMkLst>
      <pc:sldChg chg="addSp delSp modSp">
        <pc:chgData name="Erick Franciskus Xaverius" userId="S::erickf@usi.ch::62a52b40-fadd-400b-8514-7162174604e7" providerId="AD" clId="Web-{DBD4CB82-90AD-4E2A-867F-4F6F19509773}" dt="2021-06-21T12:41:10.114" v="131" actId="1076"/>
        <pc:sldMkLst>
          <pc:docMk/>
          <pc:sldMk cId="3211224849" sldId="299"/>
        </pc:sldMkLst>
        <pc:spChg chg="add">
          <ac:chgData name="Erick Franciskus Xaverius" userId="S::erickf@usi.ch::62a52b40-fadd-400b-8514-7162174604e7" providerId="AD" clId="Web-{DBD4CB82-90AD-4E2A-867F-4F6F19509773}" dt="2021-06-21T12:39:39.893" v="105"/>
          <ac:spMkLst>
            <pc:docMk/>
            <pc:sldMk cId="3211224849" sldId="299"/>
            <ac:spMk id="7" creationId="{F31042B4-C214-43B9-AED0-75BD8084F82E}"/>
          </ac:spMkLst>
        </pc:spChg>
        <pc:spChg chg="add del mod">
          <ac:chgData name="Erick Franciskus Xaverius" userId="S::erickf@usi.ch::62a52b40-fadd-400b-8514-7162174604e7" providerId="AD" clId="Web-{DBD4CB82-90AD-4E2A-867F-4F6F19509773}" dt="2021-06-21T12:41:02.583" v="123"/>
          <ac:spMkLst>
            <pc:docMk/>
            <pc:sldMk cId="3211224849" sldId="299"/>
            <ac:spMk id="9" creationId="{AA577B48-341B-427B-93AF-8D218310BF86}"/>
          </ac:spMkLst>
        </pc:spChg>
        <pc:graphicFrameChg chg="mod">
          <ac:chgData name="Erick Franciskus Xaverius" userId="S::erickf@usi.ch::62a52b40-fadd-400b-8514-7162174604e7" providerId="AD" clId="Web-{DBD4CB82-90AD-4E2A-867F-4F6F19509773}" dt="2021-06-21T12:41:10.114" v="131" actId="1076"/>
          <ac:graphicFrameMkLst>
            <pc:docMk/>
            <pc:sldMk cId="3211224849" sldId="299"/>
            <ac:graphicFrameMk id="3" creationId="{B22D6997-9128-4220-9FF8-D4FDCECBAD41}"/>
          </ac:graphicFrameMkLst>
        </pc:graphicFrameChg>
      </pc:sldChg>
      <pc:sldChg chg="modSp">
        <pc:chgData name="Erick Franciskus Xaverius" userId="S::erickf@usi.ch::62a52b40-fadd-400b-8514-7162174604e7" providerId="AD" clId="Web-{DBD4CB82-90AD-4E2A-867F-4F6F19509773}" dt="2021-06-21T12:41:03.739" v="129" actId="20577"/>
        <pc:sldMkLst>
          <pc:docMk/>
          <pc:sldMk cId="2930574017" sldId="300"/>
        </pc:sldMkLst>
        <pc:spChg chg="mod">
          <ac:chgData name="Erick Franciskus Xaverius" userId="S::erickf@usi.ch::62a52b40-fadd-400b-8514-7162174604e7" providerId="AD" clId="Web-{DBD4CB82-90AD-4E2A-867F-4F6F19509773}" dt="2021-06-21T12:41:03.739" v="129" actId="20577"/>
          <ac:spMkLst>
            <pc:docMk/>
            <pc:sldMk cId="2930574017" sldId="300"/>
            <ac:spMk id="6" creationId="{AE1E1796-1C63-446F-9EED-8189F771B50D}"/>
          </ac:spMkLst>
        </pc:spChg>
      </pc:sldChg>
      <pc:sldChg chg="modSp">
        <pc:chgData name="Erick Franciskus Xaverius" userId="S::erickf@usi.ch::62a52b40-fadd-400b-8514-7162174604e7" providerId="AD" clId="Web-{DBD4CB82-90AD-4E2A-867F-4F6F19509773}" dt="2021-06-21T12:37:42.593" v="76" actId="14100"/>
        <pc:sldMkLst>
          <pc:docMk/>
          <pc:sldMk cId="3734130406" sldId="302"/>
        </pc:sldMkLst>
        <pc:spChg chg="mod">
          <ac:chgData name="Erick Franciskus Xaverius" userId="S::erickf@usi.ch::62a52b40-fadd-400b-8514-7162174604e7" providerId="AD" clId="Web-{DBD4CB82-90AD-4E2A-867F-4F6F19509773}" dt="2021-06-21T12:37:42.593" v="76" actId="14100"/>
          <ac:spMkLst>
            <pc:docMk/>
            <pc:sldMk cId="3734130406" sldId="302"/>
            <ac:spMk id="7" creationId="{CFA74DF6-217D-493E-95CA-A4B360ACA603}"/>
          </ac:spMkLst>
        </pc:spChg>
      </pc:sldChg>
      <pc:sldChg chg="modSp">
        <pc:chgData name="Erick Franciskus Xaverius" userId="S::erickf@usi.ch::62a52b40-fadd-400b-8514-7162174604e7" providerId="AD" clId="Web-{DBD4CB82-90AD-4E2A-867F-4F6F19509773}" dt="2021-06-21T16:16:42.074" v="1259" actId="20577"/>
        <pc:sldMkLst>
          <pc:docMk/>
          <pc:sldMk cId="133105708" sldId="303"/>
        </pc:sldMkLst>
        <pc:spChg chg="mod">
          <ac:chgData name="Erick Franciskus Xaverius" userId="S::erickf@usi.ch::62a52b40-fadd-400b-8514-7162174604e7" providerId="AD" clId="Web-{DBD4CB82-90AD-4E2A-867F-4F6F19509773}" dt="2021-06-21T16:16:42.074" v="1259" actId="20577"/>
          <ac:spMkLst>
            <pc:docMk/>
            <pc:sldMk cId="133105708" sldId="303"/>
            <ac:spMk id="16" creationId="{C4D5EF4D-9030-474B-B86A-62B5017152DE}"/>
          </ac:spMkLst>
        </pc:spChg>
      </pc:sldChg>
      <pc:sldChg chg="modSp">
        <pc:chgData name="Erick Franciskus Xaverius" userId="S::erickf@usi.ch::62a52b40-fadd-400b-8514-7162174604e7" providerId="AD" clId="Web-{DBD4CB82-90AD-4E2A-867F-4F6F19509773}" dt="2021-06-21T14:29:13.836" v="283" actId="1076"/>
        <pc:sldMkLst>
          <pc:docMk/>
          <pc:sldMk cId="4114443450" sldId="304"/>
        </pc:sldMkLst>
        <pc:spChg chg="mod">
          <ac:chgData name="Erick Franciskus Xaverius" userId="S::erickf@usi.ch::62a52b40-fadd-400b-8514-7162174604e7" providerId="AD" clId="Web-{DBD4CB82-90AD-4E2A-867F-4F6F19509773}" dt="2021-06-21T12:27:13.153" v="24" actId="20577"/>
          <ac:spMkLst>
            <pc:docMk/>
            <pc:sldMk cId="4114443450" sldId="304"/>
            <ac:spMk id="2" creationId="{CEFE72BF-FF9F-4F35-AE02-BAF9FC6144BE}"/>
          </ac:spMkLst>
        </pc:spChg>
        <pc:picChg chg="mod">
          <ac:chgData name="Erick Franciskus Xaverius" userId="S::erickf@usi.ch::62a52b40-fadd-400b-8514-7162174604e7" providerId="AD" clId="Web-{DBD4CB82-90AD-4E2A-867F-4F6F19509773}" dt="2021-06-21T12:27:02.637" v="22" actId="1076"/>
          <ac:picMkLst>
            <pc:docMk/>
            <pc:sldMk cId="4114443450" sldId="304"/>
            <ac:picMk id="6" creationId="{A2AE7515-6768-42E8-A800-2077C94999D6}"/>
          </ac:picMkLst>
        </pc:picChg>
        <pc:picChg chg="mod">
          <ac:chgData name="Erick Franciskus Xaverius" userId="S::erickf@usi.ch::62a52b40-fadd-400b-8514-7162174604e7" providerId="AD" clId="Web-{DBD4CB82-90AD-4E2A-867F-4F6F19509773}" dt="2021-06-21T14:29:13.836" v="283" actId="1076"/>
          <ac:picMkLst>
            <pc:docMk/>
            <pc:sldMk cId="4114443450" sldId="304"/>
            <ac:picMk id="9" creationId="{E845F826-2CAE-43C0-833F-BF62159F3712}"/>
          </ac:picMkLst>
        </pc:picChg>
      </pc:sldChg>
      <pc:sldChg chg="addSp delSp modSp">
        <pc:chgData name="Erick Franciskus Xaverius" userId="S::erickf@usi.ch::62a52b40-fadd-400b-8514-7162174604e7" providerId="AD" clId="Web-{DBD4CB82-90AD-4E2A-867F-4F6F19509773}" dt="2021-06-21T15:31:41.313" v="905" actId="1076"/>
        <pc:sldMkLst>
          <pc:docMk/>
          <pc:sldMk cId="9472096" sldId="306"/>
        </pc:sldMkLst>
        <pc:spChg chg="del mod">
          <ac:chgData name="Erick Franciskus Xaverius" userId="S::erickf@usi.ch::62a52b40-fadd-400b-8514-7162174604e7" providerId="AD" clId="Web-{DBD4CB82-90AD-4E2A-867F-4F6F19509773}" dt="2021-06-21T12:47:09.500" v="152"/>
          <ac:spMkLst>
            <pc:docMk/>
            <pc:sldMk cId="9472096" sldId="306"/>
            <ac:spMk id="2" creationId="{8ABBCC4E-D5C1-4037-80E0-1567B4770E28}"/>
          </ac:spMkLst>
        </pc:spChg>
        <pc:spChg chg="add del mod">
          <ac:chgData name="Erick Franciskus Xaverius" userId="S::erickf@usi.ch::62a52b40-fadd-400b-8514-7162174604e7" providerId="AD" clId="Web-{DBD4CB82-90AD-4E2A-867F-4F6F19509773}" dt="2021-06-21T14:41:54.341" v="313"/>
          <ac:spMkLst>
            <pc:docMk/>
            <pc:sldMk cId="9472096" sldId="306"/>
            <ac:spMk id="2" creationId="{AFB6083D-784F-4434-B831-3B2B3F38DC81}"/>
          </ac:spMkLst>
        </pc:spChg>
        <pc:spChg chg="mod">
          <ac:chgData name="Erick Franciskus Xaverius" userId="S::erickf@usi.ch::62a52b40-fadd-400b-8514-7162174604e7" providerId="AD" clId="Web-{DBD4CB82-90AD-4E2A-867F-4F6F19509773}" dt="2021-06-21T15:31:39.219" v="904" actId="1076"/>
          <ac:spMkLst>
            <pc:docMk/>
            <pc:sldMk cId="9472096" sldId="306"/>
            <ac:spMk id="7" creationId="{AECAB1E3-EBE8-4ABE-9D82-1C259BBB8880}"/>
          </ac:spMkLst>
        </pc:spChg>
        <pc:spChg chg="add mod">
          <ac:chgData name="Erick Franciskus Xaverius" userId="S::erickf@usi.ch::62a52b40-fadd-400b-8514-7162174604e7" providerId="AD" clId="Web-{DBD4CB82-90AD-4E2A-867F-4F6F19509773}" dt="2021-06-21T14:41:13.746" v="310" actId="1076"/>
          <ac:spMkLst>
            <pc:docMk/>
            <pc:sldMk cId="9472096" sldId="306"/>
            <ac:spMk id="9" creationId="{FDE17B51-C20A-40E4-B733-878493EC8000}"/>
          </ac:spMkLst>
        </pc:spChg>
        <pc:picChg chg="del">
          <ac:chgData name="Erick Franciskus Xaverius" userId="S::erickf@usi.ch::62a52b40-fadd-400b-8514-7162174604e7" providerId="AD" clId="Web-{DBD4CB82-90AD-4E2A-867F-4F6F19509773}" dt="2021-06-21T12:35:57.856" v="69"/>
          <ac:picMkLst>
            <pc:docMk/>
            <pc:sldMk cId="9472096" sldId="306"/>
            <ac:picMk id="3" creationId="{8E6BC607-E125-44EE-BFDB-478E73957A53}"/>
          </ac:picMkLst>
        </pc:picChg>
        <pc:picChg chg="add mod">
          <ac:chgData name="Erick Franciskus Xaverius" userId="S::erickf@usi.ch::62a52b40-fadd-400b-8514-7162174604e7" providerId="AD" clId="Web-{DBD4CB82-90AD-4E2A-867F-4F6F19509773}" dt="2021-06-21T14:45:02.331" v="317" actId="1076"/>
          <ac:picMkLst>
            <pc:docMk/>
            <pc:sldMk cId="9472096" sldId="306"/>
            <ac:picMk id="3" creationId="{A8501D62-6FE1-4CE1-8F09-25C609D78E14}"/>
          </ac:picMkLst>
        </pc:picChg>
        <pc:picChg chg="del mod">
          <ac:chgData name="Erick Franciskus Xaverius" userId="S::erickf@usi.ch::62a52b40-fadd-400b-8514-7162174604e7" providerId="AD" clId="Web-{DBD4CB82-90AD-4E2A-867F-4F6F19509773}" dt="2021-06-21T14:45:07.268" v="318"/>
          <ac:picMkLst>
            <pc:docMk/>
            <pc:sldMk cId="9472096" sldId="306"/>
            <ac:picMk id="6" creationId="{D5CF12D4-3F04-4836-BC6B-34E90D8EFA94}"/>
          </ac:picMkLst>
        </pc:picChg>
        <pc:picChg chg="add del mod">
          <ac:chgData name="Erick Franciskus Xaverius" userId="S::erickf@usi.ch::62a52b40-fadd-400b-8514-7162174604e7" providerId="AD" clId="Web-{DBD4CB82-90AD-4E2A-867F-4F6F19509773}" dt="2021-06-21T14:51:23.654" v="323"/>
          <ac:picMkLst>
            <pc:docMk/>
            <pc:sldMk cId="9472096" sldId="306"/>
            <ac:picMk id="10" creationId="{1C22243C-1DB9-4827-87A9-297FD9E7C6CF}"/>
          </ac:picMkLst>
        </pc:picChg>
        <pc:picChg chg="add del mod">
          <ac:chgData name="Erick Franciskus Xaverius" userId="S::erickf@usi.ch::62a52b40-fadd-400b-8514-7162174604e7" providerId="AD" clId="Web-{DBD4CB82-90AD-4E2A-867F-4F6F19509773}" dt="2021-06-21T14:51:32.216" v="326"/>
          <ac:picMkLst>
            <pc:docMk/>
            <pc:sldMk cId="9472096" sldId="306"/>
            <ac:picMk id="11" creationId="{D56307A7-A513-4646-A184-126FAAF1BCE7}"/>
          </ac:picMkLst>
        </pc:picChg>
        <pc:picChg chg="add del mod">
          <ac:chgData name="Erick Franciskus Xaverius" userId="S::erickf@usi.ch::62a52b40-fadd-400b-8514-7162174604e7" providerId="AD" clId="Web-{DBD4CB82-90AD-4E2A-867F-4F6F19509773}" dt="2021-06-21T14:53:18.407" v="342"/>
          <ac:picMkLst>
            <pc:docMk/>
            <pc:sldMk cId="9472096" sldId="306"/>
            <ac:picMk id="12" creationId="{D6259D30-727D-4D28-951A-1B2D67F45EAD}"/>
          </ac:picMkLst>
        </pc:picChg>
        <pc:picChg chg="add del mod">
          <ac:chgData name="Erick Franciskus Xaverius" userId="S::erickf@usi.ch::62a52b40-fadd-400b-8514-7162174604e7" providerId="AD" clId="Web-{DBD4CB82-90AD-4E2A-867F-4F6F19509773}" dt="2021-06-21T14:53:57.533" v="349"/>
          <ac:picMkLst>
            <pc:docMk/>
            <pc:sldMk cId="9472096" sldId="306"/>
            <ac:picMk id="13" creationId="{87C538AB-89AA-4D54-B59A-A84774C47917}"/>
          </ac:picMkLst>
        </pc:picChg>
        <pc:picChg chg="add mod">
          <ac:chgData name="Erick Franciskus Xaverius" userId="S::erickf@usi.ch::62a52b40-fadd-400b-8514-7162174604e7" providerId="AD" clId="Web-{DBD4CB82-90AD-4E2A-867F-4F6F19509773}" dt="2021-06-21T15:31:41.313" v="905" actId="1076"/>
          <ac:picMkLst>
            <pc:docMk/>
            <pc:sldMk cId="9472096" sldId="306"/>
            <ac:picMk id="14" creationId="{3922D415-E56B-419F-9954-92E04FD411AE}"/>
          </ac:picMkLst>
        </pc:picChg>
      </pc:sldChg>
      <pc:sldChg chg="addSp modSp">
        <pc:chgData name="Erick Franciskus Xaverius" userId="S::erickf@usi.ch::62a52b40-fadd-400b-8514-7162174604e7" providerId="AD" clId="Web-{DBD4CB82-90AD-4E2A-867F-4F6F19509773}" dt="2021-06-21T15:31:51.407" v="906" actId="1076"/>
        <pc:sldMkLst>
          <pc:docMk/>
          <pc:sldMk cId="2096405951" sldId="308"/>
        </pc:sldMkLst>
        <pc:spChg chg="mod">
          <ac:chgData name="Erick Franciskus Xaverius" userId="S::erickf@usi.ch::62a52b40-fadd-400b-8514-7162174604e7" providerId="AD" clId="Web-{DBD4CB82-90AD-4E2A-867F-4F6F19509773}" dt="2021-06-21T15:04:08.159" v="509" actId="20577"/>
          <ac:spMkLst>
            <pc:docMk/>
            <pc:sldMk cId="2096405951" sldId="308"/>
            <ac:spMk id="2" creationId="{47E12B75-2C3F-4884-89E3-ABA4CCDE63D0}"/>
          </ac:spMkLst>
        </pc:spChg>
        <pc:spChg chg="add mod">
          <ac:chgData name="Erick Franciskus Xaverius" userId="S::erickf@usi.ch::62a52b40-fadd-400b-8514-7162174604e7" providerId="AD" clId="Web-{DBD4CB82-90AD-4E2A-867F-4F6F19509773}" dt="2021-06-21T14:27:31.036" v="269" actId="1076"/>
          <ac:spMkLst>
            <pc:docMk/>
            <pc:sldMk cId="2096405951" sldId="308"/>
            <ac:spMk id="11" creationId="{A0A9B5DC-99AD-4155-9E32-20BD911E5278}"/>
          </ac:spMkLst>
        </pc:spChg>
        <pc:picChg chg="mod">
          <ac:chgData name="Erick Franciskus Xaverius" userId="S::erickf@usi.ch::62a52b40-fadd-400b-8514-7162174604e7" providerId="AD" clId="Web-{DBD4CB82-90AD-4E2A-867F-4F6F19509773}" dt="2021-06-21T14:54:34.846" v="355" actId="1076"/>
          <ac:picMkLst>
            <pc:docMk/>
            <pc:sldMk cId="2096405951" sldId="308"/>
            <ac:picMk id="3" creationId="{1740E6CC-CAEE-4879-AEFE-46DB4461DC5A}"/>
          </ac:picMkLst>
        </pc:picChg>
        <pc:picChg chg="mod">
          <ac:chgData name="Erick Franciskus Xaverius" userId="S::erickf@usi.ch::62a52b40-fadd-400b-8514-7162174604e7" providerId="AD" clId="Web-{DBD4CB82-90AD-4E2A-867F-4F6F19509773}" dt="2021-06-21T15:31:51.407" v="906" actId="1076"/>
          <ac:picMkLst>
            <pc:docMk/>
            <pc:sldMk cId="2096405951" sldId="308"/>
            <ac:picMk id="6" creationId="{F9C79460-8A95-4744-B0C9-948C274651BB}"/>
          </ac:picMkLst>
        </pc:picChg>
        <pc:picChg chg="mod">
          <ac:chgData name="Erick Franciskus Xaverius" userId="S::erickf@usi.ch::62a52b40-fadd-400b-8514-7162174604e7" providerId="AD" clId="Web-{DBD4CB82-90AD-4E2A-867F-4F6F19509773}" dt="2021-06-21T14:26:46.785" v="252" actId="1076"/>
          <ac:picMkLst>
            <pc:docMk/>
            <pc:sldMk cId="2096405951" sldId="308"/>
            <ac:picMk id="7" creationId="{E56CB82B-37E2-478A-AEED-2B3C88BAD6C0}"/>
          </ac:picMkLst>
        </pc:picChg>
        <pc:picChg chg="add mod">
          <ac:chgData name="Erick Franciskus Xaverius" userId="S::erickf@usi.ch::62a52b40-fadd-400b-8514-7162174604e7" providerId="AD" clId="Web-{DBD4CB82-90AD-4E2A-867F-4F6F19509773}" dt="2021-06-21T14:39:45.134" v="309" actId="1076"/>
          <ac:picMkLst>
            <pc:docMk/>
            <pc:sldMk cId="2096405951" sldId="308"/>
            <ac:picMk id="9" creationId="{7DE4ED74-7FC1-4062-95CB-C36DFE061B20}"/>
          </ac:picMkLst>
        </pc:picChg>
        <pc:picChg chg="mod">
          <ac:chgData name="Erick Franciskus Xaverius" userId="S::erickf@usi.ch::62a52b40-fadd-400b-8514-7162174604e7" providerId="AD" clId="Web-{DBD4CB82-90AD-4E2A-867F-4F6F19509773}" dt="2021-06-21T14:37:15.521" v="304" actId="1076"/>
          <ac:picMkLst>
            <pc:docMk/>
            <pc:sldMk cId="2096405951" sldId="308"/>
            <ac:picMk id="10" creationId="{46833C9C-77D8-4297-958F-5E2AAAFE5D9C}"/>
          </ac:picMkLst>
        </pc:picChg>
        <pc:picChg chg="mod">
          <ac:chgData name="Erick Franciskus Xaverius" userId="S::erickf@usi.ch::62a52b40-fadd-400b-8514-7162174604e7" providerId="AD" clId="Web-{DBD4CB82-90AD-4E2A-867F-4F6F19509773}" dt="2021-06-21T12:35:06.542" v="67" actId="1076"/>
          <ac:picMkLst>
            <pc:docMk/>
            <pc:sldMk cId="2096405951" sldId="308"/>
            <ac:picMk id="12" creationId="{7C321629-1BEB-49E1-A147-7B49E6083BB5}"/>
          </ac:picMkLst>
        </pc:picChg>
        <pc:picChg chg="mod">
          <ac:chgData name="Erick Franciskus Xaverius" userId="S::erickf@usi.ch::62a52b40-fadd-400b-8514-7162174604e7" providerId="AD" clId="Web-{DBD4CB82-90AD-4E2A-867F-4F6F19509773}" dt="2021-06-21T14:37:22.787" v="305" actId="14100"/>
          <ac:picMkLst>
            <pc:docMk/>
            <pc:sldMk cId="2096405951" sldId="308"/>
            <ac:picMk id="13" creationId="{4D297340-B365-425A-BB65-A5CDB16B3699}"/>
          </ac:picMkLst>
        </pc:picChg>
      </pc:sldChg>
      <pc:sldChg chg="addSp delSp modSp">
        <pc:chgData name="Erick Franciskus Xaverius" userId="S::erickf@usi.ch::62a52b40-fadd-400b-8514-7162174604e7" providerId="AD" clId="Web-{DBD4CB82-90AD-4E2A-867F-4F6F19509773}" dt="2021-06-21T16:37:33.329" v="1752" actId="20577"/>
        <pc:sldMkLst>
          <pc:docMk/>
          <pc:sldMk cId="2462665863" sldId="309"/>
        </pc:sldMkLst>
        <pc:spChg chg="add del mod">
          <ac:chgData name="Erick Franciskus Xaverius" userId="S::erickf@usi.ch::62a52b40-fadd-400b-8514-7162174604e7" providerId="AD" clId="Web-{DBD4CB82-90AD-4E2A-867F-4F6F19509773}" dt="2021-06-21T12:22:36.552" v="17"/>
          <ac:spMkLst>
            <pc:docMk/>
            <pc:sldMk cId="2462665863" sldId="309"/>
            <ac:spMk id="2" creationId="{B17D1A3C-4516-4A53-AAFB-1EFEBABC32F2}"/>
          </ac:spMkLst>
        </pc:spChg>
        <pc:spChg chg="mod">
          <ac:chgData name="Erick Franciskus Xaverius" userId="S::erickf@usi.ch::62a52b40-fadd-400b-8514-7162174604e7" providerId="AD" clId="Web-{DBD4CB82-90AD-4E2A-867F-4F6F19509773}" dt="2021-06-21T16:37:33.329" v="1752" actId="20577"/>
          <ac:spMkLst>
            <pc:docMk/>
            <pc:sldMk cId="2462665863" sldId="309"/>
            <ac:spMk id="6" creationId="{8E338D2D-E869-4509-94F3-9D417DF7104C}"/>
          </ac:spMkLst>
        </pc:spChg>
        <pc:picChg chg="add mod">
          <ac:chgData name="Erick Franciskus Xaverius" userId="S::erickf@usi.ch::62a52b40-fadd-400b-8514-7162174604e7" providerId="AD" clId="Web-{DBD4CB82-90AD-4E2A-867F-4F6F19509773}" dt="2021-06-21T15:11:52.016" v="556" actId="14100"/>
          <ac:picMkLst>
            <pc:docMk/>
            <pc:sldMk cId="2462665863" sldId="309"/>
            <ac:picMk id="2" creationId="{6F62815A-0B7F-433A-9684-94586AB98B22}"/>
          </ac:picMkLst>
        </pc:picChg>
        <pc:picChg chg="mod">
          <ac:chgData name="Erick Franciskus Xaverius" userId="S::erickf@usi.ch::62a52b40-fadd-400b-8514-7162174604e7" providerId="AD" clId="Web-{DBD4CB82-90AD-4E2A-867F-4F6F19509773}" dt="2021-06-21T15:12:31.876" v="596" actId="1076"/>
          <ac:picMkLst>
            <pc:docMk/>
            <pc:sldMk cId="2462665863" sldId="309"/>
            <ac:picMk id="9" creationId="{BD9C7010-09EC-481B-A4FD-14346EA09E93}"/>
          </ac:picMkLst>
        </pc:picChg>
        <pc:picChg chg="del">
          <ac:chgData name="Erick Franciskus Xaverius" userId="S::erickf@usi.ch::62a52b40-fadd-400b-8514-7162174604e7" providerId="AD" clId="Web-{DBD4CB82-90AD-4E2A-867F-4F6F19509773}" dt="2021-06-21T14:55:50.755" v="356"/>
          <ac:picMkLst>
            <pc:docMk/>
            <pc:sldMk cId="2462665863" sldId="309"/>
            <ac:picMk id="10" creationId="{229AC917-FB7B-4DE1-862D-C5009C859E03}"/>
          </ac:picMkLst>
        </pc:picChg>
        <pc:picChg chg="add del mod">
          <ac:chgData name="Erick Franciskus Xaverius" userId="S::erickf@usi.ch::62a52b40-fadd-400b-8514-7162174604e7" providerId="AD" clId="Web-{DBD4CB82-90AD-4E2A-867F-4F6F19509773}" dt="2021-06-21T14:34:35.876" v="296" actId="1076"/>
          <ac:picMkLst>
            <pc:docMk/>
            <pc:sldMk cId="2462665863" sldId="309"/>
            <ac:picMk id="13" creationId="{59FAB4F0-E36F-4740-BE4C-8A92E7972A2A}"/>
          </ac:picMkLst>
        </pc:picChg>
      </pc:sldChg>
      <pc:sldChg chg="new del">
        <pc:chgData name="Erick Franciskus Xaverius" userId="S::erickf@usi.ch::62a52b40-fadd-400b-8514-7162174604e7" providerId="AD" clId="Web-{DBD4CB82-90AD-4E2A-867F-4F6F19509773}" dt="2021-06-21T12:20:08.954" v="8"/>
        <pc:sldMkLst>
          <pc:docMk/>
          <pc:sldMk cId="353312927" sldId="311"/>
        </pc:sldMkLst>
      </pc:sldChg>
      <pc:sldChg chg="addSp delSp modSp add replId">
        <pc:chgData name="Erick Franciskus Xaverius" userId="S::erickf@usi.ch::62a52b40-fadd-400b-8514-7162174604e7" providerId="AD" clId="Web-{DBD4CB82-90AD-4E2A-867F-4F6F19509773}" dt="2021-06-21T15:44:20.427" v="997" actId="20577"/>
        <pc:sldMkLst>
          <pc:docMk/>
          <pc:sldMk cId="1074786496" sldId="311"/>
        </pc:sldMkLst>
        <pc:spChg chg="mod">
          <ac:chgData name="Erick Franciskus Xaverius" userId="S::erickf@usi.ch::62a52b40-fadd-400b-8514-7162174604e7" providerId="AD" clId="Web-{DBD4CB82-90AD-4E2A-867F-4F6F19509773}" dt="2021-06-21T15:44:20.427" v="997" actId="20577"/>
          <ac:spMkLst>
            <pc:docMk/>
            <pc:sldMk cId="1074786496" sldId="311"/>
            <ac:spMk id="6" creationId="{8E338D2D-E869-4509-94F3-9D417DF7104C}"/>
          </ac:spMkLst>
        </pc:spChg>
        <pc:picChg chg="add mod">
          <ac:chgData name="Erick Franciskus Xaverius" userId="S::erickf@usi.ch::62a52b40-fadd-400b-8514-7162174604e7" providerId="AD" clId="Web-{DBD4CB82-90AD-4E2A-867F-4F6F19509773}" dt="2021-06-21T15:24:23.536" v="758" actId="1076"/>
          <ac:picMkLst>
            <pc:docMk/>
            <pc:sldMk cId="1074786496" sldId="311"/>
            <ac:picMk id="2" creationId="{E9767235-0300-4573-96E0-726A40257B84}"/>
          </ac:picMkLst>
        </pc:picChg>
        <pc:picChg chg="add mod">
          <ac:chgData name="Erick Franciskus Xaverius" userId="S::erickf@usi.ch::62a52b40-fadd-400b-8514-7162174604e7" providerId="AD" clId="Web-{DBD4CB82-90AD-4E2A-867F-4F6F19509773}" dt="2021-06-21T15:30:08.248" v="858" actId="1076"/>
          <ac:picMkLst>
            <pc:docMk/>
            <pc:sldMk cId="1074786496" sldId="311"/>
            <ac:picMk id="3" creationId="{8AFA6074-BBFB-4F1C-BA1F-B116BA22F944}"/>
          </ac:picMkLst>
        </pc:picChg>
        <pc:picChg chg="add del mod">
          <ac:chgData name="Erick Franciskus Xaverius" userId="S::erickf@usi.ch::62a52b40-fadd-400b-8514-7162174604e7" providerId="AD" clId="Web-{DBD4CB82-90AD-4E2A-867F-4F6F19509773}" dt="2021-06-21T15:27:09.150" v="764"/>
          <ac:picMkLst>
            <pc:docMk/>
            <pc:sldMk cId="1074786496" sldId="311"/>
            <ac:picMk id="7" creationId="{F54BF526-0EE2-4B8E-BF58-CC6DA41DA1F4}"/>
          </ac:picMkLst>
        </pc:picChg>
        <pc:picChg chg="del">
          <ac:chgData name="Erick Franciskus Xaverius" userId="S::erickf@usi.ch::62a52b40-fadd-400b-8514-7162174604e7" providerId="AD" clId="Web-{DBD4CB82-90AD-4E2A-867F-4F6F19509773}" dt="2021-06-21T15:07:24.602" v="511"/>
          <ac:picMkLst>
            <pc:docMk/>
            <pc:sldMk cId="1074786496" sldId="311"/>
            <ac:picMk id="9" creationId="{BD9C7010-09EC-481B-A4FD-14346EA09E93}"/>
          </ac:picMkLst>
        </pc:picChg>
        <pc:picChg chg="del mod">
          <ac:chgData name="Erick Franciskus Xaverius" userId="S::erickf@usi.ch::62a52b40-fadd-400b-8514-7162174604e7" providerId="AD" clId="Web-{DBD4CB82-90AD-4E2A-867F-4F6F19509773}" dt="2021-06-21T15:32:51.815" v="907"/>
          <ac:picMkLst>
            <pc:docMk/>
            <pc:sldMk cId="1074786496" sldId="311"/>
            <ac:picMk id="10" creationId="{229AC917-FB7B-4DE1-862D-C5009C859E03}"/>
          </ac:picMkLst>
        </pc:picChg>
        <pc:picChg chg="add mod">
          <ac:chgData name="Erick Franciskus Xaverius" userId="S::erickf@usi.ch::62a52b40-fadd-400b-8514-7162174604e7" providerId="AD" clId="Web-{DBD4CB82-90AD-4E2A-867F-4F6F19509773}" dt="2021-06-21T15:43:56.927" v="994" actId="1076"/>
          <ac:picMkLst>
            <pc:docMk/>
            <pc:sldMk cId="1074786496" sldId="311"/>
            <ac:picMk id="11" creationId="{BE76FACF-C86E-4F33-B197-15125EEFFA5D}"/>
          </ac:picMkLst>
        </pc:picChg>
        <pc:picChg chg="add mod">
          <ac:chgData name="Erick Franciskus Xaverius" userId="S::erickf@usi.ch::62a52b40-fadd-400b-8514-7162174604e7" providerId="AD" clId="Web-{DBD4CB82-90AD-4E2A-867F-4F6F19509773}" dt="2021-06-21T15:43:59.943" v="995" actId="1076"/>
          <ac:picMkLst>
            <pc:docMk/>
            <pc:sldMk cId="1074786496" sldId="311"/>
            <ac:picMk id="12" creationId="{BDF9B29E-3039-4114-8706-9158F6036CDE}"/>
          </ac:picMkLst>
        </pc:picChg>
        <pc:picChg chg="add mod">
          <ac:chgData name="Erick Franciskus Xaverius" userId="S::erickf@usi.ch::62a52b40-fadd-400b-8514-7162174604e7" providerId="AD" clId="Web-{DBD4CB82-90AD-4E2A-867F-4F6F19509773}" dt="2021-06-21T15:44:02.786" v="996" actId="1076"/>
          <ac:picMkLst>
            <pc:docMk/>
            <pc:sldMk cId="1074786496" sldId="311"/>
            <ac:picMk id="13" creationId="{1752553C-5928-4E72-8757-5BFCEEDABBFB}"/>
          </ac:picMkLst>
        </pc:picChg>
        <pc:picChg chg="add del mod">
          <ac:chgData name="Erick Franciskus Xaverius" userId="S::erickf@usi.ch::62a52b40-fadd-400b-8514-7162174604e7" providerId="AD" clId="Web-{DBD4CB82-90AD-4E2A-867F-4F6F19509773}" dt="2021-06-21T12:22:46.364" v="21"/>
          <ac:picMkLst>
            <pc:docMk/>
            <pc:sldMk cId="1074786496" sldId="311"/>
            <ac:picMk id="13" creationId="{59FAB4F0-E36F-4740-BE4C-8A92E7972A2A}"/>
          </ac:picMkLst>
        </pc:picChg>
      </pc:sldChg>
      <pc:sldChg chg="addSp delSp modSp add replId">
        <pc:chgData name="Erick Franciskus Xaverius" userId="S::erickf@usi.ch::62a52b40-fadd-400b-8514-7162174604e7" providerId="AD" clId="Web-{DBD4CB82-90AD-4E2A-867F-4F6F19509773}" dt="2021-06-21T16:50:08.823" v="2001" actId="20577"/>
        <pc:sldMkLst>
          <pc:docMk/>
          <pc:sldMk cId="1015973014" sldId="312"/>
        </pc:sldMkLst>
        <pc:spChg chg="del mod">
          <ac:chgData name="Erick Franciskus Xaverius" userId="S::erickf@usi.ch::62a52b40-fadd-400b-8514-7162174604e7" providerId="AD" clId="Web-{DBD4CB82-90AD-4E2A-867F-4F6F19509773}" dt="2021-06-21T16:02:10.738" v="1042"/>
          <ac:spMkLst>
            <pc:docMk/>
            <pc:sldMk cId="1015973014" sldId="312"/>
            <ac:spMk id="2" creationId="{43FC8C70-A608-43C5-B4AB-E99CC578C18D}"/>
          </ac:spMkLst>
        </pc:spChg>
        <pc:spChg chg="add mod">
          <ac:chgData name="Erick Franciskus Xaverius" userId="S::erickf@usi.ch::62a52b40-fadd-400b-8514-7162174604e7" providerId="AD" clId="Web-{DBD4CB82-90AD-4E2A-867F-4F6F19509773}" dt="2021-06-21T16:50:08.823" v="2001" actId="20577"/>
          <ac:spMkLst>
            <pc:docMk/>
            <pc:sldMk cId="1015973014" sldId="312"/>
            <ac:spMk id="3" creationId="{649E2F83-1FFF-4C9F-B9A4-5D2212E07009}"/>
          </ac:spMkLst>
        </pc:spChg>
        <pc:spChg chg="mod">
          <ac:chgData name="Erick Franciskus Xaverius" userId="S::erickf@usi.ch::62a52b40-fadd-400b-8514-7162174604e7" providerId="AD" clId="Web-{DBD4CB82-90AD-4E2A-867F-4F6F19509773}" dt="2021-06-21T16:00:35.016" v="1020" actId="20577"/>
          <ac:spMkLst>
            <pc:docMk/>
            <pc:sldMk cId="1015973014" sldId="312"/>
            <ac:spMk id="6" creationId="{AE1E1796-1C63-446F-9EED-8189F771B50D}"/>
          </ac:spMkLst>
        </pc:spChg>
        <pc:spChg chg="mod">
          <ac:chgData name="Erick Franciskus Xaverius" userId="S::erickf@usi.ch::62a52b40-fadd-400b-8514-7162174604e7" providerId="AD" clId="Web-{DBD4CB82-90AD-4E2A-867F-4F6F19509773}" dt="2021-06-21T15:45:07.757" v="1004" actId="20577"/>
          <ac:spMkLst>
            <pc:docMk/>
            <pc:sldMk cId="1015973014" sldId="312"/>
            <ac:spMk id="8" creationId="{BFFC1A2C-9353-4CA9-95C5-0DFBBAF49B9C}"/>
          </ac:spMkLst>
        </pc:spChg>
        <pc:spChg chg="add del mod">
          <ac:chgData name="Erick Franciskus Xaverius" userId="S::erickf@usi.ch::62a52b40-fadd-400b-8514-7162174604e7" providerId="AD" clId="Web-{DBD4CB82-90AD-4E2A-867F-4F6F19509773}" dt="2021-06-21T16:23:28.007" v="1440"/>
          <ac:spMkLst>
            <pc:docMk/>
            <pc:sldMk cId="1015973014" sldId="312"/>
            <ac:spMk id="9" creationId="{AC8E8D09-C927-4C26-8EC3-877D86F6F07B}"/>
          </ac:spMkLst>
        </pc:spChg>
        <pc:spChg chg="del">
          <ac:chgData name="Erick Franciskus Xaverius" userId="S::erickf@usi.ch::62a52b40-fadd-400b-8514-7162174604e7" providerId="AD" clId="Web-{DBD4CB82-90AD-4E2A-867F-4F6F19509773}" dt="2021-06-21T16:00:47.204" v="1028"/>
          <ac:spMkLst>
            <pc:docMk/>
            <pc:sldMk cId="1015973014" sldId="312"/>
            <ac:spMk id="16" creationId="{B5312E77-F4A2-41FE-BD26-3D2D250D288B}"/>
          </ac:spMkLst>
        </pc:spChg>
        <pc:spChg chg="del">
          <ac:chgData name="Erick Franciskus Xaverius" userId="S::erickf@usi.ch::62a52b40-fadd-400b-8514-7162174604e7" providerId="AD" clId="Web-{DBD4CB82-90AD-4E2A-867F-4F6F19509773}" dt="2021-06-21T16:00:49.048" v="1030"/>
          <ac:spMkLst>
            <pc:docMk/>
            <pc:sldMk cId="1015973014" sldId="312"/>
            <ac:spMk id="17" creationId="{EBE458EC-6A99-48F6-8CEC-CE5C1532B3A5}"/>
          </ac:spMkLst>
        </pc:spChg>
        <pc:spChg chg="add del mod">
          <ac:chgData name="Erick Franciskus Xaverius" userId="S::erickf@usi.ch::62a52b40-fadd-400b-8514-7162174604e7" providerId="AD" clId="Web-{DBD4CB82-90AD-4E2A-867F-4F6F19509773}" dt="2021-06-21T16:19:00.109" v="1353"/>
          <ac:spMkLst>
            <pc:docMk/>
            <pc:sldMk cId="1015973014" sldId="312"/>
            <ac:spMk id="18" creationId="{EA2874CC-B98F-494E-A5F1-344B79302052}"/>
          </ac:spMkLst>
        </pc:spChg>
        <pc:spChg chg="add del mod">
          <ac:chgData name="Erick Franciskus Xaverius" userId="S::erickf@usi.ch::62a52b40-fadd-400b-8514-7162174604e7" providerId="AD" clId="Web-{DBD4CB82-90AD-4E2A-867F-4F6F19509773}" dt="2021-06-21T16:19:21.578" v="1359"/>
          <ac:spMkLst>
            <pc:docMk/>
            <pc:sldMk cId="1015973014" sldId="312"/>
            <ac:spMk id="19" creationId="{AE7F1415-38BF-432F-AAA7-615A70665BA2}"/>
          </ac:spMkLst>
        </pc:spChg>
        <pc:spChg chg="add mod">
          <ac:chgData name="Erick Franciskus Xaverius" userId="S::erickf@usi.ch::62a52b40-fadd-400b-8514-7162174604e7" providerId="AD" clId="Web-{DBD4CB82-90AD-4E2A-867F-4F6F19509773}" dt="2021-06-21T16:33:43.539" v="1684" actId="1076"/>
          <ac:spMkLst>
            <pc:docMk/>
            <pc:sldMk cId="1015973014" sldId="312"/>
            <ac:spMk id="20" creationId="{578BDEAF-080C-441E-90D7-CBAF342E5D34}"/>
          </ac:spMkLst>
        </pc:spChg>
        <pc:picChg chg="add mod">
          <ac:chgData name="Erick Franciskus Xaverius" userId="S::erickf@usi.ch::62a52b40-fadd-400b-8514-7162174604e7" providerId="AD" clId="Web-{DBD4CB82-90AD-4E2A-867F-4F6F19509773}" dt="2021-06-21T16:32:30.646" v="1651" actId="1076"/>
          <ac:picMkLst>
            <pc:docMk/>
            <pc:sldMk cId="1015973014" sldId="312"/>
            <ac:picMk id="7" creationId="{279E6D46-1CBE-4DEE-A98F-B41BB8954842}"/>
          </ac:picMkLst>
        </pc:picChg>
        <pc:picChg chg="del">
          <ac:chgData name="Erick Franciskus Xaverius" userId="S::erickf@usi.ch::62a52b40-fadd-400b-8514-7162174604e7" providerId="AD" clId="Web-{DBD4CB82-90AD-4E2A-867F-4F6F19509773}" dt="2021-06-21T16:00:46.423" v="1027"/>
          <ac:picMkLst>
            <pc:docMk/>
            <pc:sldMk cId="1015973014" sldId="312"/>
            <ac:picMk id="10" creationId="{7862C511-A668-4EC5-9782-13FC1BCC6CCE}"/>
          </ac:picMkLst>
        </pc:picChg>
        <pc:picChg chg="del">
          <ac:chgData name="Erick Franciskus Xaverius" userId="S::erickf@usi.ch::62a52b40-fadd-400b-8514-7162174604e7" providerId="AD" clId="Web-{DBD4CB82-90AD-4E2A-867F-4F6F19509773}" dt="2021-06-21T16:00:45.345" v="1026"/>
          <ac:picMkLst>
            <pc:docMk/>
            <pc:sldMk cId="1015973014" sldId="312"/>
            <ac:picMk id="11" creationId="{3CD628B5-9D80-4AE2-84AB-DA9EC7AF02D8}"/>
          </ac:picMkLst>
        </pc:picChg>
        <pc:picChg chg="del">
          <ac:chgData name="Erick Franciskus Xaverius" userId="S::erickf@usi.ch::62a52b40-fadd-400b-8514-7162174604e7" providerId="AD" clId="Web-{DBD4CB82-90AD-4E2A-867F-4F6F19509773}" dt="2021-06-21T16:00:43.423" v="1024"/>
          <ac:picMkLst>
            <pc:docMk/>
            <pc:sldMk cId="1015973014" sldId="312"/>
            <ac:picMk id="12" creationId="{BDF87E49-ACCB-4775-B949-B84CF89EF9FA}"/>
          </ac:picMkLst>
        </pc:picChg>
        <pc:picChg chg="del">
          <ac:chgData name="Erick Franciskus Xaverius" userId="S::erickf@usi.ch::62a52b40-fadd-400b-8514-7162174604e7" providerId="AD" clId="Web-{DBD4CB82-90AD-4E2A-867F-4F6F19509773}" dt="2021-06-21T16:00:44.314" v="1025"/>
          <ac:picMkLst>
            <pc:docMk/>
            <pc:sldMk cId="1015973014" sldId="312"/>
            <ac:picMk id="13" creationId="{934A282A-6D98-4FFC-A158-1417AC988FB2}"/>
          </ac:picMkLst>
        </pc:picChg>
        <pc:cxnChg chg="del">
          <ac:chgData name="Erick Franciskus Xaverius" userId="S::erickf@usi.ch::62a52b40-fadd-400b-8514-7162174604e7" providerId="AD" clId="Web-{DBD4CB82-90AD-4E2A-867F-4F6F19509773}" dt="2021-06-21T16:00:47.892" v="1029"/>
          <ac:cxnSpMkLst>
            <pc:docMk/>
            <pc:sldMk cId="1015973014" sldId="312"/>
            <ac:cxnSpMk id="15" creationId="{07613B80-0F45-4193-A55D-BDF99386368F}"/>
          </ac:cxnSpMkLst>
        </pc:cxnChg>
      </pc:sldChg>
      <pc:sldChg chg="addSp delSp modSp add replId">
        <pc:chgData name="Erick Franciskus Xaverius" userId="S::erickf@usi.ch::62a52b40-fadd-400b-8514-7162174604e7" providerId="AD" clId="Web-{DBD4CB82-90AD-4E2A-867F-4F6F19509773}" dt="2021-06-21T16:32:21.052" v="1650" actId="1076"/>
        <pc:sldMkLst>
          <pc:docMk/>
          <pc:sldMk cId="2825865331" sldId="313"/>
        </pc:sldMkLst>
        <pc:spChg chg="mod">
          <ac:chgData name="Erick Franciskus Xaverius" userId="S::erickf@usi.ch::62a52b40-fadd-400b-8514-7162174604e7" providerId="AD" clId="Web-{DBD4CB82-90AD-4E2A-867F-4F6F19509773}" dt="2021-06-21T16:27:27.357" v="1508" actId="20577"/>
          <ac:spMkLst>
            <pc:docMk/>
            <pc:sldMk cId="2825865331" sldId="313"/>
            <ac:spMk id="3" creationId="{649E2F83-1FFF-4C9F-B9A4-5D2212E07009}"/>
          </ac:spMkLst>
        </pc:spChg>
        <pc:spChg chg="mod">
          <ac:chgData name="Erick Franciskus Xaverius" userId="S::erickf@usi.ch::62a52b40-fadd-400b-8514-7162174604e7" providerId="AD" clId="Web-{DBD4CB82-90AD-4E2A-867F-4F6F19509773}" dt="2021-06-21T16:28:37.937" v="1520" actId="1076"/>
          <ac:spMkLst>
            <pc:docMk/>
            <pc:sldMk cId="2825865331" sldId="313"/>
            <ac:spMk id="6" creationId="{AE1E1796-1C63-446F-9EED-8189F771B50D}"/>
          </ac:spMkLst>
        </pc:spChg>
        <pc:spChg chg="add mod">
          <ac:chgData name="Erick Franciskus Xaverius" userId="S::erickf@usi.ch::62a52b40-fadd-400b-8514-7162174604e7" providerId="AD" clId="Web-{DBD4CB82-90AD-4E2A-867F-4F6F19509773}" dt="2021-06-21T16:31:25.911" v="1599" actId="20577"/>
          <ac:spMkLst>
            <pc:docMk/>
            <pc:sldMk cId="2825865331" sldId="313"/>
            <ac:spMk id="10" creationId="{CC962DD9-B22C-4195-9D14-68F3A3B59530}"/>
          </ac:spMkLst>
        </pc:spChg>
        <pc:spChg chg="add mod">
          <ac:chgData name="Erick Franciskus Xaverius" userId="S::erickf@usi.ch::62a52b40-fadd-400b-8514-7162174604e7" providerId="AD" clId="Web-{DBD4CB82-90AD-4E2A-867F-4F6F19509773}" dt="2021-06-21T16:32:15.865" v="1648" actId="1076"/>
          <ac:spMkLst>
            <pc:docMk/>
            <pc:sldMk cId="2825865331" sldId="313"/>
            <ac:spMk id="12" creationId="{4DD1DFED-B5B9-4133-998C-3C8B85869E54}"/>
          </ac:spMkLst>
        </pc:spChg>
        <pc:spChg chg="mod">
          <ac:chgData name="Erick Franciskus Xaverius" userId="S::erickf@usi.ch::62a52b40-fadd-400b-8514-7162174604e7" providerId="AD" clId="Web-{DBD4CB82-90AD-4E2A-867F-4F6F19509773}" dt="2021-06-21T16:27:24.841" v="1507" actId="20577"/>
          <ac:spMkLst>
            <pc:docMk/>
            <pc:sldMk cId="2825865331" sldId="313"/>
            <ac:spMk id="20" creationId="{578BDEAF-080C-441E-90D7-CBAF342E5D34}"/>
          </ac:spMkLst>
        </pc:spChg>
        <pc:picChg chg="add mod">
          <ac:chgData name="Erick Franciskus Xaverius" userId="S::erickf@usi.ch::62a52b40-fadd-400b-8514-7162174604e7" providerId="AD" clId="Web-{DBD4CB82-90AD-4E2A-867F-4F6F19509773}" dt="2021-06-21T16:32:19.427" v="1649" actId="1076"/>
          <ac:picMkLst>
            <pc:docMk/>
            <pc:sldMk cId="2825865331" sldId="313"/>
            <ac:picMk id="2" creationId="{CD132733-3F96-4D85-ACCD-6E52141384F3}"/>
          </ac:picMkLst>
        </pc:picChg>
        <pc:picChg chg="del">
          <ac:chgData name="Erick Franciskus Xaverius" userId="S::erickf@usi.ch::62a52b40-fadd-400b-8514-7162174604e7" providerId="AD" clId="Web-{DBD4CB82-90AD-4E2A-867F-4F6F19509773}" dt="2021-06-21T16:27:22.357" v="1505"/>
          <ac:picMkLst>
            <pc:docMk/>
            <pc:sldMk cId="2825865331" sldId="313"/>
            <ac:picMk id="7" creationId="{279E6D46-1CBE-4DEE-A98F-B41BB8954842}"/>
          </ac:picMkLst>
        </pc:picChg>
        <pc:picChg chg="add mod">
          <ac:chgData name="Erick Franciskus Xaverius" userId="S::erickf@usi.ch::62a52b40-fadd-400b-8514-7162174604e7" providerId="AD" clId="Web-{DBD4CB82-90AD-4E2A-867F-4F6F19509773}" dt="2021-06-21T16:32:21.052" v="1650" actId="1076"/>
          <ac:picMkLst>
            <pc:docMk/>
            <pc:sldMk cId="2825865331" sldId="313"/>
            <ac:picMk id="9" creationId="{AD78505A-CE70-4449-8C9D-C0C704C9864F}"/>
          </ac:picMkLst>
        </pc:picChg>
      </pc:sldChg>
      <pc:sldChg chg="addSp delSp modSp add replId">
        <pc:chgData name="Erick Franciskus Xaverius" userId="S::erickf@usi.ch::62a52b40-fadd-400b-8514-7162174604e7" providerId="AD" clId="Web-{DBD4CB82-90AD-4E2A-867F-4F6F19509773}" dt="2021-06-21T16:42:03.071" v="1896" actId="20577"/>
        <pc:sldMkLst>
          <pc:docMk/>
          <pc:sldMk cId="1599965294" sldId="314"/>
        </pc:sldMkLst>
        <pc:spChg chg="mod">
          <ac:chgData name="Erick Franciskus Xaverius" userId="S::erickf@usi.ch::62a52b40-fadd-400b-8514-7162174604e7" providerId="AD" clId="Web-{DBD4CB82-90AD-4E2A-867F-4F6F19509773}" dt="2021-06-21T16:34:58.650" v="1735" actId="20577"/>
          <ac:spMkLst>
            <pc:docMk/>
            <pc:sldMk cId="1599965294" sldId="314"/>
            <ac:spMk id="6" creationId="{AE1E1796-1C63-446F-9EED-8189F771B50D}"/>
          </ac:spMkLst>
        </pc:spChg>
        <pc:spChg chg="del">
          <ac:chgData name="Erick Franciskus Xaverius" userId="S::erickf@usi.ch::62a52b40-fadd-400b-8514-7162174604e7" providerId="AD" clId="Web-{DBD4CB82-90AD-4E2A-867F-4F6F19509773}" dt="2021-06-21T16:35:06.494" v="1738"/>
          <ac:spMkLst>
            <pc:docMk/>
            <pc:sldMk cId="1599965294" sldId="314"/>
            <ac:spMk id="10" creationId="{CC962DD9-B22C-4195-9D14-68F3A3B59530}"/>
          </ac:spMkLst>
        </pc:spChg>
        <pc:spChg chg="add mod">
          <ac:chgData name="Erick Franciskus Xaverius" userId="S::erickf@usi.ch::62a52b40-fadd-400b-8514-7162174604e7" providerId="AD" clId="Web-{DBD4CB82-90AD-4E2A-867F-4F6F19509773}" dt="2021-06-21T16:42:03.071" v="1896" actId="20577"/>
          <ac:spMkLst>
            <pc:docMk/>
            <pc:sldMk cId="1599965294" sldId="314"/>
            <ac:spMk id="11" creationId="{55594289-989F-4421-A0EB-FB991CC7C37E}"/>
          </ac:spMkLst>
        </pc:spChg>
        <pc:spChg chg="del">
          <ac:chgData name="Erick Franciskus Xaverius" userId="S::erickf@usi.ch::62a52b40-fadd-400b-8514-7162174604e7" providerId="AD" clId="Web-{DBD4CB82-90AD-4E2A-867F-4F6F19509773}" dt="2021-06-21T16:35:07.807" v="1739"/>
          <ac:spMkLst>
            <pc:docMk/>
            <pc:sldMk cId="1599965294" sldId="314"/>
            <ac:spMk id="12" creationId="{4DD1DFED-B5B9-4133-998C-3C8B85869E54}"/>
          </ac:spMkLst>
        </pc:spChg>
        <pc:picChg chg="del">
          <ac:chgData name="Erick Franciskus Xaverius" userId="S::erickf@usi.ch::62a52b40-fadd-400b-8514-7162174604e7" providerId="AD" clId="Web-{DBD4CB82-90AD-4E2A-867F-4F6F19509773}" dt="2021-06-21T16:35:03.043" v="1736"/>
          <ac:picMkLst>
            <pc:docMk/>
            <pc:sldMk cId="1599965294" sldId="314"/>
            <ac:picMk id="2" creationId="{CD132733-3F96-4D85-ACCD-6E52141384F3}"/>
          </ac:picMkLst>
        </pc:picChg>
        <pc:picChg chg="add mod">
          <ac:chgData name="Erick Franciskus Xaverius" userId="S::erickf@usi.ch::62a52b40-fadd-400b-8514-7162174604e7" providerId="AD" clId="Web-{DBD4CB82-90AD-4E2A-867F-4F6F19509773}" dt="2021-06-21T16:35:36.216" v="1746" actId="1076"/>
          <ac:picMkLst>
            <pc:docMk/>
            <pc:sldMk cId="1599965294" sldId="314"/>
            <ac:picMk id="7" creationId="{E0CEFB75-013C-48A4-89F1-BCD95B49D758}"/>
          </ac:picMkLst>
        </pc:picChg>
        <pc:picChg chg="del">
          <ac:chgData name="Erick Franciskus Xaverius" userId="S::erickf@usi.ch::62a52b40-fadd-400b-8514-7162174604e7" providerId="AD" clId="Web-{DBD4CB82-90AD-4E2A-867F-4F6F19509773}" dt="2021-06-21T16:35:03.744" v="1737"/>
          <ac:picMkLst>
            <pc:docMk/>
            <pc:sldMk cId="1599965294" sldId="314"/>
            <ac:picMk id="9" creationId="{AD78505A-CE70-4449-8C9D-C0C704C9864F}"/>
          </ac:picMkLst>
        </pc:picChg>
      </pc:sldChg>
      <pc:sldChg chg="addSp delSp modSp add replId">
        <pc:chgData name="Erick Franciskus Xaverius" userId="S::erickf@usi.ch::62a52b40-fadd-400b-8514-7162174604e7" providerId="AD" clId="Web-{DBD4CB82-90AD-4E2A-867F-4F6F19509773}" dt="2021-06-21T16:45:35.858" v="1952" actId="20577"/>
        <pc:sldMkLst>
          <pc:docMk/>
          <pc:sldMk cId="1264677611" sldId="315"/>
        </pc:sldMkLst>
        <pc:spChg chg="del">
          <ac:chgData name="Erick Franciskus Xaverius" userId="S::erickf@usi.ch::62a52b40-fadd-400b-8514-7162174604e7" providerId="AD" clId="Web-{DBD4CB82-90AD-4E2A-867F-4F6F19509773}" dt="2021-06-21T16:42:13.571" v="1898"/>
          <ac:spMkLst>
            <pc:docMk/>
            <pc:sldMk cId="1264677611" sldId="315"/>
            <ac:spMk id="3" creationId="{649E2F83-1FFF-4C9F-B9A4-5D2212E07009}"/>
          </ac:spMkLst>
        </pc:spChg>
        <pc:spChg chg="mod">
          <ac:chgData name="Erick Franciskus Xaverius" userId="S::erickf@usi.ch::62a52b40-fadd-400b-8514-7162174604e7" providerId="AD" clId="Web-{DBD4CB82-90AD-4E2A-867F-4F6F19509773}" dt="2021-06-21T16:37:00.563" v="1751" actId="20577"/>
          <ac:spMkLst>
            <pc:docMk/>
            <pc:sldMk cId="1264677611" sldId="315"/>
            <ac:spMk id="6" creationId="{AE1E1796-1C63-446F-9EED-8189F771B50D}"/>
          </ac:spMkLst>
        </pc:spChg>
        <pc:spChg chg="add mod">
          <ac:chgData name="Erick Franciskus Xaverius" userId="S::erickf@usi.ch::62a52b40-fadd-400b-8514-7162174604e7" providerId="AD" clId="Web-{DBD4CB82-90AD-4E2A-867F-4F6F19509773}" dt="2021-06-21T16:45:35.858" v="1952" actId="20577"/>
          <ac:spMkLst>
            <pc:docMk/>
            <pc:sldMk cId="1264677611" sldId="315"/>
            <ac:spMk id="9" creationId="{AB3E7D26-6477-4EA4-972E-14162D428AC8}"/>
          </ac:spMkLst>
        </pc:spChg>
        <pc:picChg chg="add mod">
          <ac:chgData name="Erick Franciskus Xaverius" userId="S::erickf@usi.ch::62a52b40-fadd-400b-8514-7162174604e7" providerId="AD" clId="Web-{DBD4CB82-90AD-4E2A-867F-4F6F19509773}" dt="2021-06-21T16:43:52.308" v="1906" actId="1076"/>
          <ac:picMkLst>
            <pc:docMk/>
            <pc:sldMk cId="1264677611" sldId="315"/>
            <ac:picMk id="2" creationId="{AE613388-A84B-44D8-B56E-F398CFD66B6B}"/>
          </ac:picMkLst>
        </pc:picChg>
        <pc:picChg chg="del">
          <ac:chgData name="Erick Franciskus Xaverius" userId="S::erickf@usi.ch::62a52b40-fadd-400b-8514-7162174604e7" providerId="AD" clId="Web-{DBD4CB82-90AD-4E2A-867F-4F6F19509773}" dt="2021-06-21T16:42:10.040" v="1897"/>
          <ac:picMkLst>
            <pc:docMk/>
            <pc:sldMk cId="1264677611" sldId="315"/>
            <ac:picMk id="7" creationId="{E0CEFB75-013C-48A4-89F1-BCD95B49D758}"/>
          </ac:picMkLst>
        </pc:picChg>
      </pc:sldChg>
      <pc:sldChg chg="addSp delSp modSp add replId">
        <pc:chgData name="Erick Franciskus Xaverius" userId="S::erickf@usi.ch::62a52b40-fadd-400b-8514-7162174604e7" providerId="AD" clId="Web-{DBD4CB82-90AD-4E2A-867F-4F6F19509773}" dt="2021-06-21T16:54:03.892" v="2130"/>
        <pc:sldMkLst>
          <pc:docMk/>
          <pc:sldMk cId="4076683721" sldId="316"/>
        </pc:sldMkLst>
        <pc:spChg chg="add del mod">
          <ac:chgData name="Erick Franciskus Xaverius" userId="S::erickf@usi.ch::62a52b40-fadd-400b-8514-7162174604e7" providerId="AD" clId="Web-{DBD4CB82-90AD-4E2A-867F-4F6F19509773}" dt="2021-06-21T16:51:01.028" v="2008"/>
          <ac:spMkLst>
            <pc:docMk/>
            <pc:sldMk cId="4076683721" sldId="316"/>
            <ac:spMk id="3" creationId="{EE80EB84-8146-4F1E-9A24-4DC1041D959C}"/>
          </ac:spMkLst>
        </pc:spChg>
        <pc:spChg chg="mod">
          <ac:chgData name="Erick Franciskus Xaverius" userId="S::erickf@usi.ch::62a52b40-fadd-400b-8514-7162174604e7" providerId="AD" clId="Web-{DBD4CB82-90AD-4E2A-867F-4F6F19509773}" dt="2021-06-21T16:51:04.215" v="2009" actId="14100"/>
          <ac:spMkLst>
            <pc:docMk/>
            <pc:sldMk cId="4076683721" sldId="316"/>
            <ac:spMk id="6" creationId="{AE1E1796-1C63-446F-9EED-8189F771B50D}"/>
          </ac:spMkLst>
        </pc:spChg>
        <pc:spChg chg="del mod">
          <ac:chgData name="Erick Franciskus Xaverius" userId="S::erickf@usi.ch::62a52b40-fadd-400b-8514-7162174604e7" providerId="AD" clId="Web-{DBD4CB82-90AD-4E2A-867F-4F6F19509773}" dt="2021-06-21T16:46:33.812" v="1976"/>
          <ac:spMkLst>
            <pc:docMk/>
            <pc:sldMk cId="4076683721" sldId="316"/>
            <ac:spMk id="9" creationId="{AB3E7D26-6477-4EA4-972E-14162D428AC8}"/>
          </ac:spMkLst>
        </pc:spChg>
        <pc:graphicFrameChg chg="add mod modGraphic">
          <ac:chgData name="Erick Franciskus Xaverius" userId="S::erickf@usi.ch::62a52b40-fadd-400b-8514-7162174604e7" providerId="AD" clId="Web-{DBD4CB82-90AD-4E2A-867F-4F6F19509773}" dt="2021-06-21T16:54:03.892" v="2130"/>
          <ac:graphicFrameMkLst>
            <pc:docMk/>
            <pc:sldMk cId="4076683721" sldId="316"/>
            <ac:graphicFrameMk id="7" creationId="{9FF37B54-DE39-47A6-8B24-F13C744AA6F3}"/>
          </ac:graphicFrameMkLst>
        </pc:graphicFrameChg>
        <pc:picChg chg="del">
          <ac:chgData name="Erick Franciskus Xaverius" userId="S::erickf@usi.ch::62a52b40-fadd-400b-8514-7162174604e7" providerId="AD" clId="Web-{DBD4CB82-90AD-4E2A-867F-4F6F19509773}" dt="2021-06-21T16:46:25.672" v="1972"/>
          <ac:picMkLst>
            <pc:docMk/>
            <pc:sldMk cId="4076683721" sldId="316"/>
            <ac:picMk id="2" creationId="{AE613388-A84B-44D8-B56E-F398CFD66B6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40ECFA7-2365-471F-9C9E-18604AACC484}" type="datetimeFigureOut">
              <a:rPr lang="it-CH"/>
              <a:pPr>
                <a:defRPr/>
              </a:pPr>
              <a:t>22.06.2021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DFF88F6-1A43-4A25-A997-7565E2A6623F}" type="slidenum">
              <a:rPr lang="it-CH"/>
              <a:pPr>
                <a:defRPr/>
              </a:pPr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282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62709A-5A8D-4554-AEFC-1D3F3B9C112C}" type="datetimeFigureOut">
              <a:rPr lang="it-CH"/>
              <a:pPr>
                <a:defRPr/>
              </a:pPr>
              <a:t>22.06.2021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C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C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337DBE2-B559-44FB-929F-E23F33454273}" type="slidenum">
              <a:rPr lang="it-CH"/>
              <a:pPr>
                <a:defRPr/>
              </a:pPr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141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19858" algn="l" defTabSz="100794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3023829" algn="l" defTabSz="100794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527801" algn="l" defTabSz="100794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4031772" algn="l" defTabSz="100794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/>
          <p:nvPr userDrawn="1"/>
        </p:nvSpPr>
        <p:spPr>
          <a:xfrm>
            <a:off x="0" y="11699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4" name="Rectangle 3"/>
          <p:cNvSpPr/>
          <p:nvPr/>
        </p:nvSpPr>
        <p:spPr>
          <a:xfrm>
            <a:off x="342873" y="6669089"/>
            <a:ext cx="667888" cy="422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159660" y="5220024"/>
            <a:ext cx="7380000" cy="13319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50"/>
              </a:lnSpc>
              <a:defRPr sz="1125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38" indent="-214284">
              <a:lnSpc>
                <a:spcPts val="1350"/>
              </a:lnSpc>
              <a:buFont typeface=".AppleSystemUIFont" charset="-120"/>
              <a:buChar char="●"/>
              <a:defRPr sz="1125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9992" indent="-214284">
              <a:lnSpc>
                <a:spcPts val="1350"/>
              </a:lnSpc>
              <a:buFont typeface=".AppleSystemUIFont" charset="-120"/>
              <a:buChar char="●"/>
              <a:defRPr sz="1125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42847" indent="-214284">
              <a:lnSpc>
                <a:spcPts val="1350"/>
              </a:lnSpc>
              <a:buFont typeface=".AppleSystemUIFont" charset="-120"/>
              <a:buChar char="●"/>
              <a:defRPr sz="1125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5701" indent="-214284">
              <a:lnSpc>
                <a:spcPts val="1350"/>
              </a:lnSpc>
              <a:buFont typeface=".AppleSystemUIFont" charset="-120"/>
              <a:buChar char="●"/>
              <a:defRPr sz="1125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4410159" y="1270450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endParaRPr lang="it-IT"/>
          </a:p>
        </p:txBody>
      </p:sp>
      <p:cxnSp>
        <p:nvCxnSpPr>
          <p:cNvPr id="13" name="Straight Connector 8"/>
          <p:cNvCxnSpPr/>
          <p:nvPr userDrawn="1"/>
        </p:nvCxnSpPr>
        <p:spPr>
          <a:xfrm>
            <a:off x="0" y="23399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0"/>
          <p:cNvSpPr/>
          <p:nvPr userDrawn="1"/>
        </p:nvSpPr>
        <p:spPr>
          <a:xfrm>
            <a:off x="0" y="1169988"/>
            <a:ext cx="3197225" cy="904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6" name="Rectangle 12"/>
          <p:cNvSpPr>
            <a:spLocks/>
          </p:cNvSpPr>
          <p:nvPr userDrawn="1"/>
        </p:nvSpPr>
        <p:spPr>
          <a:xfrm>
            <a:off x="0" y="0"/>
            <a:ext cx="3197225" cy="198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CH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160000" y="2430000"/>
            <a:ext cx="7380000" cy="270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stile</a:t>
            </a:r>
            <a:endParaRPr lang="it-CH"/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9451497" y="125426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endParaRPr lang="it-IT"/>
          </a:p>
        </p:txBody>
      </p:sp>
      <p:pic>
        <p:nvPicPr>
          <p:cNvPr id="23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60" y="21600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magin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senz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/>
          <p:cNvSpPr>
            <a:spLocks noGrp="1"/>
          </p:cNvSpPr>
          <p:nvPr>
            <p:ph sz="quarter" idx="12"/>
          </p:nvPr>
        </p:nvSpPr>
        <p:spPr>
          <a:xfrm>
            <a:off x="2159660" y="1331999"/>
            <a:ext cx="3600000" cy="514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3"/>
          </p:nvPr>
        </p:nvSpPr>
        <p:spPr>
          <a:xfrm>
            <a:off x="5939065" y="1331999"/>
            <a:ext cx="3600000" cy="514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160815" y="6705601"/>
            <a:ext cx="6569352" cy="2397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cxnSp>
        <p:nvCxnSpPr>
          <p:cNvPr id="10" name="Straight Connector 8"/>
          <p:cNvCxnSpPr/>
          <p:nvPr userDrawn="1"/>
        </p:nvCxnSpPr>
        <p:spPr>
          <a:xfrm>
            <a:off x="0" y="12604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0" y="904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1" name="Rectangle 6"/>
          <p:cNvSpPr/>
          <p:nvPr userDrawn="1"/>
        </p:nvSpPr>
        <p:spPr>
          <a:xfrm>
            <a:off x="0" y="90488"/>
            <a:ext cx="3197225" cy="88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5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2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 userDrawn="1"/>
        </p:nvSpPr>
        <p:spPr>
          <a:xfrm>
            <a:off x="0" y="904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59658" y="1296000"/>
            <a:ext cx="73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125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kzidenz-Grotesk Pro Regular" panose="02000503030000020003" pitchFamily="50" charset="0"/>
              </a:defRPr>
            </a:lvl2pPr>
            <a:lvl3pPr>
              <a:defRPr sz="1125">
                <a:latin typeface="Akzidenz-Grotesk Pro Regular" panose="02000503030000020003" pitchFamily="50" charset="0"/>
              </a:defRPr>
            </a:lvl3pPr>
            <a:lvl4pPr>
              <a:defRPr sz="1125">
                <a:latin typeface="Akzidenz-Grotesk Pro Regular" panose="02000503030000020003" pitchFamily="50" charset="0"/>
              </a:defRPr>
            </a:lvl4pPr>
            <a:lvl5pPr>
              <a:defRPr sz="1125">
                <a:latin typeface="Akzidenz-Grotesk Pro Regular" panose="0200050303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159659" y="1620000"/>
            <a:ext cx="73800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50"/>
              </a:lnSpc>
              <a:buSzPct val="125000"/>
              <a:buFont typeface="Arial" panose="020B0604020202020204" pitchFamily="34" charset="0"/>
              <a:buNone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299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●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164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-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30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●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896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●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160815" y="6705601"/>
            <a:ext cx="6569352" cy="2397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sp>
        <p:nvSpPr>
          <p:cNvPr id="6" name="Rectangle 6"/>
          <p:cNvSpPr/>
          <p:nvPr userDrawn="1"/>
        </p:nvSpPr>
        <p:spPr>
          <a:xfrm>
            <a:off x="0" y="90488"/>
            <a:ext cx="3197225" cy="88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0" y="12604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5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59658" y="1296000"/>
            <a:ext cx="73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125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kzidenz-Grotesk Pro Regular" panose="02000503030000020003" pitchFamily="50" charset="0"/>
              </a:defRPr>
            </a:lvl2pPr>
            <a:lvl3pPr>
              <a:defRPr sz="1125">
                <a:latin typeface="Akzidenz-Grotesk Pro Regular" panose="02000503030000020003" pitchFamily="50" charset="0"/>
              </a:defRPr>
            </a:lvl3pPr>
            <a:lvl4pPr>
              <a:defRPr sz="1125">
                <a:latin typeface="Akzidenz-Grotesk Pro Regular" panose="02000503030000020003" pitchFamily="50" charset="0"/>
              </a:defRPr>
            </a:lvl4pPr>
            <a:lvl5pPr>
              <a:defRPr sz="1125">
                <a:latin typeface="Akzidenz-Grotesk Pro Regular" panose="0200050303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159659" y="1620000"/>
            <a:ext cx="7380000" cy="4679950"/>
          </a:xfrm>
          <a:prstGeom prst="rect">
            <a:avLst/>
          </a:prstGeom>
        </p:spPr>
        <p:txBody>
          <a:bodyPr lIns="0" tIns="0" rIns="0" bIns="0"/>
          <a:lstStyle>
            <a:lvl1pPr marL="214291" indent="-214291">
              <a:lnSpc>
                <a:spcPts val="1350"/>
              </a:lnSpc>
              <a:buSzPct val="125000"/>
              <a:buFont typeface="Arial" panose="020B0604020202020204" pitchFamily="34" charset="0"/>
              <a:buChar char="●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299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-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15" indent="-214284">
              <a:lnSpc>
                <a:spcPts val="1350"/>
              </a:lnSpc>
              <a:buSzPct val="125000"/>
              <a:buFont typeface=".AppleSystemUIFont" charset="-120"/>
              <a:buChar char="-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30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●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896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●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160815" y="6705601"/>
            <a:ext cx="6569352" cy="2397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604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904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1" name="Rectangle 6"/>
          <p:cNvSpPr/>
          <p:nvPr userDrawn="1"/>
        </p:nvSpPr>
        <p:spPr>
          <a:xfrm>
            <a:off x="0" y="90488"/>
            <a:ext cx="3197225" cy="88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5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 senz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159659" y="1296000"/>
            <a:ext cx="7380000" cy="52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50"/>
              </a:lnSpc>
              <a:buSzPct val="125000"/>
              <a:buFont typeface="Arial" panose="020B0604020202020204" pitchFamily="34" charset="0"/>
              <a:buNone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299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●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164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-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30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●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896" indent="-171433">
              <a:lnSpc>
                <a:spcPts val="1350"/>
              </a:lnSpc>
              <a:buSzPct val="125000"/>
              <a:buFont typeface="Arial" panose="020B0604020202020204" pitchFamily="34" charset="0"/>
              <a:buChar char="●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160815" y="6705601"/>
            <a:ext cx="6569352" cy="2397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0" y="12604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0" y="904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0" name="Rectangle 6"/>
          <p:cNvSpPr/>
          <p:nvPr userDrawn="1"/>
        </p:nvSpPr>
        <p:spPr>
          <a:xfrm>
            <a:off x="0" y="90488"/>
            <a:ext cx="3197225" cy="88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5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8228953" y="3173413"/>
            <a:ext cx="1234581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CH" altLang="it-CH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59658" y="1296000"/>
            <a:ext cx="73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125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kzidenz-Grotesk Pro Regular" panose="02000503030000020003" pitchFamily="50" charset="0"/>
              </a:defRPr>
            </a:lvl2pPr>
            <a:lvl3pPr>
              <a:defRPr sz="1125">
                <a:latin typeface="Akzidenz-Grotesk Pro Regular" panose="02000503030000020003" pitchFamily="50" charset="0"/>
              </a:defRPr>
            </a:lvl3pPr>
            <a:lvl4pPr>
              <a:defRPr sz="1125">
                <a:latin typeface="Akzidenz-Grotesk Pro Regular" panose="02000503030000020003" pitchFamily="50" charset="0"/>
              </a:defRPr>
            </a:lvl4pPr>
            <a:lvl5pPr>
              <a:defRPr sz="1125">
                <a:latin typeface="Akzidenz-Grotesk Pro Regular" panose="0200050303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idx="15"/>
          </p:nvPr>
        </p:nvSpPr>
        <p:spPr>
          <a:xfrm>
            <a:off x="2159659" y="1620000"/>
            <a:ext cx="5580000" cy="4860000"/>
          </a:xfrm>
          <a:prstGeom prst="rect">
            <a:avLst/>
          </a:prstGeom>
        </p:spPr>
      </p:sp>
      <p:sp>
        <p:nvSpPr>
          <p:cNvPr id="7" name="Text Placeholder 6" descr="Image caption title.&#10;Image caption.&#10;" title="Using images"/>
          <p:cNvSpPr>
            <a:spLocks noGrp="1"/>
          </p:cNvSpPr>
          <p:nvPr>
            <p:ph type="body" sz="quarter" idx="16"/>
          </p:nvPr>
        </p:nvSpPr>
        <p:spPr>
          <a:xfrm>
            <a:off x="7920000" y="1620000"/>
            <a:ext cx="1620000" cy="4860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350"/>
              </a:lnSpc>
              <a:spcBef>
                <a:spcPts val="0"/>
              </a:spcBef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 lvl="0"/>
            <a:endParaRPr lang="it-C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160815" y="6705601"/>
            <a:ext cx="6569352" cy="2397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cxnSp>
        <p:nvCxnSpPr>
          <p:cNvPr id="12" name="Straight Connector 8"/>
          <p:cNvCxnSpPr/>
          <p:nvPr userDrawn="1"/>
        </p:nvCxnSpPr>
        <p:spPr>
          <a:xfrm>
            <a:off x="0" y="12604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"/>
          <p:cNvSpPr/>
          <p:nvPr userDrawn="1"/>
        </p:nvSpPr>
        <p:spPr>
          <a:xfrm>
            <a:off x="0" y="904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3" name="Rectangle 6"/>
          <p:cNvSpPr/>
          <p:nvPr userDrawn="1"/>
        </p:nvSpPr>
        <p:spPr>
          <a:xfrm>
            <a:off x="0" y="90488"/>
            <a:ext cx="3197225" cy="88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5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pien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8228953" y="3173413"/>
            <a:ext cx="1234581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CH" altLang="it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160815" y="6705601"/>
            <a:ext cx="6569352" cy="2397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sp>
        <p:nvSpPr>
          <p:cNvPr id="6" name="Picture Placeholder 1"/>
          <p:cNvSpPr>
            <a:spLocks noGrp="1"/>
          </p:cNvSpPr>
          <p:nvPr>
            <p:ph type="pic" idx="15"/>
          </p:nvPr>
        </p:nvSpPr>
        <p:spPr>
          <a:xfrm>
            <a:off x="2159659" y="1440000"/>
            <a:ext cx="7380000" cy="5040000"/>
          </a:xfrm>
          <a:prstGeom prst="rect">
            <a:avLst/>
          </a:prstGeom>
        </p:spPr>
      </p:sp>
      <p:cxnSp>
        <p:nvCxnSpPr>
          <p:cNvPr id="9" name="Straight Connector 8"/>
          <p:cNvCxnSpPr/>
          <p:nvPr userDrawn="1"/>
        </p:nvCxnSpPr>
        <p:spPr>
          <a:xfrm>
            <a:off x="0" y="12604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904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1" name="Rectangle 6"/>
          <p:cNvSpPr/>
          <p:nvPr userDrawn="1"/>
        </p:nvSpPr>
        <p:spPr>
          <a:xfrm>
            <a:off x="0" y="90488"/>
            <a:ext cx="3197225" cy="88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5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magini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/>
          <p:cNvSpPr>
            <a:spLocks noGrp="1"/>
          </p:cNvSpPr>
          <p:nvPr>
            <p:ph type="pic" idx="15"/>
          </p:nvPr>
        </p:nvSpPr>
        <p:spPr>
          <a:xfrm>
            <a:off x="2159659" y="1620000"/>
            <a:ext cx="3600000" cy="3168000"/>
          </a:xfrm>
          <a:prstGeom prst="rect">
            <a:avLst/>
          </a:prstGeom>
        </p:spPr>
      </p:sp>
      <p:sp>
        <p:nvSpPr>
          <p:cNvPr id="9" name="Picture Placeholder 1"/>
          <p:cNvSpPr>
            <a:spLocks noGrp="1"/>
          </p:cNvSpPr>
          <p:nvPr>
            <p:ph type="pic" idx="16"/>
          </p:nvPr>
        </p:nvSpPr>
        <p:spPr>
          <a:xfrm>
            <a:off x="5939361" y="1620000"/>
            <a:ext cx="3600000" cy="3168000"/>
          </a:xfrm>
          <a:prstGeom prst="rect">
            <a:avLst/>
          </a:prstGeom>
        </p:spPr>
      </p:sp>
      <p:sp>
        <p:nvSpPr>
          <p:cNvPr id="10" name="Text Placeholder 6" descr="Image caption title.&#10;Image caption.&#10;" title="Using images"/>
          <p:cNvSpPr>
            <a:spLocks noGrp="1"/>
          </p:cNvSpPr>
          <p:nvPr>
            <p:ph type="body" sz="quarter" idx="17"/>
          </p:nvPr>
        </p:nvSpPr>
        <p:spPr>
          <a:xfrm>
            <a:off x="2159659" y="4932000"/>
            <a:ext cx="3600000" cy="1548000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latin typeface="+mn-lt"/>
              </a:defRPr>
            </a:lvl1pPr>
          </a:lstStyle>
          <a:p>
            <a:pPr lvl="0"/>
            <a:endParaRPr lang="it-CH"/>
          </a:p>
        </p:txBody>
      </p:sp>
      <p:sp>
        <p:nvSpPr>
          <p:cNvPr id="11" name="Text Placeholder 6" descr="Image caption title.&#10;Image caption.&#10;" title="Using images"/>
          <p:cNvSpPr>
            <a:spLocks noGrp="1"/>
          </p:cNvSpPr>
          <p:nvPr>
            <p:ph type="body" sz="quarter" idx="18"/>
          </p:nvPr>
        </p:nvSpPr>
        <p:spPr>
          <a:xfrm>
            <a:off x="5939361" y="4932000"/>
            <a:ext cx="3600000" cy="1548000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latin typeface="+mn-lt"/>
              </a:defRPr>
            </a:lvl1pPr>
          </a:lstStyle>
          <a:p>
            <a:pPr lvl="0"/>
            <a:endParaRPr lang="it-C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2160815" y="6705601"/>
            <a:ext cx="6569352" cy="2397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2159658" y="1296000"/>
            <a:ext cx="73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125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kzidenz-Grotesk Pro Regular" panose="02000503030000020003" pitchFamily="50" charset="0"/>
              </a:defRPr>
            </a:lvl2pPr>
            <a:lvl3pPr>
              <a:defRPr sz="1125">
                <a:latin typeface="Akzidenz-Grotesk Pro Regular" panose="02000503030000020003" pitchFamily="50" charset="0"/>
              </a:defRPr>
            </a:lvl3pPr>
            <a:lvl4pPr>
              <a:defRPr sz="1125">
                <a:latin typeface="Akzidenz-Grotesk Pro Regular" panose="02000503030000020003" pitchFamily="50" charset="0"/>
              </a:defRPr>
            </a:lvl4pPr>
            <a:lvl5pPr>
              <a:defRPr sz="1125">
                <a:latin typeface="Akzidenz-Grotesk Pro Regular" panose="0200050303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5" name="Straight Connector 8"/>
          <p:cNvCxnSpPr/>
          <p:nvPr userDrawn="1"/>
        </p:nvCxnSpPr>
        <p:spPr>
          <a:xfrm>
            <a:off x="0" y="12604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"/>
          <p:cNvSpPr/>
          <p:nvPr userDrawn="1"/>
        </p:nvSpPr>
        <p:spPr>
          <a:xfrm>
            <a:off x="0" y="904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3" name="Rectangle 6"/>
          <p:cNvSpPr/>
          <p:nvPr userDrawn="1"/>
        </p:nvSpPr>
        <p:spPr>
          <a:xfrm>
            <a:off x="0" y="90488"/>
            <a:ext cx="3197225" cy="88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5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magini verica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/>
          <p:cNvSpPr>
            <a:spLocks noGrp="1"/>
          </p:cNvSpPr>
          <p:nvPr>
            <p:ph type="pic" idx="15"/>
          </p:nvPr>
        </p:nvSpPr>
        <p:spPr>
          <a:xfrm>
            <a:off x="2159659" y="1620000"/>
            <a:ext cx="2340000" cy="4860000"/>
          </a:xfrm>
          <a:prstGeom prst="rect">
            <a:avLst/>
          </a:prstGeom>
        </p:spPr>
      </p:sp>
      <p:sp>
        <p:nvSpPr>
          <p:cNvPr id="7" name="Picture Placeholder 1"/>
          <p:cNvSpPr>
            <a:spLocks noGrp="1"/>
          </p:cNvSpPr>
          <p:nvPr>
            <p:ph type="pic" idx="16"/>
          </p:nvPr>
        </p:nvSpPr>
        <p:spPr>
          <a:xfrm>
            <a:off x="5940000" y="1621593"/>
            <a:ext cx="2340000" cy="4860000"/>
          </a:xfrm>
          <a:prstGeom prst="rect">
            <a:avLst/>
          </a:prstGeom>
        </p:spPr>
      </p:sp>
      <p:sp>
        <p:nvSpPr>
          <p:cNvPr id="12" name="Text Placeholder 6" descr="Image caption title.&#10;Image caption.&#10;" title="Using images"/>
          <p:cNvSpPr>
            <a:spLocks noGrp="1"/>
          </p:cNvSpPr>
          <p:nvPr>
            <p:ph type="body" sz="quarter" idx="17"/>
          </p:nvPr>
        </p:nvSpPr>
        <p:spPr>
          <a:xfrm>
            <a:off x="4680000" y="1620000"/>
            <a:ext cx="1079915" cy="4860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350"/>
              </a:lnSpc>
              <a:defRPr>
                <a:latin typeface="+mn-lt"/>
              </a:defRPr>
            </a:lvl1pPr>
          </a:lstStyle>
          <a:p>
            <a:pPr lvl="0"/>
            <a:endParaRPr lang="it-CH"/>
          </a:p>
        </p:txBody>
      </p:sp>
      <p:sp>
        <p:nvSpPr>
          <p:cNvPr id="14" name="Text Placeholder 6" descr="Image caption title.&#10;Image caption.&#10;" title="Using images"/>
          <p:cNvSpPr>
            <a:spLocks noGrp="1"/>
          </p:cNvSpPr>
          <p:nvPr>
            <p:ph type="body" sz="quarter" idx="18"/>
          </p:nvPr>
        </p:nvSpPr>
        <p:spPr>
          <a:xfrm>
            <a:off x="8460000" y="1620000"/>
            <a:ext cx="1079915" cy="4860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350"/>
              </a:lnSpc>
              <a:defRPr>
                <a:latin typeface="+mn-lt"/>
              </a:defRPr>
            </a:lvl1pPr>
          </a:lstStyle>
          <a:p>
            <a:pPr lvl="0"/>
            <a:endParaRPr lang="it-CH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3"/>
          </p:nvPr>
        </p:nvSpPr>
        <p:spPr>
          <a:xfrm>
            <a:off x="2159658" y="1296000"/>
            <a:ext cx="73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125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kzidenz-Grotesk Pro Regular" panose="02000503030000020003" pitchFamily="50" charset="0"/>
              </a:defRPr>
            </a:lvl2pPr>
            <a:lvl3pPr>
              <a:defRPr sz="1125">
                <a:latin typeface="Akzidenz-Grotesk Pro Regular" panose="02000503030000020003" pitchFamily="50" charset="0"/>
              </a:defRPr>
            </a:lvl3pPr>
            <a:lvl4pPr>
              <a:defRPr sz="1125">
                <a:latin typeface="Akzidenz-Grotesk Pro Regular" panose="02000503030000020003" pitchFamily="50" charset="0"/>
              </a:defRPr>
            </a:lvl4pPr>
            <a:lvl5pPr>
              <a:defRPr sz="1125">
                <a:latin typeface="Akzidenz-Grotesk Pro Regular" panose="0200050303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2160815" y="6705601"/>
            <a:ext cx="6569352" cy="2397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cxnSp>
        <p:nvCxnSpPr>
          <p:cNvPr id="16" name="Straight Connector 8"/>
          <p:cNvCxnSpPr/>
          <p:nvPr userDrawn="1"/>
        </p:nvCxnSpPr>
        <p:spPr>
          <a:xfrm>
            <a:off x="0" y="12604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9"/>
          <p:cNvSpPr/>
          <p:nvPr userDrawn="1"/>
        </p:nvSpPr>
        <p:spPr>
          <a:xfrm>
            <a:off x="0" y="904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7" name="Rectangle 6"/>
          <p:cNvSpPr/>
          <p:nvPr userDrawn="1"/>
        </p:nvSpPr>
        <p:spPr>
          <a:xfrm>
            <a:off x="0" y="90488"/>
            <a:ext cx="3197225" cy="88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pic>
        <p:nvPicPr>
          <p:cNvPr id="18" name="Immagin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5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3"/>
          <p:cNvSpPr>
            <a:spLocks noGrp="1"/>
          </p:cNvSpPr>
          <p:nvPr>
            <p:ph sz="quarter" idx="16"/>
          </p:nvPr>
        </p:nvSpPr>
        <p:spPr>
          <a:xfrm>
            <a:off x="2159659" y="1296000"/>
            <a:ext cx="73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125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kzidenz-Grotesk Pro Regular" panose="02000503030000020003" pitchFamily="50" charset="0"/>
              </a:defRPr>
            </a:lvl2pPr>
            <a:lvl3pPr>
              <a:defRPr sz="1125">
                <a:latin typeface="Akzidenz-Grotesk Pro Regular" panose="02000503030000020003" pitchFamily="50" charset="0"/>
              </a:defRPr>
            </a:lvl3pPr>
            <a:lvl4pPr>
              <a:defRPr sz="1125">
                <a:latin typeface="Akzidenz-Grotesk Pro Regular" panose="02000503030000020003" pitchFamily="50" charset="0"/>
              </a:defRPr>
            </a:lvl4pPr>
            <a:lvl5pPr>
              <a:defRPr sz="1125">
                <a:latin typeface="Akzidenz-Grotesk Pro Regular" panose="0200050303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/>
          </p:nvPr>
        </p:nvSpPr>
        <p:spPr>
          <a:xfrm>
            <a:off x="2159660" y="1620000"/>
            <a:ext cx="3600000" cy="48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5939362" y="1620000"/>
            <a:ext cx="3600000" cy="48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ts val="1350"/>
              </a:lnSpc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160815" y="6705601"/>
            <a:ext cx="6569352" cy="2397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60475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90488"/>
            <a:ext cx="3197225" cy="1169987"/>
          </a:xfrm>
          <a:prstGeom prst="rect">
            <a:avLst/>
          </a:prstGeom>
          <a:solidFill>
            <a:srgbClr val="B5B8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sp>
        <p:nvSpPr>
          <p:cNvPr id="11" name="Rectangle 6"/>
          <p:cNvSpPr/>
          <p:nvPr userDrawn="1"/>
        </p:nvSpPr>
        <p:spPr>
          <a:xfrm>
            <a:off x="0" y="90488"/>
            <a:ext cx="3197225" cy="88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CH"/>
          </a:p>
        </p:txBody>
      </p:sp>
      <p:pic>
        <p:nvPicPr>
          <p:cNvPr id="18" name="Immagin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500"/>
            <a:ext cx="787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5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539311" y="6750051"/>
            <a:ext cx="14587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fld id="{E68635DD-F6B1-4A9D-9DAF-E3CFCBFB79C5}" type="slidenum">
              <a:rPr lang="it-CH" altLang="it-CH" sz="900" smtClean="0">
                <a:latin typeface="Akzidenz-Grotesk Pro Med" panose="02000603030000020004" pitchFamily="50" charset="0"/>
              </a:rPr>
              <a:pPr eaLnBrk="1" hangingPunct="1">
                <a:defRPr/>
              </a:pPr>
              <a:t>‹N›</a:t>
            </a:fld>
            <a:endParaRPr lang="it-CH" altLang="it-CH" sz="900">
              <a:latin typeface="Akzidenz-Grotesk Pro Med" panose="02000603030000020004" pitchFamily="50" charset="0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624" y="6705601"/>
            <a:ext cx="5399575" cy="2000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25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CH" altLang="it-CH"/>
              <a:t>Nome Cognome o evento, data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6750050"/>
            <a:ext cx="558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3"/>
          <p:cNvCxnSpPr/>
          <p:nvPr userDrawn="1"/>
        </p:nvCxnSpPr>
        <p:spPr>
          <a:xfrm>
            <a:off x="0" y="6659563"/>
            <a:ext cx="953928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3" r:id="rId3"/>
    <p:sldLayoutId id="2147483822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</p:sldLayoutIdLst>
  <p:hf sldNum="0" hd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49" kern="1200">
          <a:solidFill>
            <a:schemeClr val="tx1"/>
          </a:solidFill>
          <a:latin typeface="Akzidenz-Grotesk Pro Med" panose="02000603030000020004" pitchFamily="50" charset="0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49">
          <a:solidFill>
            <a:schemeClr val="tx1"/>
          </a:solidFill>
          <a:latin typeface="Akzidenz-Grotesk Pro Med" panose="02000603030000020004" pitchFamily="50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49">
          <a:solidFill>
            <a:schemeClr val="tx1"/>
          </a:solidFill>
          <a:latin typeface="Akzidenz-Grotesk Pro Med" panose="02000603030000020004" pitchFamily="50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49">
          <a:solidFill>
            <a:schemeClr val="tx1"/>
          </a:solidFill>
          <a:latin typeface="Akzidenz-Grotesk Pro Med" panose="02000603030000020004" pitchFamily="50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49">
          <a:solidFill>
            <a:schemeClr val="tx1"/>
          </a:solidFill>
          <a:latin typeface="Akzidenz-Grotesk Pro Med" panose="02000603030000020004" pitchFamily="50" charset="0"/>
        </a:defRPr>
      </a:lvl5pPr>
      <a:lvl6pPr marL="34286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49">
          <a:solidFill>
            <a:schemeClr val="tx1"/>
          </a:solidFill>
          <a:latin typeface="Akzidenz-Grotesk Pro Med" panose="02000603030000020004" pitchFamily="50" charset="0"/>
        </a:defRPr>
      </a:lvl6pPr>
      <a:lvl7pPr marL="685731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49">
          <a:solidFill>
            <a:schemeClr val="tx1"/>
          </a:solidFill>
          <a:latin typeface="Akzidenz-Grotesk Pro Med" panose="02000603030000020004" pitchFamily="50" charset="0"/>
        </a:defRPr>
      </a:lvl7pPr>
      <a:lvl8pPr marL="102859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49">
          <a:solidFill>
            <a:schemeClr val="tx1"/>
          </a:solidFill>
          <a:latin typeface="Akzidenz-Grotesk Pro Med" panose="02000603030000020004" pitchFamily="50" charset="0"/>
        </a:defRPr>
      </a:lvl8pPr>
      <a:lvl9pPr marL="137146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49">
          <a:solidFill>
            <a:schemeClr val="tx1"/>
          </a:solidFill>
          <a:latin typeface="Akzidenz-Grotesk Pro Med" panose="02000603030000020004" pitchFamily="50" charset="0"/>
        </a:defRPr>
      </a:lvl9pPr>
    </p:titleStyle>
    <p:bodyStyle>
      <a:lvl1pPr algn="l" rtl="0" fontAlgn="base">
        <a:lnSpc>
          <a:spcPct val="50000"/>
        </a:lnSpc>
        <a:spcBef>
          <a:spcPts val="750"/>
        </a:spcBef>
        <a:spcAft>
          <a:spcPct val="0"/>
        </a:spcAft>
        <a:defRPr sz="1125" kern="1200">
          <a:solidFill>
            <a:schemeClr val="tx1"/>
          </a:solidFill>
          <a:latin typeface="Akzidenz-Grotesk Pro Med" panose="02000603030000020004" pitchFamily="50" charset="0"/>
          <a:ea typeface="+mn-ea"/>
          <a:cs typeface="+mn-cs"/>
        </a:defRPr>
      </a:lvl1pPr>
      <a:lvl2pPr marL="514281" indent="-171427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36" indent="-171427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90" indent="-171427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44" indent="-171427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3" algn="l" defTabSz="68573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7" indent="-171433" algn="l" defTabSz="68573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3" indent="-171433" algn="l" defTabSz="68573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59" indent="-171433" algn="l" defTabSz="68573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1" algn="l" defTabSz="68573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4" algn="l" defTabSz="68573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9" algn="l" defTabSz="68573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2160000" y="2635650"/>
            <a:ext cx="7380000" cy="1749098"/>
          </a:xfrm>
        </p:spPr>
        <p:txBody>
          <a:bodyPr lIns="0" tIns="0" rIns="0" bIns="0" anchor="t"/>
          <a:lstStyle/>
          <a:p>
            <a:r>
              <a:rPr lang="it-CH" altLang="it-CH" err="1">
                <a:latin typeface="Arial"/>
                <a:cs typeface="Arial"/>
              </a:rPr>
              <a:t>Bayesian</a:t>
            </a:r>
            <a:r>
              <a:rPr lang="it-CH" altLang="it-CH">
                <a:latin typeface="Arial"/>
                <a:cs typeface="Arial"/>
              </a:rPr>
              <a:t> Additive </a:t>
            </a:r>
            <a:r>
              <a:rPr lang="it-CH" altLang="it-CH" err="1">
                <a:latin typeface="Arial"/>
                <a:cs typeface="Arial"/>
              </a:rPr>
              <a:t>Regression</a:t>
            </a:r>
            <a:r>
              <a:rPr lang="it-CH" altLang="it-CH">
                <a:latin typeface="Arial"/>
                <a:cs typeface="Arial"/>
              </a:rPr>
              <a:t> </a:t>
            </a:r>
            <a:r>
              <a:rPr lang="it-CH" altLang="it-CH" err="1">
                <a:latin typeface="Arial"/>
                <a:cs typeface="Arial"/>
              </a:rPr>
              <a:t>Trees</a:t>
            </a:r>
            <a:endParaRPr lang="it-IT" err="1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40C18A-6486-48BE-A4B0-1B2BA9B243A1}"/>
              </a:ext>
            </a:extLst>
          </p:cNvPr>
          <p:cNvSpPr/>
          <p:nvPr/>
        </p:nvSpPr>
        <p:spPr>
          <a:xfrm>
            <a:off x="1436" y="-5739"/>
            <a:ext cx="3207367" cy="2322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Elemento grafico 7">
            <a:extLst>
              <a:ext uri="{FF2B5EF4-FFF2-40B4-BE49-F238E27FC236}">
                <a16:creationId xmlns:a16="http://schemas.microsoft.com/office/drawing/2014/main" id="{6F8CDFE9-0C75-4624-8C41-DC29FA113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593" y="349143"/>
            <a:ext cx="2743200" cy="11871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EAF31E-1F9F-4996-98AA-83B8E79958F2}"/>
              </a:ext>
            </a:extLst>
          </p:cNvPr>
          <p:cNvSpPr txBox="1"/>
          <p:nvPr/>
        </p:nvSpPr>
        <p:spPr>
          <a:xfrm>
            <a:off x="2165683" y="4659083"/>
            <a:ext cx="694279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CH" sz="2800" b="1">
                <a:latin typeface="Arial"/>
              </a:rPr>
              <a:t>An </a:t>
            </a:r>
            <a:r>
              <a:rPr lang="it-CH" sz="2800" b="1" err="1">
                <a:latin typeface="Arial"/>
              </a:rPr>
              <a:t>overview</a:t>
            </a:r>
            <a:r>
              <a:rPr lang="it-CH" sz="2800" b="1">
                <a:latin typeface="Arial"/>
              </a:rPr>
              <a:t> of </a:t>
            </a:r>
            <a:r>
              <a:rPr lang="it-CH" sz="2800" b="1" err="1">
                <a:latin typeface="Arial"/>
              </a:rPr>
              <a:t>applications</a:t>
            </a:r>
            <a:r>
              <a:rPr lang="it-CH" sz="2800" b="1">
                <a:latin typeface="Arial"/>
              </a:rPr>
              <a:t> of </a:t>
            </a:r>
            <a:r>
              <a:rPr lang="it-CH" sz="2800" b="1" err="1">
                <a:latin typeface="Arial"/>
              </a:rPr>
              <a:t>Bayesian</a:t>
            </a:r>
            <a:r>
              <a:rPr lang="it-CH" sz="2800" b="1">
                <a:latin typeface="Arial"/>
              </a:rPr>
              <a:t> </a:t>
            </a:r>
            <a:r>
              <a:rPr lang="it-CH" sz="2800" b="1" err="1">
                <a:latin typeface="Arial"/>
              </a:rPr>
              <a:t>methods</a:t>
            </a:r>
            <a:r>
              <a:rPr lang="it-CH" sz="2800" b="1">
                <a:latin typeface="Arial"/>
              </a:rPr>
              <a:t> in </a:t>
            </a:r>
            <a:r>
              <a:rPr lang="it-CH" sz="2800" b="1" err="1">
                <a:latin typeface="Arial"/>
              </a:rPr>
              <a:t>regression</a:t>
            </a:r>
            <a:endParaRPr lang="it-IT" sz="28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61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>
                <a:latin typeface="Arial"/>
                <a:cs typeface="Arial"/>
              </a:rPr>
              <a:t>BART: </a:t>
            </a:r>
            <a:r>
              <a:rPr lang="it-IT" sz="4000" dirty="0" err="1">
                <a:latin typeface="Arial"/>
                <a:cs typeface="Arial"/>
              </a:rPr>
              <a:t>Regularization</a:t>
            </a:r>
            <a:r>
              <a:rPr lang="it-IT" sz="4000" dirty="0">
                <a:latin typeface="Arial"/>
                <a:cs typeface="Arial"/>
              </a:rPr>
              <a:t> </a:t>
            </a:r>
            <a:r>
              <a:rPr lang="it-IT" sz="4000" dirty="0" err="1">
                <a:latin typeface="Arial"/>
                <a:cs typeface="Arial"/>
              </a:rPr>
              <a:t>Prior</a:t>
            </a:r>
            <a:endParaRPr lang="it-IT" sz="4000" b="0" dirty="0" err="1">
              <a:latin typeface="Arial"/>
              <a:cs typeface="Arial"/>
            </a:endParaRPr>
          </a:p>
          <a:p>
            <a:endParaRPr lang="it-IT" sz="4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CAB1E3-EBE8-4ABE-9D82-1C259BBB8880}"/>
              </a:ext>
            </a:extLst>
          </p:cNvPr>
          <p:cNvSpPr txBox="1"/>
          <p:nvPr/>
        </p:nvSpPr>
        <p:spPr>
          <a:xfrm>
            <a:off x="775072" y="1882208"/>
            <a:ext cx="2717501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dirty="0" err="1">
                <a:latin typeface="Calibri"/>
                <a:cs typeface="Calibri"/>
              </a:rPr>
              <a:t>Constraints</a:t>
            </a:r>
            <a:r>
              <a:rPr lang="it-IT" sz="2000" dirty="0">
                <a:latin typeface="Calibri"/>
                <a:cs typeface="Calibri"/>
              </a:rPr>
              <a:t> the overall </a:t>
            </a:r>
            <a:r>
              <a:rPr lang="it-IT" sz="2000" dirty="0" err="1">
                <a:latin typeface="Calibri"/>
                <a:cs typeface="Calibri"/>
              </a:rPr>
              <a:t>fit</a:t>
            </a:r>
            <a:endParaRPr lang="it-IT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000" err="1">
                <a:latin typeface="Calibri"/>
                <a:cs typeface="Calibri"/>
              </a:rPr>
              <a:t>Keeps</a:t>
            </a:r>
            <a:r>
              <a:rPr lang="it-IT" sz="2000" dirty="0">
                <a:latin typeface="Calibri"/>
                <a:cs typeface="Calibri"/>
              </a:rPr>
              <a:t> the </a:t>
            </a:r>
            <a:r>
              <a:rPr lang="it-IT" sz="2000" err="1">
                <a:latin typeface="Calibri"/>
                <a:cs typeface="Calibri"/>
              </a:rPr>
              <a:t>contribution</a:t>
            </a:r>
            <a:r>
              <a:rPr lang="it-IT" sz="2000" dirty="0">
                <a:latin typeface="Calibri"/>
                <a:cs typeface="Calibri"/>
              </a:rPr>
              <a:t> of </a:t>
            </a:r>
            <a:r>
              <a:rPr lang="it-IT" sz="2000" err="1">
                <a:latin typeface="Calibri"/>
                <a:cs typeface="Calibri"/>
              </a:rPr>
              <a:t>each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err="1">
                <a:latin typeface="Calibri"/>
                <a:cs typeface="Calibri"/>
              </a:rPr>
              <a:t>tree</a:t>
            </a:r>
            <a:r>
              <a:rPr lang="it-IT" sz="2000" dirty="0">
                <a:latin typeface="Calibri"/>
                <a:cs typeface="Calibri"/>
              </a:rPr>
              <a:t> model  g(x; </a:t>
            </a:r>
            <a:r>
              <a:rPr lang="it-IT" sz="2000" err="1">
                <a:latin typeface="Calibri"/>
                <a:cs typeface="Calibri"/>
              </a:rPr>
              <a:t>T</a:t>
            </a:r>
            <a:r>
              <a:rPr lang="it-IT" sz="2000" baseline="-25000" err="1">
                <a:latin typeface="Calibri"/>
                <a:cs typeface="Calibri"/>
              </a:rPr>
              <a:t>j</a:t>
            </a:r>
            <a:r>
              <a:rPr lang="it-IT" sz="2000" dirty="0">
                <a:latin typeface="Calibri"/>
                <a:cs typeface="Calibri"/>
              </a:rPr>
              <a:t>, </a:t>
            </a:r>
            <a:r>
              <a:rPr lang="it-IT" sz="2000" err="1">
                <a:latin typeface="Calibri"/>
                <a:cs typeface="Calibri"/>
              </a:rPr>
              <a:t>M</a:t>
            </a:r>
            <a:r>
              <a:rPr lang="it-IT" sz="2000" baseline="-25000" err="1">
                <a:latin typeface="Calibri"/>
                <a:cs typeface="Calibri"/>
              </a:rPr>
              <a:t>j</a:t>
            </a:r>
            <a:r>
              <a:rPr lang="it-IT" sz="2000" dirty="0">
                <a:latin typeface="Calibri"/>
                <a:cs typeface="Calibri"/>
              </a:rPr>
              <a:t>) component </a:t>
            </a:r>
            <a:r>
              <a:rPr lang="it-IT" sz="2000">
                <a:latin typeface="Calibri"/>
                <a:cs typeface="Calibri"/>
              </a:rPr>
              <a:t>small                    </a:t>
            </a:r>
            <a:endParaRPr lang="it-IT" sz="2000">
              <a:cs typeface="Calibri"/>
            </a:endParaRPr>
          </a:p>
          <a:p>
            <a:r>
              <a:rPr lang="it-IT" sz="2000">
                <a:latin typeface="Calibri"/>
                <a:cs typeface="Calibri"/>
              </a:rPr>
              <a:t>     =&gt; reduce </a:t>
            </a:r>
            <a:r>
              <a:rPr lang="it-IT" sz="2000" err="1">
                <a:latin typeface="Calibri"/>
                <a:cs typeface="Calibri"/>
              </a:rPr>
              <a:t>overfitting</a:t>
            </a:r>
            <a:endParaRPr lang="it-IT" sz="2000"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E17B51-C20A-40E4-B733-878493EC8000}"/>
              </a:ext>
            </a:extLst>
          </p:cNvPr>
          <p:cNvSpPr txBox="1"/>
          <p:nvPr/>
        </p:nvSpPr>
        <p:spPr>
          <a:xfrm>
            <a:off x="867166" y="4795061"/>
            <a:ext cx="82440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alibri"/>
                <a:cs typeface="Calibri"/>
              </a:rPr>
              <a:t>Likelihood</a:t>
            </a:r>
            <a:r>
              <a:rPr lang="it-IT" sz="2000">
                <a:latin typeface="Calibri"/>
                <a:cs typeface="Calibri"/>
              </a:rPr>
              <a:t> is modelled with normal distribution </a:t>
            </a:r>
          </a:p>
          <a:p>
            <a:endParaRPr lang="it-IT" sz="2000" dirty="0">
              <a:cs typeface="Calibri"/>
            </a:endParaRPr>
          </a:p>
          <a:p>
            <a:endParaRPr lang="it-IT" sz="2000" dirty="0">
              <a:cs typeface="Calibri"/>
            </a:endParaRPr>
          </a:p>
        </p:txBody>
      </p:sp>
      <p:pic>
        <p:nvPicPr>
          <p:cNvPr id="3" name="Immagine 9">
            <a:extLst>
              <a:ext uri="{FF2B5EF4-FFF2-40B4-BE49-F238E27FC236}">
                <a16:creationId xmlns:a16="http://schemas.microsoft.com/office/drawing/2014/main" id="{A8501D62-6FE1-4CE1-8F09-25C609D7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933" y="5346984"/>
            <a:ext cx="1982114" cy="365137"/>
          </a:xfrm>
          <a:prstGeom prst="rect">
            <a:avLst/>
          </a:prstGeom>
        </p:spPr>
      </p:pic>
      <p:pic>
        <p:nvPicPr>
          <p:cNvPr id="14" name="Immagine 14">
            <a:extLst>
              <a:ext uri="{FF2B5EF4-FFF2-40B4-BE49-F238E27FC236}">
                <a16:creationId xmlns:a16="http://schemas.microsoft.com/office/drawing/2014/main" id="{3922D415-E56B-419F-9954-92E04FD4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863" y="1886762"/>
            <a:ext cx="6098314" cy="22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BART: Posterior Distributions</a:t>
            </a:r>
            <a:endParaRPr lang="it-IT" sz="40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338D2D-E869-4509-94F3-9D417DF7104C}"/>
              </a:ext>
            </a:extLst>
          </p:cNvPr>
          <p:cNvSpPr txBox="1"/>
          <p:nvPr/>
        </p:nvSpPr>
        <p:spPr>
          <a:xfrm>
            <a:off x="599155" y="4910633"/>
            <a:ext cx="88309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latin typeface="Calibri"/>
                <a:cs typeface="Calibri"/>
              </a:rPr>
              <a:t>Whereby</a:t>
            </a:r>
            <a:r>
              <a:rPr lang="it-IT" dirty="0">
                <a:latin typeface="Calibri"/>
                <a:cs typeface="Calibri"/>
              </a:rPr>
              <a:t>            </a:t>
            </a:r>
            <a:r>
              <a:rPr lang="it-IT" dirty="0" err="1">
                <a:latin typeface="Calibri"/>
                <a:cs typeface="Calibri"/>
              </a:rPr>
              <a:t>is</a:t>
            </a:r>
            <a:r>
              <a:rPr lang="it-IT" dirty="0">
                <a:latin typeface="Calibri"/>
                <a:cs typeface="Calibri"/>
              </a:rPr>
              <a:t> the </a:t>
            </a:r>
            <a:r>
              <a:rPr lang="it-IT" dirty="0" err="1">
                <a:latin typeface="Calibri"/>
                <a:cs typeface="Calibri"/>
              </a:rPr>
              <a:t>residual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term</a:t>
            </a:r>
            <a:r>
              <a:rPr lang="it-IT" dirty="0">
                <a:latin typeface="Calibri"/>
                <a:cs typeface="Calibri"/>
              </a:rPr>
              <a:t> of the </a:t>
            </a:r>
            <a:r>
              <a:rPr lang="it-IT" dirty="0" err="1">
                <a:latin typeface="Calibri"/>
                <a:cs typeface="Calibri"/>
              </a:rPr>
              <a:t>remaining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tree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structures</a:t>
            </a:r>
            <a:r>
              <a:rPr lang="it-IT" dirty="0">
                <a:latin typeface="Calibri"/>
                <a:cs typeface="Calibri"/>
              </a:rPr>
              <a:t> :</a:t>
            </a:r>
            <a:endParaRPr lang="it-IT" dirty="0" err="1">
              <a:cs typeface="Calibri" panose="020F0502020204030204" pitchFamily="34" charset="0"/>
            </a:endParaRPr>
          </a:p>
          <a:p>
            <a:endParaRPr lang="it-IT" dirty="0"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The </a:t>
            </a:r>
            <a:r>
              <a:rPr lang="it-IT" dirty="0" err="1">
                <a:latin typeface="Calibri"/>
                <a:cs typeface="Calibri"/>
              </a:rPr>
              <a:t>whole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residual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term</a:t>
            </a:r>
            <a:r>
              <a:rPr lang="it-IT" dirty="0">
                <a:latin typeface="Calibri"/>
                <a:cs typeface="Calibri"/>
              </a:rPr>
              <a:t> for the </a:t>
            </a:r>
            <a:r>
              <a:rPr lang="it-IT" dirty="0" err="1">
                <a:latin typeface="Calibri"/>
                <a:cs typeface="Calibri"/>
              </a:rPr>
              <a:t>entire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tree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structures</a:t>
            </a:r>
            <a:r>
              <a:rPr lang="it-IT" dirty="0">
                <a:latin typeface="Calibri"/>
                <a:cs typeface="Calibri"/>
              </a:rPr>
              <a:t>:</a:t>
            </a:r>
            <a:r>
              <a:rPr lang="it-IT" b="1" dirty="0">
                <a:latin typeface="Calibri"/>
                <a:cs typeface="Calibri"/>
              </a:rPr>
              <a:t> </a:t>
            </a:r>
          </a:p>
          <a:p>
            <a:endParaRPr lang="it-IT" b="1" dirty="0">
              <a:latin typeface="Calibri"/>
              <a:cs typeface="Calibri"/>
            </a:endParaRPr>
          </a:p>
          <a:p>
            <a:r>
              <a:rPr lang="it-IT" b="1" dirty="0" err="1">
                <a:latin typeface="Calibri"/>
                <a:cs typeface="Calibri"/>
              </a:rPr>
              <a:t>Modified</a:t>
            </a:r>
            <a:r>
              <a:rPr lang="it-IT" b="1" dirty="0">
                <a:latin typeface="Calibri"/>
                <a:cs typeface="Calibri"/>
              </a:rPr>
              <a:t> </a:t>
            </a:r>
            <a:r>
              <a:rPr lang="it-IT" b="1" dirty="0" err="1">
                <a:latin typeface="Calibri"/>
                <a:cs typeface="Calibri"/>
              </a:rPr>
              <a:t>version</a:t>
            </a:r>
            <a:r>
              <a:rPr lang="it-IT" b="1" dirty="0">
                <a:latin typeface="Calibri"/>
                <a:cs typeface="Calibri"/>
              </a:rPr>
              <a:t> of Gibbs sampling</a:t>
            </a:r>
            <a:r>
              <a:rPr lang="it-IT" dirty="0">
                <a:latin typeface="Calibri"/>
                <a:cs typeface="Calibri"/>
              </a:rPr>
              <a:t> --&gt; sampling from </a:t>
            </a:r>
            <a:r>
              <a:rPr lang="it-IT" dirty="0" err="1">
                <a:latin typeface="Calibri"/>
                <a:cs typeface="Calibri"/>
              </a:rPr>
              <a:t>posterior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distribution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without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evaluating</a:t>
            </a:r>
            <a:r>
              <a:rPr lang="it-IT" dirty="0">
                <a:latin typeface="Calibri"/>
                <a:cs typeface="Calibri"/>
              </a:rPr>
              <a:t> non-</a:t>
            </a:r>
            <a:r>
              <a:rPr lang="it-IT" dirty="0" err="1">
                <a:latin typeface="Calibri"/>
                <a:cs typeface="Calibri"/>
              </a:rPr>
              <a:t>trivial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integrals</a:t>
            </a:r>
            <a:endParaRPr lang="it-IT" dirty="0">
              <a:latin typeface="Calibri"/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pic>
        <p:nvPicPr>
          <p:cNvPr id="9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D9C7010-09EC-481B-A4FD-14346EA0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78" y="4614698"/>
            <a:ext cx="2568733" cy="865755"/>
          </a:xfrm>
          <a:prstGeom prst="rect">
            <a:avLst/>
          </a:prstGeom>
        </p:spPr>
      </p:pic>
      <p:pic>
        <p:nvPicPr>
          <p:cNvPr id="13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FAB4F0-E36F-4740-BE4C-8A92E797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6" y="1318202"/>
            <a:ext cx="6882212" cy="3388101"/>
          </a:xfrm>
          <a:prstGeom prst="rect">
            <a:avLst/>
          </a:prstGeom>
        </p:spPr>
      </p:pic>
      <p:pic>
        <p:nvPicPr>
          <p:cNvPr id="2" name="Immagine 2">
            <a:extLst>
              <a:ext uri="{FF2B5EF4-FFF2-40B4-BE49-F238E27FC236}">
                <a16:creationId xmlns:a16="http://schemas.microsoft.com/office/drawing/2014/main" id="{6F62815A-0B7F-433A-9684-94586AB98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413" y="4910529"/>
            <a:ext cx="423178" cy="282013"/>
          </a:xfrm>
          <a:prstGeom prst="rect">
            <a:avLst/>
          </a:prstGeom>
        </p:spPr>
      </p:pic>
      <p:pic>
        <p:nvPicPr>
          <p:cNvPr id="3" name="Immagine 13">
            <a:extLst>
              <a:ext uri="{FF2B5EF4-FFF2-40B4-BE49-F238E27FC236}">
                <a16:creationId xmlns:a16="http://schemas.microsoft.com/office/drawing/2014/main" id="{C6FDB3AD-6870-4E14-BB69-9657C0C24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473" y="5197969"/>
            <a:ext cx="2475768" cy="7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1E1796-1C63-446F-9EED-8189F771B50D}"/>
              </a:ext>
            </a:extLst>
          </p:cNvPr>
          <p:cNvSpPr txBox="1"/>
          <p:nvPr/>
        </p:nvSpPr>
        <p:spPr>
          <a:xfrm>
            <a:off x="514103" y="1496071"/>
            <a:ext cx="873357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latin typeface="Calibri"/>
                <a:cs typeface="Calibri"/>
              </a:rPr>
              <a:t>Datasets</a:t>
            </a:r>
            <a:endParaRPr lang="it-IT" sz="28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Results and Discussions</a:t>
            </a:r>
            <a:endParaRPr lang="it-IT" sz="40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9E2F83-1FFF-4C9F-B9A4-5D2212E07009}"/>
              </a:ext>
            </a:extLst>
          </p:cNvPr>
          <p:cNvSpPr txBox="1"/>
          <p:nvPr/>
        </p:nvSpPr>
        <p:spPr>
          <a:xfrm>
            <a:off x="514239" y="2014069"/>
            <a:ext cx="8512123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cs typeface="Calibri"/>
              </a:rPr>
              <a:t>1. </a:t>
            </a:r>
            <a:r>
              <a:rPr lang="it-IT" b="1">
                <a:latin typeface="Calibri"/>
                <a:cs typeface="Calibri"/>
              </a:rPr>
              <a:t>Diabetes dataset </a:t>
            </a:r>
            <a:r>
              <a:rPr lang="it-IT">
                <a:latin typeface="Calibri"/>
                <a:cs typeface="Calibri"/>
              </a:rPr>
              <a:t>available at Hastie, Tibshirani, Wainright website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442 observations from 442 patients. For our case 3:1 test,train split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Y = quantitative measure of disease progression one year after baseline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X = 10 features ( BMI, sex, age,blood serum measurements )  +  54 codependencies of the features = 64 total covariates 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Calibri"/>
              <a:cs typeface="Calibri"/>
            </a:endParaRPr>
          </a:p>
          <a:p>
            <a:r>
              <a:rPr lang="it-IT">
                <a:latin typeface="Calibri"/>
                <a:cs typeface="Calibri"/>
              </a:rPr>
              <a:t>2. </a:t>
            </a:r>
            <a:r>
              <a:rPr lang="it-IT" b="1">
                <a:latin typeface="Calibri"/>
                <a:cs typeface="Calibri"/>
              </a:rPr>
              <a:t>Synthetic Friedman</a:t>
            </a:r>
            <a:r>
              <a:rPr lang="it-IT">
                <a:latin typeface="Calibri"/>
                <a:cs typeface="Calibri"/>
              </a:rPr>
              <a:t> dataset</a:t>
            </a:r>
            <a:endParaRPr lang="it-IT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X = runif(0,1) for n number of covariates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For our experiments, 100 total covariates --&gt; only the first 5 contributes to response Y</a:t>
            </a:r>
          </a:p>
          <a:p>
            <a:r>
              <a:rPr lang="it-IT">
                <a:latin typeface="Calibri"/>
                <a:cs typeface="Calibri"/>
              </a:rPr>
              <a:t>1000 observations , 500 train set and 500 test set</a:t>
            </a:r>
            <a:endParaRPr lang="it-I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279E6D46-1CBE-4DEE-A98F-B41BB895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0" y="3953596"/>
            <a:ext cx="7835623" cy="38132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78BDEAF-080C-441E-90D7-CBAF342E5D34}"/>
              </a:ext>
            </a:extLst>
          </p:cNvPr>
          <p:cNvSpPr txBox="1"/>
          <p:nvPr/>
        </p:nvSpPr>
        <p:spPr>
          <a:xfrm>
            <a:off x="513611" y="5478940"/>
            <a:ext cx="86580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latin typeface="Calibri"/>
                <a:cs typeface="Calibri"/>
              </a:rPr>
              <a:t>'bartMachine' </a:t>
            </a:r>
            <a:r>
              <a:rPr lang="it-IT">
                <a:latin typeface="Calibri"/>
                <a:cs typeface="Calibri"/>
              </a:rPr>
              <a:t>BART implementation in R compared against</a:t>
            </a:r>
            <a:r>
              <a:rPr lang="it-IT" b="1">
                <a:latin typeface="Calibri"/>
                <a:cs typeface="Calibri"/>
              </a:rPr>
              <a:t> classic CART</a:t>
            </a:r>
            <a:r>
              <a:rPr lang="it-IT">
                <a:latin typeface="Calibri"/>
                <a:cs typeface="Calibri"/>
              </a:rPr>
              <a:t> and </a:t>
            </a:r>
            <a:r>
              <a:rPr lang="it-IT" b="1">
                <a:latin typeface="Calibri"/>
                <a:cs typeface="Calibri"/>
              </a:rPr>
              <a:t>random forest</a:t>
            </a:r>
          </a:p>
          <a:p>
            <a:endParaRPr lang="it-IT" b="1" dirty="0">
              <a:cs typeface="Calibri"/>
            </a:endParaRPr>
          </a:p>
          <a:p>
            <a:r>
              <a:rPr lang="it-IT">
                <a:latin typeface="Calibri"/>
                <a:cs typeface="Calibri"/>
              </a:rPr>
              <a:t>Comparison metrics : </a:t>
            </a:r>
            <a:r>
              <a:rPr lang="it-IT" b="1">
                <a:latin typeface="Calibri"/>
                <a:cs typeface="Calibri"/>
              </a:rPr>
              <a:t>test set</a:t>
            </a:r>
            <a:r>
              <a:rPr lang="it-IT">
                <a:latin typeface="Calibri"/>
                <a:cs typeface="Calibri"/>
              </a:rPr>
              <a:t> </a:t>
            </a:r>
            <a:r>
              <a:rPr lang="it-IT" b="1">
                <a:latin typeface="Calibri"/>
                <a:cs typeface="Calibri"/>
              </a:rPr>
              <a:t>RMSE </a:t>
            </a:r>
            <a:r>
              <a:rPr lang="it-IT">
                <a:latin typeface="Calibri"/>
                <a:cs typeface="Calibri"/>
              </a:rPr>
              <a:t>and </a:t>
            </a:r>
            <a:r>
              <a:rPr lang="it-IT" b="1">
                <a:latin typeface="Calibri"/>
                <a:cs typeface="Calibri"/>
              </a:rPr>
              <a:t>R-squared</a:t>
            </a:r>
            <a:endParaRPr lang="it-IT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97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1E1796-1C63-446F-9EED-8189F771B50D}"/>
              </a:ext>
            </a:extLst>
          </p:cNvPr>
          <p:cNvSpPr txBox="1"/>
          <p:nvPr/>
        </p:nvSpPr>
        <p:spPr>
          <a:xfrm>
            <a:off x="156333" y="1363556"/>
            <a:ext cx="873357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latin typeface="Calibri"/>
                <a:cs typeface="Calibri"/>
              </a:rPr>
              <a:t> bartMachine fitting results</a:t>
            </a:r>
            <a:endParaRPr lang="it-IT" sz="28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Results and Discussions</a:t>
            </a:r>
            <a:endParaRPr lang="it-IT" sz="40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9E2F83-1FFF-4C9F-B9A4-5D2212E07009}"/>
              </a:ext>
            </a:extLst>
          </p:cNvPr>
          <p:cNvSpPr txBox="1"/>
          <p:nvPr/>
        </p:nvSpPr>
        <p:spPr>
          <a:xfrm>
            <a:off x="514239" y="2014069"/>
            <a:ext cx="85121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>
              <a:cs typeface="Calibr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78BDEAF-080C-441E-90D7-CBAF342E5D34}"/>
              </a:ext>
            </a:extLst>
          </p:cNvPr>
          <p:cNvSpPr txBox="1"/>
          <p:nvPr/>
        </p:nvSpPr>
        <p:spPr>
          <a:xfrm>
            <a:off x="513611" y="5200660"/>
            <a:ext cx="86580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>
              <a:cs typeface="Calibri"/>
            </a:endParaRPr>
          </a:p>
        </p:txBody>
      </p:sp>
      <p:pic>
        <p:nvPicPr>
          <p:cNvPr id="2" name="Immagine 8">
            <a:extLst>
              <a:ext uri="{FF2B5EF4-FFF2-40B4-BE49-F238E27FC236}">
                <a16:creationId xmlns:a16="http://schemas.microsoft.com/office/drawing/2014/main" id="{CD132733-3F96-4D85-ACCD-6E521413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89" y="1756700"/>
            <a:ext cx="4321223" cy="4321449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AD78505A-CE70-4449-8C9D-C0C704C9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92" y="1675377"/>
            <a:ext cx="4241649" cy="421534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962DD9-B22C-4195-9D14-68F3A3B59530}"/>
              </a:ext>
            </a:extLst>
          </p:cNvPr>
          <p:cNvSpPr txBox="1"/>
          <p:nvPr/>
        </p:nvSpPr>
        <p:spPr>
          <a:xfrm>
            <a:off x="713000" y="6082253"/>
            <a:ext cx="396329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latin typeface="Calibri"/>
                <a:cs typeface="Calibri"/>
              </a:rPr>
              <a:t>Credible interval</a:t>
            </a:r>
            <a:r>
              <a:rPr lang="it-IT" dirty="0">
                <a:latin typeface="Calibri"/>
                <a:cs typeface="Calibri"/>
              </a:rPr>
              <a:t> doesn't take into account of </a:t>
            </a:r>
            <a:r>
              <a:rPr lang="it-IT">
                <a:latin typeface="Calibri"/>
                <a:cs typeface="Calibri"/>
              </a:rPr>
              <a:t>regularization uncertainty!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D1DFED-B5B9-4133-998C-3C8B85869E54}"/>
              </a:ext>
            </a:extLst>
          </p:cNvPr>
          <p:cNvSpPr txBox="1"/>
          <p:nvPr/>
        </p:nvSpPr>
        <p:spPr>
          <a:xfrm>
            <a:off x="5523067" y="6002743"/>
            <a:ext cx="396329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latin typeface="Calibri"/>
                <a:cs typeface="Calibri"/>
              </a:rPr>
              <a:t>Prediction interval</a:t>
            </a:r>
            <a:r>
              <a:rPr lang="it-IT">
                <a:latin typeface="Calibri"/>
                <a:cs typeface="Calibri"/>
              </a:rPr>
              <a:t> with regularization uncertainty included --&gt; reasonable fit!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86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1E1796-1C63-446F-9EED-8189F771B50D}"/>
              </a:ext>
            </a:extLst>
          </p:cNvPr>
          <p:cNvSpPr txBox="1"/>
          <p:nvPr/>
        </p:nvSpPr>
        <p:spPr>
          <a:xfrm>
            <a:off x="408097" y="1284047"/>
            <a:ext cx="873357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latin typeface="Calibri"/>
                <a:cs typeface="Calibri"/>
              </a:rPr>
              <a:t> bartMachine assumption check</a:t>
            </a:r>
            <a:endParaRPr lang="it-IT" sz="28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Results and Discussions</a:t>
            </a:r>
            <a:endParaRPr lang="it-IT" sz="40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9E2F83-1FFF-4C9F-B9A4-5D2212E07009}"/>
              </a:ext>
            </a:extLst>
          </p:cNvPr>
          <p:cNvSpPr txBox="1"/>
          <p:nvPr/>
        </p:nvSpPr>
        <p:spPr>
          <a:xfrm>
            <a:off x="514239" y="2014069"/>
            <a:ext cx="85121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>
              <a:cs typeface="Calibr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78BDEAF-080C-441E-90D7-CBAF342E5D34}"/>
              </a:ext>
            </a:extLst>
          </p:cNvPr>
          <p:cNvSpPr txBox="1"/>
          <p:nvPr/>
        </p:nvSpPr>
        <p:spPr>
          <a:xfrm>
            <a:off x="513611" y="5200660"/>
            <a:ext cx="86580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>
              <a:cs typeface="Calibri"/>
            </a:endParaRPr>
          </a:p>
        </p:txBody>
      </p:sp>
      <p:pic>
        <p:nvPicPr>
          <p:cNvPr id="7" name="Immagine 10">
            <a:extLst>
              <a:ext uri="{FF2B5EF4-FFF2-40B4-BE49-F238E27FC236}">
                <a16:creationId xmlns:a16="http://schemas.microsoft.com/office/drawing/2014/main" id="{E0CEFB75-013C-48A4-89F1-BCD95B49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7" y="1764971"/>
            <a:ext cx="5594361" cy="485728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594289-989F-4421-A0EB-FB991CC7C37E}"/>
              </a:ext>
            </a:extLst>
          </p:cNvPr>
          <p:cNvSpPr txBox="1"/>
          <p:nvPr/>
        </p:nvSpPr>
        <p:spPr>
          <a:xfrm>
            <a:off x="5986422" y="2756171"/>
            <a:ext cx="3353247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The p-value  for shapiro-wilk test = 0.167 &gt; 0.05 --&gt; Null hypothesis of normality of residuals </a:t>
            </a:r>
            <a:r>
              <a:rPr lang="it-IT" b="1">
                <a:latin typeface="Calibri"/>
                <a:cs typeface="Calibri"/>
              </a:rPr>
              <a:t>not rejected</a:t>
            </a:r>
            <a:r>
              <a:rPr lang="it-IT">
                <a:latin typeface="Calibri"/>
                <a:cs typeface="Calibri"/>
              </a:rPr>
              <a:t>!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Visual inspection of normal Q-Q plot and heteroskedasticity plot further confirms</a:t>
            </a:r>
            <a:r>
              <a:rPr lang="it-IT" b="1">
                <a:latin typeface="Calibri"/>
                <a:cs typeface="Calibri"/>
              </a:rPr>
              <a:t> normality of residuals</a:t>
            </a:r>
            <a:r>
              <a:rPr lang="it-IT">
                <a:latin typeface="Calibri"/>
                <a:cs typeface="Calibri"/>
              </a:rPr>
              <a:t>!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96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1E1796-1C63-446F-9EED-8189F771B50D}"/>
              </a:ext>
            </a:extLst>
          </p:cNvPr>
          <p:cNvSpPr txBox="1"/>
          <p:nvPr/>
        </p:nvSpPr>
        <p:spPr>
          <a:xfrm>
            <a:off x="408097" y="1284047"/>
            <a:ext cx="873357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latin typeface="Calibri"/>
                <a:cs typeface="Calibri"/>
              </a:rPr>
              <a:t> bartMachine MCMC convergence check</a:t>
            </a:r>
            <a:endParaRPr lang="it-IT" sz="28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Results and Discussions</a:t>
            </a:r>
            <a:endParaRPr lang="it-IT" sz="40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78BDEAF-080C-441E-90D7-CBAF342E5D34}"/>
              </a:ext>
            </a:extLst>
          </p:cNvPr>
          <p:cNvSpPr txBox="1"/>
          <p:nvPr/>
        </p:nvSpPr>
        <p:spPr>
          <a:xfrm>
            <a:off x="513611" y="5200660"/>
            <a:ext cx="86580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>
              <a:cs typeface="Calibri"/>
            </a:endParaRPr>
          </a:p>
        </p:txBody>
      </p:sp>
      <p:pic>
        <p:nvPicPr>
          <p:cNvPr id="2" name="Immagine 8">
            <a:extLst>
              <a:ext uri="{FF2B5EF4-FFF2-40B4-BE49-F238E27FC236}">
                <a16:creationId xmlns:a16="http://schemas.microsoft.com/office/drawing/2014/main" id="{AE613388-A84B-44D8-B56E-F398CFD6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4" y="1758971"/>
            <a:ext cx="8313049" cy="428672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3E7D26-6477-4EA4-972E-14162D428AC8}"/>
              </a:ext>
            </a:extLst>
          </p:cNvPr>
          <p:cNvSpPr txBox="1"/>
          <p:nvPr/>
        </p:nvSpPr>
        <p:spPr>
          <a:xfrm>
            <a:off x="959931" y="6095536"/>
            <a:ext cx="86580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latin typeface="Calibri"/>
                <a:cs typeface="Calibri"/>
              </a:rPr>
              <a:t>Overall convergence</a:t>
            </a:r>
            <a:r>
              <a:rPr lang="it-IT">
                <a:latin typeface="Calibri"/>
                <a:cs typeface="Calibri"/>
              </a:rPr>
              <a:t> of trace plots of</a:t>
            </a:r>
            <a:r>
              <a:rPr lang="it-IT" b="1">
                <a:latin typeface="Calibri"/>
                <a:cs typeface="Calibri"/>
              </a:rPr>
              <a:t> variance</a:t>
            </a:r>
            <a:r>
              <a:rPr lang="it-IT">
                <a:latin typeface="Calibri"/>
                <a:cs typeface="Calibri"/>
              </a:rPr>
              <a:t> and</a:t>
            </a:r>
            <a:r>
              <a:rPr lang="it-IT" b="1">
                <a:latin typeface="Calibri"/>
                <a:cs typeface="Calibri"/>
              </a:rPr>
              <a:t> tree parameters</a:t>
            </a:r>
            <a:r>
              <a:rPr lang="it-IT">
                <a:latin typeface="Calibri"/>
                <a:cs typeface="Calibri"/>
              </a:rPr>
              <a:t> post burn-in 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67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1E1796-1C63-446F-9EED-8189F771B50D}"/>
              </a:ext>
            </a:extLst>
          </p:cNvPr>
          <p:cNvSpPr txBox="1"/>
          <p:nvPr/>
        </p:nvSpPr>
        <p:spPr>
          <a:xfrm>
            <a:off x="606858" y="1336363"/>
            <a:ext cx="874717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latin typeface="Calibri"/>
                <a:cs typeface="Calibri"/>
              </a:rPr>
              <a:t>Overall </a:t>
            </a:r>
            <a:r>
              <a:rPr lang="it-IT" sz="2000" b="1" dirty="0" err="1">
                <a:latin typeface="Calibri"/>
                <a:cs typeface="Calibri"/>
              </a:rPr>
              <a:t>bartMachine</a:t>
            </a:r>
            <a:r>
              <a:rPr lang="it-IT" sz="2000" b="1" dirty="0">
                <a:latin typeface="Calibri"/>
                <a:cs typeface="Calibri"/>
              </a:rPr>
              <a:t> </a:t>
            </a:r>
            <a:r>
              <a:rPr lang="it-IT" sz="2000" b="1" dirty="0" err="1">
                <a:latin typeface="Calibri"/>
                <a:cs typeface="Calibri"/>
              </a:rPr>
              <a:t>results</a:t>
            </a:r>
            <a:r>
              <a:rPr lang="it-IT" sz="2000" b="1" dirty="0">
                <a:latin typeface="Calibri"/>
                <a:cs typeface="Calibri"/>
              </a:rPr>
              <a:t> for </a:t>
            </a:r>
            <a:r>
              <a:rPr lang="it-IT" sz="2000" b="1" dirty="0" err="1">
                <a:latin typeface="Calibri"/>
                <a:cs typeface="Calibri"/>
              </a:rPr>
              <a:t>diabetes</a:t>
            </a:r>
            <a:r>
              <a:rPr lang="it-IT" sz="2000" b="1" dirty="0">
                <a:latin typeface="Calibri"/>
                <a:cs typeface="Calibri"/>
              </a:rPr>
              <a:t> dataset</a:t>
            </a:r>
            <a:endParaRPr lang="it-IT" sz="2000" b="1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Results and Discussions</a:t>
            </a:r>
            <a:endParaRPr lang="it-IT" sz="40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78BDEAF-080C-441E-90D7-CBAF342E5D34}"/>
              </a:ext>
            </a:extLst>
          </p:cNvPr>
          <p:cNvSpPr txBox="1"/>
          <p:nvPr/>
        </p:nvSpPr>
        <p:spPr>
          <a:xfrm>
            <a:off x="513611" y="5200660"/>
            <a:ext cx="86580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>
              <a:cs typeface="Calibri"/>
            </a:endParaRPr>
          </a:p>
        </p:txBody>
      </p:sp>
      <p:graphicFrame>
        <p:nvGraphicFramePr>
          <p:cNvPr id="7" name="Tabella 9">
            <a:extLst>
              <a:ext uri="{FF2B5EF4-FFF2-40B4-BE49-F238E27FC236}">
                <a16:creationId xmlns:a16="http://schemas.microsoft.com/office/drawing/2014/main" id="{9FF37B54-DE39-47A6-8B24-F13C744AA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15093"/>
              </p:ext>
            </p:extLst>
          </p:nvPr>
        </p:nvGraphicFramePr>
        <p:xfrm>
          <a:off x="2535594" y="1969538"/>
          <a:ext cx="46786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747">
                  <a:extLst>
                    <a:ext uri="{9D8B030D-6E8A-4147-A177-3AD203B41FA5}">
                      <a16:colId xmlns:a16="http://schemas.microsoft.com/office/drawing/2014/main" val="2031547399"/>
                    </a:ext>
                  </a:extLst>
                </a:gridCol>
                <a:gridCol w="1053490">
                  <a:extLst>
                    <a:ext uri="{9D8B030D-6E8A-4147-A177-3AD203B41FA5}">
                      <a16:colId xmlns:a16="http://schemas.microsoft.com/office/drawing/2014/main" val="2584182947"/>
                    </a:ext>
                  </a:extLst>
                </a:gridCol>
                <a:gridCol w="1232383">
                  <a:extLst>
                    <a:ext uri="{9D8B030D-6E8A-4147-A177-3AD203B41FA5}">
                      <a16:colId xmlns:a16="http://schemas.microsoft.com/office/drawing/2014/main" val="2970803855"/>
                    </a:ext>
                  </a:extLst>
                </a:gridCol>
                <a:gridCol w="1132998">
                  <a:extLst>
                    <a:ext uri="{9D8B030D-6E8A-4147-A177-3AD203B41FA5}">
                      <a16:colId xmlns:a16="http://schemas.microsoft.com/office/drawing/2014/main" val="398907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35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In-sample </a:t>
                      </a:r>
                      <a:endParaRPr lang="it-IT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10-fold CV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Test-set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41.6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56.9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56.1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68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R-</a:t>
                      </a:r>
                      <a:r>
                        <a:rPr lang="it-IT" b="1" dirty="0" err="1">
                          <a:solidFill>
                            <a:schemeClr val="tx1"/>
                          </a:solidFill>
                        </a:rPr>
                        <a:t>squared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0.71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64806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2CEA82-771F-410B-92FD-1574D8D98FC3}"/>
              </a:ext>
            </a:extLst>
          </p:cNvPr>
          <p:cNvSpPr txBox="1"/>
          <p:nvPr/>
        </p:nvSpPr>
        <p:spPr>
          <a:xfrm>
            <a:off x="787671" y="3312732"/>
            <a:ext cx="86580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>
                <a:latin typeface="Calibri"/>
                <a:cs typeface="Calibri"/>
              </a:rPr>
              <a:t>Slight</a:t>
            </a:r>
            <a:r>
              <a:rPr lang="it-IT" b="1" dirty="0">
                <a:latin typeface="Calibri"/>
                <a:cs typeface="Calibri"/>
              </a:rPr>
              <a:t> </a:t>
            </a:r>
            <a:r>
              <a:rPr lang="it-IT" b="1" dirty="0" err="1">
                <a:latin typeface="Calibri"/>
                <a:cs typeface="Calibri"/>
              </a:rPr>
              <a:t>overfitting</a:t>
            </a:r>
            <a:r>
              <a:rPr lang="it-IT" dirty="0">
                <a:latin typeface="Calibri"/>
                <a:cs typeface="Calibri"/>
              </a:rPr>
              <a:t> in general</a:t>
            </a:r>
            <a:endParaRPr lang="it-IT">
              <a:cs typeface="Calibri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C598B495-E30F-4503-BE7D-44B2EBEEF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03770"/>
              </p:ext>
            </p:extLst>
          </p:nvPr>
        </p:nvGraphicFramePr>
        <p:xfrm>
          <a:off x="2333981" y="4549024"/>
          <a:ext cx="5044828" cy="111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350">
                  <a:extLst>
                    <a:ext uri="{9D8B030D-6E8A-4147-A177-3AD203B41FA5}">
                      <a16:colId xmlns:a16="http://schemas.microsoft.com/office/drawing/2014/main" val="1636742791"/>
                    </a:ext>
                  </a:extLst>
                </a:gridCol>
                <a:gridCol w="795085">
                  <a:extLst>
                    <a:ext uri="{9D8B030D-6E8A-4147-A177-3AD203B41FA5}">
                      <a16:colId xmlns:a16="http://schemas.microsoft.com/office/drawing/2014/main" val="2969783381"/>
                    </a:ext>
                  </a:extLst>
                </a:gridCol>
                <a:gridCol w="1093244">
                  <a:extLst>
                    <a:ext uri="{9D8B030D-6E8A-4147-A177-3AD203B41FA5}">
                      <a16:colId xmlns:a16="http://schemas.microsoft.com/office/drawing/2014/main" val="1307134818"/>
                    </a:ext>
                  </a:extLst>
                </a:gridCol>
                <a:gridCol w="1798149">
                  <a:extLst>
                    <a:ext uri="{9D8B030D-6E8A-4147-A177-3AD203B41FA5}">
                      <a16:colId xmlns:a16="http://schemas.microsoft.com/office/drawing/2014/main" val="3948238131"/>
                    </a:ext>
                  </a:extLst>
                </a:gridCol>
              </a:tblGrid>
              <a:tr h="516806">
                <a:tc>
                  <a:txBody>
                    <a:bodyPr/>
                    <a:lstStyle/>
                    <a:p>
                      <a:pPr rtl="0" fontAlgn="auto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it-IT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BART</a:t>
                      </a:r>
                      <a:endParaRPr lang="it-IT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Random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  <a:effectLst/>
                        </a:rPr>
                        <a:t>Forest</a:t>
                      </a:r>
                      <a:endParaRPr lang="it-IT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effectLst/>
                        </a:rPr>
                        <a:t>Regression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  <a:effectLst/>
                        </a:rPr>
                        <a:t>tree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87245"/>
                  </a:ext>
                </a:extLst>
              </a:tr>
              <a:tr h="177698">
                <a:tc>
                  <a:txBody>
                    <a:bodyPr/>
                    <a:lstStyle/>
                    <a:p>
                      <a:pPr rtl="0" fontAlgn="base"/>
                      <a:r>
                        <a:rPr lang="it-IT" b="1" dirty="0">
                          <a:solidFill>
                            <a:schemeClr val="tx1"/>
                          </a:solidFill>
                          <a:effectLst/>
                        </a:rPr>
                        <a:t>RMSE​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3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56.1</a:t>
                      </a:r>
                      <a:endParaRPr lang="it-IT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56.8​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63.9</a:t>
                      </a:r>
                      <a:endParaRPr lang="it-IT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67253"/>
                  </a:ext>
                </a:extLst>
              </a:tr>
              <a:tr h="177698">
                <a:tc>
                  <a:txBody>
                    <a:bodyPr/>
                    <a:lstStyle/>
                    <a:p>
                      <a:pPr rtl="0" fontAlgn="base"/>
                      <a:r>
                        <a:rPr lang="it-IT" b="1" dirty="0">
                          <a:solidFill>
                            <a:schemeClr val="tx1"/>
                          </a:solidFill>
                          <a:effectLst/>
                        </a:rPr>
                        <a:t>R-</a:t>
                      </a:r>
                      <a:r>
                        <a:rPr lang="it-IT" b="1" dirty="0" err="1">
                          <a:solidFill>
                            <a:schemeClr val="tx1"/>
                          </a:solidFill>
                          <a:effectLst/>
                        </a:rPr>
                        <a:t>squared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3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0.50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0.47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61346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686402" y="3774628"/>
            <a:ext cx="877369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latin typeface="Calibri"/>
                <a:cs typeface="Calibri"/>
              </a:rPr>
              <a:t>BART test set </a:t>
            </a:r>
            <a:r>
              <a:rPr lang="it-IT" sz="2000" b="1" dirty="0" err="1">
                <a:latin typeface="Calibri"/>
                <a:cs typeface="Calibri"/>
              </a:rPr>
              <a:t>results</a:t>
            </a:r>
            <a:r>
              <a:rPr lang="it-IT" sz="2000" b="1" dirty="0">
                <a:latin typeface="Calibri"/>
                <a:cs typeface="Calibri"/>
              </a:rPr>
              <a:t> </a:t>
            </a:r>
            <a:r>
              <a:rPr lang="it-IT" sz="2000" b="1" dirty="0" err="1">
                <a:latin typeface="Calibri"/>
                <a:cs typeface="Calibri"/>
              </a:rPr>
              <a:t>against</a:t>
            </a:r>
            <a:r>
              <a:rPr lang="it-IT" sz="2000" b="1" dirty="0">
                <a:latin typeface="Calibri"/>
                <a:cs typeface="Calibri"/>
              </a:rPr>
              <a:t> </a:t>
            </a:r>
            <a:r>
              <a:rPr lang="it-IT" sz="2000" b="1" dirty="0" err="1">
                <a:latin typeface="Calibri"/>
                <a:cs typeface="Calibri"/>
              </a:rPr>
              <a:t>tuned</a:t>
            </a:r>
            <a:r>
              <a:rPr lang="it-IT" sz="2000" b="1" dirty="0">
                <a:latin typeface="Calibri"/>
                <a:cs typeface="Calibri"/>
              </a:rPr>
              <a:t> </a:t>
            </a:r>
            <a:r>
              <a:rPr lang="it-IT" sz="2000" b="1" dirty="0" err="1">
                <a:latin typeface="Calibri"/>
                <a:cs typeface="Calibri"/>
              </a:rPr>
              <a:t>regression</a:t>
            </a:r>
            <a:r>
              <a:rPr lang="it-IT" sz="2000" b="1" dirty="0">
                <a:latin typeface="Calibri"/>
                <a:cs typeface="Calibri"/>
              </a:rPr>
              <a:t> </a:t>
            </a:r>
            <a:r>
              <a:rPr lang="it-IT" sz="2000" b="1" dirty="0" err="1">
                <a:latin typeface="Calibri"/>
                <a:cs typeface="Calibri"/>
              </a:rPr>
              <a:t>tree</a:t>
            </a:r>
            <a:r>
              <a:rPr lang="it-IT" sz="2000" b="1" dirty="0">
                <a:latin typeface="Calibri"/>
                <a:cs typeface="Calibri"/>
              </a:rPr>
              <a:t> and random </a:t>
            </a:r>
            <a:r>
              <a:rPr lang="it-IT" sz="2000" b="1" dirty="0" err="1">
                <a:latin typeface="Calibri"/>
                <a:cs typeface="Calibri"/>
              </a:rPr>
              <a:t>forest</a:t>
            </a:r>
            <a:r>
              <a:rPr lang="it-IT" sz="2000" b="1" dirty="0">
                <a:latin typeface="Calibri"/>
                <a:cs typeface="Calibri"/>
              </a:rPr>
              <a:t> models for </a:t>
            </a:r>
            <a:r>
              <a:rPr lang="it-IT" sz="2000" b="1" dirty="0" err="1">
                <a:latin typeface="Calibri"/>
                <a:cs typeface="Calibri"/>
              </a:rPr>
              <a:t>diabetes</a:t>
            </a:r>
            <a:r>
              <a:rPr lang="it-IT" sz="2000" b="1" dirty="0">
                <a:latin typeface="Calibri"/>
                <a:cs typeface="Calibri"/>
              </a:rPr>
              <a:t> dataset</a:t>
            </a:r>
            <a:endParaRPr lang="it-IT" sz="20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4825B5-82FE-48B6-B556-2CF8AE057251}"/>
              </a:ext>
            </a:extLst>
          </p:cNvPr>
          <p:cNvSpPr txBox="1"/>
          <p:nvPr/>
        </p:nvSpPr>
        <p:spPr>
          <a:xfrm>
            <a:off x="787720" y="5764249"/>
            <a:ext cx="86580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latin typeface="Calibri"/>
                <a:cs typeface="Calibri"/>
              </a:rPr>
              <a:t>Better performance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compared</a:t>
            </a:r>
            <a:r>
              <a:rPr lang="it-IT" dirty="0">
                <a:latin typeface="Calibri"/>
                <a:cs typeface="Calibri"/>
              </a:rPr>
              <a:t> to </a:t>
            </a:r>
            <a:r>
              <a:rPr lang="it-IT" dirty="0" err="1">
                <a:latin typeface="Calibri"/>
                <a:cs typeface="Calibri"/>
              </a:rPr>
              <a:t>tuned</a:t>
            </a:r>
            <a:r>
              <a:rPr lang="it-IT" dirty="0">
                <a:latin typeface="Calibri"/>
                <a:cs typeface="Calibri"/>
              </a:rPr>
              <a:t> random </a:t>
            </a:r>
            <a:r>
              <a:rPr lang="it-IT" dirty="0" err="1">
                <a:latin typeface="Calibri"/>
                <a:cs typeface="Calibri"/>
              </a:rPr>
              <a:t>forest</a:t>
            </a:r>
            <a:r>
              <a:rPr lang="it-IT" dirty="0">
                <a:latin typeface="Calibri"/>
                <a:cs typeface="Calibri"/>
              </a:rPr>
              <a:t> and </a:t>
            </a:r>
            <a:r>
              <a:rPr lang="it-IT" dirty="0" err="1">
                <a:latin typeface="Calibri"/>
                <a:cs typeface="Calibri"/>
              </a:rPr>
              <a:t>regression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tree</a:t>
            </a:r>
            <a:r>
              <a:rPr lang="it-IT" dirty="0">
                <a:latin typeface="Calibri"/>
                <a:cs typeface="Calibri"/>
              </a:rPr>
              <a:t> models !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68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Results and Discussions</a:t>
            </a:r>
            <a:endParaRPr lang="it-IT" sz="4000"/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C598B495-E30F-4503-BE7D-44B2EBEEF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92938"/>
              </p:ext>
            </p:extLst>
          </p:nvPr>
        </p:nvGraphicFramePr>
        <p:xfrm>
          <a:off x="2256175" y="2383461"/>
          <a:ext cx="5044828" cy="111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350">
                  <a:extLst>
                    <a:ext uri="{9D8B030D-6E8A-4147-A177-3AD203B41FA5}">
                      <a16:colId xmlns:a16="http://schemas.microsoft.com/office/drawing/2014/main" val="1636742791"/>
                    </a:ext>
                  </a:extLst>
                </a:gridCol>
                <a:gridCol w="795085">
                  <a:extLst>
                    <a:ext uri="{9D8B030D-6E8A-4147-A177-3AD203B41FA5}">
                      <a16:colId xmlns:a16="http://schemas.microsoft.com/office/drawing/2014/main" val="2969783381"/>
                    </a:ext>
                  </a:extLst>
                </a:gridCol>
                <a:gridCol w="1093244">
                  <a:extLst>
                    <a:ext uri="{9D8B030D-6E8A-4147-A177-3AD203B41FA5}">
                      <a16:colId xmlns:a16="http://schemas.microsoft.com/office/drawing/2014/main" val="1307134818"/>
                    </a:ext>
                  </a:extLst>
                </a:gridCol>
                <a:gridCol w="1798149">
                  <a:extLst>
                    <a:ext uri="{9D8B030D-6E8A-4147-A177-3AD203B41FA5}">
                      <a16:colId xmlns:a16="http://schemas.microsoft.com/office/drawing/2014/main" val="3948238131"/>
                    </a:ext>
                  </a:extLst>
                </a:gridCol>
              </a:tblGrid>
              <a:tr h="516806">
                <a:tc>
                  <a:txBody>
                    <a:bodyPr/>
                    <a:lstStyle/>
                    <a:p>
                      <a:pPr rtl="0" fontAlgn="auto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it-IT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BART</a:t>
                      </a:r>
                      <a:endParaRPr lang="it-IT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Random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  <a:effectLst/>
                        </a:rPr>
                        <a:t>Forest</a:t>
                      </a:r>
                      <a:endParaRPr lang="it-IT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effectLst/>
                        </a:rPr>
                        <a:t>Regression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  <a:effectLst/>
                        </a:rPr>
                        <a:t>tree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87245"/>
                  </a:ext>
                </a:extLst>
              </a:tr>
              <a:tr h="177698">
                <a:tc>
                  <a:txBody>
                    <a:bodyPr/>
                    <a:lstStyle/>
                    <a:p>
                      <a:pPr rtl="0" fontAlgn="base"/>
                      <a:r>
                        <a:rPr lang="it-IT" b="1" dirty="0">
                          <a:solidFill>
                            <a:schemeClr val="tx1"/>
                          </a:solidFill>
                          <a:effectLst/>
                        </a:rPr>
                        <a:t>RMSE​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3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1.61</a:t>
                      </a:r>
                      <a:endParaRPr lang="it-IT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2.51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2.93</a:t>
                      </a:r>
                      <a:endParaRPr lang="it-IT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67253"/>
                  </a:ext>
                </a:extLst>
              </a:tr>
              <a:tr h="177698">
                <a:tc>
                  <a:txBody>
                    <a:bodyPr/>
                    <a:lstStyle/>
                    <a:p>
                      <a:pPr rtl="0" fontAlgn="base"/>
                      <a:r>
                        <a:rPr lang="it-IT" b="1" dirty="0">
                          <a:solidFill>
                            <a:schemeClr val="tx1"/>
                          </a:solidFill>
                          <a:effectLst/>
                        </a:rPr>
                        <a:t>R-</a:t>
                      </a:r>
                      <a:r>
                        <a:rPr lang="it-IT" b="1" dirty="0" err="1">
                          <a:solidFill>
                            <a:schemeClr val="tx1"/>
                          </a:solidFill>
                          <a:effectLst/>
                        </a:rPr>
                        <a:t>squared</a:t>
                      </a:r>
                      <a:r>
                        <a:rPr lang="it-IT" b="1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3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0.88</a:t>
                      </a:r>
                      <a:endParaRPr lang="it-IT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0.78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</a:rPr>
                        <a:t>0.62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61346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latin typeface="Calibri"/>
                <a:cs typeface="Calibri"/>
              </a:rPr>
              <a:t>BART test set </a:t>
            </a:r>
            <a:r>
              <a:rPr lang="it-IT" sz="2000" b="1" dirty="0" err="1">
                <a:latin typeface="Calibri"/>
                <a:cs typeface="Calibri"/>
              </a:rPr>
              <a:t>results</a:t>
            </a:r>
            <a:r>
              <a:rPr lang="it-IT" sz="2000" b="1" dirty="0">
                <a:latin typeface="Calibri"/>
                <a:cs typeface="Calibri"/>
              </a:rPr>
              <a:t> </a:t>
            </a:r>
            <a:r>
              <a:rPr lang="it-IT" sz="2000" b="1" dirty="0" err="1">
                <a:latin typeface="Calibri"/>
                <a:cs typeface="Calibri"/>
              </a:rPr>
              <a:t>against</a:t>
            </a:r>
            <a:r>
              <a:rPr lang="it-IT" sz="2000" b="1" dirty="0">
                <a:latin typeface="Calibri"/>
                <a:cs typeface="Calibri"/>
              </a:rPr>
              <a:t> </a:t>
            </a:r>
            <a:r>
              <a:rPr lang="it-IT" sz="2000" b="1" dirty="0" err="1">
                <a:latin typeface="Calibri"/>
                <a:cs typeface="Calibri"/>
              </a:rPr>
              <a:t>tuned</a:t>
            </a:r>
            <a:r>
              <a:rPr lang="it-IT" sz="2000" b="1" dirty="0">
                <a:latin typeface="Calibri"/>
                <a:cs typeface="Calibri"/>
              </a:rPr>
              <a:t> </a:t>
            </a:r>
            <a:r>
              <a:rPr lang="it-IT" sz="2000" b="1" dirty="0" err="1">
                <a:latin typeface="Calibri"/>
                <a:cs typeface="Calibri"/>
              </a:rPr>
              <a:t>regression</a:t>
            </a:r>
            <a:r>
              <a:rPr lang="it-IT" sz="2000" b="1" dirty="0">
                <a:latin typeface="Calibri"/>
                <a:cs typeface="Calibri"/>
              </a:rPr>
              <a:t> </a:t>
            </a:r>
            <a:r>
              <a:rPr lang="it-IT" sz="2000" b="1" dirty="0" err="1">
                <a:latin typeface="Calibri"/>
                <a:cs typeface="Calibri"/>
              </a:rPr>
              <a:t>tree</a:t>
            </a:r>
            <a:r>
              <a:rPr lang="it-IT" sz="2000" b="1" dirty="0">
                <a:latin typeface="Calibri"/>
                <a:cs typeface="Calibri"/>
              </a:rPr>
              <a:t> and random </a:t>
            </a:r>
            <a:r>
              <a:rPr lang="it-IT" sz="2000" b="1" dirty="0" err="1">
                <a:latin typeface="Calibri"/>
                <a:cs typeface="Calibri"/>
              </a:rPr>
              <a:t>forest</a:t>
            </a:r>
            <a:r>
              <a:rPr lang="it-IT" sz="2000" b="1" dirty="0">
                <a:latin typeface="Calibri"/>
                <a:cs typeface="Calibri"/>
              </a:rPr>
              <a:t> models for </a:t>
            </a:r>
            <a:r>
              <a:rPr lang="it-IT" sz="2000" b="1" dirty="0" err="1">
                <a:latin typeface="Calibri"/>
                <a:cs typeface="Calibri"/>
              </a:rPr>
              <a:t>synthetic</a:t>
            </a:r>
            <a:r>
              <a:rPr lang="it-IT" sz="2000" b="1" dirty="0">
                <a:latin typeface="Calibri"/>
                <a:cs typeface="Calibri"/>
              </a:rPr>
              <a:t> Friedman dataset </a:t>
            </a:r>
            <a:endParaRPr lang="it-IT" sz="20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1DDAC7-28FE-47B7-B34A-242678F747E5}"/>
              </a:ext>
            </a:extLst>
          </p:cNvPr>
          <p:cNvSpPr txBox="1"/>
          <p:nvPr/>
        </p:nvSpPr>
        <p:spPr>
          <a:xfrm>
            <a:off x="628711" y="3856041"/>
            <a:ext cx="8658003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>
                <a:latin typeface="Calibri"/>
                <a:cs typeface="Calibri"/>
              </a:rPr>
              <a:t>Significantly</a:t>
            </a:r>
            <a:r>
              <a:rPr lang="it-IT" b="1" dirty="0">
                <a:latin typeface="Calibri"/>
                <a:cs typeface="Calibri"/>
              </a:rPr>
              <a:t> </a:t>
            </a:r>
            <a:r>
              <a:rPr lang="it-IT" b="1" dirty="0" err="1">
                <a:latin typeface="Calibri"/>
                <a:cs typeface="Calibri"/>
              </a:rPr>
              <a:t>better</a:t>
            </a:r>
            <a:r>
              <a:rPr lang="it-IT" b="1" dirty="0">
                <a:latin typeface="Calibri"/>
                <a:cs typeface="Calibri"/>
              </a:rPr>
              <a:t> performance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compared</a:t>
            </a:r>
            <a:r>
              <a:rPr lang="it-IT" dirty="0">
                <a:latin typeface="Calibri"/>
                <a:cs typeface="Calibri"/>
              </a:rPr>
              <a:t> to </a:t>
            </a:r>
            <a:r>
              <a:rPr lang="it-IT" dirty="0" err="1">
                <a:latin typeface="Calibri"/>
                <a:cs typeface="Calibri"/>
              </a:rPr>
              <a:t>tuned</a:t>
            </a:r>
            <a:r>
              <a:rPr lang="it-IT" dirty="0">
                <a:latin typeface="Calibri"/>
                <a:cs typeface="Calibri"/>
              </a:rPr>
              <a:t> random </a:t>
            </a:r>
            <a:r>
              <a:rPr lang="it-IT" dirty="0" err="1">
                <a:latin typeface="Calibri"/>
                <a:cs typeface="Calibri"/>
              </a:rPr>
              <a:t>forest</a:t>
            </a:r>
            <a:r>
              <a:rPr lang="it-IT" dirty="0">
                <a:latin typeface="Calibri"/>
                <a:cs typeface="Calibri"/>
              </a:rPr>
              <a:t> and </a:t>
            </a:r>
            <a:r>
              <a:rPr lang="it-IT" dirty="0" err="1">
                <a:latin typeface="Calibri"/>
                <a:cs typeface="Calibri"/>
              </a:rPr>
              <a:t>regression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tree</a:t>
            </a:r>
            <a:r>
              <a:rPr lang="it-IT" dirty="0">
                <a:latin typeface="Calibri"/>
                <a:cs typeface="Calibri"/>
              </a:rPr>
              <a:t> models !</a:t>
            </a:r>
          </a:p>
          <a:p>
            <a:endParaRPr lang="it-IT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Calibri"/>
                <a:cs typeface="Calibri"/>
              </a:rPr>
              <a:t>BART </a:t>
            </a:r>
            <a:r>
              <a:rPr lang="it-IT" dirty="0" err="1">
                <a:latin typeface="Calibri"/>
                <a:cs typeface="Calibri"/>
              </a:rPr>
              <a:t>accurately</a:t>
            </a:r>
            <a:r>
              <a:rPr lang="it-IT" dirty="0">
                <a:latin typeface="Calibri"/>
                <a:cs typeface="Calibri"/>
              </a:rPr>
              <a:t> models </a:t>
            </a:r>
            <a:r>
              <a:rPr lang="it-IT" b="1" dirty="0">
                <a:latin typeface="Calibri"/>
                <a:cs typeface="Calibri"/>
              </a:rPr>
              <a:t>non-</a:t>
            </a:r>
            <a:r>
              <a:rPr lang="it-IT" b="1" dirty="0" err="1">
                <a:latin typeface="Calibri"/>
                <a:cs typeface="Calibri"/>
              </a:rPr>
              <a:t>linearity</a:t>
            </a:r>
            <a:r>
              <a:rPr lang="it-IT" dirty="0">
                <a:latin typeface="Calibri"/>
                <a:cs typeface="Calibri"/>
              </a:rPr>
              <a:t> and </a:t>
            </a:r>
            <a:r>
              <a:rPr lang="it-IT" b="1" dirty="0" err="1">
                <a:latin typeface="Calibri"/>
                <a:cs typeface="Calibri"/>
              </a:rPr>
              <a:t>multimodality</a:t>
            </a:r>
            <a:r>
              <a:rPr lang="it-IT" dirty="0">
                <a:latin typeface="Calibri"/>
                <a:cs typeface="Calibri"/>
              </a:rPr>
              <a:t> in a </a:t>
            </a:r>
            <a:r>
              <a:rPr lang="it-IT" b="1" dirty="0">
                <a:latin typeface="Calibri"/>
                <a:cs typeface="Calibri"/>
              </a:rPr>
              <a:t>high </a:t>
            </a:r>
            <a:r>
              <a:rPr lang="it-IT" b="1" dirty="0" err="1">
                <a:latin typeface="Calibri"/>
                <a:cs typeface="Calibri"/>
              </a:rPr>
              <a:t>dimensional</a:t>
            </a:r>
            <a:r>
              <a:rPr lang="it-IT" b="1" dirty="0">
                <a:latin typeface="Calibri"/>
                <a:cs typeface="Calibri"/>
              </a:rPr>
              <a:t> data</a:t>
            </a:r>
            <a:r>
              <a:rPr lang="it-IT" dirty="0">
                <a:latin typeface="Calibri"/>
                <a:cs typeface="Calibri"/>
              </a:rPr>
              <a:t> with </a:t>
            </a:r>
            <a:r>
              <a:rPr lang="it-IT" dirty="0" err="1">
                <a:latin typeface="Calibri"/>
                <a:cs typeface="Calibri"/>
              </a:rPr>
              <a:t>very</a:t>
            </a:r>
            <a:r>
              <a:rPr lang="it-IT" dirty="0">
                <a:latin typeface="Calibri"/>
                <a:cs typeface="Calibri"/>
              </a:rPr>
              <a:t> large </a:t>
            </a:r>
            <a:r>
              <a:rPr lang="it-IT" dirty="0" err="1">
                <a:latin typeface="Calibri"/>
                <a:cs typeface="Calibri"/>
              </a:rPr>
              <a:t>number</a:t>
            </a:r>
            <a:r>
              <a:rPr lang="it-IT" dirty="0">
                <a:latin typeface="Calibri"/>
                <a:cs typeface="Calibri"/>
              </a:rPr>
              <a:t> of </a:t>
            </a:r>
            <a:r>
              <a:rPr lang="it-IT" dirty="0" err="1">
                <a:latin typeface="Calibri"/>
                <a:cs typeface="Calibri"/>
              </a:rPr>
              <a:t>insignificant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covariates</a:t>
            </a:r>
            <a:r>
              <a:rPr lang="it-IT" dirty="0">
                <a:latin typeface="Calibri"/>
                <a:cs typeface="Calibri"/>
              </a:rPr>
              <a:t>!</a:t>
            </a:r>
            <a:endParaRPr lang="it-IT"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 dirty="0" err="1">
                <a:latin typeface="Calibri"/>
                <a:cs typeface="Calibri"/>
              </a:rPr>
              <a:t>Similarly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observed</a:t>
            </a:r>
            <a:r>
              <a:rPr lang="it-IT" dirty="0">
                <a:latin typeface="Calibri"/>
                <a:cs typeface="Calibri"/>
              </a:rPr>
              <a:t> in study by Scarpone et al. (2020) for COVID data </a:t>
            </a:r>
            <a:r>
              <a:rPr lang="it-IT" dirty="0" err="1">
                <a:latin typeface="Calibri"/>
                <a:cs typeface="Calibri"/>
              </a:rPr>
              <a:t>regression</a:t>
            </a:r>
            <a:r>
              <a:rPr lang="it-IT" dirty="0">
                <a:latin typeface="Calibri"/>
                <a:cs typeface="Calibri"/>
              </a:rPr>
              <a:t> in Germany and study by </a:t>
            </a:r>
            <a:r>
              <a:rPr lang="it-IT" dirty="0" err="1">
                <a:latin typeface="Calibri"/>
                <a:cs typeface="Calibri"/>
              </a:rPr>
              <a:t>Kapelner</a:t>
            </a:r>
            <a:r>
              <a:rPr lang="it-IT" dirty="0">
                <a:latin typeface="Calibri"/>
                <a:cs typeface="Calibri"/>
              </a:rPr>
              <a:t> and </a:t>
            </a:r>
            <a:r>
              <a:rPr lang="it-IT" dirty="0" err="1">
                <a:latin typeface="Calibri"/>
                <a:cs typeface="Calibri"/>
              </a:rPr>
              <a:t>Bleich</a:t>
            </a:r>
            <a:r>
              <a:rPr lang="it-IT" dirty="0">
                <a:latin typeface="Calibri"/>
                <a:cs typeface="Calibri"/>
              </a:rPr>
              <a:t> (2016).</a:t>
            </a:r>
            <a:endParaRPr lang="it-I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3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Limitations</a:t>
            </a:r>
            <a:r>
              <a:rPr lang="it-IT" sz="4000" dirty="0">
                <a:latin typeface="Arial"/>
                <a:cs typeface="Arial"/>
              </a:rPr>
              <a:t> and Outlook</a:t>
            </a:r>
            <a:endParaRPr lang="it-IT" sz="4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4825B5-82FE-48B6-B556-2CF8AE057251}"/>
              </a:ext>
            </a:extLst>
          </p:cNvPr>
          <p:cNvSpPr txBox="1"/>
          <p:nvPr/>
        </p:nvSpPr>
        <p:spPr>
          <a:xfrm>
            <a:off x="575708" y="1563541"/>
            <a:ext cx="8658003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 err="1">
                <a:latin typeface="Calibri"/>
                <a:cs typeface="Calibri"/>
              </a:rPr>
              <a:t>Limitations</a:t>
            </a:r>
            <a:endParaRPr lang="it-IT" sz="2800" dirty="0" err="1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000" dirty="0" err="1">
                <a:latin typeface="Calibri"/>
                <a:cs typeface="Calibri"/>
              </a:rPr>
              <a:t>Overfitting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is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still</a:t>
            </a:r>
            <a:r>
              <a:rPr lang="it-IT" sz="2000" dirty="0">
                <a:latin typeface="Calibri"/>
                <a:cs typeface="Calibri"/>
              </a:rPr>
              <a:t> a </a:t>
            </a:r>
            <a:r>
              <a:rPr lang="it-IT" sz="2000" dirty="0" err="1">
                <a:latin typeface="Calibri"/>
                <a:cs typeface="Calibri"/>
              </a:rPr>
              <a:t>problem</a:t>
            </a:r>
            <a:r>
              <a:rPr lang="it-IT" sz="2000" dirty="0">
                <a:latin typeface="Calibri"/>
                <a:cs typeface="Calibri"/>
              </a:rPr>
              <a:t> ( </a:t>
            </a:r>
            <a:r>
              <a:rPr lang="it-IT" sz="2000" dirty="0" err="1">
                <a:latin typeface="Calibri"/>
                <a:cs typeface="Calibri"/>
              </a:rPr>
              <a:t>also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observed</a:t>
            </a:r>
            <a:r>
              <a:rPr lang="it-IT" sz="2000" dirty="0">
                <a:latin typeface="Calibri"/>
                <a:cs typeface="Calibri"/>
              </a:rPr>
              <a:t> by </a:t>
            </a:r>
            <a:r>
              <a:rPr lang="it-IT" sz="2000" dirty="0" err="1">
                <a:latin typeface="Calibri"/>
                <a:cs typeface="Calibri"/>
              </a:rPr>
              <a:t>Kapelner</a:t>
            </a:r>
            <a:r>
              <a:rPr lang="it-IT" sz="2000" dirty="0">
                <a:latin typeface="Calibri"/>
                <a:cs typeface="Calibri"/>
              </a:rPr>
              <a:t> and </a:t>
            </a:r>
            <a:r>
              <a:rPr lang="it-IT" sz="2000" dirty="0" err="1">
                <a:latin typeface="Calibri"/>
                <a:cs typeface="Calibri"/>
              </a:rPr>
              <a:t>Bleich</a:t>
            </a:r>
            <a:r>
              <a:rPr lang="it-IT" sz="2000" dirty="0">
                <a:latin typeface="Calibri"/>
                <a:cs typeface="Calibri"/>
              </a:rPr>
              <a:t> (2010)</a:t>
            </a:r>
            <a:endParaRPr lang="it-IT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000" dirty="0">
                <a:latin typeface="Calibri"/>
                <a:cs typeface="Calibri"/>
              </a:rPr>
              <a:t>Classic MH and Gibbs --&gt; </a:t>
            </a:r>
            <a:r>
              <a:rPr lang="it-IT" sz="2000" dirty="0" err="1">
                <a:latin typeface="Calibri"/>
                <a:cs typeface="Calibri"/>
              </a:rPr>
              <a:t>may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result</a:t>
            </a:r>
            <a:r>
              <a:rPr lang="it-IT" sz="2000" dirty="0">
                <a:latin typeface="Calibri"/>
                <a:cs typeface="Calibri"/>
              </a:rPr>
              <a:t> to slow mixing for high </a:t>
            </a:r>
            <a:r>
              <a:rPr lang="it-IT" sz="2000" dirty="0" err="1">
                <a:latin typeface="Calibri"/>
                <a:cs typeface="Calibri"/>
              </a:rPr>
              <a:t>dimensional</a:t>
            </a:r>
            <a:r>
              <a:rPr lang="it-IT" sz="2000" dirty="0">
                <a:latin typeface="Calibri"/>
                <a:cs typeface="Calibri"/>
              </a:rPr>
              <a:t> data and high </a:t>
            </a:r>
            <a:r>
              <a:rPr lang="it-IT" sz="2000" dirty="0" err="1">
                <a:latin typeface="Calibri"/>
                <a:cs typeface="Calibri"/>
              </a:rPr>
              <a:t>memory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usage</a:t>
            </a:r>
            <a:endParaRPr lang="it-IT" sz="2000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416510-696B-4D51-82D1-40AE85498A37}"/>
              </a:ext>
            </a:extLst>
          </p:cNvPr>
          <p:cNvSpPr txBox="1"/>
          <p:nvPr/>
        </p:nvSpPr>
        <p:spPr>
          <a:xfrm>
            <a:off x="575419" y="3465457"/>
            <a:ext cx="865800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latin typeface="Calibri"/>
                <a:cs typeface="Calibri"/>
              </a:rPr>
              <a:t>Outlook</a:t>
            </a:r>
            <a:endParaRPr lang="it-IT" sz="2800" dirty="0" err="1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000" dirty="0">
                <a:latin typeface="Calibri"/>
                <a:cs typeface="Calibri"/>
              </a:rPr>
              <a:t>Compare </a:t>
            </a:r>
            <a:r>
              <a:rPr lang="it-IT" sz="2000" dirty="0" err="1">
                <a:latin typeface="Calibri"/>
                <a:cs typeface="Calibri"/>
              </a:rPr>
              <a:t>computation</a:t>
            </a:r>
            <a:r>
              <a:rPr lang="it-IT" sz="2000" dirty="0">
                <a:latin typeface="Calibri"/>
                <a:cs typeface="Calibri"/>
              </a:rPr>
              <a:t> time and </a:t>
            </a:r>
            <a:r>
              <a:rPr lang="it-IT" sz="2000" dirty="0" err="1">
                <a:latin typeface="Calibri"/>
                <a:cs typeface="Calibri"/>
              </a:rPr>
              <a:t>memory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usage</a:t>
            </a:r>
            <a:r>
              <a:rPr lang="it-IT" sz="2000" dirty="0">
                <a:latin typeface="Calibri"/>
                <a:cs typeface="Calibri"/>
              </a:rPr>
              <a:t> of BART </a:t>
            </a:r>
            <a:r>
              <a:rPr lang="it-IT" sz="2000" dirty="0" err="1">
                <a:latin typeface="Calibri"/>
                <a:cs typeface="Calibri"/>
              </a:rPr>
              <a:t>against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different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regression</a:t>
            </a:r>
            <a:r>
              <a:rPr lang="it-IT" sz="2000" dirty="0">
                <a:latin typeface="Calibri"/>
                <a:cs typeface="Calibri"/>
              </a:rPr>
              <a:t> models</a:t>
            </a:r>
            <a:endParaRPr lang="it-IT" sz="2000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000" dirty="0">
                <a:latin typeface="Calibri"/>
                <a:cs typeface="Calibri"/>
              </a:rPr>
              <a:t>Compare </a:t>
            </a:r>
            <a:r>
              <a:rPr lang="it-IT" sz="2000" dirty="0" err="1">
                <a:latin typeface="Calibri"/>
                <a:cs typeface="Calibri"/>
              </a:rPr>
              <a:t>other</a:t>
            </a:r>
            <a:r>
              <a:rPr lang="it-IT" sz="2000" dirty="0">
                <a:latin typeface="Calibri"/>
                <a:cs typeface="Calibri"/>
              </a:rPr>
              <a:t> </a:t>
            </a:r>
            <a:r>
              <a:rPr lang="it-IT" sz="2000" dirty="0" err="1">
                <a:latin typeface="Calibri"/>
                <a:cs typeface="Calibri"/>
              </a:rPr>
              <a:t>novel</a:t>
            </a:r>
            <a:r>
              <a:rPr lang="it-IT" sz="2000" dirty="0">
                <a:latin typeface="Calibri"/>
                <a:cs typeface="Calibri"/>
              </a:rPr>
              <a:t> </a:t>
            </a:r>
            <a:r>
              <a:rPr lang="it-IT" sz="2000" dirty="0" err="1">
                <a:latin typeface="Calibri"/>
                <a:cs typeface="Calibri"/>
              </a:rPr>
              <a:t>posterior</a:t>
            </a:r>
            <a:r>
              <a:rPr lang="it-IT" sz="2000" dirty="0">
                <a:latin typeface="Calibri"/>
                <a:cs typeface="Calibri"/>
              </a:rPr>
              <a:t> sampling </a:t>
            </a:r>
            <a:r>
              <a:rPr lang="it-IT" sz="2000" dirty="0" err="1">
                <a:latin typeface="Calibri"/>
                <a:cs typeface="Calibri"/>
              </a:rPr>
              <a:t>methods</a:t>
            </a:r>
            <a:r>
              <a:rPr lang="it-IT" sz="2000" dirty="0">
                <a:latin typeface="Calibri"/>
                <a:cs typeface="Calibri"/>
              </a:rPr>
              <a:t> </a:t>
            </a:r>
            <a:r>
              <a:rPr lang="it-IT" sz="2000" dirty="0" err="1">
                <a:latin typeface="Calibri"/>
                <a:cs typeface="Calibri"/>
              </a:rPr>
              <a:t>used</a:t>
            </a:r>
            <a:r>
              <a:rPr lang="it-IT" sz="2000" dirty="0">
                <a:latin typeface="Calibri"/>
                <a:cs typeface="Calibri"/>
              </a:rPr>
              <a:t> in BART </a:t>
            </a:r>
            <a:r>
              <a:rPr lang="it-IT" sz="2000" dirty="0" err="1">
                <a:latin typeface="Calibri"/>
                <a:cs typeface="Calibri"/>
              </a:rPr>
              <a:t>such</a:t>
            </a:r>
            <a:r>
              <a:rPr lang="it-IT" sz="2000" dirty="0">
                <a:latin typeface="Calibri"/>
                <a:cs typeface="Calibri"/>
              </a:rPr>
              <a:t> </a:t>
            </a:r>
            <a:r>
              <a:rPr lang="it-IT" sz="2000" dirty="0" err="1">
                <a:latin typeface="Calibri"/>
                <a:cs typeface="Calibri"/>
              </a:rPr>
              <a:t>as</a:t>
            </a:r>
            <a:r>
              <a:rPr lang="it-IT" sz="2000" dirty="0">
                <a:latin typeface="Calibri"/>
                <a:cs typeface="Calibri"/>
              </a:rPr>
              <a:t> </a:t>
            </a:r>
            <a:r>
              <a:rPr lang="it-IT" sz="2000" dirty="0" err="1">
                <a:latin typeface="Calibri"/>
                <a:cs typeface="Calibri"/>
              </a:rPr>
              <a:t>particle</a:t>
            </a:r>
            <a:r>
              <a:rPr lang="it-IT" sz="2000" dirty="0">
                <a:latin typeface="Calibri"/>
                <a:cs typeface="Calibri"/>
              </a:rPr>
              <a:t> Gibbs (</a:t>
            </a:r>
            <a:r>
              <a:rPr lang="it-IT" sz="2000" dirty="0" err="1">
                <a:latin typeface="Calibri"/>
                <a:cs typeface="Calibri"/>
              </a:rPr>
              <a:t>Lakshminarayanan</a:t>
            </a:r>
            <a:r>
              <a:rPr lang="it-IT" sz="2000" dirty="0">
                <a:latin typeface="Calibri"/>
                <a:cs typeface="Calibri"/>
              </a:rPr>
              <a:t> et. al 2015) and </a:t>
            </a:r>
            <a:r>
              <a:rPr lang="it-IT" sz="2000" dirty="0" err="1">
                <a:latin typeface="Calibri"/>
                <a:cs typeface="Calibri"/>
              </a:rPr>
              <a:t>stochastic</a:t>
            </a:r>
            <a:r>
              <a:rPr lang="it-IT" sz="2000" dirty="0">
                <a:latin typeface="Calibri"/>
                <a:cs typeface="Calibri"/>
              </a:rPr>
              <a:t> </a:t>
            </a:r>
            <a:r>
              <a:rPr lang="it-IT" sz="2000" dirty="0" err="1">
                <a:latin typeface="Calibri"/>
                <a:cs typeface="Calibri"/>
              </a:rPr>
              <a:t>hill</a:t>
            </a:r>
            <a:r>
              <a:rPr lang="it-IT" sz="2000" dirty="0">
                <a:latin typeface="Calibri"/>
                <a:cs typeface="Calibri"/>
              </a:rPr>
              <a:t> climbing </a:t>
            </a:r>
            <a:r>
              <a:rPr lang="it-IT" sz="2000" dirty="0" err="1">
                <a:latin typeface="Calibri"/>
                <a:cs typeface="Calibri"/>
              </a:rPr>
              <a:t>algorithm</a:t>
            </a:r>
            <a:r>
              <a:rPr lang="it-IT" sz="2000" dirty="0">
                <a:latin typeface="Calibri"/>
                <a:cs typeface="Calibri"/>
              </a:rPr>
              <a:t> </a:t>
            </a:r>
            <a:r>
              <a:rPr lang="it-IT" sz="2000" dirty="0" err="1">
                <a:latin typeface="Calibri"/>
                <a:cs typeface="Calibri"/>
              </a:rPr>
              <a:t>used</a:t>
            </a:r>
            <a:r>
              <a:rPr lang="it-IT" sz="2000" dirty="0">
                <a:latin typeface="Calibri"/>
                <a:cs typeface="Calibri"/>
              </a:rPr>
              <a:t> in </a:t>
            </a:r>
            <a:r>
              <a:rPr lang="it-IT" sz="2000" dirty="0" err="1">
                <a:latin typeface="Calibri"/>
                <a:cs typeface="Calibri"/>
              </a:rPr>
              <a:t>XBart</a:t>
            </a:r>
            <a:r>
              <a:rPr lang="it-IT" sz="2000" dirty="0">
                <a:latin typeface="Calibri"/>
                <a:cs typeface="Calibri"/>
              </a:rPr>
              <a:t>( He et.  al 2020 )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 dirty="0">
                <a:latin typeface="Calibri"/>
                <a:cs typeface="Calibri"/>
              </a:rPr>
              <a:t>Investigate </a:t>
            </a:r>
            <a:r>
              <a:rPr lang="it-IT" sz="2000" dirty="0" err="1">
                <a:latin typeface="Calibri"/>
                <a:cs typeface="Calibri"/>
              </a:rPr>
              <a:t>different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applications</a:t>
            </a:r>
            <a:r>
              <a:rPr lang="it-IT" sz="2000" dirty="0">
                <a:latin typeface="Calibri"/>
                <a:cs typeface="Calibri"/>
              </a:rPr>
              <a:t> of BART in machine learning </a:t>
            </a:r>
            <a:r>
              <a:rPr lang="it-IT" sz="2000" dirty="0" err="1">
                <a:latin typeface="Calibri"/>
                <a:cs typeface="Calibri"/>
              </a:rPr>
              <a:t>such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as</a:t>
            </a:r>
            <a:r>
              <a:rPr lang="it-IT" sz="2000" dirty="0">
                <a:latin typeface="Calibri"/>
                <a:cs typeface="Calibri"/>
              </a:rPr>
              <a:t> BART in </a:t>
            </a:r>
            <a:r>
              <a:rPr lang="it-IT" sz="2000" dirty="0" err="1">
                <a:latin typeface="Calibri"/>
                <a:cs typeface="Calibri"/>
              </a:rPr>
              <a:t>causal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inference</a:t>
            </a:r>
            <a:r>
              <a:rPr lang="it-IT" sz="2000" dirty="0">
                <a:latin typeface="Calibri"/>
                <a:cs typeface="Calibri"/>
              </a:rPr>
              <a:t> ( Hahn e.t. al 2020, Hill e.t. al 2020 )</a:t>
            </a:r>
            <a:endParaRPr lang="it-IT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01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888190" y="3179420"/>
            <a:ext cx="6876729" cy="1314009"/>
          </a:xfrm>
        </p:spPr>
        <p:txBody>
          <a:bodyPr lIns="0" tIns="0" rIns="0" bIns="0" anchor="t"/>
          <a:lstStyle/>
          <a:p>
            <a:r>
              <a:rPr lang="it-CH" altLang="it-CH" dirty="0">
                <a:latin typeface="Arial"/>
                <a:cs typeface="Arial"/>
              </a:rPr>
              <a:t>Thank </a:t>
            </a:r>
            <a:r>
              <a:rPr lang="it-CH" altLang="it-CH" dirty="0" err="1">
                <a:latin typeface="Arial"/>
                <a:cs typeface="Arial"/>
              </a:rPr>
              <a:t>you</a:t>
            </a:r>
            <a:r>
              <a:rPr lang="it-CH" altLang="it-CH" dirty="0">
                <a:latin typeface="Arial"/>
                <a:cs typeface="Arial"/>
              </a:rPr>
              <a:t> for </a:t>
            </a:r>
            <a:r>
              <a:rPr lang="it-CH" altLang="it-CH" dirty="0" err="1">
                <a:latin typeface="Arial"/>
                <a:cs typeface="Arial"/>
              </a:rPr>
              <a:t>your</a:t>
            </a:r>
            <a:r>
              <a:rPr lang="it-CH" altLang="it-CH" dirty="0">
                <a:latin typeface="Arial"/>
                <a:cs typeface="Arial"/>
              </a:rPr>
              <a:t> </a:t>
            </a:r>
            <a:r>
              <a:rPr lang="it-CH" altLang="it-CH" dirty="0" err="1">
                <a:latin typeface="Arial"/>
                <a:cs typeface="Arial"/>
              </a:rPr>
              <a:t>attention</a:t>
            </a:r>
            <a:r>
              <a:rPr lang="it-CH" altLang="it-CH" dirty="0">
                <a:latin typeface="Arial"/>
                <a:cs typeface="Arial"/>
              </a:rPr>
              <a:t>!</a:t>
            </a:r>
            <a:endParaRPr lang="it-CH" altLang="it-CH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40C18A-6486-48BE-A4B0-1B2BA9B243A1}"/>
              </a:ext>
            </a:extLst>
          </p:cNvPr>
          <p:cNvSpPr/>
          <p:nvPr/>
        </p:nvSpPr>
        <p:spPr>
          <a:xfrm>
            <a:off x="1436" y="-5739"/>
            <a:ext cx="3207367" cy="2322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Elemento grafico 7">
            <a:extLst>
              <a:ext uri="{FF2B5EF4-FFF2-40B4-BE49-F238E27FC236}">
                <a16:creationId xmlns:a16="http://schemas.microsoft.com/office/drawing/2014/main" id="{6F8CDFE9-0C75-4624-8C41-DC29FA113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593" y="349143"/>
            <a:ext cx="2743200" cy="11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1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Background: CART</a:t>
            </a:r>
            <a:endParaRPr lang="it-IT" sz="4000"/>
          </a:p>
        </p:txBody>
      </p:sp>
      <p:pic>
        <p:nvPicPr>
          <p:cNvPr id="16" name="Immagine 16">
            <a:extLst>
              <a:ext uri="{FF2B5EF4-FFF2-40B4-BE49-F238E27FC236}">
                <a16:creationId xmlns:a16="http://schemas.microsoft.com/office/drawing/2014/main" id="{6E51D6F9-3B4F-44F8-B6C4-24030384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1" y="2346799"/>
            <a:ext cx="5569854" cy="303049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BE838B-8258-4063-8D30-A77E60A0EE45}"/>
              </a:ext>
            </a:extLst>
          </p:cNvPr>
          <p:cNvSpPr txBox="1"/>
          <p:nvPr/>
        </p:nvSpPr>
        <p:spPr>
          <a:xfrm>
            <a:off x="6188314" y="1403487"/>
            <a:ext cx="3696785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Bahnschrift Light"/>
              </a:rPr>
              <a:t>The algorithm starts at the root node of the tree and grows itself : </a:t>
            </a:r>
            <a:endParaRPr lang="it-IT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Bahnschrift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"/>
              </a:rPr>
              <a:t>Step 1: </a:t>
            </a:r>
            <a:r>
              <a:rPr lang="en-US" sz="2000" dirty="0">
                <a:latin typeface="Bahnschrift Light"/>
              </a:rPr>
              <a:t>Explore every possible split on each predictor variable. Binary questions are typically used to produce binary splits.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"/>
              </a:rPr>
              <a:t>Step 2:</a:t>
            </a:r>
            <a:r>
              <a:rPr lang="en-US" sz="2000" dirty="0">
                <a:latin typeface="Bahnschrift Light"/>
              </a:rPr>
              <a:t> Select and apply the best split (</a:t>
            </a:r>
            <a:r>
              <a:rPr lang="en-US" sz="2000" dirty="0" err="1">
                <a:latin typeface="Bahnschrift Light"/>
              </a:rPr>
              <a:t>ie</a:t>
            </a:r>
            <a:r>
              <a:rPr lang="en-US" sz="2000" dirty="0">
                <a:latin typeface="Bahnschrift Light"/>
              </a:rPr>
              <a:t>. selects the best feature which helps us better predicting the target class)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"/>
              </a:rPr>
              <a:t>Step 3: </a:t>
            </a:r>
            <a:r>
              <a:rPr lang="en-US" sz="2000" dirty="0">
                <a:latin typeface="Bahnschrift Light"/>
              </a:rPr>
              <a:t>Recursively proceed in this way until a stopping criterion is reached. </a:t>
            </a:r>
          </a:p>
        </p:txBody>
      </p:sp>
    </p:spTree>
    <p:extLst>
      <p:ext uri="{BB962C8B-B14F-4D97-AF65-F5344CB8AC3E}">
        <p14:creationId xmlns:p14="http://schemas.microsoft.com/office/powerpoint/2010/main" val="1631025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B4DA7FE1-F634-4BBA-96F3-DC04D64A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69" y="1498083"/>
            <a:ext cx="7178521" cy="49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743CE047-BDA4-43D0-8B8D-DF89DAAB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3" y="1676777"/>
            <a:ext cx="8008240" cy="47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4129DFD3-72DE-4389-BC1C-D15E4BE1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83" y="1622322"/>
            <a:ext cx="7586580" cy="44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4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55CDFCD4-CD66-4E9E-B020-EE1F021B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71" y="1609023"/>
            <a:ext cx="7654589" cy="45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17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3566E41B-1727-4EBB-B4CB-E6092039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3" y="1569217"/>
            <a:ext cx="6906483" cy="44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83A90331-7A3F-47BB-A285-1562C692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53" y="1786463"/>
            <a:ext cx="6593638" cy="41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3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C56223F9-A038-4EE8-9A16-635E2177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73" y="1501199"/>
            <a:ext cx="7382551" cy="46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1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F175B08F-A1E3-42B4-AE2A-475DE0C5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08" y="1677737"/>
            <a:ext cx="4675765" cy="294635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66858425-7FEF-405A-9312-13F145AD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50" y="1841364"/>
            <a:ext cx="4145288" cy="26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7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F4746B2F-774A-4100-8DB3-CF4CA90C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39" y="1322758"/>
            <a:ext cx="5872734" cy="50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3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D6EB16FD-E45A-4F81-BD82-A4EBCA17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35" y="1372230"/>
            <a:ext cx="5845532" cy="51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1E1796-1C63-446F-9EED-8189F771B50D}"/>
              </a:ext>
            </a:extLst>
          </p:cNvPr>
          <p:cNvSpPr txBox="1"/>
          <p:nvPr/>
        </p:nvSpPr>
        <p:spPr>
          <a:xfrm>
            <a:off x="767545" y="1725859"/>
            <a:ext cx="87335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latin typeface="Calibri"/>
                <a:cs typeface="Calibri"/>
              </a:rPr>
              <a:t>Markov Chain</a:t>
            </a:r>
            <a:endParaRPr lang="it-IT" sz="2400" b="1" dirty="0">
              <a:cs typeface="Calibri" panose="020F0502020204030204" pitchFamily="34" charset="0"/>
            </a:endParaRPr>
          </a:p>
          <a:p>
            <a:endParaRPr lang="it-IT" sz="2400" dirty="0">
              <a:latin typeface="Calibri"/>
              <a:cs typeface="Calibri"/>
            </a:endParaRPr>
          </a:p>
          <a:p>
            <a:endParaRPr lang="it-IT" sz="2400" dirty="0">
              <a:cs typeface="Calibri"/>
            </a:endParaRPr>
          </a:p>
          <a:p>
            <a:endParaRPr lang="it-IT" sz="2400" dirty="0">
              <a:cs typeface="Calibri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Background: MCMC</a:t>
            </a:r>
            <a:endParaRPr lang="it-IT" sz="4000"/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0D9D91C1-B767-40D9-B898-8493E573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64" y="2246578"/>
            <a:ext cx="7551504" cy="311673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Oggetto 2">
                <a:extLst>
                  <a:ext uri="{FF2B5EF4-FFF2-40B4-BE49-F238E27FC236}">
                    <a16:creationId xmlns:a16="http://schemas.microsoft.com/office/drawing/2014/main" id="{B22D6997-9128-4220-9FF8-D4FDCECBAD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35630639"/>
                  </p:ext>
                </p:extLst>
              </p:nvPr>
            </p:nvGraphicFramePr>
            <p:xfrm>
              <a:off x="460266" y="2945546"/>
              <a:ext cx="9301535" cy="31131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Oggetto 2">
                <a:extLst>
                  <a:ext uri="{FF2B5EF4-FFF2-40B4-BE49-F238E27FC236}">
                    <a16:creationId xmlns:a16="http://schemas.microsoft.com/office/drawing/2014/main" id="{B22D6997-9128-4220-9FF8-D4FDCECBAD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460266" y="2945546"/>
                <a:ext cx="9301535" cy="311317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1042B4-C214-43B9-AED0-75BD8084F82E}"/>
              </a:ext>
            </a:extLst>
          </p:cNvPr>
          <p:cNvSpPr txBox="1"/>
          <p:nvPr/>
        </p:nvSpPr>
        <p:spPr>
          <a:xfrm>
            <a:off x="3667918" y="355123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Fare clic per inserire testo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F207DF-F3A5-4307-94C8-8546FA68D674}"/>
              </a:ext>
            </a:extLst>
          </p:cNvPr>
          <p:cNvSpPr txBox="1"/>
          <p:nvPr/>
        </p:nvSpPr>
        <p:spPr>
          <a:xfrm>
            <a:off x="3667918" y="355123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321122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436274F3-E6CB-42CA-8203-809F2C23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0" y="2186665"/>
            <a:ext cx="8633929" cy="44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7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 err="1">
                <a:latin typeface="Arial"/>
                <a:cs typeface="Arial"/>
              </a:rPr>
              <a:t>Appendix</a:t>
            </a:r>
            <a:endParaRPr lang="it-IT" dirty="0" err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5E385-3C33-465C-876D-26F15AEED9E4}"/>
              </a:ext>
            </a:extLst>
          </p:cNvPr>
          <p:cNvSpPr txBox="1"/>
          <p:nvPr/>
        </p:nvSpPr>
        <p:spPr>
          <a:xfrm>
            <a:off x="580396" y="1495379"/>
            <a:ext cx="87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83B00D0D-23BC-49AB-B868-0DD16C5E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8" y="1572791"/>
            <a:ext cx="4866192" cy="4283891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22B194B6-FBAC-41D7-9144-191E4B12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19" y="1572802"/>
            <a:ext cx="4893396" cy="42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1E1796-1C63-446F-9EED-8189F771B50D}"/>
              </a:ext>
            </a:extLst>
          </p:cNvPr>
          <p:cNvSpPr txBox="1"/>
          <p:nvPr/>
        </p:nvSpPr>
        <p:spPr>
          <a:xfrm>
            <a:off x="611316" y="1430185"/>
            <a:ext cx="8733570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latin typeface="Calibri"/>
                <a:cs typeface="Calibri"/>
              </a:rPr>
              <a:t>Monte Carlo</a:t>
            </a:r>
            <a:endParaRPr lang="it-IT" sz="2800" b="1" dirty="0">
              <a:cs typeface="Calibri"/>
            </a:endParaRPr>
          </a:p>
          <a:p>
            <a:endParaRPr lang="it-IT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400" dirty="0">
                <a:latin typeface="Calibri"/>
                <a:cs typeface="Calibri"/>
              </a:rPr>
              <a:t>Monte Carlo </a:t>
            </a:r>
            <a:r>
              <a:rPr lang="it-IT" sz="2400" dirty="0" err="1">
                <a:latin typeface="Calibri"/>
                <a:cs typeface="Calibri"/>
              </a:rPr>
              <a:t>simulations</a:t>
            </a:r>
            <a:r>
              <a:rPr lang="it-IT" sz="2400" dirty="0">
                <a:latin typeface="Calibri"/>
                <a:cs typeface="Calibri"/>
              </a:rPr>
              <a:t> are just a way of </a:t>
            </a:r>
            <a:r>
              <a:rPr lang="it-IT" sz="2400" dirty="0" err="1">
                <a:latin typeface="Calibri"/>
                <a:cs typeface="Calibri"/>
              </a:rPr>
              <a:t>estimating</a:t>
            </a:r>
            <a:r>
              <a:rPr lang="it-IT" sz="2400" dirty="0">
                <a:latin typeface="Calibri"/>
                <a:cs typeface="Calibri"/>
              </a:rPr>
              <a:t> a </a:t>
            </a:r>
            <a:r>
              <a:rPr lang="it-IT" sz="2400" dirty="0" err="1">
                <a:latin typeface="Calibri"/>
                <a:cs typeface="Calibri"/>
              </a:rPr>
              <a:t>fixed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parameter</a:t>
            </a:r>
            <a:r>
              <a:rPr lang="it-IT" sz="2400" dirty="0">
                <a:latin typeface="Calibri"/>
                <a:cs typeface="Calibri"/>
              </a:rPr>
              <a:t> by </a:t>
            </a:r>
            <a:r>
              <a:rPr lang="it-IT" sz="2400" dirty="0" err="1">
                <a:latin typeface="Calibri"/>
                <a:cs typeface="Calibri"/>
              </a:rPr>
              <a:t>repeatedly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generating</a:t>
            </a:r>
            <a:r>
              <a:rPr lang="it-IT" sz="2400" dirty="0">
                <a:latin typeface="Calibri"/>
                <a:cs typeface="Calibri"/>
              </a:rPr>
              <a:t> random </a:t>
            </a:r>
            <a:r>
              <a:rPr lang="it-IT" sz="2400" dirty="0" err="1">
                <a:latin typeface="Calibri"/>
                <a:cs typeface="Calibri"/>
              </a:rPr>
              <a:t>numbers</a:t>
            </a:r>
            <a:endParaRPr lang="it-IT" sz="240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400" dirty="0">
                <a:latin typeface="Calibri"/>
                <a:cs typeface="Calibri"/>
              </a:rPr>
              <a:t>Monte Carlo </a:t>
            </a:r>
            <a:r>
              <a:rPr lang="it-IT" sz="2400" dirty="0" err="1">
                <a:latin typeface="Calibri"/>
                <a:cs typeface="Calibri"/>
              </a:rPr>
              <a:t>simulations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provide</a:t>
            </a:r>
            <a:r>
              <a:rPr lang="it-IT" sz="2400" dirty="0">
                <a:latin typeface="Calibri"/>
                <a:cs typeface="Calibri"/>
              </a:rPr>
              <a:t> an </a:t>
            </a:r>
            <a:r>
              <a:rPr lang="it-IT" sz="2400" dirty="0" err="1">
                <a:latin typeface="Calibri"/>
                <a:cs typeface="Calibri"/>
              </a:rPr>
              <a:t>approximation</a:t>
            </a:r>
            <a:r>
              <a:rPr lang="it-IT" sz="2400" dirty="0">
                <a:latin typeface="Calibri"/>
                <a:cs typeface="Calibri"/>
              </a:rPr>
              <a:t> of a </a:t>
            </a:r>
            <a:r>
              <a:rPr lang="it-IT" sz="2400" dirty="0" err="1">
                <a:latin typeface="Calibri"/>
                <a:cs typeface="Calibri"/>
              </a:rPr>
              <a:t>parameter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where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calculating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it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directly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is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impossible</a:t>
            </a:r>
            <a:r>
              <a:rPr lang="it-IT" sz="2400" dirty="0">
                <a:latin typeface="Calibri"/>
                <a:cs typeface="Calibri"/>
              </a:rPr>
              <a:t> or </a:t>
            </a:r>
            <a:r>
              <a:rPr lang="it-IT" sz="2400" dirty="0" err="1">
                <a:latin typeface="Calibri"/>
                <a:cs typeface="Calibri"/>
              </a:rPr>
              <a:t>prohibitively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expensive</a:t>
            </a:r>
            <a:endParaRPr lang="it-IT" sz="2400" dirty="0" err="1">
              <a:cs typeface="Calibri"/>
            </a:endParaRPr>
          </a:p>
          <a:p>
            <a:endParaRPr lang="it-IT" sz="2400" dirty="0">
              <a:cs typeface="Calibri"/>
            </a:endParaRPr>
          </a:p>
          <a:p>
            <a:r>
              <a:rPr lang="it-IT" sz="2800" b="1" dirty="0" err="1">
                <a:latin typeface="Calibri"/>
                <a:cs typeface="Calibri"/>
              </a:rPr>
              <a:t>Bayes</a:t>
            </a:r>
            <a:r>
              <a:rPr lang="it-IT" sz="2800" b="1" dirty="0">
                <a:latin typeface="Calibri"/>
                <a:cs typeface="Calibri"/>
              </a:rPr>
              <a:t> Rule</a:t>
            </a: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Background: MCMC</a:t>
            </a:r>
            <a:endParaRPr lang="it-IT" sz="4000"/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6000AB-FBF3-4BD3-BDE9-45C820F0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41" y="4950155"/>
            <a:ext cx="5373748" cy="15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7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1E1796-1C63-446F-9EED-8189F771B50D}"/>
              </a:ext>
            </a:extLst>
          </p:cNvPr>
          <p:cNvSpPr txBox="1"/>
          <p:nvPr/>
        </p:nvSpPr>
        <p:spPr>
          <a:xfrm>
            <a:off x="646610" y="1554792"/>
            <a:ext cx="873357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latin typeface="Calibri"/>
                <a:cs typeface="Calibri"/>
              </a:rPr>
              <a:t>MCMC with Metropolis Hastings </a:t>
            </a:r>
            <a:r>
              <a:rPr lang="it-IT" sz="2800" b="1" dirty="0" err="1">
                <a:latin typeface="Calibri"/>
                <a:cs typeface="Calibri"/>
              </a:rPr>
              <a:t>Algorithm</a:t>
            </a:r>
            <a:endParaRPr lang="it-IT" sz="2800" b="1" dirty="0" err="1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Background: MCMC</a:t>
            </a:r>
            <a:endParaRPr lang="it-IT" sz="40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FC8C70-A608-43C5-B4AB-E99CC578C18D}"/>
              </a:ext>
            </a:extLst>
          </p:cNvPr>
          <p:cNvSpPr txBox="1"/>
          <p:nvPr/>
        </p:nvSpPr>
        <p:spPr>
          <a:xfrm>
            <a:off x="646610" y="2146803"/>
            <a:ext cx="865433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employs proposal distribution                     from which each state      at iteration step t is proposed, eventually leading to the desired Markov chain</a:t>
            </a:r>
            <a:endParaRPr lang="it-IT"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The proposed state depends on the state from the previous iteration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7862C511-A668-4EC5-9782-13FC1BCC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075" y="2187449"/>
            <a:ext cx="152392" cy="161925"/>
          </a:xfrm>
          <a:prstGeom prst="rect">
            <a:avLst/>
          </a:prstGeom>
        </p:spPr>
      </p:pic>
      <p:pic>
        <p:nvPicPr>
          <p:cNvPr id="11" name="Immagine 11">
            <a:extLst>
              <a:ext uri="{FF2B5EF4-FFF2-40B4-BE49-F238E27FC236}">
                <a16:creationId xmlns:a16="http://schemas.microsoft.com/office/drawing/2014/main" id="{3CD628B5-9D80-4AE2-84AB-DA9EC7AF0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37" y="2185547"/>
            <a:ext cx="933028" cy="238125"/>
          </a:xfrm>
          <a:prstGeom prst="rect">
            <a:avLst/>
          </a:prstGeom>
        </p:spPr>
      </p:pic>
      <p:pic>
        <p:nvPicPr>
          <p:cNvPr id="12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F87E49-ACCB-4775-B949-B84CF89E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5" y="2976775"/>
            <a:ext cx="4661203" cy="3495345"/>
          </a:xfrm>
          <a:prstGeom prst="rect">
            <a:avLst/>
          </a:prstGeo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934A282A-6D98-4FFC-A158-1417AC988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318" y="3467341"/>
            <a:ext cx="4021455" cy="2536461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7613B80-0F45-4193-A55D-BDF99386368F}"/>
              </a:ext>
            </a:extLst>
          </p:cNvPr>
          <p:cNvCxnSpPr/>
          <p:nvPr/>
        </p:nvCxnSpPr>
        <p:spPr>
          <a:xfrm flipV="1">
            <a:off x="7450556" y="3414266"/>
            <a:ext cx="817835" cy="522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5312E77-F4A2-41FE-BD26-3D2D250D288B}"/>
              </a:ext>
            </a:extLst>
          </p:cNvPr>
          <p:cNvSpPr txBox="1"/>
          <p:nvPr/>
        </p:nvSpPr>
        <p:spPr>
          <a:xfrm>
            <a:off x="7993957" y="3173356"/>
            <a:ext cx="2743200" cy="16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>
                <a:latin typeface="Calibri"/>
                <a:cs typeface="Calibri"/>
              </a:rPr>
              <a:t>Rejected sample</a:t>
            </a:r>
            <a:endParaRPr lang="it-IT" sz="1100">
              <a:cs typeface="Calibr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BE458EC-6A99-48F6-8CEC-CE5C1532B3A5}"/>
              </a:ext>
            </a:extLst>
          </p:cNvPr>
          <p:cNvSpPr txBox="1"/>
          <p:nvPr/>
        </p:nvSpPr>
        <p:spPr>
          <a:xfrm>
            <a:off x="6207142" y="6187943"/>
            <a:ext cx="3020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>
                <a:latin typeface="Calibri"/>
                <a:cs typeface="Calibri"/>
              </a:rPr>
              <a:t>Source: https://www.researchgate.net/publication/279248766_Metamodel_for_Efficient_Estimation_of_Capacity-Fade_Uncertainty_in_Li-Ion_Batteries_for_Electric_Vehicles</a:t>
            </a:r>
            <a:endParaRPr lang="it-IT" sz="800">
              <a:cs typeface="Calibri"/>
            </a:endParaRPr>
          </a:p>
        </p:txBody>
      </p:sp>
      <p:pic>
        <p:nvPicPr>
          <p:cNvPr id="3" name="Immagine 6">
            <a:extLst>
              <a:ext uri="{FF2B5EF4-FFF2-40B4-BE49-F238E27FC236}">
                <a16:creationId xmlns:a16="http://schemas.microsoft.com/office/drawing/2014/main" id="{AF065A38-9F25-4548-A09D-8B7C3AFFA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952" y="2706287"/>
            <a:ext cx="323704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4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1E1796-1C63-446F-9EED-8189F771B50D}"/>
              </a:ext>
            </a:extLst>
          </p:cNvPr>
          <p:cNvSpPr txBox="1"/>
          <p:nvPr/>
        </p:nvSpPr>
        <p:spPr>
          <a:xfrm>
            <a:off x="646610" y="1747848"/>
            <a:ext cx="873357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latin typeface="Calibri"/>
                <a:cs typeface="Calibri"/>
              </a:rPr>
              <a:t>Gibbs Sampler</a:t>
            </a:r>
            <a:endParaRPr lang="it-IT" dirty="0"/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Background: MCMC</a:t>
            </a:r>
            <a:endParaRPr lang="it-IT" sz="4000"/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FB777FCF-C4DC-452B-8D97-95D65E8C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59" y="1979446"/>
            <a:ext cx="4107611" cy="411868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44EC6-C957-45A4-8F62-AAF1994C5725}"/>
              </a:ext>
            </a:extLst>
          </p:cNvPr>
          <p:cNvSpPr txBox="1"/>
          <p:nvPr/>
        </p:nvSpPr>
        <p:spPr>
          <a:xfrm>
            <a:off x="6174567" y="6091001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>
                <a:latin typeface="Calibri"/>
                <a:cs typeface="Calibri"/>
              </a:rPr>
              <a:t>Source: https://towardsdatascience.com/gibbs-sampling-explained-b271f332ed8d</a:t>
            </a:r>
            <a:endParaRPr lang="it-IT" sz="1100"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A74DF6-217D-493E-95CA-A4B360ACA603}"/>
              </a:ext>
            </a:extLst>
          </p:cNvPr>
          <p:cNvSpPr txBox="1"/>
          <p:nvPr/>
        </p:nvSpPr>
        <p:spPr>
          <a:xfrm>
            <a:off x="799310" y="2558834"/>
            <a:ext cx="4090240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dirty="0">
                <a:latin typeface="Calibri"/>
                <a:cs typeface="Calibri"/>
              </a:rPr>
              <a:t>Special case of Metropolis-Hastings </a:t>
            </a:r>
            <a:r>
              <a:rPr lang="it-IT" sz="2000" dirty="0" err="1">
                <a:latin typeface="Calibri"/>
                <a:cs typeface="Calibri"/>
              </a:rPr>
              <a:t>Algorithm</a:t>
            </a:r>
          </a:p>
          <a:p>
            <a:pPr marL="285750" indent="-285750">
              <a:buFont typeface="Arial"/>
              <a:buChar char="•"/>
            </a:pPr>
            <a:r>
              <a:rPr lang="it-IT" sz="2000" dirty="0" err="1">
                <a:latin typeface="Calibri"/>
                <a:cs typeface="Calibri"/>
              </a:rPr>
              <a:t>Acceptance</a:t>
            </a:r>
            <a:r>
              <a:rPr lang="it-IT" sz="2000" dirty="0">
                <a:latin typeface="Calibri"/>
                <a:cs typeface="Calibri"/>
              </a:rPr>
              <a:t> rate = 1</a:t>
            </a:r>
            <a:endParaRPr lang="it-IT" sz="2000" dirty="0"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 sz="2000" dirty="0" err="1">
                <a:latin typeface="Calibri"/>
                <a:cs typeface="Calibri"/>
              </a:rPr>
              <a:t>Only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requires</a:t>
            </a:r>
            <a:r>
              <a:rPr lang="it-IT" sz="2000" dirty="0">
                <a:latin typeface="Calibri"/>
                <a:cs typeface="Calibri"/>
              </a:rPr>
              <a:t> the </a:t>
            </a:r>
            <a:r>
              <a:rPr lang="it-IT" sz="2000" dirty="0" err="1">
                <a:latin typeface="Calibri"/>
                <a:cs typeface="Calibri"/>
              </a:rPr>
              <a:t>conditional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distributions</a:t>
            </a:r>
            <a:r>
              <a:rPr lang="it-IT" sz="2000" dirty="0">
                <a:latin typeface="Calibri"/>
                <a:cs typeface="Calibri"/>
              </a:rPr>
              <a:t> to </a:t>
            </a:r>
            <a:r>
              <a:rPr lang="it-IT" sz="2000" dirty="0" err="1">
                <a:latin typeface="Calibri"/>
                <a:cs typeface="Calibri"/>
              </a:rPr>
              <a:t>approximate</a:t>
            </a:r>
            <a:r>
              <a:rPr lang="it-IT" sz="2000" dirty="0">
                <a:latin typeface="Calibri"/>
                <a:cs typeface="Calibri"/>
              </a:rPr>
              <a:t> the </a:t>
            </a:r>
            <a:r>
              <a:rPr lang="it-IT" sz="2000" dirty="0" err="1">
                <a:latin typeface="Calibri"/>
                <a:cs typeface="Calibri"/>
              </a:rPr>
              <a:t>traget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distribution</a:t>
            </a:r>
            <a:endParaRPr lang="it-IT" sz="2000" dirty="0" err="1"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3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 dirty="0">
                <a:latin typeface="Arial"/>
                <a:cs typeface="Arial"/>
              </a:rPr>
              <a:t>BART: </a:t>
            </a:r>
            <a:r>
              <a:rPr lang="it-IT" sz="4000" dirty="0" err="1">
                <a:latin typeface="Arial"/>
                <a:cs typeface="Arial"/>
              </a:rPr>
              <a:t>Overview</a:t>
            </a:r>
            <a:endParaRPr lang="it-IT" sz="4000" dirty="0" err="1"/>
          </a:p>
        </p:txBody>
      </p:sp>
      <p:pic>
        <p:nvPicPr>
          <p:cNvPr id="9" name="Immagine 9" descr="Immagine che contiene pianta, pentola&#10;&#10;Descrizione generata automaticamente">
            <a:extLst>
              <a:ext uri="{FF2B5EF4-FFF2-40B4-BE49-F238E27FC236}">
                <a16:creationId xmlns:a16="http://schemas.microsoft.com/office/drawing/2014/main" id="{78F32DA3-E29A-4E46-A570-57059016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18" y="1387524"/>
            <a:ext cx="5125237" cy="515027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04F641-E644-4061-A849-631CF364E318}"/>
              </a:ext>
            </a:extLst>
          </p:cNvPr>
          <p:cNvSpPr txBox="1"/>
          <p:nvPr/>
        </p:nvSpPr>
        <p:spPr>
          <a:xfrm>
            <a:off x="366995" y="5808946"/>
            <a:ext cx="3228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>
                <a:latin typeface="Calibri"/>
                <a:cs typeface="Calibri"/>
              </a:rPr>
              <a:t>Source: https://www.youtube.com/watch?v=4NIYZrL2y5g&amp;ab_channel=SaltLakeCityRUsersGroup</a:t>
            </a:r>
            <a:endParaRPr lang="it-IT" sz="1200">
              <a:cs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816461-779F-4B3B-A0C2-38215B04EDA2}"/>
              </a:ext>
            </a:extLst>
          </p:cNvPr>
          <p:cNvSpPr txBox="1"/>
          <p:nvPr/>
        </p:nvSpPr>
        <p:spPr>
          <a:xfrm>
            <a:off x="3667919" y="3551237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4D5EF4D-9030-474B-B86A-62B5017152DE}"/>
              </a:ext>
            </a:extLst>
          </p:cNvPr>
          <p:cNvSpPr txBox="1"/>
          <p:nvPr/>
        </p:nvSpPr>
        <p:spPr>
          <a:xfrm>
            <a:off x="583336" y="1969317"/>
            <a:ext cx="3012607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Calibri"/>
                <a:cs typeface="Calibri"/>
              </a:rPr>
              <a:t>Water = data</a:t>
            </a:r>
          </a:p>
          <a:p>
            <a:r>
              <a:rPr lang="it-IT" dirty="0" err="1">
                <a:latin typeface="Calibri"/>
                <a:cs typeface="Calibri"/>
              </a:rPr>
              <a:t>Basins</a:t>
            </a:r>
            <a:r>
              <a:rPr lang="it-IT" dirty="0">
                <a:latin typeface="Calibri"/>
                <a:cs typeface="Calibri"/>
              </a:rPr>
              <a:t> = </a:t>
            </a:r>
            <a:r>
              <a:rPr lang="it-IT" dirty="0" err="1">
                <a:latin typeface="Calibri"/>
                <a:cs typeface="Calibri"/>
              </a:rPr>
              <a:t>Regression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Tree</a:t>
            </a:r>
            <a:endParaRPr lang="it-IT" dirty="0">
              <a:latin typeface="Calibri"/>
              <a:cs typeface="Calibri"/>
            </a:endParaRPr>
          </a:p>
          <a:p>
            <a:endParaRPr lang="it-I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sum-of-trees</a:t>
            </a:r>
            <a:r>
              <a:rPr lang="it-IT" dirty="0">
                <a:latin typeface="Calibri"/>
                <a:cs typeface="Calibri"/>
              </a:rPr>
              <a:t> model </a:t>
            </a:r>
          </a:p>
          <a:p>
            <a:pPr marL="285750" indent="-285750">
              <a:buFont typeface="Arial"/>
              <a:buChar char="•"/>
            </a:pPr>
            <a:r>
              <a:rPr lang="it-IT" dirty="0" err="1">
                <a:latin typeface="Calibri"/>
                <a:cs typeface="Calibri"/>
              </a:rPr>
              <a:t>each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tree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is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contrained</a:t>
            </a:r>
            <a:r>
              <a:rPr lang="it-IT" dirty="0">
                <a:latin typeface="Calibri"/>
                <a:cs typeface="Calibri"/>
              </a:rPr>
              <a:t> by a </a:t>
            </a:r>
            <a:r>
              <a:rPr lang="it-IT" dirty="0" err="1">
                <a:latin typeface="Calibri"/>
                <a:cs typeface="Calibri"/>
              </a:rPr>
              <a:t>regularization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prior</a:t>
            </a:r>
            <a:r>
              <a:rPr lang="it-IT" dirty="0">
                <a:latin typeface="Calibri"/>
                <a:cs typeface="Calibri"/>
              </a:rPr>
              <a:t> to be a </a:t>
            </a:r>
            <a:r>
              <a:rPr lang="it-IT" dirty="0" err="1">
                <a:latin typeface="Calibri"/>
                <a:cs typeface="Calibri"/>
              </a:rPr>
              <a:t>weak</a:t>
            </a:r>
            <a:r>
              <a:rPr lang="it-IT" dirty="0">
                <a:latin typeface="Calibri"/>
                <a:cs typeface="Calibri"/>
              </a:rPr>
              <a:t> </a:t>
            </a:r>
            <a:r>
              <a:rPr lang="it-IT" dirty="0" err="1">
                <a:latin typeface="Calibri"/>
                <a:cs typeface="Calibri"/>
              </a:rPr>
              <a:t>learner</a:t>
            </a:r>
            <a:r>
              <a:rPr lang="it-IT" dirty="0">
                <a:latin typeface="Calibri"/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it-IT" dirty="0" err="1">
                <a:latin typeface="Calibri"/>
                <a:cs typeface="Calibri"/>
              </a:rPr>
              <a:t>prediction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is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achieved</a:t>
            </a:r>
            <a:r>
              <a:rPr lang="it-IT" dirty="0">
                <a:latin typeface="Calibri"/>
                <a:cs typeface="Calibri"/>
              </a:rPr>
              <a:t> via an iterative </a:t>
            </a:r>
            <a:r>
              <a:rPr lang="it-IT" dirty="0" err="1">
                <a:latin typeface="Calibri"/>
                <a:cs typeface="Calibri"/>
              </a:rPr>
              <a:t>Bayesian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backfitting</a:t>
            </a:r>
            <a:r>
              <a:rPr lang="it-IT" dirty="0">
                <a:latin typeface="Calibri"/>
                <a:cs typeface="Calibri"/>
              </a:rPr>
              <a:t> MCMC </a:t>
            </a:r>
            <a:r>
              <a:rPr lang="it-IT" dirty="0" err="1">
                <a:latin typeface="Calibri"/>
                <a:cs typeface="Calibri"/>
              </a:rPr>
              <a:t>algorithm</a:t>
            </a:r>
            <a:endParaRPr lang="it-IT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BART </a:t>
            </a:r>
            <a:r>
              <a:rPr lang="it-IT" dirty="0" err="1">
                <a:latin typeface="Calibri"/>
                <a:cs typeface="Calibri"/>
              </a:rPr>
              <a:t>is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defined</a:t>
            </a:r>
            <a:r>
              <a:rPr lang="it-IT" dirty="0">
                <a:latin typeface="Calibri"/>
                <a:cs typeface="Calibri"/>
              </a:rPr>
              <a:t> by a </a:t>
            </a:r>
            <a:r>
              <a:rPr lang="it-IT" dirty="0" err="1">
                <a:latin typeface="Calibri"/>
                <a:cs typeface="Calibri"/>
              </a:rPr>
              <a:t>statistical</a:t>
            </a:r>
            <a:r>
              <a:rPr lang="it-IT" dirty="0">
                <a:latin typeface="Calibri"/>
                <a:cs typeface="Calibri"/>
              </a:rPr>
              <a:t> model: a </a:t>
            </a:r>
            <a:r>
              <a:rPr lang="it-IT" dirty="0" err="1">
                <a:latin typeface="Calibri"/>
                <a:cs typeface="Calibri"/>
              </a:rPr>
              <a:t>prior</a:t>
            </a:r>
            <a:r>
              <a:rPr lang="it-IT" dirty="0">
                <a:latin typeface="Calibri"/>
                <a:cs typeface="Calibri"/>
              </a:rPr>
              <a:t> and a </a:t>
            </a:r>
            <a:r>
              <a:rPr lang="it-IT" dirty="0" err="1">
                <a:latin typeface="Calibri"/>
                <a:cs typeface="Calibri"/>
              </a:rPr>
              <a:t>likelihood</a:t>
            </a:r>
            <a:endParaRPr lang="it-IT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0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BART: Sum-of-Trees Model</a:t>
            </a:r>
            <a:endParaRPr lang="it-IT" sz="40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816461-779F-4B3B-A0C2-38215B04EDA2}"/>
              </a:ext>
            </a:extLst>
          </p:cNvPr>
          <p:cNvSpPr txBox="1"/>
          <p:nvPr/>
        </p:nvSpPr>
        <p:spPr>
          <a:xfrm>
            <a:off x="3667919" y="3551237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/>
              <a:cs typeface="Calibri"/>
            </a:endParaRPr>
          </a:p>
        </p:txBody>
      </p:sp>
      <p:pic>
        <p:nvPicPr>
          <p:cNvPr id="13" name="Immagine 13">
            <a:extLst>
              <a:ext uri="{FF2B5EF4-FFF2-40B4-BE49-F238E27FC236}">
                <a16:creationId xmlns:a16="http://schemas.microsoft.com/office/drawing/2014/main" id="{EB0198A0-8B64-4305-A80A-7F016B7F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05" y="2136816"/>
            <a:ext cx="3487890" cy="384465"/>
          </a:xfrm>
          <a:prstGeom prst="rect">
            <a:avLst/>
          </a:prstGeom>
        </p:spPr>
      </p:pic>
      <p:pic>
        <p:nvPicPr>
          <p:cNvPr id="14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D600CE-D412-4745-A4A2-C11F7E32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195" y="3205317"/>
            <a:ext cx="3630518" cy="684196"/>
          </a:xfrm>
          <a:prstGeom prst="rect">
            <a:avLst/>
          </a:prstGeom>
        </p:spPr>
      </p:pic>
      <p:pic>
        <p:nvPicPr>
          <p:cNvPr id="15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09D80B9-172C-4CFC-A15A-F028C81D0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776" y="3888176"/>
            <a:ext cx="2615099" cy="7623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EFE72BF-FF9F-4F35-AE02-BAF9FC6144BE}"/>
              </a:ext>
            </a:extLst>
          </p:cNvPr>
          <p:cNvSpPr txBox="1"/>
          <p:nvPr/>
        </p:nvSpPr>
        <p:spPr>
          <a:xfrm>
            <a:off x="416329" y="1711386"/>
            <a:ext cx="908173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Calibri"/>
                <a:cs typeface="Calibri"/>
              </a:rPr>
              <a:t>Problem: dependent variable Y needs to be predicted using the input </a:t>
            </a:r>
            <a:r>
              <a:rPr lang="it-IT" dirty="0" err="1">
                <a:latin typeface="Calibri"/>
                <a:cs typeface="Calibri"/>
              </a:rPr>
              <a:t>vectors</a:t>
            </a:r>
            <a:r>
              <a:rPr lang="it-IT" dirty="0">
                <a:latin typeface="Calibri"/>
                <a:cs typeface="Calibri"/>
              </a:rPr>
              <a:t>                                 :</a:t>
            </a: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r>
              <a:rPr lang="it-IT" dirty="0" err="1">
                <a:latin typeface="Calibri"/>
                <a:cs typeface="Calibri"/>
              </a:rPr>
              <a:t>Aim</a:t>
            </a:r>
            <a:r>
              <a:rPr lang="it-IT" dirty="0">
                <a:latin typeface="Calibri"/>
                <a:cs typeface="Calibri"/>
              </a:rPr>
              <a:t> to </a:t>
            </a:r>
            <a:r>
              <a:rPr lang="it-IT" dirty="0" err="1">
                <a:latin typeface="Calibri"/>
                <a:cs typeface="Calibri"/>
              </a:rPr>
              <a:t>approximate</a:t>
            </a:r>
            <a:r>
              <a:rPr lang="it-IT" dirty="0">
                <a:latin typeface="Calibri"/>
                <a:cs typeface="Calibri"/>
              </a:rPr>
              <a:t> the </a:t>
            </a:r>
            <a:r>
              <a:rPr lang="it-IT" dirty="0" err="1">
                <a:latin typeface="Calibri"/>
                <a:cs typeface="Calibri"/>
              </a:rPr>
              <a:t>mean</a:t>
            </a:r>
            <a:r>
              <a:rPr lang="it-IT" dirty="0">
                <a:latin typeface="Calibri"/>
                <a:cs typeface="Calibri"/>
              </a:rPr>
              <a:t> of Y </a:t>
            </a:r>
            <a:r>
              <a:rPr lang="it-IT" dirty="0" err="1">
                <a:latin typeface="Calibri"/>
                <a:cs typeface="Calibri"/>
              </a:rPr>
              <a:t>given</a:t>
            </a:r>
            <a:r>
              <a:rPr lang="it-IT" dirty="0">
                <a:latin typeface="Calibri"/>
                <a:cs typeface="Calibri"/>
              </a:rPr>
              <a:t> x by the sum of m </a:t>
            </a:r>
            <a:r>
              <a:rPr lang="it-IT" dirty="0" err="1">
                <a:latin typeface="Calibri"/>
                <a:cs typeface="Calibri"/>
              </a:rPr>
              <a:t>trees</a:t>
            </a:r>
            <a:r>
              <a:rPr lang="it-IT" dirty="0">
                <a:latin typeface="Calibri"/>
                <a:cs typeface="Calibri"/>
              </a:rPr>
              <a:t>.</a:t>
            </a:r>
          </a:p>
          <a:p>
            <a:r>
              <a:rPr lang="it-IT" dirty="0" err="1">
                <a:latin typeface="Calibri"/>
                <a:cs typeface="Calibri"/>
              </a:rPr>
              <a:t>Each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tree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represented</a:t>
            </a:r>
            <a:r>
              <a:rPr lang="it-IT" dirty="0">
                <a:latin typeface="Calibri"/>
                <a:cs typeface="Calibri"/>
              </a:rPr>
              <a:t> by the </a:t>
            </a:r>
            <a:r>
              <a:rPr lang="it-IT" dirty="0" err="1">
                <a:latin typeface="Calibri"/>
                <a:cs typeface="Calibri"/>
              </a:rPr>
              <a:t>g</a:t>
            </a:r>
            <a:r>
              <a:rPr lang="it-IT" baseline="-25000" dirty="0" err="1">
                <a:latin typeface="Calibri"/>
                <a:cs typeface="Calibri"/>
              </a:rPr>
              <a:t>j</a:t>
            </a:r>
            <a:r>
              <a:rPr lang="it-IT" dirty="0">
                <a:latin typeface="Calibri"/>
                <a:cs typeface="Calibri"/>
              </a:rPr>
              <a:t> </a:t>
            </a:r>
            <a:r>
              <a:rPr lang="it-IT" dirty="0" err="1">
                <a:latin typeface="Calibri"/>
                <a:cs typeface="Calibri"/>
              </a:rPr>
              <a:t>function</a:t>
            </a:r>
            <a:r>
              <a:rPr lang="it-IT" dirty="0">
                <a:latin typeface="Calibri"/>
                <a:cs typeface="Calibri"/>
              </a:rPr>
              <a:t>: </a:t>
            </a: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The sum-of-</a:t>
            </a:r>
            <a:r>
              <a:rPr lang="it-IT" dirty="0" err="1">
                <a:latin typeface="Calibri"/>
                <a:cs typeface="Calibri"/>
              </a:rPr>
              <a:t>trees</a:t>
            </a:r>
            <a:r>
              <a:rPr lang="it-IT" dirty="0">
                <a:latin typeface="Calibri"/>
                <a:cs typeface="Calibri"/>
              </a:rPr>
              <a:t> model can be </a:t>
            </a:r>
            <a:r>
              <a:rPr lang="it-IT" dirty="0" err="1">
                <a:latin typeface="Calibri"/>
                <a:cs typeface="Calibri"/>
              </a:rPr>
              <a:t>written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as</a:t>
            </a:r>
            <a:r>
              <a:rPr lang="it-IT" dirty="0">
                <a:latin typeface="Calibri"/>
                <a:cs typeface="Calibri"/>
              </a:rPr>
              <a:t>: </a:t>
            </a: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DC6C380D-922C-4EA5-8C63-BB8E5504A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488" y="1661088"/>
            <a:ext cx="1642725" cy="36705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A2AE7515-6768-42E8-A800-2077C9499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41" y="5834407"/>
            <a:ext cx="9504904" cy="767410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F19C2F4B-243E-44B6-8074-348C764B6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237" y="4791372"/>
            <a:ext cx="2258911" cy="422426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E845F826-2CAE-43C0-833F-BF62159F37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1356" y="4038715"/>
            <a:ext cx="1307538" cy="1206617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D59307D-E90A-4CDB-AC68-0C4F518ED140}"/>
              </a:ext>
            </a:extLst>
          </p:cNvPr>
          <p:cNvCxnSpPr/>
          <p:nvPr/>
        </p:nvCxnSpPr>
        <p:spPr>
          <a:xfrm flipV="1">
            <a:off x="8342900" y="5237558"/>
            <a:ext cx="210188" cy="505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4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6"/>
          </p:nvPr>
        </p:nvSpPr>
        <p:spPr>
          <a:xfrm>
            <a:off x="863514" y="6738585"/>
            <a:ext cx="6569352" cy="239713"/>
          </a:xfrm>
        </p:spPr>
        <p:txBody>
          <a:bodyPr/>
          <a:lstStyle/>
          <a:p>
            <a:pPr>
              <a:defRPr/>
            </a:pPr>
            <a:r>
              <a:rPr lang="it-CH" altLang="it-CH" sz="800" err="1">
                <a:latin typeface="Arial"/>
                <a:cs typeface="Arial"/>
              </a:rPr>
              <a:t>Introduction</a:t>
            </a:r>
            <a:r>
              <a:rPr lang="it-CH" altLang="it-CH" sz="800">
                <a:latin typeface="Arial"/>
                <a:cs typeface="Arial"/>
              </a:rPr>
              <a:t> to </a:t>
            </a:r>
            <a:r>
              <a:rPr lang="it-CH" altLang="it-CH" sz="800" err="1">
                <a:latin typeface="Arial"/>
                <a:cs typeface="Arial"/>
              </a:rPr>
              <a:t>Bayesian</a:t>
            </a:r>
            <a:r>
              <a:rPr lang="it-CH" altLang="it-CH" sz="800">
                <a:latin typeface="Arial"/>
                <a:cs typeface="Arial"/>
              </a:rPr>
              <a:t> Computing, </a:t>
            </a:r>
            <a:r>
              <a:rPr lang="it-CH" altLang="it-CH" sz="800" err="1">
                <a:latin typeface="Arial"/>
                <a:cs typeface="Arial"/>
              </a:rPr>
              <a:t>June</a:t>
            </a:r>
            <a:r>
              <a:rPr lang="it-CH" altLang="it-CH" sz="800">
                <a:latin typeface="Arial"/>
                <a:cs typeface="Arial"/>
              </a:rPr>
              <a:t> 2021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E71A16-2694-4169-A559-2A60BE054C73}"/>
              </a:ext>
            </a:extLst>
          </p:cNvPr>
          <p:cNvSpPr/>
          <p:nvPr/>
        </p:nvSpPr>
        <p:spPr>
          <a:xfrm>
            <a:off x="1436" y="-5739"/>
            <a:ext cx="3244241" cy="12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FFC1A2C-9353-4CA9-95C5-0DFBBAF49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027" y="386790"/>
            <a:ext cx="8500400" cy="58901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it-IT" sz="4000">
                <a:latin typeface="Arial"/>
                <a:cs typeface="Arial"/>
              </a:rPr>
              <a:t>BART: Regularization Priors</a:t>
            </a:r>
            <a:endParaRPr lang="it-IT" sz="40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E12B75-2C3F-4884-89E3-ABA4CCDE63D0}"/>
              </a:ext>
            </a:extLst>
          </p:cNvPr>
          <p:cNvSpPr txBox="1"/>
          <p:nvPr/>
        </p:nvSpPr>
        <p:spPr>
          <a:xfrm>
            <a:off x="513429" y="2228736"/>
            <a:ext cx="941501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Calibri"/>
                <a:cs typeface="Calibri"/>
              </a:rPr>
              <a:t>Three </a:t>
            </a:r>
            <a:r>
              <a:rPr lang="it-IT" dirty="0" err="1">
                <a:latin typeface="Calibri"/>
                <a:cs typeface="Calibri"/>
              </a:rPr>
              <a:t>components</a:t>
            </a:r>
            <a:r>
              <a:rPr lang="it-IT" dirty="0">
                <a:latin typeface="Calibri"/>
                <a:cs typeface="Calibri"/>
              </a:rPr>
              <a:t> of the </a:t>
            </a:r>
            <a:r>
              <a:rPr lang="it-IT" dirty="0" err="1">
                <a:latin typeface="Calibri"/>
                <a:cs typeface="Calibri"/>
              </a:rPr>
              <a:t>prior</a:t>
            </a:r>
            <a:r>
              <a:rPr lang="it-IT" dirty="0">
                <a:latin typeface="Calibri"/>
                <a:cs typeface="Calibri"/>
              </a:rPr>
              <a:t> </a:t>
            </a:r>
            <a:r>
              <a:rPr lang="it-IT" dirty="0" err="1">
                <a:latin typeface="Calibri"/>
                <a:cs typeface="Calibri"/>
              </a:rPr>
              <a:t>used</a:t>
            </a:r>
            <a:r>
              <a:rPr lang="it-IT" dirty="0">
                <a:latin typeface="Calibri"/>
                <a:cs typeface="Calibri"/>
              </a:rPr>
              <a:t> for </a:t>
            </a:r>
            <a:r>
              <a:rPr lang="it-IT" dirty="0" err="1">
                <a:latin typeface="Calibri"/>
                <a:cs typeface="Calibri"/>
              </a:rPr>
              <a:t>regularization</a:t>
            </a:r>
            <a:r>
              <a:rPr lang="it-IT" dirty="0">
                <a:latin typeface="Calibri"/>
                <a:cs typeface="Calibri"/>
              </a:rPr>
              <a:t>:</a:t>
            </a:r>
            <a:endParaRPr lang="it-IT" dirty="0"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1.  π (</a:t>
            </a:r>
            <a:r>
              <a:rPr lang="it-IT" dirty="0" err="1">
                <a:latin typeface="Calibri"/>
                <a:cs typeface="Calibri"/>
              </a:rPr>
              <a:t>T</a:t>
            </a:r>
            <a:r>
              <a:rPr lang="it-IT" baseline="-25000" dirty="0" err="1">
                <a:latin typeface="Calibri"/>
                <a:cs typeface="Calibri"/>
              </a:rPr>
              <a:t>j</a:t>
            </a:r>
            <a:r>
              <a:rPr lang="it-IT" dirty="0">
                <a:latin typeface="Calibri"/>
                <a:cs typeface="Calibri"/>
              </a:rPr>
              <a:t>) the </a:t>
            </a:r>
            <a:r>
              <a:rPr lang="it-IT" dirty="0" err="1">
                <a:latin typeface="Calibri"/>
                <a:cs typeface="Calibri"/>
              </a:rPr>
              <a:t>prior</a:t>
            </a:r>
            <a:r>
              <a:rPr lang="it-IT" dirty="0">
                <a:latin typeface="Calibri"/>
                <a:cs typeface="Calibri"/>
              </a:rPr>
              <a:t> of the </a:t>
            </a:r>
            <a:r>
              <a:rPr lang="it-IT" dirty="0" err="1">
                <a:latin typeface="Calibri"/>
                <a:cs typeface="Calibri"/>
              </a:rPr>
              <a:t>tree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structure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itself</a:t>
            </a:r>
            <a:endParaRPr lang="it-IT" dirty="0">
              <a:latin typeface="Calibri"/>
              <a:cs typeface="Calibri"/>
            </a:endParaRPr>
          </a:p>
          <a:p>
            <a:pPr marL="788670" lvl="1" indent="-285750">
              <a:buFont typeface="Arial"/>
              <a:buChar char="•"/>
            </a:pPr>
            <a:r>
              <a:rPr lang="it-IT" dirty="0">
                <a:latin typeface="Calibri"/>
                <a:cs typeface="Calibri"/>
              </a:rPr>
              <a:t>The </a:t>
            </a:r>
            <a:r>
              <a:rPr lang="it-IT" dirty="0" err="1">
                <a:latin typeface="Calibri"/>
                <a:cs typeface="Calibri"/>
              </a:rPr>
              <a:t>probability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that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node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at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depth</a:t>
            </a:r>
            <a:r>
              <a:rPr lang="it-IT" dirty="0">
                <a:latin typeface="Calibri"/>
                <a:cs typeface="Calibri"/>
              </a:rPr>
              <a:t> d </a:t>
            </a:r>
            <a:r>
              <a:rPr lang="it-IT" dirty="0" err="1">
                <a:latin typeface="Calibri"/>
                <a:cs typeface="Calibri"/>
              </a:rPr>
              <a:t>is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not</a:t>
            </a:r>
            <a:r>
              <a:rPr lang="it-IT" dirty="0">
                <a:latin typeface="Calibri"/>
                <a:cs typeface="Calibri"/>
              </a:rPr>
              <a:t> terminal: </a:t>
            </a:r>
          </a:p>
          <a:p>
            <a:pPr marL="788670" lvl="1" indent="-285750">
              <a:buFont typeface="Arial"/>
              <a:buChar char="•"/>
            </a:pPr>
            <a:r>
              <a:rPr lang="it-IT" dirty="0">
                <a:latin typeface="Calibri"/>
                <a:cs typeface="Calibri"/>
              </a:rPr>
              <a:t>The </a:t>
            </a:r>
            <a:r>
              <a:rPr lang="it-IT" dirty="0" err="1">
                <a:latin typeface="Calibri"/>
                <a:cs typeface="Calibri"/>
              </a:rPr>
              <a:t>probability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that</a:t>
            </a:r>
            <a:r>
              <a:rPr lang="it-IT" dirty="0">
                <a:latin typeface="Calibri"/>
                <a:cs typeface="Calibri"/>
              </a:rPr>
              <a:t> the i-</a:t>
            </a:r>
            <a:r>
              <a:rPr lang="it-IT" dirty="0" err="1">
                <a:latin typeface="Calibri"/>
                <a:cs typeface="Calibri"/>
              </a:rPr>
              <a:t>th</a:t>
            </a:r>
            <a:r>
              <a:rPr lang="it-IT" dirty="0">
                <a:latin typeface="Calibri"/>
                <a:cs typeface="Calibri"/>
              </a:rPr>
              <a:t> feature of data </a:t>
            </a:r>
            <a:r>
              <a:rPr lang="it-IT" dirty="0" err="1">
                <a:latin typeface="Calibri"/>
                <a:cs typeface="Calibri"/>
              </a:rPr>
              <a:t>is</a:t>
            </a:r>
            <a:r>
              <a:rPr lang="it-IT" dirty="0">
                <a:latin typeface="Calibri"/>
                <a:cs typeface="Calibri"/>
              </a:rPr>
              <a:t> the decisive splitting </a:t>
            </a:r>
            <a:r>
              <a:rPr lang="it-IT" dirty="0" err="1">
                <a:latin typeface="Calibri"/>
                <a:cs typeface="Calibri"/>
              </a:rPr>
              <a:t>variable</a:t>
            </a:r>
            <a:r>
              <a:rPr lang="it-IT" dirty="0">
                <a:latin typeface="Calibri"/>
                <a:cs typeface="Calibri"/>
              </a:rPr>
              <a:t> for a </a:t>
            </a:r>
            <a:r>
              <a:rPr lang="it-IT" dirty="0" err="1">
                <a:latin typeface="Calibri"/>
                <a:cs typeface="Calibri"/>
              </a:rPr>
              <a:t>node</a:t>
            </a:r>
            <a:endParaRPr lang="it-IT" dirty="0" err="1">
              <a:cs typeface="Calibri"/>
            </a:endParaRPr>
          </a:p>
          <a:p>
            <a:pPr marL="788670" lvl="1" indent="-285750">
              <a:buFont typeface="Arial"/>
              <a:buChar char="•"/>
            </a:pPr>
            <a:r>
              <a:rPr lang="it-IT" dirty="0">
                <a:latin typeface="Calibri"/>
                <a:cs typeface="Calibri"/>
              </a:rPr>
              <a:t>The </a:t>
            </a:r>
            <a:r>
              <a:rPr lang="it-IT" dirty="0" err="1">
                <a:latin typeface="Calibri"/>
                <a:cs typeface="Calibri"/>
              </a:rPr>
              <a:t>probability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that</a:t>
            </a:r>
            <a:r>
              <a:rPr lang="it-IT" dirty="0">
                <a:latin typeface="Calibri"/>
                <a:cs typeface="Calibri"/>
              </a:rPr>
              <a:t> for the </a:t>
            </a:r>
            <a:r>
              <a:rPr lang="it-IT" dirty="0" err="1">
                <a:latin typeface="Calibri"/>
                <a:cs typeface="Calibri"/>
              </a:rPr>
              <a:t>selected</a:t>
            </a:r>
            <a:r>
              <a:rPr lang="it-IT" dirty="0">
                <a:latin typeface="Calibri"/>
                <a:cs typeface="Calibri"/>
              </a:rPr>
              <a:t> i-</a:t>
            </a:r>
            <a:r>
              <a:rPr lang="it-IT" dirty="0" err="1">
                <a:latin typeface="Calibri"/>
                <a:cs typeface="Calibri"/>
              </a:rPr>
              <a:t>th</a:t>
            </a:r>
            <a:r>
              <a:rPr lang="it-IT" dirty="0">
                <a:latin typeface="Calibri"/>
                <a:cs typeface="Calibri"/>
              </a:rPr>
              <a:t> feature a </a:t>
            </a:r>
            <a:r>
              <a:rPr lang="it-IT" dirty="0" err="1">
                <a:latin typeface="Calibri"/>
                <a:cs typeface="Calibri"/>
              </a:rPr>
              <a:t>certain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value</a:t>
            </a:r>
            <a:r>
              <a:rPr lang="it-IT" dirty="0">
                <a:latin typeface="Calibri"/>
                <a:cs typeface="Calibri"/>
              </a:rPr>
              <a:t> of the </a:t>
            </a:r>
            <a:r>
              <a:rPr lang="it-IT" dirty="0" err="1">
                <a:latin typeface="Calibri"/>
                <a:cs typeface="Calibri"/>
              </a:rPr>
              <a:t>cut</a:t>
            </a:r>
            <a:r>
              <a:rPr lang="it-IT" dirty="0">
                <a:latin typeface="Calibri"/>
                <a:cs typeface="Calibri"/>
              </a:rPr>
              <a:t> off point </a:t>
            </a:r>
            <a:r>
              <a:rPr lang="it-IT" dirty="0" err="1">
                <a:latin typeface="Calibri"/>
                <a:cs typeface="Calibri"/>
              </a:rPr>
              <a:t>is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used</a:t>
            </a:r>
            <a:r>
              <a:rPr lang="it-IT" dirty="0">
                <a:latin typeface="Calibri"/>
                <a:cs typeface="Calibri"/>
              </a:rPr>
              <a:t>.</a:t>
            </a:r>
          </a:p>
          <a:p>
            <a:endParaRPr lang="it-IT" dirty="0"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2.  π (</a:t>
            </a:r>
            <a:r>
              <a:rPr lang="it-IT" err="1">
                <a:latin typeface="Calibri"/>
                <a:cs typeface="Calibri"/>
              </a:rPr>
              <a:t>M</a:t>
            </a:r>
            <a:r>
              <a:rPr lang="it-IT" baseline="-25000" err="1">
                <a:latin typeface="Calibri"/>
                <a:cs typeface="Calibri"/>
              </a:rPr>
              <a:t>j</a:t>
            </a:r>
            <a:r>
              <a:rPr lang="it-IT" dirty="0">
                <a:latin typeface="Calibri"/>
                <a:cs typeface="Calibri"/>
              </a:rPr>
              <a:t> | </a:t>
            </a:r>
            <a:r>
              <a:rPr lang="it-IT" err="1">
                <a:latin typeface="Calibri"/>
                <a:cs typeface="Calibri"/>
              </a:rPr>
              <a:t>T</a:t>
            </a:r>
            <a:r>
              <a:rPr lang="it-IT" baseline="-25000" err="1">
                <a:latin typeface="Calibri"/>
                <a:cs typeface="Calibri"/>
              </a:rPr>
              <a:t>j</a:t>
            </a:r>
            <a:r>
              <a:rPr lang="it-IT" dirty="0">
                <a:latin typeface="Calibri"/>
                <a:cs typeface="Calibri"/>
              </a:rPr>
              <a:t>) the </a:t>
            </a:r>
            <a:r>
              <a:rPr lang="it-IT" err="1">
                <a:latin typeface="Calibri"/>
                <a:cs typeface="Calibri"/>
              </a:rPr>
              <a:t>prior</a:t>
            </a:r>
            <a:r>
              <a:rPr lang="it-IT">
                <a:latin typeface="Calibri"/>
                <a:cs typeface="Calibri"/>
              </a:rPr>
              <a:t> of leaf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err="1">
                <a:latin typeface="Calibri"/>
                <a:cs typeface="Calibri"/>
              </a:rPr>
              <a:t>structures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err="1">
                <a:latin typeface="Calibri"/>
                <a:cs typeface="Calibri"/>
              </a:rPr>
              <a:t>given</a:t>
            </a:r>
            <a:r>
              <a:rPr lang="it-IT" dirty="0">
                <a:latin typeface="Calibri"/>
                <a:cs typeface="Calibri"/>
              </a:rPr>
              <a:t> the </a:t>
            </a:r>
            <a:r>
              <a:rPr lang="it-IT">
                <a:latin typeface="Calibri"/>
                <a:cs typeface="Calibri"/>
              </a:rPr>
              <a:t>tree </a:t>
            </a:r>
            <a:r>
              <a:rPr lang="it-IT" dirty="0">
                <a:latin typeface="Calibri"/>
                <a:cs typeface="Calibri"/>
              </a:rPr>
              <a:t> (</a:t>
            </a:r>
            <a:r>
              <a:rPr lang="it-IT" b="1" dirty="0">
                <a:latin typeface="Calibri"/>
                <a:cs typeface="Calibri"/>
              </a:rPr>
              <a:t>conjugate normal distribution prior</a:t>
            </a:r>
            <a:r>
              <a:rPr lang="it-IT" dirty="0">
                <a:latin typeface="Calibri"/>
                <a:cs typeface="Calibri"/>
              </a:rPr>
              <a:t>)</a:t>
            </a:r>
            <a:endParaRPr lang="it-IT" dirty="0" err="1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                                                                                                                          </a:t>
            </a:r>
            <a:endParaRPr lang="it-IT" dirty="0"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                                                                                         </a:t>
            </a:r>
            <a:endParaRPr lang="it-IT" dirty="0"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3. p(     ) the </a:t>
            </a:r>
            <a:r>
              <a:rPr lang="it-IT" dirty="0" err="1">
                <a:latin typeface="Calibri"/>
                <a:cs typeface="Calibri"/>
              </a:rPr>
              <a:t>residual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variance</a:t>
            </a:r>
            <a:endParaRPr lang="it-IT">
              <a:latin typeface="Calibri"/>
              <a:cs typeface="Calibri"/>
            </a:endParaRPr>
          </a:p>
          <a:p>
            <a:pPr marL="788670" lvl="1" indent="-285750">
              <a:buFont typeface="Arial"/>
              <a:buChar char="•"/>
            </a:pPr>
            <a:r>
              <a:rPr lang="it-IT" err="1">
                <a:latin typeface="Calibri"/>
                <a:cs typeface="Calibri"/>
              </a:rPr>
              <a:t>Prior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err="1">
                <a:latin typeface="Calibri"/>
                <a:cs typeface="Calibri"/>
              </a:rPr>
              <a:t>is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err="1">
                <a:latin typeface="Calibri"/>
                <a:cs typeface="Calibri"/>
              </a:rPr>
              <a:t>modeled</a:t>
            </a:r>
            <a:r>
              <a:rPr lang="it-IT" dirty="0">
                <a:latin typeface="Calibri"/>
                <a:cs typeface="Calibri"/>
              </a:rPr>
              <a:t> with the </a:t>
            </a:r>
            <a:r>
              <a:rPr lang="it-IT" b="1" err="1">
                <a:latin typeface="Calibri"/>
                <a:cs typeface="Calibri"/>
              </a:rPr>
              <a:t>conjugate</a:t>
            </a:r>
            <a:r>
              <a:rPr lang="it-IT" b="1" dirty="0">
                <a:latin typeface="Calibri"/>
                <a:cs typeface="Calibri"/>
              </a:rPr>
              <a:t> </a:t>
            </a:r>
            <a:r>
              <a:rPr lang="it-IT" b="1">
                <a:latin typeface="Calibri"/>
                <a:cs typeface="Calibri"/>
              </a:rPr>
              <a:t>inverse chi-squre distribution prior</a:t>
            </a:r>
            <a:endParaRPr lang="it-IT" b="1" dirty="0">
              <a:latin typeface="Calibri"/>
              <a:cs typeface="Calibri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F9C79460-8A95-4744-B0C9-948C2746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09" y="5519757"/>
            <a:ext cx="285299" cy="221970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E56CB82B-37E2-478A-AEED-2B3C88BA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24" y="3018089"/>
            <a:ext cx="3582975" cy="338165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7C321629-1BEB-49E1-A147-7B49E608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539" y="4728177"/>
            <a:ext cx="2559073" cy="240676"/>
          </a:xfrm>
          <a:prstGeom prst="rect">
            <a:avLst/>
          </a:prstGeom>
        </p:spPr>
      </p:pic>
      <p:pic>
        <p:nvPicPr>
          <p:cNvPr id="3" name="Immagine 8">
            <a:extLst>
              <a:ext uri="{FF2B5EF4-FFF2-40B4-BE49-F238E27FC236}">
                <a16:creationId xmlns:a16="http://schemas.microsoft.com/office/drawing/2014/main" id="{1740E6CC-CAEE-4879-AEFE-46DB4461D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21" y="5136327"/>
            <a:ext cx="1806417" cy="211600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46833C9C-77D8-4297-958F-5E2AAAFE5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597" y="5086861"/>
            <a:ext cx="1097055" cy="308832"/>
          </a:xfrm>
          <a:prstGeom prst="rect">
            <a:avLst/>
          </a:prstGeom>
        </p:spPr>
      </p:pic>
      <p:pic>
        <p:nvPicPr>
          <p:cNvPr id="13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297340-B365-425A-BB65-A5CDB16B3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0592" y="5676816"/>
            <a:ext cx="909484" cy="497845"/>
          </a:xfrm>
          <a:prstGeom prst="rect">
            <a:avLst/>
          </a:prstGeom>
        </p:spPr>
      </p:pic>
      <p:pic>
        <p:nvPicPr>
          <p:cNvPr id="9" name="Immagine 10">
            <a:extLst>
              <a:ext uri="{FF2B5EF4-FFF2-40B4-BE49-F238E27FC236}">
                <a16:creationId xmlns:a16="http://schemas.microsoft.com/office/drawing/2014/main" id="{7DE4ED74-7FC1-4062-95CB-C36DFE061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6918" y="1662287"/>
            <a:ext cx="3747798" cy="28473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A9B5DC-99AD-4155-9E32-20BD911E5278}"/>
              </a:ext>
            </a:extLst>
          </p:cNvPr>
          <p:cNvSpPr txBox="1"/>
          <p:nvPr/>
        </p:nvSpPr>
        <p:spPr>
          <a:xfrm>
            <a:off x="514991" y="1667669"/>
            <a:ext cx="43563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 Regularization prior for vector of parameters</a:t>
            </a:r>
            <a:endParaRPr lang="en-US" dirty="0" err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40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SI-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4B002C9B-CAC6-4A60-8884-FACC01EF51FA}" vid="{0DE7A31B-0ECE-473E-98AF-462E5B294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C06B83-423D-4E85-9AC0-4F85988B20C8}">
  <we:reference id="WA200002290" version="1.0.0.3" store="it-IT" storeType="omex"/>
  <we:alternateReferences/>
  <we:properties>
    <we:property name="sidebarState" value="&quot;[true,true,true,false]&quot;"/>
    <we:property name="nextMathId" value="&quot;8&quot;"/>
    <we:property name="mathList" value="[{&quot;id&quot;:&quot;3&quot;,&quot;code&quot;:&quot;$\\pi\\left(\\giventhat{M_{j}}{T_{j}}\\,\\right)\\,=\\,\\prod_{j}^{}p\\left(\\giventhat{\\mu_{ij}}{T_{j}}\\right)$&quot;,&quot;font&quot;:{&quot;size&quot;:12,&quot;family&quot;:&quot;Arial&quot;,&quot;color&quot;:&quot;black&quot;},&quot;type&quot;:&quot;$&quot;},{&quot;id&quot;:&quot;4&quot;,&quot;code&quot;:&quot;$p\\left(\\giventhat{\\mu_{ij}}{T_{j}}\\right)\\,\\sim\\,N\\left(0,\\,\\sigma_{\\mu}^{2}\\right)$&quot;,&quot;font&quot;:{&quot;size&quot;:12,&quot;family&quot;:&quot;Arial&quot;,&quot;color&quot;:&quot;black&quot;},&quot;type&quot;:&quot;$&quot;},{&quot;id&quot;:&quot;5&quot;,&quot;code&quot;:&quot;$\\sigma_{\\mu}\\,=\\,\\frac{0.5}{k{\\sqrt[]{m}}}$&quot;,&quot;font&quot;:{&quot;size&quot;:12,&quot;family&quot;:&quot;Arial&quot;,&quot;color&quot;:&quot;black&quot;},&quot;type&quot;:&quot;$&quot;},{&quot;id&quot;:&quot;6&quot;,&quot;code&quot;:&quot;$\\sigma_{\\mu}\\,=\\,\\frac{0.5}{k{\\sqrt[]{m}}}$&quot;,&quot;font&quot;:{&quot;size&quot;:12,&quot;family&quot;:&quot;Arial&quot;,&quot;color&quot;:&quot;black&quot;},&quot;type&quot;:&quot;$&quot;},{&quot;id&quot;:&quot;7&quot;,&quot;code&quot;:&quot;$\\theta^{t-1}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F22348-F715-4A9B-98FB-B05FF9B8D07E}">
  <we:reference id="WA104295828" version="1.9.0.0" store="en-US" storeType="omex"/>
  <we:alternateReferences>
    <we:reference id="WA104295828" version="1.9.0.0" store="omex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setosa.io/markov/index.html#%7B%22tm%22%3A%5B%5B0.5%2C0.5%5D%2C%5B0.5%2C0.5%5D%5D%7D&quot;,&quot;values&quot;:{},&quot;data&quot;:{&quot;uri&quot;:&quot;setosa.io/markov/index.html#%7B%22tm%22%3A%5B%5B0.5%2C0.5%5D%2C%5B0.5%2C0.5%5D%5D%7D&quot;},&quot;secure&quot;:false}],&quot;name&quot;:&quot;setosa.io/markov/index.html#%7B%22tm%22%3A%5B%5B0.5%2C0.5%5D%2C%5B0.5%2C0.5%5D%5D%7D&quot;,&quot;timeline&quot;:null,&quot;analytics&quot;:null},&quot;hostVersion&quot;:{&quot;major&quot;:0,&quot;minor&quot;:1}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Personalizzato</PresentationFormat>
  <Slides>31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Office Theme</vt:lpstr>
      <vt:lpstr>Bayesian Additive Regression Trees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your attention!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della Svizzera italiana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/ Arial 65</dc:title>
  <dc:creator>Pera Mattia</dc:creator>
  <cp:revision>1314</cp:revision>
  <dcterms:created xsi:type="dcterms:W3CDTF">2017-09-06T08:42:53Z</dcterms:created>
  <dcterms:modified xsi:type="dcterms:W3CDTF">2021-06-22T13:37:14Z</dcterms:modified>
</cp:coreProperties>
</file>