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handoutMasterIdLst>
    <p:handoutMasterId r:id="rId34"/>
  </p:handoutMasterIdLst>
  <p:sldIdLst>
    <p:sldId id="297" r:id="rId2"/>
    <p:sldId id="285" r:id="rId3"/>
    <p:sldId id="303" r:id="rId4"/>
    <p:sldId id="300" r:id="rId5"/>
    <p:sldId id="299" r:id="rId6"/>
    <p:sldId id="301" r:id="rId7"/>
    <p:sldId id="302" r:id="rId8"/>
    <p:sldId id="304" r:id="rId9"/>
    <p:sldId id="308" r:id="rId10"/>
    <p:sldId id="306" r:id="rId11"/>
    <p:sldId id="309"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Lst>
  <p:sldSz cx="10079038" cy="7559675"/>
  <p:notesSz cx="6858000" cy="9144000"/>
  <p:defaultTextStyle>
    <a:defPPr>
      <a:defRPr lang="it-CH"/>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503238" indent="-4603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1006475" indent="-92075"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511300" indent="-1397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2014538" indent="-185738"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ertenleib Gilda" initials="SG"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5B8B6"/>
    <a:srgbClr val="88BB9F"/>
    <a:srgbClr val="FFCD52"/>
    <a:srgbClr val="FE7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8361A-755B-39DE-6EE7-3CC0919E9A4B}" v="4" dt="2021-11-29T22:32:39.735"/>
    <p1510:client id="{057E2D84-AF73-BD16-26DE-38184B284823}" v="131" dt="2021-06-22T15:56:36.743"/>
    <p1510:client id="{0CAB7A45-00B7-DECD-A1A1-825FF2C31069}" v="1002" dt="2021-06-20T13:07:23.493"/>
    <p1510:client id="{238051A7-A334-CA32-671B-5164F88333D1}" v="373" dt="2021-06-20T19:53:11.708"/>
    <p1510:client id="{27759525-CEEA-256F-812E-F6A9F44652CA}" v="253" dt="2021-06-20T11:02:50.599"/>
    <p1510:client id="{48993B01-9D64-005E-EC7D-39D2B1C0DC91}" v="307" dt="2021-06-20T11:12:41.485"/>
    <p1510:client id="{57FB2669-A407-8A18-8ECB-1C131FAC3500}" v="1774" dt="2021-06-21T18:07:28.819"/>
    <p1510:client id="{620407F0-F9F9-53C5-0920-66E1307442A4}" v="1092" dt="2021-06-18T16:59:09.440"/>
    <p1510:client id="{733AA6F1-7477-289B-77FC-84C1D81E136E}" v="568" dt="2021-06-18T14:48:11.192"/>
    <p1510:client id="{A76A38F2-CB59-F8D0-0395-C214BF875424}" v="137" dt="2021-06-22T13:37:06.403"/>
    <p1510:client id="{D059F55E-6538-DB31-AED4-6DDE86C2504E}" v="9" dt="2021-06-22T23:09:13.339"/>
    <p1510:client id="{DBD4CB82-90AD-4E2A-867F-4F6F19509773}" v="3726" dt="2021-06-21T16:54:03.892"/>
    <p1510:client id="{FF89C44B-1D42-F708-8720-54CB2716B3CE}" v="7" dt="2021-06-23T07:07:18.9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këmbi Glejdis" userId="S::shkemg@usi.ch::4d6e5929-7f75-475e-aa09-9e688811d5e5" providerId="AD" clId="Web-{48993B01-9D64-005E-EC7D-39D2B1C0DC91}"/>
    <pc:docChg chg="delSld modSld">
      <pc:chgData name="Shkëmbi Glejdis" userId="S::shkemg@usi.ch::4d6e5929-7f75-475e-aa09-9e688811d5e5" providerId="AD" clId="Web-{48993B01-9D64-005E-EC7D-39D2B1C0DC91}" dt="2021-06-20T11:12:41.298" v="163"/>
      <pc:docMkLst>
        <pc:docMk/>
      </pc:docMkLst>
      <pc:sldChg chg="del">
        <pc:chgData name="Shkëmbi Glejdis" userId="S::shkemg@usi.ch::4d6e5929-7f75-475e-aa09-9e688811d5e5" providerId="AD" clId="Web-{48993B01-9D64-005E-EC7D-39D2B1C0DC91}" dt="2021-06-20T11:03:09.951" v="1"/>
        <pc:sldMkLst>
          <pc:docMk/>
          <pc:sldMk cId="3828429052" sldId="305"/>
        </pc:sldMkLst>
      </pc:sldChg>
      <pc:sldChg chg="del">
        <pc:chgData name="Shkëmbi Glejdis" userId="S::shkemg@usi.ch::4d6e5929-7f75-475e-aa09-9e688811d5e5" providerId="AD" clId="Web-{48993B01-9D64-005E-EC7D-39D2B1C0DC91}" dt="2021-06-20T11:03:08.295" v="0"/>
        <pc:sldMkLst>
          <pc:docMk/>
          <pc:sldMk cId="53201130" sldId="307"/>
        </pc:sldMkLst>
      </pc:sldChg>
      <pc:sldChg chg="addSp delSp modSp">
        <pc:chgData name="Shkëmbi Glejdis" userId="S::shkemg@usi.ch::4d6e5929-7f75-475e-aa09-9e688811d5e5" providerId="AD" clId="Web-{48993B01-9D64-005E-EC7D-39D2B1C0DC91}" dt="2021-06-20T11:12:41.298" v="163"/>
        <pc:sldMkLst>
          <pc:docMk/>
          <pc:sldMk cId="2096405951" sldId="308"/>
        </pc:sldMkLst>
        <pc:spChg chg="mod">
          <ac:chgData name="Shkëmbi Glejdis" userId="S::shkemg@usi.ch::4d6e5929-7f75-475e-aa09-9e688811d5e5" providerId="AD" clId="Web-{48993B01-9D64-005E-EC7D-39D2B1C0DC91}" dt="2021-06-20T11:09:10.576" v="156" actId="14100"/>
          <ac:spMkLst>
            <pc:docMk/>
            <pc:sldMk cId="2096405951" sldId="308"/>
            <ac:spMk id="2" creationId="{47E12B75-2C3F-4884-89E3-ABA4CCDE63D0}"/>
          </ac:spMkLst>
        </pc:spChg>
        <pc:picChg chg="del">
          <ac:chgData name="Shkëmbi Glejdis" userId="S::shkemg@usi.ch::4d6e5929-7f75-475e-aa09-9e688811d5e5" providerId="AD" clId="Web-{48993B01-9D64-005E-EC7D-39D2B1C0DC91}" dt="2021-06-20T11:04:02.485" v="17"/>
          <ac:picMkLst>
            <pc:docMk/>
            <pc:sldMk cId="2096405951" sldId="308"/>
            <ac:picMk id="3" creationId="{C66328B8-C29B-43F6-B573-D2A85C77E466}"/>
          </ac:picMkLst>
        </pc:picChg>
        <pc:picChg chg="mod">
          <ac:chgData name="Shkëmbi Glejdis" userId="S::shkemg@usi.ch::4d6e5929-7f75-475e-aa09-9e688811d5e5" providerId="AD" clId="Web-{48993B01-9D64-005E-EC7D-39D2B1C0DC91}" dt="2021-06-20T11:08:26.466" v="118" actId="1076"/>
          <ac:picMkLst>
            <pc:docMk/>
            <pc:sldMk cId="2096405951" sldId="308"/>
            <ac:picMk id="6" creationId="{F9C79460-8A95-4744-B0C9-948C274651BB}"/>
          </ac:picMkLst>
        </pc:picChg>
        <pc:picChg chg="add mod">
          <ac:chgData name="Shkëmbi Glejdis" userId="S::shkemg@usi.ch::4d6e5929-7f75-475e-aa09-9e688811d5e5" providerId="AD" clId="Web-{48993B01-9D64-005E-EC7D-39D2B1C0DC91}" dt="2021-06-20T11:07:05.325" v="51" actId="1076"/>
          <ac:picMkLst>
            <pc:docMk/>
            <pc:sldMk cId="2096405951" sldId="308"/>
            <ac:picMk id="7" creationId="{E56CB82B-37E2-478A-AEED-2B3C88BAD6C0}"/>
          </ac:picMkLst>
        </pc:picChg>
        <pc:picChg chg="add mod">
          <ac:chgData name="Shkëmbi Glejdis" userId="S::shkemg@usi.ch::4d6e5929-7f75-475e-aa09-9e688811d5e5" providerId="AD" clId="Web-{48993B01-9D64-005E-EC7D-39D2B1C0DC91}" dt="2021-06-20T11:12:41.298" v="163"/>
          <ac:picMkLst>
            <pc:docMk/>
            <pc:sldMk cId="2096405951" sldId="308"/>
            <ac:picMk id="12" creationId="{7C321629-1BEB-49E1-A147-7B49E6083BB5}"/>
          </ac:picMkLst>
        </pc:picChg>
        <pc:inkChg chg="add del">
          <ac:chgData name="Shkëmbi Glejdis" userId="S::shkemg@usi.ch::4d6e5929-7f75-475e-aa09-9e688811d5e5" providerId="AD" clId="Web-{48993B01-9D64-005E-EC7D-39D2B1C0DC91}" dt="2021-06-20T11:10:02.936" v="160"/>
          <ac:inkMkLst>
            <pc:docMk/>
            <pc:sldMk cId="2096405951" sldId="308"/>
            <ac:inkMk id="9" creationId="{CAC52AC5-B110-4333-BF7D-89EB5913F832}"/>
          </ac:inkMkLst>
        </pc:inkChg>
        <pc:inkChg chg="add del">
          <ac:chgData name="Shkëmbi Glejdis" userId="S::shkemg@usi.ch::4d6e5929-7f75-475e-aa09-9e688811d5e5" providerId="AD" clId="Web-{48993B01-9D64-005E-EC7D-39D2B1C0DC91}" dt="2021-06-20T11:10:02.936" v="159"/>
          <ac:inkMkLst>
            <pc:docMk/>
            <pc:sldMk cId="2096405951" sldId="308"/>
            <ac:inkMk id="10" creationId="{C3614EBE-9FF2-4F83-969B-39F315A88C4B}"/>
          </ac:inkMkLst>
        </pc:inkChg>
        <pc:inkChg chg="add del">
          <ac:chgData name="Shkëmbi Glejdis" userId="S::shkemg@usi.ch::4d6e5929-7f75-475e-aa09-9e688811d5e5" providerId="AD" clId="Web-{48993B01-9D64-005E-EC7D-39D2B1C0DC91}" dt="2021-06-20T11:10:08.280" v="162"/>
          <ac:inkMkLst>
            <pc:docMk/>
            <pc:sldMk cId="2096405951" sldId="308"/>
            <ac:inkMk id="11" creationId="{1EBD6E2B-D629-4050-9955-497BF618B2ED}"/>
          </ac:inkMkLst>
        </pc:inkChg>
      </pc:sldChg>
    </pc:docChg>
  </pc:docChgLst>
  <pc:docChgLst>
    <pc:chgData name="Erick Franciskus Xaverius" userId="S::erickf@usi.ch::62a52b40-fadd-400b-8514-7162174604e7" providerId="AD" clId="Web-{FF89C44B-1D42-F708-8720-54CB2716B3CE}"/>
    <pc:docChg chg="modSld">
      <pc:chgData name="Erick Franciskus Xaverius" userId="S::erickf@usi.ch::62a52b40-fadd-400b-8514-7162174604e7" providerId="AD" clId="Web-{FF89C44B-1D42-F708-8720-54CB2716B3CE}" dt="2021-06-23T07:07:18.952" v="3" actId="20577"/>
      <pc:docMkLst>
        <pc:docMk/>
      </pc:docMkLst>
      <pc:sldChg chg="modSp">
        <pc:chgData name="Erick Franciskus Xaverius" userId="S::erickf@usi.ch::62a52b40-fadd-400b-8514-7162174604e7" providerId="AD" clId="Web-{FF89C44B-1D42-F708-8720-54CB2716B3CE}" dt="2021-06-23T07:07:18.952" v="3" actId="20577"/>
        <pc:sldMkLst>
          <pc:docMk/>
          <pc:sldMk cId="3734130406" sldId="302"/>
        </pc:sldMkLst>
        <pc:spChg chg="mod">
          <ac:chgData name="Erick Franciskus Xaverius" userId="S::erickf@usi.ch::62a52b40-fadd-400b-8514-7162174604e7" providerId="AD" clId="Web-{FF89C44B-1D42-F708-8720-54CB2716B3CE}" dt="2021-06-23T07:07:18.952" v="3" actId="20577"/>
          <ac:spMkLst>
            <pc:docMk/>
            <pc:sldMk cId="3734130406" sldId="302"/>
            <ac:spMk id="7" creationId="{CFA74DF6-217D-493E-95CA-A4B360ACA603}"/>
          </ac:spMkLst>
        </pc:spChg>
      </pc:sldChg>
      <pc:sldChg chg="modSp">
        <pc:chgData name="Erick Franciskus Xaverius" userId="S::erickf@usi.ch::62a52b40-fadd-400b-8514-7162174604e7" providerId="AD" clId="Web-{FF89C44B-1D42-F708-8720-54CB2716B3CE}" dt="2021-06-23T06:43:04.396" v="0" actId="1076"/>
        <pc:sldMkLst>
          <pc:docMk/>
          <pc:sldMk cId="2096405951" sldId="308"/>
        </pc:sldMkLst>
        <pc:picChg chg="mod">
          <ac:chgData name="Erick Franciskus Xaverius" userId="S::erickf@usi.ch::62a52b40-fadd-400b-8514-7162174604e7" providerId="AD" clId="Web-{FF89C44B-1D42-F708-8720-54CB2716B3CE}" dt="2021-06-23T06:43:04.396" v="0" actId="1076"/>
          <ac:picMkLst>
            <pc:docMk/>
            <pc:sldMk cId="2096405951" sldId="308"/>
            <ac:picMk id="6" creationId="{F9C79460-8A95-4744-B0C9-948C274651BB}"/>
          </ac:picMkLst>
        </pc:picChg>
      </pc:sldChg>
    </pc:docChg>
  </pc:docChgLst>
  <pc:docChgLst>
    <pc:chgData name="Erick Franciskus Xaverius" userId="S::erickf@usi.ch::62a52b40-fadd-400b-8514-7162174604e7" providerId="AD" clId="Web-{DBD4CB82-90AD-4E2A-867F-4F6F19509773}"/>
    <pc:docChg chg="addSld delSld modSld">
      <pc:chgData name="Erick Franciskus Xaverius" userId="S::erickf@usi.ch::62a52b40-fadd-400b-8514-7162174604e7" providerId="AD" clId="Web-{DBD4CB82-90AD-4E2A-867F-4F6F19509773}" dt="2021-06-21T16:54:03.892" v="2130"/>
      <pc:docMkLst>
        <pc:docMk/>
      </pc:docMkLst>
      <pc:sldChg chg="addSp delSp modSp">
        <pc:chgData name="Erick Franciskus Xaverius" userId="S::erickf@usi.ch::62a52b40-fadd-400b-8514-7162174604e7" providerId="AD" clId="Web-{DBD4CB82-90AD-4E2A-867F-4F6F19509773}" dt="2021-06-21T12:41:10.114" v="131" actId="1076"/>
        <pc:sldMkLst>
          <pc:docMk/>
          <pc:sldMk cId="3211224849" sldId="299"/>
        </pc:sldMkLst>
        <pc:spChg chg="add">
          <ac:chgData name="Erick Franciskus Xaverius" userId="S::erickf@usi.ch::62a52b40-fadd-400b-8514-7162174604e7" providerId="AD" clId="Web-{DBD4CB82-90AD-4E2A-867F-4F6F19509773}" dt="2021-06-21T12:39:39.893" v="105"/>
          <ac:spMkLst>
            <pc:docMk/>
            <pc:sldMk cId="3211224849" sldId="299"/>
            <ac:spMk id="7" creationId="{F31042B4-C214-43B9-AED0-75BD8084F82E}"/>
          </ac:spMkLst>
        </pc:spChg>
        <pc:spChg chg="add del mod">
          <ac:chgData name="Erick Franciskus Xaverius" userId="S::erickf@usi.ch::62a52b40-fadd-400b-8514-7162174604e7" providerId="AD" clId="Web-{DBD4CB82-90AD-4E2A-867F-4F6F19509773}" dt="2021-06-21T12:41:02.583" v="123"/>
          <ac:spMkLst>
            <pc:docMk/>
            <pc:sldMk cId="3211224849" sldId="299"/>
            <ac:spMk id="9" creationId="{AA577B48-341B-427B-93AF-8D218310BF86}"/>
          </ac:spMkLst>
        </pc:spChg>
        <pc:graphicFrameChg chg="mod">
          <ac:chgData name="Erick Franciskus Xaverius" userId="S::erickf@usi.ch::62a52b40-fadd-400b-8514-7162174604e7" providerId="AD" clId="Web-{DBD4CB82-90AD-4E2A-867F-4F6F19509773}" dt="2021-06-21T12:41:10.114" v="131" actId="1076"/>
          <ac:graphicFrameMkLst>
            <pc:docMk/>
            <pc:sldMk cId="3211224849" sldId="299"/>
            <ac:graphicFrameMk id="3" creationId="{B22D6997-9128-4220-9FF8-D4FDCECBAD41}"/>
          </ac:graphicFrameMkLst>
        </pc:graphicFrameChg>
      </pc:sldChg>
      <pc:sldChg chg="modSp">
        <pc:chgData name="Erick Franciskus Xaverius" userId="S::erickf@usi.ch::62a52b40-fadd-400b-8514-7162174604e7" providerId="AD" clId="Web-{DBD4CB82-90AD-4E2A-867F-4F6F19509773}" dt="2021-06-21T12:41:03.739" v="129" actId="20577"/>
        <pc:sldMkLst>
          <pc:docMk/>
          <pc:sldMk cId="2930574017" sldId="300"/>
        </pc:sldMkLst>
        <pc:spChg chg="mod">
          <ac:chgData name="Erick Franciskus Xaverius" userId="S::erickf@usi.ch::62a52b40-fadd-400b-8514-7162174604e7" providerId="AD" clId="Web-{DBD4CB82-90AD-4E2A-867F-4F6F19509773}" dt="2021-06-21T12:41:03.739" v="129" actId="20577"/>
          <ac:spMkLst>
            <pc:docMk/>
            <pc:sldMk cId="2930574017" sldId="300"/>
            <ac:spMk id="6" creationId="{AE1E1796-1C63-446F-9EED-8189F771B50D}"/>
          </ac:spMkLst>
        </pc:spChg>
      </pc:sldChg>
      <pc:sldChg chg="modSp">
        <pc:chgData name="Erick Franciskus Xaverius" userId="S::erickf@usi.ch::62a52b40-fadd-400b-8514-7162174604e7" providerId="AD" clId="Web-{DBD4CB82-90AD-4E2A-867F-4F6F19509773}" dt="2021-06-21T12:37:42.593" v="76" actId="14100"/>
        <pc:sldMkLst>
          <pc:docMk/>
          <pc:sldMk cId="3734130406" sldId="302"/>
        </pc:sldMkLst>
        <pc:spChg chg="mod">
          <ac:chgData name="Erick Franciskus Xaverius" userId="S::erickf@usi.ch::62a52b40-fadd-400b-8514-7162174604e7" providerId="AD" clId="Web-{DBD4CB82-90AD-4E2A-867F-4F6F19509773}" dt="2021-06-21T12:37:42.593" v="76" actId="14100"/>
          <ac:spMkLst>
            <pc:docMk/>
            <pc:sldMk cId="3734130406" sldId="302"/>
            <ac:spMk id="7" creationId="{CFA74DF6-217D-493E-95CA-A4B360ACA603}"/>
          </ac:spMkLst>
        </pc:spChg>
      </pc:sldChg>
      <pc:sldChg chg="modSp">
        <pc:chgData name="Erick Franciskus Xaverius" userId="S::erickf@usi.ch::62a52b40-fadd-400b-8514-7162174604e7" providerId="AD" clId="Web-{DBD4CB82-90AD-4E2A-867F-4F6F19509773}" dt="2021-06-21T16:16:42.074" v="1259" actId="20577"/>
        <pc:sldMkLst>
          <pc:docMk/>
          <pc:sldMk cId="133105708" sldId="303"/>
        </pc:sldMkLst>
        <pc:spChg chg="mod">
          <ac:chgData name="Erick Franciskus Xaverius" userId="S::erickf@usi.ch::62a52b40-fadd-400b-8514-7162174604e7" providerId="AD" clId="Web-{DBD4CB82-90AD-4E2A-867F-4F6F19509773}" dt="2021-06-21T16:16:42.074" v="1259" actId="20577"/>
          <ac:spMkLst>
            <pc:docMk/>
            <pc:sldMk cId="133105708" sldId="303"/>
            <ac:spMk id="16" creationId="{C4D5EF4D-9030-474B-B86A-62B5017152DE}"/>
          </ac:spMkLst>
        </pc:spChg>
      </pc:sldChg>
      <pc:sldChg chg="modSp">
        <pc:chgData name="Erick Franciskus Xaverius" userId="S::erickf@usi.ch::62a52b40-fadd-400b-8514-7162174604e7" providerId="AD" clId="Web-{DBD4CB82-90AD-4E2A-867F-4F6F19509773}" dt="2021-06-21T14:29:13.836" v="283" actId="1076"/>
        <pc:sldMkLst>
          <pc:docMk/>
          <pc:sldMk cId="4114443450" sldId="304"/>
        </pc:sldMkLst>
        <pc:spChg chg="mod">
          <ac:chgData name="Erick Franciskus Xaverius" userId="S::erickf@usi.ch::62a52b40-fadd-400b-8514-7162174604e7" providerId="AD" clId="Web-{DBD4CB82-90AD-4E2A-867F-4F6F19509773}" dt="2021-06-21T12:27:13.153" v="24" actId="20577"/>
          <ac:spMkLst>
            <pc:docMk/>
            <pc:sldMk cId="4114443450" sldId="304"/>
            <ac:spMk id="2" creationId="{CEFE72BF-FF9F-4F35-AE02-BAF9FC6144BE}"/>
          </ac:spMkLst>
        </pc:spChg>
        <pc:picChg chg="mod">
          <ac:chgData name="Erick Franciskus Xaverius" userId="S::erickf@usi.ch::62a52b40-fadd-400b-8514-7162174604e7" providerId="AD" clId="Web-{DBD4CB82-90AD-4E2A-867F-4F6F19509773}" dt="2021-06-21T12:27:02.637" v="22" actId="1076"/>
          <ac:picMkLst>
            <pc:docMk/>
            <pc:sldMk cId="4114443450" sldId="304"/>
            <ac:picMk id="6" creationId="{A2AE7515-6768-42E8-A800-2077C94999D6}"/>
          </ac:picMkLst>
        </pc:picChg>
        <pc:picChg chg="mod">
          <ac:chgData name="Erick Franciskus Xaverius" userId="S::erickf@usi.ch::62a52b40-fadd-400b-8514-7162174604e7" providerId="AD" clId="Web-{DBD4CB82-90AD-4E2A-867F-4F6F19509773}" dt="2021-06-21T14:29:13.836" v="283" actId="1076"/>
          <ac:picMkLst>
            <pc:docMk/>
            <pc:sldMk cId="4114443450" sldId="304"/>
            <ac:picMk id="9" creationId="{E845F826-2CAE-43C0-833F-BF62159F3712}"/>
          </ac:picMkLst>
        </pc:picChg>
      </pc:sldChg>
      <pc:sldChg chg="addSp delSp modSp">
        <pc:chgData name="Erick Franciskus Xaverius" userId="S::erickf@usi.ch::62a52b40-fadd-400b-8514-7162174604e7" providerId="AD" clId="Web-{DBD4CB82-90AD-4E2A-867F-4F6F19509773}" dt="2021-06-21T15:31:41.313" v="905" actId="1076"/>
        <pc:sldMkLst>
          <pc:docMk/>
          <pc:sldMk cId="9472096" sldId="306"/>
        </pc:sldMkLst>
        <pc:spChg chg="del mod">
          <ac:chgData name="Erick Franciskus Xaverius" userId="S::erickf@usi.ch::62a52b40-fadd-400b-8514-7162174604e7" providerId="AD" clId="Web-{DBD4CB82-90AD-4E2A-867F-4F6F19509773}" dt="2021-06-21T12:47:09.500" v="152"/>
          <ac:spMkLst>
            <pc:docMk/>
            <pc:sldMk cId="9472096" sldId="306"/>
            <ac:spMk id="2" creationId="{8ABBCC4E-D5C1-4037-80E0-1567B4770E28}"/>
          </ac:spMkLst>
        </pc:spChg>
        <pc:spChg chg="add del mod">
          <ac:chgData name="Erick Franciskus Xaverius" userId="S::erickf@usi.ch::62a52b40-fadd-400b-8514-7162174604e7" providerId="AD" clId="Web-{DBD4CB82-90AD-4E2A-867F-4F6F19509773}" dt="2021-06-21T14:41:54.341" v="313"/>
          <ac:spMkLst>
            <pc:docMk/>
            <pc:sldMk cId="9472096" sldId="306"/>
            <ac:spMk id="2" creationId="{AFB6083D-784F-4434-B831-3B2B3F38DC81}"/>
          </ac:spMkLst>
        </pc:spChg>
        <pc:spChg chg="mod">
          <ac:chgData name="Erick Franciskus Xaverius" userId="S::erickf@usi.ch::62a52b40-fadd-400b-8514-7162174604e7" providerId="AD" clId="Web-{DBD4CB82-90AD-4E2A-867F-4F6F19509773}" dt="2021-06-21T15:31:39.219" v="904" actId="1076"/>
          <ac:spMkLst>
            <pc:docMk/>
            <pc:sldMk cId="9472096" sldId="306"/>
            <ac:spMk id="7" creationId="{AECAB1E3-EBE8-4ABE-9D82-1C259BBB8880}"/>
          </ac:spMkLst>
        </pc:spChg>
        <pc:spChg chg="add mod">
          <ac:chgData name="Erick Franciskus Xaverius" userId="S::erickf@usi.ch::62a52b40-fadd-400b-8514-7162174604e7" providerId="AD" clId="Web-{DBD4CB82-90AD-4E2A-867F-4F6F19509773}" dt="2021-06-21T14:41:13.746" v="310" actId="1076"/>
          <ac:spMkLst>
            <pc:docMk/>
            <pc:sldMk cId="9472096" sldId="306"/>
            <ac:spMk id="9" creationId="{FDE17B51-C20A-40E4-B733-878493EC8000}"/>
          </ac:spMkLst>
        </pc:spChg>
        <pc:picChg chg="del">
          <ac:chgData name="Erick Franciskus Xaverius" userId="S::erickf@usi.ch::62a52b40-fadd-400b-8514-7162174604e7" providerId="AD" clId="Web-{DBD4CB82-90AD-4E2A-867F-4F6F19509773}" dt="2021-06-21T12:35:57.856" v="69"/>
          <ac:picMkLst>
            <pc:docMk/>
            <pc:sldMk cId="9472096" sldId="306"/>
            <ac:picMk id="3" creationId="{8E6BC607-E125-44EE-BFDB-478E73957A53}"/>
          </ac:picMkLst>
        </pc:picChg>
        <pc:picChg chg="add mod">
          <ac:chgData name="Erick Franciskus Xaverius" userId="S::erickf@usi.ch::62a52b40-fadd-400b-8514-7162174604e7" providerId="AD" clId="Web-{DBD4CB82-90AD-4E2A-867F-4F6F19509773}" dt="2021-06-21T14:45:02.331" v="317" actId="1076"/>
          <ac:picMkLst>
            <pc:docMk/>
            <pc:sldMk cId="9472096" sldId="306"/>
            <ac:picMk id="3" creationId="{A8501D62-6FE1-4CE1-8F09-25C609D78E14}"/>
          </ac:picMkLst>
        </pc:picChg>
        <pc:picChg chg="del mod">
          <ac:chgData name="Erick Franciskus Xaverius" userId="S::erickf@usi.ch::62a52b40-fadd-400b-8514-7162174604e7" providerId="AD" clId="Web-{DBD4CB82-90AD-4E2A-867F-4F6F19509773}" dt="2021-06-21T14:45:07.268" v="318"/>
          <ac:picMkLst>
            <pc:docMk/>
            <pc:sldMk cId="9472096" sldId="306"/>
            <ac:picMk id="6" creationId="{D5CF12D4-3F04-4836-BC6B-34E90D8EFA94}"/>
          </ac:picMkLst>
        </pc:picChg>
        <pc:picChg chg="add del mod">
          <ac:chgData name="Erick Franciskus Xaverius" userId="S::erickf@usi.ch::62a52b40-fadd-400b-8514-7162174604e7" providerId="AD" clId="Web-{DBD4CB82-90AD-4E2A-867F-4F6F19509773}" dt="2021-06-21T14:51:23.654" v="323"/>
          <ac:picMkLst>
            <pc:docMk/>
            <pc:sldMk cId="9472096" sldId="306"/>
            <ac:picMk id="10" creationId="{1C22243C-1DB9-4827-87A9-297FD9E7C6CF}"/>
          </ac:picMkLst>
        </pc:picChg>
        <pc:picChg chg="add del mod">
          <ac:chgData name="Erick Franciskus Xaverius" userId="S::erickf@usi.ch::62a52b40-fadd-400b-8514-7162174604e7" providerId="AD" clId="Web-{DBD4CB82-90AD-4E2A-867F-4F6F19509773}" dt="2021-06-21T14:51:32.216" v="326"/>
          <ac:picMkLst>
            <pc:docMk/>
            <pc:sldMk cId="9472096" sldId="306"/>
            <ac:picMk id="11" creationId="{D56307A7-A513-4646-A184-126FAAF1BCE7}"/>
          </ac:picMkLst>
        </pc:picChg>
        <pc:picChg chg="add del mod">
          <ac:chgData name="Erick Franciskus Xaverius" userId="S::erickf@usi.ch::62a52b40-fadd-400b-8514-7162174604e7" providerId="AD" clId="Web-{DBD4CB82-90AD-4E2A-867F-4F6F19509773}" dt="2021-06-21T14:53:18.407" v="342"/>
          <ac:picMkLst>
            <pc:docMk/>
            <pc:sldMk cId="9472096" sldId="306"/>
            <ac:picMk id="12" creationId="{D6259D30-727D-4D28-951A-1B2D67F45EAD}"/>
          </ac:picMkLst>
        </pc:picChg>
        <pc:picChg chg="add del mod">
          <ac:chgData name="Erick Franciskus Xaverius" userId="S::erickf@usi.ch::62a52b40-fadd-400b-8514-7162174604e7" providerId="AD" clId="Web-{DBD4CB82-90AD-4E2A-867F-4F6F19509773}" dt="2021-06-21T14:53:57.533" v="349"/>
          <ac:picMkLst>
            <pc:docMk/>
            <pc:sldMk cId="9472096" sldId="306"/>
            <ac:picMk id="13" creationId="{87C538AB-89AA-4D54-B59A-A84774C47917}"/>
          </ac:picMkLst>
        </pc:picChg>
        <pc:picChg chg="add mod">
          <ac:chgData name="Erick Franciskus Xaverius" userId="S::erickf@usi.ch::62a52b40-fadd-400b-8514-7162174604e7" providerId="AD" clId="Web-{DBD4CB82-90AD-4E2A-867F-4F6F19509773}" dt="2021-06-21T15:31:41.313" v="905" actId="1076"/>
          <ac:picMkLst>
            <pc:docMk/>
            <pc:sldMk cId="9472096" sldId="306"/>
            <ac:picMk id="14" creationId="{3922D415-E56B-419F-9954-92E04FD411AE}"/>
          </ac:picMkLst>
        </pc:picChg>
      </pc:sldChg>
      <pc:sldChg chg="addSp modSp">
        <pc:chgData name="Erick Franciskus Xaverius" userId="S::erickf@usi.ch::62a52b40-fadd-400b-8514-7162174604e7" providerId="AD" clId="Web-{DBD4CB82-90AD-4E2A-867F-4F6F19509773}" dt="2021-06-21T15:31:51.407" v="906" actId="1076"/>
        <pc:sldMkLst>
          <pc:docMk/>
          <pc:sldMk cId="2096405951" sldId="308"/>
        </pc:sldMkLst>
        <pc:spChg chg="mod">
          <ac:chgData name="Erick Franciskus Xaverius" userId="S::erickf@usi.ch::62a52b40-fadd-400b-8514-7162174604e7" providerId="AD" clId="Web-{DBD4CB82-90AD-4E2A-867F-4F6F19509773}" dt="2021-06-21T15:04:08.159" v="509" actId="20577"/>
          <ac:spMkLst>
            <pc:docMk/>
            <pc:sldMk cId="2096405951" sldId="308"/>
            <ac:spMk id="2" creationId="{47E12B75-2C3F-4884-89E3-ABA4CCDE63D0}"/>
          </ac:spMkLst>
        </pc:spChg>
        <pc:spChg chg="add mod">
          <ac:chgData name="Erick Franciskus Xaverius" userId="S::erickf@usi.ch::62a52b40-fadd-400b-8514-7162174604e7" providerId="AD" clId="Web-{DBD4CB82-90AD-4E2A-867F-4F6F19509773}" dt="2021-06-21T14:27:31.036" v="269" actId="1076"/>
          <ac:spMkLst>
            <pc:docMk/>
            <pc:sldMk cId="2096405951" sldId="308"/>
            <ac:spMk id="11" creationId="{A0A9B5DC-99AD-4155-9E32-20BD911E5278}"/>
          </ac:spMkLst>
        </pc:spChg>
        <pc:picChg chg="mod">
          <ac:chgData name="Erick Franciskus Xaverius" userId="S::erickf@usi.ch::62a52b40-fadd-400b-8514-7162174604e7" providerId="AD" clId="Web-{DBD4CB82-90AD-4E2A-867F-4F6F19509773}" dt="2021-06-21T14:54:34.846" v="355" actId="1076"/>
          <ac:picMkLst>
            <pc:docMk/>
            <pc:sldMk cId="2096405951" sldId="308"/>
            <ac:picMk id="3" creationId="{1740E6CC-CAEE-4879-AEFE-46DB4461DC5A}"/>
          </ac:picMkLst>
        </pc:picChg>
        <pc:picChg chg="mod">
          <ac:chgData name="Erick Franciskus Xaverius" userId="S::erickf@usi.ch::62a52b40-fadd-400b-8514-7162174604e7" providerId="AD" clId="Web-{DBD4CB82-90AD-4E2A-867F-4F6F19509773}" dt="2021-06-21T15:31:51.407" v="906" actId="1076"/>
          <ac:picMkLst>
            <pc:docMk/>
            <pc:sldMk cId="2096405951" sldId="308"/>
            <ac:picMk id="6" creationId="{F9C79460-8A95-4744-B0C9-948C274651BB}"/>
          </ac:picMkLst>
        </pc:picChg>
        <pc:picChg chg="mod">
          <ac:chgData name="Erick Franciskus Xaverius" userId="S::erickf@usi.ch::62a52b40-fadd-400b-8514-7162174604e7" providerId="AD" clId="Web-{DBD4CB82-90AD-4E2A-867F-4F6F19509773}" dt="2021-06-21T14:26:46.785" v="252" actId="1076"/>
          <ac:picMkLst>
            <pc:docMk/>
            <pc:sldMk cId="2096405951" sldId="308"/>
            <ac:picMk id="7" creationId="{E56CB82B-37E2-478A-AEED-2B3C88BAD6C0}"/>
          </ac:picMkLst>
        </pc:picChg>
        <pc:picChg chg="add mod">
          <ac:chgData name="Erick Franciskus Xaverius" userId="S::erickf@usi.ch::62a52b40-fadd-400b-8514-7162174604e7" providerId="AD" clId="Web-{DBD4CB82-90AD-4E2A-867F-4F6F19509773}" dt="2021-06-21T14:39:45.134" v="309" actId="1076"/>
          <ac:picMkLst>
            <pc:docMk/>
            <pc:sldMk cId="2096405951" sldId="308"/>
            <ac:picMk id="9" creationId="{7DE4ED74-7FC1-4062-95CB-C36DFE061B20}"/>
          </ac:picMkLst>
        </pc:picChg>
        <pc:picChg chg="mod">
          <ac:chgData name="Erick Franciskus Xaverius" userId="S::erickf@usi.ch::62a52b40-fadd-400b-8514-7162174604e7" providerId="AD" clId="Web-{DBD4CB82-90AD-4E2A-867F-4F6F19509773}" dt="2021-06-21T14:37:15.521" v="304" actId="1076"/>
          <ac:picMkLst>
            <pc:docMk/>
            <pc:sldMk cId="2096405951" sldId="308"/>
            <ac:picMk id="10" creationId="{46833C9C-77D8-4297-958F-5E2AAAFE5D9C}"/>
          </ac:picMkLst>
        </pc:picChg>
        <pc:picChg chg="mod">
          <ac:chgData name="Erick Franciskus Xaverius" userId="S::erickf@usi.ch::62a52b40-fadd-400b-8514-7162174604e7" providerId="AD" clId="Web-{DBD4CB82-90AD-4E2A-867F-4F6F19509773}" dt="2021-06-21T12:35:06.542" v="67" actId="1076"/>
          <ac:picMkLst>
            <pc:docMk/>
            <pc:sldMk cId="2096405951" sldId="308"/>
            <ac:picMk id="12" creationId="{7C321629-1BEB-49E1-A147-7B49E6083BB5}"/>
          </ac:picMkLst>
        </pc:picChg>
        <pc:picChg chg="mod">
          <ac:chgData name="Erick Franciskus Xaverius" userId="S::erickf@usi.ch::62a52b40-fadd-400b-8514-7162174604e7" providerId="AD" clId="Web-{DBD4CB82-90AD-4E2A-867F-4F6F19509773}" dt="2021-06-21T14:37:22.787" v="305" actId="14100"/>
          <ac:picMkLst>
            <pc:docMk/>
            <pc:sldMk cId="2096405951" sldId="308"/>
            <ac:picMk id="13" creationId="{4D297340-B365-425A-BB65-A5CDB16B3699}"/>
          </ac:picMkLst>
        </pc:picChg>
      </pc:sldChg>
      <pc:sldChg chg="addSp delSp modSp">
        <pc:chgData name="Erick Franciskus Xaverius" userId="S::erickf@usi.ch::62a52b40-fadd-400b-8514-7162174604e7" providerId="AD" clId="Web-{DBD4CB82-90AD-4E2A-867F-4F6F19509773}" dt="2021-06-21T16:37:33.329" v="1752" actId="20577"/>
        <pc:sldMkLst>
          <pc:docMk/>
          <pc:sldMk cId="2462665863" sldId="309"/>
        </pc:sldMkLst>
        <pc:spChg chg="add del mod">
          <ac:chgData name="Erick Franciskus Xaverius" userId="S::erickf@usi.ch::62a52b40-fadd-400b-8514-7162174604e7" providerId="AD" clId="Web-{DBD4CB82-90AD-4E2A-867F-4F6F19509773}" dt="2021-06-21T12:22:36.552" v="17"/>
          <ac:spMkLst>
            <pc:docMk/>
            <pc:sldMk cId="2462665863" sldId="309"/>
            <ac:spMk id="2" creationId="{B17D1A3C-4516-4A53-AAFB-1EFEBABC32F2}"/>
          </ac:spMkLst>
        </pc:spChg>
        <pc:spChg chg="mod">
          <ac:chgData name="Erick Franciskus Xaverius" userId="S::erickf@usi.ch::62a52b40-fadd-400b-8514-7162174604e7" providerId="AD" clId="Web-{DBD4CB82-90AD-4E2A-867F-4F6F19509773}" dt="2021-06-21T16:37:33.329" v="1752" actId="20577"/>
          <ac:spMkLst>
            <pc:docMk/>
            <pc:sldMk cId="2462665863" sldId="309"/>
            <ac:spMk id="6" creationId="{8E338D2D-E869-4509-94F3-9D417DF7104C}"/>
          </ac:spMkLst>
        </pc:spChg>
        <pc:picChg chg="add mod">
          <ac:chgData name="Erick Franciskus Xaverius" userId="S::erickf@usi.ch::62a52b40-fadd-400b-8514-7162174604e7" providerId="AD" clId="Web-{DBD4CB82-90AD-4E2A-867F-4F6F19509773}" dt="2021-06-21T15:11:52.016" v="556" actId="14100"/>
          <ac:picMkLst>
            <pc:docMk/>
            <pc:sldMk cId="2462665863" sldId="309"/>
            <ac:picMk id="2" creationId="{6F62815A-0B7F-433A-9684-94586AB98B22}"/>
          </ac:picMkLst>
        </pc:picChg>
        <pc:picChg chg="mod">
          <ac:chgData name="Erick Franciskus Xaverius" userId="S::erickf@usi.ch::62a52b40-fadd-400b-8514-7162174604e7" providerId="AD" clId="Web-{DBD4CB82-90AD-4E2A-867F-4F6F19509773}" dt="2021-06-21T15:12:31.876" v="596" actId="1076"/>
          <ac:picMkLst>
            <pc:docMk/>
            <pc:sldMk cId="2462665863" sldId="309"/>
            <ac:picMk id="9" creationId="{BD9C7010-09EC-481B-A4FD-14346EA09E93}"/>
          </ac:picMkLst>
        </pc:picChg>
        <pc:picChg chg="del">
          <ac:chgData name="Erick Franciskus Xaverius" userId="S::erickf@usi.ch::62a52b40-fadd-400b-8514-7162174604e7" providerId="AD" clId="Web-{DBD4CB82-90AD-4E2A-867F-4F6F19509773}" dt="2021-06-21T14:55:50.755" v="356"/>
          <ac:picMkLst>
            <pc:docMk/>
            <pc:sldMk cId="2462665863" sldId="309"/>
            <ac:picMk id="10" creationId="{229AC917-FB7B-4DE1-862D-C5009C859E03}"/>
          </ac:picMkLst>
        </pc:picChg>
        <pc:picChg chg="add del mod">
          <ac:chgData name="Erick Franciskus Xaverius" userId="S::erickf@usi.ch::62a52b40-fadd-400b-8514-7162174604e7" providerId="AD" clId="Web-{DBD4CB82-90AD-4E2A-867F-4F6F19509773}" dt="2021-06-21T14:34:35.876" v="296" actId="1076"/>
          <ac:picMkLst>
            <pc:docMk/>
            <pc:sldMk cId="2462665863" sldId="309"/>
            <ac:picMk id="13" creationId="{59FAB4F0-E36F-4740-BE4C-8A92E7972A2A}"/>
          </ac:picMkLst>
        </pc:picChg>
      </pc:sldChg>
      <pc:sldChg chg="new del">
        <pc:chgData name="Erick Franciskus Xaverius" userId="S::erickf@usi.ch::62a52b40-fadd-400b-8514-7162174604e7" providerId="AD" clId="Web-{DBD4CB82-90AD-4E2A-867F-4F6F19509773}" dt="2021-06-21T12:20:08.954" v="8"/>
        <pc:sldMkLst>
          <pc:docMk/>
          <pc:sldMk cId="353312927" sldId="311"/>
        </pc:sldMkLst>
      </pc:sldChg>
      <pc:sldChg chg="addSp delSp modSp add replId">
        <pc:chgData name="Erick Franciskus Xaverius" userId="S::erickf@usi.ch::62a52b40-fadd-400b-8514-7162174604e7" providerId="AD" clId="Web-{DBD4CB82-90AD-4E2A-867F-4F6F19509773}" dt="2021-06-21T15:44:20.427" v="997" actId="20577"/>
        <pc:sldMkLst>
          <pc:docMk/>
          <pc:sldMk cId="1074786496" sldId="311"/>
        </pc:sldMkLst>
        <pc:spChg chg="mod">
          <ac:chgData name="Erick Franciskus Xaverius" userId="S::erickf@usi.ch::62a52b40-fadd-400b-8514-7162174604e7" providerId="AD" clId="Web-{DBD4CB82-90AD-4E2A-867F-4F6F19509773}" dt="2021-06-21T15:44:20.427" v="997" actId="20577"/>
          <ac:spMkLst>
            <pc:docMk/>
            <pc:sldMk cId="1074786496" sldId="311"/>
            <ac:spMk id="6" creationId="{8E338D2D-E869-4509-94F3-9D417DF7104C}"/>
          </ac:spMkLst>
        </pc:spChg>
        <pc:picChg chg="add mod">
          <ac:chgData name="Erick Franciskus Xaverius" userId="S::erickf@usi.ch::62a52b40-fadd-400b-8514-7162174604e7" providerId="AD" clId="Web-{DBD4CB82-90AD-4E2A-867F-4F6F19509773}" dt="2021-06-21T15:24:23.536" v="758" actId="1076"/>
          <ac:picMkLst>
            <pc:docMk/>
            <pc:sldMk cId="1074786496" sldId="311"/>
            <ac:picMk id="2" creationId="{E9767235-0300-4573-96E0-726A40257B84}"/>
          </ac:picMkLst>
        </pc:picChg>
        <pc:picChg chg="add mod">
          <ac:chgData name="Erick Franciskus Xaverius" userId="S::erickf@usi.ch::62a52b40-fadd-400b-8514-7162174604e7" providerId="AD" clId="Web-{DBD4CB82-90AD-4E2A-867F-4F6F19509773}" dt="2021-06-21T15:30:08.248" v="858" actId="1076"/>
          <ac:picMkLst>
            <pc:docMk/>
            <pc:sldMk cId="1074786496" sldId="311"/>
            <ac:picMk id="3" creationId="{8AFA6074-BBFB-4F1C-BA1F-B116BA22F944}"/>
          </ac:picMkLst>
        </pc:picChg>
        <pc:picChg chg="add del mod">
          <ac:chgData name="Erick Franciskus Xaverius" userId="S::erickf@usi.ch::62a52b40-fadd-400b-8514-7162174604e7" providerId="AD" clId="Web-{DBD4CB82-90AD-4E2A-867F-4F6F19509773}" dt="2021-06-21T15:27:09.150" v="764"/>
          <ac:picMkLst>
            <pc:docMk/>
            <pc:sldMk cId="1074786496" sldId="311"/>
            <ac:picMk id="7" creationId="{F54BF526-0EE2-4B8E-BF58-CC6DA41DA1F4}"/>
          </ac:picMkLst>
        </pc:picChg>
        <pc:picChg chg="del">
          <ac:chgData name="Erick Franciskus Xaverius" userId="S::erickf@usi.ch::62a52b40-fadd-400b-8514-7162174604e7" providerId="AD" clId="Web-{DBD4CB82-90AD-4E2A-867F-4F6F19509773}" dt="2021-06-21T15:07:24.602" v="511"/>
          <ac:picMkLst>
            <pc:docMk/>
            <pc:sldMk cId="1074786496" sldId="311"/>
            <ac:picMk id="9" creationId="{BD9C7010-09EC-481B-A4FD-14346EA09E93}"/>
          </ac:picMkLst>
        </pc:picChg>
        <pc:picChg chg="del mod">
          <ac:chgData name="Erick Franciskus Xaverius" userId="S::erickf@usi.ch::62a52b40-fadd-400b-8514-7162174604e7" providerId="AD" clId="Web-{DBD4CB82-90AD-4E2A-867F-4F6F19509773}" dt="2021-06-21T15:32:51.815" v="907"/>
          <ac:picMkLst>
            <pc:docMk/>
            <pc:sldMk cId="1074786496" sldId="311"/>
            <ac:picMk id="10" creationId="{229AC917-FB7B-4DE1-862D-C5009C859E03}"/>
          </ac:picMkLst>
        </pc:picChg>
        <pc:picChg chg="add mod">
          <ac:chgData name="Erick Franciskus Xaverius" userId="S::erickf@usi.ch::62a52b40-fadd-400b-8514-7162174604e7" providerId="AD" clId="Web-{DBD4CB82-90AD-4E2A-867F-4F6F19509773}" dt="2021-06-21T15:43:56.927" v="994" actId="1076"/>
          <ac:picMkLst>
            <pc:docMk/>
            <pc:sldMk cId="1074786496" sldId="311"/>
            <ac:picMk id="11" creationId="{BE76FACF-C86E-4F33-B197-15125EEFFA5D}"/>
          </ac:picMkLst>
        </pc:picChg>
        <pc:picChg chg="add mod">
          <ac:chgData name="Erick Franciskus Xaverius" userId="S::erickf@usi.ch::62a52b40-fadd-400b-8514-7162174604e7" providerId="AD" clId="Web-{DBD4CB82-90AD-4E2A-867F-4F6F19509773}" dt="2021-06-21T15:43:59.943" v="995" actId="1076"/>
          <ac:picMkLst>
            <pc:docMk/>
            <pc:sldMk cId="1074786496" sldId="311"/>
            <ac:picMk id="12" creationId="{BDF9B29E-3039-4114-8706-9158F6036CDE}"/>
          </ac:picMkLst>
        </pc:picChg>
        <pc:picChg chg="add mod">
          <ac:chgData name="Erick Franciskus Xaverius" userId="S::erickf@usi.ch::62a52b40-fadd-400b-8514-7162174604e7" providerId="AD" clId="Web-{DBD4CB82-90AD-4E2A-867F-4F6F19509773}" dt="2021-06-21T15:44:02.786" v="996" actId="1076"/>
          <ac:picMkLst>
            <pc:docMk/>
            <pc:sldMk cId="1074786496" sldId="311"/>
            <ac:picMk id="13" creationId="{1752553C-5928-4E72-8757-5BFCEEDABBFB}"/>
          </ac:picMkLst>
        </pc:picChg>
        <pc:picChg chg="add del mod">
          <ac:chgData name="Erick Franciskus Xaverius" userId="S::erickf@usi.ch::62a52b40-fadd-400b-8514-7162174604e7" providerId="AD" clId="Web-{DBD4CB82-90AD-4E2A-867F-4F6F19509773}" dt="2021-06-21T12:22:46.364" v="21"/>
          <ac:picMkLst>
            <pc:docMk/>
            <pc:sldMk cId="1074786496" sldId="311"/>
            <ac:picMk id="13" creationId="{59FAB4F0-E36F-4740-BE4C-8A92E7972A2A}"/>
          </ac:picMkLst>
        </pc:picChg>
      </pc:sldChg>
      <pc:sldChg chg="addSp delSp modSp add replId">
        <pc:chgData name="Erick Franciskus Xaverius" userId="S::erickf@usi.ch::62a52b40-fadd-400b-8514-7162174604e7" providerId="AD" clId="Web-{DBD4CB82-90AD-4E2A-867F-4F6F19509773}" dt="2021-06-21T16:50:08.823" v="2001" actId="20577"/>
        <pc:sldMkLst>
          <pc:docMk/>
          <pc:sldMk cId="1015973014" sldId="312"/>
        </pc:sldMkLst>
        <pc:spChg chg="del mod">
          <ac:chgData name="Erick Franciskus Xaverius" userId="S::erickf@usi.ch::62a52b40-fadd-400b-8514-7162174604e7" providerId="AD" clId="Web-{DBD4CB82-90AD-4E2A-867F-4F6F19509773}" dt="2021-06-21T16:02:10.738" v="1042"/>
          <ac:spMkLst>
            <pc:docMk/>
            <pc:sldMk cId="1015973014" sldId="312"/>
            <ac:spMk id="2" creationId="{43FC8C70-A608-43C5-B4AB-E99CC578C18D}"/>
          </ac:spMkLst>
        </pc:spChg>
        <pc:spChg chg="add mod">
          <ac:chgData name="Erick Franciskus Xaverius" userId="S::erickf@usi.ch::62a52b40-fadd-400b-8514-7162174604e7" providerId="AD" clId="Web-{DBD4CB82-90AD-4E2A-867F-4F6F19509773}" dt="2021-06-21T16:50:08.823" v="2001" actId="20577"/>
          <ac:spMkLst>
            <pc:docMk/>
            <pc:sldMk cId="1015973014" sldId="312"/>
            <ac:spMk id="3" creationId="{649E2F83-1FFF-4C9F-B9A4-5D2212E07009}"/>
          </ac:spMkLst>
        </pc:spChg>
        <pc:spChg chg="mod">
          <ac:chgData name="Erick Franciskus Xaverius" userId="S::erickf@usi.ch::62a52b40-fadd-400b-8514-7162174604e7" providerId="AD" clId="Web-{DBD4CB82-90AD-4E2A-867F-4F6F19509773}" dt="2021-06-21T16:00:35.016" v="1020" actId="20577"/>
          <ac:spMkLst>
            <pc:docMk/>
            <pc:sldMk cId="1015973014" sldId="312"/>
            <ac:spMk id="6" creationId="{AE1E1796-1C63-446F-9EED-8189F771B50D}"/>
          </ac:spMkLst>
        </pc:spChg>
        <pc:spChg chg="mod">
          <ac:chgData name="Erick Franciskus Xaverius" userId="S::erickf@usi.ch::62a52b40-fadd-400b-8514-7162174604e7" providerId="AD" clId="Web-{DBD4CB82-90AD-4E2A-867F-4F6F19509773}" dt="2021-06-21T15:45:07.757" v="1004" actId="20577"/>
          <ac:spMkLst>
            <pc:docMk/>
            <pc:sldMk cId="1015973014" sldId="312"/>
            <ac:spMk id="8" creationId="{BFFC1A2C-9353-4CA9-95C5-0DFBBAF49B9C}"/>
          </ac:spMkLst>
        </pc:spChg>
        <pc:spChg chg="add del mod">
          <ac:chgData name="Erick Franciskus Xaverius" userId="S::erickf@usi.ch::62a52b40-fadd-400b-8514-7162174604e7" providerId="AD" clId="Web-{DBD4CB82-90AD-4E2A-867F-4F6F19509773}" dt="2021-06-21T16:23:28.007" v="1440"/>
          <ac:spMkLst>
            <pc:docMk/>
            <pc:sldMk cId="1015973014" sldId="312"/>
            <ac:spMk id="9" creationId="{AC8E8D09-C927-4C26-8EC3-877D86F6F07B}"/>
          </ac:spMkLst>
        </pc:spChg>
        <pc:spChg chg="del">
          <ac:chgData name="Erick Franciskus Xaverius" userId="S::erickf@usi.ch::62a52b40-fadd-400b-8514-7162174604e7" providerId="AD" clId="Web-{DBD4CB82-90AD-4E2A-867F-4F6F19509773}" dt="2021-06-21T16:00:47.204" v="1028"/>
          <ac:spMkLst>
            <pc:docMk/>
            <pc:sldMk cId="1015973014" sldId="312"/>
            <ac:spMk id="16" creationId="{B5312E77-F4A2-41FE-BD26-3D2D250D288B}"/>
          </ac:spMkLst>
        </pc:spChg>
        <pc:spChg chg="del">
          <ac:chgData name="Erick Franciskus Xaverius" userId="S::erickf@usi.ch::62a52b40-fadd-400b-8514-7162174604e7" providerId="AD" clId="Web-{DBD4CB82-90AD-4E2A-867F-4F6F19509773}" dt="2021-06-21T16:00:49.048" v="1030"/>
          <ac:spMkLst>
            <pc:docMk/>
            <pc:sldMk cId="1015973014" sldId="312"/>
            <ac:spMk id="17" creationId="{EBE458EC-6A99-48F6-8CEC-CE5C1532B3A5}"/>
          </ac:spMkLst>
        </pc:spChg>
        <pc:spChg chg="add del mod">
          <ac:chgData name="Erick Franciskus Xaverius" userId="S::erickf@usi.ch::62a52b40-fadd-400b-8514-7162174604e7" providerId="AD" clId="Web-{DBD4CB82-90AD-4E2A-867F-4F6F19509773}" dt="2021-06-21T16:19:00.109" v="1353"/>
          <ac:spMkLst>
            <pc:docMk/>
            <pc:sldMk cId="1015973014" sldId="312"/>
            <ac:spMk id="18" creationId="{EA2874CC-B98F-494E-A5F1-344B79302052}"/>
          </ac:spMkLst>
        </pc:spChg>
        <pc:spChg chg="add del mod">
          <ac:chgData name="Erick Franciskus Xaverius" userId="S::erickf@usi.ch::62a52b40-fadd-400b-8514-7162174604e7" providerId="AD" clId="Web-{DBD4CB82-90AD-4E2A-867F-4F6F19509773}" dt="2021-06-21T16:19:21.578" v="1359"/>
          <ac:spMkLst>
            <pc:docMk/>
            <pc:sldMk cId="1015973014" sldId="312"/>
            <ac:spMk id="19" creationId="{AE7F1415-38BF-432F-AAA7-615A70665BA2}"/>
          </ac:spMkLst>
        </pc:spChg>
        <pc:spChg chg="add mod">
          <ac:chgData name="Erick Franciskus Xaverius" userId="S::erickf@usi.ch::62a52b40-fadd-400b-8514-7162174604e7" providerId="AD" clId="Web-{DBD4CB82-90AD-4E2A-867F-4F6F19509773}" dt="2021-06-21T16:33:43.539" v="1684" actId="1076"/>
          <ac:spMkLst>
            <pc:docMk/>
            <pc:sldMk cId="1015973014" sldId="312"/>
            <ac:spMk id="20" creationId="{578BDEAF-080C-441E-90D7-CBAF342E5D34}"/>
          </ac:spMkLst>
        </pc:spChg>
        <pc:picChg chg="add mod">
          <ac:chgData name="Erick Franciskus Xaverius" userId="S::erickf@usi.ch::62a52b40-fadd-400b-8514-7162174604e7" providerId="AD" clId="Web-{DBD4CB82-90AD-4E2A-867F-4F6F19509773}" dt="2021-06-21T16:32:30.646" v="1651" actId="1076"/>
          <ac:picMkLst>
            <pc:docMk/>
            <pc:sldMk cId="1015973014" sldId="312"/>
            <ac:picMk id="7" creationId="{279E6D46-1CBE-4DEE-A98F-B41BB8954842}"/>
          </ac:picMkLst>
        </pc:picChg>
        <pc:picChg chg="del">
          <ac:chgData name="Erick Franciskus Xaverius" userId="S::erickf@usi.ch::62a52b40-fadd-400b-8514-7162174604e7" providerId="AD" clId="Web-{DBD4CB82-90AD-4E2A-867F-4F6F19509773}" dt="2021-06-21T16:00:46.423" v="1027"/>
          <ac:picMkLst>
            <pc:docMk/>
            <pc:sldMk cId="1015973014" sldId="312"/>
            <ac:picMk id="10" creationId="{7862C511-A668-4EC5-9782-13FC1BCC6CCE}"/>
          </ac:picMkLst>
        </pc:picChg>
        <pc:picChg chg="del">
          <ac:chgData name="Erick Franciskus Xaverius" userId="S::erickf@usi.ch::62a52b40-fadd-400b-8514-7162174604e7" providerId="AD" clId="Web-{DBD4CB82-90AD-4E2A-867F-4F6F19509773}" dt="2021-06-21T16:00:45.345" v="1026"/>
          <ac:picMkLst>
            <pc:docMk/>
            <pc:sldMk cId="1015973014" sldId="312"/>
            <ac:picMk id="11" creationId="{3CD628B5-9D80-4AE2-84AB-DA9EC7AF02D8}"/>
          </ac:picMkLst>
        </pc:picChg>
        <pc:picChg chg="del">
          <ac:chgData name="Erick Franciskus Xaverius" userId="S::erickf@usi.ch::62a52b40-fadd-400b-8514-7162174604e7" providerId="AD" clId="Web-{DBD4CB82-90AD-4E2A-867F-4F6F19509773}" dt="2021-06-21T16:00:43.423" v="1024"/>
          <ac:picMkLst>
            <pc:docMk/>
            <pc:sldMk cId="1015973014" sldId="312"/>
            <ac:picMk id="12" creationId="{BDF87E49-ACCB-4775-B949-B84CF89EF9FA}"/>
          </ac:picMkLst>
        </pc:picChg>
        <pc:picChg chg="del">
          <ac:chgData name="Erick Franciskus Xaverius" userId="S::erickf@usi.ch::62a52b40-fadd-400b-8514-7162174604e7" providerId="AD" clId="Web-{DBD4CB82-90AD-4E2A-867F-4F6F19509773}" dt="2021-06-21T16:00:44.314" v="1025"/>
          <ac:picMkLst>
            <pc:docMk/>
            <pc:sldMk cId="1015973014" sldId="312"/>
            <ac:picMk id="13" creationId="{934A282A-6D98-4FFC-A158-1417AC988FB2}"/>
          </ac:picMkLst>
        </pc:picChg>
        <pc:cxnChg chg="del">
          <ac:chgData name="Erick Franciskus Xaverius" userId="S::erickf@usi.ch::62a52b40-fadd-400b-8514-7162174604e7" providerId="AD" clId="Web-{DBD4CB82-90AD-4E2A-867F-4F6F19509773}" dt="2021-06-21T16:00:47.892" v="1029"/>
          <ac:cxnSpMkLst>
            <pc:docMk/>
            <pc:sldMk cId="1015973014" sldId="312"/>
            <ac:cxnSpMk id="15" creationId="{07613B80-0F45-4193-A55D-BDF99386368F}"/>
          </ac:cxnSpMkLst>
        </pc:cxnChg>
      </pc:sldChg>
      <pc:sldChg chg="addSp delSp modSp add replId">
        <pc:chgData name="Erick Franciskus Xaverius" userId="S::erickf@usi.ch::62a52b40-fadd-400b-8514-7162174604e7" providerId="AD" clId="Web-{DBD4CB82-90AD-4E2A-867F-4F6F19509773}" dt="2021-06-21T16:32:21.052" v="1650" actId="1076"/>
        <pc:sldMkLst>
          <pc:docMk/>
          <pc:sldMk cId="2825865331" sldId="313"/>
        </pc:sldMkLst>
        <pc:spChg chg="mod">
          <ac:chgData name="Erick Franciskus Xaverius" userId="S::erickf@usi.ch::62a52b40-fadd-400b-8514-7162174604e7" providerId="AD" clId="Web-{DBD4CB82-90AD-4E2A-867F-4F6F19509773}" dt="2021-06-21T16:27:27.357" v="1508" actId="20577"/>
          <ac:spMkLst>
            <pc:docMk/>
            <pc:sldMk cId="2825865331" sldId="313"/>
            <ac:spMk id="3" creationId="{649E2F83-1FFF-4C9F-B9A4-5D2212E07009}"/>
          </ac:spMkLst>
        </pc:spChg>
        <pc:spChg chg="mod">
          <ac:chgData name="Erick Franciskus Xaverius" userId="S::erickf@usi.ch::62a52b40-fadd-400b-8514-7162174604e7" providerId="AD" clId="Web-{DBD4CB82-90AD-4E2A-867F-4F6F19509773}" dt="2021-06-21T16:28:37.937" v="1520" actId="1076"/>
          <ac:spMkLst>
            <pc:docMk/>
            <pc:sldMk cId="2825865331" sldId="313"/>
            <ac:spMk id="6" creationId="{AE1E1796-1C63-446F-9EED-8189F771B50D}"/>
          </ac:spMkLst>
        </pc:spChg>
        <pc:spChg chg="add mod">
          <ac:chgData name="Erick Franciskus Xaverius" userId="S::erickf@usi.ch::62a52b40-fadd-400b-8514-7162174604e7" providerId="AD" clId="Web-{DBD4CB82-90AD-4E2A-867F-4F6F19509773}" dt="2021-06-21T16:31:25.911" v="1599" actId="20577"/>
          <ac:spMkLst>
            <pc:docMk/>
            <pc:sldMk cId="2825865331" sldId="313"/>
            <ac:spMk id="10" creationId="{CC962DD9-B22C-4195-9D14-68F3A3B59530}"/>
          </ac:spMkLst>
        </pc:spChg>
        <pc:spChg chg="add mod">
          <ac:chgData name="Erick Franciskus Xaverius" userId="S::erickf@usi.ch::62a52b40-fadd-400b-8514-7162174604e7" providerId="AD" clId="Web-{DBD4CB82-90AD-4E2A-867F-4F6F19509773}" dt="2021-06-21T16:32:15.865" v="1648" actId="1076"/>
          <ac:spMkLst>
            <pc:docMk/>
            <pc:sldMk cId="2825865331" sldId="313"/>
            <ac:spMk id="12" creationId="{4DD1DFED-B5B9-4133-998C-3C8B85869E54}"/>
          </ac:spMkLst>
        </pc:spChg>
        <pc:spChg chg="mod">
          <ac:chgData name="Erick Franciskus Xaverius" userId="S::erickf@usi.ch::62a52b40-fadd-400b-8514-7162174604e7" providerId="AD" clId="Web-{DBD4CB82-90AD-4E2A-867F-4F6F19509773}" dt="2021-06-21T16:27:24.841" v="1507" actId="20577"/>
          <ac:spMkLst>
            <pc:docMk/>
            <pc:sldMk cId="2825865331" sldId="313"/>
            <ac:spMk id="20" creationId="{578BDEAF-080C-441E-90D7-CBAF342E5D34}"/>
          </ac:spMkLst>
        </pc:spChg>
        <pc:picChg chg="add mod">
          <ac:chgData name="Erick Franciskus Xaverius" userId="S::erickf@usi.ch::62a52b40-fadd-400b-8514-7162174604e7" providerId="AD" clId="Web-{DBD4CB82-90AD-4E2A-867F-4F6F19509773}" dt="2021-06-21T16:32:19.427" v="1649" actId="1076"/>
          <ac:picMkLst>
            <pc:docMk/>
            <pc:sldMk cId="2825865331" sldId="313"/>
            <ac:picMk id="2" creationId="{CD132733-3F96-4D85-ACCD-6E52141384F3}"/>
          </ac:picMkLst>
        </pc:picChg>
        <pc:picChg chg="del">
          <ac:chgData name="Erick Franciskus Xaverius" userId="S::erickf@usi.ch::62a52b40-fadd-400b-8514-7162174604e7" providerId="AD" clId="Web-{DBD4CB82-90AD-4E2A-867F-4F6F19509773}" dt="2021-06-21T16:27:22.357" v="1505"/>
          <ac:picMkLst>
            <pc:docMk/>
            <pc:sldMk cId="2825865331" sldId="313"/>
            <ac:picMk id="7" creationId="{279E6D46-1CBE-4DEE-A98F-B41BB8954842}"/>
          </ac:picMkLst>
        </pc:picChg>
        <pc:picChg chg="add mod">
          <ac:chgData name="Erick Franciskus Xaverius" userId="S::erickf@usi.ch::62a52b40-fadd-400b-8514-7162174604e7" providerId="AD" clId="Web-{DBD4CB82-90AD-4E2A-867F-4F6F19509773}" dt="2021-06-21T16:32:21.052" v="1650" actId="1076"/>
          <ac:picMkLst>
            <pc:docMk/>
            <pc:sldMk cId="2825865331" sldId="313"/>
            <ac:picMk id="9" creationId="{AD78505A-CE70-4449-8C9D-C0C704C9864F}"/>
          </ac:picMkLst>
        </pc:picChg>
      </pc:sldChg>
      <pc:sldChg chg="addSp delSp modSp add replId">
        <pc:chgData name="Erick Franciskus Xaverius" userId="S::erickf@usi.ch::62a52b40-fadd-400b-8514-7162174604e7" providerId="AD" clId="Web-{DBD4CB82-90AD-4E2A-867F-4F6F19509773}" dt="2021-06-21T16:42:03.071" v="1896" actId="20577"/>
        <pc:sldMkLst>
          <pc:docMk/>
          <pc:sldMk cId="1599965294" sldId="314"/>
        </pc:sldMkLst>
        <pc:spChg chg="mod">
          <ac:chgData name="Erick Franciskus Xaverius" userId="S::erickf@usi.ch::62a52b40-fadd-400b-8514-7162174604e7" providerId="AD" clId="Web-{DBD4CB82-90AD-4E2A-867F-4F6F19509773}" dt="2021-06-21T16:34:58.650" v="1735" actId="20577"/>
          <ac:spMkLst>
            <pc:docMk/>
            <pc:sldMk cId="1599965294" sldId="314"/>
            <ac:spMk id="6" creationId="{AE1E1796-1C63-446F-9EED-8189F771B50D}"/>
          </ac:spMkLst>
        </pc:spChg>
        <pc:spChg chg="del">
          <ac:chgData name="Erick Franciskus Xaverius" userId="S::erickf@usi.ch::62a52b40-fadd-400b-8514-7162174604e7" providerId="AD" clId="Web-{DBD4CB82-90AD-4E2A-867F-4F6F19509773}" dt="2021-06-21T16:35:06.494" v="1738"/>
          <ac:spMkLst>
            <pc:docMk/>
            <pc:sldMk cId="1599965294" sldId="314"/>
            <ac:spMk id="10" creationId="{CC962DD9-B22C-4195-9D14-68F3A3B59530}"/>
          </ac:spMkLst>
        </pc:spChg>
        <pc:spChg chg="add mod">
          <ac:chgData name="Erick Franciskus Xaverius" userId="S::erickf@usi.ch::62a52b40-fadd-400b-8514-7162174604e7" providerId="AD" clId="Web-{DBD4CB82-90AD-4E2A-867F-4F6F19509773}" dt="2021-06-21T16:42:03.071" v="1896" actId="20577"/>
          <ac:spMkLst>
            <pc:docMk/>
            <pc:sldMk cId="1599965294" sldId="314"/>
            <ac:spMk id="11" creationId="{55594289-989F-4421-A0EB-FB991CC7C37E}"/>
          </ac:spMkLst>
        </pc:spChg>
        <pc:spChg chg="del">
          <ac:chgData name="Erick Franciskus Xaverius" userId="S::erickf@usi.ch::62a52b40-fadd-400b-8514-7162174604e7" providerId="AD" clId="Web-{DBD4CB82-90AD-4E2A-867F-4F6F19509773}" dt="2021-06-21T16:35:07.807" v="1739"/>
          <ac:spMkLst>
            <pc:docMk/>
            <pc:sldMk cId="1599965294" sldId="314"/>
            <ac:spMk id="12" creationId="{4DD1DFED-B5B9-4133-998C-3C8B85869E54}"/>
          </ac:spMkLst>
        </pc:spChg>
        <pc:picChg chg="del">
          <ac:chgData name="Erick Franciskus Xaverius" userId="S::erickf@usi.ch::62a52b40-fadd-400b-8514-7162174604e7" providerId="AD" clId="Web-{DBD4CB82-90AD-4E2A-867F-4F6F19509773}" dt="2021-06-21T16:35:03.043" v="1736"/>
          <ac:picMkLst>
            <pc:docMk/>
            <pc:sldMk cId="1599965294" sldId="314"/>
            <ac:picMk id="2" creationId="{CD132733-3F96-4D85-ACCD-6E52141384F3}"/>
          </ac:picMkLst>
        </pc:picChg>
        <pc:picChg chg="add mod">
          <ac:chgData name="Erick Franciskus Xaverius" userId="S::erickf@usi.ch::62a52b40-fadd-400b-8514-7162174604e7" providerId="AD" clId="Web-{DBD4CB82-90AD-4E2A-867F-4F6F19509773}" dt="2021-06-21T16:35:36.216" v="1746" actId="1076"/>
          <ac:picMkLst>
            <pc:docMk/>
            <pc:sldMk cId="1599965294" sldId="314"/>
            <ac:picMk id="7" creationId="{E0CEFB75-013C-48A4-89F1-BCD95B49D758}"/>
          </ac:picMkLst>
        </pc:picChg>
        <pc:picChg chg="del">
          <ac:chgData name="Erick Franciskus Xaverius" userId="S::erickf@usi.ch::62a52b40-fadd-400b-8514-7162174604e7" providerId="AD" clId="Web-{DBD4CB82-90AD-4E2A-867F-4F6F19509773}" dt="2021-06-21T16:35:03.744" v="1737"/>
          <ac:picMkLst>
            <pc:docMk/>
            <pc:sldMk cId="1599965294" sldId="314"/>
            <ac:picMk id="9" creationId="{AD78505A-CE70-4449-8C9D-C0C704C9864F}"/>
          </ac:picMkLst>
        </pc:picChg>
      </pc:sldChg>
      <pc:sldChg chg="addSp delSp modSp add replId">
        <pc:chgData name="Erick Franciskus Xaverius" userId="S::erickf@usi.ch::62a52b40-fadd-400b-8514-7162174604e7" providerId="AD" clId="Web-{DBD4CB82-90AD-4E2A-867F-4F6F19509773}" dt="2021-06-21T16:45:35.858" v="1952" actId="20577"/>
        <pc:sldMkLst>
          <pc:docMk/>
          <pc:sldMk cId="1264677611" sldId="315"/>
        </pc:sldMkLst>
        <pc:spChg chg="del">
          <ac:chgData name="Erick Franciskus Xaverius" userId="S::erickf@usi.ch::62a52b40-fadd-400b-8514-7162174604e7" providerId="AD" clId="Web-{DBD4CB82-90AD-4E2A-867F-4F6F19509773}" dt="2021-06-21T16:42:13.571" v="1898"/>
          <ac:spMkLst>
            <pc:docMk/>
            <pc:sldMk cId="1264677611" sldId="315"/>
            <ac:spMk id="3" creationId="{649E2F83-1FFF-4C9F-B9A4-5D2212E07009}"/>
          </ac:spMkLst>
        </pc:spChg>
        <pc:spChg chg="mod">
          <ac:chgData name="Erick Franciskus Xaverius" userId="S::erickf@usi.ch::62a52b40-fadd-400b-8514-7162174604e7" providerId="AD" clId="Web-{DBD4CB82-90AD-4E2A-867F-4F6F19509773}" dt="2021-06-21T16:37:00.563" v="1751" actId="20577"/>
          <ac:spMkLst>
            <pc:docMk/>
            <pc:sldMk cId="1264677611" sldId="315"/>
            <ac:spMk id="6" creationId="{AE1E1796-1C63-446F-9EED-8189F771B50D}"/>
          </ac:spMkLst>
        </pc:spChg>
        <pc:spChg chg="add mod">
          <ac:chgData name="Erick Franciskus Xaverius" userId="S::erickf@usi.ch::62a52b40-fadd-400b-8514-7162174604e7" providerId="AD" clId="Web-{DBD4CB82-90AD-4E2A-867F-4F6F19509773}" dt="2021-06-21T16:45:35.858" v="1952" actId="20577"/>
          <ac:spMkLst>
            <pc:docMk/>
            <pc:sldMk cId="1264677611" sldId="315"/>
            <ac:spMk id="9" creationId="{AB3E7D26-6477-4EA4-972E-14162D428AC8}"/>
          </ac:spMkLst>
        </pc:spChg>
        <pc:picChg chg="add mod">
          <ac:chgData name="Erick Franciskus Xaverius" userId="S::erickf@usi.ch::62a52b40-fadd-400b-8514-7162174604e7" providerId="AD" clId="Web-{DBD4CB82-90AD-4E2A-867F-4F6F19509773}" dt="2021-06-21T16:43:52.308" v="1906" actId="1076"/>
          <ac:picMkLst>
            <pc:docMk/>
            <pc:sldMk cId="1264677611" sldId="315"/>
            <ac:picMk id="2" creationId="{AE613388-A84B-44D8-B56E-F398CFD66B6B}"/>
          </ac:picMkLst>
        </pc:picChg>
        <pc:picChg chg="del">
          <ac:chgData name="Erick Franciskus Xaverius" userId="S::erickf@usi.ch::62a52b40-fadd-400b-8514-7162174604e7" providerId="AD" clId="Web-{DBD4CB82-90AD-4E2A-867F-4F6F19509773}" dt="2021-06-21T16:42:10.040" v="1897"/>
          <ac:picMkLst>
            <pc:docMk/>
            <pc:sldMk cId="1264677611" sldId="315"/>
            <ac:picMk id="7" creationId="{E0CEFB75-013C-48A4-89F1-BCD95B49D758}"/>
          </ac:picMkLst>
        </pc:picChg>
      </pc:sldChg>
      <pc:sldChg chg="addSp delSp modSp add replId">
        <pc:chgData name="Erick Franciskus Xaverius" userId="S::erickf@usi.ch::62a52b40-fadd-400b-8514-7162174604e7" providerId="AD" clId="Web-{DBD4CB82-90AD-4E2A-867F-4F6F19509773}" dt="2021-06-21T16:54:03.892" v="2130"/>
        <pc:sldMkLst>
          <pc:docMk/>
          <pc:sldMk cId="4076683721" sldId="316"/>
        </pc:sldMkLst>
        <pc:spChg chg="add del mod">
          <ac:chgData name="Erick Franciskus Xaverius" userId="S::erickf@usi.ch::62a52b40-fadd-400b-8514-7162174604e7" providerId="AD" clId="Web-{DBD4CB82-90AD-4E2A-867F-4F6F19509773}" dt="2021-06-21T16:51:01.028" v="2008"/>
          <ac:spMkLst>
            <pc:docMk/>
            <pc:sldMk cId="4076683721" sldId="316"/>
            <ac:spMk id="3" creationId="{EE80EB84-8146-4F1E-9A24-4DC1041D959C}"/>
          </ac:spMkLst>
        </pc:spChg>
        <pc:spChg chg="mod">
          <ac:chgData name="Erick Franciskus Xaverius" userId="S::erickf@usi.ch::62a52b40-fadd-400b-8514-7162174604e7" providerId="AD" clId="Web-{DBD4CB82-90AD-4E2A-867F-4F6F19509773}" dt="2021-06-21T16:51:04.215" v="2009" actId="14100"/>
          <ac:spMkLst>
            <pc:docMk/>
            <pc:sldMk cId="4076683721" sldId="316"/>
            <ac:spMk id="6" creationId="{AE1E1796-1C63-446F-9EED-8189F771B50D}"/>
          </ac:spMkLst>
        </pc:spChg>
        <pc:spChg chg="del mod">
          <ac:chgData name="Erick Franciskus Xaverius" userId="S::erickf@usi.ch::62a52b40-fadd-400b-8514-7162174604e7" providerId="AD" clId="Web-{DBD4CB82-90AD-4E2A-867F-4F6F19509773}" dt="2021-06-21T16:46:33.812" v="1976"/>
          <ac:spMkLst>
            <pc:docMk/>
            <pc:sldMk cId="4076683721" sldId="316"/>
            <ac:spMk id="9" creationId="{AB3E7D26-6477-4EA4-972E-14162D428AC8}"/>
          </ac:spMkLst>
        </pc:spChg>
        <pc:graphicFrameChg chg="add mod modGraphic">
          <ac:chgData name="Erick Franciskus Xaverius" userId="S::erickf@usi.ch::62a52b40-fadd-400b-8514-7162174604e7" providerId="AD" clId="Web-{DBD4CB82-90AD-4E2A-867F-4F6F19509773}" dt="2021-06-21T16:54:03.892" v="2130"/>
          <ac:graphicFrameMkLst>
            <pc:docMk/>
            <pc:sldMk cId="4076683721" sldId="316"/>
            <ac:graphicFrameMk id="7" creationId="{9FF37B54-DE39-47A6-8B24-F13C744AA6F3}"/>
          </ac:graphicFrameMkLst>
        </pc:graphicFrameChg>
        <pc:picChg chg="del">
          <ac:chgData name="Erick Franciskus Xaverius" userId="S::erickf@usi.ch::62a52b40-fadd-400b-8514-7162174604e7" providerId="AD" clId="Web-{DBD4CB82-90AD-4E2A-867F-4F6F19509773}" dt="2021-06-21T16:46:25.672" v="1972"/>
          <ac:picMkLst>
            <pc:docMk/>
            <pc:sldMk cId="4076683721" sldId="316"/>
            <ac:picMk id="2" creationId="{AE613388-A84B-44D8-B56E-F398CFD66B6B}"/>
          </ac:picMkLst>
        </pc:picChg>
      </pc:sldChg>
    </pc:docChg>
  </pc:docChgLst>
  <pc:docChgLst>
    <pc:chgData name="Shkëmbi Glejdis" userId="S::shkemg@usi.ch::4d6e5929-7f75-475e-aa09-9e688811d5e5" providerId="AD" clId="Web-{733AA6F1-7477-289B-77FC-84C1D81E136E}"/>
    <pc:docChg chg="addSld delSld modSld">
      <pc:chgData name="Shkëmbi Glejdis" userId="S::shkemg@usi.ch::4d6e5929-7f75-475e-aa09-9e688811d5e5" providerId="AD" clId="Web-{733AA6F1-7477-289B-77FC-84C1D81E136E}" dt="2021-06-18T14:48:11.192" v="456" actId="1076"/>
      <pc:docMkLst>
        <pc:docMk/>
      </pc:docMkLst>
      <pc:sldChg chg="addSp delSp modSp add del">
        <pc:chgData name="Shkëmbi Glejdis" userId="S::shkemg@usi.ch::4d6e5929-7f75-475e-aa09-9e688811d5e5" providerId="AD" clId="Web-{733AA6F1-7477-289B-77FC-84C1D81E136E}" dt="2021-06-18T14:08:52.191" v="420" actId="1076"/>
        <pc:sldMkLst>
          <pc:docMk/>
          <pc:sldMk cId="1631025940" sldId="285"/>
        </pc:sldMkLst>
        <pc:spChg chg="del">
          <ac:chgData name="Shkëmbi Glejdis" userId="S::shkemg@usi.ch::4d6e5929-7f75-475e-aa09-9e688811d5e5" providerId="AD" clId="Web-{733AA6F1-7477-289B-77FC-84C1D81E136E}" dt="2021-06-18T13:49:35.257" v="153"/>
          <ac:spMkLst>
            <pc:docMk/>
            <pc:sldMk cId="1631025940" sldId="285"/>
            <ac:spMk id="2" creationId="{00000000-0000-0000-0000-000000000000}"/>
          </ac:spMkLst>
        </pc:spChg>
        <pc:spChg chg="del">
          <ac:chgData name="Shkëmbi Glejdis" userId="S::shkemg@usi.ch::4d6e5929-7f75-475e-aa09-9e688811d5e5" providerId="AD" clId="Web-{733AA6F1-7477-289B-77FC-84C1D81E136E}" dt="2021-06-18T13:51:06.478" v="209"/>
          <ac:spMkLst>
            <pc:docMk/>
            <pc:sldMk cId="1631025940" sldId="285"/>
            <ac:spMk id="3" creationId="{00000000-0000-0000-0000-000000000000}"/>
          </ac:spMkLst>
        </pc:spChg>
        <pc:spChg chg="mod">
          <ac:chgData name="Shkëmbi Glejdis" userId="S::shkemg@usi.ch::4d6e5929-7f75-475e-aa09-9e688811d5e5" providerId="AD" clId="Web-{733AA6F1-7477-289B-77FC-84C1D81E136E}" dt="2021-06-18T13:53:19.965" v="290" actId="1076"/>
          <ac:spMkLst>
            <pc:docMk/>
            <pc:sldMk cId="1631025940" sldId="285"/>
            <ac:spMk id="4" creationId="{00000000-0000-0000-0000-000000000000}"/>
          </ac:spMkLst>
        </pc:spChg>
        <pc:spChg chg="add mod">
          <ac:chgData name="Shkëmbi Glejdis" userId="S::shkemg@usi.ch::4d6e5929-7f75-475e-aa09-9e688811d5e5" providerId="AD" clId="Web-{733AA6F1-7477-289B-77FC-84C1D81E136E}" dt="2021-06-18T13:39:10.397" v="23"/>
          <ac:spMkLst>
            <pc:docMk/>
            <pc:sldMk cId="1631025940" sldId="285"/>
            <ac:spMk id="5" creationId="{F7E71A16-2694-4169-A559-2A60BE054C73}"/>
          </ac:spMkLst>
        </pc:spChg>
        <pc:spChg chg="add del mod">
          <ac:chgData name="Shkëmbi Glejdis" userId="S::shkemg@usi.ch::4d6e5929-7f75-475e-aa09-9e688811d5e5" providerId="AD" clId="Web-{733AA6F1-7477-289B-77FC-84C1D81E136E}" dt="2021-06-18T14:03:23.980" v="397"/>
          <ac:spMkLst>
            <pc:docMk/>
            <pc:sldMk cId="1631025940" sldId="285"/>
            <ac:spMk id="6" creationId="{AE1E1796-1C63-446F-9EED-8189F771B50D}"/>
          </ac:spMkLst>
        </pc:spChg>
        <pc:spChg chg="add mod">
          <ac:chgData name="Shkëmbi Glejdis" userId="S::shkemg@usi.ch::4d6e5929-7f75-475e-aa09-9e688811d5e5" providerId="AD" clId="Web-{733AA6F1-7477-289B-77FC-84C1D81E136E}" dt="2021-06-18T13:52:10.964" v="227" actId="14100"/>
          <ac:spMkLst>
            <pc:docMk/>
            <pc:sldMk cId="1631025940" sldId="285"/>
            <ac:spMk id="8" creationId="{BFFC1A2C-9353-4CA9-95C5-0DFBBAF49B9C}"/>
          </ac:spMkLst>
        </pc:spChg>
        <pc:spChg chg="add del">
          <ac:chgData name="Shkëmbi Glejdis" userId="S::shkemg@usi.ch::4d6e5929-7f75-475e-aa09-9e688811d5e5" providerId="AD" clId="Web-{733AA6F1-7477-289B-77FC-84C1D81E136E}" dt="2021-06-18T13:51:15.040" v="211"/>
          <ac:spMkLst>
            <pc:docMk/>
            <pc:sldMk cId="1631025940" sldId="285"/>
            <ac:spMk id="9" creationId="{87CE24ED-9153-4CFF-96F9-AF1544373B2E}"/>
          </ac:spMkLst>
        </pc:spChg>
        <pc:spChg chg="add del mod">
          <ac:chgData name="Shkëmbi Glejdis" userId="S::shkemg@usi.ch::4d6e5929-7f75-475e-aa09-9e688811d5e5" providerId="AD" clId="Web-{733AA6F1-7477-289B-77FC-84C1D81E136E}" dt="2021-06-18T13:51:11.478" v="210"/>
          <ac:spMkLst>
            <pc:docMk/>
            <pc:sldMk cId="1631025940" sldId="285"/>
            <ac:spMk id="11" creationId="{3CF99759-4E6C-458B-8748-70F55F5F3955}"/>
          </ac:spMkLst>
        </pc:spChg>
        <pc:picChg chg="add del mod">
          <ac:chgData name="Shkëmbi Glejdis" userId="S::shkemg@usi.ch::4d6e5929-7f75-475e-aa09-9e688811d5e5" providerId="AD" clId="Web-{733AA6F1-7477-289B-77FC-84C1D81E136E}" dt="2021-06-18T14:04:54.404" v="401"/>
          <ac:picMkLst>
            <pc:docMk/>
            <pc:sldMk cId="1631025940" sldId="285"/>
            <ac:picMk id="12" creationId="{7441AD6E-9C54-44AF-8ED4-F5DC2742CE8A}"/>
          </ac:picMkLst>
        </pc:picChg>
        <pc:picChg chg="add del mod">
          <ac:chgData name="Shkëmbi Glejdis" userId="S::shkemg@usi.ch::4d6e5929-7f75-475e-aa09-9e688811d5e5" providerId="AD" clId="Web-{733AA6F1-7477-289B-77FC-84C1D81E136E}" dt="2021-06-18T14:05:12.561" v="407"/>
          <ac:picMkLst>
            <pc:docMk/>
            <pc:sldMk cId="1631025940" sldId="285"/>
            <ac:picMk id="13" creationId="{F3316921-2B89-4030-B884-7170CCA67A6D}"/>
          </ac:picMkLst>
        </pc:picChg>
        <pc:picChg chg="add del mod">
          <ac:chgData name="Shkëmbi Glejdis" userId="S::shkemg@usi.ch::4d6e5929-7f75-475e-aa09-9e688811d5e5" providerId="AD" clId="Web-{733AA6F1-7477-289B-77FC-84C1D81E136E}" dt="2021-06-18T14:05:29.858" v="409"/>
          <ac:picMkLst>
            <pc:docMk/>
            <pc:sldMk cId="1631025940" sldId="285"/>
            <ac:picMk id="14" creationId="{CE9E0FDA-73E0-4988-B541-DBDCFEB835EA}"/>
          </ac:picMkLst>
        </pc:picChg>
        <pc:picChg chg="add del mod">
          <ac:chgData name="Shkëmbi Glejdis" userId="S::shkemg@usi.ch::4d6e5929-7f75-475e-aa09-9e688811d5e5" providerId="AD" clId="Web-{733AA6F1-7477-289B-77FC-84C1D81E136E}" dt="2021-06-18T14:08:34.237" v="415"/>
          <ac:picMkLst>
            <pc:docMk/>
            <pc:sldMk cId="1631025940" sldId="285"/>
            <ac:picMk id="15" creationId="{31FF42D7-4270-44C6-B7EB-4E94B9CD22B9}"/>
          </ac:picMkLst>
        </pc:picChg>
        <pc:picChg chg="add mod">
          <ac:chgData name="Shkëmbi Glejdis" userId="S::shkemg@usi.ch::4d6e5929-7f75-475e-aa09-9e688811d5e5" providerId="AD" clId="Web-{733AA6F1-7477-289B-77FC-84C1D81E136E}" dt="2021-06-18T14:08:52.191" v="420" actId="1076"/>
          <ac:picMkLst>
            <pc:docMk/>
            <pc:sldMk cId="1631025940" sldId="285"/>
            <ac:picMk id="16" creationId="{6E51D6F9-3B4F-44F8-B6C4-240303849DAA}"/>
          </ac:picMkLst>
        </pc:picChg>
      </pc:sldChg>
      <pc:sldChg chg="del">
        <pc:chgData name="Shkëmbi Glejdis" userId="S::shkemg@usi.ch::4d6e5929-7f75-475e-aa09-9e688811d5e5" providerId="AD" clId="Web-{733AA6F1-7477-289B-77FC-84C1D81E136E}" dt="2021-06-18T13:39:17.257" v="24"/>
        <pc:sldMkLst>
          <pc:docMk/>
          <pc:sldMk cId="24219625" sldId="286"/>
        </pc:sldMkLst>
      </pc:sldChg>
      <pc:sldChg chg="del">
        <pc:chgData name="Shkëmbi Glejdis" userId="S::shkemg@usi.ch::4d6e5929-7f75-475e-aa09-9e688811d5e5" providerId="AD" clId="Web-{733AA6F1-7477-289B-77FC-84C1D81E136E}" dt="2021-06-18T13:39:21.617" v="25"/>
        <pc:sldMkLst>
          <pc:docMk/>
          <pc:sldMk cId="1937367260" sldId="288"/>
        </pc:sldMkLst>
      </pc:sldChg>
      <pc:sldChg chg="del">
        <pc:chgData name="Shkëmbi Glejdis" userId="S::shkemg@usi.ch::4d6e5929-7f75-475e-aa09-9e688811d5e5" providerId="AD" clId="Web-{733AA6F1-7477-289B-77FC-84C1D81E136E}" dt="2021-06-18T13:39:25.164" v="26"/>
        <pc:sldMkLst>
          <pc:docMk/>
          <pc:sldMk cId="1184483006" sldId="289"/>
        </pc:sldMkLst>
      </pc:sldChg>
      <pc:sldChg chg="del">
        <pc:chgData name="Shkëmbi Glejdis" userId="S::shkemg@usi.ch::4d6e5929-7f75-475e-aa09-9e688811d5e5" providerId="AD" clId="Web-{733AA6F1-7477-289B-77FC-84C1D81E136E}" dt="2021-06-18T13:39:27.164" v="27"/>
        <pc:sldMkLst>
          <pc:docMk/>
          <pc:sldMk cId="432474152" sldId="290"/>
        </pc:sldMkLst>
      </pc:sldChg>
      <pc:sldChg chg="del">
        <pc:chgData name="Shkëmbi Glejdis" userId="S::shkemg@usi.ch::4d6e5929-7f75-475e-aa09-9e688811d5e5" providerId="AD" clId="Web-{733AA6F1-7477-289B-77FC-84C1D81E136E}" dt="2021-06-18T13:39:32.101" v="28"/>
        <pc:sldMkLst>
          <pc:docMk/>
          <pc:sldMk cId="1508411216" sldId="291"/>
        </pc:sldMkLst>
      </pc:sldChg>
      <pc:sldChg chg="del">
        <pc:chgData name="Shkëmbi Glejdis" userId="S::shkemg@usi.ch::4d6e5929-7f75-475e-aa09-9e688811d5e5" providerId="AD" clId="Web-{733AA6F1-7477-289B-77FC-84C1D81E136E}" dt="2021-06-18T13:39:49.555" v="29"/>
        <pc:sldMkLst>
          <pc:docMk/>
          <pc:sldMk cId="822854477" sldId="292"/>
        </pc:sldMkLst>
      </pc:sldChg>
      <pc:sldChg chg="del">
        <pc:chgData name="Shkëmbi Glejdis" userId="S::shkemg@usi.ch::4d6e5929-7f75-475e-aa09-9e688811d5e5" providerId="AD" clId="Web-{733AA6F1-7477-289B-77FC-84C1D81E136E}" dt="2021-06-18T13:39:59.508" v="32"/>
        <pc:sldMkLst>
          <pc:docMk/>
          <pc:sldMk cId="1840094266" sldId="294"/>
        </pc:sldMkLst>
      </pc:sldChg>
      <pc:sldChg chg="del">
        <pc:chgData name="Shkëmbi Glejdis" userId="S::shkemg@usi.ch::4d6e5929-7f75-475e-aa09-9e688811d5e5" providerId="AD" clId="Web-{733AA6F1-7477-289B-77FC-84C1D81E136E}" dt="2021-06-18T13:39:57.758" v="31"/>
        <pc:sldMkLst>
          <pc:docMk/>
          <pc:sldMk cId="1951559601" sldId="295"/>
        </pc:sldMkLst>
      </pc:sldChg>
      <pc:sldChg chg="del">
        <pc:chgData name="Shkëmbi Glejdis" userId="S::shkemg@usi.ch::4d6e5929-7f75-475e-aa09-9e688811d5e5" providerId="AD" clId="Web-{733AA6F1-7477-289B-77FC-84C1D81E136E}" dt="2021-06-18T13:39:54.727" v="30"/>
        <pc:sldMkLst>
          <pc:docMk/>
          <pc:sldMk cId="2021820375" sldId="296"/>
        </pc:sldMkLst>
      </pc:sldChg>
      <pc:sldChg chg="addSp delSp modSp">
        <pc:chgData name="Shkëmbi Glejdis" userId="S::shkemg@usi.ch::4d6e5929-7f75-475e-aa09-9e688811d5e5" providerId="AD" clId="Web-{733AA6F1-7477-289B-77FC-84C1D81E136E}" dt="2021-06-18T13:47:54.957" v="151"/>
        <pc:sldMkLst>
          <pc:docMk/>
          <pc:sldMk cId="963619132" sldId="297"/>
        </pc:sldMkLst>
        <pc:spChg chg="del mod">
          <ac:chgData name="Shkëmbi Glejdis" userId="S::shkemg@usi.ch::4d6e5929-7f75-475e-aa09-9e688811d5e5" providerId="AD" clId="Web-{733AA6F1-7477-289B-77FC-84C1D81E136E}" dt="2021-06-18T13:47:18.425" v="139"/>
          <ac:spMkLst>
            <pc:docMk/>
            <pc:sldMk cId="963619132" sldId="297"/>
            <ac:spMk id="2" creationId="{00000000-0000-0000-0000-000000000000}"/>
          </ac:spMkLst>
        </pc:spChg>
        <pc:spChg chg="mod">
          <ac:chgData name="Shkëmbi Glejdis" userId="S::shkemg@usi.ch::4d6e5929-7f75-475e-aa09-9e688811d5e5" providerId="AD" clId="Web-{733AA6F1-7477-289B-77FC-84C1D81E136E}" dt="2021-06-18T13:46:48.425" v="126" actId="1076"/>
          <ac:spMkLst>
            <pc:docMk/>
            <pc:sldMk cId="963619132" sldId="297"/>
            <ac:spMk id="3" creationId="{00000000-0000-0000-0000-000000000000}"/>
          </ac:spMkLst>
        </pc:spChg>
        <pc:spChg chg="add del">
          <ac:chgData name="Shkëmbi Glejdis" userId="S::shkemg@usi.ch::4d6e5929-7f75-475e-aa09-9e688811d5e5" providerId="AD" clId="Web-{733AA6F1-7477-289B-77FC-84C1D81E136E}" dt="2021-06-18T13:40:40.509" v="36"/>
          <ac:spMkLst>
            <pc:docMk/>
            <pc:sldMk cId="963619132" sldId="297"/>
            <ac:spMk id="4" creationId="{2487110D-8410-43DF-843B-5F2A61965B07}"/>
          </ac:spMkLst>
        </pc:spChg>
        <pc:spChg chg="add del">
          <ac:chgData name="Shkëmbi Glejdis" userId="S::shkemg@usi.ch::4d6e5929-7f75-475e-aa09-9e688811d5e5" providerId="AD" clId="Web-{733AA6F1-7477-289B-77FC-84C1D81E136E}" dt="2021-06-18T13:40:35.228" v="35"/>
          <ac:spMkLst>
            <pc:docMk/>
            <pc:sldMk cId="963619132" sldId="297"/>
            <ac:spMk id="5" creationId="{D0F3F156-92B9-482D-9E2F-336C424F4145}"/>
          </ac:spMkLst>
        </pc:spChg>
        <pc:spChg chg="add del">
          <ac:chgData name="Shkëmbi Glejdis" userId="S::shkemg@usi.ch::4d6e5929-7f75-475e-aa09-9e688811d5e5" providerId="AD" clId="Web-{733AA6F1-7477-289B-77FC-84C1D81E136E}" dt="2021-06-18T13:47:54.957" v="151"/>
          <ac:spMkLst>
            <pc:docMk/>
            <pc:sldMk cId="963619132" sldId="297"/>
            <ac:spMk id="6" creationId="{0E0987EB-42C7-436B-B359-A846D695DA58}"/>
          </ac:spMkLst>
        </pc:spChg>
        <pc:spChg chg="add mod ord">
          <ac:chgData name="Shkëmbi Glejdis" userId="S::shkemg@usi.ch::4d6e5929-7f75-475e-aa09-9e688811d5e5" providerId="AD" clId="Web-{733AA6F1-7477-289B-77FC-84C1D81E136E}" dt="2021-06-18T13:38:43.881" v="17" actId="14100"/>
          <ac:spMkLst>
            <pc:docMk/>
            <pc:sldMk cId="963619132" sldId="297"/>
            <ac:spMk id="8" creationId="{1340C18A-6486-48BE-A4B0-1B2BA9B243A1}"/>
          </ac:spMkLst>
        </pc:spChg>
        <pc:spChg chg="add mod">
          <ac:chgData name="Shkëmbi Glejdis" userId="S::shkemg@usi.ch::4d6e5929-7f75-475e-aa09-9e688811d5e5" providerId="AD" clId="Web-{733AA6F1-7477-289B-77FC-84C1D81E136E}" dt="2021-06-18T13:47:48.223" v="150" actId="20577"/>
          <ac:spMkLst>
            <pc:docMk/>
            <pc:sldMk cId="963619132" sldId="297"/>
            <ac:spMk id="9" creationId="{8BEAF31E-1F9F-4996-98AA-83B8E79958F2}"/>
          </ac:spMkLst>
        </pc:spChg>
        <pc:picChg chg="add del mod">
          <ac:chgData name="Shkëmbi Glejdis" userId="S::shkemg@usi.ch::4d6e5929-7f75-475e-aa09-9e688811d5e5" providerId="AD" clId="Web-{733AA6F1-7477-289B-77FC-84C1D81E136E}" dt="2021-06-18T13:45:32.923" v="83"/>
          <ac:picMkLst>
            <pc:docMk/>
            <pc:sldMk cId="963619132" sldId="297"/>
            <ac:picMk id="5" creationId="{AF1940AD-86D1-4B65-8634-3CB19BE8216C}"/>
          </ac:picMkLst>
        </pc:picChg>
        <pc:picChg chg="add del mod">
          <ac:chgData name="Shkëmbi Glejdis" userId="S::shkemg@usi.ch::4d6e5929-7f75-475e-aa09-9e688811d5e5" providerId="AD" clId="Web-{733AA6F1-7477-289B-77FC-84C1D81E136E}" dt="2021-06-18T13:37:19.316" v="5"/>
          <ac:picMkLst>
            <pc:docMk/>
            <pc:sldMk cId="963619132" sldId="297"/>
            <ac:picMk id="6" creationId="{5F2F27F7-227B-4DE7-9C78-FE129B55F1F0}"/>
          </ac:picMkLst>
        </pc:picChg>
        <pc:picChg chg="add del mod">
          <ac:chgData name="Shkëmbi Glejdis" userId="S::shkemg@usi.ch::4d6e5929-7f75-475e-aa09-9e688811d5e5" providerId="AD" clId="Web-{733AA6F1-7477-289B-77FC-84C1D81E136E}" dt="2021-06-18T13:45:29.626" v="82"/>
          <ac:picMkLst>
            <pc:docMk/>
            <pc:sldMk cId="963619132" sldId="297"/>
            <ac:picMk id="7" creationId="{6F8CDFE9-0C75-4624-8C41-DC29FA11363B}"/>
          </ac:picMkLst>
        </pc:picChg>
      </pc:sldChg>
      <pc:sldChg chg="add del replId">
        <pc:chgData name="Shkëmbi Glejdis" userId="S::shkemg@usi.ch::4d6e5929-7f75-475e-aa09-9e688811d5e5" providerId="AD" clId="Web-{733AA6F1-7477-289B-77FC-84C1D81E136E}" dt="2021-06-18T13:53:34.497" v="294"/>
        <pc:sldMkLst>
          <pc:docMk/>
          <pc:sldMk cId="1934747381" sldId="298"/>
        </pc:sldMkLst>
      </pc:sldChg>
      <pc:sldChg chg="del">
        <pc:chgData name="Shkëmbi Glejdis" userId="S::shkemg@usi.ch::4d6e5929-7f75-475e-aa09-9e688811d5e5" providerId="AD" clId="Web-{733AA6F1-7477-289B-77FC-84C1D81E136E}" dt="2021-06-18T13:40:08.118" v="33"/>
        <pc:sldMkLst>
          <pc:docMk/>
          <pc:sldMk cId="1948651201" sldId="299"/>
        </pc:sldMkLst>
      </pc:sldChg>
      <pc:sldChg chg="addSp modSp add replId">
        <pc:chgData name="Shkëmbi Glejdis" userId="S::shkemg@usi.ch::4d6e5929-7f75-475e-aa09-9e688811d5e5" providerId="AD" clId="Web-{733AA6F1-7477-289B-77FC-84C1D81E136E}" dt="2021-06-18T14:48:11.192" v="456" actId="1076"/>
        <pc:sldMkLst>
          <pc:docMk/>
          <pc:sldMk cId="3211224849" sldId="299"/>
        </pc:sldMkLst>
        <pc:spChg chg="mod">
          <ac:chgData name="Shkëmbi Glejdis" userId="S::shkemg@usi.ch::4d6e5929-7f75-475e-aa09-9e688811d5e5" providerId="AD" clId="Web-{733AA6F1-7477-289B-77FC-84C1D81E136E}" dt="2021-06-18T14:48:03.504" v="453" actId="20577"/>
          <ac:spMkLst>
            <pc:docMk/>
            <pc:sldMk cId="3211224849" sldId="299"/>
            <ac:spMk id="6" creationId="{AE1E1796-1C63-446F-9EED-8189F771B50D}"/>
          </ac:spMkLst>
        </pc:spChg>
        <pc:spChg chg="mod">
          <ac:chgData name="Shkëmbi Glejdis" userId="S::shkemg@usi.ch::4d6e5929-7f75-475e-aa09-9e688811d5e5" providerId="AD" clId="Web-{733AA6F1-7477-289B-77FC-84C1D81E136E}" dt="2021-06-18T13:54:31.295" v="303" actId="20577"/>
          <ac:spMkLst>
            <pc:docMk/>
            <pc:sldMk cId="3211224849" sldId="299"/>
            <ac:spMk id="8" creationId="{BFFC1A2C-9353-4CA9-95C5-0DFBBAF49B9C}"/>
          </ac:spMkLst>
        </pc:spChg>
        <pc:picChg chg="add mod">
          <ac:chgData name="Shkëmbi Glejdis" userId="S::shkemg@usi.ch::4d6e5929-7f75-475e-aa09-9e688811d5e5" providerId="AD" clId="Web-{733AA6F1-7477-289B-77FC-84C1D81E136E}" dt="2021-06-18T14:48:11.192" v="456" actId="1076"/>
          <ac:picMkLst>
            <pc:docMk/>
            <pc:sldMk cId="3211224849" sldId="299"/>
            <ac:picMk id="2" creationId="{0D9D91C1-B767-40D9-B898-8493E573917B}"/>
          </ac:picMkLst>
        </pc:picChg>
      </pc:sldChg>
    </pc:docChg>
  </pc:docChgLst>
  <pc:docChgLst>
    <pc:chgData name="Shkëmbi Glejdis" userId="S::shkemg@usi.ch::4d6e5929-7f75-475e-aa09-9e688811d5e5" providerId="AD" clId="Web-{620407F0-F9F9-53C5-0920-66E1307442A4}"/>
    <pc:docChg chg="addSld delSld modSld sldOrd">
      <pc:chgData name="Shkëmbi Glejdis" userId="S::shkemg@usi.ch::4d6e5929-7f75-475e-aa09-9e688811d5e5" providerId="AD" clId="Web-{620407F0-F9F9-53C5-0920-66E1307442A4}" dt="2021-06-18T16:59:09.440" v="686" actId="20577"/>
      <pc:docMkLst>
        <pc:docMk/>
      </pc:docMkLst>
      <pc:sldChg chg="addSp delSp modSp">
        <pc:chgData name="Shkëmbi Glejdis" userId="S::shkemg@usi.ch::4d6e5929-7f75-475e-aa09-9e688811d5e5" providerId="AD" clId="Web-{620407F0-F9F9-53C5-0920-66E1307442A4}" dt="2021-06-18T15:35:26.272" v="120" actId="20577"/>
        <pc:sldMkLst>
          <pc:docMk/>
          <pc:sldMk cId="3211224849" sldId="299"/>
        </pc:sldMkLst>
        <pc:spChg chg="mod">
          <ac:chgData name="Shkëmbi Glejdis" userId="S::shkemg@usi.ch::4d6e5929-7f75-475e-aa09-9e688811d5e5" providerId="AD" clId="Web-{620407F0-F9F9-53C5-0920-66E1307442A4}" dt="2021-06-18T15:35:26.272" v="120" actId="20577"/>
          <ac:spMkLst>
            <pc:docMk/>
            <pc:sldMk cId="3211224849" sldId="299"/>
            <ac:spMk id="6" creationId="{AE1E1796-1C63-446F-9EED-8189F771B50D}"/>
          </ac:spMkLst>
        </pc:spChg>
        <pc:spChg chg="add del mod">
          <ac:chgData name="Shkëmbi Glejdis" userId="S::shkemg@usi.ch::4d6e5929-7f75-475e-aa09-9e688811d5e5" providerId="AD" clId="Web-{620407F0-F9F9-53C5-0920-66E1307442A4}" dt="2021-06-18T15:08:29.265" v="28"/>
          <ac:spMkLst>
            <pc:docMk/>
            <pc:sldMk cId="3211224849" sldId="299"/>
            <ac:spMk id="7" creationId="{4F16CC9F-BDB2-492E-A576-1627BB7C5848}"/>
          </ac:spMkLst>
        </pc:spChg>
        <pc:spChg chg="add del">
          <ac:chgData name="Shkëmbi Glejdis" userId="S::shkemg@usi.ch::4d6e5929-7f75-475e-aa09-9e688811d5e5" providerId="AD" clId="Web-{620407F0-F9F9-53C5-0920-66E1307442A4}" dt="2021-06-18T15:07:30.046" v="23"/>
          <ac:spMkLst>
            <pc:docMk/>
            <pc:sldMk cId="3211224849" sldId="299"/>
            <ac:spMk id="9" creationId="{543F6759-59B6-4AEE-B238-F07BBD897BA5}"/>
          </ac:spMkLst>
        </pc:spChg>
        <pc:spChg chg="add del">
          <ac:chgData name="Shkëmbi Glejdis" userId="S::shkemg@usi.ch::4d6e5929-7f75-475e-aa09-9e688811d5e5" providerId="AD" clId="Web-{620407F0-F9F9-53C5-0920-66E1307442A4}" dt="2021-06-18T15:07:29.124" v="22"/>
          <ac:spMkLst>
            <pc:docMk/>
            <pc:sldMk cId="3211224849" sldId="299"/>
            <ac:spMk id="10" creationId="{E21A39BB-ED54-4EAF-8E8D-16DC139D7E70}"/>
          </ac:spMkLst>
        </pc:spChg>
        <pc:spChg chg="add del">
          <ac:chgData name="Shkëmbi Glejdis" userId="S::shkemg@usi.ch::4d6e5929-7f75-475e-aa09-9e688811d5e5" providerId="AD" clId="Web-{620407F0-F9F9-53C5-0920-66E1307442A4}" dt="2021-06-18T15:07:28.280" v="21"/>
          <ac:spMkLst>
            <pc:docMk/>
            <pc:sldMk cId="3211224849" sldId="299"/>
            <ac:spMk id="11" creationId="{C04448EF-3800-4510-941A-6266EDE83946}"/>
          </ac:spMkLst>
        </pc:spChg>
        <pc:graphicFrameChg chg="mod">
          <ac:chgData name="Shkëmbi Glejdis" userId="S::shkemg@usi.ch::4d6e5929-7f75-475e-aa09-9e688811d5e5" providerId="AD" clId="Web-{620407F0-F9F9-53C5-0920-66E1307442A4}" dt="2021-06-18T15:07:38.452" v="25" actId="1076"/>
          <ac:graphicFrameMkLst>
            <pc:docMk/>
            <pc:sldMk cId="3211224849" sldId="299"/>
            <ac:graphicFrameMk id="3" creationId="{B22D6997-9128-4220-9FF8-D4FDCECBAD41}"/>
          </ac:graphicFrameMkLst>
        </pc:graphicFrameChg>
      </pc:sldChg>
      <pc:sldChg chg="addSp delSp modSp add replId">
        <pc:chgData name="Shkëmbi Glejdis" userId="S::shkemg@usi.ch::4d6e5929-7f75-475e-aa09-9e688811d5e5" providerId="AD" clId="Web-{620407F0-F9F9-53C5-0920-66E1307442A4}" dt="2021-06-18T16:28:22.672" v="390" actId="20577"/>
        <pc:sldMkLst>
          <pc:docMk/>
          <pc:sldMk cId="2930574017" sldId="300"/>
        </pc:sldMkLst>
        <pc:spChg chg="mod">
          <ac:chgData name="Shkëmbi Glejdis" userId="S::shkemg@usi.ch::4d6e5929-7f75-475e-aa09-9e688811d5e5" providerId="AD" clId="Web-{620407F0-F9F9-53C5-0920-66E1307442A4}" dt="2021-06-18T16:28:22.672" v="390" actId="20577"/>
          <ac:spMkLst>
            <pc:docMk/>
            <pc:sldMk cId="2930574017" sldId="300"/>
            <ac:spMk id="6" creationId="{AE1E1796-1C63-446F-9EED-8189F771B50D}"/>
          </ac:spMkLst>
        </pc:spChg>
        <pc:spChg chg="add del">
          <ac:chgData name="Shkëmbi Glejdis" userId="S::shkemg@usi.ch::4d6e5929-7f75-475e-aa09-9e688811d5e5" providerId="AD" clId="Web-{620407F0-F9F9-53C5-0920-66E1307442A4}" dt="2021-06-18T15:07:18.170" v="19"/>
          <ac:spMkLst>
            <pc:docMk/>
            <pc:sldMk cId="2930574017" sldId="300"/>
            <ac:spMk id="7" creationId="{5481B206-A1D6-4DD7-A37E-F5B103B82C37}"/>
          </ac:spMkLst>
        </pc:spChg>
        <pc:graphicFrameChg chg="del">
          <ac:chgData name="Shkëmbi Glejdis" userId="S::shkemg@usi.ch::4d6e5929-7f75-475e-aa09-9e688811d5e5" providerId="AD" clId="Web-{620407F0-F9F9-53C5-0920-66E1307442A4}" dt="2021-06-18T15:06:50.029" v="17"/>
          <ac:graphicFrameMkLst>
            <pc:docMk/>
            <pc:sldMk cId="2930574017" sldId="300"/>
            <ac:graphicFrameMk id="3" creationId="{B22D6997-9128-4220-9FF8-D4FDCECBAD41}"/>
          </ac:graphicFrameMkLst>
        </pc:graphicFrameChg>
        <pc:picChg chg="del">
          <ac:chgData name="Shkëmbi Glejdis" userId="S::shkemg@usi.ch::4d6e5929-7f75-475e-aa09-9e688811d5e5" providerId="AD" clId="Web-{620407F0-F9F9-53C5-0920-66E1307442A4}" dt="2021-06-18T15:15:34.460" v="33"/>
          <ac:picMkLst>
            <pc:docMk/>
            <pc:sldMk cId="2930574017" sldId="300"/>
            <ac:picMk id="2" creationId="{0D9D91C1-B767-40D9-B898-8493E573917B}"/>
          </ac:picMkLst>
        </pc:picChg>
        <pc:picChg chg="add mod">
          <ac:chgData name="Shkëmbi Glejdis" userId="S::shkemg@usi.ch::4d6e5929-7f75-475e-aa09-9e688811d5e5" providerId="AD" clId="Web-{620407F0-F9F9-53C5-0920-66E1307442A4}" dt="2021-06-18T16:26:48.073" v="383" actId="1076"/>
          <ac:picMkLst>
            <pc:docMk/>
            <pc:sldMk cId="2930574017" sldId="300"/>
            <ac:picMk id="2" creationId="{886000AB-FBF3-4BD3-BDE9-45C820F04CAB}"/>
          </ac:picMkLst>
        </pc:picChg>
        <pc:picChg chg="add del mod">
          <ac:chgData name="Shkëmbi Glejdis" userId="S::shkemg@usi.ch::4d6e5929-7f75-475e-aa09-9e688811d5e5" providerId="AD" clId="Web-{620407F0-F9F9-53C5-0920-66E1307442A4}" dt="2021-06-18T16:26:40.807" v="379"/>
          <ac:picMkLst>
            <pc:docMk/>
            <pc:sldMk cId="2930574017" sldId="300"/>
            <ac:picMk id="9" creationId="{A0FFBD4B-A9F4-4FA7-B097-F2310B8F2968}"/>
          </ac:picMkLst>
        </pc:picChg>
      </pc:sldChg>
      <pc:sldChg chg="addSp delSp modSp add replId">
        <pc:chgData name="Shkëmbi Glejdis" userId="S::shkemg@usi.ch::4d6e5929-7f75-475e-aa09-9e688811d5e5" providerId="AD" clId="Web-{620407F0-F9F9-53C5-0920-66E1307442A4}" dt="2021-06-18T15:44:36.021" v="179" actId="20577"/>
        <pc:sldMkLst>
          <pc:docMk/>
          <pc:sldMk cId="1761645745" sldId="301"/>
        </pc:sldMkLst>
        <pc:spChg chg="mod">
          <ac:chgData name="Shkëmbi Glejdis" userId="S::shkemg@usi.ch::4d6e5929-7f75-475e-aa09-9e688811d5e5" providerId="AD" clId="Web-{620407F0-F9F9-53C5-0920-66E1307442A4}" dt="2021-06-18T15:44:36.021" v="179" actId="20577"/>
          <ac:spMkLst>
            <pc:docMk/>
            <pc:sldMk cId="1761645745" sldId="301"/>
            <ac:spMk id="6" creationId="{AE1E1796-1C63-446F-9EED-8189F771B50D}"/>
          </ac:spMkLst>
        </pc:spChg>
        <pc:spChg chg="add mod">
          <ac:chgData name="Shkëmbi Glejdis" userId="S::shkemg@usi.ch::4d6e5929-7f75-475e-aa09-9e688811d5e5" providerId="AD" clId="Web-{620407F0-F9F9-53C5-0920-66E1307442A4}" dt="2021-06-18T15:43:39.379" v="150" actId="1076"/>
          <ac:spMkLst>
            <pc:docMk/>
            <pc:sldMk cId="1761645745" sldId="301"/>
            <ac:spMk id="7" creationId="{56035870-03F3-4E0E-AAEF-FF430F93E6DF}"/>
          </ac:spMkLst>
        </pc:spChg>
        <pc:picChg chg="add del mod">
          <ac:chgData name="Shkëmbi Glejdis" userId="S::shkemg@usi.ch::4d6e5929-7f75-475e-aa09-9e688811d5e5" providerId="AD" clId="Web-{620407F0-F9F9-53C5-0920-66E1307442A4}" dt="2021-06-18T15:34:53.631" v="113"/>
          <ac:picMkLst>
            <pc:docMk/>
            <pc:sldMk cId="1761645745" sldId="301"/>
            <ac:picMk id="2" creationId="{3CFBCE83-C92E-4F43-8FDC-0805E3CDACC8}"/>
          </ac:picMkLst>
        </pc:picChg>
        <pc:picChg chg="add mod">
          <ac:chgData name="Shkëmbi Glejdis" userId="S::shkemg@usi.ch::4d6e5929-7f75-475e-aa09-9e688811d5e5" providerId="AD" clId="Web-{620407F0-F9F9-53C5-0920-66E1307442A4}" dt="2021-06-18T15:35:57.226" v="122" actId="14100"/>
          <ac:picMkLst>
            <pc:docMk/>
            <pc:sldMk cId="1761645745" sldId="301"/>
            <ac:picMk id="3" creationId="{6291E18A-8700-421C-93C3-A4D9A3251D1A}"/>
          </ac:picMkLst>
        </pc:picChg>
        <pc:picChg chg="del">
          <ac:chgData name="Shkëmbi Glejdis" userId="S::shkemg@usi.ch::4d6e5929-7f75-475e-aa09-9e688811d5e5" providerId="AD" clId="Web-{620407F0-F9F9-53C5-0920-66E1307442A4}" dt="2021-06-18T15:33:47.331" v="103"/>
          <ac:picMkLst>
            <pc:docMk/>
            <pc:sldMk cId="1761645745" sldId="301"/>
            <ac:picMk id="9" creationId="{A0FFBD4B-A9F4-4FA7-B097-F2310B8F2968}"/>
          </ac:picMkLst>
        </pc:picChg>
      </pc:sldChg>
      <pc:sldChg chg="addSp delSp modSp add del replId">
        <pc:chgData name="Shkëmbi Glejdis" userId="S::shkemg@usi.ch::4d6e5929-7f75-475e-aa09-9e688811d5e5" providerId="AD" clId="Web-{620407F0-F9F9-53C5-0920-66E1307442A4}" dt="2021-06-18T16:22:34.324" v="378" actId="20577"/>
        <pc:sldMkLst>
          <pc:docMk/>
          <pc:sldMk cId="3734130406" sldId="302"/>
        </pc:sldMkLst>
        <pc:spChg chg="add mod">
          <ac:chgData name="Shkëmbi Glejdis" userId="S::shkemg@usi.ch::4d6e5929-7f75-475e-aa09-9e688811d5e5" providerId="AD" clId="Web-{620407F0-F9F9-53C5-0920-66E1307442A4}" dt="2021-06-18T16:11:34.474" v="218" actId="20577"/>
          <ac:spMkLst>
            <pc:docMk/>
            <pc:sldMk cId="3734130406" sldId="302"/>
            <ac:spMk id="3" creationId="{D3544EC6-C957-45A4-8F62-AAF1994C5725}"/>
          </ac:spMkLst>
        </pc:spChg>
        <pc:spChg chg="mod">
          <ac:chgData name="Shkëmbi Glejdis" userId="S::shkemg@usi.ch::4d6e5929-7f75-475e-aa09-9e688811d5e5" providerId="AD" clId="Web-{620407F0-F9F9-53C5-0920-66E1307442A4}" dt="2021-06-18T15:45:42.506" v="187" actId="20577"/>
          <ac:spMkLst>
            <pc:docMk/>
            <pc:sldMk cId="3734130406" sldId="302"/>
            <ac:spMk id="6" creationId="{AE1E1796-1C63-446F-9EED-8189F771B50D}"/>
          </ac:spMkLst>
        </pc:spChg>
        <pc:spChg chg="add mod">
          <ac:chgData name="Shkëmbi Glejdis" userId="S::shkemg@usi.ch::4d6e5929-7f75-475e-aa09-9e688811d5e5" providerId="AD" clId="Web-{620407F0-F9F9-53C5-0920-66E1307442A4}" dt="2021-06-18T16:22:34.324" v="378" actId="20577"/>
          <ac:spMkLst>
            <pc:docMk/>
            <pc:sldMk cId="3734130406" sldId="302"/>
            <ac:spMk id="7" creationId="{CFA74DF6-217D-493E-95CA-A4B360ACA603}"/>
          </ac:spMkLst>
        </pc:spChg>
        <pc:picChg chg="add mod">
          <ac:chgData name="Shkëmbi Glejdis" userId="S::shkemg@usi.ch::4d6e5929-7f75-475e-aa09-9e688811d5e5" providerId="AD" clId="Web-{620407F0-F9F9-53C5-0920-66E1307442A4}" dt="2021-06-18T16:11:12.332" v="201" actId="1076"/>
          <ac:picMkLst>
            <pc:docMk/>
            <pc:sldMk cId="3734130406" sldId="302"/>
            <ac:picMk id="2" creationId="{FB777FCF-C4DC-452B-8D97-95D65E8C7EA4}"/>
          </ac:picMkLst>
        </pc:picChg>
        <pc:picChg chg="del">
          <ac:chgData name="Shkëmbi Glejdis" userId="S::shkemg@usi.ch::4d6e5929-7f75-475e-aa09-9e688811d5e5" providerId="AD" clId="Web-{620407F0-F9F9-53C5-0920-66E1307442A4}" dt="2021-06-18T15:35:14.537" v="119"/>
          <ac:picMkLst>
            <pc:docMk/>
            <pc:sldMk cId="3734130406" sldId="302"/>
            <ac:picMk id="3" creationId="{6291E18A-8700-421C-93C3-A4D9A3251D1A}"/>
          </ac:picMkLst>
        </pc:picChg>
      </pc:sldChg>
      <pc:sldChg chg="addSp delSp modSp add replId">
        <pc:chgData name="Shkëmbi Glejdis" userId="S::shkemg@usi.ch::4d6e5929-7f75-475e-aa09-9e688811d5e5" providerId="AD" clId="Web-{620407F0-F9F9-53C5-0920-66E1307442A4}" dt="2021-06-18T16:41:25.859" v="504" actId="14100"/>
        <pc:sldMkLst>
          <pc:docMk/>
          <pc:sldMk cId="133105708" sldId="303"/>
        </pc:sldMkLst>
        <pc:spChg chg="del">
          <ac:chgData name="Shkëmbi Glejdis" userId="S::shkemg@usi.ch::4d6e5929-7f75-475e-aa09-9e688811d5e5" providerId="AD" clId="Web-{620407F0-F9F9-53C5-0920-66E1307442A4}" dt="2021-06-18T16:28:58.049" v="394"/>
          <ac:spMkLst>
            <pc:docMk/>
            <pc:sldMk cId="133105708" sldId="303"/>
            <ac:spMk id="3" creationId="{D3544EC6-C957-45A4-8F62-AAF1994C5725}"/>
          </ac:spMkLst>
        </pc:spChg>
        <pc:spChg chg="del mod">
          <ac:chgData name="Shkëmbi Glejdis" userId="S::shkemg@usi.ch::4d6e5929-7f75-475e-aa09-9e688811d5e5" providerId="AD" clId="Web-{620407F0-F9F9-53C5-0920-66E1307442A4}" dt="2021-06-18T16:29:30.770" v="404"/>
          <ac:spMkLst>
            <pc:docMk/>
            <pc:sldMk cId="133105708" sldId="303"/>
            <ac:spMk id="6" creationId="{AE1E1796-1C63-446F-9EED-8189F771B50D}"/>
          </ac:spMkLst>
        </pc:spChg>
        <pc:spChg chg="del">
          <ac:chgData name="Shkëmbi Glejdis" userId="S::shkemg@usi.ch::4d6e5929-7f75-475e-aa09-9e688811d5e5" providerId="AD" clId="Web-{620407F0-F9F9-53C5-0920-66E1307442A4}" dt="2021-06-18T16:28:53.080" v="392"/>
          <ac:spMkLst>
            <pc:docMk/>
            <pc:sldMk cId="133105708" sldId="303"/>
            <ac:spMk id="7" creationId="{CFA74DF6-217D-493E-95CA-A4B360ACA603}"/>
          </ac:spMkLst>
        </pc:spChg>
        <pc:spChg chg="mod">
          <ac:chgData name="Shkëmbi Glejdis" userId="S::shkemg@usi.ch::4d6e5929-7f75-475e-aa09-9e688811d5e5" providerId="AD" clId="Web-{620407F0-F9F9-53C5-0920-66E1307442A4}" dt="2021-06-18T16:38:21.222" v="456" actId="20577"/>
          <ac:spMkLst>
            <pc:docMk/>
            <pc:sldMk cId="133105708" sldId="303"/>
            <ac:spMk id="8" creationId="{BFFC1A2C-9353-4CA9-95C5-0DFBBAF49B9C}"/>
          </ac:spMkLst>
        </pc:spChg>
        <pc:spChg chg="add mod">
          <ac:chgData name="Shkëmbi Glejdis" userId="S::shkemg@usi.ch::4d6e5929-7f75-475e-aa09-9e688811d5e5" providerId="AD" clId="Web-{620407F0-F9F9-53C5-0920-66E1307442A4}" dt="2021-06-18T16:41:25.859" v="504" actId="14100"/>
          <ac:spMkLst>
            <pc:docMk/>
            <pc:sldMk cId="133105708" sldId="303"/>
            <ac:spMk id="10" creationId="{A804F641-E644-4061-A849-631CF364E318}"/>
          </ac:spMkLst>
        </pc:spChg>
        <pc:spChg chg="add del mod">
          <ac:chgData name="Shkëmbi Glejdis" userId="S::shkemg@usi.ch::4d6e5929-7f75-475e-aa09-9e688811d5e5" providerId="AD" clId="Web-{620407F0-F9F9-53C5-0920-66E1307442A4}" dt="2021-06-18T16:34:38.881" v="431"/>
          <ac:spMkLst>
            <pc:docMk/>
            <pc:sldMk cId="133105708" sldId="303"/>
            <ac:spMk id="11" creationId="{D3B46AC4-5AD7-4644-85ED-152065520ED1}"/>
          </ac:spMkLst>
        </pc:spChg>
        <pc:spChg chg="add mod">
          <ac:chgData name="Shkëmbi Glejdis" userId="S::shkemg@usi.ch::4d6e5929-7f75-475e-aa09-9e688811d5e5" providerId="AD" clId="Web-{620407F0-F9F9-53C5-0920-66E1307442A4}" dt="2021-06-18T16:34:52.882" v="443" actId="20577"/>
          <ac:spMkLst>
            <pc:docMk/>
            <pc:sldMk cId="133105708" sldId="303"/>
            <ac:spMk id="12" creationId="{C5816461-779F-4B3B-A0C2-38215B04EDA2}"/>
          </ac:spMkLst>
        </pc:spChg>
        <pc:spChg chg="add mod">
          <ac:chgData name="Shkëmbi Glejdis" userId="S::shkemg@usi.ch::4d6e5929-7f75-475e-aa09-9e688811d5e5" providerId="AD" clId="Web-{620407F0-F9F9-53C5-0920-66E1307442A4}" dt="2021-06-18T16:40:38.700" v="496" actId="20577"/>
          <ac:spMkLst>
            <pc:docMk/>
            <pc:sldMk cId="133105708" sldId="303"/>
            <ac:spMk id="16" creationId="{C4D5EF4D-9030-474B-B86A-62B5017152DE}"/>
          </ac:spMkLst>
        </pc:spChg>
        <pc:picChg chg="del">
          <ac:chgData name="Shkëmbi Glejdis" userId="S::shkemg@usi.ch::4d6e5929-7f75-475e-aa09-9e688811d5e5" providerId="AD" clId="Web-{620407F0-F9F9-53C5-0920-66E1307442A4}" dt="2021-06-18T16:28:55.690" v="393"/>
          <ac:picMkLst>
            <pc:docMk/>
            <pc:sldMk cId="133105708" sldId="303"/>
            <ac:picMk id="2" creationId="{FB777FCF-C4DC-452B-8D97-95D65E8C7EA4}"/>
          </ac:picMkLst>
        </pc:picChg>
        <pc:picChg chg="add mod">
          <ac:chgData name="Shkëmbi Glejdis" userId="S::shkemg@usi.ch::4d6e5929-7f75-475e-aa09-9e688811d5e5" providerId="AD" clId="Web-{620407F0-F9F9-53C5-0920-66E1307442A4}" dt="2021-06-18T16:41:17.281" v="503" actId="1076"/>
          <ac:picMkLst>
            <pc:docMk/>
            <pc:sldMk cId="133105708" sldId="303"/>
            <ac:picMk id="9" creationId="{78F32DA3-E29A-4E46-A570-570590163CDE}"/>
          </ac:picMkLst>
        </pc:picChg>
        <pc:picChg chg="add del mod">
          <ac:chgData name="Shkëmbi Glejdis" userId="S::shkemg@usi.ch::4d6e5929-7f75-475e-aa09-9e688811d5e5" providerId="AD" clId="Web-{620407F0-F9F9-53C5-0920-66E1307442A4}" dt="2021-06-18T16:38:22.331" v="457"/>
          <ac:picMkLst>
            <pc:docMk/>
            <pc:sldMk cId="133105708" sldId="303"/>
            <ac:picMk id="13" creationId="{EB0198A0-8B64-4305-A80A-7F016B7F728E}"/>
          </ac:picMkLst>
        </pc:picChg>
        <pc:picChg chg="add del mod">
          <ac:chgData name="Shkëmbi Glejdis" userId="S::shkemg@usi.ch::4d6e5929-7f75-475e-aa09-9e688811d5e5" providerId="AD" clId="Web-{620407F0-F9F9-53C5-0920-66E1307442A4}" dt="2021-06-18T16:38:23.285" v="458"/>
          <ac:picMkLst>
            <pc:docMk/>
            <pc:sldMk cId="133105708" sldId="303"/>
            <ac:picMk id="14" creationId="{51D600CE-D412-4745-A4A2-C11F7E327864}"/>
          </ac:picMkLst>
        </pc:picChg>
        <pc:picChg chg="add del mod">
          <ac:chgData name="Shkëmbi Glejdis" userId="S::shkemg@usi.ch::4d6e5929-7f75-475e-aa09-9e688811d5e5" providerId="AD" clId="Web-{620407F0-F9F9-53C5-0920-66E1307442A4}" dt="2021-06-18T16:38:24.472" v="459"/>
          <ac:picMkLst>
            <pc:docMk/>
            <pc:sldMk cId="133105708" sldId="303"/>
            <ac:picMk id="15" creationId="{209D80B9-172C-4CFC-A15A-F028C81D04BC}"/>
          </ac:picMkLst>
        </pc:picChg>
      </pc:sldChg>
      <pc:sldChg chg="delSp modSp add del ord replId">
        <pc:chgData name="Shkëmbi Glejdis" userId="S::shkemg@usi.ch::4d6e5929-7f75-475e-aa09-9e688811d5e5" providerId="AD" clId="Web-{620407F0-F9F9-53C5-0920-66E1307442A4}" dt="2021-06-18T16:10:56.753" v="197"/>
        <pc:sldMkLst>
          <pc:docMk/>
          <pc:sldMk cId="1235748977" sldId="303"/>
        </pc:sldMkLst>
        <pc:spChg chg="mod">
          <ac:chgData name="Shkëmbi Glejdis" userId="S::shkemg@usi.ch::4d6e5929-7f75-475e-aa09-9e688811d5e5" providerId="AD" clId="Web-{620407F0-F9F9-53C5-0920-66E1307442A4}" dt="2021-06-18T16:04:44.247" v="194" actId="20577"/>
          <ac:spMkLst>
            <pc:docMk/>
            <pc:sldMk cId="1235748977" sldId="303"/>
            <ac:spMk id="6" creationId="{AE1E1796-1C63-446F-9EED-8189F771B50D}"/>
          </ac:spMkLst>
        </pc:spChg>
        <pc:picChg chg="del">
          <ac:chgData name="Shkëmbi Glejdis" userId="S::shkemg@usi.ch::4d6e5929-7f75-475e-aa09-9e688811d5e5" providerId="AD" clId="Web-{620407F0-F9F9-53C5-0920-66E1307442A4}" dt="2021-06-18T16:04:37.544" v="190"/>
          <ac:picMkLst>
            <pc:docMk/>
            <pc:sldMk cId="1235748977" sldId="303"/>
            <ac:picMk id="2" creationId="{0D9D91C1-B767-40D9-B898-8493E573917B}"/>
          </ac:picMkLst>
        </pc:picChg>
      </pc:sldChg>
      <pc:sldChg chg="addSp delSp modSp add replId">
        <pc:chgData name="Shkëmbi Glejdis" userId="S::shkemg@usi.ch::4d6e5929-7f75-475e-aa09-9e688811d5e5" providerId="AD" clId="Web-{620407F0-F9F9-53C5-0920-66E1307442A4}" dt="2021-06-18T16:58:12.421" v="668" actId="1076"/>
        <pc:sldMkLst>
          <pc:docMk/>
          <pc:sldMk cId="4114443450" sldId="304"/>
        </pc:sldMkLst>
        <pc:spChg chg="add mod">
          <ac:chgData name="Shkëmbi Glejdis" userId="S::shkemg@usi.ch::4d6e5929-7f75-475e-aa09-9e688811d5e5" providerId="AD" clId="Web-{620407F0-F9F9-53C5-0920-66E1307442A4}" dt="2021-06-18T16:56:57.432" v="662" actId="20577"/>
          <ac:spMkLst>
            <pc:docMk/>
            <pc:sldMk cId="4114443450" sldId="304"/>
            <ac:spMk id="2" creationId="{CEFE72BF-FF9F-4F35-AE02-BAF9FC6144BE}"/>
          </ac:spMkLst>
        </pc:spChg>
        <pc:spChg chg="del">
          <ac:chgData name="Shkëmbi Glejdis" userId="S::shkemg@usi.ch::4d6e5929-7f75-475e-aa09-9e688811d5e5" providerId="AD" clId="Web-{620407F0-F9F9-53C5-0920-66E1307442A4}" dt="2021-06-18T16:41:35.031" v="506"/>
          <ac:spMkLst>
            <pc:docMk/>
            <pc:sldMk cId="4114443450" sldId="304"/>
            <ac:spMk id="10" creationId="{A804F641-E644-4061-A849-631CF364E318}"/>
          </ac:spMkLst>
        </pc:spChg>
        <pc:picChg chg="add mod">
          <ac:chgData name="Shkëmbi Glejdis" userId="S::shkemg@usi.ch::4d6e5929-7f75-475e-aa09-9e688811d5e5" providerId="AD" clId="Web-{620407F0-F9F9-53C5-0920-66E1307442A4}" dt="2021-06-18T16:43:57.664" v="551" actId="1076"/>
          <ac:picMkLst>
            <pc:docMk/>
            <pc:sldMk cId="4114443450" sldId="304"/>
            <ac:picMk id="3" creationId="{DC6C380D-922C-4EA5-8C63-BB8E5504A615}"/>
          </ac:picMkLst>
        </pc:picChg>
        <pc:picChg chg="add mod">
          <ac:chgData name="Shkëmbi Glejdis" userId="S::shkemg@usi.ch::4d6e5929-7f75-475e-aa09-9e688811d5e5" providerId="AD" clId="Web-{620407F0-F9F9-53C5-0920-66E1307442A4}" dt="2021-06-18T16:58:12.421" v="668" actId="1076"/>
          <ac:picMkLst>
            <pc:docMk/>
            <pc:sldMk cId="4114443450" sldId="304"/>
            <ac:picMk id="6" creationId="{A2AE7515-6768-42E8-A800-2077C94999D6}"/>
          </ac:picMkLst>
        </pc:picChg>
        <pc:picChg chg="del">
          <ac:chgData name="Shkëmbi Glejdis" userId="S::shkemg@usi.ch::4d6e5929-7f75-475e-aa09-9e688811d5e5" providerId="AD" clId="Web-{620407F0-F9F9-53C5-0920-66E1307442A4}" dt="2021-06-18T16:41:32.250" v="505"/>
          <ac:picMkLst>
            <pc:docMk/>
            <pc:sldMk cId="4114443450" sldId="304"/>
            <ac:picMk id="9" creationId="{78F32DA3-E29A-4E46-A570-570590163CDE}"/>
          </ac:picMkLst>
        </pc:picChg>
        <pc:picChg chg="mod">
          <ac:chgData name="Shkëmbi Glejdis" userId="S::shkemg@usi.ch::4d6e5929-7f75-475e-aa09-9e688811d5e5" providerId="AD" clId="Web-{620407F0-F9F9-53C5-0920-66E1307442A4}" dt="2021-06-18T16:44:00.727" v="552" actId="1076"/>
          <ac:picMkLst>
            <pc:docMk/>
            <pc:sldMk cId="4114443450" sldId="304"/>
            <ac:picMk id="13" creationId="{EB0198A0-8B64-4305-A80A-7F016B7F728E}"/>
          </ac:picMkLst>
        </pc:picChg>
        <pc:picChg chg="mod">
          <ac:chgData name="Shkëmbi Glejdis" userId="S::shkemg@usi.ch::4d6e5929-7f75-475e-aa09-9e688811d5e5" providerId="AD" clId="Web-{620407F0-F9F9-53C5-0920-66E1307442A4}" dt="2021-06-18T16:46:28.266" v="614" actId="1076"/>
          <ac:picMkLst>
            <pc:docMk/>
            <pc:sldMk cId="4114443450" sldId="304"/>
            <ac:picMk id="14" creationId="{51D600CE-D412-4745-A4A2-C11F7E327864}"/>
          </ac:picMkLst>
        </pc:picChg>
        <pc:picChg chg="mod">
          <ac:chgData name="Shkëmbi Glejdis" userId="S::shkemg@usi.ch::4d6e5929-7f75-475e-aa09-9e688811d5e5" providerId="AD" clId="Web-{620407F0-F9F9-53C5-0920-66E1307442A4}" dt="2021-06-18T16:56:33.728" v="625" actId="1076"/>
          <ac:picMkLst>
            <pc:docMk/>
            <pc:sldMk cId="4114443450" sldId="304"/>
            <ac:picMk id="15" creationId="{209D80B9-172C-4CFC-A15A-F028C81D04BC}"/>
          </ac:picMkLst>
        </pc:picChg>
      </pc:sldChg>
      <pc:sldChg chg="delSp modSp add replId">
        <pc:chgData name="Shkëmbi Glejdis" userId="S::shkemg@usi.ch::4d6e5929-7f75-475e-aa09-9e688811d5e5" providerId="AD" clId="Web-{620407F0-F9F9-53C5-0920-66E1307442A4}" dt="2021-06-18T16:58:52.470" v="680" actId="20577"/>
        <pc:sldMkLst>
          <pc:docMk/>
          <pc:sldMk cId="3828429052" sldId="305"/>
        </pc:sldMkLst>
        <pc:spChg chg="del">
          <ac:chgData name="Shkëmbi Glejdis" userId="S::shkemg@usi.ch::4d6e5929-7f75-475e-aa09-9e688811d5e5" providerId="AD" clId="Web-{620407F0-F9F9-53C5-0920-66E1307442A4}" dt="2021-06-18T16:58:26.828" v="670"/>
          <ac:spMkLst>
            <pc:docMk/>
            <pc:sldMk cId="3828429052" sldId="305"/>
            <ac:spMk id="2" creationId="{CEFE72BF-FF9F-4F35-AE02-BAF9FC6144BE}"/>
          </ac:spMkLst>
        </pc:spChg>
        <pc:spChg chg="mod">
          <ac:chgData name="Shkëmbi Glejdis" userId="S::shkemg@usi.ch::4d6e5929-7f75-475e-aa09-9e688811d5e5" providerId="AD" clId="Web-{620407F0-F9F9-53C5-0920-66E1307442A4}" dt="2021-06-18T16:58:52.470" v="680" actId="20577"/>
          <ac:spMkLst>
            <pc:docMk/>
            <pc:sldMk cId="3828429052" sldId="305"/>
            <ac:spMk id="8" creationId="{BFFC1A2C-9353-4CA9-95C5-0DFBBAF49B9C}"/>
          </ac:spMkLst>
        </pc:spChg>
        <pc:spChg chg="del">
          <ac:chgData name="Shkëmbi Glejdis" userId="S::shkemg@usi.ch::4d6e5929-7f75-475e-aa09-9e688811d5e5" providerId="AD" clId="Web-{620407F0-F9F9-53C5-0920-66E1307442A4}" dt="2021-06-18T16:58:35.703" v="676"/>
          <ac:spMkLst>
            <pc:docMk/>
            <pc:sldMk cId="3828429052" sldId="305"/>
            <ac:spMk id="12" creationId="{C5816461-779F-4B3B-A0C2-38215B04EDA2}"/>
          </ac:spMkLst>
        </pc:spChg>
        <pc:picChg chg="del">
          <ac:chgData name="Shkëmbi Glejdis" userId="S::shkemg@usi.ch::4d6e5929-7f75-475e-aa09-9e688811d5e5" providerId="AD" clId="Web-{620407F0-F9F9-53C5-0920-66E1307442A4}" dt="2021-06-18T16:58:29.531" v="672"/>
          <ac:picMkLst>
            <pc:docMk/>
            <pc:sldMk cId="3828429052" sldId="305"/>
            <ac:picMk id="3" creationId="{DC6C380D-922C-4EA5-8C63-BB8E5504A615}"/>
          </ac:picMkLst>
        </pc:picChg>
        <pc:picChg chg="del">
          <ac:chgData name="Shkëmbi Glejdis" userId="S::shkemg@usi.ch::4d6e5929-7f75-475e-aa09-9e688811d5e5" providerId="AD" clId="Web-{620407F0-F9F9-53C5-0920-66E1307442A4}" dt="2021-06-18T16:58:32.859" v="675"/>
          <ac:picMkLst>
            <pc:docMk/>
            <pc:sldMk cId="3828429052" sldId="305"/>
            <ac:picMk id="6" creationId="{A2AE7515-6768-42E8-A800-2077C94999D6}"/>
          </ac:picMkLst>
        </pc:picChg>
        <pc:picChg chg="del">
          <ac:chgData name="Shkëmbi Glejdis" userId="S::shkemg@usi.ch::4d6e5929-7f75-475e-aa09-9e688811d5e5" providerId="AD" clId="Web-{620407F0-F9F9-53C5-0920-66E1307442A4}" dt="2021-06-18T16:58:28.422" v="671"/>
          <ac:picMkLst>
            <pc:docMk/>
            <pc:sldMk cId="3828429052" sldId="305"/>
            <ac:picMk id="13" creationId="{EB0198A0-8B64-4305-A80A-7F016B7F728E}"/>
          </ac:picMkLst>
        </pc:picChg>
        <pc:picChg chg="del">
          <ac:chgData name="Shkëmbi Glejdis" userId="S::shkemg@usi.ch::4d6e5929-7f75-475e-aa09-9e688811d5e5" providerId="AD" clId="Web-{620407F0-F9F9-53C5-0920-66E1307442A4}" dt="2021-06-18T16:58:30.515" v="673"/>
          <ac:picMkLst>
            <pc:docMk/>
            <pc:sldMk cId="3828429052" sldId="305"/>
            <ac:picMk id="14" creationId="{51D600CE-D412-4745-A4A2-C11F7E327864}"/>
          </ac:picMkLst>
        </pc:picChg>
        <pc:picChg chg="del">
          <ac:chgData name="Shkëmbi Glejdis" userId="S::shkemg@usi.ch::4d6e5929-7f75-475e-aa09-9e688811d5e5" providerId="AD" clId="Web-{620407F0-F9F9-53C5-0920-66E1307442A4}" dt="2021-06-18T16:58:31.484" v="674"/>
          <ac:picMkLst>
            <pc:docMk/>
            <pc:sldMk cId="3828429052" sldId="305"/>
            <ac:picMk id="15" creationId="{209D80B9-172C-4CFC-A15A-F028C81D04BC}"/>
          </ac:picMkLst>
        </pc:picChg>
      </pc:sldChg>
      <pc:sldChg chg="modSp add replId">
        <pc:chgData name="Shkëmbi Glejdis" userId="S::shkemg@usi.ch::4d6e5929-7f75-475e-aa09-9e688811d5e5" providerId="AD" clId="Web-{620407F0-F9F9-53C5-0920-66E1307442A4}" dt="2021-06-18T16:59:09.440" v="686" actId="20577"/>
        <pc:sldMkLst>
          <pc:docMk/>
          <pc:sldMk cId="9472096" sldId="306"/>
        </pc:sldMkLst>
        <pc:spChg chg="mod">
          <ac:chgData name="Shkëmbi Glejdis" userId="S::shkemg@usi.ch::4d6e5929-7f75-475e-aa09-9e688811d5e5" providerId="AD" clId="Web-{620407F0-F9F9-53C5-0920-66E1307442A4}" dt="2021-06-18T16:59:09.440" v="686" actId="20577"/>
          <ac:spMkLst>
            <pc:docMk/>
            <pc:sldMk cId="9472096" sldId="306"/>
            <ac:spMk id="8" creationId="{BFFC1A2C-9353-4CA9-95C5-0DFBBAF49B9C}"/>
          </ac:spMkLst>
        </pc:spChg>
      </pc:sldChg>
    </pc:docChg>
  </pc:docChgLst>
  <pc:docChgLst>
    <pc:chgData name="Shkëmbi Glejdis" userId="S::shkemg@usi.ch::4d6e5929-7f75-475e-aa09-9e688811d5e5" providerId="AD" clId="Web-{0CAB7A45-00B7-DECD-A1A1-825FF2C31069}"/>
    <pc:docChg chg="addSld delSld modSld">
      <pc:chgData name="Shkëmbi Glejdis" userId="S::shkemg@usi.ch::4d6e5929-7f75-475e-aa09-9e688811d5e5" providerId="AD" clId="Web-{0CAB7A45-00B7-DECD-A1A1-825FF2C31069}" dt="2021-06-20T13:07:23.493" v="571"/>
      <pc:docMkLst>
        <pc:docMk/>
      </pc:docMkLst>
      <pc:sldChg chg="modSp">
        <pc:chgData name="Shkëmbi Glejdis" userId="S::shkemg@usi.ch::4d6e5929-7f75-475e-aa09-9e688811d5e5" providerId="AD" clId="Web-{0CAB7A45-00B7-DECD-A1A1-825FF2C31069}" dt="2021-06-20T12:01:54.535" v="421" actId="20577"/>
        <pc:sldMkLst>
          <pc:docMk/>
          <pc:sldMk cId="133105708" sldId="303"/>
        </pc:sldMkLst>
        <pc:spChg chg="mod">
          <ac:chgData name="Shkëmbi Glejdis" userId="S::shkemg@usi.ch::4d6e5929-7f75-475e-aa09-9e688811d5e5" providerId="AD" clId="Web-{0CAB7A45-00B7-DECD-A1A1-825FF2C31069}" dt="2021-06-20T12:01:54.535" v="421" actId="20577"/>
          <ac:spMkLst>
            <pc:docMk/>
            <pc:sldMk cId="133105708" sldId="303"/>
            <ac:spMk id="8" creationId="{BFFC1A2C-9353-4CA9-95C5-0DFBBAF49B9C}"/>
          </ac:spMkLst>
        </pc:spChg>
        <pc:spChg chg="mod">
          <ac:chgData name="Shkëmbi Glejdis" userId="S::shkemg@usi.ch::4d6e5929-7f75-475e-aa09-9e688811d5e5" providerId="AD" clId="Web-{0CAB7A45-00B7-DECD-A1A1-825FF2C31069}" dt="2021-06-20T12:01:41.550" v="416" actId="20577"/>
          <ac:spMkLst>
            <pc:docMk/>
            <pc:sldMk cId="133105708" sldId="303"/>
            <ac:spMk id="16" creationId="{C4D5EF4D-9030-474B-B86A-62B5017152DE}"/>
          </ac:spMkLst>
        </pc:spChg>
      </pc:sldChg>
      <pc:sldChg chg="addSp delSp modSp">
        <pc:chgData name="Shkëmbi Glejdis" userId="S::shkemg@usi.ch::4d6e5929-7f75-475e-aa09-9e688811d5e5" providerId="AD" clId="Web-{0CAB7A45-00B7-DECD-A1A1-825FF2C31069}" dt="2021-06-20T12:08:54.152" v="527" actId="20577"/>
        <pc:sldMkLst>
          <pc:docMk/>
          <pc:sldMk cId="9472096" sldId="306"/>
        </pc:sldMkLst>
        <pc:spChg chg="add mod">
          <ac:chgData name="Shkëmbi Glejdis" userId="S::shkemg@usi.ch::4d6e5929-7f75-475e-aa09-9e688811d5e5" providerId="AD" clId="Web-{0CAB7A45-00B7-DECD-A1A1-825FF2C31069}" dt="2021-06-20T12:08:54.152" v="527" actId="20577"/>
          <ac:spMkLst>
            <pc:docMk/>
            <pc:sldMk cId="9472096" sldId="306"/>
            <ac:spMk id="7" creationId="{AECAB1E3-EBE8-4ABE-9D82-1C259BBB8880}"/>
          </ac:spMkLst>
        </pc:spChg>
        <pc:spChg chg="mod">
          <ac:chgData name="Shkëmbi Glejdis" userId="S::shkemg@usi.ch::4d6e5929-7f75-475e-aa09-9e688811d5e5" providerId="AD" clId="Web-{0CAB7A45-00B7-DECD-A1A1-825FF2C31069}" dt="2021-06-20T11:31:39.467" v="179" actId="20577"/>
          <ac:spMkLst>
            <pc:docMk/>
            <pc:sldMk cId="9472096" sldId="306"/>
            <ac:spMk id="8" creationId="{BFFC1A2C-9353-4CA9-95C5-0DFBBAF49B9C}"/>
          </ac:spMkLst>
        </pc:spChg>
        <pc:picChg chg="add del mod">
          <ac:chgData name="Shkëmbi Glejdis" userId="S::shkemg@usi.ch::4d6e5929-7f75-475e-aa09-9e688811d5e5" providerId="AD" clId="Web-{0CAB7A45-00B7-DECD-A1A1-825FF2C31069}" dt="2021-06-20T11:28:22.417" v="174"/>
          <ac:picMkLst>
            <pc:docMk/>
            <pc:sldMk cId="9472096" sldId="306"/>
            <ac:picMk id="2" creationId="{72C4C55E-D020-4097-948F-0D81FDC7728B}"/>
          </ac:picMkLst>
        </pc:picChg>
        <pc:picChg chg="add del mod">
          <ac:chgData name="Shkëmbi Glejdis" userId="S::shkemg@usi.ch::4d6e5929-7f75-475e-aa09-9e688811d5e5" providerId="AD" clId="Web-{0CAB7A45-00B7-DECD-A1A1-825FF2C31069}" dt="2021-06-20T11:31:44.280" v="182"/>
          <ac:picMkLst>
            <pc:docMk/>
            <pc:sldMk cId="9472096" sldId="306"/>
            <ac:picMk id="3" creationId="{360EDB83-7A62-4BDD-81A6-B47F3653BD55}"/>
          </ac:picMkLst>
        </pc:picChg>
        <pc:picChg chg="add mod">
          <ac:chgData name="Shkëmbi Glejdis" userId="S::shkemg@usi.ch::4d6e5929-7f75-475e-aa09-9e688811d5e5" providerId="AD" clId="Web-{0CAB7A45-00B7-DECD-A1A1-825FF2C31069}" dt="2021-06-20T11:31:53.218" v="187" actId="1076"/>
          <ac:picMkLst>
            <pc:docMk/>
            <pc:sldMk cId="9472096" sldId="306"/>
            <ac:picMk id="6" creationId="{D5CF12D4-3F04-4836-BC6B-34E90D8EFA94}"/>
          </ac:picMkLst>
        </pc:picChg>
      </pc:sldChg>
      <pc:sldChg chg="addSp delSp modSp">
        <pc:chgData name="Shkëmbi Glejdis" userId="S::shkemg@usi.ch::4d6e5929-7f75-475e-aa09-9e688811d5e5" providerId="AD" clId="Web-{0CAB7A45-00B7-DECD-A1A1-825FF2C31069}" dt="2021-06-20T11:24:12.255" v="165"/>
        <pc:sldMkLst>
          <pc:docMk/>
          <pc:sldMk cId="2096405951" sldId="308"/>
        </pc:sldMkLst>
        <pc:spChg chg="mod">
          <ac:chgData name="Shkëmbi Glejdis" userId="S::shkemg@usi.ch::4d6e5929-7f75-475e-aa09-9e688811d5e5" providerId="AD" clId="Web-{0CAB7A45-00B7-DECD-A1A1-825FF2C31069}" dt="2021-06-20T11:23:37.473" v="156" actId="20577"/>
          <ac:spMkLst>
            <pc:docMk/>
            <pc:sldMk cId="2096405951" sldId="308"/>
            <ac:spMk id="2" creationId="{47E12B75-2C3F-4884-89E3-ABA4CCDE63D0}"/>
          </ac:spMkLst>
        </pc:spChg>
        <pc:spChg chg="add del mod">
          <ac:chgData name="Shkëmbi Glejdis" userId="S::shkemg@usi.ch::4d6e5929-7f75-475e-aa09-9e688811d5e5" providerId="AD" clId="Web-{0CAB7A45-00B7-DECD-A1A1-825FF2C31069}" dt="2021-06-20T11:21:36.127" v="116"/>
          <ac:spMkLst>
            <pc:docMk/>
            <pc:sldMk cId="2096405951" sldId="308"/>
            <ac:spMk id="11" creationId="{0BB0B118-3056-415F-ACEC-300471AB3C51}"/>
          </ac:spMkLst>
        </pc:spChg>
        <pc:spChg chg="add del mod">
          <ac:chgData name="Shkëmbi Glejdis" userId="S::shkemg@usi.ch::4d6e5929-7f75-475e-aa09-9e688811d5e5" providerId="AD" clId="Web-{0CAB7A45-00B7-DECD-A1A1-825FF2C31069}" dt="2021-06-20T11:23:53.848" v="162"/>
          <ac:spMkLst>
            <pc:docMk/>
            <pc:sldMk cId="2096405951" sldId="308"/>
            <ac:spMk id="15" creationId="{3E61F9C2-AEBC-4B6E-983B-7FED18E69651}"/>
          </ac:spMkLst>
        </pc:spChg>
        <pc:picChg chg="add mod">
          <ac:chgData name="Shkëmbi Glejdis" userId="S::shkemg@usi.ch::4d6e5929-7f75-475e-aa09-9e688811d5e5" providerId="AD" clId="Web-{0CAB7A45-00B7-DECD-A1A1-825FF2C31069}" dt="2021-06-20T11:23:30.238" v="141" actId="1076"/>
          <ac:picMkLst>
            <pc:docMk/>
            <pc:sldMk cId="2096405951" sldId="308"/>
            <ac:picMk id="3" creationId="{1740E6CC-CAEE-4879-AEFE-46DB4461DC5A}"/>
          </ac:picMkLst>
        </pc:picChg>
        <pc:picChg chg="mod">
          <ac:chgData name="Shkëmbi Glejdis" userId="S::shkemg@usi.ch::4d6e5929-7f75-475e-aa09-9e688811d5e5" providerId="AD" clId="Web-{0CAB7A45-00B7-DECD-A1A1-825FF2C31069}" dt="2021-06-20T11:23:17.988" v="129" actId="1076"/>
          <ac:picMkLst>
            <pc:docMk/>
            <pc:sldMk cId="2096405951" sldId="308"/>
            <ac:picMk id="6" creationId="{F9C79460-8A95-4744-B0C9-948C274651BB}"/>
          </ac:picMkLst>
        </pc:picChg>
        <pc:picChg chg="add del mod">
          <ac:chgData name="Shkëmbi Glejdis" userId="S::shkemg@usi.ch::4d6e5929-7f75-475e-aa09-9e688811d5e5" providerId="AD" clId="Web-{0CAB7A45-00B7-DECD-A1A1-825FF2C31069}" dt="2021-06-20T11:18:35.014" v="52"/>
          <ac:picMkLst>
            <pc:docMk/>
            <pc:sldMk cId="2096405951" sldId="308"/>
            <ac:picMk id="9" creationId="{3BCF079C-E4AA-41F5-842A-477F933D6EDC}"/>
          </ac:picMkLst>
        </pc:picChg>
        <pc:picChg chg="add mod">
          <ac:chgData name="Shkëmbi Glejdis" userId="S::shkemg@usi.ch::4d6e5929-7f75-475e-aa09-9e688811d5e5" providerId="AD" clId="Web-{0CAB7A45-00B7-DECD-A1A1-825FF2C31069}" dt="2021-06-20T11:23:39.614" v="157" actId="1076"/>
          <ac:picMkLst>
            <pc:docMk/>
            <pc:sldMk cId="2096405951" sldId="308"/>
            <ac:picMk id="10" creationId="{46833C9C-77D8-4297-958F-5E2AAAFE5D9C}"/>
          </ac:picMkLst>
        </pc:picChg>
        <pc:picChg chg="mod">
          <ac:chgData name="Shkëmbi Glejdis" userId="S::shkemg@usi.ch::4d6e5929-7f75-475e-aa09-9e688811d5e5" providerId="AD" clId="Web-{0CAB7A45-00B7-DECD-A1A1-825FF2C31069}" dt="2021-06-20T11:23:28.473" v="140" actId="1076"/>
          <ac:picMkLst>
            <pc:docMk/>
            <pc:sldMk cId="2096405951" sldId="308"/>
            <ac:picMk id="12" creationId="{7C321629-1BEB-49E1-A147-7B49E6083BB5}"/>
          </ac:picMkLst>
        </pc:picChg>
        <pc:picChg chg="add mod">
          <ac:chgData name="Shkëmbi Glejdis" userId="S::shkemg@usi.ch::4d6e5929-7f75-475e-aa09-9e688811d5e5" providerId="AD" clId="Web-{0CAB7A45-00B7-DECD-A1A1-825FF2C31069}" dt="2021-06-20T11:23:43.504" v="158" actId="1076"/>
          <ac:picMkLst>
            <pc:docMk/>
            <pc:sldMk cId="2096405951" sldId="308"/>
            <ac:picMk id="13" creationId="{4D297340-B365-425A-BB65-A5CDB16B3699}"/>
          </ac:picMkLst>
        </pc:picChg>
        <pc:picChg chg="add del mod">
          <ac:chgData name="Shkëmbi Glejdis" userId="S::shkemg@usi.ch::4d6e5929-7f75-475e-aa09-9e688811d5e5" providerId="AD" clId="Web-{0CAB7A45-00B7-DECD-A1A1-825FF2C31069}" dt="2021-06-20T11:24:12.255" v="165"/>
          <ac:picMkLst>
            <pc:docMk/>
            <pc:sldMk cId="2096405951" sldId="308"/>
            <ac:picMk id="14" creationId="{ED8B5174-B8E5-4390-9C5D-EADBBF7FAD93}"/>
          </ac:picMkLst>
        </pc:picChg>
      </pc:sldChg>
      <pc:sldChg chg="addSp delSp modSp add replId">
        <pc:chgData name="Shkëmbi Glejdis" userId="S::shkemg@usi.ch::4d6e5929-7f75-475e-aa09-9e688811d5e5" providerId="AD" clId="Web-{0CAB7A45-00B7-DECD-A1A1-825FF2C31069}" dt="2021-06-20T11:56:04.105" v="250" actId="1076"/>
        <pc:sldMkLst>
          <pc:docMk/>
          <pc:sldMk cId="2462665863" sldId="309"/>
        </pc:sldMkLst>
        <pc:spChg chg="add mod">
          <ac:chgData name="Shkëmbi Glejdis" userId="S::shkemg@usi.ch::4d6e5929-7f75-475e-aa09-9e688811d5e5" providerId="AD" clId="Web-{0CAB7A45-00B7-DECD-A1A1-825FF2C31069}" dt="2021-06-20T11:55:53.089" v="247" actId="20577"/>
          <ac:spMkLst>
            <pc:docMk/>
            <pc:sldMk cId="2462665863" sldId="309"/>
            <ac:spMk id="6" creationId="{8E338D2D-E869-4509-94F3-9D417DF7104C}"/>
          </ac:spMkLst>
        </pc:spChg>
        <pc:picChg chg="add del mod">
          <ac:chgData name="Shkëmbi Glejdis" userId="S::shkemg@usi.ch::4d6e5929-7f75-475e-aa09-9e688811d5e5" providerId="AD" clId="Web-{0CAB7A45-00B7-DECD-A1A1-825FF2C31069}" dt="2021-06-20T11:49:41.270" v="191"/>
          <ac:picMkLst>
            <pc:docMk/>
            <pc:sldMk cId="2462665863" sldId="309"/>
            <ac:picMk id="2" creationId="{7B70DADE-F19B-4599-94C0-068C241ECABE}"/>
          </ac:picMkLst>
        </pc:picChg>
        <pc:picChg chg="add mod">
          <ac:chgData name="Shkëmbi Glejdis" userId="S::shkemg@usi.ch::4d6e5929-7f75-475e-aa09-9e688811d5e5" providerId="AD" clId="Web-{0CAB7A45-00B7-DECD-A1A1-825FF2C31069}" dt="2021-06-20T11:49:59.176" v="197" actId="1076"/>
          <ac:picMkLst>
            <pc:docMk/>
            <pc:sldMk cId="2462665863" sldId="309"/>
            <ac:picMk id="3" creationId="{65C7776F-C5AC-4EEA-873C-B9C4D5C30A26}"/>
          </ac:picMkLst>
        </pc:picChg>
        <pc:picChg chg="add del mod">
          <ac:chgData name="Shkëmbi Glejdis" userId="S::shkemg@usi.ch::4d6e5929-7f75-475e-aa09-9e688811d5e5" providerId="AD" clId="Web-{0CAB7A45-00B7-DECD-A1A1-825FF2C31069}" dt="2021-06-20T11:53:01.883" v="218"/>
          <ac:picMkLst>
            <pc:docMk/>
            <pc:sldMk cId="2462665863" sldId="309"/>
            <ac:picMk id="7" creationId="{40AD874B-A8A4-45CD-B739-C1773A8B8B4A}"/>
          </ac:picMkLst>
        </pc:picChg>
        <pc:picChg chg="add mod">
          <ac:chgData name="Shkëmbi Glejdis" userId="S::shkemg@usi.ch::4d6e5929-7f75-475e-aa09-9e688811d5e5" providerId="AD" clId="Web-{0CAB7A45-00B7-DECD-A1A1-825FF2C31069}" dt="2021-06-20T11:53:47.837" v="223" actId="1076"/>
          <ac:picMkLst>
            <pc:docMk/>
            <pc:sldMk cId="2462665863" sldId="309"/>
            <ac:picMk id="9" creationId="{BD9C7010-09EC-481B-A4FD-14346EA09E93}"/>
          </ac:picMkLst>
        </pc:picChg>
        <pc:picChg chg="add mod">
          <ac:chgData name="Shkëmbi Glejdis" userId="S::shkemg@usi.ch::4d6e5929-7f75-475e-aa09-9e688811d5e5" providerId="AD" clId="Web-{0CAB7A45-00B7-DECD-A1A1-825FF2C31069}" dt="2021-06-20T11:56:04.105" v="250" actId="1076"/>
          <ac:picMkLst>
            <pc:docMk/>
            <pc:sldMk cId="2462665863" sldId="309"/>
            <ac:picMk id="10" creationId="{229AC917-FB7B-4DE1-862D-C5009C859E03}"/>
          </ac:picMkLst>
        </pc:picChg>
      </pc:sldChg>
      <pc:sldChg chg="addSp delSp modSp add del replId modTransition">
        <pc:chgData name="Shkëmbi Glejdis" userId="S::shkemg@usi.ch::4d6e5929-7f75-475e-aa09-9e688811d5e5" providerId="AD" clId="Web-{0CAB7A45-00B7-DECD-A1A1-825FF2C31069}" dt="2021-06-20T13:07:23.493" v="571"/>
        <pc:sldMkLst>
          <pc:docMk/>
          <pc:sldMk cId="1008480021" sldId="310"/>
        </pc:sldMkLst>
        <pc:spChg chg="add mod">
          <ac:chgData name="Shkëmbi Glejdis" userId="S::shkemg@usi.ch::4d6e5929-7f75-475e-aa09-9e688811d5e5" providerId="AD" clId="Web-{0CAB7A45-00B7-DECD-A1A1-825FF2C31069}" dt="2021-06-20T13:04:21.531" v="560" actId="1076"/>
          <ac:spMkLst>
            <pc:docMk/>
            <pc:sldMk cId="1008480021" sldId="310"/>
            <ac:spMk id="2" creationId="{85753E3D-2C66-47C8-B053-ACB5E7ECC8FA}"/>
          </ac:spMkLst>
        </pc:spChg>
        <pc:picChg chg="add mod">
          <ac:chgData name="Shkëmbi Glejdis" userId="S::shkemg@usi.ch::4d6e5929-7f75-475e-aa09-9e688811d5e5" providerId="AD" clId="Web-{0CAB7A45-00B7-DECD-A1A1-825FF2C31069}" dt="2021-06-20T13:06:35.647" v="570"/>
          <ac:picMkLst>
            <pc:docMk/>
            <pc:sldMk cId="1008480021" sldId="310"/>
            <ac:picMk id="3" creationId="{55F8C7A4-4583-4BDA-850C-14AA55A29DE7}"/>
          </ac:picMkLst>
        </pc:picChg>
        <pc:picChg chg="del">
          <ac:chgData name="Shkëmbi Glejdis" userId="S::shkemg@usi.ch::4d6e5929-7f75-475e-aa09-9e688811d5e5" providerId="AD" clId="Web-{0CAB7A45-00B7-DECD-A1A1-825FF2C31069}" dt="2021-06-20T13:02:44.635" v="529"/>
          <ac:picMkLst>
            <pc:docMk/>
            <pc:sldMk cId="1008480021" sldId="310"/>
            <ac:picMk id="16" creationId="{6E51D6F9-3B4F-44F8-B6C4-240303849DAA}"/>
          </ac:picMkLst>
        </pc:picChg>
      </pc:sldChg>
    </pc:docChg>
  </pc:docChgLst>
  <pc:docChgLst>
    <pc:chgData name="Shkëmbi Glejdis" userId="S::shkemg@usi.ch::4d6e5929-7f75-475e-aa09-9e688811d5e5" providerId="AD" clId="Web-{A76A38F2-CB59-F8D0-0395-C214BF875424}"/>
    <pc:docChg chg="delSld modSld">
      <pc:chgData name="Shkëmbi Glejdis" userId="S::shkemg@usi.ch::4d6e5929-7f75-475e-aa09-9e688811d5e5" providerId="AD" clId="Web-{A76A38F2-CB59-F8D0-0395-C214BF875424}" dt="2021-06-22T13:37:06.403" v="89" actId="1076"/>
      <pc:docMkLst>
        <pc:docMk/>
      </pc:docMkLst>
      <pc:sldChg chg="addSp modSp">
        <pc:chgData name="Shkëmbi Glejdis" userId="S::shkemg@usi.ch::4d6e5929-7f75-475e-aa09-9e688811d5e5" providerId="AD" clId="Web-{A76A38F2-CB59-F8D0-0395-C214BF875424}" dt="2021-06-22T13:22:41.805" v="31" actId="1076"/>
        <pc:sldMkLst>
          <pc:docMk/>
          <pc:sldMk cId="1631025940" sldId="285"/>
        </pc:sldMkLst>
        <pc:spChg chg="add mod">
          <ac:chgData name="Shkëmbi Glejdis" userId="S::shkemg@usi.ch::4d6e5929-7f75-475e-aa09-9e688811d5e5" providerId="AD" clId="Web-{A76A38F2-CB59-F8D0-0395-C214BF875424}" dt="2021-06-22T13:22:41.805" v="31" actId="1076"/>
          <ac:spMkLst>
            <pc:docMk/>
            <pc:sldMk cId="1631025940" sldId="285"/>
            <ac:spMk id="2" creationId="{5BBE838B-8258-4063-8D30-A77E60A0EE45}"/>
          </ac:spMkLst>
        </pc:spChg>
        <pc:picChg chg="mod">
          <ac:chgData name="Shkëmbi Glejdis" userId="S::shkemg@usi.ch::4d6e5929-7f75-475e-aa09-9e688811d5e5" providerId="AD" clId="Web-{A76A38F2-CB59-F8D0-0395-C214BF875424}" dt="2021-06-22T13:21:38.098" v="12" actId="1076"/>
          <ac:picMkLst>
            <pc:docMk/>
            <pc:sldMk cId="1631025940" sldId="285"/>
            <ac:picMk id="16" creationId="{6E51D6F9-3B4F-44F8-B6C4-240303849DAA}"/>
          </ac:picMkLst>
        </pc:picChg>
      </pc:sldChg>
      <pc:sldChg chg="addSp modSp">
        <pc:chgData name="Shkëmbi Glejdis" userId="S::shkemg@usi.ch::4d6e5929-7f75-475e-aa09-9e688811d5e5" providerId="AD" clId="Web-{A76A38F2-CB59-F8D0-0395-C214BF875424}" dt="2021-06-22T13:23:28.542" v="34" actId="14100"/>
        <pc:sldMkLst>
          <pc:docMk/>
          <pc:sldMk cId="3211224849" sldId="299"/>
        </pc:sldMkLst>
        <pc:spChg chg="add">
          <ac:chgData name="Shkëmbi Glejdis" userId="S::shkemg@usi.ch::4d6e5929-7f75-475e-aa09-9e688811d5e5" providerId="AD" clId="Web-{A76A38F2-CB59-F8D0-0395-C214BF875424}" dt="2021-06-22T13:23:12.307" v="32"/>
          <ac:spMkLst>
            <pc:docMk/>
            <pc:sldMk cId="3211224849" sldId="299"/>
            <ac:spMk id="9" creationId="{95F207DF-F3A5-4307-94C8-8546FA68D674}"/>
          </ac:spMkLst>
        </pc:spChg>
        <pc:graphicFrameChg chg="mod">
          <ac:chgData name="Shkëmbi Glejdis" userId="S::shkemg@usi.ch::4d6e5929-7f75-475e-aa09-9e688811d5e5" providerId="AD" clId="Web-{A76A38F2-CB59-F8D0-0395-C214BF875424}" dt="2021-06-22T13:23:28.542" v="34" actId="14100"/>
          <ac:graphicFrameMkLst>
            <pc:docMk/>
            <pc:sldMk cId="3211224849" sldId="299"/>
            <ac:graphicFrameMk id="3" creationId="{B22D6997-9128-4220-9FF8-D4FDCECBAD41}"/>
          </ac:graphicFrameMkLst>
        </pc:graphicFrameChg>
      </pc:sldChg>
      <pc:sldChg chg="addSp modSp">
        <pc:chgData name="Shkëmbi Glejdis" userId="S::shkemg@usi.ch::4d6e5929-7f75-475e-aa09-9e688811d5e5" providerId="AD" clId="Web-{A76A38F2-CB59-F8D0-0395-C214BF875424}" dt="2021-06-22T13:21:07.003" v="10" actId="1076"/>
        <pc:sldMkLst>
          <pc:docMk/>
          <pc:sldMk cId="1761645745" sldId="301"/>
        </pc:sldMkLst>
        <pc:spChg chg="mod">
          <ac:chgData name="Shkëmbi Glejdis" userId="S::shkemg@usi.ch::4d6e5929-7f75-475e-aa09-9e688811d5e5" providerId="AD" clId="Web-{A76A38F2-CB59-F8D0-0395-C214BF875424}" dt="2021-06-22T13:20:13.968" v="7" actId="20577"/>
          <ac:spMkLst>
            <pc:docMk/>
            <pc:sldMk cId="1761645745" sldId="301"/>
            <ac:spMk id="2" creationId="{43FC8C70-A608-43C5-B4AB-E99CC578C18D}"/>
          </ac:spMkLst>
        </pc:spChg>
        <pc:spChg chg="mod">
          <ac:chgData name="Shkëmbi Glejdis" userId="S::shkemg@usi.ch::4d6e5929-7f75-475e-aa09-9e688811d5e5" providerId="AD" clId="Web-{A76A38F2-CB59-F8D0-0395-C214BF875424}" dt="2021-06-22T13:19:57.577" v="0" actId="1076"/>
          <ac:spMkLst>
            <pc:docMk/>
            <pc:sldMk cId="1761645745" sldId="301"/>
            <ac:spMk id="6" creationId="{AE1E1796-1C63-446F-9EED-8189F771B50D}"/>
          </ac:spMkLst>
        </pc:spChg>
        <pc:spChg chg="mod">
          <ac:chgData name="Shkëmbi Glejdis" userId="S::shkemg@usi.ch::4d6e5929-7f75-475e-aa09-9e688811d5e5" providerId="AD" clId="Web-{A76A38F2-CB59-F8D0-0395-C214BF875424}" dt="2021-06-22T13:20:17.750" v="8" actId="1076"/>
          <ac:spMkLst>
            <pc:docMk/>
            <pc:sldMk cId="1761645745" sldId="301"/>
            <ac:spMk id="16" creationId="{B5312E77-F4A2-41FE-BD26-3D2D250D288B}"/>
          </ac:spMkLst>
        </pc:spChg>
        <pc:picChg chg="add mod">
          <ac:chgData name="Shkëmbi Glejdis" userId="S::shkemg@usi.ch::4d6e5929-7f75-475e-aa09-9e688811d5e5" providerId="AD" clId="Web-{A76A38F2-CB59-F8D0-0395-C214BF875424}" dt="2021-06-22T13:21:07.003" v="10" actId="1076"/>
          <ac:picMkLst>
            <pc:docMk/>
            <pc:sldMk cId="1761645745" sldId="301"/>
            <ac:picMk id="3" creationId="{AF065A38-9F25-4548-A09D-8B7C3AFFA913}"/>
          </ac:picMkLst>
        </pc:picChg>
        <pc:picChg chg="mod">
          <ac:chgData name="Shkëmbi Glejdis" userId="S::shkemg@usi.ch::4d6e5929-7f75-475e-aa09-9e688811d5e5" providerId="AD" clId="Web-{A76A38F2-CB59-F8D0-0395-C214BF875424}" dt="2021-06-22T13:20:07.796" v="3" actId="1076"/>
          <ac:picMkLst>
            <pc:docMk/>
            <pc:sldMk cId="1761645745" sldId="301"/>
            <ac:picMk id="10" creationId="{7862C511-A668-4EC5-9782-13FC1BCC6CCE}"/>
          </ac:picMkLst>
        </pc:picChg>
        <pc:picChg chg="mod">
          <ac:chgData name="Shkëmbi Glejdis" userId="S::shkemg@usi.ch::4d6e5929-7f75-475e-aa09-9e688811d5e5" providerId="AD" clId="Web-{A76A38F2-CB59-F8D0-0395-C214BF875424}" dt="2021-06-22T13:20:03.483" v="2" actId="1076"/>
          <ac:picMkLst>
            <pc:docMk/>
            <pc:sldMk cId="1761645745" sldId="301"/>
            <ac:picMk id="11" creationId="{3CD628B5-9D80-4AE2-84AB-DA9EC7AF02D8}"/>
          </ac:picMkLst>
        </pc:picChg>
      </pc:sldChg>
      <pc:sldChg chg="modSp">
        <pc:chgData name="Shkëmbi Glejdis" userId="S::shkemg@usi.ch::4d6e5929-7f75-475e-aa09-9e688811d5e5" providerId="AD" clId="Web-{A76A38F2-CB59-F8D0-0395-C214BF875424}" dt="2021-06-22T13:37:06.403" v="89" actId="1076"/>
        <pc:sldMkLst>
          <pc:docMk/>
          <pc:sldMk cId="2096405951" sldId="308"/>
        </pc:sldMkLst>
        <pc:picChg chg="mod">
          <ac:chgData name="Shkëmbi Glejdis" userId="S::shkemg@usi.ch::4d6e5929-7f75-475e-aa09-9e688811d5e5" providerId="AD" clId="Web-{A76A38F2-CB59-F8D0-0395-C214BF875424}" dt="2021-06-22T13:36:50.980" v="86" actId="1076"/>
          <ac:picMkLst>
            <pc:docMk/>
            <pc:sldMk cId="2096405951" sldId="308"/>
            <ac:picMk id="6" creationId="{F9C79460-8A95-4744-B0C9-948C274651BB}"/>
          </ac:picMkLst>
        </pc:picChg>
        <pc:picChg chg="mod">
          <ac:chgData name="Shkëmbi Glejdis" userId="S::shkemg@usi.ch::4d6e5929-7f75-475e-aa09-9e688811d5e5" providerId="AD" clId="Web-{A76A38F2-CB59-F8D0-0395-C214BF875424}" dt="2021-06-22T13:37:06.403" v="89" actId="1076"/>
          <ac:picMkLst>
            <pc:docMk/>
            <pc:sldMk cId="2096405951" sldId="308"/>
            <ac:picMk id="9" creationId="{7DE4ED74-7FC1-4062-95CB-C36DFE061B20}"/>
          </ac:picMkLst>
        </pc:picChg>
        <pc:picChg chg="mod">
          <ac:chgData name="Shkëmbi Glejdis" userId="S::shkemg@usi.ch::4d6e5929-7f75-475e-aa09-9e688811d5e5" providerId="AD" clId="Web-{A76A38F2-CB59-F8D0-0395-C214BF875424}" dt="2021-06-22T13:35:53.571" v="81" actId="1076"/>
          <ac:picMkLst>
            <pc:docMk/>
            <pc:sldMk cId="2096405951" sldId="308"/>
            <ac:picMk id="10" creationId="{46833C9C-77D8-4297-958F-5E2AAAFE5D9C}"/>
          </ac:picMkLst>
        </pc:picChg>
        <pc:picChg chg="mod">
          <ac:chgData name="Shkëmbi Glejdis" userId="S::shkemg@usi.ch::4d6e5929-7f75-475e-aa09-9e688811d5e5" providerId="AD" clId="Web-{A76A38F2-CB59-F8D0-0395-C214BF875424}" dt="2021-06-22T13:35:59.727" v="83" actId="1076"/>
          <ac:picMkLst>
            <pc:docMk/>
            <pc:sldMk cId="2096405951" sldId="308"/>
            <ac:picMk id="13" creationId="{4D297340-B365-425A-BB65-A5CDB16B3699}"/>
          </ac:picMkLst>
        </pc:picChg>
      </pc:sldChg>
      <pc:sldChg chg="addSp modSp">
        <pc:chgData name="Shkëmbi Glejdis" userId="S::shkemg@usi.ch::4d6e5929-7f75-475e-aa09-9e688811d5e5" providerId="AD" clId="Web-{A76A38F2-CB59-F8D0-0395-C214BF875424}" dt="2021-06-22T13:34:47.911" v="79" actId="1076"/>
        <pc:sldMkLst>
          <pc:docMk/>
          <pc:sldMk cId="2462665863" sldId="309"/>
        </pc:sldMkLst>
        <pc:spChg chg="mod">
          <ac:chgData name="Shkëmbi Glejdis" userId="S::shkemg@usi.ch::4d6e5929-7f75-475e-aa09-9e688811d5e5" providerId="AD" clId="Web-{A76A38F2-CB59-F8D0-0395-C214BF875424}" dt="2021-06-22T13:34:32.066" v="78" actId="20577"/>
          <ac:spMkLst>
            <pc:docMk/>
            <pc:sldMk cId="2462665863" sldId="309"/>
            <ac:spMk id="6" creationId="{8E338D2D-E869-4509-94F3-9D417DF7104C}"/>
          </ac:spMkLst>
        </pc:spChg>
        <pc:picChg chg="mod">
          <ac:chgData name="Shkëmbi Glejdis" userId="S::shkemg@usi.ch::4d6e5929-7f75-475e-aa09-9e688811d5e5" providerId="AD" clId="Web-{A76A38F2-CB59-F8D0-0395-C214BF875424}" dt="2021-06-22T13:33:53.595" v="37" actId="1076"/>
          <ac:picMkLst>
            <pc:docMk/>
            <pc:sldMk cId="2462665863" sldId="309"/>
            <ac:picMk id="2" creationId="{6F62815A-0B7F-433A-9684-94586AB98B22}"/>
          </ac:picMkLst>
        </pc:picChg>
        <pc:picChg chg="add mod">
          <ac:chgData name="Shkëmbi Glejdis" userId="S::shkemg@usi.ch::4d6e5929-7f75-475e-aa09-9e688811d5e5" providerId="AD" clId="Web-{A76A38F2-CB59-F8D0-0395-C214BF875424}" dt="2021-06-22T13:34:22.659" v="76" actId="1076"/>
          <ac:picMkLst>
            <pc:docMk/>
            <pc:sldMk cId="2462665863" sldId="309"/>
            <ac:picMk id="3" creationId="{C6FDB3AD-6870-4E14-BB69-9657C0C248CC}"/>
          </ac:picMkLst>
        </pc:picChg>
        <pc:picChg chg="mod">
          <ac:chgData name="Shkëmbi Glejdis" userId="S::shkemg@usi.ch::4d6e5929-7f75-475e-aa09-9e688811d5e5" providerId="AD" clId="Web-{A76A38F2-CB59-F8D0-0395-C214BF875424}" dt="2021-06-22T13:33:58.470" v="38" actId="1076"/>
          <ac:picMkLst>
            <pc:docMk/>
            <pc:sldMk cId="2462665863" sldId="309"/>
            <ac:picMk id="9" creationId="{BD9C7010-09EC-481B-A4FD-14346EA09E93}"/>
          </ac:picMkLst>
        </pc:picChg>
        <pc:picChg chg="mod">
          <ac:chgData name="Shkëmbi Glejdis" userId="S::shkemg@usi.ch::4d6e5929-7f75-475e-aa09-9e688811d5e5" providerId="AD" clId="Web-{A76A38F2-CB59-F8D0-0395-C214BF875424}" dt="2021-06-22T13:34:47.911" v="79" actId="1076"/>
          <ac:picMkLst>
            <pc:docMk/>
            <pc:sldMk cId="2462665863" sldId="309"/>
            <ac:picMk id="13" creationId="{59FAB4F0-E36F-4740-BE4C-8A92E7972A2A}"/>
          </ac:picMkLst>
        </pc:picChg>
      </pc:sldChg>
      <pc:sldChg chg="del">
        <pc:chgData name="Shkëmbi Glejdis" userId="S::shkemg@usi.ch::4d6e5929-7f75-475e-aa09-9e688811d5e5" providerId="AD" clId="Web-{A76A38F2-CB59-F8D0-0395-C214BF875424}" dt="2021-06-22T13:23:36.449" v="35"/>
        <pc:sldMkLst>
          <pc:docMk/>
          <pc:sldMk cId="431299153" sldId="310"/>
        </pc:sldMkLst>
      </pc:sldChg>
      <pc:sldChg chg="del">
        <pc:chgData name="Shkëmbi Glejdis" userId="S::shkemg@usi.ch::4d6e5929-7f75-475e-aa09-9e688811d5e5" providerId="AD" clId="Web-{A76A38F2-CB59-F8D0-0395-C214BF875424}" dt="2021-06-22T13:35:41.086" v="80"/>
        <pc:sldMkLst>
          <pc:docMk/>
          <pc:sldMk cId="1074786496" sldId="311"/>
        </pc:sldMkLst>
      </pc:sldChg>
    </pc:docChg>
  </pc:docChgLst>
  <pc:docChgLst>
    <pc:chgData name="Shkëmbi Glejdis" userId="S::shkemg@usi.ch::4d6e5929-7f75-475e-aa09-9e688811d5e5" providerId="AD" clId="Web-{0338361A-755B-39DE-6EE7-3CC0919E9A4B}"/>
    <pc:docChg chg="modSld">
      <pc:chgData name="Shkëmbi Glejdis" userId="S::shkemg@usi.ch::4d6e5929-7f75-475e-aa09-9e688811d5e5" providerId="AD" clId="Web-{0338361A-755B-39DE-6EE7-3CC0919E9A4B}" dt="2021-11-29T22:32:39.735" v="3"/>
      <pc:docMkLst>
        <pc:docMk/>
      </pc:docMkLst>
      <pc:sldChg chg="addSp delSp">
        <pc:chgData name="Shkëmbi Glejdis" userId="S::shkemg@usi.ch::4d6e5929-7f75-475e-aa09-9e688811d5e5" providerId="AD" clId="Web-{0338361A-755B-39DE-6EE7-3CC0919E9A4B}" dt="2021-11-29T22:32:39.735" v="3"/>
        <pc:sldMkLst>
          <pc:docMk/>
          <pc:sldMk cId="963619132" sldId="297"/>
        </pc:sldMkLst>
        <pc:spChg chg="add del">
          <ac:chgData name="Shkëmbi Glejdis" userId="S::shkemg@usi.ch::4d6e5929-7f75-475e-aa09-9e688811d5e5" providerId="AD" clId="Web-{0338361A-755B-39DE-6EE7-3CC0919E9A4B}" dt="2021-11-29T22:32:39.735" v="3"/>
          <ac:spMkLst>
            <pc:docMk/>
            <pc:sldMk cId="963619132" sldId="297"/>
            <ac:spMk id="2" creationId="{4BD75A71-B28D-4863-A1D4-67756BB13367}"/>
          </ac:spMkLst>
        </pc:spChg>
        <pc:spChg chg="add del">
          <ac:chgData name="Shkëmbi Glejdis" userId="S::shkemg@usi.ch::4d6e5929-7f75-475e-aa09-9e688811d5e5" providerId="AD" clId="Web-{0338361A-755B-39DE-6EE7-3CC0919E9A4B}" dt="2021-11-29T22:32:37.829" v="2"/>
          <ac:spMkLst>
            <pc:docMk/>
            <pc:sldMk cId="963619132" sldId="297"/>
            <ac:spMk id="4" creationId="{F2F7146A-7860-4D83-BB4A-760882ADE3FB}"/>
          </ac:spMkLst>
        </pc:spChg>
      </pc:sldChg>
    </pc:docChg>
  </pc:docChgLst>
  <pc:docChgLst>
    <pc:chgData name="Erick Franciskus Xaverius" userId="S::erickf@usi.ch::62a52b40-fadd-400b-8514-7162174604e7" providerId="AD" clId="Web-{D059F55E-6538-DB31-AED4-6DDE86C2504E}"/>
    <pc:docChg chg="modSld">
      <pc:chgData name="Erick Franciskus Xaverius" userId="S::erickf@usi.ch::62a52b40-fadd-400b-8514-7162174604e7" providerId="AD" clId="Web-{D059F55E-6538-DB31-AED4-6DDE86C2504E}" dt="2021-06-22T23:09:13.339" v="266" actId="20577"/>
      <pc:docMkLst>
        <pc:docMk/>
      </pc:docMkLst>
      <pc:sldChg chg="modNotes">
        <pc:chgData name="Erick Franciskus Xaverius" userId="S::erickf@usi.ch::62a52b40-fadd-400b-8514-7162174604e7" providerId="AD" clId="Web-{D059F55E-6538-DB31-AED4-6DDE86C2504E}" dt="2021-06-22T15:38:15.483" v="259"/>
        <pc:sldMkLst>
          <pc:docMk/>
          <pc:sldMk cId="1761645745" sldId="301"/>
        </pc:sldMkLst>
      </pc:sldChg>
      <pc:sldChg chg="modNotes">
        <pc:chgData name="Erick Franciskus Xaverius" userId="S::erickf@usi.ch::62a52b40-fadd-400b-8514-7162174604e7" providerId="AD" clId="Web-{D059F55E-6538-DB31-AED4-6DDE86C2504E}" dt="2021-06-22T15:51:05.702" v="263"/>
        <pc:sldMkLst>
          <pc:docMk/>
          <pc:sldMk cId="3734130406" sldId="302"/>
        </pc:sldMkLst>
      </pc:sldChg>
      <pc:sldChg chg="modSp">
        <pc:chgData name="Erick Franciskus Xaverius" userId="S::erickf@usi.ch::62a52b40-fadd-400b-8514-7162174604e7" providerId="AD" clId="Web-{D059F55E-6538-DB31-AED4-6DDE86C2504E}" dt="2021-06-22T23:09:13.339" v="266" actId="20577"/>
        <pc:sldMkLst>
          <pc:docMk/>
          <pc:sldMk cId="2096405951" sldId="308"/>
        </pc:sldMkLst>
        <pc:spChg chg="mod">
          <ac:chgData name="Erick Franciskus Xaverius" userId="S::erickf@usi.ch::62a52b40-fadd-400b-8514-7162174604e7" providerId="AD" clId="Web-{D059F55E-6538-DB31-AED4-6DDE86C2504E}" dt="2021-06-22T23:09:13.339" v="266" actId="20577"/>
          <ac:spMkLst>
            <pc:docMk/>
            <pc:sldMk cId="2096405951" sldId="308"/>
            <ac:spMk id="2" creationId="{47E12B75-2C3F-4884-89E3-ABA4CCDE63D0}"/>
          </ac:spMkLst>
        </pc:spChg>
        <pc:picChg chg="mod">
          <ac:chgData name="Erick Franciskus Xaverius" userId="S::erickf@usi.ch::62a52b40-fadd-400b-8514-7162174604e7" providerId="AD" clId="Web-{D059F55E-6538-DB31-AED4-6DDE86C2504E}" dt="2021-06-22T15:06:35.146" v="1" actId="1076"/>
          <ac:picMkLst>
            <pc:docMk/>
            <pc:sldMk cId="2096405951" sldId="308"/>
            <ac:picMk id="6" creationId="{F9C79460-8A95-4744-B0C9-948C274651BB}"/>
          </ac:picMkLst>
        </pc:picChg>
      </pc:sldChg>
      <pc:sldChg chg="modNotes">
        <pc:chgData name="Erick Franciskus Xaverius" userId="S::erickf@usi.ch::62a52b40-fadd-400b-8514-7162174604e7" providerId="AD" clId="Web-{D059F55E-6538-DB31-AED4-6DDE86C2504E}" dt="2021-06-22T15:09:58.853" v="191"/>
        <pc:sldMkLst>
          <pc:docMk/>
          <pc:sldMk cId="2462665863" sldId="309"/>
        </pc:sldMkLst>
      </pc:sldChg>
    </pc:docChg>
  </pc:docChgLst>
  <pc:docChgLst>
    <pc:chgData name="Shkëmbi Glejdis" userId="S::shkemg@usi.ch::4d6e5929-7f75-475e-aa09-9e688811d5e5" providerId="AD" clId="Web-{27759525-CEEA-256F-812E-F6A9F44652CA}"/>
    <pc:docChg chg="addSld modSld">
      <pc:chgData name="Shkëmbi Glejdis" userId="S::shkemg@usi.ch::4d6e5929-7f75-475e-aa09-9e688811d5e5" providerId="AD" clId="Web-{27759525-CEEA-256F-812E-F6A9F44652CA}" dt="2021-06-20T11:02:50.584" v="147"/>
      <pc:docMkLst>
        <pc:docMk/>
      </pc:docMkLst>
      <pc:sldChg chg="addSp delSp modSp">
        <pc:chgData name="Shkëmbi Glejdis" userId="S::shkemg@usi.ch::4d6e5929-7f75-475e-aa09-9e688811d5e5" providerId="AD" clId="Web-{27759525-CEEA-256F-812E-F6A9F44652CA}" dt="2021-06-20T09:01:18.039" v="37"/>
        <pc:sldMkLst>
          <pc:docMk/>
          <pc:sldMk cId="4114443450" sldId="304"/>
        </pc:sldMkLst>
        <pc:spChg chg="mod">
          <ac:chgData name="Shkëmbi Glejdis" userId="S::shkemg@usi.ch::4d6e5929-7f75-475e-aa09-9e688811d5e5" providerId="AD" clId="Web-{27759525-CEEA-256F-812E-F6A9F44652CA}" dt="2021-06-20T08:43:58.983" v="17" actId="20577"/>
          <ac:spMkLst>
            <pc:docMk/>
            <pc:sldMk cId="4114443450" sldId="304"/>
            <ac:spMk id="2" creationId="{CEFE72BF-FF9F-4F35-AE02-BAF9FC6144BE}"/>
          </ac:spMkLst>
        </pc:spChg>
        <pc:picChg chg="add mod">
          <ac:chgData name="Shkëmbi Glejdis" userId="S::shkemg@usi.ch::4d6e5929-7f75-475e-aa09-9e688811d5e5" providerId="AD" clId="Web-{27759525-CEEA-256F-812E-F6A9F44652CA}" dt="2021-06-20T08:43:16.326" v="8" actId="14100"/>
          <ac:picMkLst>
            <pc:docMk/>
            <pc:sldMk cId="4114443450" sldId="304"/>
            <ac:picMk id="7" creationId="{F19C2F4B-243E-44B6-8074-348C764B698A}"/>
          </ac:picMkLst>
        </pc:picChg>
        <pc:picChg chg="add mod">
          <ac:chgData name="Shkëmbi Glejdis" userId="S::shkemg@usi.ch::4d6e5929-7f75-475e-aa09-9e688811d5e5" providerId="AD" clId="Web-{27759525-CEEA-256F-812E-F6A9F44652CA}" dt="2021-06-20T09:00:01.925" v="23" actId="1076"/>
          <ac:picMkLst>
            <pc:docMk/>
            <pc:sldMk cId="4114443450" sldId="304"/>
            <ac:picMk id="9" creationId="{E845F826-2CAE-43C0-833F-BF62159F3712}"/>
          </ac:picMkLst>
        </pc:picChg>
        <pc:picChg chg="mod">
          <ac:chgData name="Shkëmbi Glejdis" userId="S::shkemg@usi.ch::4d6e5929-7f75-475e-aa09-9e688811d5e5" providerId="AD" clId="Web-{27759525-CEEA-256F-812E-F6A9F44652CA}" dt="2021-06-20T08:43:07.498" v="5" actId="1076"/>
          <ac:picMkLst>
            <pc:docMk/>
            <pc:sldMk cId="4114443450" sldId="304"/>
            <ac:picMk id="15" creationId="{209D80B9-172C-4CFC-A15A-F028C81D04BC}"/>
          </ac:picMkLst>
        </pc:picChg>
        <pc:cxnChg chg="add mod">
          <ac:chgData name="Shkëmbi Glejdis" userId="S::shkemg@usi.ch::4d6e5929-7f75-475e-aa09-9e688811d5e5" providerId="AD" clId="Web-{27759525-CEEA-256F-812E-F6A9F44652CA}" dt="2021-06-20T09:00:28.691" v="28" actId="1076"/>
          <ac:cxnSpMkLst>
            <pc:docMk/>
            <pc:sldMk cId="4114443450" sldId="304"/>
            <ac:cxnSpMk id="10" creationId="{0D59307D-E90A-4CDB-AC68-0C4F518ED140}"/>
          </ac:cxnSpMkLst>
        </pc:cxnChg>
        <pc:cxnChg chg="add del mod">
          <ac:chgData name="Shkëmbi Glejdis" userId="S::shkemg@usi.ch::4d6e5929-7f75-475e-aa09-9e688811d5e5" providerId="AD" clId="Web-{27759525-CEEA-256F-812E-F6A9F44652CA}" dt="2021-06-20T09:01:18.039" v="37"/>
          <ac:cxnSpMkLst>
            <pc:docMk/>
            <pc:sldMk cId="4114443450" sldId="304"/>
            <ac:cxnSpMk id="11" creationId="{2E9F7CB0-32C4-475E-9EA5-BCC374B234E2}"/>
          </ac:cxnSpMkLst>
        </pc:cxnChg>
      </pc:sldChg>
      <pc:sldChg chg="addSp modSp">
        <pc:chgData name="Shkëmbi Glejdis" userId="S::shkemg@usi.ch::4d6e5929-7f75-475e-aa09-9e688811d5e5" providerId="AD" clId="Web-{27759525-CEEA-256F-812E-F6A9F44652CA}" dt="2021-06-20T09:12:26.475" v="65" actId="20577"/>
        <pc:sldMkLst>
          <pc:docMk/>
          <pc:sldMk cId="3828429052" sldId="305"/>
        </pc:sldMkLst>
        <pc:spChg chg="add mod">
          <ac:chgData name="Shkëmbi Glejdis" userId="S::shkemg@usi.ch::4d6e5929-7f75-475e-aa09-9e688811d5e5" providerId="AD" clId="Web-{27759525-CEEA-256F-812E-F6A9F44652CA}" dt="2021-06-20T09:12:26.475" v="65" actId="20577"/>
          <ac:spMkLst>
            <pc:docMk/>
            <pc:sldMk cId="3828429052" sldId="305"/>
            <ac:spMk id="2" creationId="{47E12B75-2C3F-4884-89E3-ABA4CCDE63D0}"/>
          </ac:spMkLst>
        </pc:spChg>
      </pc:sldChg>
      <pc:sldChg chg="add replId">
        <pc:chgData name="Shkëmbi Glejdis" userId="S::shkemg@usi.ch::4d6e5929-7f75-475e-aa09-9e688811d5e5" providerId="AD" clId="Web-{27759525-CEEA-256F-812E-F6A9F44652CA}" dt="2021-06-20T09:12:29.678" v="66"/>
        <pc:sldMkLst>
          <pc:docMk/>
          <pc:sldMk cId="53201130" sldId="307"/>
        </pc:sldMkLst>
      </pc:sldChg>
      <pc:sldChg chg="addSp delSp modSp add replId">
        <pc:chgData name="Shkëmbi Glejdis" userId="S::shkemg@usi.ch::4d6e5929-7f75-475e-aa09-9e688811d5e5" providerId="AD" clId="Web-{27759525-CEEA-256F-812E-F6A9F44652CA}" dt="2021-06-20T11:02:50.584" v="147"/>
        <pc:sldMkLst>
          <pc:docMk/>
          <pc:sldMk cId="2096405951" sldId="308"/>
        </pc:sldMkLst>
        <pc:spChg chg="mod">
          <ac:chgData name="Shkëmbi Glejdis" userId="S::shkemg@usi.ch::4d6e5929-7f75-475e-aa09-9e688811d5e5" providerId="AD" clId="Web-{27759525-CEEA-256F-812E-F6A9F44652CA}" dt="2021-06-20T09:21:21.017" v="145" actId="1076"/>
          <ac:spMkLst>
            <pc:docMk/>
            <pc:sldMk cId="2096405951" sldId="308"/>
            <ac:spMk id="2" creationId="{47E12B75-2C3F-4884-89E3-ABA4CCDE63D0}"/>
          </ac:spMkLst>
        </pc:spChg>
        <pc:picChg chg="add del mod">
          <ac:chgData name="Shkëmbi Glejdis" userId="S::shkemg@usi.ch::4d6e5929-7f75-475e-aa09-9e688811d5e5" providerId="AD" clId="Web-{27759525-CEEA-256F-812E-F6A9F44652CA}" dt="2021-06-20T09:13:35.664" v="84"/>
          <ac:picMkLst>
            <pc:docMk/>
            <pc:sldMk cId="2096405951" sldId="308"/>
            <ac:picMk id="3" creationId="{47B879AC-7890-4EF2-974E-A1A92AF1294F}"/>
          </ac:picMkLst>
        </pc:picChg>
        <pc:picChg chg="add mod">
          <ac:chgData name="Shkëmbi Glejdis" userId="S::shkemg@usi.ch::4d6e5929-7f75-475e-aa09-9e688811d5e5" providerId="AD" clId="Web-{27759525-CEEA-256F-812E-F6A9F44652CA}" dt="2021-06-20T11:02:50.568" v="146"/>
          <ac:picMkLst>
            <pc:docMk/>
            <pc:sldMk cId="2096405951" sldId="308"/>
            <ac:picMk id="3" creationId="{C66328B8-C29B-43F6-B573-D2A85C77E466}"/>
          </ac:picMkLst>
        </pc:picChg>
        <pc:picChg chg="add mod">
          <ac:chgData name="Shkëmbi Glejdis" userId="S::shkemg@usi.ch::4d6e5929-7f75-475e-aa09-9e688811d5e5" providerId="AD" clId="Web-{27759525-CEEA-256F-812E-F6A9F44652CA}" dt="2021-06-20T11:02:50.584" v="147"/>
          <ac:picMkLst>
            <pc:docMk/>
            <pc:sldMk cId="2096405951" sldId="308"/>
            <ac:picMk id="6" creationId="{F9C79460-8A95-4744-B0C9-948C274651BB}"/>
          </ac:picMkLst>
        </pc:picChg>
      </pc:sldChg>
    </pc:docChg>
  </pc:docChgLst>
  <pc:docChgLst>
    <pc:chgData name="Erick Franciskus Xaverius" userId="S::erickf@usi.ch::62a52b40-fadd-400b-8514-7162174604e7" providerId="AD" clId="Web-{57FB2669-A407-8A18-8ECB-1C131FAC3500}"/>
    <pc:docChg chg="addSld delSld modSld sldOrd">
      <pc:chgData name="Erick Franciskus Xaverius" userId="S::erickf@usi.ch::62a52b40-fadd-400b-8514-7162174604e7" providerId="AD" clId="Web-{57FB2669-A407-8A18-8ECB-1C131FAC3500}" dt="2021-06-21T18:07:28.819" v="1092" actId="1076"/>
      <pc:docMkLst>
        <pc:docMk/>
      </pc:docMkLst>
      <pc:sldChg chg="addSp modSp">
        <pc:chgData name="Erick Franciskus Xaverius" userId="S::erickf@usi.ch::62a52b40-fadd-400b-8514-7162174604e7" providerId="AD" clId="Web-{57FB2669-A407-8A18-8ECB-1C131FAC3500}" dt="2021-06-21T17:09:43.150" v="438" actId="1076"/>
        <pc:sldMkLst>
          <pc:docMk/>
          <pc:sldMk cId="4076683721" sldId="316"/>
        </pc:sldMkLst>
        <pc:spChg chg="add mod">
          <ac:chgData name="Erick Franciskus Xaverius" userId="S::erickf@usi.ch::62a52b40-fadd-400b-8514-7162174604e7" providerId="AD" clId="Web-{57FB2669-A407-8A18-8ECB-1C131FAC3500}" dt="2021-06-21T16:58:32.276" v="111" actId="20577"/>
          <ac:spMkLst>
            <pc:docMk/>
            <pc:sldMk cId="4076683721" sldId="316"/>
            <ac:spMk id="2" creationId="{D62CEA82-771F-410B-92FD-1574D8D98FC3}"/>
          </ac:spMkLst>
        </pc:spChg>
        <pc:spChg chg="mod">
          <ac:chgData name="Erick Franciskus Xaverius" userId="S::erickf@usi.ch::62a52b40-fadd-400b-8514-7162174604e7" providerId="AD" clId="Web-{57FB2669-A407-8A18-8ECB-1C131FAC3500}" dt="2021-06-21T17:04:55.565" v="251" actId="20577"/>
          <ac:spMkLst>
            <pc:docMk/>
            <pc:sldMk cId="4076683721" sldId="316"/>
            <ac:spMk id="6" creationId="{AE1E1796-1C63-446F-9EED-8189F771B50D}"/>
          </ac:spMkLst>
        </pc:spChg>
        <pc:spChg chg="add mod">
          <ac:chgData name="Erick Franciskus Xaverius" userId="S::erickf@usi.ch::62a52b40-fadd-400b-8514-7162174604e7" providerId="AD" clId="Web-{57FB2669-A407-8A18-8ECB-1C131FAC3500}" dt="2021-06-21T17:09:24.556" v="435" actId="20577"/>
          <ac:spMkLst>
            <pc:docMk/>
            <pc:sldMk cId="4076683721" sldId="316"/>
            <ac:spMk id="12" creationId="{E5B5E385-3C33-465C-876D-26F15AEED9E4}"/>
          </ac:spMkLst>
        </pc:spChg>
        <pc:spChg chg="add mod">
          <ac:chgData name="Erick Franciskus Xaverius" userId="S::erickf@usi.ch::62a52b40-fadd-400b-8514-7162174604e7" providerId="AD" clId="Web-{57FB2669-A407-8A18-8ECB-1C131FAC3500}" dt="2021-06-21T17:09:33.775" v="437" actId="1076"/>
          <ac:spMkLst>
            <pc:docMk/>
            <pc:sldMk cId="4076683721" sldId="316"/>
            <ac:spMk id="13" creationId="{614825B5-82FE-48B6-B556-2CF8AE057251}"/>
          </ac:spMkLst>
        </pc:spChg>
        <pc:graphicFrameChg chg="mod modGraphic">
          <ac:chgData name="Erick Franciskus Xaverius" userId="S::erickf@usi.ch::62a52b40-fadd-400b-8514-7162174604e7" providerId="AD" clId="Web-{57FB2669-A407-8A18-8ECB-1C131FAC3500}" dt="2021-06-21T17:00:14.919" v="149" actId="1076"/>
          <ac:graphicFrameMkLst>
            <pc:docMk/>
            <pc:sldMk cId="4076683721" sldId="316"/>
            <ac:graphicFrameMk id="7" creationId="{9FF37B54-DE39-47A6-8B24-F13C744AA6F3}"/>
          </ac:graphicFrameMkLst>
        </pc:graphicFrameChg>
        <pc:graphicFrameChg chg="add mod modGraphic">
          <ac:chgData name="Erick Franciskus Xaverius" userId="S::erickf@usi.ch::62a52b40-fadd-400b-8514-7162174604e7" providerId="AD" clId="Web-{57FB2669-A407-8A18-8ECB-1C131FAC3500}" dt="2021-06-21T17:09:43.150" v="438" actId="1076"/>
          <ac:graphicFrameMkLst>
            <pc:docMk/>
            <pc:sldMk cId="4076683721" sldId="316"/>
            <ac:graphicFrameMk id="10" creationId="{C598B495-E30F-4503-BE7D-44B2EBEEF874}"/>
          </ac:graphicFrameMkLst>
        </pc:graphicFrameChg>
      </pc:sldChg>
      <pc:sldChg chg="addSp delSp modSp add replId">
        <pc:chgData name="Erick Franciskus Xaverius" userId="S::erickf@usi.ch::62a52b40-fadd-400b-8514-7162174604e7" providerId="AD" clId="Web-{57FB2669-A407-8A18-8ECB-1C131FAC3500}" dt="2021-06-21T17:20:09.992" v="665" actId="20577"/>
        <pc:sldMkLst>
          <pc:docMk/>
          <pc:sldMk cId="368336484" sldId="317"/>
        </pc:sldMkLst>
        <pc:spChg chg="del">
          <ac:chgData name="Erick Franciskus Xaverius" userId="S::erickf@usi.ch::62a52b40-fadd-400b-8514-7162174604e7" providerId="AD" clId="Web-{57FB2669-A407-8A18-8ECB-1C131FAC3500}" dt="2021-06-21T17:09:06.774" v="426"/>
          <ac:spMkLst>
            <pc:docMk/>
            <pc:sldMk cId="368336484" sldId="317"/>
            <ac:spMk id="2" creationId="{D62CEA82-771F-410B-92FD-1574D8D98FC3}"/>
          </ac:spMkLst>
        </pc:spChg>
        <pc:spChg chg="add mod">
          <ac:chgData name="Erick Franciskus Xaverius" userId="S::erickf@usi.ch::62a52b40-fadd-400b-8514-7162174604e7" providerId="AD" clId="Web-{57FB2669-A407-8A18-8ECB-1C131FAC3500}" dt="2021-06-21T17:20:09.992" v="665" actId="20577"/>
          <ac:spMkLst>
            <pc:docMk/>
            <pc:sldMk cId="368336484" sldId="317"/>
            <ac:spMk id="3" creationId="{CD1DDAC7-28FE-47B7-B34A-242678F747E5}"/>
          </ac:spMkLst>
        </pc:spChg>
        <pc:spChg chg="del mod">
          <ac:chgData name="Erick Franciskus Xaverius" userId="S::erickf@usi.ch::62a52b40-fadd-400b-8514-7162174604e7" providerId="AD" clId="Web-{57FB2669-A407-8A18-8ECB-1C131FAC3500}" dt="2021-06-21T17:09:02.727" v="424"/>
          <ac:spMkLst>
            <pc:docMk/>
            <pc:sldMk cId="368336484" sldId="317"/>
            <ac:spMk id="6" creationId="{AE1E1796-1C63-446F-9EED-8189F771B50D}"/>
          </ac:spMkLst>
        </pc:spChg>
        <pc:spChg chg="mod">
          <ac:chgData name="Erick Franciskus Xaverius" userId="S::erickf@usi.ch::62a52b40-fadd-400b-8514-7162174604e7" providerId="AD" clId="Web-{57FB2669-A407-8A18-8ECB-1C131FAC3500}" dt="2021-06-21T17:11:47.106" v="467" actId="20577"/>
          <ac:spMkLst>
            <pc:docMk/>
            <pc:sldMk cId="368336484" sldId="317"/>
            <ac:spMk id="12" creationId="{E5B5E385-3C33-465C-876D-26F15AEED9E4}"/>
          </ac:spMkLst>
        </pc:spChg>
        <pc:spChg chg="del mod">
          <ac:chgData name="Erick Franciskus Xaverius" userId="S::erickf@usi.ch::62a52b40-fadd-400b-8514-7162174604e7" providerId="AD" clId="Web-{57FB2669-A407-8A18-8ECB-1C131FAC3500}" dt="2021-06-21T17:19:38.803" v="646"/>
          <ac:spMkLst>
            <pc:docMk/>
            <pc:sldMk cId="368336484" sldId="317"/>
            <ac:spMk id="13" creationId="{614825B5-82FE-48B6-B556-2CF8AE057251}"/>
          </ac:spMkLst>
        </pc:spChg>
        <pc:spChg chg="del">
          <ac:chgData name="Erick Franciskus Xaverius" userId="S::erickf@usi.ch::62a52b40-fadd-400b-8514-7162174604e7" providerId="AD" clId="Web-{57FB2669-A407-8A18-8ECB-1C131FAC3500}" dt="2021-06-21T17:16:19.987" v="586"/>
          <ac:spMkLst>
            <pc:docMk/>
            <pc:sldMk cId="368336484" sldId="317"/>
            <ac:spMk id="20" creationId="{578BDEAF-080C-441E-90D7-CBAF342E5D34}"/>
          </ac:spMkLst>
        </pc:spChg>
        <pc:graphicFrameChg chg="del">
          <ac:chgData name="Erick Franciskus Xaverius" userId="S::erickf@usi.ch::62a52b40-fadd-400b-8514-7162174604e7" providerId="AD" clId="Web-{57FB2669-A407-8A18-8ECB-1C131FAC3500}" dt="2021-06-21T17:09:05.368" v="425"/>
          <ac:graphicFrameMkLst>
            <pc:docMk/>
            <pc:sldMk cId="368336484" sldId="317"/>
            <ac:graphicFrameMk id="7" creationId="{9FF37B54-DE39-47A6-8B24-F13C744AA6F3}"/>
          </ac:graphicFrameMkLst>
        </pc:graphicFrameChg>
        <pc:graphicFrameChg chg="mod modGraphic">
          <ac:chgData name="Erick Franciskus Xaverius" userId="S::erickf@usi.ch::62a52b40-fadd-400b-8514-7162174604e7" providerId="AD" clId="Web-{57FB2669-A407-8A18-8ECB-1C131FAC3500}" dt="2021-06-21T17:14:05.312" v="501"/>
          <ac:graphicFrameMkLst>
            <pc:docMk/>
            <pc:sldMk cId="368336484" sldId="317"/>
            <ac:graphicFrameMk id="10" creationId="{C598B495-E30F-4503-BE7D-44B2EBEEF874}"/>
          </ac:graphicFrameMkLst>
        </pc:graphicFrameChg>
      </pc:sldChg>
      <pc:sldChg chg="addSp delSp modSp add replId">
        <pc:chgData name="Erick Franciskus Xaverius" userId="S::erickf@usi.ch::62a52b40-fadd-400b-8514-7162174604e7" providerId="AD" clId="Web-{57FB2669-A407-8A18-8ECB-1C131FAC3500}" dt="2021-06-21T17:47:55.528" v="955" actId="20577"/>
        <pc:sldMkLst>
          <pc:docMk/>
          <pc:sldMk cId="2547018138" sldId="318"/>
        </pc:sldMkLst>
        <pc:spChg chg="mod">
          <ac:chgData name="Erick Franciskus Xaverius" userId="S::erickf@usi.ch::62a52b40-fadd-400b-8514-7162174604e7" providerId="AD" clId="Web-{57FB2669-A407-8A18-8ECB-1C131FAC3500}" dt="2021-06-21T17:21:59.150" v="668" actId="20577"/>
          <ac:spMkLst>
            <pc:docMk/>
            <pc:sldMk cId="2547018138" sldId="318"/>
            <ac:spMk id="8" creationId="{BFFC1A2C-9353-4CA9-95C5-0DFBBAF49B9C}"/>
          </ac:spMkLst>
        </pc:spChg>
        <pc:spChg chg="add mod">
          <ac:chgData name="Erick Franciskus Xaverius" userId="S::erickf@usi.ch::62a52b40-fadd-400b-8514-7162174604e7" providerId="AD" clId="Web-{57FB2669-A407-8A18-8ECB-1C131FAC3500}" dt="2021-06-21T17:47:55.528" v="955" actId="20577"/>
          <ac:spMkLst>
            <pc:docMk/>
            <pc:sldMk cId="2547018138" sldId="318"/>
            <ac:spMk id="9" creationId="{28416510-696B-4D51-82D1-40AE85498A37}"/>
          </ac:spMkLst>
        </pc:spChg>
        <pc:spChg chg="mod">
          <ac:chgData name="Erick Franciskus Xaverius" userId="S::erickf@usi.ch::62a52b40-fadd-400b-8514-7162174604e7" providerId="AD" clId="Web-{57FB2669-A407-8A18-8ECB-1C131FAC3500}" dt="2021-06-21T17:22:01.463" v="670" actId="20577"/>
          <ac:spMkLst>
            <pc:docMk/>
            <pc:sldMk cId="2547018138" sldId="318"/>
            <ac:spMk id="12" creationId="{E5B5E385-3C33-465C-876D-26F15AEED9E4}"/>
          </ac:spMkLst>
        </pc:spChg>
        <pc:spChg chg="mod">
          <ac:chgData name="Erick Franciskus Xaverius" userId="S::erickf@usi.ch::62a52b40-fadd-400b-8514-7162174604e7" providerId="AD" clId="Web-{57FB2669-A407-8A18-8ECB-1C131FAC3500}" dt="2021-06-21T17:44:02.226" v="842" actId="20577"/>
          <ac:spMkLst>
            <pc:docMk/>
            <pc:sldMk cId="2547018138" sldId="318"/>
            <ac:spMk id="13" creationId="{614825B5-82FE-48B6-B556-2CF8AE057251}"/>
          </ac:spMkLst>
        </pc:spChg>
        <pc:graphicFrameChg chg="del">
          <ac:chgData name="Erick Franciskus Xaverius" userId="S::erickf@usi.ch::62a52b40-fadd-400b-8514-7162174604e7" providerId="AD" clId="Web-{57FB2669-A407-8A18-8ECB-1C131FAC3500}" dt="2021-06-21T17:22:03.775" v="671"/>
          <ac:graphicFrameMkLst>
            <pc:docMk/>
            <pc:sldMk cId="2547018138" sldId="318"/>
            <ac:graphicFrameMk id="10" creationId="{C598B495-E30F-4503-BE7D-44B2EBEEF874}"/>
          </ac:graphicFrameMkLst>
        </pc:graphicFrameChg>
      </pc:sldChg>
      <pc:sldChg chg="delSp modSp add ord replId">
        <pc:chgData name="Erick Franciskus Xaverius" userId="S::erickf@usi.ch::62a52b40-fadd-400b-8514-7162174604e7" providerId="AD" clId="Web-{57FB2669-A407-8A18-8ECB-1C131FAC3500}" dt="2021-06-21T17:50:14.468" v="975" actId="1076"/>
        <pc:sldMkLst>
          <pc:docMk/>
          <pc:sldMk cId="3725010442" sldId="319"/>
        </pc:sldMkLst>
        <pc:spChg chg="mod">
          <ac:chgData name="Erick Franciskus Xaverius" userId="S::erickf@usi.ch::62a52b40-fadd-400b-8514-7162174604e7" providerId="AD" clId="Web-{57FB2669-A407-8A18-8ECB-1C131FAC3500}" dt="2021-06-21T17:50:14.468" v="975" actId="1076"/>
          <ac:spMkLst>
            <pc:docMk/>
            <pc:sldMk cId="3725010442" sldId="319"/>
            <ac:spMk id="3" creationId="{00000000-0000-0000-0000-000000000000}"/>
          </ac:spMkLst>
        </pc:spChg>
        <pc:spChg chg="del mod">
          <ac:chgData name="Erick Franciskus Xaverius" userId="S::erickf@usi.ch::62a52b40-fadd-400b-8514-7162174604e7" providerId="AD" clId="Web-{57FB2669-A407-8A18-8ECB-1C131FAC3500}" dt="2021-06-21T17:49:49.124" v="965"/>
          <ac:spMkLst>
            <pc:docMk/>
            <pc:sldMk cId="3725010442" sldId="319"/>
            <ac:spMk id="9" creationId="{8BEAF31E-1F9F-4996-98AA-83B8E79958F2}"/>
          </ac:spMkLst>
        </pc:spChg>
      </pc:sldChg>
      <pc:sldChg chg="addSp delSp modSp add del replId">
        <pc:chgData name="Erick Franciskus Xaverius" userId="S::erickf@usi.ch::62a52b40-fadd-400b-8514-7162174604e7" providerId="AD" clId="Web-{57FB2669-A407-8A18-8ECB-1C131FAC3500}" dt="2021-06-21T17:48:51.388" v="960"/>
        <pc:sldMkLst>
          <pc:docMk/>
          <pc:sldMk cId="4091012725" sldId="319"/>
        </pc:sldMkLst>
        <pc:spChg chg="add mod">
          <ac:chgData name="Erick Franciskus Xaverius" userId="S::erickf@usi.ch::62a52b40-fadd-400b-8514-7162174604e7" providerId="AD" clId="Web-{57FB2669-A407-8A18-8ECB-1C131FAC3500}" dt="2021-06-21T17:48:11.559" v="959"/>
          <ac:spMkLst>
            <pc:docMk/>
            <pc:sldMk cId="4091012725" sldId="319"/>
            <ac:spMk id="3" creationId="{A1C78731-0B81-4287-AA90-746AD9C32CCB}"/>
          </ac:spMkLst>
        </pc:spChg>
        <pc:spChg chg="del mod">
          <ac:chgData name="Erick Franciskus Xaverius" userId="S::erickf@usi.ch::62a52b40-fadd-400b-8514-7162174604e7" providerId="AD" clId="Web-{57FB2669-A407-8A18-8ECB-1C131FAC3500}" dt="2021-06-21T17:48:11.559" v="959"/>
          <ac:spMkLst>
            <pc:docMk/>
            <pc:sldMk cId="4091012725" sldId="319"/>
            <ac:spMk id="8" creationId="{BFFC1A2C-9353-4CA9-95C5-0DFBBAF49B9C}"/>
          </ac:spMkLst>
        </pc:spChg>
      </pc:sldChg>
      <pc:sldChg chg="addSp delSp modSp add replId">
        <pc:chgData name="Erick Franciskus Xaverius" userId="S::erickf@usi.ch::62a52b40-fadd-400b-8514-7162174604e7" providerId="AD" clId="Web-{57FB2669-A407-8A18-8ECB-1C131FAC3500}" dt="2021-06-21T17:52:38.284" v="994" actId="1076"/>
        <pc:sldMkLst>
          <pc:docMk/>
          <pc:sldMk cId="904696189" sldId="320"/>
        </pc:sldMkLst>
        <pc:spChg chg="mod">
          <ac:chgData name="Erick Franciskus Xaverius" userId="S::erickf@usi.ch::62a52b40-fadd-400b-8514-7162174604e7" providerId="AD" clId="Web-{57FB2669-A407-8A18-8ECB-1C131FAC3500}" dt="2021-06-21T17:51:37.423" v="983" actId="20577"/>
          <ac:spMkLst>
            <pc:docMk/>
            <pc:sldMk cId="904696189" sldId="320"/>
            <ac:spMk id="8" creationId="{BFFC1A2C-9353-4CA9-95C5-0DFBBAF49B9C}"/>
          </ac:spMkLst>
        </pc:spChg>
        <pc:spChg chg="del">
          <ac:chgData name="Erick Franciskus Xaverius" userId="S::erickf@usi.ch::62a52b40-fadd-400b-8514-7162174604e7" providerId="AD" clId="Web-{57FB2669-A407-8A18-8ECB-1C131FAC3500}" dt="2021-06-21T17:51:44.611" v="986"/>
          <ac:spMkLst>
            <pc:docMk/>
            <pc:sldMk cId="904696189" sldId="320"/>
            <ac:spMk id="9" creationId="{28416510-696B-4D51-82D1-40AE85498A37}"/>
          </ac:spMkLst>
        </pc:spChg>
        <pc:spChg chg="del mod">
          <ac:chgData name="Erick Franciskus Xaverius" userId="S::erickf@usi.ch::62a52b40-fadd-400b-8514-7162174604e7" providerId="AD" clId="Web-{57FB2669-A407-8A18-8ECB-1C131FAC3500}" dt="2021-06-21T17:51:47.377" v="988"/>
          <ac:spMkLst>
            <pc:docMk/>
            <pc:sldMk cId="904696189" sldId="320"/>
            <ac:spMk id="13" creationId="{614825B5-82FE-48B6-B556-2CF8AE057251}"/>
          </ac:spMkLst>
        </pc:spChg>
        <pc:picChg chg="add mod">
          <ac:chgData name="Erick Franciskus Xaverius" userId="S::erickf@usi.ch::62a52b40-fadd-400b-8514-7162174604e7" providerId="AD" clId="Web-{57FB2669-A407-8A18-8ECB-1C131FAC3500}" dt="2021-06-21T17:52:38.284" v="994" actId="1076"/>
          <ac:picMkLst>
            <pc:docMk/>
            <pc:sldMk cId="904696189" sldId="320"/>
            <ac:picMk id="2" creationId="{B4DA7FE1-F634-4BBA-96F3-DC04D64A233F}"/>
          </ac:picMkLst>
        </pc:picChg>
      </pc:sldChg>
      <pc:sldChg chg="new del">
        <pc:chgData name="Erick Franciskus Xaverius" userId="S::erickf@usi.ch::62a52b40-fadd-400b-8514-7162174604e7" providerId="AD" clId="Web-{57FB2669-A407-8A18-8ECB-1C131FAC3500}" dt="2021-06-21T17:51:26.220" v="977"/>
        <pc:sldMkLst>
          <pc:docMk/>
          <pc:sldMk cId="2772206955" sldId="320"/>
        </pc:sldMkLst>
      </pc:sldChg>
      <pc:sldChg chg="addSp delSp modSp add replId">
        <pc:chgData name="Erick Franciskus Xaverius" userId="S::erickf@usi.ch::62a52b40-fadd-400b-8514-7162174604e7" providerId="AD" clId="Web-{57FB2669-A407-8A18-8ECB-1C131FAC3500}" dt="2021-06-21T17:53:16.347" v="1001" actId="1076"/>
        <pc:sldMkLst>
          <pc:docMk/>
          <pc:sldMk cId="96052081" sldId="321"/>
        </pc:sldMkLst>
        <pc:picChg chg="del">
          <ac:chgData name="Erick Franciskus Xaverius" userId="S::erickf@usi.ch::62a52b40-fadd-400b-8514-7162174604e7" providerId="AD" clId="Web-{57FB2669-A407-8A18-8ECB-1C131FAC3500}" dt="2021-06-21T17:52:45.425" v="996"/>
          <ac:picMkLst>
            <pc:docMk/>
            <pc:sldMk cId="96052081" sldId="321"/>
            <ac:picMk id="2" creationId="{B4DA7FE1-F634-4BBA-96F3-DC04D64A233F}"/>
          </ac:picMkLst>
        </pc:picChg>
        <pc:picChg chg="add mod">
          <ac:chgData name="Erick Franciskus Xaverius" userId="S::erickf@usi.ch::62a52b40-fadd-400b-8514-7162174604e7" providerId="AD" clId="Web-{57FB2669-A407-8A18-8ECB-1C131FAC3500}" dt="2021-06-21T17:53:16.347" v="1001" actId="1076"/>
          <ac:picMkLst>
            <pc:docMk/>
            <pc:sldMk cId="96052081" sldId="321"/>
            <ac:picMk id="3" creationId="{743CE047-BDA4-43D0-8B8D-DF89DAABE7CD}"/>
          </ac:picMkLst>
        </pc:picChg>
      </pc:sldChg>
      <pc:sldChg chg="addSp delSp modSp add replId">
        <pc:chgData name="Erick Franciskus Xaverius" userId="S::erickf@usi.ch::62a52b40-fadd-400b-8514-7162174604e7" providerId="AD" clId="Web-{57FB2669-A407-8A18-8ECB-1C131FAC3500}" dt="2021-06-21T17:55:26.272" v="1018" actId="1076"/>
        <pc:sldMkLst>
          <pc:docMk/>
          <pc:sldMk cId="2472847654" sldId="322"/>
        </pc:sldMkLst>
        <pc:picChg chg="add mod">
          <ac:chgData name="Erick Franciskus Xaverius" userId="S::erickf@usi.ch::62a52b40-fadd-400b-8514-7162174604e7" providerId="AD" clId="Web-{57FB2669-A407-8A18-8ECB-1C131FAC3500}" dt="2021-06-21T17:55:26.272" v="1018" actId="1076"/>
          <ac:picMkLst>
            <pc:docMk/>
            <pc:sldMk cId="2472847654" sldId="322"/>
            <ac:picMk id="2" creationId="{4129DFD3-72DE-4389-BC1C-D15E4BE11179}"/>
          </ac:picMkLst>
        </pc:picChg>
        <pc:picChg chg="del">
          <ac:chgData name="Erick Franciskus Xaverius" userId="S::erickf@usi.ch::62a52b40-fadd-400b-8514-7162174604e7" providerId="AD" clId="Web-{57FB2669-A407-8A18-8ECB-1C131FAC3500}" dt="2021-06-21T17:53:24.301" v="1003"/>
          <ac:picMkLst>
            <pc:docMk/>
            <pc:sldMk cId="2472847654" sldId="322"/>
            <ac:picMk id="3" creationId="{743CE047-BDA4-43D0-8B8D-DF89DAABE7CD}"/>
          </ac:picMkLst>
        </pc:picChg>
      </pc:sldChg>
      <pc:sldChg chg="addSp delSp modSp add replId">
        <pc:chgData name="Erick Franciskus Xaverius" userId="S::erickf@usi.ch::62a52b40-fadd-400b-8514-7162174604e7" providerId="AD" clId="Web-{57FB2669-A407-8A18-8ECB-1C131FAC3500}" dt="2021-06-21T17:56:03.132" v="1024" actId="1076"/>
        <pc:sldMkLst>
          <pc:docMk/>
          <pc:sldMk cId="2895217567" sldId="323"/>
        </pc:sldMkLst>
        <pc:picChg chg="del">
          <ac:chgData name="Erick Franciskus Xaverius" userId="S::erickf@usi.ch::62a52b40-fadd-400b-8514-7162174604e7" providerId="AD" clId="Web-{57FB2669-A407-8A18-8ECB-1C131FAC3500}" dt="2021-06-21T17:55:35.444" v="1020"/>
          <ac:picMkLst>
            <pc:docMk/>
            <pc:sldMk cId="2895217567" sldId="323"/>
            <ac:picMk id="2" creationId="{4129DFD3-72DE-4389-BC1C-D15E4BE11179}"/>
          </ac:picMkLst>
        </pc:picChg>
        <pc:picChg chg="add mod">
          <ac:chgData name="Erick Franciskus Xaverius" userId="S::erickf@usi.ch::62a52b40-fadd-400b-8514-7162174604e7" providerId="AD" clId="Web-{57FB2669-A407-8A18-8ECB-1C131FAC3500}" dt="2021-06-21T17:56:03.132" v="1024" actId="1076"/>
          <ac:picMkLst>
            <pc:docMk/>
            <pc:sldMk cId="2895217567" sldId="323"/>
            <ac:picMk id="3" creationId="{55CDFCD4-CD66-4E9E-B020-EE1F021BD30E}"/>
          </ac:picMkLst>
        </pc:picChg>
      </pc:sldChg>
      <pc:sldChg chg="addSp delSp modSp add replId">
        <pc:chgData name="Erick Franciskus Xaverius" userId="S::erickf@usi.ch::62a52b40-fadd-400b-8514-7162174604e7" providerId="AD" clId="Web-{57FB2669-A407-8A18-8ECB-1C131FAC3500}" dt="2021-06-21T17:59:20.465" v="1038" actId="1076"/>
        <pc:sldMkLst>
          <pc:docMk/>
          <pc:sldMk cId="4155679540" sldId="324"/>
        </pc:sldMkLst>
        <pc:picChg chg="add mod">
          <ac:chgData name="Erick Franciskus Xaverius" userId="S::erickf@usi.ch::62a52b40-fadd-400b-8514-7162174604e7" providerId="AD" clId="Web-{57FB2669-A407-8A18-8ECB-1C131FAC3500}" dt="2021-06-21T17:59:20.465" v="1038" actId="1076"/>
          <ac:picMkLst>
            <pc:docMk/>
            <pc:sldMk cId="4155679540" sldId="324"/>
            <ac:picMk id="2" creationId="{3566E41B-1727-4EBB-B4CB-E60920393684}"/>
          </ac:picMkLst>
        </pc:picChg>
        <pc:picChg chg="del">
          <ac:chgData name="Erick Franciskus Xaverius" userId="S::erickf@usi.ch::62a52b40-fadd-400b-8514-7162174604e7" providerId="AD" clId="Web-{57FB2669-A407-8A18-8ECB-1C131FAC3500}" dt="2021-06-21T17:56:38.586" v="1026"/>
          <ac:picMkLst>
            <pc:docMk/>
            <pc:sldMk cId="4155679540" sldId="324"/>
            <ac:picMk id="3" creationId="{55CDFCD4-CD66-4E9E-B020-EE1F021BD30E}"/>
          </ac:picMkLst>
        </pc:picChg>
      </pc:sldChg>
      <pc:sldChg chg="addSp delSp modSp add replId">
        <pc:chgData name="Erick Franciskus Xaverius" userId="S::erickf@usi.ch::62a52b40-fadd-400b-8514-7162174604e7" providerId="AD" clId="Web-{57FB2669-A407-8A18-8ECB-1C131FAC3500}" dt="2021-06-21T17:59:16.402" v="1037" actId="1076"/>
        <pc:sldMkLst>
          <pc:docMk/>
          <pc:sldMk cId="4276443809" sldId="325"/>
        </pc:sldMkLst>
        <pc:picChg chg="del">
          <ac:chgData name="Erick Franciskus Xaverius" userId="S::erickf@usi.ch::62a52b40-fadd-400b-8514-7162174604e7" providerId="AD" clId="Web-{57FB2669-A407-8A18-8ECB-1C131FAC3500}" dt="2021-06-21T17:58:23.667" v="1032"/>
          <ac:picMkLst>
            <pc:docMk/>
            <pc:sldMk cId="4276443809" sldId="325"/>
            <ac:picMk id="2" creationId="{3566E41B-1727-4EBB-B4CB-E60920393684}"/>
          </ac:picMkLst>
        </pc:picChg>
        <pc:picChg chg="add mod">
          <ac:chgData name="Erick Franciskus Xaverius" userId="S::erickf@usi.ch::62a52b40-fadd-400b-8514-7162174604e7" providerId="AD" clId="Web-{57FB2669-A407-8A18-8ECB-1C131FAC3500}" dt="2021-06-21T17:59:16.402" v="1037" actId="1076"/>
          <ac:picMkLst>
            <pc:docMk/>
            <pc:sldMk cId="4276443809" sldId="325"/>
            <ac:picMk id="3" creationId="{83A90331-7A3F-47BB-A285-1562C6920A3F}"/>
          </ac:picMkLst>
        </pc:picChg>
      </pc:sldChg>
      <pc:sldChg chg="addSp delSp modSp add replId">
        <pc:chgData name="Erick Franciskus Xaverius" userId="S::erickf@usi.ch::62a52b40-fadd-400b-8514-7162174604e7" providerId="AD" clId="Web-{57FB2669-A407-8A18-8ECB-1C131FAC3500}" dt="2021-06-21T18:01:00.514" v="1044" actId="1076"/>
        <pc:sldMkLst>
          <pc:docMk/>
          <pc:sldMk cId="2094361865" sldId="326"/>
        </pc:sldMkLst>
        <pc:picChg chg="add mod">
          <ac:chgData name="Erick Franciskus Xaverius" userId="S::erickf@usi.ch::62a52b40-fadd-400b-8514-7162174604e7" providerId="AD" clId="Web-{57FB2669-A407-8A18-8ECB-1C131FAC3500}" dt="2021-06-21T18:01:00.514" v="1044" actId="1076"/>
          <ac:picMkLst>
            <pc:docMk/>
            <pc:sldMk cId="2094361865" sldId="326"/>
            <ac:picMk id="2" creationId="{C56223F9-A038-4EE8-9A16-635E21770C8D}"/>
          </ac:picMkLst>
        </pc:picChg>
        <pc:picChg chg="del">
          <ac:chgData name="Erick Franciskus Xaverius" userId="S::erickf@usi.ch::62a52b40-fadd-400b-8514-7162174604e7" providerId="AD" clId="Web-{57FB2669-A407-8A18-8ECB-1C131FAC3500}" dt="2021-06-21T17:59:32.278" v="1040"/>
          <ac:picMkLst>
            <pc:docMk/>
            <pc:sldMk cId="2094361865" sldId="326"/>
            <ac:picMk id="3" creationId="{83A90331-7A3F-47BB-A285-1562C6920A3F}"/>
          </ac:picMkLst>
        </pc:picChg>
      </pc:sldChg>
      <pc:sldChg chg="addSp delSp modSp add replId">
        <pc:chgData name="Erick Franciskus Xaverius" userId="S::erickf@usi.ch::62a52b40-fadd-400b-8514-7162174604e7" providerId="AD" clId="Web-{57FB2669-A407-8A18-8ECB-1C131FAC3500}" dt="2021-06-21T18:02:47.500" v="1059" actId="1076"/>
        <pc:sldMkLst>
          <pc:docMk/>
          <pc:sldMk cId="3583807992" sldId="327"/>
        </pc:sldMkLst>
        <pc:picChg chg="del">
          <ac:chgData name="Erick Franciskus Xaverius" userId="S::erickf@usi.ch::62a52b40-fadd-400b-8514-7162174604e7" providerId="AD" clId="Web-{57FB2669-A407-8A18-8ECB-1C131FAC3500}" dt="2021-06-21T18:01:05.967" v="1046"/>
          <ac:picMkLst>
            <pc:docMk/>
            <pc:sldMk cId="3583807992" sldId="327"/>
            <ac:picMk id="2" creationId="{C56223F9-A038-4EE8-9A16-635E21770C8D}"/>
          </ac:picMkLst>
        </pc:picChg>
        <pc:picChg chg="add mod">
          <ac:chgData name="Erick Franciskus Xaverius" userId="S::erickf@usi.ch::62a52b40-fadd-400b-8514-7162174604e7" providerId="AD" clId="Web-{57FB2669-A407-8A18-8ECB-1C131FAC3500}" dt="2021-06-21T18:02:45.563" v="1058" actId="1076"/>
          <ac:picMkLst>
            <pc:docMk/>
            <pc:sldMk cId="3583807992" sldId="327"/>
            <ac:picMk id="3" creationId="{F175B08F-A1E3-42B4-AE2A-475DE0C56DD8}"/>
          </ac:picMkLst>
        </pc:picChg>
        <pc:picChg chg="add mod">
          <ac:chgData name="Erick Franciskus Xaverius" userId="S::erickf@usi.ch::62a52b40-fadd-400b-8514-7162174604e7" providerId="AD" clId="Web-{57FB2669-A407-8A18-8ECB-1C131FAC3500}" dt="2021-06-21T18:02:47.500" v="1059" actId="1076"/>
          <ac:picMkLst>
            <pc:docMk/>
            <pc:sldMk cId="3583807992" sldId="327"/>
            <ac:picMk id="6" creationId="{66858425-7FEF-405A-9312-13F145AD7C3C}"/>
          </ac:picMkLst>
        </pc:picChg>
      </pc:sldChg>
      <pc:sldChg chg="addSp delSp modSp add ord replId">
        <pc:chgData name="Erick Franciskus Xaverius" userId="S::erickf@usi.ch::62a52b40-fadd-400b-8514-7162174604e7" providerId="AD" clId="Web-{57FB2669-A407-8A18-8ECB-1C131FAC3500}" dt="2021-06-21T18:04:01.846" v="1069" actId="14100"/>
        <pc:sldMkLst>
          <pc:docMk/>
          <pc:sldMk cId="3147639967" sldId="328"/>
        </pc:sldMkLst>
        <pc:picChg chg="del">
          <ac:chgData name="Erick Franciskus Xaverius" userId="S::erickf@usi.ch::62a52b40-fadd-400b-8514-7162174604e7" providerId="AD" clId="Web-{57FB2669-A407-8A18-8ECB-1C131FAC3500}" dt="2021-06-21T18:03:01.845" v="1062"/>
          <ac:picMkLst>
            <pc:docMk/>
            <pc:sldMk cId="3147639967" sldId="328"/>
            <ac:picMk id="2" creationId="{C56223F9-A038-4EE8-9A16-635E21770C8D}"/>
          </ac:picMkLst>
        </pc:picChg>
        <pc:picChg chg="add mod">
          <ac:chgData name="Erick Franciskus Xaverius" userId="S::erickf@usi.ch::62a52b40-fadd-400b-8514-7162174604e7" providerId="AD" clId="Web-{57FB2669-A407-8A18-8ECB-1C131FAC3500}" dt="2021-06-21T18:04:01.846" v="1069" actId="14100"/>
          <ac:picMkLst>
            <pc:docMk/>
            <pc:sldMk cId="3147639967" sldId="328"/>
            <ac:picMk id="3" creationId="{F4746B2F-774A-4100-8DB3-CF4CA90C592B}"/>
          </ac:picMkLst>
        </pc:picChg>
      </pc:sldChg>
      <pc:sldChg chg="addSp delSp modSp add replId">
        <pc:chgData name="Erick Franciskus Xaverius" userId="S::erickf@usi.ch::62a52b40-fadd-400b-8514-7162174604e7" providerId="AD" clId="Web-{57FB2669-A407-8A18-8ECB-1C131FAC3500}" dt="2021-06-21T18:04:58.300" v="1077" actId="1076"/>
        <pc:sldMkLst>
          <pc:docMk/>
          <pc:sldMk cId="4160089549" sldId="329"/>
        </pc:sldMkLst>
        <pc:picChg chg="add mod">
          <ac:chgData name="Erick Franciskus Xaverius" userId="S::erickf@usi.ch::62a52b40-fadd-400b-8514-7162174604e7" providerId="AD" clId="Web-{57FB2669-A407-8A18-8ECB-1C131FAC3500}" dt="2021-06-21T18:04:58.300" v="1077" actId="1076"/>
          <ac:picMkLst>
            <pc:docMk/>
            <pc:sldMk cId="4160089549" sldId="329"/>
            <ac:picMk id="2" creationId="{D6EB16FD-E45A-4F81-BD82-A4EBCA17BC0E}"/>
          </ac:picMkLst>
        </pc:picChg>
        <pc:picChg chg="del">
          <ac:chgData name="Erick Franciskus Xaverius" userId="S::erickf@usi.ch::62a52b40-fadd-400b-8514-7162174604e7" providerId="AD" clId="Web-{57FB2669-A407-8A18-8ECB-1C131FAC3500}" dt="2021-06-21T18:04:11.752" v="1071"/>
          <ac:picMkLst>
            <pc:docMk/>
            <pc:sldMk cId="4160089549" sldId="329"/>
            <ac:picMk id="3" creationId="{F4746B2F-774A-4100-8DB3-CF4CA90C592B}"/>
          </ac:picMkLst>
        </pc:picChg>
      </pc:sldChg>
      <pc:sldChg chg="addSp delSp modSp add replId">
        <pc:chgData name="Erick Franciskus Xaverius" userId="S::erickf@usi.ch::62a52b40-fadd-400b-8514-7162174604e7" providerId="AD" clId="Web-{57FB2669-A407-8A18-8ECB-1C131FAC3500}" dt="2021-06-21T18:06:39.756" v="1083" actId="1076"/>
        <pc:sldMkLst>
          <pc:docMk/>
          <pc:sldMk cId="3065277372" sldId="330"/>
        </pc:sldMkLst>
        <pc:picChg chg="del">
          <ac:chgData name="Erick Franciskus Xaverius" userId="S::erickf@usi.ch::62a52b40-fadd-400b-8514-7162174604e7" providerId="AD" clId="Web-{57FB2669-A407-8A18-8ECB-1C131FAC3500}" dt="2021-06-21T18:05:03.816" v="1079"/>
          <ac:picMkLst>
            <pc:docMk/>
            <pc:sldMk cId="3065277372" sldId="330"/>
            <ac:picMk id="2" creationId="{D6EB16FD-E45A-4F81-BD82-A4EBCA17BC0E}"/>
          </ac:picMkLst>
        </pc:picChg>
        <pc:picChg chg="add mod">
          <ac:chgData name="Erick Franciskus Xaverius" userId="S::erickf@usi.ch::62a52b40-fadd-400b-8514-7162174604e7" providerId="AD" clId="Web-{57FB2669-A407-8A18-8ECB-1C131FAC3500}" dt="2021-06-21T18:06:39.756" v="1083" actId="1076"/>
          <ac:picMkLst>
            <pc:docMk/>
            <pc:sldMk cId="3065277372" sldId="330"/>
            <ac:picMk id="3" creationId="{436274F3-E6CB-42CA-8203-809F2C233414}"/>
          </ac:picMkLst>
        </pc:picChg>
      </pc:sldChg>
      <pc:sldChg chg="addSp delSp modSp add replId">
        <pc:chgData name="Erick Franciskus Xaverius" userId="S::erickf@usi.ch::62a52b40-fadd-400b-8514-7162174604e7" providerId="AD" clId="Web-{57FB2669-A407-8A18-8ECB-1C131FAC3500}" dt="2021-06-21T18:07:28.819" v="1092" actId="1076"/>
        <pc:sldMkLst>
          <pc:docMk/>
          <pc:sldMk cId="257420338" sldId="331"/>
        </pc:sldMkLst>
        <pc:picChg chg="add mod">
          <ac:chgData name="Erick Franciskus Xaverius" userId="S::erickf@usi.ch::62a52b40-fadd-400b-8514-7162174604e7" providerId="AD" clId="Web-{57FB2669-A407-8A18-8ECB-1C131FAC3500}" dt="2021-06-21T18:07:11.600" v="1088" actId="1076"/>
          <ac:picMkLst>
            <pc:docMk/>
            <pc:sldMk cId="257420338" sldId="331"/>
            <ac:picMk id="2" creationId="{83B00D0D-23BC-49AB-B868-0DD16C5E13E9}"/>
          </ac:picMkLst>
        </pc:picChg>
        <pc:picChg chg="del">
          <ac:chgData name="Erick Franciskus Xaverius" userId="S::erickf@usi.ch::62a52b40-fadd-400b-8514-7162174604e7" providerId="AD" clId="Web-{57FB2669-A407-8A18-8ECB-1C131FAC3500}" dt="2021-06-21T18:06:46.693" v="1085"/>
          <ac:picMkLst>
            <pc:docMk/>
            <pc:sldMk cId="257420338" sldId="331"/>
            <ac:picMk id="3" creationId="{436274F3-E6CB-42CA-8203-809F2C233414}"/>
          </ac:picMkLst>
        </pc:picChg>
        <pc:picChg chg="add mod">
          <ac:chgData name="Erick Franciskus Xaverius" userId="S::erickf@usi.ch::62a52b40-fadd-400b-8514-7162174604e7" providerId="AD" clId="Web-{57FB2669-A407-8A18-8ECB-1C131FAC3500}" dt="2021-06-21T18:07:28.819" v="1092" actId="1076"/>
          <ac:picMkLst>
            <pc:docMk/>
            <pc:sldMk cId="257420338" sldId="331"/>
            <ac:picMk id="6" creationId="{22B194B6-FBAC-41D7-9144-191E4B127935}"/>
          </ac:picMkLst>
        </pc:picChg>
      </pc:sldChg>
    </pc:docChg>
  </pc:docChgLst>
  <pc:docChgLst>
    <pc:chgData name="Shkëmbi Glejdis" userId="S::shkemg@usi.ch::4d6e5929-7f75-475e-aa09-9e688811d5e5" providerId="AD" clId="Web-{057E2D84-AF73-BD16-26DE-38184B284823}"/>
    <pc:docChg chg="modSld sldOrd">
      <pc:chgData name="Shkëmbi Glejdis" userId="S::shkemg@usi.ch::4d6e5929-7f75-475e-aa09-9e688811d5e5" providerId="AD" clId="Web-{057E2D84-AF73-BD16-26DE-38184B284823}" dt="2021-06-22T21:14:07.670" v="246"/>
      <pc:docMkLst>
        <pc:docMk/>
      </pc:docMkLst>
      <pc:sldChg chg="modNotes">
        <pc:chgData name="Shkëmbi Glejdis" userId="S::shkemg@usi.ch::4d6e5929-7f75-475e-aa09-9e688811d5e5" providerId="AD" clId="Web-{057E2D84-AF73-BD16-26DE-38184B284823}" dt="2021-06-22T21:04:11.833" v="107"/>
        <pc:sldMkLst>
          <pc:docMk/>
          <pc:sldMk cId="1631025940" sldId="285"/>
        </pc:sldMkLst>
      </pc:sldChg>
      <pc:sldChg chg="modNotes">
        <pc:chgData name="Shkëmbi Glejdis" userId="S::shkemg@usi.ch::4d6e5929-7f75-475e-aa09-9e688811d5e5" providerId="AD" clId="Web-{057E2D84-AF73-BD16-26DE-38184B284823}" dt="2021-06-22T21:03:08.613" v="80"/>
        <pc:sldMkLst>
          <pc:docMk/>
          <pc:sldMk cId="963619132" sldId="297"/>
        </pc:sldMkLst>
      </pc:sldChg>
      <pc:sldChg chg="modNotes">
        <pc:chgData name="Shkëmbi Glejdis" userId="S::shkemg@usi.ch::4d6e5929-7f75-475e-aa09-9e688811d5e5" providerId="AD" clId="Web-{057E2D84-AF73-BD16-26DE-38184B284823}" dt="2021-06-22T21:09:23.138" v="157"/>
        <pc:sldMkLst>
          <pc:docMk/>
          <pc:sldMk cId="3211224849" sldId="299"/>
        </pc:sldMkLst>
      </pc:sldChg>
      <pc:sldChg chg="addSp delSp modSp ord modNotes">
        <pc:chgData name="Shkëmbi Glejdis" userId="S::shkemg@usi.ch::4d6e5929-7f75-475e-aa09-9e688811d5e5" providerId="AD" clId="Web-{057E2D84-AF73-BD16-26DE-38184B284823}" dt="2021-06-22T21:09:31.919" v="159"/>
        <pc:sldMkLst>
          <pc:docMk/>
          <pc:sldMk cId="2930574017" sldId="300"/>
        </pc:sldMkLst>
        <pc:spChg chg="mod">
          <ac:chgData name="Shkëmbi Glejdis" userId="S::shkemg@usi.ch::4d6e5929-7f75-475e-aa09-9e688811d5e5" providerId="AD" clId="Web-{057E2D84-AF73-BD16-26DE-38184B284823}" dt="2021-06-22T15:37:01.029" v="27" actId="20577"/>
          <ac:spMkLst>
            <pc:docMk/>
            <pc:sldMk cId="2930574017" sldId="300"/>
            <ac:spMk id="6" creationId="{AE1E1796-1C63-446F-9EED-8189F771B50D}"/>
          </ac:spMkLst>
        </pc:spChg>
        <pc:picChg chg="del">
          <ac:chgData name="Shkëmbi Glejdis" userId="S::shkemg@usi.ch::4d6e5929-7f75-475e-aa09-9e688811d5e5" providerId="AD" clId="Web-{057E2D84-AF73-BD16-26DE-38184B284823}" dt="2021-06-22T15:36:59.216" v="19"/>
          <ac:picMkLst>
            <pc:docMk/>
            <pc:sldMk cId="2930574017" sldId="300"/>
            <ac:picMk id="2" creationId="{886000AB-FBF3-4BD3-BDE9-45C820F04CAB}"/>
          </ac:picMkLst>
        </pc:picChg>
        <pc:picChg chg="add mod">
          <ac:chgData name="Shkëmbi Glejdis" userId="S::shkemg@usi.ch::4d6e5929-7f75-475e-aa09-9e688811d5e5" providerId="AD" clId="Web-{057E2D84-AF73-BD16-26DE-38184B284823}" dt="2021-06-22T15:37:14.076" v="32" actId="14100"/>
          <ac:picMkLst>
            <pc:docMk/>
            <pc:sldMk cId="2930574017" sldId="300"/>
            <ac:picMk id="3" creationId="{C8D52CFF-8B57-4BCC-8F7E-3F1251CC5FE6}"/>
          </ac:picMkLst>
        </pc:picChg>
      </pc:sldChg>
      <pc:sldChg chg="modNotes">
        <pc:chgData name="Shkëmbi Glejdis" userId="S::shkemg@usi.ch::4d6e5929-7f75-475e-aa09-9e688811d5e5" providerId="AD" clId="Web-{057E2D84-AF73-BD16-26DE-38184B284823}" dt="2021-06-22T21:10:30.577" v="173"/>
        <pc:sldMkLst>
          <pc:docMk/>
          <pc:sldMk cId="1761645745" sldId="301"/>
        </pc:sldMkLst>
      </pc:sldChg>
      <pc:sldChg chg="modSp modNotes">
        <pc:chgData name="Shkëmbi Glejdis" userId="S::shkemg@usi.ch::4d6e5929-7f75-475e-aa09-9e688811d5e5" providerId="AD" clId="Web-{057E2D84-AF73-BD16-26DE-38184B284823}" dt="2021-06-22T21:11:02.406" v="176"/>
        <pc:sldMkLst>
          <pc:docMk/>
          <pc:sldMk cId="3734130406" sldId="302"/>
        </pc:sldMkLst>
        <pc:spChg chg="mod">
          <ac:chgData name="Shkëmbi Glejdis" userId="S::shkemg@usi.ch::4d6e5929-7f75-475e-aa09-9e688811d5e5" providerId="AD" clId="Web-{057E2D84-AF73-BD16-26DE-38184B284823}" dt="2021-06-22T15:52:45.847" v="78" actId="20577"/>
          <ac:spMkLst>
            <pc:docMk/>
            <pc:sldMk cId="3734130406" sldId="302"/>
            <ac:spMk id="7" creationId="{CFA74DF6-217D-493E-95CA-A4B360ACA603}"/>
          </ac:spMkLst>
        </pc:spChg>
      </pc:sldChg>
      <pc:sldChg chg="ord modNotes">
        <pc:chgData name="Shkëmbi Glejdis" userId="S::shkemg@usi.ch::4d6e5929-7f75-475e-aa09-9e688811d5e5" providerId="AD" clId="Web-{057E2D84-AF73-BD16-26DE-38184B284823}" dt="2021-06-22T21:04:27.927" v="108"/>
        <pc:sldMkLst>
          <pc:docMk/>
          <pc:sldMk cId="133105708" sldId="303"/>
        </pc:sldMkLst>
      </pc:sldChg>
      <pc:sldChg chg="modSp modNotes">
        <pc:chgData name="Shkëmbi Glejdis" userId="S::shkemg@usi.ch::4d6e5929-7f75-475e-aa09-9e688811d5e5" providerId="AD" clId="Web-{057E2D84-AF73-BD16-26DE-38184B284823}" dt="2021-06-22T21:11:19.562" v="177"/>
        <pc:sldMkLst>
          <pc:docMk/>
          <pc:sldMk cId="4114443450" sldId="304"/>
        </pc:sldMkLst>
        <pc:picChg chg="mod">
          <ac:chgData name="Shkëmbi Glejdis" userId="S::shkemg@usi.ch::4d6e5929-7f75-475e-aa09-9e688811d5e5" providerId="AD" clId="Web-{057E2D84-AF73-BD16-26DE-38184B284823}" dt="2021-06-22T15:56:36.743" v="79" actId="1076"/>
          <ac:picMkLst>
            <pc:docMk/>
            <pc:sldMk cId="4114443450" sldId="304"/>
            <ac:picMk id="6" creationId="{A2AE7515-6768-42E8-A800-2077C94999D6}"/>
          </ac:picMkLst>
        </pc:picChg>
      </pc:sldChg>
      <pc:sldChg chg="modSp modNotes">
        <pc:chgData name="Shkëmbi Glejdis" userId="S::shkemg@usi.ch::4d6e5929-7f75-475e-aa09-9e688811d5e5" providerId="AD" clId="Web-{057E2D84-AF73-BD16-26DE-38184B284823}" dt="2021-06-22T21:12:35.558" v="208"/>
        <pc:sldMkLst>
          <pc:docMk/>
          <pc:sldMk cId="2096405951" sldId="308"/>
        </pc:sldMkLst>
        <pc:picChg chg="mod">
          <ac:chgData name="Shkëmbi Glejdis" userId="S::shkemg@usi.ch::4d6e5929-7f75-475e-aa09-9e688811d5e5" providerId="AD" clId="Web-{057E2D84-AF73-BD16-26DE-38184B284823}" dt="2021-06-22T15:06:43.769" v="8" actId="1076"/>
          <ac:picMkLst>
            <pc:docMk/>
            <pc:sldMk cId="2096405951" sldId="308"/>
            <ac:picMk id="6" creationId="{F9C79460-8A95-4744-B0C9-948C274651BB}"/>
          </ac:picMkLst>
        </pc:picChg>
      </pc:sldChg>
      <pc:sldChg chg="addSp delSp modNotes">
        <pc:chgData name="Shkëmbi Glejdis" userId="S::shkemg@usi.ch::4d6e5929-7f75-475e-aa09-9e688811d5e5" providerId="AD" clId="Web-{057E2D84-AF73-BD16-26DE-38184B284823}" dt="2021-06-22T21:14:07.670" v="246"/>
        <pc:sldMkLst>
          <pc:docMk/>
          <pc:sldMk cId="2462665863" sldId="309"/>
        </pc:sldMkLst>
        <pc:inkChg chg="add del">
          <ac:chgData name="Shkëmbi Glejdis" userId="S::shkemg@usi.ch::4d6e5929-7f75-475e-aa09-9e688811d5e5" providerId="AD" clId="Web-{057E2D84-AF73-BD16-26DE-38184B284823}" dt="2021-06-22T15:03:14.436" v="7"/>
          <ac:inkMkLst>
            <pc:docMk/>
            <pc:sldMk cId="2462665863" sldId="309"/>
            <ac:inkMk id="7" creationId="{83F1753E-E3F1-4430-83AD-B21FF743C0D6}"/>
          </ac:inkMkLst>
        </pc:inkChg>
        <pc:inkChg chg="add del">
          <ac:chgData name="Shkëmbi Glejdis" userId="S::shkemg@usi.ch::4d6e5929-7f75-475e-aa09-9e688811d5e5" providerId="AD" clId="Web-{057E2D84-AF73-BD16-26DE-38184B284823}" dt="2021-06-22T15:03:14.436" v="6"/>
          <ac:inkMkLst>
            <pc:docMk/>
            <pc:sldMk cId="2462665863" sldId="309"/>
            <ac:inkMk id="10" creationId="{42BF418B-F32A-4590-A0F8-14444EB7ECF3}"/>
          </ac:inkMkLst>
        </pc:inkChg>
        <pc:inkChg chg="add del">
          <ac:chgData name="Shkëmbi Glejdis" userId="S::shkemg@usi.ch::4d6e5929-7f75-475e-aa09-9e688811d5e5" providerId="AD" clId="Web-{057E2D84-AF73-BD16-26DE-38184B284823}" dt="2021-06-22T15:03:14.436" v="5"/>
          <ac:inkMkLst>
            <pc:docMk/>
            <pc:sldMk cId="2462665863" sldId="309"/>
            <ac:inkMk id="11" creationId="{D059F091-0E6D-49B9-958A-9A9CAA06B181}"/>
          </ac:inkMkLst>
        </pc:inkChg>
        <pc:inkChg chg="add del">
          <ac:chgData name="Shkëmbi Glejdis" userId="S::shkemg@usi.ch::4d6e5929-7f75-475e-aa09-9e688811d5e5" providerId="AD" clId="Web-{057E2D84-AF73-BD16-26DE-38184B284823}" dt="2021-06-22T15:03:14.436" v="4"/>
          <ac:inkMkLst>
            <pc:docMk/>
            <pc:sldMk cId="2462665863" sldId="309"/>
            <ac:inkMk id="12" creationId="{CAE80895-E1F2-41E8-AFAF-2A26BB84A2C6}"/>
          </ac:inkMkLst>
        </pc:inkChg>
      </pc:sldChg>
    </pc:docChg>
  </pc:docChgLst>
  <pc:docChgLst>
    <pc:chgData name="Shkëmbi Glejdis" userId="S::shkemg@usi.ch::4d6e5929-7f75-475e-aa09-9e688811d5e5" providerId="AD" clId="Web-{238051A7-A334-CA32-671B-5164F88333D1}"/>
    <pc:docChg chg="addSld modSld">
      <pc:chgData name="Shkëmbi Glejdis" userId="S::shkemg@usi.ch::4d6e5929-7f75-475e-aa09-9e688811d5e5" providerId="AD" clId="Web-{238051A7-A334-CA32-671B-5164F88333D1}" dt="2021-06-20T19:53:11.708" v="243" actId="14100"/>
      <pc:docMkLst>
        <pc:docMk/>
      </pc:docMkLst>
      <pc:sldChg chg="addSp delSp modSp">
        <pc:chgData name="Shkëmbi Glejdis" userId="S::shkemg@usi.ch::4d6e5929-7f75-475e-aa09-9e688811d5e5" providerId="AD" clId="Web-{238051A7-A334-CA32-671B-5164F88333D1}" dt="2021-06-20T16:33:46.832" v="100"/>
        <pc:sldMkLst>
          <pc:docMk/>
          <pc:sldMk cId="1761645745" sldId="301"/>
        </pc:sldMkLst>
        <pc:spChg chg="add mod">
          <ac:chgData name="Shkëmbi Glejdis" userId="S::shkemg@usi.ch::4d6e5929-7f75-475e-aa09-9e688811d5e5" providerId="AD" clId="Web-{238051A7-A334-CA32-671B-5164F88333D1}" dt="2021-06-20T16:25:33.397" v="33" actId="20577"/>
          <ac:spMkLst>
            <pc:docMk/>
            <pc:sldMk cId="1761645745" sldId="301"/>
            <ac:spMk id="2" creationId="{43FC8C70-A608-43C5-B4AB-E99CC578C18D}"/>
          </ac:spMkLst>
        </pc:spChg>
        <pc:spChg chg="del">
          <ac:chgData name="Shkëmbi Glejdis" userId="S::shkemg@usi.ch::4d6e5929-7f75-475e-aa09-9e688811d5e5" providerId="AD" clId="Web-{238051A7-A334-CA32-671B-5164F88333D1}" dt="2021-06-20T16:25:38.006" v="34"/>
          <ac:spMkLst>
            <pc:docMk/>
            <pc:sldMk cId="1761645745" sldId="301"/>
            <ac:spMk id="7" creationId="{56035870-03F3-4E0E-AAEF-FF430F93E6DF}"/>
          </ac:spMkLst>
        </pc:spChg>
        <pc:spChg chg="add mod">
          <ac:chgData name="Shkëmbi Glejdis" userId="S::shkemg@usi.ch::4d6e5929-7f75-475e-aa09-9e688811d5e5" providerId="AD" clId="Web-{238051A7-A334-CA32-671B-5164F88333D1}" dt="2021-06-20T16:31:55.860" v="73" actId="1076"/>
          <ac:spMkLst>
            <pc:docMk/>
            <pc:sldMk cId="1761645745" sldId="301"/>
            <ac:spMk id="16" creationId="{B5312E77-F4A2-41FE-BD26-3D2D250D288B}"/>
          </ac:spMkLst>
        </pc:spChg>
        <pc:spChg chg="add mod">
          <ac:chgData name="Shkëmbi Glejdis" userId="S::shkemg@usi.ch::4d6e5929-7f75-475e-aa09-9e688811d5e5" providerId="AD" clId="Web-{238051A7-A334-CA32-671B-5164F88333D1}" dt="2021-06-20T16:33:46.832" v="100"/>
          <ac:spMkLst>
            <pc:docMk/>
            <pc:sldMk cId="1761645745" sldId="301"/>
            <ac:spMk id="17" creationId="{EBE458EC-6A99-48F6-8CEC-CE5C1532B3A5}"/>
          </ac:spMkLst>
        </pc:spChg>
        <pc:picChg chg="del">
          <ac:chgData name="Shkëmbi Glejdis" userId="S::shkemg@usi.ch::4d6e5929-7f75-475e-aa09-9e688811d5e5" providerId="AD" clId="Web-{238051A7-A334-CA32-671B-5164F88333D1}" dt="2021-06-20T16:22:09.204" v="1"/>
          <ac:picMkLst>
            <pc:docMk/>
            <pc:sldMk cId="1761645745" sldId="301"/>
            <ac:picMk id="3" creationId="{6291E18A-8700-421C-93C3-A4D9A3251D1A}"/>
          </ac:picMkLst>
        </pc:picChg>
        <pc:picChg chg="add del mod">
          <ac:chgData name="Shkëmbi Glejdis" userId="S::shkemg@usi.ch::4d6e5929-7f75-475e-aa09-9e688811d5e5" providerId="AD" clId="Web-{238051A7-A334-CA32-671B-5164F88333D1}" dt="2021-06-20T16:25:11.162" v="21"/>
          <ac:picMkLst>
            <pc:docMk/>
            <pc:sldMk cId="1761645745" sldId="301"/>
            <ac:picMk id="9" creationId="{E55E2C06-4F8B-42A8-8E8B-4EB20B346B1E}"/>
          </ac:picMkLst>
        </pc:picChg>
        <pc:picChg chg="add mod">
          <ac:chgData name="Shkëmbi Glejdis" userId="S::shkemg@usi.ch::4d6e5929-7f75-475e-aa09-9e688811d5e5" providerId="AD" clId="Web-{238051A7-A334-CA32-671B-5164F88333D1}" dt="2021-06-20T16:25:29.881" v="28" actId="1076"/>
          <ac:picMkLst>
            <pc:docMk/>
            <pc:sldMk cId="1761645745" sldId="301"/>
            <ac:picMk id="10" creationId="{7862C511-A668-4EC5-9782-13FC1BCC6CCE}"/>
          </ac:picMkLst>
        </pc:picChg>
        <pc:picChg chg="add mod">
          <ac:chgData name="Shkëmbi Glejdis" userId="S::shkemg@usi.ch::4d6e5929-7f75-475e-aa09-9e688811d5e5" providerId="AD" clId="Web-{238051A7-A334-CA32-671B-5164F88333D1}" dt="2021-06-20T16:25:20.709" v="25" actId="1076"/>
          <ac:picMkLst>
            <pc:docMk/>
            <pc:sldMk cId="1761645745" sldId="301"/>
            <ac:picMk id="11" creationId="{3CD628B5-9D80-4AE2-84AB-DA9EC7AF02D8}"/>
          </ac:picMkLst>
        </pc:picChg>
        <pc:picChg chg="add mod">
          <ac:chgData name="Shkëmbi Glejdis" userId="S::shkemg@usi.ch::4d6e5929-7f75-475e-aa09-9e688811d5e5" providerId="AD" clId="Web-{238051A7-A334-CA32-671B-5164F88333D1}" dt="2021-06-20T16:27:38.837" v="39" actId="1076"/>
          <ac:picMkLst>
            <pc:docMk/>
            <pc:sldMk cId="1761645745" sldId="301"/>
            <ac:picMk id="12" creationId="{BDF87E49-ACCB-4775-B949-B84CF89EF9FA}"/>
          </ac:picMkLst>
        </pc:picChg>
        <pc:picChg chg="add mod">
          <ac:chgData name="Shkëmbi Glejdis" userId="S::shkemg@usi.ch::4d6e5929-7f75-475e-aa09-9e688811d5e5" providerId="AD" clId="Web-{238051A7-A334-CA32-671B-5164F88333D1}" dt="2021-06-20T16:28:57.465" v="44" actId="14100"/>
          <ac:picMkLst>
            <pc:docMk/>
            <pc:sldMk cId="1761645745" sldId="301"/>
            <ac:picMk id="13" creationId="{934A282A-6D98-4FFC-A158-1417AC988FB2}"/>
          </ac:picMkLst>
        </pc:picChg>
        <pc:inkChg chg="add del">
          <ac:chgData name="Shkëmbi Glejdis" userId="S::shkemg@usi.ch::4d6e5929-7f75-475e-aa09-9e688811d5e5" providerId="AD" clId="Web-{238051A7-A334-CA32-671B-5164F88333D1}" dt="2021-06-20T16:30:49.327" v="46"/>
          <ac:inkMkLst>
            <pc:docMk/>
            <pc:sldMk cId="1761645745" sldId="301"/>
            <ac:inkMk id="14" creationId="{0FCDDA58-02C4-4724-9B31-9F8B3C2F3875}"/>
          </ac:inkMkLst>
        </pc:inkChg>
        <pc:cxnChg chg="add mod">
          <ac:chgData name="Shkëmbi Glejdis" userId="S::shkemg@usi.ch::4d6e5929-7f75-475e-aa09-9e688811d5e5" providerId="AD" clId="Web-{238051A7-A334-CA32-671B-5164F88333D1}" dt="2021-06-20T16:31:25.578" v="51"/>
          <ac:cxnSpMkLst>
            <pc:docMk/>
            <pc:sldMk cId="1761645745" sldId="301"/>
            <ac:cxnSpMk id="15" creationId="{07613B80-0F45-4193-A55D-BDF99386368F}"/>
          </ac:cxnSpMkLst>
        </pc:cxnChg>
      </pc:sldChg>
      <pc:sldChg chg="addSp modSp">
        <pc:chgData name="Shkëmbi Glejdis" userId="S::shkemg@usi.ch::4d6e5929-7f75-475e-aa09-9e688811d5e5" providerId="AD" clId="Web-{238051A7-A334-CA32-671B-5164F88333D1}" dt="2021-06-20T18:32:25.585" v="182" actId="20577"/>
        <pc:sldMkLst>
          <pc:docMk/>
          <pc:sldMk cId="9472096" sldId="306"/>
        </pc:sldMkLst>
        <pc:spChg chg="add mod">
          <ac:chgData name="Shkëmbi Glejdis" userId="S::shkemg@usi.ch::4d6e5929-7f75-475e-aa09-9e688811d5e5" providerId="AD" clId="Web-{238051A7-A334-CA32-671B-5164F88333D1}" dt="2021-06-20T18:32:25.585" v="182" actId="20577"/>
          <ac:spMkLst>
            <pc:docMk/>
            <pc:sldMk cId="9472096" sldId="306"/>
            <ac:spMk id="2" creationId="{8ABBCC4E-D5C1-4037-80E0-1567B4770E28}"/>
          </ac:spMkLst>
        </pc:spChg>
        <pc:spChg chg="mod">
          <ac:chgData name="Shkëmbi Glejdis" userId="S::shkemg@usi.ch::4d6e5929-7f75-475e-aa09-9e688811d5e5" providerId="AD" clId="Web-{238051A7-A334-CA32-671B-5164F88333D1}" dt="2021-06-20T18:23:26.916" v="101" actId="1076"/>
          <ac:spMkLst>
            <pc:docMk/>
            <pc:sldMk cId="9472096" sldId="306"/>
            <ac:spMk id="7" creationId="{AECAB1E3-EBE8-4ABE-9D82-1C259BBB8880}"/>
          </ac:spMkLst>
        </pc:spChg>
        <pc:picChg chg="add mod">
          <ac:chgData name="Shkëmbi Glejdis" userId="S::shkemg@usi.ch::4d6e5929-7f75-475e-aa09-9e688811d5e5" providerId="AD" clId="Web-{238051A7-A334-CA32-671B-5164F88333D1}" dt="2021-06-20T18:29:35.440" v="141" actId="1076"/>
          <ac:picMkLst>
            <pc:docMk/>
            <pc:sldMk cId="9472096" sldId="306"/>
            <ac:picMk id="3" creationId="{8E6BC607-E125-44EE-BFDB-478E73957A53}"/>
          </ac:picMkLst>
        </pc:picChg>
        <pc:picChg chg="mod">
          <ac:chgData name="Shkëmbi Glejdis" userId="S::shkemg@usi.ch::4d6e5929-7f75-475e-aa09-9e688811d5e5" providerId="AD" clId="Web-{238051A7-A334-CA32-671B-5164F88333D1}" dt="2021-06-20T18:23:30.026" v="102" actId="1076"/>
          <ac:picMkLst>
            <pc:docMk/>
            <pc:sldMk cId="9472096" sldId="306"/>
            <ac:picMk id="6" creationId="{D5CF12D4-3F04-4836-BC6B-34E90D8EFA94}"/>
          </ac:picMkLst>
        </pc:picChg>
      </pc:sldChg>
      <pc:sldChg chg="addSp delSp modSp">
        <pc:chgData name="Shkëmbi Glejdis" userId="S::shkemg@usi.ch::4d6e5929-7f75-475e-aa09-9e688811d5e5" providerId="AD" clId="Web-{238051A7-A334-CA32-671B-5164F88333D1}" dt="2021-06-20T19:53:11.708" v="243" actId="14100"/>
        <pc:sldMkLst>
          <pc:docMk/>
          <pc:sldMk cId="2462665863" sldId="309"/>
        </pc:sldMkLst>
        <pc:spChg chg="mod">
          <ac:chgData name="Shkëmbi Glejdis" userId="S::shkemg@usi.ch::4d6e5929-7f75-475e-aa09-9e688811d5e5" providerId="AD" clId="Web-{238051A7-A334-CA32-671B-5164F88333D1}" dt="2021-06-20T19:50:04.564" v="236" actId="1076"/>
          <ac:spMkLst>
            <pc:docMk/>
            <pc:sldMk cId="2462665863" sldId="309"/>
            <ac:spMk id="6" creationId="{8E338D2D-E869-4509-94F3-9D417DF7104C}"/>
          </ac:spMkLst>
        </pc:spChg>
        <pc:spChg chg="add del mod">
          <ac:chgData name="Shkëmbi Glejdis" userId="S::shkemg@usi.ch::4d6e5929-7f75-475e-aa09-9e688811d5e5" providerId="AD" clId="Web-{238051A7-A334-CA32-671B-5164F88333D1}" dt="2021-06-20T19:49:29.345" v="225"/>
          <ac:spMkLst>
            <pc:docMk/>
            <pc:sldMk cId="2462665863" sldId="309"/>
            <ac:spMk id="7" creationId="{0BC95613-11F9-418C-9F1C-29E71633BDBD}"/>
          </ac:spMkLst>
        </pc:spChg>
        <pc:spChg chg="add del mod">
          <ac:chgData name="Shkëmbi Glejdis" userId="S::shkemg@usi.ch::4d6e5929-7f75-475e-aa09-9e688811d5e5" providerId="AD" clId="Web-{238051A7-A334-CA32-671B-5164F88333D1}" dt="2021-06-20T19:49:11.626" v="215"/>
          <ac:spMkLst>
            <pc:docMk/>
            <pc:sldMk cId="2462665863" sldId="309"/>
            <ac:spMk id="11" creationId="{81F24DD0-8D83-4B83-86AC-BE63E0291D62}"/>
          </ac:spMkLst>
        </pc:spChg>
        <pc:picChg chg="add del mod">
          <ac:chgData name="Shkëmbi Glejdis" userId="S::shkemg@usi.ch::4d6e5929-7f75-475e-aa09-9e688811d5e5" providerId="AD" clId="Web-{238051A7-A334-CA32-671B-5164F88333D1}" dt="2021-06-20T19:49:36.954" v="230"/>
          <ac:picMkLst>
            <pc:docMk/>
            <pc:sldMk cId="2462665863" sldId="309"/>
            <ac:picMk id="2" creationId="{F102A6A1-CA01-4116-9218-328ACAC50911}"/>
          </ac:picMkLst>
        </pc:picChg>
        <pc:picChg chg="del">
          <ac:chgData name="Shkëmbi Glejdis" userId="S::shkemg@usi.ch::4d6e5929-7f75-475e-aa09-9e688811d5e5" providerId="AD" clId="Web-{238051A7-A334-CA32-671B-5164F88333D1}" dt="2021-06-20T19:46:13.950" v="183"/>
          <ac:picMkLst>
            <pc:docMk/>
            <pc:sldMk cId="2462665863" sldId="309"/>
            <ac:picMk id="3" creationId="{65C7776F-C5AC-4EEA-873C-B9C4D5C30A26}"/>
          </ac:picMkLst>
        </pc:picChg>
        <pc:picChg chg="mod">
          <ac:chgData name="Shkëmbi Glejdis" userId="S::shkemg@usi.ch::4d6e5929-7f75-475e-aa09-9e688811d5e5" providerId="AD" clId="Web-{238051A7-A334-CA32-671B-5164F88333D1}" dt="2021-06-20T19:50:09.314" v="238" actId="1076"/>
          <ac:picMkLst>
            <pc:docMk/>
            <pc:sldMk cId="2462665863" sldId="309"/>
            <ac:picMk id="9" creationId="{BD9C7010-09EC-481B-A4FD-14346EA09E93}"/>
          </ac:picMkLst>
        </pc:picChg>
        <pc:picChg chg="mod">
          <ac:chgData name="Shkëmbi Glejdis" userId="S::shkemg@usi.ch::4d6e5929-7f75-475e-aa09-9e688811d5e5" providerId="AD" clId="Web-{238051A7-A334-CA32-671B-5164F88333D1}" dt="2021-06-20T19:50:06.580" v="237" actId="1076"/>
          <ac:picMkLst>
            <pc:docMk/>
            <pc:sldMk cId="2462665863" sldId="309"/>
            <ac:picMk id="10" creationId="{229AC917-FB7B-4DE1-862D-C5009C859E03}"/>
          </ac:picMkLst>
        </pc:picChg>
        <pc:picChg chg="add del mod">
          <ac:chgData name="Shkëmbi Glejdis" userId="S::shkemg@usi.ch::4d6e5929-7f75-475e-aa09-9e688811d5e5" providerId="AD" clId="Web-{238051A7-A334-CA32-671B-5164F88333D1}" dt="2021-06-20T19:52:52.349" v="240"/>
          <ac:picMkLst>
            <pc:docMk/>
            <pc:sldMk cId="2462665863" sldId="309"/>
            <ac:picMk id="12" creationId="{7880BE00-CD25-418E-AD63-3018306AC3C9}"/>
          </ac:picMkLst>
        </pc:picChg>
        <pc:picChg chg="add mod">
          <ac:chgData name="Shkëmbi Glejdis" userId="S::shkemg@usi.ch::4d6e5929-7f75-475e-aa09-9e688811d5e5" providerId="AD" clId="Web-{238051A7-A334-CA32-671B-5164F88333D1}" dt="2021-06-20T19:53:11.708" v="243" actId="14100"/>
          <ac:picMkLst>
            <pc:docMk/>
            <pc:sldMk cId="2462665863" sldId="309"/>
            <ac:picMk id="13" creationId="{59FAB4F0-E36F-4740-BE4C-8A92E7972A2A}"/>
          </ac:picMkLst>
        </pc:picChg>
      </pc:sldChg>
      <pc:sldChg chg="add replId">
        <pc:chgData name="Shkëmbi Glejdis" userId="S::shkemg@usi.ch::4d6e5929-7f75-475e-aa09-9e688811d5e5" providerId="AD" clId="Web-{238051A7-A334-CA32-671B-5164F88333D1}" dt="2021-06-20T16:22:07.110" v="0"/>
        <pc:sldMkLst>
          <pc:docMk/>
          <pc:sldMk cId="431299153" sldId="3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pPr>
              <a:defRPr/>
            </a:pPr>
            <a:endParaRPr lang="it-CH"/>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pPr>
              <a:defRPr/>
            </a:pPr>
            <a:fld id="{340ECFA7-2365-471F-9C9E-18604AACC484}" type="datetimeFigureOut">
              <a:rPr lang="it-CH"/>
              <a:pPr>
                <a:defRPr/>
              </a:pPr>
              <a:t>29.11.2021</a:t>
            </a:fld>
            <a:endParaRPr lang="it-CH"/>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pPr>
              <a:defRPr/>
            </a:pPr>
            <a:endParaRPr lang="it-CH"/>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pPr>
              <a:defRPr/>
            </a:pPr>
            <a:fld id="{BDFF88F6-1A43-4A25-A997-7565E2A6623F}" type="slidenum">
              <a:rPr lang="it-CH"/>
              <a:pPr>
                <a:defRPr/>
              </a:pPr>
              <a:t>‹N›</a:t>
            </a:fld>
            <a:endParaRPr lang="it-CH"/>
          </a:p>
        </p:txBody>
      </p:sp>
    </p:spTree>
    <p:extLst>
      <p:ext uri="{BB962C8B-B14F-4D97-AF65-F5344CB8AC3E}">
        <p14:creationId xmlns:p14="http://schemas.microsoft.com/office/powerpoint/2010/main" val="2760282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defRPr>
            </a:lvl1pPr>
          </a:lstStyle>
          <a:p>
            <a:pPr>
              <a:defRPr/>
            </a:pPr>
            <a:endParaRPr lang="it-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defRPr>
            </a:lvl1pPr>
          </a:lstStyle>
          <a:p>
            <a:pPr>
              <a:defRPr/>
            </a:pPr>
            <a:fld id="{F262709A-5A8D-4554-AEFC-1D3F3B9C112C}" type="datetimeFigureOut">
              <a:rPr lang="it-CH"/>
              <a:pPr>
                <a:defRPr/>
              </a:pPr>
              <a:t>29.11.2021</a:t>
            </a:fld>
            <a:endParaRPr lang="it-C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it-CH"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t-CH"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defRPr>
            </a:lvl1pPr>
          </a:lstStyle>
          <a:p>
            <a:pPr>
              <a:defRPr/>
            </a:pPr>
            <a:endParaRPr lang="it-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defRPr>
            </a:lvl1pPr>
          </a:lstStyle>
          <a:p>
            <a:pPr>
              <a:defRPr/>
            </a:pPr>
            <a:fld id="{4337DBE2-B559-44FB-929F-E23F33454273}" type="slidenum">
              <a:rPr lang="it-CH"/>
              <a:pPr>
                <a:defRPr/>
              </a:pPr>
              <a:t>‹N›</a:t>
            </a:fld>
            <a:endParaRPr lang="it-CH"/>
          </a:p>
        </p:txBody>
      </p:sp>
    </p:spTree>
    <p:extLst>
      <p:ext uri="{BB962C8B-B14F-4D97-AF65-F5344CB8AC3E}">
        <p14:creationId xmlns:p14="http://schemas.microsoft.com/office/powerpoint/2010/main" val="2481412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503238" algn="l" rtl="0" eaLnBrk="0" fontAlgn="base" hangingPunct="0">
      <a:spcBef>
        <a:spcPct val="30000"/>
      </a:spcBef>
      <a:spcAft>
        <a:spcPct val="0"/>
      </a:spcAft>
      <a:defRPr sz="1300" kern="1200">
        <a:solidFill>
          <a:schemeClr val="tx1"/>
        </a:solidFill>
        <a:latin typeface="+mn-lt"/>
        <a:ea typeface="+mn-ea"/>
        <a:cs typeface="+mn-cs"/>
      </a:defRPr>
    </a:lvl2pPr>
    <a:lvl3pPr marL="1006475" algn="l" rtl="0" eaLnBrk="0" fontAlgn="base" hangingPunct="0">
      <a:spcBef>
        <a:spcPct val="30000"/>
      </a:spcBef>
      <a:spcAft>
        <a:spcPct val="0"/>
      </a:spcAft>
      <a:defRPr sz="1300" kern="1200">
        <a:solidFill>
          <a:schemeClr val="tx1"/>
        </a:solidFill>
        <a:latin typeface="+mn-lt"/>
        <a:ea typeface="+mn-ea"/>
        <a:cs typeface="+mn-cs"/>
      </a:defRPr>
    </a:lvl3pPr>
    <a:lvl4pPr marL="1511300" algn="l" rtl="0" eaLnBrk="0" fontAlgn="base" hangingPunct="0">
      <a:spcBef>
        <a:spcPct val="30000"/>
      </a:spcBef>
      <a:spcAft>
        <a:spcPct val="0"/>
      </a:spcAft>
      <a:defRPr sz="1300" kern="1200">
        <a:solidFill>
          <a:schemeClr val="tx1"/>
        </a:solidFill>
        <a:latin typeface="+mn-lt"/>
        <a:ea typeface="+mn-ea"/>
        <a:cs typeface="+mn-cs"/>
      </a:defRPr>
    </a:lvl4pPr>
    <a:lvl5pPr marL="2014538" algn="l" rtl="0" eaLnBrk="0" fontAlgn="base" hangingPunct="0">
      <a:spcBef>
        <a:spcPct val="30000"/>
      </a:spcBef>
      <a:spcAft>
        <a:spcPct val="0"/>
      </a:spcAft>
      <a:defRPr sz="1300" kern="1200">
        <a:solidFill>
          <a:schemeClr val="tx1"/>
        </a:solidFill>
        <a:latin typeface="+mn-lt"/>
        <a:ea typeface="+mn-ea"/>
        <a:cs typeface="+mn-cs"/>
      </a:defRPr>
    </a:lvl5pPr>
    <a:lvl6pPr marL="2519858" algn="l" defTabSz="1007943" rtl="0" eaLnBrk="1" latinLnBrk="0" hangingPunct="1">
      <a:defRPr sz="1323" kern="1200">
        <a:solidFill>
          <a:schemeClr val="tx1"/>
        </a:solidFill>
        <a:latin typeface="+mn-lt"/>
        <a:ea typeface="+mn-ea"/>
        <a:cs typeface="+mn-cs"/>
      </a:defRPr>
    </a:lvl6pPr>
    <a:lvl7pPr marL="3023829" algn="l" defTabSz="1007943" rtl="0" eaLnBrk="1" latinLnBrk="0" hangingPunct="1">
      <a:defRPr sz="1323" kern="1200">
        <a:solidFill>
          <a:schemeClr val="tx1"/>
        </a:solidFill>
        <a:latin typeface="+mn-lt"/>
        <a:ea typeface="+mn-ea"/>
        <a:cs typeface="+mn-cs"/>
      </a:defRPr>
    </a:lvl7pPr>
    <a:lvl8pPr marL="3527801" algn="l" defTabSz="1007943" rtl="0" eaLnBrk="1" latinLnBrk="0" hangingPunct="1">
      <a:defRPr sz="1323" kern="1200">
        <a:solidFill>
          <a:schemeClr val="tx1"/>
        </a:solidFill>
        <a:latin typeface="+mn-lt"/>
        <a:ea typeface="+mn-ea"/>
        <a:cs typeface="+mn-cs"/>
      </a:defRPr>
    </a:lvl8pPr>
    <a:lvl9pPr marL="4031772" algn="l" defTabSz="1007943" rtl="0" eaLnBrk="1" latinLnBrk="0" hangingPunct="1">
      <a:defRPr sz="13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In our presentation we will discuss in details the Bayesian Additive Regression Trees, which apply various concepts of Bayesian inference to perform Bayesian ensemble learning of multiple tree models with added regularization effects.</a:t>
            </a:r>
            <a:endParaRPr lang="it-IT"/>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1</a:t>
            </a:fld>
            <a:endParaRPr lang="it-CH"/>
          </a:p>
        </p:txBody>
      </p:sp>
    </p:spTree>
    <p:extLst>
      <p:ext uri="{BB962C8B-B14F-4D97-AF65-F5344CB8AC3E}">
        <p14:creationId xmlns:p14="http://schemas.microsoft.com/office/powerpoint/2010/main" val="3202110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85750" indent="-285750">
              <a:buFont typeface="Arial"/>
              <a:buChar char="•"/>
            </a:pPr>
            <a:r>
              <a:rPr lang="en-US"/>
              <a:t>Now posterior distribution is left to be approximated. Direct analytical evaluation of the posterior is not possible, so a specialized backfitting MCMC algorithm is used.</a:t>
            </a:r>
            <a:endParaRPr lang="it-IT"/>
          </a:p>
          <a:p>
            <a:pPr marL="788670" lvl="1" indent="-285750">
              <a:buFont typeface="Arial"/>
              <a:buChar char="•"/>
            </a:pPr>
            <a:r>
              <a:rPr lang="en-US"/>
              <a:t>Based on Gibbs sampling algorithm</a:t>
            </a:r>
          </a:p>
          <a:p>
            <a:pPr marL="285750" indent="-285750">
              <a:buFont typeface="Arial"/>
              <a:buChar char="•"/>
            </a:pPr>
            <a:r>
              <a:rPr lang="en-US"/>
              <a:t>There are 3 components that are sampled within each Gibbs sampling iteration</a:t>
            </a:r>
          </a:p>
          <a:p>
            <a:pPr marL="788670" lvl="1" indent="-285750">
              <a:buFont typeface="Arial"/>
              <a:buChar char="•"/>
            </a:pPr>
            <a:r>
              <a:rPr lang="en-US">
                <a:cs typeface="Calibri"/>
              </a:rPr>
              <a:t>T_j | R_j, sigma^2</a:t>
            </a:r>
            <a:endParaRPr lang="en-US"/>
          </a:p>
          <a:p>
            <a:pPr lvl="1"/>
            <a:r>
              <a:rPr lang="en-US"/>
              <a:t>Is the conditional of the tree structure conditioned on the special residual term from the remaining trees and the residual variance. This is sampled by an additional Metropolis-within-Gibbs sampler.</a:t>
            </a:r>
          </a:p>
          <a:p>
            <a:pPr marL="285750" indent="-285750">
              <a:buFont typeface="Arial"/>
              <a:buChar char="•"/>
            </a:pPr>
            <a:endParaRPr lang="en-US"/>
          </a:p>
          <a:p>
            <a:pPr marL="285750" indent="-285750">
              <a:buFont typeface="Arial"/>
              <a:buChar char="•"/>
            </a:pPr>
            <a:r>
              <a:rPr lang="en-US">
                <a:cs typeface="Calibri"/>
              </a:rPr>
              <a:t>M_j | T_j, R_j, sigma^2</a:t>
            </a:r>
            <a:endParaRPr lang="en-US"/>
          </a:p>
          <a:p>
            <a:r>
              <a:rPr lang="en-US"/>
              <a:t>This is the conditional of the leaves parameters conditioned on the j-th tree structure of the current Gibbs iteration, special residual term from the remaining trees and the residual variance. Since the prior and the likelihood are both of normal distributions, the conditional can be directly sampled from a conjugate normal distribution.</a:t>
            </a:r>
          </a:p>
          <a:p>
            <a:pPr marL="285750" indent="-285750">
              <a:buFont typeface="Arial"/>
              <a:buChar char="•"/>
            </a:pPr>
            <a:endParaRPr lang="en-US"/>
          </a:p>
          <a:p>
            <a:pPr marL="285750" indent="-285750">
              <a:buFont typeface="Arial"/>
              <a:buChar char="•"/>
            </a:pPr>
            <a:r>
              <a:rPr lang="en-US">
                <a:cs typeface="Calibri"/>
              </a:rPr>
              <a:t>Sigma_j | (T1, M1), …, (Tm, Mm), error</a:t>
            </a:r>
            <a:endParaRPr lang="en-US"/>
          </a:p>
          <a:p>
            <a:r>
              <a:rPr lang="en-US"/>
              <a:t>The conditional of the residual variance conditioned on all the tree structures , the corresponding leaves parameters and the whole residual term. Since the prior is conjugate inverse chi-squared distribution, sampling from the posterior can be directly done from a conjugate inverse chi-squared distribution.</a:t>
            </a:r>
          </a:p>
          <a:p>
            <a:endParaRPr lang="en-US">
              <a:cs typeface="Calibri"/>
            </a:endParaRPr>
          </a:p>
          <a:p>
            <a:r>
              <a:rPr lang="en-US">
                <a:cs typeface="Calibri"/>
              </a:rPr>
              <a:t>Line 6 and line 10 ---&gt; not so hard, because they are prior conjugates so no need to use MH</a:t>
            </a: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11</a:t>
            </a:fld>
            <a:endParaRPr lang="it-CH"/>
          </a:p>
        </p:txBody>
      </p:sp>
    </p:spTree>
    <p:extLst>
      <p:ext uri="{BB962C8B-B14F-4D97-AF65-F5344CB8AC3E}">
        <p14:creationId xmlns:p14="http://schemas.microsoft.com/office/powerpoint/2010/main" val="183892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Classification and Regression tree model builds a binary decision tree based on some splitting rule on the predictors. It produces rectangular sets by recursively partitioning the data set a single variable X at a time into disjoint sets, and fitting a single prediction model within each partition. </a:t>
            </a:r>
            <a:endParaRPr lang="it-IT"/>
          </a:p>
          <a:p>
            <a:r>
              <a:rPr lang="en-US"/>
              <a:t>Here we have 2 features and 3 classes labeled 1,2,3 or blue, red and green. The partitions are shown in the left and the decision tree is on the right. The root node of the tree represents the entire dataset, and at each node, if the condition is satisfied, a case is assigned to the left child node. </a:t>
            </a:r>
          </a:p>
          <a:p>
            <a:r>
              <a:rPr lang="en-US"/>
              <a:t>One of the main drawback of CART Is overfitting. </a:t>
            </a:r>
          </a:p>
          <a:p>
            <a:r>
              <a:rPr lang="en-US">
                <a:cs typeface="Calibri"/>
              </a:rPr>
              <a:t>This is why we are extending it to BART</a:t>
            </a:r>
          </a:p>
          <a:p>
            <a:endParaRPr lang="en-US"/>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2</a:t>
            </a:fld>
            <a:endParaRPr lang="it-CH"/>
          </a:p>
        </p:txBody>
      </p:sp>
    </p:spTree>
    <p:extLst>
      <p:ext uri="{BB962C8B-B14F-4D97-AF65-F5344CB8AC3E}">
        <p14:creationId xmlns:p14="http://schemas.microsoft.com/office/powerpoint/2010/main" val="383892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spcBef>
                <a:spcPts val="0"/>
              </a:spcBef>
              <a:spcAft>
                <a:spcPts val="0"/>
              </a:spcAft>
            </a:pPr>
            <a:r>
              <a:rPr lang="en-US"/>
              <a:t>Now before explaining BART in details, I would like to build up some general sense of what BART is. I found this image from a very nice presentation on BART. </a:t>
            </a:r>
            <a:endParaRPr lang="it-IT"/>
          </a:p>
          <a:p>
            <a:pPr>
              <a:spcBef>
                <a:spcPts val="0"/>
              </a:spcBef>
              <a:spcAft>
                <a:spcPts val="0"/>
              </a:spcAft>
            </a:pPr>
            <a:r>
              <a:rPr lang="en-US"/>
              <a:t>This image kinda describes how regularization prior prevents overfitting: </a:t>
            </a:r>
            <a:endParaRPr lang="it-IT"/>
          </a:p>
          <a:p>
            <a:pPr>
              <a:spcBef>
                <a:spcPts val="0"/>
              </a:spcBef>
              <a:spcAft>
                <a:spcPts val="0"/>
              </a:spcAft>
            </a:pPr>
            <a:r>
              <a:rPr lang="en-US"/>
              <a:t>As data (water) flows from one basin to the next , some of the water is captured (some of the data is explained) by that basin and then the rest of it (the residual) flows to the next one … and so on until you finish your tree, and the rest is that error term in the final basin. </a:t>
            </a:r>
            <a:endParaRPr lang="it-IT"/>
          </a:p>
          <a:p>
            <a:pPr>
              <a:spcBef>
                <a:spcPts val="0"/>
              </a:spcBef>
              <a:spcAft>
                <a:spcPts val="0"/>
              </a:spcAft>
            </a:pPr>
            <a:r>
              <a:rPr lang="en-US"/>
              <a:t>What the regularization prior is doing here and what the bayesian assumption is doing: is changing that shape of the basin to either capture more or less of the data and it balances it as it goes down to prevent overfitting relative to a training dataset. </a:t>
            </a:r>
            <a:endParaRPr lang="it-IT"/>
          </a:p>
          <a:p>
            <a:pPr marL="285750" indent="-285750">
              <a:spcBef>
                <a:spcPts val="0"/>
              </a:spcBef>
              <a:spcAft>
                <a:spcPts val="0"/>
              </a:spcAft>
              <a:buFont typeface="Arial"/>
              <a:buChar char="•"/>
            </a:pPr>
            <a:r>
              <a:rPr lang="en-US"/>
              <a:t>BART is a Sum-of-trees model defined by a prior and a likelihood where each tree is constrained by a regularization prior in order to be a weak classifier</a:t>
            </a:r>
            <a:endParaRPr lang="it-IT"/>
          </a:p>
          <a:p>
            <a:pPr marL="285750" indent="-285750">
              <a:spcBef>
                <a:spcPts val="0"/>
              </a:spcBef>
              <a:spcAft>
                <a:spcPts val="0"/>
              </a:spcAft>
              <a:buFont typeface="Arial"/>
              <a:buChar char="•"/>
            </a:pPr>
            <a:r>
              <a:rPr lang="en-US"/>
              <a:t>Fitting is done by a specialized iterative backfitting MCMC algorithm</a:t>
            </a:r>
            <a:endParaRPr lang="it-IT"/>
          </a:p>
          <a:p>
            <a:endParaRPr lang="en-US">
              <a:cs typeface="Calibri"/>
            </a:endParaRP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3</a:t>
            </a:fld>
            <a:endParaRPr lang="it-CH"/>
          </a:p>
        </p:txBody>
      </p:sp>
    </p:spTree>
    <p:extLst>
      <p:ext uri="{BB962C8B-B14F-4D97-AF65-F5344CB8AC3E}">
        <p14:creationId xmlns:p14="http://schemas.microsoft.com/office/powerpoint/2010/main" val="203229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In Bayesian statistics, one would normally propose a prior distribution of the samples and these priors are updated according to the likelihood of observations from the samples. In this way, the posterior distribution can be determined. The main formula of this update process is given here: </a:t>
            </a:r>
            <a:endParaRPr lang="it-IT"/>
          </a:p>
          <a:p>
            <a:endParaRPr lang="en-US"/>
          </a:p>
          <a:p>
            <a:r>
              <a:rPr lang="en-US"/>
              <a:t>The integral in the denominator which represents the marginal likelihood of y can be treated as a normalizing constant of the whole expression. For very simple distributions, this normalizing constant can be determined analytically. However, in real life situations, the likelihoods obtained can get complex and impossible to evaluate this integral .  We can use MCMC to  approximate the posterior distribution, without the need to evaluate such complicated integrals. </a:t>
            </a:r>
          </a:p>
          <a:p>
            <a:r>
              <a:rPr lang="en-US"/>
              <a:t>IDEA of MCMC is to simulate the posterior distribution P(theta|y) , which can be treated as the target distribution, by iteratively constructing Markov Chain whose stationary distribution converges to the target posterior distribution.</a:t>
            </a:r>
          </a:p>
          <a:p>
            <a:pPr>
              <a:spcBef>
                <a:spcPts val="0"/>
              </a:spcBef>
              <a:spcAft>
                <a:spcPts val="0"/>
              </a:spcAft>
            </a:pPr>
            <a:endParaRPr lang="en-US">
              <a:cs typeface="Calibri"/>
            </a:endParaRPr>
          </a:p>
          <a:p>
            <a:pPr>
              <a:spcBef>
                <a:spcPts val="0"/>
              </a:spcBef>
              <a:spcAft>
                <a:spcPts val="0"/>
              </a:spcAft>
            </a:pPr>
            <a:r>
              <a:rPr lang="en-US"/>
              <a:t>Markov Chain Monte Carlo, by randomly sampling values out of a distribution, allows to describe a distribution without knowing in advance all of its mathematical properties. As it is written in the name, it combines two properties: Monte Carlo and Markov Chain.</a:t>
            </a:r>
            <a:endParaRPr lang="it-IT">
              <a:cs typeface="Calibri"/>
            </a:endParaRPr>
          </a:p>
          <a:p>
            <a:pPr>
              <a:spcBef>
                <a:spcPts val="0"/>
              </a:spcBef>
              <a:spcAft>
                <a:spcPts val="0"/>
              </a:spcAft>
            </a:pPr>
            <a:endParaRPr lang="en-US"/>
          </a:p>
          <a:p>
            <a:r>
              <a:rPr lang="en-US" b="1"/>
              <a:t>MONTE CARLO</a:t>
            </a:r>
            <a:endParaRPr lang="en-US"/>
          </a:p>
          <a:p>
            <a:pPr marL="285750" indent="-285750">
              <a:buFont typeface="Arial"/>
              <a:buChar char="•"/>
            </a:pPr>
            <a:r>
              <a:rPr lang="en-US"/>
              <a:t>Estimates the probabilities of a distribution by exploring random samples from the distribution.</a:t>
            </a:r>
          </a:p>
          <a:p>
            <a:pPr marL="285750" indent="-285750">
              <a:buFont typeface="Arial"/>
              <a:buChar char="•"/>
            </a:pPr>
            <a:r>
              <a:rPr lang="en-US"/>
              <a:t>Rather than computing the mean of a normal distribution from its equation, in Monte Carlo approach we draw a large number of random samples from this normal distribution and then compute the mean, which is much easier than computing the mean directly from the normal distribution's equations. </a:t>
            </a:r>
          </a:p>
          <a:p>
            <a:pPr>
              <a:spcBef>
                <a:spcPts val="0"/>
              </a:spcBef>
              <a:spcAft>
                <a:spcPts val="0"/>
              </a:spcAft>
            </a:pPr>
            <a:endParaRPr lang="en-US">
              <a:cs typeface="Calibri"/>
            </a:endParaRP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4</a:t>
            </a:fld>
            <a:endParaRPr lang="it-CH"/>
          </a:p>
        </p:txBody>
      </p:sp>
    </p:spTree>
    <p:extLst>
      <p:ext uri="{BB962C8B-B14F-4D97-AF65-F5344CB8AC3E}">
        <p14:creationId xmlns:p14="http://schemas.microsoft.com/office/powerpoint/2010/main" val="2191431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spcBef>
                <a:spcPts val="0"/>
              </a:spcBef>
              <a:spcAft>
                <a:spcPts val="0"/>
              </a:spcAft>
            </a:pPr>
            <a:endParaRPr lang="en-US"/>
          </a:p>
          <a:p>
            <a:pPr>
              <a:spcBef>
                <a:spcPts val="0"/>
              </a:spcBef>
              <a:spcAft>
                <a:spcPts val="0"/>
              </a:spcAft>
            </a:pPr>
            <a:r>
              <a:rPr lang="en-US" b="1"/>
              <a:t>MARKOV CHAIN</a:t>
            </a:r>
            <a:endParaRPr lang="it-IT"/>
          </a:p>
          <a:p>
            <a:pPr marL="285750" indent="-285750">
              <a:spcBef>
                <a:spcPts val="0"/>
              </a:spcBef>
              <a:spcAft>
                <a:spcPts val="0"/>
              </a:spcAft>
              <a:buFont typeface="Arial,Sans-Serif"/>
              <a:buChar char="•"/>
            </a:pPr>
            <a:r>
              <a:rPr lang="en-US"/>
              <a:t>A sequence of random variables whose distribution evolves over time as a function of past realizations</a:t>
            </a:r>
            <a:endParaRPr lang="it-IT"/>
          </a:p>
          <a:p>
            <a:pPr marL="285750" indent="-285750">
              <a:spcBef>
                <a:spcPts val="0"/>
              </a:spcBef>
              <a:spcAft>
                <a:spcPts val="0"/>
              </a:spcAft>
              <a:buFont typeface="Arial,Sans-Serif"/>
              <a:buChar char="•"/>
            </a:pPr>
            <a:r>
              <a:rPr lang="en-US"/>
              <a:t>Describes a sequence of possible events in which the probability of each event depends </a:t>
            </a:r>
            <a:r>
              <a:rPr lang="en-US" b="1"/>
              <a:t>only </a:t>
            </a:r>
            <a:r>
              <a:rPr lang="en-US"/>
              <a:t>on the state of the previous event. </a:t>
            </a:r>
            <a:endParaRPr lang="it-IT"/>
          </a:p>
          <a:p>
            <a:pPr marL="285750" indent="-285750">
              <a:spcBef>
                <a:spcPts val="0"/>
              </a:spcBef>
              <a:spcAft>
                <a:spcPts val="0"/>
              </a:spcAft>
              <a:buFont typeface="Arial,Sans-Serif"/>
              <a:buChar char="•"/>
            </a:pPr>
            <a:r>
              <a:rPr lang="en-US" b="1"/>
              <a:t>Future independent Past | Present</a:t>
            </a:r>
            <a:endParaRPr lang="it-IT"/>
          </a:p>
          <a:p>
            <a:pPr marL="285750" indent="-285750">
              <a:buFont typeface="Arial,Sans-Serif"/>
              <a:buChar char="•"/>
            </a:pPr>
            <a:r>
              <a:rPr lang="en-US"/>
              <a:t>The entire structure of Markov Chain </a:t>
            </a:r>
            <a:r>
              <a:rPr lang="en-US" b="1"/>
              <a:t>only </a:t>
            </a:r>
            <a:r>
              <a:rPr lang="en-US"/>
              <a:t>depends on: </a:t>
            </a:r>
          </a:p>
          <a:p>
            <a:pPr marL="788670" lvl="1" indent="-285750">
              <a:buFont typeface="Arial,Sans-Serif"/>
              <a:buChar char="•"/>
            </a:pPr>
            <a:r>
              <a:rPr lang="en-US"/>
              <a:t>The transition matrix</a:t>
            </a:r>
          </a:p>
          <a:p>
            <a:pPr marL="788670" lvl="1" indent="-285750">
              <a:buFont typeface="Arial,Sans-Serif"/>
              <a:buChar char="•"/>
            </a:pPr>
            <a:r>
              <a:rPr lang="en-US"/>
              <a:t>The initial state / initial distribution </a:t>
            </a:r>
          </a:p>
          <a:p>
            <a:pPr>
              <a:spcBef>
                <a:spcPts val="0"/>
              </a:spcBef>
              <a:spcAft>
                <a:spcPts val="0"/>
              </a:spcAft>
            </a:pPr>
            <a:endParaRPr lang="en-US"/>
          </a:p>
          <a:p>
            <a:endParaRPr lang="en-US"/>
          </a:p>
          <a:p>
            <a:endParaRPr lang="en-US">
              <a:cs typeface="Calibri"/>
            </a:endParaRP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5</a:t>
            </a:fld>
            <a:endParaRPr lang="it-CH"/>
          </a:p>
        </p:txBody>
      </p:sp>
    </p:spTree>
    <p:extLst>
      <p:ext uri="{BB962C8B-B14F-4D97-AF65-F5344CB8AC3E}">
        <p14:creationId xmlns:p14="http://schemas.microsoft.com/office/powerpoint/2010/main" val="17453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a:p>
            <a:r>
              <a:rPr lang="en-US"/>
              <a:t>The generation of Markov Chains in MCMC is done through Metropolis-Hastings algorithm. </a:t>
            </a:r>
          </a:p>
          <a:p>
            <a:r>
              <a:rPr lang="en-US"/>
              <a:t>it is one of the most widely used computational algorithm to perform MCMC </a:t>
            </a:r>
          </a:p>
          <a:p>
            <a:pPr marL="285750" indent="-285750">
              <a:buFont typeface="Arial"/>
              <a:buChar char="•"/>
            </a:pPr>
            <a:r>
              <a:rPr lang="en-US"/>
              <a:t> one would be able to approximate any probability density function pi(x) using only a proposal distribution function q(x) and a function f(x) which is proportional to the real probability density function pi(x)</a:t>
            </a:r>
          </a:p>
          <a:p>
            <a:pPr marL="285750" indent="-285750">
              <a:buFont typeface="Arial"/>
              <a:buChar char="•"/>
            </a:pPr>
            <a:r>
              <a:rPr lang="en-US"/>
              <a:t>the first state is initialized with a given initial state; </a:t>
            </a:r>
          </a:p>
          <a:p>
            <a:pPr marL="285750" indent="-285750">
              <a:buFont typeface="Arial"/>
              <a:buChar char="•"/>
            </a:pPr>
            <a:r>
              <a:rPr lang="en-US"/>
              <a:t>the candidate next state is proposed from the posterior distribution given the previous state; </a:t>
            </a:r>
          </a:p>
          <a:p>
            <a:pPr marL="285750" indent="-285750">
              <a:buFont typeface="Arial"/>
              <a:buChar char="•"/>
            </a:pPr>
            <a:r>
              <a:rPr lang="en-US"/>
              <a:t>the acceptance ratio α evaluates the probability of moving from the current state to the candidate state</a:t>
            </a:r>
          </a:p>
          <a:p>
            <a:pPr marL="285750" indent="-285750">
              <a:buFont typeface="Arial"/>
              <a:buChar char="•"/>
            </a:pPr>
            <a:r>
              <a:rPr lang="en-US"/>
              <a:t>If the acceptance ratio is lower than a randomly generated number 0-1 , then the candidate state is taken as the next state</a:t>
            </a:r>
          </a:p>
          <a:p>
            <a:pPr marL="285750" indent="-285750">
              <a:buFont typeface="Arial"/>
              <a:buChar char="•"/>
            </a:pPr>
            <a:r>
              <a:rPr lang="en-US"/>
              <a:t>Otw the next state will be the current state</a:t>
            </a:r>
          </a:p>
          <a:p>
            <a:pPr marL="285750" indent="-285750">
              <a:buFont typeface="Arial"/>
              <a:buChar char="•"/>
            </a:pPr>
            <a:r>
              <a:rPr lang="en-US"/>
              <a:t>This is iterated until max number of iterations is reached n</a:t>
            </a:r>
          </a:p>
          <a:p>
            <a:pPr marL="285750" indent="-285750">
              <a:buFont typeface="Arial"/>
              <a:buChar char="•"/>
            </a:pPr>
            <a:r>
              <a:rPr lang="en-US"/>
              <a:t>Does not suffer from curse of dimensionality (in contrast to importance and rejection sampling)</a:t>
            </a:r>
          </a:p>
          <a:p>
            <a:pPr marL="285750" indent="-285750">
              <a:buFont typeface="Arial"/>
              <a:buChar char="•"/>
            </a:pPr>
            <a:r>
              <a:rPr lang="en-US"/>
              <a:t>Convergence to the target distribution is guaranteed</a:t>
            </a:r>
          </a:p>
          <a:p>
            <a:pPr marL="285750" indent="-285750">
              <a:buFont typeface="Arial"/>
              <a:buChar char="•"/>
            </a:pPr>
            <a:r>
              <a:rPr lang="en-US" b="1"/>
              <a:t>burn-in</a:t>
            </a:r>
            <a:r>
              <a:rPr lang="en-US"/>
              <a:t> :  to ensure that the final distribution is approximate to the target distribution </a:t>
            </a:r>
          </a:p>
          <a:p>
            <a:pPr marL="788670" lvl="1" indent="-285750">
              <a:buFont typeface="Arial"/>
              <a:buChar char="•"/>
            </a:pPr>
            <a:r>
              <a:rPr lang="en-US"/>
              <a:t>i.e. the proposed states from the first n iterations are ignored as the initial distributions may not reflect true converged target distribution </a:t>
            </a:r>
          </a:p>
          <a:p>
            <a:endParaRPr lang="en-US">
              <a:cs typeface="Calibri"/>
            </a:endParaRP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6</a:t>
            </a:fld>
            <a:endParaRPr lang="it-CH"/>
          </a:p>
        </p:txBody>
      </p:sp>
    </p:spTree>
    <p:extLst>
      <p:ext uri="{BB962C8B-B14F-4D97-AF65-F5344CB8AC3E}">
        <p14:creationId xmlns:p14="http://schemas.microsoft.com/office/powerpoint/2010/main" val="309017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1"/>
              <a:t>GIBBS SAMPLER</a:t>
            </a:r>
            <a:endParaRPr lang="it-IT"/>
          </a:p>
          <a:p>
            <a:pPr marL="285750" indent="-285750">
              <a:buFont typeface="Arial"/>
              <a:buChar char="•"/>
            </a:pPr>
            <a:r>
              <a:rPr lang="en-US"/>
              <a:t>Special case of Metropolis-Hastings alg</a:t>
            </a:r>
          </a:p>
          <a:p>
            <a:pPr marL="285750" indent="-285750">
              <a:buFont typeface="Arial"/>
              <a:buChar char="•"/>
            </a:pPr>
            <a:r>
              <a:rPr lang="en-US"/>
              <a:t>Acceptance rate is always taken as 1, so you always move to the next state</a:t>
            </a:r>
          </a:p>
          <a:p>
            <a:pPr marL="285750" indent="-285750">
              <a:buFont typeface="Arial"/>
              <a:buChar char="•"/>
            </a:pPr>
            <a:r>
              <a:rPr lang="en-US"/>
              <a:t>Used when sampling multivariate distributions</a:t>
            </a:r>
          </a:p>
          <a:p>
            <a:pPr marL="285750" indent="-285750">
              <a:buFont typeface="Arial"/>
              <a:buChar char="•"/>
            </a:pPr>
            <a:r>
              <a:rPr lang="en-US"/>
              <a:t>You only require the conditional distributions to approximate the target distribution, as the acceptance rate is 1, no additional proposal distribution matching is required. </a:t>
            </a:r>
          </a:p>
          <a:p>
            <a:r>
              <a:rPr lang="en-US"/>
              <a:t> </a:t>
            </a:r>
            <a:endParaRPr lang="en-US">
              <a:cs typeface="Calibri"/>
            </a:endParaRPr>
          </a:p>
          <a:p>
            <a:r>
              <a:rPr lang="en-US"/>
              <a:t>In the image here we illustrate the first 10,000 iterations of the Gibbs sampler. The blue lines are the contour lines of the target bivariate normal distribution. As it can be seen the samples are drawn from the target distribution as desired. </a:t>
            </a:r>
          </a:p>
          <a:p>
            <a:r>
              <a:rPr lang="en-US"/>
              <a:t> </a:t>
            </a:r>
            <a:endParaRPr lang="en-US">
              <a:cs typeface="Calibri"/>
            </a:endParaRPr>
          </a:p>
          <a:p>
            <a:r>
              <a:rPr lang="en-US"/>
              <a:t>So wrap up: Gibbs sampling can be used to obtain draws from complicated joint distributions when we have access to the full conditionals.</a:t>
            </a:r>
          </a:p>
          <a:p>
            <a:endParaRPr lang="en-US">
              <a:cs typeface="Calibri"/>
            </a:endParaRP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7</a:t>
            </a:fld>
            <a:endParaRPr lang="it-CH"/>
          </a:p>
        </p:txBody>
      </p:sp>
    </p:spTree>
    <p:extLst>
      <p:ext uri="{BB962C8B-B14F-4D97-AF65-F5344CB8AC3E}">
        <p14:creationId xmlns:p14="http://schemas.microsoft.com/office/powerpoint/2010/main" val="4163220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85750" indent="-285750">
              <a:spcBef>
                <a:spcPts val="0"/>
              </a:spcBef>
              <a:spcAft>
                <a:spcPts val="0"/>
              </a:spcAft>
              <a:buFont typeface="Arial"/>
              <a:buChar char="•"/>
            </a:pPr>
            <a:r>
              <a:rPr lang="en-US"/>
              <a:t>where T_j = j-th tree </a:t>
            </a:r>
            <a:endParaRPr lang="it-IT"/>
          </a:p>
          <a:p>
            <a:pPr marL="285750" indent="-285750">
              <a:spcBef>
                <a:spcPts val="0"/>
              </a:spcBef>
              <a:spcAft>
                <a:spcPts val="0"/>
              </a:spcAft>
              <a:buFont typeface="Arial"/>
              <a:buChar char="•"/>
            </a:pPr>
            <a:r>
              <a:rPr lang="en-US"/>
              <a:t>M_j = {} = means of terminal nodes of j-th tree</a:t>
            </a:r>
            <a:endParaRPr lang="it-IT"/>
          </a:p>
          <a:p>
            <a:pPr marL="285750" indent="-285750">
              <a:spcBef>
                <a:spcPts val="0"/>
              </a:spcBef>
              <a:spcAft>
                <a:spcPts val="0"/>
              </a:spcAft>
              <a:buFont typeface="Arial"/>
              <a:buChar char="•"/>
            </a:pPr>
            <a:r>
              <a:rPr lang="en-US"/>
              <a:t> b = number of terminal nodes of the corresponding tree</a:t>
            </a:r>
            <a:endParaRPr lang="it-IT"/>
          </a:p>
          <a:p>
            <a:pPr marL="285750" indent="-285750">
              <a:spcBef>
                <a:spcPts val="0"/>
              </a:spcBef>
              <a:spcAft>
                <a:spcPts val="0"/>
              </a:spcAft>
              <a:buFont typeface="Arial"/>
              <a:buChar char="•"/>
            </a:pPr>
            <a:r>
              <a:rPr lang="en-US"/>
              <a:t>the value of g(x; Tj, Mj)is obtained by following observation x down the tree and returning the mean for the terminal node in which it lends. </a:t>
            </a:r>
            <a:endParaRPr lang="it-IT"/>
          </a:p>
          <a:p>
            <a:pPr marL="285750" indent="-285750">
              <a:spcBef>
                <a:spcPts val="0"/>
              </a:spcBef>
              <a:spcAft>
                <a:spcPts val="0"/>
              </a:spcAft>
              <a:buFont typeface="Arial"/>
              <a:buChar char="•"/>
            </a:pPr>
            <a:r>
              <a:rPr lang="en-US"/>
              <a:t>The final sum-of-trees model is as written here: </a:t>
            </a:r>
            <a:endParaRPr lang="it-IT"/>
          </a:p>
          <a:p>
            <a:pPr marL="285750" indent="-285750">
              <a:spcBef>
                <a:spcPts val="0"/>
              </a:spcBef>
              <a:spcAft>
                <a:spcPts val="0"/>
              </a:spcAft>
              <a:buFont typeface="Arial"/>
              <a:buChar char="•"/>
            </a:pPr>
            <a:r>
              <a:rPr lang="en-US"/>
              <a:t>On each of these trees a prior specification is applied, so they cannot grow very deep. </a:t>
            </a:r>
            <a:endParaRPr lang="it-IT"/>
          </a:p>
          <a:p>
            <a:pPr marL="285750" indent="-285750">
              <a:spcBef>
                <a:spcPts val="0"/>
              </a:spcBef>
              <a:spcAft>
                <a:spcPts val="0"/>
              </a:spcAft>
              <a:buFont typeface="Arial"/>
              <a:buChar char="•"/>
            </a:pPr>
            <a:r>
              <a:rPr lang="en-US"/>
              <a:t>So BART is defined by a set of priors for the structure and the terminal nodes and a likelihood for the data in the terminal nodes. </a:t>
            </a:r>
            <a:endParaRPr lang="it-IT"/>
          </a:p>
          <a:p>
            <a:endParaRPr lang="en-US">
              <a:cs typeface="Calibri"/>
            </a:endParaRP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8</a:t>
            </a:fld>
            <a:endParaRPr lang="it-CH"/>
          </a:p>
        </p:txBody>
      </p:sp>
    </p:spTree>
    <p:extLst>
      <p:ext uri="{BB962C8B-B14F-4D97-AF65-F5344CB8AC3E}">
        <p14:creationId xmlns:p14="http://schemas.microsoft.com/office/powerpoint/2010/main" val="4249711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85750" indent="-285750">
              <a:spcBef>
                <a:spcPts val="0"/>
              </a:spcBef>
              <a:spcAft>
                <a:spcPts val="0"/>
              </a:spcAft>
              <a:buFont typeface="Arial"/>
              <a:buChar char="•"/>
            </a:pPr>
            <a:r>
              <a:rPr lang="en-US"/>
              <a:t>Regularization Priors:</a:t>
            </a:r>
            <a:endParaRPr lang="it-IT"/>
          </a:p>
          <a:p>
            <a:pPr marL="285750" lvl="1" indent="-285750">
              <a:buFont typeface="Arial"/>
              <a:buChar char="•"/>
            </a:pPr>
            <a:r>
              <a:rPr lang="en-US"/>
              <a:t>To ensure the trees to not get too big, adapt to the data well while at the same time reduce overfitting</a:t>
            </a:r>
            <a:endParaRPr lang="it-IT"/>
          </a:p>
          <a:p>
            <a:pPr marL="285750" lvl="1" indent="-285750">
              <a:buFont typeface="Arial"/>
              <a:buChar char="•"/>
            </a:pPr>
            <a:r>
              <a:rPr lang="en-US"/>
              <a:t>There are 3 priors used for regularization:</a:t>
            </a:r>
            <a:endParaRPr lang="it-IT"/>
          </a:p>
          <a:p>
            <a:pPr marL="790575" lvl="3" indent="-285750">
              <a:buFont typeface="Arial"/>
              <a:buChar char="•"/>
            </a:pPr>
            <a:r>
              <a:rPr lang="en-US"/>
              <a:t> Pi(T_j) = prior of tree structure itself</a:t>
            </a:r>
            <a:endParaRPr lang="it-IT">
              <a:cs typeface="Calibri" panose="020F0502020204030204"/>
            </a:endParaRPr>
          </a:p>
          <a:p>
            <a:pPr marL="790575" lvl="3" indent="-285750">
              <a:buFont typeface="Arial"/>
              <a:buChar char="•"/>
            </a:pPr>
            <a:r>
              <a:rPr lang="en-US"/>
              <a:t>Pi(M_j| T_j) = the prior of the leaf structures given the tree structure </a:t>
            </a:r>
            <a:endParaRPr lang="it-IT">
              <a:cs typeface="Calibri" panose="020F0502020204030204"/>
            </a:endParaRPr>
          </a:p>
          <a:p>
            <a:pPr marL="1294130" lvl="5" indent="-285750">
              <a:buFont typeface="Arial"/>
              <a:buChar char="•"/>
            </a:pPr>
            <a:r>
              <a:rPr lang="en-US"/>
              <a:t>It can be expressed as the product of all probabilities of the observed terminal nodes given the tree</a:t>
            </a:r>
            <a:endParaRPr lang="it-IT">
              <a:cs typeface="Calibri" panose="020F0502020204030204"/>
            </a:endParaRPr>
          </a:p>
          <a:p>
            <a:pPr marL="1294130" lvl="5" indent="-285750">
              <a:buFont typeface="Arial"/>
              <a:buChar char="•"/>
            </a:pPr>
            <a:r>
              <a:rPr lang="en-US"/>
              <a:t>K here is the hyperparameter to be tuned</a:t>
            </a:r>
            <a:endParaRPr lang="it-IT">
              <a:cs typeface="Calibri" panose="020F0502020204030204"/>
            </a:endParaRPr>
          </a:p>
          <a:p>
            <a:pPr marL="1294130" lvl="5" indent="-285750">
              <a:buFont typeface="Arial"/>
              <a:buChar char="•"/>
            </a:pPr>
            <a:r>
              <a:rPr lang="en-US"/>
              <a:t>This term would ensure that the leaves output gets closer to 0 (the center of the normal distribution) when the variance term  gets smaller</a:t>
            </a:r>
            <a:endParaRPr lang="it-IT">
              <a:cs typeface="Calibri" panose="020F0502020204030204"/>
            </a:endParaRPr>
          </a:p>
          <a:p>
            <a:pPr marL="790575" lvl="3" indent="-285750">
              <a:buFont typeface="Arial"/>
              <a:buChar char="•"/>
            </a:pPr>
            <a:r>
              <a:rPr lang="en-US"/>
              <a:t> P(sigma^2) = the residual variance </a:t>
            </a:r>
            <a:endParaRPr lang="it-IT">
              <a:cs typeface="Calibri" panose="020F0502020204030204"/>
            </a:endParaRPr>
          </a:p>
          <a:p>
            <a:pPr marL="1294130" lvl="5" indent="-285750">
              <a:buFont typeface="Arial"/>
              <a:buChar char="•"/>
            </a:pPr>
            <a:r>
              <a:rPr lang="en-US"/>
              <a:t>The residual variance helps to impose regularization effect on the whole term such that the model will not overfit to the training data. </a:t>
            </a:r>
            <a:endParaRPr lang="it-IT">
              <a:cs typeface="Calibri" panose="020F0502020204030204"/>
            </a:endParaRPr>
          </a:p>
          <a:p>
            <a:pPr marL="1294130" lvl="5" indent="-285750">
              <a:buFont typeface="Arial"/>
              <a:buChar char="•"/>
            </a:pPr>
            <a:r>
              <a:rPr lang="en-US"/>
              <a:t>This prior is modelled with the conjugate prior inverse chi square distribution, which is none other than a special case of inverse Gamma distribution</a:t>
            </a:r>
            <a:endParaRPr lang="it-IT">
              <a:cs typeface="Calibri" panose="020F0502020204030204"/>
            </a:endParaRPr>
          </a:p>
          <a:p>
            <a:endParaRPr lang="en-US">
              <a:cs typeface="Calibri"/>
            </a:endParaRPr>
          </a:p>
        </p:txBody>
      </p:sp>
      <p:sp>
        <p:nvSpPr>
          <p:cNvPr id="4" name="Segnaposto numero diapositiva 3"/>
          <p:cNvSpPr>
            <a:spLocks noGrp="1"/>
          </p:cNvSpPr>
          <p:nvPr>
            <p:ph type="sldNum" sz="quarter" idx="5"/>
          </p:nvPr>
        </p:nvSpPr>
        <p:spPr/>
        <p:txBody>
          <a:bodyPr/>
          <a:lstStyle/>
          <a:p>
            <a:pPr>
              <a:defRPr/>
            </a:pPr>
            <a:fld id="{4337DBE2-B559-44FB-929F-E23F33454273}" type="slidenum">
              <a:rPr lang="it-CH"/>
              <a:pPr>
                <a:defRPr/>
              </a:pPr>
              <a:t>9</a:t>
            </a:fld>
            <a:endParaRPr lang="it-CH"/>
          </a:p>
        </p:txBody>
      </p:sp>
    </p:spTree>
    <p:extLst>
      <p:ext uri="{BB962C8B-B14F-4D97-AF65-F5344CB8AC3E}">
        <p14:creationId xmlns:p14="http://schemas.microsoft.com/office/powerpoint/2010/main" val="4201900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pertina titolo">
    <p:spTree>
      <p:nvGrpSpPr>
        <p:cNvPr id="1" name=""/>
        <p:cNvGrpSpPr/>
        <p:nvPr/>
      </p:nvGrpSpPr>
      <p:grpSpPr>
        <a:xfrm>
          <a:off x="0" y="0"/>
          <a:ext cx="0" cy="0"/>
          <a:chOff x="0" y="0"/>
          <a:chExt cx="0" cy="0"/>
        </a:xfrm>
      </p:grpSpPr>
      <p:sp>
        <p:nvSpPr>
          <p:cNvPr id="14" name="Rectangle 9"/>
          <p:cNvSpPr/>
          <p:nvPr userDrawn="1"/>
        </p:nvSpPr>
        <p:spPr>
          <a:xfrm>
            <a:off x="0" y="11699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4" name="Rectangle 3"/>
          <p:cNvSpPr/>
          <p:nvPr/>
        </p:nvSpPr>
        <p:spPr>
          <a:xfrm>
            <a:off x="342873" y="6669089"/>
            <a:ext cx="667888" cy="422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CH"/>
          </a:p>
        </p:txBody>
      </p:sp>
      <p:sp>
        <p:nvSpPr>
          <p:cNvPr id="12" name="Text Placeholder 11"/>
          <p:cNvSpPr>
            <a:spLocks noGrp="1"/>
          </p:cNvSpPr>
          <p:nvPr>
            <p:ph type="body" sz="quarter" idx="10"/>
          </p:nvPr>
        </p:nvSpPr>
        <p:spPr>
          <a:xfrm>
            <a:off x="2159660" y="5220024"/>
            <a:ext cx="7380000" cy="1331976"/>
          </a:xfrm>
          <a:prstGeom prst="rect">
            <a:avLst/>
          </a:prstGeom>
        </p:spPr>
        <p:txBody>
          <a:bodyPr lIns="0" tIns="0" rIns="0" bIns="0"/>
          <a:lstStyle>
            <a:lvl1pPr>
              <a:lnSpc>
                <a:spcPts val="1350"/>
              </a:lnSpc>
              <a:defRPr sz="1125" b="1" baseline="0">
                <a:latin typeface="Arial" panose="020B0604020202020204" pitchFamily="34" charset="0"/>
                <a:cs typeface="Arial" panose="020B0604020202020204" pitchFamily="34" charset="0"/>
              </a:defRPr>
            </a:lvl1pPr>
            <a:lvl2pPr marL="557138" indent="-214284">
              <a:lnSpc>
                <a:spcPts val="1350"/>
              </a:lnSpc>
              <a:buFont typeface=".AppleSystemUIFont" charset="-120"/>
              <a:buChar char="●"/>
              <a:defRPr sz="1125" baseline="0">
                <a:latin typeface="Arial" panose="020B0604020202020204" pitchFamily="34" charset="0"/>
                <a:cs typeface="Arial" panose="020B0604020202020204" pitchFamily="34" charset="0"/>
              </a:defRPr>
            </a:lvl2pPr>
            <a:lvl3pPr marL="899992" indent="-214284">
              <a:lnSpc>
                <a:spcPts val="1350"/>
              </a:lnSpc>
              <a:buFont typeface=".AppleSystemUIFont" charset="-120"/>
              <a:buChar char="●"/>
              <a:defRPr sz="1125" baseline="0">
                <a:latin typeface="Arial" panose="020B0604020202020204" pitchFamily="34" charset="0"/>
                <a:cs typeface="Arial" panose="020B0604020202020204" pitchFamily="34" charset="0"/>
              </a:defRPr>
            </a:lvl3pPr>
            <a:lvl4pPr marL="1242847" indent="-214284">
              <a:lnSpc>
                <a:spcPts val="1350"/>
              </a:lnSpc>
              <a:buFont typeface=".AppleSystemUIFont" charset="-120"/>
              <a:buChar char="●"/>
              <a:defRPr sz="1125" baseline="0">
                <a:latin typeface="Arial" panose="020B0604020202020204" pitchFamily="34" charset="0"/>
                <a:cs typeface="Arial" panose="020B0604020202020204" pitchFamily="34" charset="0"/>
              </a:defRPr>
            </a:lvl4pPr>
            <a:lvl5pPr marL="1585701" indent="-214284">
              <a:lnSpc>
                <a:spcPts val="1350"/>
              </a:lnSpc>
              <a:buFont typeface=".AppleSystemUIFont" charset="-120"/>
              <a:buChar char="●"/>
              <a:defRPr sz="1125" baseline="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CH"/>
          </a:p>
        </p:txBody>
      </p:sp>
      <p:sp>
        <p:nvSpPr>
          <p:cNvPr id="3" name="CasellaDiTesto 2"/>
          <p:cNvSpPr txBox="1"/>
          <p:nvPr userDrawn="1"/>
        </p:nvSpPr>
        <p:spPr>
          <a:xfrm>
            <a:off x="4410159" y="1270450"/>
            <a:ext cx="914400" cy="914400"/>
          </a:xfrm>
          <a:prstGeom prst="rect">
            <a:avLst/>
          </a:prstGeom>
        </p:spPr>
        <p:txBody>
          <a:bodyPr vert="horz" wrap="none" lIns="0" tIns="0" rIns="0" bIns="0" rtlCol="0" anchor="t" anchorCtr="0">
            <a:noAutofit/>
          </a:bodyPr>
          <a:lstStyle/>
          <a:p>
            <a:endParaRPr lang="it-IT"/>
          </a:p>
        </p:txBody>
      </p:sp>
      <p:cxnSp>
        <p:nvCxnSpPr>
          <p:cNvPr id="13" name="Straight Connector 8"/>
          <p:cNvCxnSpPr/>
          <p:nvPr userDrawn="1"/>
        </p:nvCxnSpPr>
        <p:spPr>
          <a:xfrm>
            <a:off x="0" y="23399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0"/>
          <p:cNvSpPr/>
          <p:nvPr userDrawn="1"/>
        </p:nvSpPr>
        <p:spPr>
          <a:xfrm>
            <a:off x="0" y="1169988"/>
            <a:ext cx="3197225" cy="9048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sp>
        <p:nvSpPr>
          <p:cNvPr id="16" name="Rectangle 12"/>
          <p:cNvSpPr>
            <a:spLocks/>
          </p:cNvSpPr>
          <p:nvPr userDrawn="1"/>
        </p:nvSpPr>
        <p:spPr>
          <a:xfrm>
            <a:off x="0" y="0"/>
            <a:ext cx="3197225" cy="198438"/>
          </a:xfrm>
          <a:prstGeom prst="rect">
            <a:avLst/>
          </a:prstGeom>
          <a:solidFill>
            <a:schemeClr val="dk1"/>
          </a:solidFill>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it-CH"/>
          </a:p>
        </p:txBody>
      </p:sp>
      <p:sp>
        <p:nvSpPr>
          <p:cNvPr id="18" name="Title 1"/>
          <p:cNvSpPr>
            <a:spLocks noGrp="1"/>
          </p:cNvSpPr>
          <p:nvPr>
            <p:ph type="title"/>
          </p:nvPr>
        </p:nvSpPr>
        <p:spPr>
          <a:xfrm>
            <a:off x="2160000" y="2430000"/>
            <a:ext cx="7380000" cy="2700000"/>
          </a:xfrm>
          <a:prstGeom prst="rect">
            <a:avLst/>
          </a:prstGeom>
        </p:spPr>
        <p:txBody>
          <a:bodyPr lIns="0" tIns="0" rIns="0" bIns="0"/>
          <a:lstStyle>
            <a:lvl1pPr>
              <a:defRPr sz="6500" b="1">
                <a:latin typeface="Arial" panose="020B0604020202020204" pitchFamily="34" charset="0"/>
                <a:cs typeface="Arial" panose="020B0604020202020204" pitchFamily="34" charset="0"/>
              </a:defRPr>
            </a:lvl1pPr>
          </a:lstStyle>
          <a:p>
            <a:r>
              <a:rPr lang="it-IT"/>
              <a:t>Fare clic per modificare stile</a:t>
            </a:r>
            <a:endParaRPr lang="it-CH"/>
          </a:p>
        </p:txBody>
      </p:sp>
      <p:sp>
        <p:nvSpPr>
          <p:cNvPr id="19" name="CasellaDiTesto 18"/>
          <p:cNvSpPr txBox="1"/>
          <p:nvPr userDrawn="1"/>
        </p:nvSpPr>
        <p:spPr>
          <a:xfrm>
            <a:off x="9451497" y="1254265"/>
            <a:ext cx="914400" cy="914400"/>
          </a:xfrm>
          <a:prstGeom prst="rect">
            <a:avLst/>
          </a:prstGeom>
        </p:spPr>
        <p:txBody>
          <a:bodyPr vert="horz" wrap="none" lIns="0" tIns="0" rIns="0" bIns="0" rtlCol="0" anchor="t" anchorCtr="0">
            <a:noAutofit/>
          </a:bodyPr>
          <a:lstStyle/>
          <a:p>
            <a:endParaRPr lang="it-IT"/>
          </a:p>
        </p:txBody>
      </p:sp>
      <p:pic>
        <p:nvPicPr>
          <p:cNvPr id="23"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660" y="216000"/>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magin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60000" y="1296000"/>
            <a:ext cx="787400" cy="647700"/>
          </a:xfrm>
          <a:prstGeom prst="rect">
            <a:avLst/>
          </a:prstGeom>
        </p:spPr>
      </p:pic>
    </p:spTree>
    <p:extLst>
      <p:ext uri="{BB962C8B-B14F-4D97-AF65-F5344CB8AC3E}">
        <p14:creationId xmlns:p14="http://schemas.microsoft.com/office/powerpoint/2010/main" val="420797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co senza titolo">
    <p:spTree>
      <p:nvGrpSpPr>
        <p:cNvPr id="1" name=""/>
        <p:cNvGrpSpPr/>
        <p:nvPr/>
      </p:nvGrpSpPr>
      <p:grpSpPr>
        <a:xfrm>
          <a:off x="0" y="0"/>
          <a:ext cx="0" cy="0"/>
          <a:chOff x="0" y="0"/>
          <a:chExt cx="0" cy="0"/>
        </a:xfrm>
      </p:grpSpPr>
      <p:sp>
        <p:nvSpPr>
          <p:cNvPr id="5" name="Content Placeholder 11"/>
          <p:cNvSpPr>
            <a:spLocks noGrp="1"/>
          </p:cNvSpPr>
          <p:nvPr>
            <p:ph sz="quarter" idx="12"/>
          </p:nvPr>
        </p:nvSpPr>
        <p:spPr>
          <a:xfrm>
            <a:off x="2159660" y="1331999"/>
            <a:ext cx="3600000" cy="5148000"/>
          </a:xfrm>
          <a:prstGeom prst="rect">
            <a:avLst/>
          </a:prstGeom>
        </p:spPr>
        <p:txBody>
          <a:bodyPr lIns="0" tIns="0" rIns="0" bIns="0"/>
          <a:lstStyle>
            <a:lvl1pPr>
              <a:lnSpc>
                <a:spcPts val="1350"/>
              </a:lnSpc>
              <a:defRPr sz="1125">
                <a:latin typeface="Arial" panose="020B0604020202020204" pitchFamily="34" charset="0"/>
                <a:cs typeface="Arial" panose="020B0604020202020204" pitchFamily="34" charset="0"/>
              </a:defRPr>
            </a:lvl1pPr>
            <a:lvl2pPr>
              <a:lnSpc>
                <a:spcPts val="1350"/>
              </a:lnSpc>
              <a:defRPr sz="1125">
                <a:latin typeface="Arial" panose="020B0604020202020204" pitchFamily="34" charset="0"/>
                <a:cs typeface="Arial" panose="020B0604020202020204" pitchFamily="34" charset="0"/>
              </a:defRPr>
            </a:lvl2pPr>
            <a:lvl3pPr>
              <a:lnSpc>
                <a:spcPts val="1350"/>
              </a:lnSpc>
              <a:defRPr sz="1125">
                <a:latin typeface="Arial" panose="020B0604020202020204" pitchFamily="34" charset="0"/>
                <a:cs typeface="Arial" panose="020B0604020202020204" pitchFamily="34" charset="0"/>
              </a:defRPr>
            </a:lvl3pPr>
            <a:lvl4pPr>
              <a:lnSpc>
                <a:spcPts val="1350"/>
              </a:lnSpc>
              <a:defRPr sz="1125">
                <a:latin typeface="Arial" panose="020B0604020202020204" pitchFamily="34" charset="0"/>
                <a:cs typeface="Arial" panose="020B0604020202020204" pitchFamily="34" charset="0"/>
              </a:defRPr>
            </a:lvl4pPr>
            <a:lvl5pPr>
              <a:lnSpc>
                <a:spcPts val="1350"/>
              </a:lnSpc>
              <a:defRPr sz="1125">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CH"/>
          </a:p>
        </p:txBody>
      </p:sp>
      <p:sp>
        <p:nvSpPr>
          <p:cNvPr id="7" name="Content Placeholder 11"/>
          <p:cNvSpPr>
            <a:spLocks noGrp="1"/>
          </p:cNvSpPr>
          <p:nvPr>
            <p:ph sz="quarter" idx="13"/>
          </p:nvPr>
        </p:nvSpPr>
        <p:spPr>
          <a:xfrm>
            <a:off x="5939065" y="1331999"/>
            <a:ext cx="3600000" cy="5148000"/>
          </a:xfrm>
          <a:prstGeom prst="rect">
            <a:avLst/>
          </a:prstGeom>
        </p:spPr>
        <p:txBody>
          <a:bodyPr lIns="0" tIns="0" rIns="0" bIns="0"/>
          <a:lstStyle>
            <a:lvl1pPr>
              <a:lnSpc>
                <a:spcPts val="1350"/>
              </a:lnSpc>
              <a:defRPr sz="1125">
                <a:latin typeface="Arial" panose="020B0604020202020204" pitchFamily="34" charset="0"/>
                <a:cs typeface="Arial" panose="020B0604020202020204" pitchFamily="34" charset="0"/>
              </a:defRPr>
            </a:lvl1pPr>
            <a:lvl2pPr>
              <a:lnSpc>
                <a:spcPts val="1350"/>
              </a:lnSpc>
              <a:defRPr sz="1125">
                <a:latin typeface="Arial" panose="020B0604020202020204" pitchFamily="34" charset="0"/>
                <a:cs typeface="Arial" panose="020B0604020202020204" pitchFamily="34" charset="0"/>
              </a:defRPr>
            </a:lvl2pPr>
            <a:lvl3pPr>
              <a:lnSpc>
                <a:spcPts val="1350"/>
              </a:lnSpc>
              <a:defRPr sz="1125">
                <a:latin typeface="Arial" panose="020B0604020202020204" pitchFamily="34" charset="0"/>
                <a:cs typeface="Arial" panose="020B0604020202020204" pitchFamily="34" charset="0"/>
              </a:defRPr>
            </a:lvl3pPr>
            <a:lvl4pPr>
              <a:lnSpc>
                <a:spcPts val="1350"/>
              </a:lnSpc>
              <a:defRPr sz="1125">
                <a:latin typeface="Arial" panose="020B0604020202020204" pitchFamily="34" charset="0"/>
                <a:cs typeface="Arial" panose="020B0604020202020204" pitchFamily="34" charset="0"/>
              </a:defRPr>
            </a:lvl4pPr>
            <a:lvl5pPr>
              <a:lnSpc>
                <a:spcPts val="1350"/>
              </a:lnSpc>
              <a:defRPr sz="1125">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CH"/>
          </a:p>
        </p:txBody>
      </p:sp>
      <p:sp>
        <p:nvSpPr>
          <p:cNvPr id="4" name="Footer Placeholder 4"/>
          <p:cNvSpPr>
            <a:spLocks noGrp="1"/>
          </p:cNvSpPr>
          <p:nvPr>
            <p:ph type="ftr" sz="quarter" idx="14"/>
          </p:nvPr>
        </p:nvSpPr>
        <p:spPr>
          <a:xfrm>
            <a:off x="2160815" y="6705601"/>
            <a:ext cx="6569352" cy="239713"/>
          </a:xfrm>
        </p:spPr>
        <p:txBody>
          <a:bodyPr/>
          <a:lstStyle>
            <a:lvl1pPr>
              <a:defRPr smtClean="0"/>
            </a:lvl1pPr>
          </a:lstStyle>
          <a:p>
            <a:pPr>
              <a:defRPr/>
            </a:pPr>
            <a:r>
              <a:rPr lang="it-CH" altLang="it-CH"/>
              <a:t>Nome Cognome o evento, data</a:t>
            </a:r>
          </a:p>
        </p:txBody>
      </p:sp>
      <p:cxnSp>
        <p:nvCxnSpPr>
          <p:cNvPr id="10"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1"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2" name="Immagin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1632728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sto con titolo">
    <p:spTree>
      <p:nvGrpSpPr>
        <p:cNvPr id="1" name=""/>
        <p:cNvGrpSpPr/>
        <p:nvPr/>
      </p:nvGrpSpPr>
      <p:grpSpPr>
        <a:xfrm>
          <a:off x="0" y="0"/>
          <a:ext cx="0" cy="0"/>
          <a:chOff x="0" y="0"/>
          <a:chExt cx="0" cy="0"/>
        </a:xfrm>
      </p:grpSpPr>
      <p:sp>
        <p:nvSpPr>
          <p:cNvPr id="9"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4" name="Content Placeholder 13"/>
          <p:cNvSpPr>
            <a:spLocks noGrp="1"/>
          </p:cNvSpPr>
          <p:nvPr>
            <p:ph sz="quarter" idx="13"/>
          </p:nvPr>
        </p:nvSpPr>
        <p:spPr>
          <a:xfrm>
            <a:off x="2159658" y="1296000"/>
            <a:ext cx="7380000" cy="180000"/>
          </a:xfrm>
          <a:prstGeom prst="rect">
            <a:avLst/>
          </a:prstGeom>
        </p:spPr>
        <p:txBody>
          <a:bodyPr lIns="0" tIns="0" rIns="0" bIns="0"/>
          <a:lstStyle>
            <a:lvl1pPr>
              <a:lnSpc>
                <a:spcPct val="100000"/>
              </a:lnSpc>
              <a:spcBef>
                <a:spcPts val="0"/>
              </a:spcBef>
              <a:defRPr sz="1125" b="1">
                <a:latin typeface="Arial" panose="020B0604020202020204" pitchFamily="34" charset="0"/>
                <a:cs typeface="Arial" panose="020B0604020202020204" pitchFamily="34" charset="0"/>
              </a:defRPr>
            </a:lvl1pPr>
            <a:lvl2pPr>
              <a:defRPr sz="1125">
                <a:latin typeface="Akzidenz-Grotesk Pro Regular" panose="02000503030000020003" pitchFamily="50" charset="0"/>
              </a:defRPr>
            </a:lvl2pPr>
            <a:lvl3pPr>
              <a:defRPr sz="1125">
                <a:latin typeface="Akzidenz-Grotesk Pro Regular" panose="02000503030000020003" pitchFamily="50" charset="0"/>
              </a:defRPr>
            </a:lvl3pPr>
            <a:lvl4pPr>
              <a:defRPr sz="1125">
                <a:latin typeface="Akzidenz-Grotesk Pro Regular" panose="02000503030000020003" pitchFamily="50" charset="0"/>
              </a:defRPr>
            </a:lvl4pPr>
            <a:lvl5pPr>
              <a:defRPr sz="1125">
                <a:latin typeface="Akzidenz-Grotesk Pro Regular" panose="02000503030000020003" pitchFamily="50" charset="0"/>
              </a:defRPr>
            </a:lvl5pPr>
          </a:lstStyle>
          <a:p>
            <a:pPr lvl="0"/>
            <a:r>
              <a:rPr lang="en-US"/>
              <a:t>Edit Master text styles</a:t>
            </a:r>
          </a:p>
        </p:txBody>
      </p:sp>
      <p:sp>
        <p:nvSpPr>
          <p:cNvPr id="3" name="Text Placeholder 2"/>
          <p:cNvSpPr>
            <a:spLocks noGrp="1"/>
          </p:cNvSpPr>
          <p:nvPr>
            <p:ph type="body" sz="quarter" idx="15"/>
          </p:nvPr>
        </p:nvSpPr>
        <p:spPr>
          <a:xfrm>
            <a:off x="2159659" y="1620000"/>
            <a:ext cx="7380000" cy="4679950"/>
          </a:xfrm>
          <a:prstGeom prst="rect">
            <a:avLst/>
          </a:prstGeom>
        </p:spPr>
        <p:txBody>
          <a:bodyPr lIns="0" tIns="0" rIns="0" bIns="0"/>
          <a:lstStyle>
            <a:lvl1pPr marL="0" indent="0">
              <a:lnSpc>
                <a:spcPts val="1350"/>
              </a:lnSpc>
              <a:buSzPct val="125000"/>
              <a:buFont typeface="Arial" panose="020B0604020202020204" pitchFamily="34" charset="0"/>
              <a:buNone/>
              <a:defRPr sz="1125">
                <a:latin typeface="Arial" panose="020B0604020202020204" pitchFamily="34" charset="0"/>
                <a:cs typeface="Arial" panose="020B0604020202020204" pitchFamily="34" charset="0"/>
              </a:defRPr>
            </a:lvl1pPr>
            <a:lvl2pPr marL="514299"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2pPr>
            <a:lvl3pPr marL="857164"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3pPr>
            <a:lvl4pPr marL="1200030"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4pPr>
            <a:lvl5pPr marL="1542896"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4" name="Footer Placeholder 4"/>
          <p:cNvSpPr>
            <a:spLocks noGrp="1"/>
          </p:cNvSpPr>
          <p:nvPr>
            <p:ph type="ftr" sz="quarter" idx="16"/>
          </p:nvPr>
        </p:nvSpPr>
        <p:spPr>
          <a:xfrm>
            <a:off x="2160815" y="6705601"/>
            <a:ext cx="6569352" cy="239713"/>
          </a:xfrm>
        </p:spPr>
        <p:txBody>
          <a:bodyPr/>
          <a:lstStyle>
            <a:lvl1pPr>
              <a:defRPr smtClean="0"/>
            </a:lvl1pPr>
          </a:lstStyle>
          <a:p>
            <a:pPr>
              <a:defRPr/>
            </a:pPr>
            <a:r>
              <a:rPr lang="it-CH" altLang="it-CH"/>
              <a:t>Nome Cognome o evento, data</a:t>
            </a:r>
          </a:p>
        </p:txBody>
      </p:sp>
      <p:sp>
        <p:nvSpPr>
          <p:cNvPr id="6"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cxnSp>
        <p:nvCxnSpPr>
          <p:cNvPr id="8"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Immagin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98093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lenco puntato con titolo">
    <p:spTree>
      <p:nvGrpSpPr>
        <p:cNvPr id="1" name=""/>
        <p:cNvGrpSpPr/>
        <p:nvPr/>
      </p:nvGrpSpPr>
      <p:grpSpPr>
        <a:xfrm>
          <a:off x="0" y="0"/>
          <a:ext cx="0" cy="0"/>
          <a:chOff x="0" y="0"/>
          <a:chExt cx="0" cy="0"/>
        </a:xfrm>
      </p:grpSpPr>
      <p:sp>
        <p:nvSpPr>
          <p:cNvPr id="14" name="Content Placeholder 13"/>
          <p:cNvSpPr>
            <a:spLocks noGrp="1"/>
          </p:cNvSpPr>
          <p:nvPr>
            <p:ph sz="quarter" idx="13"/>
          </p:nvPr>
        </p:nvSpPr>
        <p:spPr>
          <a:xfrm>
            <a:off x="2159658" y="1296000"/>
            <a:ext cx="7380000" cy="180000"/>
          </a:xfrm>
          <a:prstGeom prst="rect">
            <a:avLst/>
          </a:prstGeom>
        </p:spPr>
        <p:txBody>
          <a:bodyPr lIns="0" tIns="0" rIns="0" bIns="0"/>
          <a:lstStyle>
            <a:lvl1pPr>
              <a:lnSpc>
                <a:spcPct val="100000"/>
              </a:lnSpc>
              <a:spcBef>
                <a:spcPts val="0"/>
              </a:spcBef>
              <a:defRPr sz="1125" b="1">
                <a:latin typeface="Arial" panose="020B0604020202020204" pitchFamily="34" charset="0"/>
                <a:cs typeface="Arial" panose="020B0604020202020204" pitchFamily="34" charset="0"/>
              </a:defRPr>
            </a:lvl1pPr>
            <a:lvl2pPr>
              <a:defRPr sz="1125">
                <a:latin typeface="Akzidenz-Grotesk Pro Regular" panose="02000503030000020003" pitchFamily="50" charset="0"/>
              </a:defRPr>
            </a:lvl2pPr>
            <a:lvl3pPr>
              <a:defRPr sz="1125">
                <a:latin typeface="Akzidenz-Grotesk Pro Regular" panose="02000503030000020003" pitchFamily="50" charset="0"/>
              </a:defRPr>
            </a:lvl3pPr>
            <a:lvl4pPr>
              <a:defRPr sz="1125">
                <a:latin typeface="Akzidenz-Grotesk Pro Regular" panose="02000503030000020003" pitchFamily="50" charset="0"/>
              </a:defRPr>
            </a:lvl4pPr>
            <a:lvl5pPr>
              <a:defRPr sz="1125">
                <a:latin typeface="Akzidenz-Grotesk Pro Regular" panose="02000503030000020003" pitchFamily="50" charset="0"/>
              </a:defRPr>
            </a:lvl5pPr>
          </a:lstStyle>
          <a:p>
            <a:pPr lvl="0"/>
            <a:r>
              <a:rPr lang="en-US"/>
              <a:t>Edit Master text styles</a:t>
            </a:r>
          </a:p>
        </p:txBody>
      </p:sp>
      <p:sp>
        <p:nvSpPr>
          <p:cNvPr id="3" name="Text Placeholder 2"/>
          <p:cNvSpPr>
            <a:spLocks noGrp="1"/>
          </p:cNvSpPr>
          <p:nvPr>
            <p:ph type="body" sz="quarter" idx="15"/>
          </p:nvPr>
        </p:nvSpPr>
        <p:spPr>
          <a:xfrm>
            <a:off x="2159659" y="1620000"/>
            <a:ext cx="7380000" cy="4679950"/>
          </a:xfrm>
          <a:prstGeom prst="rect">
            <a:avLst/>
          </a:prstGeom>
        </p:spPr>
        <p:txBody>
          <a:bodyPr lIns="0" tIns="0" rIns="0" bIns="0"/>
          <a:lstStyle>
            <a:lvl1pPr marL="214291" indent="-214291">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1pPr>
            <a:lvl2pPr marL="514299"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2pPr>
            <a:lvl3pPr marL="900015" indent="-214284">
              <a:lnSpc>
                <a:spcPts val="1350"/>
              </a:lnSpc>
              <a:buSzPct val="125000"/>
              <a:buFont typeface=".AppleSystemUIFont" charset="-120"/>
              <a:buChar char="-"/>
              <a:defRPr sz="1125">
                <a:latin typeface="Arial" panose="020B0604020202020204" pitchFamily="34" charset="0"/>
                <a:cs typeface="Arial" panose="020B0604020202020204" pitchFamily="34" charset="0"/>
              </a:defRPr>
            </a:lvl3pPr>
            <a:lvl4pPr marL="1200030"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4pPr>
            <a:lvl5pPr marL="1542896"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4" name="Footer Placeholder 4"/>
          <p:cNvSpPr>
            <a:spLocks noGrp="1"/>
          </p:cNvSpPr>
          <p:nvPr>
            <p:ph type="ftr" sz="quarter" idx="16"/>
          </p:nvPr>
        </p:nvSpPr>
        <p:spPr>
          <a:xfrm>
            <a:off x="2160815" y="6705601"/>
            <a:ext cx="6569352" cy="239713"/>
          </a:xfrm>
        </p:spPr>
        <p:txBody>
          <a:bodyPr/>
          <a:lstStyle>
            <a:lvl1pPr>
              <a:defRPr smtClean="0"/>
            </a:lvl1pPr>
          </a:lstStyle>
          <a:p>
            <a:pPr>
              <a:defRPr/>
            </a:pPr>
            <a:r>
              <a:rPr lang="it-CH" altLang="it-CH"/>
              <a:t>Nome Cognome o evento, data</a:t>
            </a:r>
          </a:p>
        </p:txBody>
      </p:sp>
      <p:cxnSp>
        <p:nvCxnSpPr>
          <p:cNvPr id="9"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1"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2" name="Immagin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164936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lenco puntato senza titolo">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2159659" y="1296000"/>
            <a:ext cx="7380000" cy="5220000"/>
          </a:xfrm>
          <a:prstGeom prst="rect">
            <a:avLst/>
          </a:prstGeom>
        </p:spPr>
        <p:txBody>
          <a:bodyPr lIns="0" tIns="0" rIns="0" bIns="0"/>
          <a:lstStyle>
            <a:lvl1pPr marL="0" indent="0">
              <a:lnSpc>
                <a:spcPts val="1350"/>
              </a:lnSpc>
              <a:buSzPct val="125000"/>
              <a:buFont typeface="Arial" panose="020B0604020202020204" pitchFamily="34" charset="0"/>
              <a:buNone/>
              <a:defRPr sz="1125">
                <a:latin typeface="Arial" panose="020B0604020202020204" pitchFamily="34" charset="0"/>
                <a:cs typeface="Arial" panose="020B0604020202020204" pitchFamily="34" charset="0"/>
              </a:defRPr>
            </a:lvl1pPr>
            <a:lvl2pPr marL="514299"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2pPr>
            <a:lvl3pPr marL="857164"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3pPr>
            <a:lvl4pPr marL="1200030"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4pPr>
            <a:lvl5pPr marL="1542896" indent="-171433">
              <a:lnSpc>
                <a:spcPts val="1350"/>
              </a:lnSpc>
              <a:buSzPct val="125000"/>
              <a:buFont typeface="Arial" panose="020B0604020202020204" pitchFamily="34" charset="0"/>
              <a:buChar char="●"/>
              <a:defRPr sz="1125">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
        <p:nvSpPr>
          <p:cNvPr id="4" name="Footer Placeholder 4"/>
          <p:cNvSpPr>
            <a:spLocks noGrp="1"/>
          </p:cNvSpPr>
          <p:nvPr>
            <p:ph type="ftr" sz="quarter" idx="16"/>
          </p:nvPr>
        </p:nvSpPr>
        <p:spPr>
          <a:xfrm>
            <a:off x="2160815" y="6705601"/>
            <a:ext cx="6569352" cy="239713"/>
          </a:xfrm>
        </p:spPr>
        <p:txBody>
          <a:bodyPr/>
          <a:lstStyle>
            <a:lvl1pPr>
              <a:defRPr smtClean="0"/>
            </a:lvl1pPr>
          </a:lstStyle>
          <a:p>
            <a:pPr>
              <a:defRPr/>
            </a:pPr>
            <a:r>
              <a:rPr lang="it-CH" altLang="it-CH"/>
              <a:t>Nome Cognome o evento, data</a:t>
            </a:r>
          </a:p>
        </p:txBody>
      </p:sp>
      <p:cxnSp>
        <p:nvCxnSpPr>
          <p:cNvPr id="8"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0"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1" name="Immagin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3486305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magine e didascalia">
    <p:spTree>
      <p:nvGrpSpPr>
        <p:cNvPr id="1" name=""/>
        <p:cNvGrpSpPr/>
        <p:nvPr/>
      </p:nvGrpSpPr>
      <p:grpSpPr>
        <a:xfrm>
          <a:off x="0" y="0"/>
          <a:ext cx="0" cy="0"/>
          <a:chOff x="0" y="0"/>
          <a:chExt cx="0" cy="0"/>
        </a:xfrm>
      </p:grpSpPr>
      <p:sp>
        <p:nvSpPr>
          <p:cNvPr id="6" name="TextBox 9"/>
          <p:cNvSpPr txBox="1">
            <a:spLocks noChangeArrowheads="1"/>
          </p:cNvSpPr>
          <p:nvPr/>
        </p:nvSpPr>
        <p:spPr bwMode="auto">
          <a:xfrm>
            <a:off x="8228953" y="3173413"/>
            <a:ext cx="1234581"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it-CH" altLang="it-CH"/>
          </a:p>
        </p:txBody>
      </p:sp>
      <p:sp>
        <p:nvSpPr>
          <p:cNvPr id="14" name="Content Placeholder 13"/>
          <p:cNvSpPr>
            <a:spLocks noGrp="1"/>
          </p:cNvSpPr>
          <p:nvPr>
            <p:ph sz="quarter" idx="13"/>
          </p:nvPr>
        </p:nvSpPr>
        <p:spPr>
          <a:xfrm>
            <a:off x="2159658" y="1296000"/>
            <a:ext cx="7380000" cy="180000"/>
          </a:xfrm>
          <a:prstGeom prst="rect">
            <a:avLst/>
          </a:prstGeom>
        </p:spPr>
        <p:txBody>
          <a:bodyPr lIns="0" tIns="0" rIns="0" bIns="0"/>
          <a:lstStyle>
            <a:lvl1pPr>
              <a:lnSpc>
                <a:spcPct val="100000"/>
              </a:lnSpc>
              <a:spcBef>
                <a:spcPts val="0"/>
              </a:spcBef>
              <a:defRPr sz="1125" b="1">
                <a:latin typeface="Arial" panose="020B0604020202020204" pitchFamily="34" charset="0"/>
                <a:cs typeface="Arial" panose="020B0604020202020204" pitchFamily="34" charset="0"/>
              </a:defRPr>
            </a:lvl1pPr>
            <a:lvl2pPr>
              <a:defRPr sz="1125">
                <a:latin typeface="Akzidenz-Grotesk Pro Regular" panose="02000503030000020003" pitchFamily="50" charset="0"/>
              </a:defRPr>
            </a:lvl2pPr>
            <a:lvl3pPr>
              <a:defRPr sz="1125">
                <a:latin typeface="Akzidenz-Grotesk Pro Regular" panose="02000503030000020003" pitchFamily="50" charset="0"/>
              </a:defRPr>
            </a:lvl3pPr>
            <a:lvl4pPr>
              <a:defRPr sz="1125">
                <a:latin typeface="Akzidenz-Grotesk Pro Regular" panose="02000503030000020003" pitchFamily="50" charset="0"/>
              </a:defRPr>
            </a:lvl4pPr>
            <a:lvl5pPr>
              <a:defRPr sz="1125">
                <a:latin typeface="Akzidenz-Grotesk Pro Regular" panose="02000503030000020003" pitchFamily="50" charset="0"/>
              </a:defRPr>
            </a:lvl5pPr>
          </a:lstStyle>
          <a:p>
            <a:pPr lvl="0"/>
            <a:r>
              <a:rPr lang="en-US"/>
              <a:t>Edit Master text styles</a:t>
            </a:r>
          </a:p>
        </p:txBody>
      </p:sp>
      <p:sp>
        <p:nvSpPr>
          <p:cNvPr id="5" name="Picture Placeholder 1"/>
          <p:cNvSpPr>
            <a:spLocks noGrp="1"/>
          </p:cNvSpPr>
          <p:nvPr>
            <p:ph type="pic" idx="15"/>
          </p:nvPr>
        </p:nvSpPr>
        <p:spPr>
          <a:xfrm>
            <a:off x="2159659" y="1620000"/>
            <a:ext cx="5580000" cy="4860000"/>
          </a:xfrm>
          <a:prstGeom prst="rect">
            <a:avLst/>
          </a:prstGeom>
        </p:spPr>
      </p:sp>
      <p:sp>
        <p:nvSpPr>
          <p:cNvPr id="7" name="Text Placeholder 6" descr="Image caption title.&#10;Image caption.&#10;" title="Using images"/>
          <p:cNvSpPr>
            <a:spLocks noGrp="1"/>
          </p:cNvSpPr>
          <p:nvPr>
            <p:ph type="body" sz="quarter" idx="16"/>
          </p:nvPr>
        </p:nvSpPr>
        <p:spPr>
          <a:xfrm>
            <a:off x="7920000" y="1620000"/>
            <a:ext cx="1620000" cy="4860000"/>
          </a:xfrm>
          <a:prstGeom prst="rect">
            <a:avLst/>
          </a:prstGeom>
        </p:spPr>
        <p:txBody>
          <a:bodyPr anchor="b" anchorCtr="0"/>
          <a:lstStyle>
            <a:lvl1pPr>
              <a:lnSpc>
                <a:spcPts val="1350"/>
              </a:lnSpc>
              <a:spcBef>
                <a:spcPts val="0"/>
              </a:spcBef>
              <a:defRPr>
                <a:latin typeface="Arial Hebrew Scholar" charset="-79"/>
                <a:ea typeface="Arial Hebrew Scholar" charset="-79"/>
                <a:cs typeface="Arial Hebrew Scholar" charset="-79"/>
              </a:defRPr>
            </a:lvl1pPr>
          </a:lstStyle>
          <a:p>
            <a:pPr lvl="0"/>
            <a:endParaRPr lang="it-CH"/>
          </a:p>
        </p:txBody>
      </p:sp>
      <p:sp>
        <p:nvSpPr>
          <p:cNvPr id="8" name="Footer Placeholder 4"/>
          <p:cNvSpPr>
            <a:spLocks noGrp="1"/>
          </p:cNvSpPr>
          <p:nvPr>
            <p:ph type="ftr" sz="quarter" idx="17"/>
          </p:nvPr>
        </p:nvSpPr>
        <p:spPr>
          <a:xfrm>
            <a:off x="2160815" y="6705601"/>
            <a:ext cx="6569352" cy="239713"/>
          </a:xfrm>
        </p:spPr>
        <p:txBody>
          <a:bodyPr/>
          <a:lstStyle>
            <a:lvl1pPr>
              <a:defRPr smtClean="0"/>
            </a:lvl1pPr>
          </a:lstStyle>
          <a:p>
            <a:pPr>
              <a:defRPr/>
            </a:pPr>
            <a:r>
              <a:rPr lang="it-CH" altLang="it-CH"/>
              <a:t>Nome Cognome o evento, data</a:t>
            </a:r>
          </a:p>
        </p:txBody>
      </p:sp>
      <p:cxnSp>
        <p:nvCxnSpPr>
          <p:cNvPr id="12"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3"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5" name="Immagin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3065504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magine piena pagina">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8228953" y="3173413"/>
            <a:ext cx="1234581"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it-CH" altLang="it-CH"/>
          </a:p>
        </p:txBody>
      </p:sp>
      <p:sp>
        <p:nvSpPr>
          <p:cNvPr id="4" name="Footer Placeholder 4"/>
          <p:cNvSpPr>
            <a:spLocks noGrp="1"/>
          </p:cNvSpPr>
          <p:nvPr>
            <p:ph type="ftr" sz="quarter" idx="16"/>
          </p:nvPr>
        </p:nvSpPr>
        <p:spPr>
          <a:xfrm>
            <a:off x="2160815" y="6705601"/>
            <a:ext cx="6569352" cy="239713"/>
          </a:xfrm>
        </p:spPr>
        <p:txBody>
          <a:bodyPr/>
          <a:lstStyle>
            <a:lvl1pPr>
              <a:defRPr smtClean="0"/>
            </a:lvl1pPr>
          </a:lstStyle>
          <a:p>
            <a:pPr>
              <a:defRPr/>
            </a:pPr>
            <a:r>
              <a:rPr lang="it-CH" altLang="it-CH"/>
              <a:t>Nome Cognome o evento, data</a:t>
            </a:r>
          </a:p>
        </p:txBody>
      </p:sp>
      <p:sp>
        <p:nvSpPr>
          <p:cNvPr id="6" name="Picture Placeholder 1"/>
          <p:cNvSpPr>
            <a:spLocks noGrp="1"/>
          </p:cNvSpPr>
          <p:nvPr>
            <p:ph type="pic" idx="15"/>
          </p:nvPr>
        </p:nvSpPr>
        <p:spPr>
          <a:xfrm>
            <a:off x="2159659" y="1440000"/>
            <a:ext cx="7380000" cy="5040000"/>
          </a:xfrm>
          <a:prstGeom prst="rect">
            <a:avLst/>
          </a:prstGeom>
        </p:spPr>
      </p:sp>
      <p:cxnSp>
        <p:nvCxnSpPr>
          <p:cNvPr id="9"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1"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5" name="Immagin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195968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immagini orizzontali">
    <p:spTree>
      <p:nvGrpSpPr>
        <p:cNvPr id="1" name=""/>
        <p:cNvGrpSpPr/>
        <p:nvPr/>
      </p:nvGrpSpPr>
      <p:grpSpPr>
        <a:xfrm>
          <a:off x="0" y="0"/>
          <a:ext cx="0" cy="0"/>
          <a:chOff x="0" y="0"/>
          <a:chExt cx="0" cy="0"/>
        </a:xfrm>
      </p:grpSpPr>
      <p:sp>
        <p:nvSpPr>
          <p:cNvPr id="8" name="Picture Placeholder 1"/>
          <p:cNvSpPr>
            <a:spLocks noGrp="1"/>
          </p:cNvSpPr>
          <p:nvPr>
            <p:ph type="pic" idx="15"/>
          </p:nvPr>
        </p:nvSpPr>
        <p:spPr>
          <a:xfrm>
            <a:off x="2159659" y="1620000"/>
            <a:ext cx="3600000" cy="3168000"/>
          </a:xfrm>
          <a:prstGeom prst="rect">
            <a:avLst/>
          </a:prstGeom>
        </p:spPr>
      </p:sp>
      <p:sp>
        <p:nvSpPr>
          <p:cNvPr id="9" name="Picture Placeholder 1"/>
          <p:cNvSpPr>
            <a:spLocks noGrp="1"/>
          </p:cNvSpPr>
          <p:nvPr>
            <p:ph type="pic" idx="16"/>
          </p:nvPr>
        </p:nvSpPr>
        <p:spPr>
          <a:xfrm>
            <a:off x="5939361" y="1620000"/>
            <a:ext cx="3600000" cy="3168000"/>
          </a:xfrm>
          <a:prstGeom prst="rect">
            <a:avLst/>
          </a:prstGeom>
        </p:spPr>
      </p:sp>
      <p:sp>
        <p:nvSpPr>
          <p:cNvPr id="10" name="Text Placeholder 6" descr="Image caption title.&#10;Image caption.&#10;" title="Using images"/>
          <p:cNvSpPr>
            <a:spLocks noGrp="1"/>
          </p:cNvSpPr>
          <p:nvPr>
            <p:ph type="body" sz="quarter" idx="17"/>
          </p:nvPr>
        </p:nvSpPr>
        <p:spPr>
          <a:xfrm>
            <a:off x="2159659" y="4932000"/>
            <a:ext cx="3600000" cy="1548000"/>
          </a:xfrm>
          <a:prstGeom prst="rect">
            <a:avLst/>
          </a:prstGeom>
        </p:spPr>
        <p:txBody>
          <a:bodyPr anchor="t" anchorCtr="0"/>
          <a:lstStyle>
            <a:lvl1pPr>
              <a:defRPr>
                <a:latin typeface="+mn-lt"/>
              </a:defRPr>
            </a:lvl1pPr>
          </a:lstStyle>
          <a:p>
            <a:pPr lvl="0"/>
            <a:endParaRPr lang="it-CH"/>
          </a:p>
        </p:txBody>
      </p:sp>
      <p:sp>
        <p:nvSpPr>
          <p:cNvPr id="11" name="Text Placeholder 6" descr="Image caption title.&#10;Image caption.&#10;" title="Using images"/>
          <p:cNvSpPr>
            <a:spLocks noGrp="1"/>
          </p:cNvSpPr>
          <p:nvPr>
            <p:ph type="body" sz="quarter" idx="18"/>
          </p:nvPr>
        </p:nvSpPr>
        <p:spPr>
          <a:xfrm>
            <a:off x="5939361" y="4932000"/>
            <a:ext cx="3600000" cy="1548000"/>
          </a:xfrm>
          <a:prstGeom prst="rect">
            <a:avLst/>
          </a:prstGeom>
        </p:spPr>
        <p:txBody>
          <a:bodyPr anchor="t" anchorCtr="0"/>
          <a:lstStyle>
            <a:lvl1pPr>
              <a:defRPr>
                <a:latin typeface="+mn-lt"/>
              </a:defRPr>
            </a:lvl1pPr>
          </a:lstStyle>
          <a:p>
            <a:pPr lvl="0"/>
            <a:endParaRPr lang="it-CH"/>
          </a:p>
        </p:txBody>
      </p:sp>
      <p:sp>
        <p:nvSpPr>
          <p:cNvPr id="6" name="Footer Placeholder 4"/>
          <p:cNvSpPr>
            <a:spLocks noGrp="1"/>
          </p:cNvSpPr>
          <p:nvPr>
            <p:ph type="ftr" sz="quarter" idx="19"/>
          </p:nvPr>
        </p:nvSpPr>
        <p:spPr>
          <a:xfrm>
            <a:off x="2160815" y="6705601"/>
            <a:ext cx="6569352" cy="239713"/>
          </a:xfrm>
        </p:spPr>
        <p:txBody>
          <a:bodyPr/>
          <a:lstStyle>
            <a:lvl1pPr>
              <a:defRPr smtClean="0"/>
            </a:lvl1pPr>
          </a:lstStyle>
          <a:p>
            <a:pPr>
              <a:defRPr/>
            </a:pPr>
            <a:r>
              <a:rPr lang="it-CH" altLang="it-CH"/>
              <a:t>Nome Cognome o evento, data</a:t>
            </a:r>
          </a:p>
        </p:txBody>
      </p:sp>
      <p:sp>
        <p:nvSpPr>
          <p:cNvPr id="7" name="Content Placeholder 13"/>
          <p:cNvSpPr>
            <a:spLocks noGrp="1"/>
          </p:cNvSpPr>
          <p:nvPr>
            <p:ph sz="quarter" idx="13"/>
          </p:nvPr>
        </p:nvSpPr>
        <p:spPr>
          <a:xfrm>
            <a:off x="2159658" y="1296000"/>
            <a:ext cx="7380000" cy="180000"/>
          </a:xfrm>
          <a:prstGeom prst="rect">
            <a:avLst/>
          </a:prstGeom>
        </p:spPr>
        <p:txBody>
          <a:bodyPr lIns="0" tIns="0" rIns="0" bIns="0"/>
          <a:lstStyle>
            <a:lvl1pPr>
              <a:lnSpc>
                <a:spcPct val="100000"/>
              </a:lnSpc>
              <a:spcBef>
                <a:spcPts val="0"/>
              </a:spcBef>
              <a:defRPr sz="1125" b="1">
                <a:latin typeface="Arial" panose="020B0604020202020204" pitchFamily="34" charset="0"/>
                <a:cs typeface="Arial" panose="020B0604020202020204" pitchFamily="34" charset="0"/>
              </a:defRPr>
            </a:lvl1pPr>
            <a:lvl2pPr>
              <a:defRPr sz="1125">
                <a:latin typeface="Akzidenz-Grotesk Pro Regular" panose="02000503030000020003" pitchFamily="50" charset="0"/>
              </a:defRPr>
            </a:lvl2pPr>
            <a:lvl3pPr>
              <a:defRPr sz="1125">
                <a:latin typeface="Akzidenz-Grotesk Pro Regular" panose="02000503030000020003" pitchFamily="50" charset="0"/>
              </a:defRPr>
            </a:lvl3pPr>
            <a:lvl4pPr>
              <a:defRPr sz="1125">
                <a:latin typeface="Akzidenz-Grotesk Pro Regular" panose="02000503030000020003" pitchFamily="50" charset="0"/>
              </a:defRPr>
            </a:lvl4pPr>
            <a:lvl5pPr>
              <a:defRPr sz="1125">
                <a:latin typeface="Akzidenz-Grotesk Pro Regular" panose="02000503030000020003" pitchFamily="50" charset="0"/>
              </a:defRPr>
            </a:lvl5pPr>
          </a:lstStyle>
          <a:p>
            <a:pPr lvl="0"/>
            <a:r>
              <a:rPr lang="en-US"/>
              <a:t>Edit Master text styles</a:t>
            </a:r>
          </a:p>
        </p:txBody>
      </p:sp>
      <p:cxnSp>
        <p:nvCxnSpPr>
          <p:cNvPr id="15"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3"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4" name="Immagin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3056049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immagini vericale ">
    <p:spTree>
      <p:nvGrpSpPr>
        <p:cNvPr id="1" name=""/>
        <p:cNvGrpSpPr/>
        <p:nvPr/>
      </p:nvGrpSpPr>
      <p:grpSpPr>
        <a:xfrm>
          <a:off x="0" y="0"/>
          <a:ext cx="0" cy="0"/>
          <a:chOff x="0" y="0"/>
          <a:chExt cx="0" cy="0"/>
        </a:xfrm>
      </p:grpSpPr>
      <p:sp>
        <p:nvSpPr>
          <p:cNvPr id="8" name="Picture Placeholder 1"/>
          <p:cNvSpPr>
            <a:spLocks noGrp="1"/>
          </p:cNvSpPr>
          <p:nvPr>
            <p:ph type="pic" idx="15"/>
          </p:nvPr>
        </p:nvSpPr>
        <p:spPr>
          <a:xfrm>
            <a:off x="2159659" y="1620000"/>
            <a:ext cx="2340000" cy="4860000"/>
          </a:xfrm>
          <a:prstGeom prst="rect">
            <a:avLst/>
          </a:prstGeom>
        </p:spPr>
      </p:sp>
      <p:sp>
        <p:nvSpPr>
          <p:cNvPr id="7" name="Picture Placeholder 1"/>
          <p:cNvSpPr>
            <a:spLocks noGrp="1"/>
          </p:cNvSpPr>
          <p:nvPr>
            <p:ph type="pic" idx="16"/>
          </p:nvPr>
        </p:nvSpPr>
        <p:spPr>
          <a:xfrm>
            <a:off x="5940000" y="1621593"/>
            <a:ext cx="2340000" cy="4860000"/>
          </a:xfrm>
          <a:prstGeom prst="rect">
            <a:avLst/>
          </a:prstGeom>
        </p:spPr>
      </p:sp>
      <p:sp>
        <p:nvSpPr>
          <p:cNvPr id="12" name="Text Placeholder 6" descr="Image caption title.&#10;Image caption.&#10;" title="Using images"/>
          <p:cNvSpPr>
            <a:spLocks noGrp="1"/>
          </p:cNvSpPr>
          <p:nvPr>
            <p:ph type="body" sz="quarter" idx="17"/>
          </p:nvPr>
        </p:nvSpPr>
        <p:spPr>
          <a:xfrm>
            <a:off x="4680000" y="1620000"/>
            <a:ext cx="1079915" cy="4860000"/>
          </a:xfrm>
          <a:prstGeom prst="rect">
            <a:avLst/>
          </a:prstGeom>
        </p:spPr>
        <p:txBody>
          <a:bodyPr anchor="b" anchorCtr="0"/>
          <a:lstStyle>
            <a:lvl1pPr>
              <a:lnSpc>
                <a:spcPts val="1350"/>
              </a:lnSpc>
              <a:defRPr>
                <a:latin typeface="+mn-lt"/>
              </a:defRPr>
            </a:lvl1pPr>
          </a:lstStyle>
          <a:p>
            <a:pPr lvl="0"/>
            <a:endParaRPr lang="it-CH"/>
          </a:p>
        </p:txBody>
      </p:sp>
      <p:sp>
        <p:nvSpPr>
          <p:cNvPr id="14" name="Text Placeholder 6" descr="Image caption title.&#10;Image caption.&#10;" title="Using images"/>
          <p:cNvSpPr>
            <a:spLocks noGrp="1"/>
          </p:cNvSpPr>
          <p:nvPr>
            <p:ph type="body" sz="quarter" idx="18"/>
          </p:nvPr>
        </p:nvSpPr>
        <p:spPr>
          <a:xfrm>
            <a:off x="8460000" y="1620000"/>
            <a:ext cx="1079915" cy="4860000"/>
          </a:xfrm>
          <a:prstGeom prst="rect">
            <a:avLst/>
          </a:prstGeom>
        </p:spPr>
        <p:txBody>
          <a:bodyPr anchor="b" anchorCtr="0"/>
          <a:lstStyle>
            <a:lvl1pPr>
              <a:lnSpc>
                <a:spcPts val="1350"/>
              </a:lnSpc>
              <a:defRPr>
                <a:latin typeface="+mn-lt"/>
              </a:defRPr>
            </a:lvl1pPr>
          </a:lstStyle>
          <a:p>
            <a:pPr lvl="0"/>
            <a:endParaRPr lang="it-CH"/>
          </a:p>
        </p:txBody>
      </p:sp>
      <p:sp>
        <p:nvSpPr>
          <p:cNvPr id="15" name="Content Placeholder 13"/>
          <p:cNvSpPr>
            <a:spLocks noGrp="1"/>
          </p:cNvSpPr>
          <p:nvPr>
            <p:ph sz="quarter" idx="13"/>
          </p:nvPr>
        </p:nvSpPr>
        <p:spPr>
          <a:xfrm>
            <a:off x="2159658" y="1296000"/>
            <a:ext cx="7380000" cy="180000"/>
          </a:xfrm>
          <a:prstGeom prst="rect">
            <a:avLst/>
          </a:prstGeom>
        </p:spPr>
        <p:txBody>
          <a:bodyPr lIns="0" tIns="0" rIns="0" bIns="0"/>
          <a:lstStyle>
            <a:lvl1pPr>
              <a:lnSpc>
                <a:spcPct val="100000"/>
              </a:lnSpc>
              <a:spcBef>
                <a:spcPts val="0"/>
              </a:spcBef>
              <a:defRPr sz="1125" b="1">
                <a:latin typeface="Arial" panose="020B0604020202020204" pitchFamily="34" charset="0"/>
                <a:cs typeface="Arial" panose="020B0604020202020204" pitchFamily="34" charset="0"/>
              </a:defRPr>
            </a:lvl1pPr>
            <a:lvl2pPr>
              <a:defRPr sz="1125">
                <a:latin typeface="Akzidenz-Grotesk Pro Regular" panose="02000503030000020003" pitchFamily="50" charset="0"/>
              </a:defRPr>
            </a:lvl2pPr>
            <a:lvl3pPr>
              <a:defRPr sz="1125">
                <a:latin typeface="Akzidenz-Grotesk Pro Regular" panose="02000503030000020003" pitchFamily="50" charset="0"/>
              </a:defRPr>
            </a:lvl3pPr>
            <a:lvl4pPr>
              <a:defRPr sz="1125">
                <a:latin typeface="Akzidenz-Grotesk Pro Regular" panose="02000503030000020003" pitchFamily="50" charset="0"/>
              </a:defRPr>
            </a:lvl4pPr>
            <a:lvl5pPr>
              <a:defRPr sz="1125">
                <a:latin typeface="Akzidenz-Grotesk Pro Regular" panose="02000503030000020003" pitchFamily="50" charset="0"/>
              </a:defRPr>
            </a:lvl5pPr>
          </a:lstStyle>
          <a:p>
            <a:pPr lvl="0"/>
            <a:r>
              <a:rPr lang="en-US"/>
              <a:t>Edit Master text styles</a:t>
            </a:r>
          </a:p>
        </p:txBody>
      </p:sp>
      <p:sp>
        <p:nvSpPr>
          <p:cNvPr id="9" name="Footer Placeholder 4"/>
          <p:cNvSpPr>
            <a:spLocks noGrp="1"/>
          </p:cNvSpPr>
          <p:nvPr>
            <p:ph type="ftr" sz="quarter" idx="19"/>
          </p:nvPr>
        </p:nvSpPr>
        <p:spPr>
          <a:xfrm>
            <a:off x="2160815" y="6705601"/>
            <a:ext cx="6569352" cy="239713"/>
          </a:xfrm>
        </p:spPr>
        <p:txBody>
          <a:bodyPr/>
          <a:lstStyle>
            <a:lvl1pPr>
              <a:defRPr smtClean="0"/>
            </a:lvl1pPr>
          </a:lstStyle>
          <a:p>
            <a:pPr>
              <a:defRPr/>
            </a:pPr>
            <a:r>
              <a:rPr lang="it-CH" altLang="it-CH"/>
              <a:t>Nome Cognome o evento, data</a:t>
            </a:r>
          </a:p>
        </p:txBody>
      </p:sp>
      <p:cxnSp>
        <p:nvCxnSpPr>
          <p:cNvPr id="16"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7"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8" name="Immagin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81299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fico con titolo">
    <p:spTree>
      <p:nvGrpSpPr>
        <p:cNvPr id="1" name=""/>
        <p:cNvGrpSpPr/>
        <p:nvPr/>
      </p:nvGrpSpPr>
      <p:grpSpPr>
        <a:xfrm>
          <a:off x="0" y="0"/>
          <a:ext cx="0" cy="0"/>
          <a:chOff x="0" y="0"/>
          <a:chExt cx="0" cy="0"/>
        </a:xfrm>
      </p:grpSpPr>
      <p:sp>
        <p:nvSpPr>
          <p:cNvPr id="12" name="Content Placeholder 13"/>
          <p:cNvSpPr>
            <a:spLocks noGrp="1"/>
          </p:cNvSpPr>
          <p:nvPr>
            <p:ph sz="quarter" idx="16"/>
          </p:nvPr>
        </p:nvSpPr>
        <p:spPr>
          <a:xfrm>
            <a:off x="2159659" y="1296000"/>
            <a:ext cx="7380000" cy="180000"/>
          </a:xfrm>
          <a:prstGeom prst="rect">
            <a:avLst/>
          </a:prstGeom>
        </p:spPr>
        <p:txBody>
          <a:bodyPr lIns="0" tIns="0" rIns="0" bIns="0"/>
          <a:lstStyle>
            <a:lvl1pPr>
              <a:lnSpc>
                <a:spcPct val="100000"/>
              </a:lnSpc>
              <a:spcBef>
                <a:spcPts val="0"/>
              </a:spcBef>
              <a:defRPr sz="1125" b="1">
                <a:latin typeface="Arial" panose="020B0604020202020204" pitchFamily="34" charset="0"/>
                <a:cs typeface="Arial" panose="020B0604020202020204" pitchFamily="34" charset="0"/>
              </a:defRPr>
            </a:lvl1pPr>
            <a:lvl2pPr>
              <a:defRPr sz="1125">
                <a:latin typeface="Akzidenz-Grotesk Pro Regular" panose="02000503030000020003" pitchFamily="50" charset="0"/>
              </a:defRPr>
            </a:lvl2pPr>
            <a:lvl3pPr>
              <a:defRPr sz="1125">
                <a:latin typeface="Akzidenz-Grotesk Pro Regular" panose="02000503030000020003" pitchFamily="50" charset="0"/>
              </a:defRPr>
            </a:lvl3pPr>
            <a:lvl4pPr>
              <a:defRPr sz="1125">
                <a:latin typeface="Akzidenz-Grotesk Pro Regular" panose="02000503030000020003" pitchFamily="50" charset="0"/>
              </a:defRPr>
            </a:lvl4pPr>
            <a:lvl5pPr>
              <a:defRPr sz="1125">
                <a:latin typeface="Akzidenz-Grotesk Pro Regular" panose="02000503030000020003" pitchFamily="50" charset="0"/>
              </a:defRPr>
            </a:lvl5pPr>
          </a:lstStyle>
          <a:p>
            <a:pPr lvl="0"/>
            <a:r>
              <a:rPr lang="en-US"/>
              <a:t>Edit Master text styles</a:t>
            </a:r>
          </a:p>
        </p:txBody>
      </p:sp>
      <p:sp>
        <p:nvSpPr>
          <p:cNvPr id="13" name="Content Placeholder 11"/>
          <p:cNvSpPr>
            <a:spLocks noGrp="1"/>
          </p:cNvSpPr>
          <p:nvPr>
            <p:ph sz="quarter" idx="12"/>
          </p:nvPr>
        </p:nvSpPr>
        <p:spPr>
          <a:xfrm>
            <a:off x="2159660" y="1620000"/>
            <a:ext cx="3600000" cy="4860000"/>
          </a:xfrm>
          <a:prstGeom prst="rect">
            <a:avLst/>
          </a:prstGeom>
        </p:spPr>
        <p:txBody>
          <a:bodyPr lIns="0" tIns="0" rIns="0" bIns="0"/>
          <a:lstStyle>
            <a:lvl1pPr>
              <a:lnSpc>
                <a:spcPts val="1350"/>
              </a:lnSpc>
              <a:defRPr sz="1125">
                <a:latin typeface="Arial" panose="020B0604020202020204" pitchFamily="34" charset="0"/>
                <a:cs typeface="Arial" panose="020B0604020202020204" pitchFamily="34" charset="0"/>
              </a:defRPr>
            </a:lvl1pPr>
            <a:lvl2pPr>
              <a:lnSpc>
                <a:spcPts val="1350"/>
              </a:lnSpc>
              <a:defRPr sz="1125">
                <a:latin typeface="Arial" panose="020B0604020202020204" pitchFamily="34" charset="0"/>
                <a:cs typeface="Arial" panose="020B0604020202020204" pitchFamily="34" charset="0"/>
              </a:defRPr>
            </a:lvl2pPr>
            <a:lvl3pPr>
              <a:lnSpc>
                <a:spcPts val="1350"/>
              </a:lnSpc>
              <a:defRPr sz="1125">
                <a:latin typeface="Arial" panose="020B0604020202020204" pitchFamily="34" charset="0"/>
                <a:cs typeface="Arial" panose="020B0604020202020204" pitchFamily="34" charset="0"/>
              </a:defRPr>
            </a:lvl3pPr>
            <a:lvl4pPr>
              <a:lnSpc>
                <a:spcPts val="1350"/>
              </a:lnSpc>
              <a:defRPr sz="1125">
                <a:latin typeface="Arial" panose="020B0604020202020204" pitchFamily="34" charset="0"/>
                <a:cs typeface="Arial" panose="020B0604020202020204" pitchFamily="34" charset="0"/>
              </a:defRPr>
            </a:lvl4pPr>
            <a:lvl5pPr>
              <a:lnSpc>
                <a:spcPts val="1350"/>
              </a:lnSpc>
              <a:defRPr sz="1125">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CH"/>
          </a:p>
        </p:txBody>
      </p:sp>
      <p:sp>
        <p:nvSpPr>
          <p:cNvPr id="14" name="Content Placeholder 11"/>
          <p:cNvSpPr>
            <a:spLocks noGrp="1"/>
          </p:cNvSpPr>
          <p:nvPr>
            <p:ph sz="quarter" idx="13"/>
          </p:nvPr>
        </p:nvSpPr>
        <p:spPr>
          <a:xfrm>
            <a:off x="5939362" y="1620000"/>
            <a:ext cx="3600000" cy="4860000"/>
          </a:xfrm>
          <a:prstGeom prst="rect">
            <a:avLst/>
          </a:prstGeom>
        </p:spPr>
        <p:txBody>
          <a:bodyPr lIns="0" tIns="0" rIns="0" bIns="0"/>
          <a:lstStyle>
            <a:lvl1pPr>
              <a:lnSpc>
                <a:spcPts val="1350"/>
              </a:lnSpc>
              <a:defRPr sz="1125">
                <a:latin typeface="Arial" panose="020B0604020202020204" pitchFamily="34" charset="0"/>
                <a:cs typeface="Arial" panose="020B0604020202020204" pitchFamily="34" charset="0"/>
              </a:defRPr>
            </a:lvl1pPr>
            <a:lvl2pPr>
              <a:lnSpc>
                <a:spcPts val="1350"/>
              </a:lnSpc>
              <a:defRPr sz="1125">
                <a:latin typeface="Arial" panose="020B0604020202020204" pitchFamily="34" charset="0"/>
                <a:cs typeface="Arial" panose="020B0604020202020204" pitchFamily="34" charset="0"/>
              </a:defRPr>
            </a:lvl2pPr>
            <a:lvl3pPr>
              <a:lnSpc>
                <a:spcPts val="1350"/>
              </a:lnSpc>
              <a:defRPr sz="1125">
                <a:latin typeface="Arial" panose="020B0604020202020204" pitchFamily="34" charset="0"/>
                <a:cs typeface="Arial" panose="020B0604020202020204" pitchFamily="34" charset="0"/>
              </a:defRPr>
            </a:lvl3pPr>
            <a:lvl4pPr>
              <a:lnSpc>
                <a:spcPts val="1350"/>
              </a:lnSpc>
              <a:defRPr sz="1125">
                <a:latin typeface="Arial" panose="020B0604020202020204" pitchFamily="34" charset="0"/>
                <a:cs typeface="Arial" panose="020B0604020202020204" pitchFamily="34" charset="0"/>
              </a:defRPr>
            </a:lvl4pPr>
            <a:lvl5pPr>
              <a:lnSpc>
                <a:spcPts val="1350"/>
              </a:lnSpc>
              <a:defRPr sz="1125">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CH"/>
          </a:p>
        </p:txBody>
      </p:sp>
      <p:sp>
        <p:nvSpPr>
          <p:cNvPr id="5" name="Footer Placeholder 4"/>
          <p:cNvSpPr>
            <a:spLocks noGrp="1"/>
          </p:cNvSpPr>
          <p:nvPr>
            <p:ph type="ftr" sz="quarter" idx="17"/>
          </p:nvPr>
        </p:nvSpPr>
        <p:spPr>
          <a:xfrm>
            <a:off x="2160815" y="6705601"/>
            <a:ext cx="6569352" cy="239713"/>
          </a:xfrm>
        </p:spPr>
        <p:txBody>
          <a:bodyPr/>
          <a:lstStyle>
            <a:lvl1pPr>
              <a:defRPr smtClean="0"/>
            </a:lvl1pPr>
          </a:lstStyle>
          <a:p>
            <a:pPr>
              <a:defRPr/>
            </a:pPr>
            <a:r>
              <a:rPr lang="it-CH" altLang="it-CH"/>
              <a:t>Nome Cognome o evento, data</a:t>
            </a:r>
          </a:p>
        </p:txBody>
      </p:sp>
      <p:cxnSp>
        <p:nvCxnSpPr>
          <p:cNvPr id="9" name="Straight Connector 8"/>
          <p:cNvCxnSpPr/>
          <p:nvPr userDrawn="1"/>
        </p:nvCxnSpPr>
        <p:spPr>
          <a:xfrm>
            <a:off x="0" y="1260475"/>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90488"/>
            <a:ext cx="3197225" cy="1169987"/>
          </a:xfrm>
          <a:prstGeom prst="rect">
            <a:avLst/>
          </a:prstGeom>
          <a:solidFill>
            <a:srgbClr val="B5B8B6"/>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it-CH"/>
          </a:p>
        </p:txBody>
      </p:sp>
      <p:sp>
        <p:nvSpPr>
          <p:cNvPr id="11" name="Rectangle 6"/>
          <p:cNvSpPr/>
          <p:nvPr userDrawn="1"/>
        </p:nvSpPr>
        <p:spPr>
          <a:xfrm>
            <a:off x="0" y="90488"/>
            <a:ext cx="3197225" cy="889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it-CH"/>
          </a:p>
        </p:txBody>
      </p:sp>
      <p:pic>
        <p:nvPicPr>
          <p:cNvPr id="18" name="Immagin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60000" y="216500"/>
            <a:ext cx="787400" cy="647700"/>
          </a:xfrm>
          <a:prstGeom prst="rect">
            <a:avLst/>
          </a:prstGeom>
        </p:spPr>
      </p:pic>
    </p:spTree>
    <p:extLst>
      <p:ext uri="{BB962C8B-B14F-4D97-AF65-F5344CB8AC3E}">
        <p14:creationId xmlns:p14="http://schemas.microsoft.com/office/powerpoint/2010/main" val="61195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5"/>
          <p:cNvSpPr>
            <a:spLocks noChangeArrowheads="1"/>
          </p:cNvSpPr>
          <p:nvPr/>
        </p:nvSpPr>
        <p:spPr bwMode="auto">
          <a:xfrm>
            <a:off x="539311" y="6750051"/>
            <a:ext cx="145874"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fld id="{E68635DD-F6B1-4A9D-9DAF-E3CFCBFB79C5}" type="slidenum">
              <a:rPr lang="it-CH" altLang="it-CH" sz="900" smtClean="0">
                <a:latin typeface="Akzidenz-Grotesk Pro Med" panose="02000603030000020004" pitchFamily="50" charset="0"/>
              </a:rPr>
              <a:pPr eaLnBrk="1" hangingPunct="1">
                <a:defRPr/>
              </a:pPr>
              <a:t>‹N›</a:t>
            </a:fld>
            <a:endParaRPr lang="it-CH" altLang="it-CH" sz="900">
              <a:latin typeface="Akzidenz-Grotesk Pro Med" panose="02000603030000020004" pitchFamily="50" charset="0"/>
            </a:endParaRPr>
          </a:p>
        </p:txBody>
      </p:sp>
      <p:sp>
        <p:nvSpPr>
          <p:cNvPr id="17" name="Footer Placeholder 4"/>
          <p:cNvSpPr>
            <a:spLocks noGrp="1"/>
          </p:cNvSpPr>
          <p:nvPr>
            <p:ph type="ftr" sz="quarter" idx="3"/>
          </p:nvPr>
        </p:nvSpPr>
        <p:spPr>
          <a:xfrm>
            <a:off x="2159624" y="6705601"/>
            <a:ext cx="5399575" cy="200025"/>
          </a:xfrm>
          <a:prstGeom prst="rect">
            <a:avLst/>
          </a:prstGeom>
        </p:spPr>
        <p:txBody>
          <a:bodyPr vert="horz" wrap="square" lIns="0" tIns="0" rIns="0" bIns="0" numCol="1" anchor="t" anchorCtr="0" compatLnSpc="1">
            <a:prstTxWarp prst="textNoShape">
              <a:avLst/>
            </a:prstTxWarp>
          </a:bodyPr>
          <a:lstStyle>
            <a:lvl1pPr eaLnBrk="1" hangingPunct="1">
              <a:defRPr sz="825" smtClean="0">
                <a:latin typeface="Arial" panose="020B0604020202020204" pitchFamily="34" charset="0"/>
                <a:cs typeface="Arial" panose="020B0604020202020204" pitchFamily="34" charset="0"/>
              </a:defRPr>
            </a:lvl1pPr>
          </a:lstStyle>
          <a:p>
            <a:pPr>
              <a:defRPr/>
            </a:pPr>
            <a:r>
              <a:rPr lang="it-CH" altLang="it-CH"/>
              <a:t>Nome Cognome o evento, data</a:t>
            </a:r>
          </a:p>
        </p:txBody>
      </p:sp>
      <p:pic>
        <p:nvPicPr>
          <p:cNvPr id="10" name="Picture 2"/>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999538" y="6750050"/>
            <a:ext cx="5588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3"/>
          <p:cNvCxnSpPr/>
          <p:nvPr userDrawn="1"/>
        </p:nvCxnSpPr>
        <p:spPr>
          <a:xfrm>
            <a:off x="0" y="6659563"/>
            <a:ext cx="9539288" cy="0"/>
          </a:xfrm>
          <a:prstGeom prst="line">
            <a:avLst/>
          </a:prstGeom>
          <a:ln w="381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20" r:id="rId1"/>
    <p:sldLayoutId id="2147483821" r:id="rId2"/>
    <p:sldLayoutId id="2147483823" r:id="rId3"/>
    <p:sldLayoutId id="2147483822" r:id="rId4"/>
    <p:sldLayoutId id="2147483825" r:id="rId5"/>
    <p:sldLayoutId id="2147483826" r:id="rId6"/>
    <p:sldLayoutId id="2147483827" r:id="rId7"/>
    <p:sldLayoutId id="2147483828" r:id="rId8"/>
    <p:sldLayoutId id="2147483829" r:id="rId9"/>
    <p:sldLayoutId id="2147483830" r:id="rId10"/>
  </p:sldLayoutIdLst>
  <p:hf sldNum="0" hdr="0" dt="0"/>
  <p:txStyles>
    <p:titleStyle>
      <a:lvl1pPr algn="l" rtl="0" fontAlgn="base">
        <a:lnSpc>
          <a:spcPct val="80000"/>
        </a:lnSpc>
        <a:spcBef>
          <a:spcPct val="0"/>
        </a:spcBef>
        <a:spcAft>
          <a:spcPct val="0"/>
        </a:spcAft>
        <a:defRPr sz="4049" kern="1200">
          <a:solidFill>
            <a:schemeClr val="tx1"/>
          </a:solidFill>
          <a:latin typeface="Akzidenz-Grotesk Pro Med" panose="02000603030000020004" pitchFamily="50" charset="0"/>
          <a:ea typeface="+mj-ea"/>
          <a:cs typeface="+mj-cs"/>
        </a:defRPr>
      </a:lvl1pPr>
      <a:lvl2pPr algn="l" rtl="0" fontAlgn="base">
        <a:lnSpc>
          <a:spcPct val="80000"/>
        </a:lnSpc>
        <a:spcBef>
          <a:spcPct val="0"/>
        </a:spcBef>
        <a:spcAft>
          <a:spcPct val="0"/>
        </a:spcAft>
        <a:defRPr sz="4049">
          <a:solidFill>
            <a:schemeClr val="tx1"/>
          </a:solidFill>
          <a:latin typeface="Akzidenz-Grotesk Pro Med" panose="02000603030000020004" pitchFamily="50" charset="0"/>
        </a:defRPr>
      </a:lvl2pPr>
      <a:lvl3pPr algn="l" rtl="0" fontAlgn="base">
        <a:lnSpc>
          <a:spcPct val="80000"/>
        </a:lnSpc>
        <a:spcBef>
          <a:spcPct val="0"/>
        </a:spcBef>
        <a:spcAft>
          <a:spcPct val="0"/>
        </a:spcAft>
        <a:defRPr sz="4049">
          <a:solidFill>
            <a:schemeClr val="tx1"/>
          </a:solidFill>
          <a:latin typeface="Akzidenz-Grotesk Pro Med" panose="02000603030000020004" pitchFamily="50" charset="0"/>
        </a:defRPr>
      </a:lvl3pPr>
      <a:lvl4pPr algn="l" rtl="0" fontAlgn="base">
        <a:lnSpc>
          <a:spcPct val="80000"/>
        </a:lnSpc>
        <a:spcBef>
          <a:spcPct val="0"/>
        </a:spcBef>
        <a:spcAft>
          <a:spcPct val="0"/>
        </a:spcAft>
        <a:defRPr sz="4049">
          <a:solidFill>
            <a:schemeClr val="tx1"/>
          </a:solidFill>
          <a:latin typeface="Akzidenz-Grotesk Pro Med" panose="02000603030000020004" pitchFamily="50" charset="0"/>
        </a:defRPr>
      </a:lvl4pPr>
      <a:lvl5pPr algn="l" rtl="0" fontAlgn="base">
        <a:lnSpc>
          <a:spcPct val="80000"/>
        </a:lnSpc>
        <a:spcBef>
          <a:spcPct val="0"/>
        </a:spcBef>
        <a:spcAft>
          <a:spcPct val="0"/>
        </a:spcAft>
        <a:defRPr sz="4049">
          <a:solidFill>
            <a:schemeClr val="tx1"/>
          </a:solidFill>
          <a:latin typeface="Akzidenz-Grotesk Pro Med" panose="02000603030000020004" pitchFamily="50" charset="0"/>
        </a:defRPr>
      </a:lvl5pPr>
      <a:lvl6pPr marL="342866" algn="l" rtl="0" eaLnBrk="1" fontAlgn="base" hangingPunct="1">
        <a:lnSpc>
          <a:spcPct val="80000"/>
        </a:lnSpc>
        <a:spcBef>
          <a:spcPct val="0"/>
        </a:spcBef>
        <a:spcAft>
          <a:spcPct val="0"/>
        </a:spcAft>
        <a:defRPr sz="4049">
          <a:solidFill>
            <a:schemeClr val="tx1"/>
          </a:solidFill>
          <a:latin typeface="Akzidenz-Grotesk Pro Med" panose="02000603030000020004" pitchFamily="50" charset="0"/>
        </a:defRPr>
      </a:lvl6pPr>
      <a:lvl7pPr marL="685731" algn="l" rtl="0" eaLnBrk="1" fontAlgn="base" hangingPunct="1">
        <a:lnSpc>
          <a:spcPct val="80000"/>
        </a:lnSpc>
        <a:spcBef>
          <a:spcPct val="0"/>
        </a:spcBef>
        <a:spcAft>
          <a:spcPct val="0"/>
        </a:spcAft>
        <a:defRPr sz="4049">
          <a:solidFill>
            <a:schemeClr val="tx1"/>
          </a:solidFill>
          <a:latin typeface="Akzidenz-Grotesk Pro Med" panose="02000603030000020004" pitchFamily="50" charset="0"/>
        </a:defRPr>
      </a:lvl7pPr>
      <a:lvl8pPr marL="1028597" algn="l" rtl="0" eaLnBrk="1" fontAlgn="base" hangingPunct="1">
        <a:lnSpc>
          <a:spcPct val="80000"/>
        </a:lnSpc>
        <a:spcBef>
          <a:spcPct val="0"/>
        </a:spcBef>
        <a:spcAft>
          <a:spcPct val="0"/>
        </a:spcAft>
        <a:defRPr sz="4049">
          <a:solidFill>
            <a:schemeClr val="tx1"/>
          </a:solidFill>
          <a:latin typeface="Akzidenz-Grotesk Pro Med" panose="02000603030000020004" pitchFamily="50" charset="0"/>
        </a:defRPr>
      </a:lvl8pPr>
      <a:lvl9pPr marL="1371463" algn="l" rtl="0" eaLnBrk="1" fontAlgn="base" hangingPunct="1">
        <a:lnSpc>
          <a:spcPct val="80000"/>
        </a:lnSpc>
        <a:spcBef>
          <a:spcPct val="0"/>
        </a:spcBef>
        <a:spcAft>
          <a:spcPct val="0"/>
        </a:spcAft>
        <a:defRPr sz="4049">
          <a:solidFill>
            <a:schemeClr val="tx1"/>
          </a:solidFill>
          <a:latin typeface="Akzidenz-Grotesk Pro Med" panose="02000603030000020004" pitchFamily="50" charset="0"/>
        </a:defRPr>
      </a:lvl9pPr>
    </p:titleStyle>
    <p:bodyStyle>
      <a:lvl1pPr algn="l" rtl="0" fontAlgn="base">
        <a:lnSpc>
          <a:spcPct val="50000"/>
        </a:lnSpc>
        <a:spcBef>
          <a:spcPts val="750"/>
        </a:spcBef>
        <a:spcAft>
          <a:spcPct val="0"/>
        </a:spcAft>
        <a:defRPr sz="1125" kern="1200">
          <a:solidFill>
            <a:schemeClr val="tx1"/>
          </a:solidFill>
          <a:latin typeface="Akzidenz-Grotesk Pro Med" panose="02000603030000020004" pitchFamily="50" charset="0"/>
          <a:ea typeface="+mn-ea"/>
          <a:cs typeface="+mn-cs"/>
        </a:defRPr>
      </a:lvl1pPr>
      <a:lvl2pPr marL="514281" indent="-171427" algn="l" rtl="0" fontAlgn="base">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857136" indent="-171427"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199990" indent="-171427"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4pPr>
      <a:lvl5pPr marL="1542844" indent="-171427"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5pPr>
      <a:lvl6pPr marL="1885762" indent="-171433" algn="l" defTabSz="6857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627" indent="-171433" algn="l" defTabSz="6857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93" indent="-171433" algn="l" defTabSz="6857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359" indent="-171433" algn="l" defTabSz="68573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31" rtl="0" eaLnBrk="1" latinLnBrk="0" hangingPunct="1">
        <a:defRPr sz="1350" kern="1200">
          <a:solidFill>
            <a:schemeClr val="tx1"/>
          </a:solidFill>
          <a:latin typeface="+mn-lt"/>
          <a:ea typeface="+mn-ea"/>
          <a:cs typeface="+mn-cs"/>
        </a:defRPr>
      </a:lvl1pPr>
      <a:lvl2pPr marL="342866" algn="l" defTabSz="685731" rtl="0" eaLnBrk="1" latinLnBrk="0" hangingPunct="1">
        <a:defRPr sz="1350" kern="1200">
          <a:solidFill>
            <a:schemeClr val="tx1"/>
          </a:solidFill>
          <a:latin typeface="+mn-lt"/>
          <a:ea typeface="+mn-ea"/>
          <a:cs typeface="+mn-cs"/>
        </a:defRPr>
      </a:lvl2pPr>
      <a:lvl3pPr marL="685731" algn="l" defTabSz="685731" rtl="0" eaLnBrk="1" latinLnBrk="0" hangingPunct="1">
        <a:defRPr sz="1350" kern="1200">
          <a:solidFill>
            <a:schemeClr val="tx1"/>
          </a:solidFill>
          <a:latin typeface="+mn-lt"/>
          <a:ea typeface="+mn-ea"/>
          <a:cs typeface="+mn-cs"/>
        </a:defRPr>
      </a:lvl3pPr>
      <a:lvl4pPr marL="1028597" algn="l" defTabSz="685731" rtl="0" eaLnBrk="1" latinLnBrk="0" hangingPunct="1">
        <a:defRPr sz="1350" kern="1200">
          <a:solidFill>
            <a:schemeClr val="tx1"/>
          </a:solidFill>
          <a:latin typeface="+mn-lt"/>
          <a:ea typeface="+mn-ea"/>
          <a:cs typeface="+mn-cs"/>
        </a:defRPr>
      </a:lvl4pPr>
      <a:lvl5pPr marL="1371463" algn="l" defTabSz="685731" rtl="0" eaLnBrk="1" latinLnBrk="0" hangingPunct="1">
        <a:defRPr sz="1350" kern="1200">
          <a:solidFill>
            <a:schemeClr val="tx1"/>
          </a:solidFill>
          <a:latin typeface="+mn-lt"/>
          <a:ea typeface="+mn-ea"/>
          <a:cs typeface="+mn-cs"/>
        </a:defRPr>
      </a:lvl5pPr>
      <a:lvl6pPr marL="1714328" algn="l" defTabSz="685731" rtl="0" eaLnBrk="1" latinLnBrk="0" hangingPunct="1">
        <a:defRPr sz="1350" kern="1200">
          <a:solidFill>
            <a:schemeClr val="tx1"/>
          </a:solidFill>
          <a:latin typeface="+mn-lt"/>
          <a:ea typeface="+mn-ea"/>
          <a:cs typeface="+mn-cs"/>
        </a:defRPr>
      </a:lvl6pPr>
      <a:lvl7pPr marL="2057194" algn="l" defTabSz="685731" rtl="0" eaLnBrk="1" latinLnBrk="0" hangingPunct="1">
        <a:defRPr sz="1350" kern="1200">
          <a:solidFill>
            <a:schemeClr val="tx1"/>
          </a:solidFill>
          <a:latin typeface="+mn-lt"/>
          <a:ea typeface="+mn-ea"/>
          <a:cs typeface="+mn-cs"/>
        </a:defRPr>
      </a:lvl7pPr>
      <a:lvl8pPr marL="2400059" algn="l" defTabSz="685731" rtl="0" eaLnBrk="1" latinLnBrk="0" hangingPunct="1">
        <a:defRPr sz="1350" kern="1200">
          <a:solidFill>
            <a:schemeClr val="tx1"/>
          </a:solidFill>
          <a:latin typeface="+mn-lt"/>
          <a:ea typeface="+mn-ea"/>
          <a:cs typeface="+mn-cs"/>
        </a:defRPr>
      </a:lvl8pPr>
      <a:lvl9pPr marL="2742926" algn="l" defTabSz="68573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11/relationships/webextension" Target="../webextensions/webextension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2160000" y="2635650"/>
            <a:ext cx="7380000" cy="1749098"/>
          </a:xfrm>
        </p:spPr>
        <p:txBody>
          <a:bodyPr lIns="0" tIns="0" rIns="0" bIns="0" anchor="t"/>
          <a:lstStyle/>
          <a:p>
            <a:r>
              <a:rPr lang="it-CH" altLang="it-CH" err="1">
                <a:latin typeface="Arial"/>
                <a:cs typeface="Arial"/>
              </a:rPr>
              <a:t>Bayesian</a:t>
            </a:r>
            <a:r>
              <a:rPr lang="it-CH" altLang="it-CH">
                <a:latin typeface="Arial"/>
                <a:cs typeface="Arial"/>
              </a:rPr>
              <a:t> Additive </a:t>
            </a:r>
            <a:r>
              <a:rPr lang="it-CH" altLang="it-CH" err="1">
                <a:latin typeface="Arial"/>
                <a:cs typeface="Arial"/>
              </a:rPr>
              <a:t>Regression</a:t>
            </a:r>
            <a:r>
              <a:rPr lang="it-CH" altLang="it-CH">
                <a:latin typeface="Arial"/>
                <a:cs typeface="Arial"/>
              </a:rPr>
              <a:t> </a:t>
            </a:r>
            <a:r>
              <a:rPr lang="it-CH" altLang="it-CH" err="1">
                <a:latin typeface="Arial"/>
                <a:cs typeface="Arial"/>
              </a:rPr>
              <a:t>Trees</a:t>
            </a:r>
            <a:endParaRPr lang="it-IT" err="1"/>
          </a:p>
        </p:txBody>
      </p:sp>
      <p:sp>
        <p:nvSpPr>
          <p:cNvPr id="8" name="Rettangolo 7">
            <a:extLst>
              <a:ext uri="{FF2B5EF4-FFF2-40B4-BE49-F238E27FC236}">
                <a16:creationId xmlns:a16="http://schemas.microsoft.com/office/drawing/2014/main" id="{1340C18A-6486-48BE-A4B0-1B2BA9B243A1}"/>
              </a:ext>
            </a:extLst>
          </p:cNvPr>
          <p:cNvSpPr/>
          <p:nvPr/>
        </p:nvSpPr>
        <p:spPr>
          <a:xfrm>
            <a:off x="1436" y="-5739"/>
            <a:ext cx="3207367" cy="232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Elemento grafico 7">
            <a:extLst>
              <a:ext uri="{FF2B5EF4-FFF2-40B4-BE49-F238E27FC236}">
                <a16:creationId xmlns:a16="http://schemas.microsoft.com/office/drawing/2014/main" id="{6F8CDFE9-0C75-4624-8C41-DC29FA1136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0593" y="349143"/>
            <a:ext cx="2743200" cy="1187183"/>
          </a:xfrm>
          <a:prstGeom prst="rect">
            <a:avLst/>
          </a:prstGeom>
        </p:spPr>
      </p:pic>
      <p:sp>
        <p:nvSpPr>
          <p:cNvPr id="9" name="CasellaDiTesto 8">
            <a:extLst>
              <a:ext uri="{FF2B5EF4-FFF2-40B4-BE49-F238E27FC236}">
                <a16:creationId xmlns:a16="http://schemas.microsoft.com/office/drawing/2014/main" id="{8BEAF31E-1F9F-4996-98AA-83B8E79958F2}"/>
              </a:ext>
            </a:extLst>
          </p:cNvPr>
          <p:cNvSpPr txBox="1"/>
          <p:nvPr/>
        </p:nvSpPr>
        <p:spPr>
          <a:xfrm>
            <a:off x="2165683" y="4659083"/>
            <a:ext cx="6942797" cy="86177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it-CH" sz="2800" b="1">
                <a:latin typeface="Arial"/>
              </a:rPr>
              <a:t>An </a:t>
            </a:r>
            <a:r>
              <a:rPr lang="it-CH" sz="2800" b="1" err="1">
                <a:latin typeface="Arial"/>
              </a:rPr>
              <a:t>overview</a:t>
            </a:r>
            <a:r>
              <a:rPr lang="it-CH" sz="2800" b="1">
                <a:latin typeface="Arial"/>
              </a:rPr>
              <a:t> of </a:t>
            </a:r>
            <a:r>
              <a:rPr lang="it-CH" sz="2800" b="1" err="1">
                <a:latin typeface="Arial"/>
              </a:rPr>
              <a:t>applications</a:t>
            </a:r>
            <a:r>
              <a:rPr lang="it-CH" sz="2800" b="1">
                <a:latin typeface="Arial"/>
              </a:rPr>
              <a:t> of </a:t>
            </a:r>
            <a:r>
              <a:rPr lang="it-CH" sz="2800" b="1" err="1">
                <a:latin typeface="Arial"/>
              </a:rPr>
              <a:t>Bayesian</a:t>
            </a:r>
            <a:r>
              <a:rPr lang="it-CH" sz="2800" b="1">
                <a:latin typeface="Arial"/>
              </a:rPr>
              <a:t> </a:t>
            </a:r>
            <a:r>
              <a:rPr lang="it-CH" sz="2800" b="1" err="1">
                <a:latin typeface="Arial"/>
              </a:rPr>
              <a:t>methods</a:t>
            </a:r>
            <a:r>
              <a:rPr lang="it-CH" sz="2800" b="1">
                <a:latin typeface="Arial"/>
              </a:rPr>
              <a:t> in </a:t>
            </a:r>
            <a:r>
              <a:rPr lang="it-CH" sz="2800" b="1" err="1">
                <a:latin typeface="Arial"/>
              </a:rPr>
              <a:t>regression</a:t>
            </a:r>
            <a:endParaRPr lang="it-IT" sz="2800" err="1">
              <a:cs typeface="Calibri"/>
            </a:endParaRPr>
          </a:p>
        </p:txBody>
      </p:sp>
    </p:spTree>
    <p:extLst>
      <p:ext uri="{BB962C8B-B14F-4D97-AF65-F5344CB8AC3E}">
        <p14:creationId xmlns:p14="http://schemas.microsoft.com/office/powerpoint/2010/main" val="96361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BART: </a:t>
            </a:r>
            <a:r>
              <a:rPr lang="it-IT" sz="4000" err="1">
                <a:latin typeface="Arial"/>
                <a:cs typeface="Arial"/>
              </a:rPr>
              <a:t>Regularization</a:t>
            </a:r>
            <a:r>
              <a:rPr lang="it-IT" sz="4000">
                <a:latin typeface="Arial"/>
                <a:cs typeface="Arial"/>
              </a:rPr>
              <a:t> </a:t>
            </a:r>
            <a:r>
              <a:rPr lang="it-IT" sz="4000" err="1">
                <a:latin typeface="Arial"/>
                <a:cs typeface="Arial"/>
              </a:rPr>
              <a:t>Prior</a:t>
            </a:r>
            <a:endParaRPr lang="it-IT" sz="4000" b="0" err="1">
              <a:latin typeface="Arial"/>
              <a:cs typeface="Arial"/>
            </a:endParaRPr>
          </a:p>
          <a:p>
            <a:endParaRPr lang="it-IT" sz="4000"/>
          </a:p>
        </p:txBody>
      </p:sp>
      <p:sp>
        <p:nvSpPr>
          <p:cNvPr id="7" name="CasellaDiTesto 6">
            <a:extLst>
              <a:ext uri="{FF2B5EF4-FFF2-40B4-BE49-F238E27FC236}">
                <a16:creationId xmlns:a16="http://schemas.microsoft.com/office/drawing/2014/main" id="{AECAB1E3-EBE8-4ABE-9D82-1C259BBB8880}"/>
              </a:ext>
            </a:extLst>
          </p:cNvPr>
          <p:cNvSpPr txBox="1"/>
          <p:nvPr/>
        </p:nvSpPr>
        <p:spPr>
          <a:xfrm>
            <a:off x="775072" y="1882208"/>
            <a:ext cx="2717501" cy="246221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it-IT" sz="2000" err="1">
                <a:latin typeface="Calibri"/>
                <a:cs typeface="Calibri"/>
              </a:rPr>
              <a:t>Constraints</a:t>
            </a:r>
            <a:r>
              <a:rPr lang="it-IT" sz="2000">
                <a:latin typeface="Calibri"/>
                <a:cs typeface="Calibri"/>
              </a:rPr>
              <a:t> the overall </a:t>
            </a:r>
            <a:r>
              <a:rPr lang="it-IT" sz="2000" err="1">
                <a:latin typeface="Calibri"/>
                <a:cs typeface="Calibri"/>
              </a:rPr>
              <a:t>fit</a:t>
            </a:r>
            <a:endParaRPr lang="it-IT" sz="2000">
              <a:cs typeface="Calibri"/>
            </a:endParaRPr>
          </a:p>
          <a:p>
            <a:pPr marL="285750" indent="-285750">
              <a:buFont typeface="Arial"/>
              <a:buChar char="•"/>
            </a:pPr>
            <a:r>
              <a:rPr lang="it-IT" sz="2000" err="1">
                <a:latin typeface="Calibri"/>
                <a:cs typeface="Calibri"/>
              </a:rPr>
              <a:t>Keeps</a:t>
            </a:r>
            <a:r>
              <a:rPr lang="it-IT" sz="2000">
                <a:latin typeface="Calibri"/>
                <a:cs typeface="Calibri"/>
              </a:rPr>
              <a:t> the </a:t>
            </a:r>
            <a:r>
              <a:rPr lang="it-IT" sz="2000" err="1">
                <a:latin typeface="Calibri"/>
                <a:cs typeface="Calibri"/>
              </a:rPr>
              <a:t>contribution</a:t>
            </a:r>
            <a:r>
              <a:rPr lang="it-IT" sz="2000">
                <a:latin typeface="Calibri"/>
                <a:cs typeface="Calibri"/>
              </a:rPr>
              <a:t> of </a:t>
            </a:r>
            <a:r>
              <a:rPr lang="it-IT" sz="2000" err="1">
                <a:latin typeface="Calibri"/>
                <a:cs typeface="Calibri"/>
              </a:rPr>
              <a:t>each</a:t>
            </a:r>
            <a:r>
              <a:rPr lang="it-IT" sz="2000">
                <a:latin typeface="Calibri"/>
                <a:cs typeface="Calibri"/>
              </a:rPr>
              <a:t> </a:t>
            </a:r>
            <a:r>
              <a:rPr lang="it-IT" sz="2000" err="1">
                <a:latin typeface="Calibri"/>
                <a:cs typeface="Calibri"/>
              </a:rPr>
              <a:t>tree</a:t>
            </a:r>
            <a:r>
              <a:rPr lang="it-IT" sz="2000">
                <a:latin typeface="Calibri"/>
                <a:cs typeface="Calibri"/>
              </a:rPr>
              <a:t> model  g(x; </a:t>
            </a:r>
            <a:r>
              <a:rPr lang="it-IT" sz="2000" err="1">
                <a:latin typeface="Calibri"/>
                <a:cs typeface="Calibri"/>
              </a:rPr>
              <a:t>T</a:t>
            </a:r>
            <a:r>
              <a:rPr lang="it-IT" sz="2000" baseline="-25000" err="1">
                <a:latin typeface="Calibri"/>
                <a:cs typeface="Calibri"/>
              </a:rPr>
              <a:t>j</a:t>
            </a:r>
            <a:r>
              <a:rPr lang="it-IT" sz="2000">
                <a:latin typeface="Calibri"/>
                <a:cs typeface="Calibri"/>
              </a:rPr>
              <a:t>, </a:t>
            </a:r>
            <a:r>
              <a:rPr lang="it-IT" sz="2000" err="1">
                <a:latin typeface="Calibri"/>
                <a:cs typeface="Calibri"/>
              </a:rPr>
              <a:t>M</a:t>
            </a:r>
            <a:r>
              <a:rPr lang="it-IT" sz="2000" baseline="-25000" err="1">
                <a:latin typeface="Calibri"/>
                <a:cs typeface="Calibri"/>
              </a:rPr>
              <a:t>j</a:t>
            </a:r>
            <a:r>
              <a:rPr lang="it-IT" sz="2000">
                <a:latin typeface="Calibri"/>
                <a:cs typeface="Calibri"/>
              </a:rPr>
              <a:t>) component small                    </a:t>
            </a:r>
            <a:endParaRPr lang="it-IT" sz="2000">
              <a:cs typeface="Calibri"/>
            </a:endParaRPr>
          </a:p>
          <a:p>
            <a:r>
              <a:rPr lang="it-IT" sz="2000">
                <a:latin typeface="Calibri"/>
                <a:cs typeface="Calibri"/>
              </a:rPr>
              <a:t>     =&gt; reduce </a:t>
            </a:r>
            <a:r>
              <a:rPr lang="it-IT" sz="2000" err="1">
                <a:latin typeface="Calibri"/>
                <a:cs typeface="Calibri"/>
              </a:rPr>
              <a:t>overfitting</a:t>
            </a:r>
            <a:endParaRPr lang="it-IT" sz="2000">
              <a:cs typeface="Calibri"/>
            </a:endParaRPr>
          </a:p>
        </p:txBody>
      </p:sp>
      <p:sp>
        <p:nvSpPr>
          <p:cNvPr id="9" name="CasellaDiTesto 8">
            <a:extLst>
              <a:ext uri="{FF2B5EF4-FFF2-40B4-BE49-F238E27FC236}">
                <a16:creationId xmlns:a16="http://schemas.microsoft.com/office/drawing/2014/main" id="{FDE17B51-C20A-40E4-B733-878493EC8000}"/>
              </a:ext>
            </a:extLst>
          </p:cNvPr>
          <p:cNvSpPr txBox="1"/>
          <p:nvPr/>
        </p:nvSpPr>
        <p:spPr>
          <a:xfrm>
            <a:off x="867166" y="4795061"/>
            <a:ext cx="8244073"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it-IT" sz="2000" b="1">
                <a:latin typeface="Calibri"/>
                <a:cs typeface="Calibri"/>
              </a:rPr>
              <a:t>Likelihood</a:t>
            </a:r>
            <a:r>
              <a:rPr lang="it-IT" sz="2000">
                <a:latin typeface="Calibri"/>
                <a:cs typeface="Calibri"/>
              </a:rPr>
              <a:t> is modelled with normal distribution </a:t>
            </a:r>
          </a:p>
          <a:p>
            <a:endParaRPr lang="it-IT" sz="2000">
              <a:cs typeface="Calibri"/>
            </a:endParaRPr>
          </a:p>
          <a:p>
            <a:endParaRPr lang="it-IT" sz="2000">
              <a:cs typeface="Calibri"/>
            </a:endParaRPr>
          </a:p>
        </p:txBody>
      </p:sp>
      <p:pic>
        <p:nvPicPr>
          <p:cNvPr id="3" name="Immagine 9">
            <a:extLst>
              <a:ext uri="{FF2B5EF4-FFF2-40B4-BE49-F238E27FC236}">
                <a16:creationId xmlns:a16="http://schemas.microsoft.com/office/drawing/2014/main" id="{A8501D62-6FE1-4CE1-8F09-25C609D78E14}"/>
              </a:ext>
            </a:extLst>
          </p:cNvPr>
          <p:cNvPicPr>
            <a:picLocks noChangeAspect="1"/>
          </p:cNvPicPr>
          <p:nvPr/>
        </p:nvPicPr>
        <p:blipFill>
          <a:blip r:embed="rId2"/>
          <a:stretch>
            <a:fillRect/>
          </a:stretch>
        </p:blipFill>
        <p:spPr>
          <a:xfrm>
            <a:off x="4141933" y="5346984"/>
            <a:ext cx="1982114" cy="365137"/>
          </a:xfrm>
          <a:prstGeom prst="rect">
            <a:avLst/>
          </a:prstGeom>
        </p:spPr>
      </p:pic>
      <p:pic>
        <p:nvPicPr>
          <p:cNvPr id="14" name="Immagine 14">
            <a:extLst>
              <a:ext uri="{FF2B5EF4-FFF2-40B4-BE49-F238E27FC236}">
                <a16:creationId xmlns:a16="http://schemas.microsoft.com/office/drawing/2014/main" id="{3922D415-E56B-419F-9954-92E04FD411AE}"/>
              </a:ext>
            </a:extLst>
          </p:cNvPr>
          <p:cNvPicPr>
            <a:picLocks noChangeAspect="1"/>
          </p:cNvPicPr>
          <p:nvPr/>
        </p:nvPicPr>
        <p:blipFill>
          <a:blip r:embed="rId3"/>
          <a:stretch>
            <a:fillRect/>
          </a:stretch>
        </p:blipFill>
        <p:spPr>
          <a:xfrm>
            <a:off x="3650863" y="1886762"/>
            <a:ext cx="6098314" cy="2294680"/>
          </a:xfrm>
          <a:prstGeom prst="rect">
            <a:avLst/>
          </a:prstGeom>
        </p:spPr>
      </p:pic>
    </p:spTree>
    <p:extLst>
      <p:ext uri="{BB962C8B-B14F-4D97-AF65-F5344CB8AC3E}">
        <p14:creationId xmlns:p14="http://schemas.microsoft.com/office/powerpoint/2010/main" val="947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BART: Posterior Distributions</a:t>
            </a:r>
            <a:endParaRPr lang="it-IT" sz="4000"/>
          </a:p>
        </p:txBody>
      </p:sp>
      <p:sp>
        <p:nvSpPr>
          <p:cNvPr id="6" name="CasellaDiTesto 5">
            <a:extLst>
              <a:ext uri="{FF2B5EF4-FFF2-40B4-BE49-F238E27FC236}">
                <a16:creationId xmlns:a16="http://schemas.microsoft.com/office/drawing/2014/main" id="{8E338D2D-E869-4509-94F3-9D417DF7104C}"/>
              </a:ext>
            </a:extLst>
          </p:cNvPr>
          <p:cNvSpPr txBox="1"/>
          <p:nvPr/>
        </p:nvSpPr>
        <p:spPr>
          <a:xfrm>
            <a:off x="599155" y="4910633"/>
            <a:ext cx="8830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err="1">
                <a:latin typeface="Calibri"/>
                <a:cs typeface="Calibri"/>
              </a:rPr>
              <a:t>Whereby</a:t>
            </a:r>
            <a:r>
              <a:rPr lang="it-IT">
                <a:latin typeface="Calibri"/>
                <a:cs typeface="Calibri"/>
              </a:rPr>
              <a:t>            </a:t>
            </a:r>
            <a:r>
              <a:rPr lang="it-IT" err="1">
                <a:latin typeface="Calibri"/>
                <a:cs typeface="Calibri"/>
              </a:rPr>
              <a:t>is</a:t>
            </a:r>
            <a:r>
              <a:rPr lang="it-IT">
                <a:latin typeface="Calibri"/>
                <a:cs typeface="Calibri"/>
              </a:rPr>
              <a:t> the </a:t>
            </a:r>
            <a:r>
              <a:rPr lang="it-IT" err="1">
                <a:latin typeface="Calibri"/>
                <a:cs typeface="Calibri"/>
              </a:rPr>
              <a:t>residual</a:t>
            </a:r>
            <a:r>
              <a:rPr lang="it-IT">
                <a:latin typeface="Calibri"/>
                <a:cs typeface="Calibri"/>
              </a:rPr>
              <a:t> </a:t>
            </a:r>
            <a:r>
              <a:rPr lang="it-IT" err="1">
                <a:latin typeface="Calibri"/>
                <a:cs typeface="Calibri"/>
              </a:rPr>
              <a:t>term</a:t>
            </a:r>
            <a:r>
              <a:rPr lang="it-IT">
                <a:latin typeface="Calibri"/>
                <a:cs typeface="Calibri"/>
              </a:rPr>
              <a:t> of the </a:t>
            </a:r>
            <a:r>
              <a:rPr lang="it-IT" err="1">
                <a:latin typeface="Calibri"/>
                <a:cs typeface="Calibri"/>
              </a:rPr>
              <a:t>remaining</a:t>
            </a:r>
            <a:r>
              <a:rPr lang="it-IT">
                <a:latin typeface="Calibri"/>
                <a:cs typeface="Calibri"/>
              </a:rPr>
              <a:t> </a:t>
            </a:r>
            <a:r>
              <a:rPr lang="it-IT" err="1">
                <a:latin typeface="Calibri"/>
                <a:cs typeface="Calibri"/>
              </a:rPr>
              <a:t>tree</a:t>
            </a:r>
            <a:r>
              <a:rPr lang="it-IT">
                <a:latin typeface="Calibri"/>
                <a:cs typeface="Calibri"/>
              </a:rPr>
              <a:t> </a:t>
            </a:r>
            <a:r>
              <a:rPr lang="it-IT" err="1">
                <a:latin typeface="Calibri"/>
                <a:cs typeface="Calibri"/>
              </a:rPr>
              <a:t>structures</a:t>
            </a:r>
            <a:r>
              <a:rPr lang="it-IT">
                <a:latin typeface="Calibri"/>
                <a:cs typeface="Calibri"/>
              </a:rPr>
              <a:t> :</a:t>
            </a:r>
            <a:endParaRPr lang="it-IT" err="1">
              <a:cs typeface="Calibri" panose="020F0502020204030204" pitchFamily="34" charset="0"/>
            </a:endParaRPr>
          </a:p>
          <a:p>
            <a:endParaRPr lang="it-IT">
              <a:cs typeface="Calibri"/>
            </a:endParaRPr>
          </a:p>
          <a:p>
            <a:r>
              <a:rPr lang="it-IT">
                <a:latin typeface="Calibri"/>
                <a:cs typeface="Calibri"/>
              </a:rPr>
              <a:t>The </a:t>
            </a:r>
            <a:r>
              <a:rPr lang="it-IT" err="1">
                <a:latin typeface="Calibri"/>
                <a:cs typeface="Calibri"/>
              </a:rPr>
              <a:t>whole</a:t>
            </a:r>
            <a:r>
              <a:rPr lang="it-IT">
                <a:latin typeface="Calibri"/>
                <a:cs typeface="Calibri"/>
              </a:rPr>
              <a:t> </a:t>
            </a:r>
            <a:r>
              <a:rPr lang="it-IT" err="1">
                <a:latin typeface="Calibri"/>
                <a:cs typeface="Calibri"/>
              </a:rPr>
              <a:t>residual</a:t>
            </a:r>
            <a:r>
              <a:rPr lang="it-IT">
                <a:latin typeface="Calibri"/>
                <a:cs typeface="Calibri"/>
              </a:rPr>
              <a:t> </a:t>
            </a:r>
            <a:r>
              <a:rPr lang="it-IT" err="1">
                <a:latin typeface="Calibri"/>
                <a:cs typeface="Calibri"/>
              </a:rPr>
              <a:t>term</a:t>
            </a:r>
            <a:r>
              <a:rPr lang="it-IT">
                <a:latin typeface="Calibri"/>
                <a:cs typeface="Calibri"/>
              </a:rPr>
              <a:t> for the </a:t>
            </a:r>
            <a:r>
              <a:rPr lang="it-IT" err="1">
                <a:latin typeface="Calibri"/>
                <a:cs typeface="Calibri"/>
              </a:rPr>
              <a:t>entire</a:t>
            </a:r>
            <a:r>
              <a:rPr lang="it-IT">
                <a:latin typeface="Calibri"/>
                <a:cs typeface="Calibri"/>
              </a:rPr>
              <a:t> </a:t>
            </a:r>
            <a:r>
              <a:rPr lang="it-IT" err="1">
                <a:latin typeface="Calibri"/>
                <a:cs typeface="Calibri"/>
              </a:rPr>
              <a:t>tree</a:t>
            </a:r>
            <a:r>
              <a:rPr lang="it-IT">
                <a:latin typeface="Calibri"/>
                <a:cs typeface="Calibri"/>
              </a:rPr>
              <a:t> </a:t>
            </a:r>
            <a:r>
              <a:rPr lang="it-IT" err="1">
                <a:latin typeface="Calibri"/>
                <a:cs typeface="Calibri"/>
              </a:rPr>
              <a:t>structures</a:t>
            </a:r>
            <a:r>
              <a:rPr lang="it-IT">
                <a:latin typeface="Calibri"/>
                <a:cs typeface="Calibri"/>
              </a:rPr>
              <a:t>:</a:t>
            </a:r>
            <a:r>
              <a:rPr lang="it-IT" b="1">
                <a:latin typeface="Calibri"/>
                <a:cs typeface="Calibri"/>
              </a:rPr>
              <a:t> </a:t>
            </a:r>
          </a:p>
          <a:p>
            <a:endParaRPr lang="it-IT" b="1">
              <a:latin typeface="Calibri"/>
              <a:cs typeface="Calibri"/>
            </a:endParaRPr>
          </a:p>
          <a:p>
            <a:r>
              <a:rPr lang="it-IT" b="1" err="1">
                <a:latin typeface="Calibri"/>
                <a:cs typeface="Calibri"/>
              </a:rPr>
              <a:t>Modified</a:t>
            </a:r>
            <a:r>
              <a:rPr lang="it-IT" b="1">
                <a:latin typeface="Calibri"/>
                <a:cs typeface="Calibri"/>
              </a:rPr>
              <a:t> </a:t>
            </a:r>
            <a:r>
              <a:rPr lang="it-IT" b="1" err="1">
                <a:latin typeface="Calibri"/>
                <a:cs typeface="Calibri"/>
              </a:rPr>
              <a:t>version</a:t>
            </a:r>
            <a:r>
              <a:rPr lang="it-IT" b="1">
                <a:latin typeface="Calibri"/>
                <a:cs typeface="Calibri"/>
              </a:rPr>
              <a:t> of Gibbs sampling</a:t>
            </a:r>
            <a:r>
              <a:rPr lang="it-IT">
                <a:latin typeface="Calibri"/>
                <a:cs typeface="Calibri"/>
              </a:rPr>
              <a:t> --&gt; sampling from </a:t>
            </a:r>
            <a:r>
              <a:rPr lang="it-IT" err="1">
                <a:latin typeface="Calibri"/>
                <a:cs typeface="Calibri"/>
              </a:rPr>
              <a:t>posterior</a:t>
            </a:r>
            <a:r>
              <a:rPr lang="it-IT">
                <a:latin typeface="Calibri"/>
                <a:cs typeface="Calibri"/>
              </a:rPr>
              <a:t> </a:t>
            </a:r>
            <a:r>
              <a:rPr lang="it-IT" err="1">
                <a:latin typeface="Calibri"/>
                <a:cs typeface="Calibri"/>
              </a:rPr>
              <a:t>distribution</a:t>
            </a:r>
            <a:r>
              <a:rPr lang="it-IT">
                <a:latin typeface="Calibri"/>
                <a:cs typeface="Calibri"/>
              </a:rPr>
              <a:t> </a:t>
            </a:r>
            <a:r>
              <a:rPr lang="it-IT" err="1">
                <a:latin typeface="Calibri"/>
                <a:cs typeface="Calibri"/>
              </a:rPr>
              <a:t>without</a:t>
            </a:r>
            <a:r>
              <a:rPr lang="it-IT">
                <a:latin typeface="Calibri"/>
                <a:cs typeface="Calibri"/>
              </a:rPr>
              <a:t> </a:t>
            </a:r>
            <a:r>
              <a:rPr lang="it-IT" err="1">
                <a:latin typeface="Calibri"/>
                <a:cs typeface="Calibri"/>
              </a:rPr>
              <a:t>evaluating</a:t>
            </a:r>
            <a:r>
              <a:rPr lang="it-IT">
                <a:latin typeface="Calibri"/>
                <a:cs typeface="Calibri"/>
              </a:rPr>
              <a:t> non-</a:t>
            </a:r>
            <a:r>
              <a:rPr lang="it-IT" err="1">
                <a:latin typeface="Calibri"/>
                <a:cs typeface="Calibri"/>
              </a:rPr>
              <a:t>trivial</a:t>
            </a:r>
            <a:r>
              <a:rPr lang="it-IT">
                <a:latin typeface="Calibri"/>
                <a:cs typeface="Calibri"/>
              </a:rPr>
              <a:t> </a:t>
            </a:r>
            <a:r>
              <a:rPr lang="it-IT" err="1">
                <a:latin typeface="Calibri"/>
                <a:cs typeface="Calibri"/>
              </a:rPr>
              <a:t>integrals</a:t>
            </a:r>
            <a:endParaRPr lang="it-IT">
              <a:latin typeface="Calibri"/>
              <a:cs typeface="Calibri"/>
            </a:endParaRPr>
          </a:p>
          <a:p>
            <a:endParaRPr lang="it-IT">
              <a:cs typeface="Calibri"/>
            </a:endParaRPr>
          </a:p>
        </p:txBody>
      </p:sp>
      <p:pic>
        <p:nvPicPr>
          <p:cNvPr id="9" name="Immagine 9" descr="Immagine che contiene testo&#10;&#10;Descrizione generata automaticamente">
            <a:extLst>
              <a:ext uri="{FF2B5EF4-FFF2-40B4-BE49-F238E27FC236}">
                <a16:creationId xmlns:a16="http://schemas.microsoft.com/office/drawing/2014/main" id="{BD9C7010-09EC-481B-A4FD-14346EA09E93}"/>
              </a:ext>
            </a:extLst>
          </p:cNvPr>
          <p:cNvPicPr>
            <a:picLocks noChangeAspect="1"/>
          </p:cNvPicPr>
          <p:nvPr/>
        </p:nvPicPr>
        <p:blipFill>
          <a:blip r:embed="rId3"/>
          <a:stretch>
            <a:fillRect/>
          </a:stretch>
        </p:blipFill>
        <p:spPr>
          <a:xfrm>
            <a:off x="7101678" y="4614698"/>
            <a:ext cx="2568733" cy="865755"/>
          </a:xfrm>
          <a:prstGeom prst="rect">
            <a:avLst/>
          </a:prstGeom>
        </p:spPr>
      </p:pic>
      <p:pic>
        <p:nvPicPr>
          <p:cNvPr id="13" name="Immagine 13" descr="Immagine che contiene testo&#10;&#10;Descrizione generata automaticamente">
            <a:extLst>
              <a:ext uri="{FF2B5EF4-FFF2-40B4-BE49-F238E27FC236}">
                <a16:creationId xmlns:a16="http://schemas.microsoft.com/office/drawing/2014/main" id="{59FAB4F0-E36F-4740-BE4C-8A92E7972A2A}"/>
              </a:ext>
            </a:extLst>
          </p:cNvPr>
          <p:cNvPicPr>
            <a:picLocks noChangeAspect="1"/>
          </p:cNvPicPr>
          <p:nvPr/>
        </p:nvPicPr>
        <p:blipFill>
          <a:blip r:embed="rId4"/>
          <a:stretch>
            <a:fillRect/>
          </a:stretch>
        </p:blipFill>
        <p:spPr>
          <a:xfrm>
            <a:off x="602086" y="1318202"/>
            <a:ext cx="6882212" cy="3388101"/>
          </a:xfrm>
          <a:prstGeom prst="rect">
            <a:avLst/>
          </a:prstGeom>
        </p:spPr>
      </p:pic>
      <p:pic>
        <p:nvPicPr>
          <p:cNvPr id="2" name="Immagine 2">
            <a:extLst>
              <a:ext uri="{FF2B5EF4-FFF2-40B4-BE49-F238E27FC236}">
                <a16:creationId xmlns:a16="http://schemas.microsoft.com/office/drawing/2014/main" id="{6F62815A-0B7F-433A-9684-94586AB98B22}"/>
              </a:ext>
            </a:extLst>
          </p:cNvPr>
          <p:cNvPicPr>
            <a:picLocks noChangeAspect="1"/>
          </p:cNvPicPr>
          <p:nvPr/>
        </p:nvPicPr>
        <p:blipFill>
          <a:blip r:embed="rId5"/>
          <a:stretch>
            <a:fillRect/>
          </a:stretch>
        </p:blipFill>
        <p:spPr>
          <a:xfrm>
            <a:off x="1527413" y="4910529"/>
            <a:ext cx="423178" cy="282013"/>
          </a:xfrm>
          <a:prstGeom prst="rect">
            <a:avLst/>
          </a:prstGeom>
        </p:spPr>
      </p:pic>
      <p:pic>
        <p:nvPicPr>
          <p:cNvPr id="3" name="Immagine 13">
            <a:extLst>
              <a:ext uri="{FF2B5EF4-FFF2-40B4-BE49-F238E27FC236}">
                <a16:creationId xmlns:a16="http://schemas.microsoft.com/office/drawing/2014/main" id="{C6FDB3AD-6870-4E14-BB69-9657C0C248CC}"/>
              </a:ext>
            </a:extLst>
          </p:cNvPr>
          <p:cNvPicPr>
            <a:picLocks noChangeAspect="1"/>
          </p:cNvPicPr>
          <p:nvPr/>
        </p:nvPicPr>
        <p:blipFill>
          <a:blip r:embed="rId6"/>
          <a:stretch>
            <a:fillRect/>
          </a:stretch>
        </p:blipFill>
        <p:spPr>
          <a:xfrm>
            <a:off x="5875473" y="5197969"/>
            <a:ext cx="2475768" cy="752838"/>
          </a:xfrm>
          <a:prstGeom prst="rect">
            <a:avLst/>
          </a:prstGeom>
        </p:spPr>
      </p:pic>
    </p:spTree>
    <p:extLst>
      <p:ext uri="{BB962C8B-B14F-4D97-AF65-F5344CB8AC3E}">
        <p14:creationId xmlns:p14="http://schemas.microsoft.com/office/powerpoint/2010/main" val="246266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514103" y="1496071"/>
            <a:ext cx="8733570"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Datasets</a:t>
            </a:r>
            <a:endParaRPr lang="it-IT" sz="2800" b="1">
              <a:cs typeface="Calibri"/>
            </a:endParaRPr>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Results and Discussions</a:t>
            </a:r>
            <a:endParaRPr lang="it-IT" sz="4000"/>
          </a:p>
        </p:txBody>
      </p:sp>
      <p:sp>
        <p:nvSpPr>
          <p:cNvPr id="3" name="CasellaDiTesto 2">
            <a:extLst>
              <a:ext uri="{FF2B5EF4-FFF2-40B4-BE49-F238E27FC236}">
                <a16:creationId xmlns:a16="http://schemas.microsoft.com/office/drawing/2014/main" id="{649E2F83-1FFF-4C9F-B9A4-5D2212E07009}"/>
              </a:ext>
            </a:extLst>
          </p:cNvPr>
          <p:cNvSpPr txBox="1"/>
          <p:nvPr/>
        </p:nvSpPr>
        <p:spPr>
          <a:xfrm>
            <a:off x="514239" y="2014069"/>
            <a:ext cx="8512123" cy="36009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a:latin typeface="Calibri"/>
                <a:cs typeface="Calibri"/>
              </a:rPr>
              <a:t>1. </a:t>
            </a:r>
            <a:r>
              <a:rPr lang="it-IT" b="1">
                <a:latin typeface="Calibri"/>
                <a:cs typeface="Calibri"/>
              </a:rPr>
              <a:t>Diabetes dataset </a:t>
            </a:r>
            <a:r>
              <a:rPr lang="it-IT">
                <a:latin typeface="Calibri"/>
                <a:cs typeface="Calibri"/>
              </a:rPr>
              <a:t>available at Hastie, Tibshirani, Wainright website</a:t>
            </a:r>
          </a:p>
          <a:p>
            <a:pPr marL="285750" indent="-285750">
              <a:buFont typeface="Arial"/>
              <a:buChar char="•"/>
            </a:pPr>
            <a:r>
              <a:rPr lang="it-IT">
                <a:latin typeface="Calibri"/>
                <a:cs typeface="Calibri"/>
              </a:rPr>
              <a:t>442 observations from 442 patients. For our case 3:1 test,train split</a:t>
            </a:r>
          </a:p>
          <a:p>
            <a:pPr marL="285750" indent="-285750">
              <a:buFont typeface="Arial"/>
              <a:buChar char="•"/>
            </a:pPr>
            <a:r>
              <a:rPr lang="it-IT">
                <a:latin typeface="Calibri"/>
                <a:cs typeface="Calibri"/>
              </a:rPr>
              <a:t>Y = quantitative measure of disease progression one year after baseline</a:t>
            </a:r>
          </a:p>
          <a:p>
            <a:pPr marL="285750" indent="-285750">
              <a:buFont typeface="Arial"/>
              <a:buChar char="•"/>
            </a:pPr>
            <a:r>
              <a:rPr lang="it-IT">
                <a:latin typeface="Calibri"/>
                <a:cs typeface="Calibri"/>
              </a:rPr>
              <a:t>X = 10 features ( BMI, sex, age,blood serum measurements )  +  54 codependencies of the features = 64 total covariates </a:t>
            </a:r>
          </a:p>
          <a:p>
            <a:pPr marL="285750" indent="-285750">
              <a:buFont typeface="Arial"/>
              <a:buChar char="•"/>
            </a:pPr>
            <a:endParaRPr lang="it-IT">
              <a:latin typeface="Calibri"/>
              <a:cs typeface="Calibri"/>
            </a:endParaRPr>
          </a:p>
          <a:p>
            <a:r>
              <a:rPr lang="it-IT">
                <a:latin typeface="Calibri"/>
                <a:cs typeface="Calibri"/>
              </a:rPr>
              <a:t>2. </a:t>
            </a:r>
            <a:r>
              <a:rPr lang="it-IT" b="1">
                <a:latin typeface="Calibri"/>
                <a:cs typeface="Calibri"/>
              </a:rPr>
              <a:t>Synthetic Friedman</a:t>
            </a:r>
            <a:r>
              <a:rPr lang="it-IT">
                <a:latin typeface="Calibri"/>
                <a:cs typeface="Calibri"/>
              </a:rPr>
              <a:t> dataset</a:t>
            </a:r>
          </a:p>
          <a:p>
            <a:pPr marL="285750" indent="-285750">
              <a:buFont typeface="Arial"/>
              <a:buChar char="•"/>
            </a:pPr>
            <a:endParaRPr lang="it-IT">
              <a:latin typeface="Calibri"/>
              <a:cs typeface="Calibri"/>
            </a:endParaRPr>
          </a:p>
          <a:p>
            <a:pPr marL="285750" indent="-285750">
              <a:buFont typeface="Arial"/>
              <a:buChar char="•"/>
            </a:pPr>
            <a:endParaRPr lang="it-IT">
              <a:latin typeface="Calibri"/>
              <a:cs typeface="Calibri"/>
            </a:endParaRPr>
          </a:p>
          <a:p>
            <a:pPr marL="285750" indent="-285750">
              <a:buFont typeface="Arial"/>
              <a:buChar char="•"/>
            </a:pPr>
            <a:r>
              <a:rPr lang="it-IT">
                <a:latin typeface="Calibri"/>
                <a:cs typeface="Calibri"/>
              </a:rPr>
              <a:t>X = runif(0,1) for n number of covariates</a:t>
            </a:r>
          </a:p>
          <a:p>
            <a:pPr marL="285750" indent="-285750">
              <a:buFont typeface="Arial"/>
              <a:buChar char="•"/>
            </a:pPr>
            <a:r>
              <a:rPr lang="it-IT">
                <a:latin typeface="Calibri"/>
                <a:cs typeface="Calibri"/>
              </a:rPr>
              <a:t>For our experiments, 100 total covariates --&gt; only the first 5 contributes to response Y</a:t>
            </a:r>
          </a:p>
          <a:p>
            <a:r>
              <a:rPr lang="it-IT">
                <a:latin typeface="Calibri"/>
                <a:cs typeface="Calibri"/>
              </a:rPr>
              <a:t>1000 observations , 500 train set and 500 test set</a:t>
            </a:r>
            <a:endParaRPr lang="it-IT">
              <a:cs typeface="Calibri"/>
            </a:endParaRPr>
          </a:p>
          <a:p>
            <a:pPr marL="285750" indent="-285750">
              <a:buFont typeface="Arial"/>
              <a:buChar char="•"/>
            </a:pPr>
            <a:endParaRPr lang="it-IT">
              <a:cs typeface="Calibri"/>
            </a:endParaRPr>
          </a:p>
        </p:txBody>
      </p:sp>
      <p:pic>
        <p:nvPicPr>
          <p:cNvPr id="7" name="Immagine 8">
            <a:extLst>
              <a:ext uri="{FF2B5EF4-FFF2-40B4-BE49-F238E27FC236}">
                <a16:creationId xmlns:a16="http://schemas.microsoft.com/office/drawing/2014/main" id="{279E6D46-1CBE-4DEE-A98F-B41BB8954842}"/>
              </a:ext>
            </a:extLst>
          </p:cNvPr>
          <p:cNvPicPr>
            <a:picLocks noChangeAspect="1"/>
          </p:cNvPicPr>
          <p:nvPr/>
        </p:nvPicPr>
        <p:blipFill>
          <a:blip r:embed="rId2"/>
          <a:stretch>
            <a:fillRect/>
          </a:stretch>
        </p:blipFill>
        <p:spPr>
          <a:xfrm>
            <a:off x="960620" y="3953596"/>
            <a:ext cx="7835623" cy="381320"/>
          </a:xfrm>
          <a:prstGeom prst="rect">
            <a:avLst/>
          </a:prstGeom>
        </p:spPr>
      </p:pic>
      <p:sp>
        <p:nvSpPr>
          <p:cNvPr id="20" name="CasellaDiTesto 19">
            <a:extLst>
              <a:ext uri="{FF2B5EF4-FFF2-40B4-BE49-F238E27FC236}">
                <a16:creationId xmlns:a16="http://schemas.microsoft.com/office/drawing/2014/main" id="{578BDEAF-080C-441E-90D7-CBAF342E5D34}"/>
              </a:ext>
            </a:extLst>
          </p:cNvPr>
          <p:cNvSpPr txBox="1"/>
          <p:nvPr/>
        </p:nvSpPr>
        <p:spPr>
          <a:xfrm>
            <a:off x="513611" y="5478940"/>
            <a:ext cx="8658004" cy="83099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b="1">
                <a:latin typeface="Calibri"/>
                <a:cs typeface="Calibri"/>
              </a:rPr>
              <a:t>'bartMachine' </a:t>
            </a:r>
            <a:r>
              <a:rPr lang="it-IT">
                <a:latin typeface="Calibri"/>
                <a:cs typeface="Calibri"/>
              </a:rPr>
              <a:t>BART implementation in R compared against</a:t>
            </a:r>
            <a:r>
              <a:rPr lang="it-IT" b="1">
                <a:latin typeface="Calibri"/>
                <a:cs typeface="Calibri"/>
              </a:rPr>
              <a:t> classic CART</a:t>
            </a:r>
            <a:r>
              <a:rPr lang="it-IT">
                <a:latin typeface="Calibri"/>
                <a:cs typeface="Calibri"/>
              </a:rPr>
              <a:t> and </a:t>
            </a:r>
            <a:r>
              <a:rPr lang="it-IT" b="1">
                <a:latin typeface="Calibri"/>
                <a:cs typeface="Calibri"/>
              </a:rPr>
              <a:t>random forest</a:t>
            </a:r>
          </a:p>
          <a:p>
            <a:endParaRPr lang="it-IT" b="1">
              <a:cs typeface="Calibri"/>
            </a:endParaRPr>
          </a:p>
          <a:p>
            <a:r>
              <a:rPr lang="it-IT">
                <a:latin typeface="Calibri"/>
                <a:cs typeface="Calibri"/>
              </a:rPr>
              <a:t>Comparison metrics : </a:t>
            </a:r>
            <a:r>
              <a:rPr lang="it-IT" b="1">
                <a:latin typeface="Calibri"/>
                <a:cs typeface="Calibri"/>
              </a:rPr>
              <a:t>test set</a:t>
            </a:r>
            <a:r>
              <a:rPr lang="it-IT">
                <a:latin typeface="Calibri"/>
                <a:cs typeface="Calibri"/>
              </a:rPr>
              <a:t> </a:t>
            </a:r>
            <a:r>
              <a:rPr lang="it-IT" b="1">
                <a:latin typeface="Calibri"/>
                <a:cs typeface="Calibri"/>
              </a:rPr>
              <a:t>RMSE </a:t>
            </a:r>
            <a:r>
              <a:rPr lang="it-IT">
                <a:latin typeface="Calibri"/>
                <a:cs typeface="Calibri"/>
              </a:rPr>
              <a:t>and </a:t>
            </a:r>
            <a:r>
              <a:rPr lang="it-IT" b="1">
                <a:latin typeface="Calibri"/>
                <a:cs typeface="Calibri"/>
              </a:rPr>
              <a:t>R-squared</a:t>
            </a:r>
            <a:endParaRPr lang="it-IT" b="1">
              <a:cs typeface="Calibri"/>
            </a:endParaRPr>
          </a:p>
        </p:txBody>
      </p:sp>
    </p:spTree>
    <p:extLst>
      <p:ext uri="{BB962C8B-B14F-4D97-AF65-F5344CB8AC3E}">
        <p14:creationId xmlns:p14="http://schemas.microsoft.com/office/powerpoint/2010/main" val="101597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156333" y="1363556"/>
            <a:ext cx="8733570"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 bartMachine fitting results</a:t>
            </a:r>
            <a:endParaRPr lang="it-IT" sz="2800" b="1">
              <a:cs typeface="Calibri"/>
            </a:endParaRPr>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Results and Discussions</a:t>
            </a:r>
            <a:endParaRPr lang="it-IT" sz="4000"/>
          </a:p>
        </p:txBody>
      </p:sp>
      <p:sp>
        <p:nvSpPr>
          <p:cNvPr id="3" name="CasellaDiTesto 2">
            <a:extLst>
              <a:ext uri="{FF2B5EF4-FFF2-40B4-BE49-F238E27FC236}">
                <a16:creationId xmlns:a16="http://schemas.microsoft.com/office/drawing/2014/main" id="{649E2F83-1FFF-4C9F-B9A4-5D2212E07009}"/>
              </a:ext>
            </a:extLst>
          </p:cNvPr>
          <p:cNvSpPr txBox="1"/>
          <p:nvPr/>
        </p:nvSpPr>
        <p:spPr>
          <a:xfrm>
            <a:off x="514239" y="2014069"/>
            <a:ext cx="851212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it-IT">
              <a:cs typeface="Calibri"/>
            </a:endParaRPr>
          </a:p>
        </p:txBody>
      </p:sp>
      <p:sp>
        <p:nvSpPr>
          <p:cNvPr id="20" name="CasellaDiTesto 19">
            <a:extLst>
              <a:ext uri="{FF2B5EF4-FFF2-40B4-BE49-F238E27FC236}">
                <a16:creationId xmlns:a16="http://schemas.microsoft.com/office/drawing/2014/main" id="{578BDEAF-080C-441E-90D7-CBAF342E5D34}"/>
              </a:ext>
            </a:extLst>
          </p:cNvPr>
          <p:cNvSpPr txBox="1"/>
          <p:nvPr/>
        </p:nvSpPr>
        <p:spPr>
          <a:xfrm>
            <a:off x="513611" y="5200660"/>
            <a:ext cx="8658004"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it-IT" b="1">
              <a:cs typeface="Calibri"/>
            </a:endParaRPr>
          </a:p>
        </p:txBody>
      </p:sp>
      <p:pic>
        <p:nvPicPr>
          <p:cNvPr id="2" name="Immagine 8">
            <a:extLst>
              <a:ext uri="{FF2B5EF4-FFF2-40B4-BE49-F238E27FC236}">
                <a16:creationId xmlns:a16="http://schemas.microsoft.com/office/drawing/2014/main" id="{CD132733-3F96-4D85-ACCD-6E52141384F3}"/>
              </a:ext>
            </a:extLst>
          </p:cNvPr>
          <p:cNvPicPr>
            <a:picLocks noChangeAspect="1"/>
          </p:cNvPicPr>
          <p:nvPr/>
        </p:nvPicPr>
        <p:blipFill>
          <a:blip r:embed="rId2"/>
          <a:stretch>
            <a:fillRect/>
          </a:stretch>
        </p:blipFill>
        <p:spPr>
          <a:xfrm>
            <a:off x="448089" y="1756700"/>
            <a:ext cx="4321223" cy="4321449"/>
          </a:xfrm>
          <a:prstGeom prst="rect">
            <a:avLst/>
          </a:prstGeom>
        </p:spPr>
      </p:pic>
      <p:pic>
        <p:nvPicPr>
          <p:cNvPr id="9" name="Immagine 9">
            <a:extLst>
              <a:ext uri="{FF2B5EF4-FFF2-40B4-BE49-F238E27FC236}">
                <a16:creationId xmlns:a16="http://schemas.microsoft.com/office/drawing/2014/main" id="{AD78505A-CE70-4449-8C9D-C0C704C9864F}"/>
              </a:ext>
            </a:extLst>
          </p:cNvPr>
          <p:cNvPicPr>
            <a:picLocks noChangeAspect="1"/>
          </p:cNvPicPr>
          <p:nvPr/>
        </p:nvPicPr>
        <p:blipFill>
          <a:blip r:embed="rId3"/>
          <a:stretch>
            <a:fillRect/>
          </a:stretch>
        </p:blipFill>
        <p:spPr>
          <a:xfrm>
            <a:off x="5030992" y="1675377"/>
            <a:ext cx="4241649" cy="4215345"/>
          </a:xfrm>
          <a:prstGeom prst="rect">
            <a:avLst/>
          </a:prstGeom>
        </p:spPr>
      </p:pic>
      <p:sp>
        <p:nvSpPr>
          <p:cNvPr id="10" name="CasellaDiTesto 9">
            <a:extLst>
              <a:ext uri="{FF2B5EF4-FFF2-40B4-BE49-F238E27FC236}">
                <a16:creationId xmlns:a16="http://schemas.microsoft.com/office/drawing/2014/main" id="{CC962DD9-B22C-4195-9D14-68F3A3B59530}"/>
              </a:ext>
            </a:extLst>
          </p:cNvPr>
          <p:cNvSpPr txBox="1"/>
          <p:nvPr/>
        </p:nvSpPr>
        <p:spPr>
          <a:xfrm>
            <a:off x="713000" y="6082253"/>
            <a:ext cx="3963294"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b="1">
                <a:latin typeface="Calibri"/>
                <a:cs typeface="Calibri"/>
              </a:rPr>
              <a:t>Credible interval</a:t>
            </a:r>
            <a:r>
              <a:rPr lang="it-IT">
                <a:latin typeface="Calibri"/>
                <a:cs typeface="Calibri"/>
              </a:rPr>
              <a:t> doesn't take into account of regularization uncertainty!</a:t>
            </a:r>
            <a:endParaRPr lang="it-IT"/>
          </a:p>
        </p:txBody>
      </p:sp>
      <p:sp>
        <p:nvSpPr>
          <p:cNvPr id="12" name="CasellaDiTesto 11">
            <a:extLst>
              <a:ext uri="{FF2B5EF4-FFF2-40B4-BE49-F238E27FC236}">
                <a16:creationId xmlns:a16="http://schemas.microsoft.com/office/drawing/2014/main" id="{4DD1DFED-B5B9-4133-998C-3C8B85869E54}"/>
              </a:ext>
            </a:extLst>
          </p:cNvPr>
          <p:cNvSpPr txBox="1"/>
          <p:nvPr/>
        </p:nvSpPr>
        <p:spPr>
          <a:xfrm>
            <a:off x="5523067" y="6002743"/>
            <a:ext cx="3963294"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b="1">
                <a:latin typeface="Calibri"/>
                <a:cs typeface="Calibri"/>
              </a:rPr>
              <a:t>Prediction interval</a:t>
            </a:r>
            <a:r>
              <a:rPr lang="it-IT">
                <a:latin typeface="Calibri"/>
                <a:cs typeface="Calibri"/>
              </a:rPr>
              <a:t> with regularization uncertainty included --&gt; reasonable fit!</a:t>
            </a:r>
            <a:endParaRPr lang="it-IT">
              <a:cs typeface="Calibri"/>
            </a:endParaRPr>
          </a:p>
        </p:txBody>
      </p:sp>
    </p:spTree>
    <p:extLst>
      <p:ext uri="{BB962C8B-B14F-4D97-AF65-F5344CB8AC3E}">
        <p14:creationId xmlns:p14="http://schemas.microsoft.com/office/powerpoint/2010/main" val="282586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408097" y="1284047"/>
            <a:ext cx="8733570"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 bartMachine assumption check</a:t>
            </a:r>
            <a:endParaRPr lang="it-IT" sz="2800" b="1">
              <a:cs typeface="Calibri"/>
            </a:endParaRPr>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Results and Discussions</a:t>
            </a:r>
            <a:endParaRPr lang="it-IT" sz="4000"/>
          </a:p>
        </p:txBody>
      </p:sp>
      <p:sp>
        <p:nvSpPr>
          <p:cNvPr id="3" name="CasellaDiTesto 2">
            <a:extLst>
              <a:ext uri="{FF2B5EF4-FFF2-40B4-BE49-F238E27FC236}">
                <a16:creationId xmlns:a16="http://schemas.microsoft.com/office/drawing/2014/main" id="{649E2F83-1FFF-4C9F-B9A4-5D2212E07009}"/>
              </a:ext>
            </a:extLst>
          </p:cNvPr>
          <p:cNvSpPr txBox="1"/>
          <p:nvPr/>
        </p:nvSpPr>
        <p:spPr>
          <a:xfrm>
            <a:off x="514239" y="2014069"/>
            <a:ext cx="851212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it-IT">
              <a:cs typeface="Calibri"/>
            </a:endParaRPr>
          </a:p>
        </p:txBody>
      </p:sp>
      <p:sp>
        <p:nvSpPr>
          <p:cNvPr id="20" name="CasellaDiTesto 19">
            <a:extLst>
              <a:ext uri="{FF2B5EF4-FFF2-40B4-BE49-F238E27FC236}">
                <a16:creationId xmlns:a16="http://schemas.microsoft.com/office/drawing/2014/main" id="{578BDEAF-080C-441E-90D7-CBAF342E5D34}"/>
              </a:ext>
            </a:extLst>
          </p:cNvPr>
          <p:cNvSpPr txBox="1"/>
          <p:nvPr/>
        </p:nvSpPr>
        <p:spPr>
          <a:xfrm>
            <a:off x="513611" y="5200660"/>
            <a:ext cx="8658004"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it-IT" b="1">
              <a:cs typeface="Calibri"/>
            </a:endParaRPr>
          </a:p>
        </p:txBody>
      </p:sp>
      <p:pic>
        <p:nvPicPr>
          <p:cNvPr id="7" name="Immagine 10">
            <a:extLst>
              <a:ext uri="{FF2B5EF4-FFF2-40B4-BE49-F238E27FC236}">
                <a16:creationId xmlns:a16="http://schemas.microsoft.com/office/drawing/2014/main" id="{E0CEFB75-013C-48A4-89F1-BCD95B49D758}"/>
              </a:ext>
            </a:extLst>
          </p:cNvPr>
          <p:cNvPicPr>
            <a:picLocks noChangeAspect="1"/>
          </p:cNvPicPr>
          <p:nvPr/>
        </p:nvPicPr>
        <p:blipFill>
          <a:blip r:embed="rId2"/>
          <a:stretch>
            <a:fillRect/>
          </a:stretch>
        </p:blipFill>
        <p:spPr>
          <a:xfrm>
            <a:off x="405877" y="1764971"/>
            <a:ext cx="5594361" cy="4857280"/>
          </a:xfrm>
          <a:prstGeom prst="rect">
            <a:avLst/>
          </a:prstGeom>
        </p:spPr>
      </p:pic>
      <p:sp>
        <p:nvSpPr>
          <p:cNvPr id="11" name="CasellaDiTesto 10">
            <a:extLst>
              <a:ext uri="{FF2B5EF4-FFF2-40B4-BE49-F238E27FC236}">
                <a16:creationId xmlns:a16="http://schemas.microsoft.com/office/drawing/2014/main" id="{55594289-989F-4421-A0EB-FB991CC7C37E}"/>
              </a:ext>
            </a:extLst>
          </p:cNvPr>
          <p:cNvSpPr txBox="1"/>
          <p:nvPr/>
        </p:nvSpPr>
        <p:spPr>
          <a:xfrm>
            <a:off x="5986422" y="2756171"/>
            <a:ext cx="3353247" cy="22159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it-IT">
                <a:latin typeface="Calibri"/>
                <a:cs typeface="Calibri"/>
              </a:rPr>
              <a:t>The p-value  for shapiro-wilk test = 0.167 &gt; 0.05 --&gt; Null hypothesis of normality of residuals </a:t>
            </a:r>
            <a:r>
              <a:rPr lang="it-IT" b="1">
                <a:latin typeface="Calibri"/>
                <a:cs typeface="Calibri"/>
              </a:rPr>
              <a:t>not rejected</a:t>
            </a:r>
            <a:r>
              <a:rPr lang="it-IT">
                <a:latin typeface="Calibri"/>
                <a:cs typeface="Calibri"/>
              </a:rPr>
              <a:t>!</a:t>
            </a:r>
          </a:p>
          <a:p>
            <a:pPr marL="285750" indent="-285750">
              <a:buFont typeface="Arial"/>
              <a:buChar char="•"/>
            </a:pPr>
            <a:r>
              <a:rPr lang="it-IT">
                <a:latin typeface="Calibri"/>
                <a:cs typeface="Calibri"/>
              </a:rPr>
              <a:t>Visual inspection of normal Q-Q plot and heteroskedasticity plot further confirms</a:t>
            </a:r>
            <a:r>
              <a:rPr lang="it-IT" b="1">
                <a:latin typeface="Calibri"/>
                <a:cs typeface="Calibri"/>
              </a:rPr>
              <a:t> normality of residuals</a:t>
            </a:r>
            <a:r>
              <a:rPr lang="it-IT">
                <a:latin typeface="Calibri"/>
                <a:cs typeface="Calibri"/>
              </a:rPr>
              <a:t>!</a:t>
            </a:r>
            <a:endParaRPr lang="it-IT">
              <a:cs typeface="Calibri"/>
            </a:endParaRPr>
          </a:p>
        </p:txBody>
      </p:sp>
    </p:spTree>
    <p:extLst>
      <p:ext uri="{BB962C8B-B14F-4D97-AF65-F5344CB8AC3E}">
        <p14:creationId xmlns:p14="http://schemas.microsoft.com/office/powerpoint/2010/main" val="159996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408097" y="1284047"/>
            <a:ext cx="8733570"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 bartMachine MCMC convergence check</a:t>
            </a:r>
            <a:endParaRPr lang="it-IT" sz="2800" b="1">
              <a:cs typeface="Calibri"/>
            </a:endParaRPr>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Results and Discussions</a:t>
            </a:r>
            <a:endParaRPr lang="it-IT" sz="4000"/>
          </a:p>
        </p:txBody>
      </p:sp>
      <p:sp>
        <p:nvSpPr>
          <p:cNvPr id="20" name="CasellaDiTesto 19">
            <a:extLst>
              <a:ext uri="{FF2B5EF4-FFF2-40B4-BE49-F238E27FC236}">
                <a16:creationId xmlns:a16="http://schemas.microsoft.com/office/drawing/2014/main" id="{578BDEAF-080C-441E-90D7-CBAF342E5D34}"/>
              </a:ext>
            </a:extLst>
          </p:cNvPr>
          <p:cNvSpPr txBox="1"/>
          <p:nvPr/>
        </p:nvSpPr>
        <p:spPr>
          <a:xfrm>
            <a:off x="513611" y="5200660"/>
            <a:ext cx="8658004"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it-IT" b="1">
              <a:cs typeface="Calibri"/>
            </a:endParaRPr>
          </a:p>
        </p:txBody>
      </p:sp>
      <p:pic>
        <p:nvPicPr>
          <p:cNvPr id="2" name="Immagine 8">
            <a:extLst>
              <a:ext uri="{FF2B5EF4-FFF2-40B4-BE49-F238E27FC236}">
                <a16:creationId xmlns:a16="http://schemas.microsoft.com/office/drawing/2014/main" id="{AE613388-A84B-44D8-B56E-F398CFD66B6B}"/>
              </a:ext>
            </a:extLst>
          </p:cNvPr>
          <p:cNvPicPr>
            <a:picLocks noChangeAspect="1"/>
          </p:cNvPicPr>
          <p:nvPr/>
        </p:nvPicPr>
        <p:blipFill>
          <a:blip r:embed="rId2"/>
          <a:stretch>
            <a:fillRect/>
          </a:stretch>
        </p:blipFill>
        <p:spPr>
          <a:xfrm>
            <a:off x="696704" y="1758971"/>
            <a:ext cx="8313049" cy="4286728"/>
          </a:xfrm>
          <a:prstGeom prst="rect">
            <a:avLst/>
          </a:prstGeom>
        </p:spPr>
      </p:pic>
      <p:sp>
        <p:nvSpPr>
          <p:cNvPr id="9" name="CasellaDiTesto 8">
            <a:extLst>
              <a:ext uri="{FF2B5EF4-FFF2-40B4-BE49-F238E27FC236}">
                <a16:creationId xmlns:a16="http://schemas.microsoft.com/office/drawing/2014/main" id="{AB3E7D26-6477-4EA4-972E-14162D428AC8}"/>
              </a:ext>
            </a:extLst>
          </p:cNvPr>
          <p:cNvSpPr txBox="1"/>
          <p:nvPr/>
        </p:nvSpPr>
        <p:spPr>
          <a:xfrm>
            <a:off x="959931" y="6095536"/>
            <a:ext cx="865800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b="1">
                <a:latin typeface="Calibri"/>
                <a:cs typeface="Calibri"/>
              </a:rPr>
              <a:t>Overall convergence</a:t>
            </a:r>
            <a:r>
              <a:rPr lang="it-IT">
                <a:latin typeface="Calibri"/>
                <a:cs typeface="Calibri"/>
              </a:rPr>
              <a:t> of trace plots of</a:t>
            </a:r>
            <a:r>
              <a:rPr lang="it-IT" b="1">
                <a:latin typeface="Calibri"/>
                <a:cs typeface="Calibri"/>
              </a:rPr>
              <a:t> variance</a:t>
            </a:r>
            <a:r>
              <a:rPr lang="it-IT">
                <a:latin typeface="Calibri"/>
                <a:cs typeface="Calibri"/>
              </a:rPr>
              <a:t> and</a:t>
            </a:r>
            <a:r>
              <a:rPr lang="it-IT" b="1">
                <a:latin typeface="Calibri"/>
                <a:cs typeface="Calibri"/>
              </a:rPr>
              <a:t> tree parameters</a:t>
            </a:r>
            <a:r>
              <a:rPr lang="it-IT">
                <a:latin typeface="Calibri"/>
                <a:cs typeface="Calibri"/>
              </a:rPr>
              <a:t> post burn-in </a:t>
            </a:r>
            <a:endParaRPr lang="it-IT">
              <a:cs typeface="Calibri"/>
            </a:endParaRPr>
          </a:p>
        </p:txBody>
      </p:sp>
    </p:spTree>
    <p:extLst>
      <p:ext uri="{BB962C8B-B14F-4D97-AF65-F5344CB8AC3E}">
        <p14:creationId xmlns:p14="http://schemas.microsoft.com/office/powerpoint/2010/main" val="126467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606858" y="1336363"/>
            <a:ext cx="8747171" cy="67710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000" b="1">
                <a:latin typeface="Calibri"/>
                <a:cs typeface="Calibri"/>
              </a:rPr>
              <a:t>Overall </a:t>
            </a:r>
            <a:r>
              <a:rPr lang="it-IT" sz="2000" b="1" err="1">
                <a:latin typeface="Calibri"/>
                <a:cs typeface="Calibri"/>
              </a:rPr>
              <a:t>bartMachine</a:t>
            </a:r>
            <a:r>
              <a:rPr lang="it-IT" sz="2000" b="1">
                <a:latin typeface="Calibri"/>
                <a:cs typeface="Calibri"/>
              </a:rPr>
              <a:t> </a:t>
            </a:r>
            <a:r>
              <a:rPr lang="it-IT" sz="2000" b="1" err="1">
                <a:latin typeface="Calibri"/>
                <a:cs typeface="Calibri"/>
              </a:rPr>
              <a:t>results</a:t>
            </a:r>
            <a:r>
              <a:rPr lang="it-IT" sz="2000" b="1">
                <a:latin typeface="Calibri"/>
                <a:cs typeface="Calibri"/>
              </a:rPr>
              <a:t> for </a:t>
            </a:r>
            <a:r>
              <a:rPr lang="it-IT" sz="2000" b="1" err="1">
                <a:latin typeface="Calibri"/>
                <a:cs typeface="Calibri"/>
              </a:rPr>
              <a:t>diabetes</a:t>
            </a:r>
            <a:r>
              <a:rPr lang="it-IT" sz="2000" b="1">
                <a:latin typeface="Calibri"/>
                <a:cs typeface="Calibri"/>
              </a:rPr>
              <a:t> dataset</a:t>
            </a:r>
            <a:endParaRPr lang="it-IT" sz="2000" b="1">
              <a:cs typeface="Calibri"/>
            </a:endParaRPr>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Results and Discussions</a:t>
            </a:r>
            <a:endParaRPr lang="it-IT" sz="4000"/>
          </a:p>
        </p:txBody>
      </p:sp>
      <p:sp>
        <p:nvSpPr>
          <p:cNvPr id="20" name="CasellaDiTesto 19">
            <a:extLst>
              <a:ext uri="{FF2B5EF4-FFF2-40B4-BE49-F238E27FC236}">
                <a16:creationId xmlns:a16="http://schemas.microsoft.com/office/drawing/2014/main" id="{578BDEAF-080C-441E-90D7-CBAF342E5D34}"/>
              </a:ext>
            </a:extLst>
          </p:cNvPr>
          <p:cNvSpPr txBox="1"/>
          <p:nvPr/>
        </p:nvSpPr>
        <p:spPr>
          <a:xfrm>
            <a:off x="513611" y="5200660"/>
            <a:ext cx="8658004"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it-IT" b="1">
              <a:cs typeface="Calibri"/>
            </a:endParaRPr>
          </a:p>
        </p:txBody>
      </p:sp>
      <p:graphicFrame>
        <p:nvGraphicFramePr>
          <p:cNvPr id="7" name="Tabella 9">
            <a:extLst>
              <a:ext uri="{FF2B5EF4-FFF2-40B4-BE49-F238E27FC236}">
                <a16:creationId xmlns:a16="http://schemas.microsoft.com/office/drawing/2014/main" id="{9FF37B54-DE39-47A6-8B24-F13C744AA6F3}"/>
              </a:ext>
            </a:extLst>
          </p:cNvPr>
          <p:cNvGraphicFramePr>
            <a:graphicFrameLocks noGrp="1"/>
          </p:cNvGraphicFramePr>
          <p:nvPr>
            <p:extLst>
              <p:ext uri="{D42A27DB-BD31-4B8C-83A1-F6EECF244321}">
                <p14:modId xmlns:p14="http://schemas.microsoft.com/office/powerpoint/2010/main" val="2436115093"/>
              </p:ext>
            </p:extLst>
          </p:nvPr>
        </p:nvGraphicFramePr>
        <p:xfrm>
          <a:off x="2535594" y="1969538"/>
          <a:ext cx="4678618" cy="1112520"/>
        </p:xfrm>
        <a:graphic>
          <a:graphicData uri="http://schemas.openxmlformats.org/drawingml/2006/table">
            <a:tbl>
              <a:tblPr firstRow="1" bandRow="1">
                <a:tableStyleId>{5C22544A-7EE6-4342-B048-85BDC9FD1C3A}</a:tableStyleId>
              </a:tblPr>
              <a:tblGrid>
                <a:gridCol w="1259747">
                  <a:extLst>
                    <a:ext uri="{9D8B030D-6E8A-4147-A177-3AD203B41FA5}">
                      <a16:colId xmlns:a16="http://schemas.microsoft.com/office/drawing/2014/main" val="2031547399"/>
                    </a:ext>
                  </a:extLst>
                </a:gridCol>
                <a:gridCol w="1053490">
                  <a:extLst>
                    <a:ext uri="{9D8B030D-6E8A-4147-A177-3AD203B41FA5}">
                      <a16:colId xmlns:a16="http://schemas.microsoft.com/office/drawing/2014/main" val="2584182947"/>
                    </a:ext>
                  </a:extLst>
                </a:gridCol>
                <a:gridCol w="1232383">
                  <a:extLst>
                    <a:ext uri="{9D8B030D-6E8A-4147-A177-3AD203B41FA5}">
                      <a16:colId xmlns:a16="http://schemas.microsoft.com/office/drawing/2014/main" val="2970803855"/>
                    </a:ext>
                  </a:extLst>
                </a:gridCol>
                <a:gridCol w="1132998">
                  <a:extLst>
                    <a:ext uri="{9D8B030D-6E8A-4147-A177-3AD203B41FA5}">
                      <a16:colId xmlns:a16="http://schemas.microsoft.com/office/drawing/2014/main" val="3989079840"/>
                    </a:ext>
                  </a:extLst>
                </a:gridCol>
              </a:tblGrid>
              <a:tr h="370840">
                <a:tc>
                  <a:txBody>
                    <a:bodyPr/>
                    <a:lstStyle/>
                    <a:p>
                      <a:endParaRPr lang="it-IT">
                        <a:solidFill>
                          <a:schemeClr val="tx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sz="1350" b="1" i="0" u="none" strike="noStrike" noProof="0">
                          <a:solidFill>
                            <a:schemeClr val="tx1"/>
                          </a:solidFill>
                          <a:latin typeface="Arial"/>
                        </a:rPr>
                        <a:t>In-sample </a:t>
                      </a:r>
                      <a:endParaRPr lang="it-IT"/>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it-IT">
                          <a:solidFill>
                            <a:schemeClr val="tx1"/>
                          </a:solidFill>
                        </a:rPr>
                        <a:t>10-fold CV</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it-IT">
                          <a:solidFill>
                            <a:schemeClr val="tx1"/>
                          </a:solidFill>
                        </a:rPr>
                        <a:t>Test-set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556800280"/>
                  </a:ext>
                </a:extLst>
              </a:tr>
              <a:tr h="370840">
                <a:tc>
                  <a:txBody>
                    <a:bodyPr/>
                    <a:lstStyle/>
                    <a:p>
                      <a:r>
                        <a:rPr lang="it-IT" b="1">
                          <a:solidFill>
                            <a:schemeClr val="tx1"/>
                          </a:solidFill>
                        </a:rPr>
                        <a:t>RMSE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it-IT">
                          <a:solidFill>
                            <a:schemeClr val="tx1"/>
                          </a:solidFill>
                        </a:rPr>
                        <a:t>41.6</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it-IT">
                          <a:solidFill>
                            <a:schemeClr val="tx1"/>
                          </a:solidFill>
                        </a:rPr>
                        <a:t>56.9</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it-IT">
                          <a:solidFill>
                            <a:schemeClr val="tx1"/>
                          </a:solidFill>
                        </a:rPr>
                        <a:t>56.1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90682520"/>
                  </a:ext>
                </a:extLst>
              </a:tr>
              <a:tr h="370840">
                <a:tc>
                  <a:txBody>
                    <a:bodyPr/>
                    <a:lstStyle/>
                    <a:p>
                      <a:r>
                        <a:rPr lang="it-IT" b="1">
                          <a:solidFill>
                            <a:schemeClr val="tx1"/>
                          </a:solidFill>
                        </a:rPr>
                        <a:t>R-</a:t>
                      </a:r>
                      <a:r>
                        <a:rPr lang="it-IT" b="1" err="1">
                          <a:solidFill>
                            <a:schemeClr val="tx1"/>
                          </a:solidFill>
                        </a:rPr>
                        <a:t>squared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it-IT">
                          <a:solidFill>
                            <a:schemeClr val="tx1"/>
                          </a:solidFill>
                        </a:rPr>
                        <a:t>0.71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it-IT">
                          <a:solidFill>
                            <a:schemeClr val="tx1"/>
                          </a:solidFill>
                        </a:rPr>
                        <a:t>0.45</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1"/>
                    </a:solidFill>
                  </a:tcPr>
                </a:tc>
                <a:tc>
                  <a:txBody>
                    <a:bodyPr/>
                    <a:lstStyle/>
                    <a:p>
                      <a:pPr lvl="0">
                        <a:buNone/>
                      </a:pPr>
                      <a:r>
                        <a:rPr lang="it-IT">
                          <a:solidFill>
                            <a:schemeClr val="tx1"/>
                          </a:solidFill>
                        </a:rPr>
                        <a:t>0.50</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48364806"/>
                  </a:ext>
                </a:extLst>
              </a:tr>
            </a:tbl>
          </a:graphicData>
        </a:graphic>
      </p:graphicFrame>
      <p:sp>
        <p:nvSpPr>
          <p:cNvPr id="2" name="CasellaDiTesto 1">
            <a:extLst>
              <a:ext uri="{FF2B5EF4-FFF2-40B4-BE49-F238E27FC236}">
                <a16:creationId xmlns:a16="http://schemas.microsoft.com/office/drawing/2014/main" id="{D62CEA82-771F-410B-92FD-1574D8D98FC3}"/>
              </a:ext>
            </a:extLst>
          </p:cNvPr>
          <p:cNvSpPr txBox="1"/>
          <p:nvPr/>
        </p:nvSpPr>
        <p:spPr>
          <a:xfrm>
            <a:off x="787671" y="3312732"/>
            <a:ext cx="865800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b="1" err="1">
                <a:latin typeface="Calibri"/>
                <a:cs typeface="Calibri"/>
              </a:rPr>
              <a:t>Slight</a:t>
            </a:r>
            <a:r>
              <a:rPr lang="it-IT" b="1">
                <a:latin typeface="Calibri"/>
                <a:cs typeface="Calibri"/>
              </a:rPr>
              <a:t> </a:t>
            </a:r>
            <a:r>
              <a:rPr lang="it-IT" b="1" err="1">
                <a:latin typeface="Calibri"/>
                <a:cs typeface="Calibri"/>
              </a:rPr>
              <a:t>overfitting</a:t>
            </a:r>
            <a:r>
              <a:rPr lang="it-IT">
                <a:latin typeface="Calibri"/>
                <a:cs typeface="Calibri"/>
              </a:rPr>
              <a:t> in general</a:t>
            </a:r>
            <a:endParaRPr lang="it-IT">
              <a:cs typeface="Calibri"/>
            </a:endParaRPr>
          </a:p>
        </p:txBody>
      </p:sp>
      <p:graphicFrame>
        <p:nvGraphicFramePr>
          <p:cNvPr id="10" name="Tabella 9">
            <a:extLst>
              <a:ext uri="{FF2B5EF4-FFF2-40B4-BE49-F238E27FC236}">
                <a16:creationId xmlns:a16="http://schemas.microsoft.com/office/drawing/2014/main" id="{C598B495-E30F-4503-BE7D-44B2EBEEF874}"/>
              </a:ext>
            </a:extLst>
          </p:cNvPr>
          <p:cNvGraphicFramePr>
            <a:graphicFrameLocks noGrp="1"/>
          </p:cNvGraphicFramePr>
          <p:nvPr>
            <p:extLst>
              <p:ext uri="{D42A27DB-BD31-4B8C-83A1-F6EECF244321}">
                <p14:modId xmlns:p14="http://schemas.microsoft.com/office/powerpoint/2010/main" val="735203770"/>
              </p:ext>
            </p:extLst>
          </p:nvPr>
        </p:nvGraphicFramePr>
        <p:xfrm>
          <a:off x="2333981" y="4549024"/>
          <a:ext cx="5044828" cy="1111166"/>
        </p:xfrm>
        <a:graphic>
          <a:graphicData uri="http://schemas.openxmlformats.org/drawingml/2006/table">
            <a:tbl>
              <a:tblPr firstRow="1" bandRow="1">
                <a:tableStyleId>{5C22544A-7EE6-4342-B048-85BDC9FD1C3A}</a:tableStyleId>
              </a:tblPr>
              <a:tblGrid>
                <a:gridCol w="1358350">
                  <a:extLst>
                    <a:ext uri="{9D8B030D-6E8A-4147-A177-3AD203B41FA5}">
                      <a16:colId xmlns:a16="http://schemas.microsoft.com/office/drawing/2014/main" val="1636742791"/>
                    </a:ext>
                  </a:extLst>
                </a:gridCol>
                <a:gridCol w="795085">
                  <a:extLst>
                    <a:ext uri="{9D8B030D-6E8A-4147-A177-3AD203B41FA5}">
                      <a16:colId xmlns:a16="http://schemas.microsoft.com/office/drawing/2014/main" val="2969783381"/>
                    </a:ext>
                  </a:extLst>
                </a:gridCol>
                <a:gridCol w="1093244">
                  <a:extLst>
                    <a:ext uri="{9D8B030D-6E8A-4147-A177-3AD203B41FA5}">
                      <a16:colId xmlns:a16="http://schemas.microsoft.com/office/drawing/2014/main" val="1307134818"/>
                    </a:ext>
                  </a:extLst>
                </a:gridCol>
                <a:gridCol w="1798149">
                  <a:extLst>
                    <a:ext uri="{9D8B030D-6E8A-4147-A177-3AD203B41FA5}">
                      <a16:colId xmlns:a16="http://schemas.microsoft.com/office/drawing/2014/main" val="3948238131"/>
                    </a:ext>
                  </a:extLst>
                </a:gridCol>
              </a:tblGrid>
              <a:tr h="516806">
                <a:tc>
                  <a:txBody>
                    <a:bodyPr/>
                    <a:lstStyle/>
                    <a:p>
                      <a:pPr rtl="0" fontAlgn="auto"/>
                      <a:r>
                        <a:rPr lang="it-IT">
                          <a:solidFill>
                            <a:schemeClr val="tx1"/>
                          </a:solidFill>
                          <a:effectLst/>
                        </a:rPr>
                        <a:t>​</a:t>
                      </a:r>
                      <a:endParaRPr lang="it-IT" b="1">
                        <a:solidFill>
                          <a:schemeClr val="tx1"/>
                        </a:solidFill>
                        <a:effectLst/>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a:solidFill>
                            <a:schemeClr val="tx1"/>
                          </a:solidFill>
                          <a:effectLst/>
                        </a:rPr>
                        <a:t>BART</a:t>
                      </a:r>
                      <a:endParaRPr lang="it-IT"/>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a:solidFill>
                            <a:schemeClr val="tx1"/>
                          </a:solidFill>
                          <a:effectLst/>
                        </a:rPr>
                        <a:t>Random </a:t>
                      </a:r>
                      <a:r>
                        <a:rPr lang="it-IT" err="1">
                          <a:solidFill>
                            <a:schemeClr val="tx1"/>
                          </a:solidFill>
                          <a:effectLst/>
                        </a:rPr>
                        <a:t>Forest</a:t>
                      </a:r>
                      <a:endParaRPr lang="it-IT" err="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err="1">
                          <a:solidFill>
                            <a:schemeClr val="tx1"/>
                          </a:solidFill>
                          <a:effectLst/>
                        </a:rPr>
                        <a:t>Regression</a:t>
                      </a:r>
                      <a:r>
                        <a:rPr lang="it-IT">
                          <a:solidFill>
                            <a:schemeClr val="tx1"/>
                          </a:solidFill>
                          <a:effectLst/>
                        </a:rPr>
                        <a:t> </a:t>
                      </a:r>
                      <a:r>
                        <a:rPr lang="it-IT" err="1">
                          <a:solidFill>
                            <a:schemeClr val="tx1"/>
                          </a:solidFill>
                          <a:effectLst/>
                        </a:rPr>
                        <a:t>tree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86687245"/>
                  </a:ext>
                </a:extLst>
              </a:tr>
              <a:tr h="177698">
                <a:tc>
                  <a:txBody>
                    <a:bodyPr/>
                    <a:lstStyle/>
                    <a:p>
                      <a:pPr rtl="0" fontAlgn="base"/>
                      <a:r>
                        <a:rPr lang="it-IT" b="1">
                          <a:solidFill>
                            <a:schemeClr val="tx1"/>
                          </a:solidFill>
                          <a:effectLst/>
                        </a:rPr>
                        <a:t>RMSE​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sz="1350" b="0" i="0" u="none" strike="noStrike" noProof="0">
                          <a:solidFill>
                            <a:schemeClr val="tx1"/>
                          </a:solidFill>
                          <a:effectLst/>
                          <a:latin typeface="Arial"/>
                        </a:rPr>
                        <a:t>56.1</a:t>
                      </a:r>
                      <a:endParaRPr lang="it-IT">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56.8​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63.9</a:t>
                      </a:r>
                      <a:endParaRPr lang="it-IT"/>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640867253"/>
                  </a:ext>
                </a:extLst>
              </a:tr>
              <a:tr h="177698">
                <a:tc>
                  <a:txBody>
                    <a:bodyPr/>
                    <a:lstStyle/>
                    <a:p>
                      <a:pPr rtl="0" fontAlgn="base"/>
                      <a:r>
                        <a:rPr lang="it-IT" b="1">
                          <a:solidFill>
                            <a:schemeClr val="tx1"/>
                          </a:solidFill>
                          <a:effectLst/>
                        </a:rPr>
                        <a:t>R-</a:t>
                      </a:r>
                      <a:r>
                        <a:rPr lang="it-IT" b="1" err="1">
                          <a:solidFill>
                            <a:schemeClr val="tx1"/>
                          </a:solidFill>
                          <a:effectLst/>
                        </a:rPr>
                        <a:t>squared</a:t>
                      </a:r>
                      <a:r>
                        <a:rPr lang="it-IT" b="1">
                          <a:solidFill>
                            <a:schemeClr val="tx1"/>
                          </a:solidFill>
                          <a:effectLst/>
                        </a:rPr>
                        <a: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sz="1350" b="0" i="0" u="none" strike="noStrike" noProof="0">
                          <a:solidFill>
                            <a:schemeClr val="tx1"/>
                          </a:solidFill>
                          <a:effectLst/>
                          <a:latin typeface="Arial"/>
                        </a:rPr>
                        <a:t>0.50</a:t>
                      </a:r>
                      <a:r>
                        <a:rPr lang="it-IT">
                          <a:solidFill>
                            <a:schemeClr val="tx1"/>
                          </a:solidFill>
                          <a:effectLst/>
                        </a:rPr>
                        <a: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0.47</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0.33</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477461346"/>
                  </a:ext>
                </a:extLst>
              </a:tr>
            </a:tbl>
          </a:graphicData>
        </a:graphic>
      </p:graphicFrame>
      <p:sp>
        <p:nvSpPr>
          <p:cNvPr id="12" name="CasellaDiTesto 11">
            <a:extLst>
              <a:ext uri="{FF2B5EF4-FFF2-40B4-BE49-F238E27FC236}">
                <a16:creationId xmlns:a16="http://schemas.microsoft.com/office/drawing/2014/main" id="{E5B5E385-3C33-465C-876D-26F15AEED9E4}"/>
              </a:ext>
            </a:extLst>
          </p:cNvPr>
          <p:cNvSpPr txBox="1"/>
          <p:nvPr/>
        </p:nvSpPr>
        <p:spPr>
          <a:xfrm>
            <a:off x="686402" y="3774628"/>
            <a:ext cx="8773694" cy="9848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000" b="1">
                <a:latin typeface="Calibri"/>
                <a:cs typeface="Calibri"/>
              </a:rPr>
              <a:t>BART test set </a:t>
            </a:r>
            <a:r>
              <a:rPr lang="it-IT" sz="2000" b="1" err="1">
                <a:latin typeface="Calibri"/>
                <a:cs typeface="Calibri"/>
              </a:rPr>
              <a:t>results</a:t>
            </a:r>
            <a:r>
              <a:rPr lang="it-IT" sz="2000" b="1">
                <a:latin typeface="Calibri"/>
                <a:cs typeface="Calibri"/>
              </a:rPr>
              <a:t> </a:t>
            </a:r>
            <a:r>
              <a:rPr lang="it-IT" sz="2000" b="1" err="1">
                <a:latin typeface="Calibri"/>
                <a:cs typeface="Calibri"/>
              </a:rPr>
              <a:t>against</a:t>
            </a:r>
            <a:r>
              <a:rPr lang="it-IT" sz="2000" b="1">
                <a:latin typeface="Calibri"/>
                <a:cs typeface="Calibri"/>
              </a:rPr>
              <a:t> </a:t>
            </a:r>
            <a:r>
              <a:rPr lang="it-IT" sz="2000" b="1" err="1">
                <a:latin typeface="Calibri"/>
                <a:cs typeface="Calibri"/>
              </a:rPr>
              <a:t>tuned</a:t>
            </a:r>
            <a:r>
              <a:rPr lang="it-IT" sz="2000" b="1">
                <a:latin typeface="Calibri"/>
                <a:cs typeface="Calibri"/>
              </a:rPr>
              <a:t> </a:t>
            </a:r>
            <a:r>
              <a:rPr lang="it-IT" sz="2000" b="1" err="1">
                <a:latin typeface="Calibri"/>
                <a:cs typeface="Calibri"/>
              </a:rPr>
              <a:t>regression</a:t>
            </a:r>
            <a:r>
              <a:rPr lang="it-IT" sz="2000" b="1">
                <a:latin typeface="Calibri"/>
                <a:cs typeface="Calibri"/>
              </a:rPr>
              <a:t> </a:t>
            </a:r>
            <a:r>
              <a:rPr lang="it-IT" sz="2000" b="1" err="1">
                <a:latin typeface="Calibri"/>
                <a:cs typeface="Calibri"/>
              </a:rPr>
              <a:t>tree</a:t>
            </a:r>
            <a:r>
              <a:rPr lang="it-IT" sz="2000" b="1">
                <a:latin typeface="Calibri"/>
                <a:cs typeface="Calibri"/>
              </a:rPr>
              <a:t> and random </a:t>
            </a:r>
            <a:r>
              <a:rPr lang="it-IT" sz="2000" b="1" err="1">
                <a:latin typeface="Calibri"/>
                <a:cs typeface="Calibri"/>
              </a:rPr>
              <a:t>forest</a:t>
            </a:r>
            <a:r>
              <a:rPr lang="it-IT" sz="2000" b="1">
                <a:latin typeface="Calibri"/>
                <a:cs typeface="Calibri"/>
              </a:rPr>
              <a:t> models for </a:t>
            </a:r>
            <a:r>
              <a:rPr lang="it-IT" sz="2000" b="1" err="1">
                <a:latin typeface="Calibri"/>
                <a:cs typeface="Calibri"/>
              </a:rPr>
              <a:t>diabetes</a:t>
            </a:r>
            <a:r>
              <a:rPr lang="it-IT" sz="2000" b="1">
                <a:latin typeface="Calibri"/>
                <a:cs typeface="Calibri"/>
              </a:rPr>
              <a:t> dataset</a:t>
            </a:r>
            <a:endParaRPr lang="it-IT" sz="2000" b="1">
              <a:cs typeface="Calibri"/>
            </a:endParaRPr>
          </a:p>
          <a:p>
            <a:pPr marL="342900" indent="-342900">
              <a:buFont typeface="Arial"/>
              <a:buChar char="•"/>
            </a:pPr>
            <a:endParaRPr lang="it-IT" sz="2400">
              <a:cs typeface="Calibri"/>
            </a:endParaRPr>
          </a:p>
        </p:txBody>
      </p:sp>
      <p:sp>
        <p:nvSpPr>
          <p:cNvPr id="13" name="CasellaDiTesto 12">
            <a:extLst>
              <a:ext uri="{FF2B5EF4-FFF2-40B4-BE49-F238E27FC236}">
                <a16:creationId xmlns:a16="http://schemas.microsoft.com/office/drawing/2014/main" id="{614825B5-82FE-48B6-B556-2CF8AE057251}"/>
              </a:ext>
            </a:extLst>
          </p:cNvPr>
          <p:cNvSpPr txBox="1"/>
          <p:nvPr/>
        </p:nvSpPr>
        <p:spPr>
          <a:xfrm>
            <a:off x="787720" y="5764249"/>
            <a:ext cx="8658003"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b="1">
                <a:latin typeface="Calibri"/>
                <a:cs typeface="Calibri"/>
              </a:rPr>
              <a:t>Better performance</a:t>
            </a:r>
            <a:r>
              <a:rPr lang="it-IT">
                <a:latin typeface="Calibri"/>
                <a:cs typeface="Calibri"/>
              </a:rPr>
              <a:t> </a:t>
            </a:r>
            <a:r>
              <a:rPr lang="it-IT" err="1">
                <a:latin typeface="Calibri"/>
                <a:cs typeface="Calibri"/>
              </a:rPr>
              <a:t>compared</a:t>
            </a:r>
            <a:r>
              <a:rPr lang="it-IT">
                <a:latin typeface="Calibri"/>
                <a:cs typeface="Calibri"/>
              </a:rPr>
              <a:t> to </a:t>
            </a:r>
            <a:r>
              <a:rPr lang="it-IT" err="1">
                <a:latin typeface="Calibri"/>
                <a:cs typeface="Calibri"/>
              </a:rPr>
              <a:t>tuned</a:t>
            </a:r>
            <a:r>
              <a:rPr lang="it-IT">
                <a:latin typeface="Calibri"/>
                <a:cs typeface="Calibri"/>
              </a:rPr>
              <a:t> random </a:t>
            </a:r>
            <a:r>
              <a:rPr lang="it-IT" err="1">
                <a:latin typeface="Calibri"/>
                <a:cs typeface="Calibri"/>
              </a:rPr>
              <a:t>forest</a:t>
            </a:r>
            <a:r>
              <a:rPr lang="it-IT">
                <a:latin typeface="Calibri"/>
                <a:cs typeface="Calibri"/>
              </a:rPr>
              <a:t> and </a:t>
            </a:r>
            <a:r>
              <a:rPr lang="it-IT" err="1">
                <a:latin typeface="Calibri"/>
                <a:cs typeface="Calibri"/>
              </a:rPr>
              <a:t>regression</a:t>
            </a:r>
            <a:r>
              <a:rPr lang="it-IT">
                <a:latin typeface="Calibri"/>
                <a:cs typeface="Calibri"/>
              </a:rPr>
              <a:t> </a:t>
            </a:r>
            <a:r>
              <a:rPr lang="it-IT" err="1">
                <a:latin typeface="Calibri"/>
                <a:cs typeface="Calibri"/>
              </a:rPr>
              <a:t>tree</a:t>
            </a:r>
            <a:r>
              <a:rPr lang="it-IT">
                <a:latin typeface="Calibri"/>
                <a:cs typeface="Calibri"/>
              </a:rPr>
              <a:t> models !</a:t>
            </a:r>
            <a:endParaRPr lang="it-IT">
              <a:cs typeface="Calibri"/>
            </a:endParaRPr>
          </a:p>
        </p:txBody>
      </p:sp>
    </p:spTree>
    <p:extLst>
      <p:ext uri="{BB962C8B-B14F-4D97-AF65-F5344CB8AC3E}">
        <p14:creationId xmlns:p14="http://schemas.microsoft.com/office/powerpoint/2010/main" val="407668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Results and Discussions</a:t>
            </a:r>
            <a:endParaRPr lang="it-IT" sz="4000"/>
          </a:p>
        </p:txBody>
      </p:sp>
      <p:graphicFrame>
        <p:nvGraphicFramePr>
          <p:cNvPr id="10" name="Tabella 9">
            <a:extLst>
              <a:ext uri="{FF2B5EF4-FFF2-40B4-BE49-F238E27FC236}">
                <a16:creationId xmlns:a16="http://schemas.microsoft.com/office/drawing/2014/main" id="{C598B495-E30F-4503-BE7D-44B2EBEEF874}"/>
              </a:ext>
            </a:extLst>
          </p:cNvPr>
          <p:cNvGraphicFramePr>
            <a:graphicFrameLocks noGrp="1"/>
          </p:cNvGraphicFramePr>
          <p:nvPr>
            <p:extLst>
              <p:ext uri="{D42A27DB-BD31-4B8C-83A1-F6EECF244321}">
                <p14:modId xmlns:p14="http://schemas.microsoft.com/office/powerpoint/2010/main" val="3409692938"/>
              </p:ext>
            </p:extLst>
          </p:nvPr>
        </p:nvGraphicFramePr>
        <p:xfrm>
          <a:off x="2256175" y="2383461"/>
          <a:ext cx="5044828" cy="1111166"/>
        </p:xfrm>
        <a:graphic>
          <a:graphicData uri="http://schemas.openxmlformats.org/drawingml/2006/table">
            <a:tbl>
              <a:tblPr firstRow="1" bandRow="1">
                <a:tableStyleId>{5C22544A-7EE6-4342-B048-85BDC9FD1C3A}</a:tableStyleId>
              </a:tblPr>
              <a:tblGrid>
                <a:gridCol w="1358350">
                  <a:extLst>
                    <a:ext uri="{9D8B030D-6E8A-4147-A177-3AD203B41FA5}">
                      <a16:colId xmlns:a16="http://schemas.microsoft.com/office/drawing/2014/main" val="1636742791"/>
                    </a:ext>
                  </a:extLst>
                </a:gridCol>
                <a:gridCol w="795085">
                  <a:extLst>
                    <a:ext uri="{9D8B030D-6E8A-4147-A177-3AD203B41FA5}">
                      <a16:colId xmlns:a16="http://schemas.microsoft.com/office/drawing/2014/main" val="2969783381"/>
                    </a:ext>
                  </a:extLst>
                </a:gridCol>
                <a:gridCol w="1093244">
                  <a:extLst>
                    <a:ext uri="{9D8B030D-6E8A-4147-A177-3AD203B41FA5}">
                      <a16:colId xmlns:a16="http://schemas.microsoft.com/office/drawing/2014/main" val="1307134818"/>
                    </a:ext>
                  </a:extLst>
                </a:gridCol>
                <a:gridCol w="1798149">
                  <a:extLst>
                    <a:ext uri="{9D8B030D-6E8A-4147-A177-3AD203B41FA5}">
                      <a16:colId xmlns:a16="http://schemas.microsoft.com/office/drawing/2014/main" val="3948238131"/>
                    </a:ext>
                  </a:extLst>
                </a:gridCol>
              </a:tblGrid>
              <a:tr h="516806">
                <a:tc>
                  <a:txBody>
                    <a:bodyPr/>
                    <a:lstStyle/>
                    <a:p>
                      <a:pPr rtl="0" fontAlgn="auto"/>
                      <a:r>
                        <a:rPr lang="it-IT">
                          <a:solidFill>
                            <a:schemeClr val="tx1"/>
                          </a:solidFill>
                          <a:effectLst/>
                        </a:rPr>
                        <a:t>​</a:t>
                      </a:r>
                      <a:endParaRPr lang="it-IT" b="1">
                        <a:solidFill>
                          <a:schemeClr val="tx1"/>
                        </a:solidFill>
                        <a:effectLst/>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a:solidFill>
                            <a:schemeClr val="tx1"/>
                          </a:solidFill>
                          <a:effectLst/>
                        </a:rPr>
                        <a:t>BART</a:t>
                      </a:r>
                      <a:endParaRPr lang="it-IT"/>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a:solidFill>
                            <a:schemeClr val="tx1"/>
                          </a:solidFill>
                          <a:effectLst/>
                        </a:rPr>
                        <a:t>Random </a:t>
                      </a:r>
                      <a:r>
                        <a:rPr lang="it-IT" err="1">
                          <a:solidFill>
                            <a:schemeClr val="tx1"/>
                          </a:solidFill>
                          <a:effectLst/>
                        </a:rPr>
                        <a:t>Forest</a:t>
                      </a:r>
                      <a:endParaRPr lang="it-IT" err="1"/>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err="1">
                          <a:solidFill>
                            <a:schemeClr val="tx1"/>
                          </a:solidFill>
                          <a:effectLst/>
                        </a:rPr>
                        <a:t>Regression</a:t>
                      </a:r>
                      <a:r>
                        <a:rPr lang="it-IT">
                          <a:solidFill>
                            <a:schemeClr val="tx1"/>
                          </a:solidFill>
                          <a:effectLst/>
                        </a:rPr>
                        <a:t> </a:t>
                      </a:r>
                      <a:r>
                        <a:rPr lang="it-IT" err="1">
                          <a:solidFill>
                            <a:schemeClr val="tx1"/>
                          </a:solidFill>
                          <a:effectLst/>
                        </a:rPr>
                        <a:t>tree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886687245"/>
                  </a:ext>
                </a:extLst>
              </a:tr>
              <a:tr h="177698">
                <a:tc>
                  <a:txBody>
                    <a:bodyPr/>
                    <a:lstStyle/>
                    <a:p>
                      <a:pPr rtl="0" fontAlgn="base"/>
                      <a:r>
                        <a:rPr lang="it-IT" b="1">
                          <a:solidFill>
                            <a:schemeClr val="tx1"/>
                          </a:solidFill>
                          <a:effectLst/>
                        </a:rPr>
                        <a:t>RMSE​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sz="1350" b="0" i="0" u="none" strike="noStrike" noProof="0">
                          <a:solidFill>
                            <a:schemeClr val="tx1"/>
                          </a:solidFill>
                          <a:effectLst/>
                          <a:latin typeface="Arial"/>
                        </a:rPr>
                        <a:t>1.61</a:t>
                      </a:r>
                      <a:endParaRPr lang="it-IT">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2.51</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2.93</a:t>
                      </a:r>
                      <a:endParaRPr lang="it-IT"/>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640867253"/>
                  </a:ext>
                </a:extLst>
              </a:tr>
              <a:tr h="177698">
                <a:tc>
                  <a:txBody>
                    <a:bodyPr/>
                    <a:lstStyle/>
                    <a:p>
                      <a:pPr rtl="0" fontAlgn="base"/>
                      <a:r>
                        <a:rPr lang="it-IT" b="1">
                          <a:solidFill>
                            <a:schemeClr val="tx1"/>
                          </a:solidFill>
                          <a:effectLst/>
                        </a:rPr>
                        <a:t>R-</a:t>
                      </a:r>
                      <a:r>
                        <a:rPr lang="it-IT" b="1" err="1">
                          <a:solidFill>
                            <a:schemeClr val="tx1"/>
                          </a:solidFill>
                          <a:effectLst/>
                        </a:rPr>
                        <a:t>squared</a:t>
                      </a:r>
                      <a:r>
                        <a:rPr lang="it-IT" b="1">
                          <a:solidFill>
                            <a:schemeClr val="tx1"/>
                          </a:solidFill>
                          <a:effectLst/>
                        </a:rPr>
                        <a: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it-IT" sz="1350" b="0" i="0" u="none" strike="noStrike" noProof="0">
                          <a:solidFill>
                            <a:schemeClr val="tx1"/>
                          </a:solidFill>
                          <a:effectLst/>
                          <a:latin typeface="Arial"/>
                        </a:rPr>
                        <a:t>0.88</a:t>
                      </a:r>
                      <a:endParaRPr lang="it-IT">
                        <a:solidFill>
                          <a:schemeClr val="tx1"/>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0.78</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rtl="0" fontAlgn="base"/>
                      <a:r>
                        <a:rPr lang="it-IT">
                          <a:solidFill>
                            <a:schemeClr val="tx1"/>
                          </a:solidFill>
                          <a:effectLst/>
                        </a:rPr>
                        <a:t>0.62</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477461346"/>
                  </a:ext>
                </a:extLst>
              </a:tr>
            </a:tbl>
          </a:graphicData>
        </a:graphic>
      </p:graphicFrame>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9848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000" b="1">
                <a:latin typeface="Calibri"/>
                <a:cs typeface="Calibri"/>
              </a:rPr>
              <a:t>BART test set </a:t>
            </a:r>
            <a:r>
              <a:rPr lang="it-IT" sz="2000" b="1" err="1">
                <a:latin typeface="Calibri"/>
                <a:cs typeface="Calibri"/>
              </a:rPr>
              <a:t>results</a:t>
            </a:r>
            <a:r>
              <a:rPr lang="it-IT" sz="2000" b="1">
                <a:latin typeface="Calibri"/>
                <a:cs typeface="Calibri"/>
              </a:rPr>
              <a:t> </a:t>
            </a:r>
            <a:r>
              <a:rPr lang="it-IT" sz="2000" b="1" err="1">
                <a:latin typeface="Calibri"/>
                <a:cs typeface="Calibri"/>
              </a:rPr>
              <a:t>against</a:t>
            </a:r>
            <a:r>
              <a:rPr lang="it-IT" sz="2000" b="1">
                <a:latin typeface="Calibri"/>
                <a:cs typeface="Calibri"/>
              </a:rPr>
              <a:t> </a:t>
            </a:r>
            <a:r>
              <a:rPr lang="it-IT" sz="2000" b="1" err="1">
                <a:latin typeface="Calibri"/>
                <a:cs typeface="Calibri"/>
              </a:rPr>
              <a:t>tuned</a:t>
            </a:r>
            <a:r>
              <a:rPr lang="it-IT" sz="2000" b="1">
                <a:latin typeface="Calibri"/>
                <a:cs typeface="Calibri"/>
              </a:rPr>
              <a:t> </a:t>
            </a:r>
            <a:r>
              <a:rPr lang="it-IT" sz="2000" b="1" err="1">
                <a:latin typeface="Calibri"/>
                <a:cs typeface="Calibri"/>
              </a:rPr>
              <a:t>regression</a:t>
            </a:r>
            <a:r>
              <a:rPr lang="it-IT" sz="2000" b="1">
                <a:latin typeface="Calibri"/>
                <a:cs typeface="Calibri"/>
              </a:rPr>
              <a:t> </a:t>
            </a:r>
            <a:r>
              <a:rPr lang="it-IT" sz="2000" b="1" err="1">
                <a:latin typeface="Calibri"/>
                <a:cs typeface="Calibri"/>
              </a:rPr>
              <a:t>tree</a:t>
            </a:r>
            <a:r>
              <a:rPr lang="it-IT" sz="2000" b="1">
                <a:latin typeface="Calibri"/>
                <a:cs typeface="Calibri"/>
              </a:rPr>
              <a:t> and random </a:t>
            </a:r>
            <a:r>
              <a:rPr lang="it-IT" sz="2000" b="1" err="1">
                <a:latin typeface="Calibri"/>
                <a:cs typeface="Calibri"/>
              </a:rPr>
              <a:t>forest</a:t>
            </a:r>
            <a:r>
              <a:rPr lang="it-IT" sz="2000" b="1">
                <a:latin typeface="Calibri"/>
                <a:cs typeface="Calibri"/>
              </a:rPr>
              <a:t> models for </a:t>
            </a:r>
            <a:r>
              <a:rPr lang="it-IT" sz="2000" b="1" err="1">
                <a:latin typeface="Calibri"/>
                <a:cs typeface="Calibri"/>
              </a:rPr>
              <a:t>synthetic</a:t>
            </a:r>
            <a:r>
              <a:rPr lang="it-IT" sz="2000" b="1">
                <a:latin typeface="Calibri"/>
                <a:cs typeface="Calibri"/>
              </a:rPr>
              <a:t> Friedman dataset </a:t>
            </a:r>
            <a:endParaRPr lang="it-IT" sz="2000" b="1">
              <a:cs typeface="Calibri"/>
            </a:endParaRPr>
          </a:p>
          <a:p>
            <a:pPr marL="342900" indent="-342900">
              <a:buFont typeface="Arial"/>
              <a:buChar char="•"/>
            </a:pPr>
            <a:endParaRPr lang="it-IT" sz="2400">
              <a:cs typeface="Calibri"/>
            </a:endParaRPr>
          </a:p>
        </p:txBody>
      </p:sp>
      <p:sp>
        <p:nvSpPr>
          <p:cNvPr id="3" name="CasellaDiTesto 2">
            <a:extLst>
              <a:ext uri="{FF2B5EF4-FFF2-40B4-BE49-F238E27FC236}">
                <a16:creationId xmlns:a16="http://schemas.microsoft.com/office/drawing/2014/main" id="{CD1DDAC7-28FE-47B7-B34A-242678F747E5}"/>
              </a:ext>
            </a:extLst>
          </p:cNvPr>
          <p:cNvSpPr txBox="1"/>
          <p:nvPr/>
        </p:nvSpPr>
        <p:spPr>
          <a:xfrm>
            <a:off x="628711" y="3856041"/>
            <a:ext cx="8658003" cy="221599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b="1" err="1">
                <a:latin typeface="Calibri"/>
                <a:cs typeface="Calibri"/>
              </a:rPr>
              <a:t>Significantly</a:t>
            </a:r>
            <a:r>
              <a:rPr lang="it-IT" b="1">
                <a:latin typeface="Calibri"/>
                <a:cs typeface="Calibri"/>
              </a:rPr>
              <a:t> </a:t>
            </a:r>
            <a:r>
              <a:rPr lang="it-IT" b="1" err="1">
                <a:latin typeface="Calibri"/>
                <a:cs typeface="Calibri"/>
              </a:rPr>
              <a:t>better</a:t>
            </a:r>
            <a:r>
              <a:rPr lang="it-IT" b="1">
                <a:latin typeface="Calibri"/>
                <a:cs typeface="Calibri"/>
              </a:rPr>
              <a:t> performance</a:t>
            </a:r>
            <a:r>
              <a:rPr lang="it-IT">
                <a:latin typeface="Calibri"/>
                <a:cs typeface="Calibri"/>
              </a:rPr>
              <a:t> </a:t>
            </a:r>
            <a:r>
              <a:rPr lang="it-IT" err="1">
                <a:latin typeface="Calibri"/>
                <a:cs typeface="Calibri"/>
              </a:rPr>
              <a:t>compared</a:t>
            </a:r>
            <a:r>
              <a:rPr lang="it-IT">
                <a:latin typeface="Calibri"/>
                <a:cs typeface="Calibri"/>
              </a:rPr>
              <a:t> to </a:t>
            </a:r>
            <a:r>
              <a:rPr lang="it-IT" err="1">
                <a:latin typeface="Calibri"/>
                <a:cs typeface="Calibri"/>
              </a:rPr>
              <a:t>tuned</a:t>
            </a:r>
            <a:r>
              <a:rPr lang="it-IT">
                <a:latin typeface="Calibri"/>
                <a:cs typeface="Calibri"/>
              </a:rPr>
              <a:t> random </a:t>
            </a:r>
            <a:r>
              <a:rPr lang="it-IT" err="1">
                <a:latin typeface="Calibri"/>
                <a:cs typeface="Calibri"/>
              </a:rPr>
              <a:t>forest</a:t>
            </a:r>
            <a:r>
              <a:rPr lang="it-IT">
                <a:latin typeface="Calibri"/>
                <a:cs typeface="Calibri"/>
              </a:rPr>
              <a:t> and </a:t>
            </a:r>
            <a:r>
              <a:rPr lang="it-IT" err="1">
                <a:latin typeface="Calibri"/>
                <a:cs typeface="Calibri"/>
              </a:rPr>
              <a:t>regression</a:t>
            </a:r>
            <a:r>
              <a:rPr lang="it-IT">
                <a:latin typeface="Calibri"/>
                <a:cs typeface="Calibri"/>
              </a:rPr>
              <a:t> </a:t>
            </a:r>
            <a:r>
              <a:rPr lang="it-IT" err="1">
                <a:latin typeface="Calibri"/>
                <a:cs typeface="Calibri"/>
              </a:rPr>
              <a:t>tree</a:t>
            </a:r>
            <a:r>
              <a:rPr lang="it-IT">
                <a:latin typeface="Calibri"/>
                <a:cs typeface="Calibri"/>
              </a:rPr>
              <a:t> models !</a:t>
            </a:r>
          </a:p>
          <a:p>
            <a:endParaRPr lang="it-IT">
              <a:latin typeface="Calibri"/>
              <a:cs typeface="Calibri"/>
            </a:endParaRPr>
          </a:p>
          <a:p>
            <a:pPr marL="285750" indent="-285750">
              <a:buFont typeface="Arial"/>
              <a:buChar char="•"/>
            </a:pPr>
            <a:r>
              <a:rPr lang="it-IT">
                <a:latin typeface="Calibri"/>
                <a:cs typeface="Calibri"/>
              </a:rPr>
              <a:t>BART </a:t>
            </a:r>
            <a:r>
              <a:rPr lang="it-IT" err="1">
                <a:latin typeface="Calibri"/>
                <a:cs typeface="Calibri"/>
              </a:rPr>
              <a:t>accurately</a:t>
            </a:r>
            <a:r>
              <a:rPr lang="it-IT">
                <a:latin typeface="Calibri"/>
                <a:cs typeface="Calibri"/>
              </a:rPr>
              <a:t> models </a:t>
            </a:r>
            <a:r>
              <a:rPr lang="it-IT" b="1">
                <a:latin typeface="Calibri"/>
                <a:cs typeface="Calibri"/>
              </a:rPr>
              <a:t>non-</a:t>
            </a:r>
            <a:r>
              <a:rPr lang="it-IT" b="1" err="1">
                <a:latin typeface="Calibri"/>
                <a:cs typeface="Calibri"/>
              </a:rPr>
              <a:t>linearity</a:t>
            </a:r>
            <a:r>
              <a:rPr lang="it-IT">
                <a:latin typeface="Calibri"/>
                <a:cs typeface="Calibri"/>
              </a:rPr>
              <a:t> and </a:t>
            </a:r>
            <a:r>
              <a:rPr lang="it-IT" b="1" err="1">
                <a:latin typeface="Calibri"/>
                <a:cs typeface="Calibri"/>
              </a:rPr>
              <a:t>multimodality</a:t>
            </a:r>
            <a:r>
              <a:rPr lang="it-IT">
                <a:latin typeface="Calibri"/>
                <a:cs typeface="Calibri"/>
              </a:rPr>
              <a:t> in a </a:t>
            </a:r>
            <a:r>
              <a:rPr lang="it-IT" b="1">
                <a:latin typeface="Calibri"/>
                <a:cs typeface="Calibri"/>
              </a:rPr>
              <a:t>high </a:t>
            </a:r>
            <a:r>
              <a:rPr lang="it-IT" b="1" err="1">
                <a:latin typeface="Calibri"/>
                <a:cs typeface="Calibri"/>
              </a:rPr>
              <a:t>dimensional</a:t>
            </a:r>
            <a:r>
              <a:rPr lang="it-IT" b="1">
                <a:latin typeface="Calibri"/>
                <a:cs typeface="Calibri"/>
              </a:rPr>
              <a:t> data</a:t>
            </a:r>
            <a:r>
              <a:rPr lang="it-IT">
                <a:latin typeface="Calibri"/>
                <a:cs typeface="Calibri"/>
              </a:rPr>
              <a:t> with </a:t>
            </a:r>
            <a:r>
              <a:rPr lang="it-IT" err="1">
                <a:latin typeface="Calibri"/>
                <a:cs typeface="Calibri"/>
              </a:rPr>
              <a:t>very</a:t>
            </a:r>
            <a:r>
              <a:rPr lang="it-IT">
                <a:latin typeface="Calibri"/>
                <a:cs typeface="Calibri"/>
              </a:rPr>
              <a:t> large </a:t>
            </a:r>
            <a:r>
              <a:rPr lang="it-IT" err="1">
                <a:latin typeface="Calibri"/>
                <a:cs typeface="Calibri"/>
              </a:rPr>
              <a:t>number</a:t>
            </a:r>
            <a:r>
              <a:rPr lang="it-IT">
                <a:latin typeface="Calibri"/>
                <a:cs typeface="Calibri"/>
              </a:rPr>
              <a:t> of </a:t>
            </a:r>
            <a:r>
              <a:rPr lang="it-IT" err="1">
                <a:latin typeface="Calibri"/>
                <a:cs typeface="Calibri"/>
              </a:rPr>
              <a:t>insignificant</a:t>
            </a:r>
            <a:r>
              <a:rPr lang="it-IT">
                <a:latin typeface="Calibri"/>
                <a:cs typeface="Calibri"/>
              </a:rPr>
              <a:t> </a:t>
            </a:r>
            <a:r>
              <a:rPr lang="it-IT" err="1">
                <a:latin typeface="Calibri"/>
                <a:cs typeface="Calibri"/>
              </a:rPr>
              <a:t>covariates</a:t>
            </a:r>
            <a:r>
              <a:rPr lang="it-IT">
                <a:latin typeface="Calibri"/>
                <a:cs typeface="Calibri"/>
              </a:rPr>
              <a:t>!</a:t>
            </a:r>
            <a:endParaRPr lang="it-IT">
              <a:cs typeface="Calibri" panose="020F0502020204030204" pitchFamily="34" charset="0"/>
            </a:endParaRPr>
          </a:p>
          <a:p>
            <a:pPr marL="285750" indent="-285750">
              <a:buFont typeface="Arial"/>
              <a:buChar char="•"/>
            </a:pPr>
            <a:r>
              <a:rPr lang="it-IT" err="1">
                <a:latin typeface="Calibri"/>
                <a:cs typeface="Calibri"/>
              </a:rPr>
              <a:t>Similarly</a:t>
            </a:r>
            <a:r>
              <a:rPr lang="it-IT">
                <a:latin typeface="Calibri"/>
                <a:cs typeface="Calibri"/>
              </a:rPr>
              <a:t> </a:t>
            </a:r>
            <a:r>
              <a:rPr lang="it-IT" err="1">
                <a:latin typeface="Calibri"/>
                <a:cs typeface="Calibri"/>
              </a:rPr>
              <a:t>observed</a:t>
            </a:r>
            <a:r>
              <a:rPr lang="it-IT">
                <a:latin typeface="Calibri"/>
                <a:cs typeface="Calibri"/>
              </a:rPr>
              <a:t> in study by Scarpone et al. (2020) for COVID data </a:t>
            </a:r>
            <a:r>
              <a:rPr lang="it-IT" err="1">
                <a:latin typeface="Calibri"/>
                <a:cs typeface="Calibri"/>
              </a:rPr>
              <a:t>regression</a:t>
            </a:r>
            <a:r>
              <a:rPr lang="it-IT">
                <a:latin typeface="Calibri"/>
                <a:cs typeface="Calibri"/>
              </a:rPr>
              <a:t> in Germany and study by </a:t>
            </a:r>
            <a:r>
              <a:rPr lang="it-IT" err="1">
                <a:latin typeface="Calibri"/>
                <a:cs typeface="Calibri"/>
              </a:rPr>
              <a:t>Kapelner</a:t>
            </a:r>
            <a:r>
              <a:rPr lang="it-IT">
                <a:latin typeface="Calibri"/>
                <a:cs typeface="Calibri"/>
              </a:rPr>
              <a:t> and </a:t>
            </a:r>
            <a:r>
              <a:rPr lang="it-IT" err="1">
                <a:latin typeface="Calibri"/>
                <a:cs typeface="Calibri"/>
              </a:rPr>
              <a:t>Bleich</a:t>
            </a:r>
            <a:r>
              <a:rPr lang="it-IT">
                <a:latin typeface="Calibri"/>
                <a:cs typeface="Calibri"/>
              </a:rPr>
              <a:t> (2016).</a:t>
            </a:r>
            <a:endParaRPr lang="it-IT">
              <a:cs typeface="Calibri"/>
            </a:endParaRPr>
          </a:p>
          <a:p>
            <a:pPr marL="285750" indent="-285750">
              <a:buFont typeface="Arial"/>
              <a:buChar char="•"/>
            </a:pPr>
            <a:endParaRPr lang="it-IT">
              <a:cs typeface="Calibri"/>
            </a:endParaRPr>
          </a:p>
        </p:txBody>
      </p:sp>
    </p:spTree>
    <p:extLst>
      <p:ext uri="{BB962C8B-B14F-4D97-AF65-F5344CB8AC3E}">
        <p14:creationId xmlns:p14="http://schemas.microsoft.com/office/powerpoint/2010/main" val="36833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Limitations</a:t>
            </a:r>
            <a:r>
              <a:rPr lang="it-IT" sz="4000">
                <a:latin typeface="Arial"/>
                <a:cs typeface="Arial"/>
              </a:rPr>
              <a:t> and Outlook</a:t>
            </a:r>
            <a:endParaRPr lang="it-IT" sz="4000"/>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sp>
        <p:nvSpPr>
          <p:cNvPr id="13" name="CasellaDiTesto 12">
            <a:extLst>
              <a:ext uri="{FF2B5EF4-FFF2-40B4-BE49-F238E27FC236}">
                <a16:creationId xmlns:a16="http://schemas.microsoft.com/office/drawing/2014/main" id="{614825B5-82FE-48B6-B556-2CF8AE057251}"/>
              </a:ext>
            </a:extLst>
          </p:cNvPr>
          <p:cNvSpPr txBox="1"/>
          <p:nvPr/>
        </p:nvSpPr>
        <p:spPr>
          <a:xfrm>
            <a:off x="575708" y="1563541"/>
            <a:ext cx="8658003" cy="190821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err="1">
                <a:latin typeface="Calibri"/>
                <a:cs typeface="Calibri"/>
              </a:rPr>
              <a:t>Limitations</a:t>
            </a:r>
            <a:endParaRPr lang="it-IT" sz="2800" err="1">
              <a:latin typeface="Calibri"/>
              <a:cs typeface="Calibri"/>
            </a:endParaRPr>
          </a:p>
          <a:p>
            <a:endParaRPr lang="it-IT">
              <a:latin typeface="Calibri"/>
              <a:cs typeface="Calibri"/>
            </a:endParaRPr>
          </a:p>
          <a:p>
            <a:pPr marL="285750" indent="-285750">
              <a:buFont typeface="Arial"/>
              <a:buChar char="•"/>
            </a:pPr>
            <a:r>
              <a:rPr lang="it-IT" sz="2000" err="1">
                <a:latin typeface="Calibri"/>
                <a:cs typeface="Calibri"/>
              </a:rPr>
              <a:t>Overfitting</a:t>
            </a:r>
            <a:r>
              <a:rPr lang="it-IT" sz="2000">
                <a:latin typeface="Calibri"/>
                <a:cs typeface="Calibri"/>
              </a:rPr>
              <a:t> </a:t>
            </a:r>
            <a:r>
              <a:rPr lang="it-IT" sz="2000" err="1">
                <a:latin typeface="Calibri"/>
                <a:cs typeface="Calibri"/>
              </a:rPr>
              <a:t>is</a:t>
            </a:r>
            <a:r>
              <a:rPr lang="it-IT" sz="2000">
                <a:latin typeface="Calibri"/>
                <a:cs typeface="Calibri"/>
              </a:rPr>
              <a:t> </a:t>
            </a:r>
            <a:r>
              <a:rPr lang="it-IT" sz="2000" err="1">
                <a:latin typeface="Calibri"/>
                <a:cs typeface="Calibri"/>
              </a:rPr>
              <a:t>still</a:t>
            </a:r>
            <a:r>
              <a:rPr lang="it-IT" sz="2000">
                <a:latin typeface="Calibri"/>
                <a:cs typeface="Calibri"/>
              </a:rPr>
              <a:t> a </a:t>
            </a:r>
            <a:r>
              <a:rPr lang="it-IT" sz="2000" err="1">
                <a:latin typeface="Calibri"/>
                <a:cs typeface="Calibri"/>
              </a:rPr>
              <a:t>problem</a:t>
            </a:r>
            <a:r>
              <a:rPr lang="it-IT" sz="2000">
                <a:latin typeface="Calibri"/>
                <a:cs typeface="Calibri"/>
              </a:rPr>
              <a:t> ( </a:t>
            </a:r>
            <a:r>
              <a:rPr lang="it-IT" sz="2000" err="1">
                <a:latin typeface="Calibri"/>
                <a:cs typeface="Calibri"/>
              </a:rPr>
              <a:t>also</a:t>
            </a:r>
            <a:r>
              <a:rPr lang="it-IT" sz="2000">
                <a:latin typeface="Calibri"/>
                <a:cs typeface="Calibri"/>
              </a:rPr>
              <a:t> </a:t>
            </a:r>
            <a:r>
              <a:rPr lang="it-IT" sz="2000" err="1">
                <a:latin typeface="Calibri"/>
                <a:cs typeface="Calibri"/>
              </a:rPr>
              <a:t>observed</a:t>
            </a:r>
            <a:r>
              <a:rPr lang="it-IT" sz="2000">
                <a:latin typeface="Calibri"/>
                <a:cs typeface="Calibri"/>
              </a:rPr>
              <a:t> by </a:t>
            </a:r>
            <a:r>
              <a:rPr lang="it-IT" sz="2000" err="1">
                <a:latin typeface="Calibri"/>
                <a:cs typeface="Calibri"/>
              </a:rPr>
              <a:t>Kapelner</a:t>
            </a:r>
            <a:r>
              <a:rPr lang="it-IT" sz="2000">
                <a:latin typeface="Calibri"/>
                <a:cs typeface="Calibri"/>
              </a:rPr>
              <a:t> and </a:t>
            </a:r>
            <a:r>
              <a:rPr lang="it-IT" sz="2000" err="1">
                <a:latin typeface="Calibri"/>
                <a:cs typeface="Calibri"/>
              </a:rPr>
              <a:t>Bleich</a:t>
            </a:r>
            <a:r>
              <a:rPr lang="it-IT" sz="2000">
                <a:latin typeface="Calibri"/>
                <a:cs typeface="Calibri"/>
              </a:rPr>
              <a:t> (2010)</a:t>
            </a:r>
            <a:endParaRPr lang="it-IT" sz="2000">
              <a:cs typeface="Calibri"/>
            </a:endParaRPr>
          </a:p>
          <a:p>
            <a:pPr marL="285750" indent="-285750">
              <a:buFont typeface="Arial"/>
              <a:buChar char="•"/>
            </a:pPr>
            <a:r>
              <a:rPr lang="it-IT" sz="2000">
                <a:latin typeface="Calibri"/>
                <a:cs typeface="Calibri"/>
              </a:rPr>
              <a:t>Classic MH and Gibbs --&gt; </a:t>
            </a:r>
            <a:r>
              <a:rPr lang="it-IT" sz="2000" err="1">
                <a:latin typeface="Calibri"/>
                <a:cs typeface="Calibri"/>
              </a:rPr>
              <a:t>may</a:t>
            </a:r>
            <a:r>
              <a:rPr lang="it-IT" sz="2000">
                <a:latin typeface="Calibri"/>
                <a:cs typeface="Calibri"/>
              </a:rPr>
              <a:t> </a:t>
            </a:r>
            <a:r>
              <a:rPr lang="it-IT" sz="2000" err="1">
                <a:latin typeface="Calibri"/>
                <a:cs typeface="Calibri"/>
              </a:rPr>
              <a:t>result</a:t>
            </a:r>
            <a:r>
              <a:rPr lang="it-IT" sz="2000">
                <a:latin typeface="Calibri"/>
                <a:cs typeface="Calibri"/>
              </a:rPr>
              <a:t> to slow mixing for high </a:t>
            </a:r>
            <a:r>
              <a:rPr lang="it-IT" sz="2000" err="1">
                <a:latin typeface="Calibri"/>
                <a:cs typeface="Calibri"/>
              </a:rPr>
              <a:t>dimensional</a:t>
            </a:r>
            <a:r>
              <a:rPr lang="it-IT" sz="2000">
                <a:latin typeface="Calibri"/>
                <a:cs typeface="Calibri"/>
              </a:rPr>
              <a:t> data and high </a:t>
            </a:r>
            <a:r>
              <a:rPr lang="it-IT" sz="2000" err="1">
                <a:latin typeface="Calibri"/>
                <a:cs typeface="Calibri"/>
              </a:rPr>
              <a:t>memory</a:t>
            </a:r>
            <a:r>
              <a:rPr lang="it-IT" sz="2000">
                <a:latin typeface="Calibri"/>
                <a:cs typeface="Calibri"/>
              </a:rPr>
              <a:t> </a:t>
            </a:r>
            <a:r>
              <a:rPr lang="it-IT" sz="2000" err="1">
                <a:latin typeface="Calibri"/>
                <a:cs typeface="Calibri"/>
              </a:rPr>
              <a:t>usage</a:t>
            </a:r>
            <a:endParaRPr lang="it-IT" sz="2000" err="1">
              <a:cs typeface="Calibri"/>
            </a:endParaRPr>
          </a:p>
          <a:p>
            <a:pPr marL="285750" indent="-285750">
              <a:buFont typeface="Arial"/>
              <a:buChar char="•"/>
            </a:pPr>
            <a:endParaRPr lang="it-IT">
              <a:cs typeface="Calibri"/>
            </a:endParaRPr>
          </a:p>
        </p:txBody>
      </p:sp>
      <p:sp>
        <p:nvSpPr>
          <p:cNvPr id="9" name="CasellaDiTesto 8">
            <a:extLst>
              <a:ext uri="{FF2B5EF4-FFF2-40B4-BE49-F238E27FC236}">
                <a16:creationId xmlns:a16="http://schemas.microsoft.com/office/drawing/2014/main" id="{28416510-696B-4D51-82D1-40AE85498A37}"/>
              </a:ext>
            </a:extLst>
          </p:cNvPr>
          <p:cNvSpPr txBox="1"/>
          <p:nvPr/>
        </p:nvSpPr>
        <p:spPr>
          <a:xfrm>
            <a:off x="575419" y="3465457"/>
            <a:ext cx="8658003" cy="31700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Outlook</a:t>
            </a:r>
            <a:endParaRPr lang="it-IT" sz="2800" err="1">
              <a:latin typeface="Calibri"/>
              <a:cs typeface="Calibri"/>
            </a:endParaRPr>
          </a:p>
          <a:p>
            <a:pPr marL="285750" indent="-285750">
              <a:buFont typeface="Arial"/>
              <a:buChar char="•"/>
            </a:pPr>
            <a:r>
              <a:rPr lang="it-IT" sz="2000">
                <a:latin typeface="Calibri"/>
                <a:cs typeface="Calibri"/>
              </a:rPr>
              <a:t>Compare </a:t>
            </a:r>
            <a:r>
              <a:rPr lang="it-IT" sz="2000" err="1">
                <a:latin typeface="Calibri"/>
                <a:cs typeface="Calibri"/>
              </a:rPr>
              <a:t>computation</a:t>
            </a:r>
            <a:r>
              <a:rPr lang="it-IT" sz="2000">
                <a:latin typeface="Calibri"/>
                <a:cs typeface="Calibri"/>
              </a:rPr>
              <a:t> time and </a:t>
            </a:r>
            <a:r>
              <a:rPr lang="it-IT" sz="2000" err="1">
                <a:latin typeface="Calibri"/>
                <a:cs typeface="Calibri"/>
              </a:rPr>
              <a:t>memory</a:t>
            </a:r>
            <a:r>
              <a:rPr lang="it-IT" sz="2000">
                <a:latin typeface="Calibri"/>
                <a:cs typeface="Calibri"/>
              </a:rPr>
              <a:t> </a:t>
            </a:r>
            <a:r>
              <a:rPr lang="it-IT" sz="2000" err="1">
                <a:latin typeface="Calibri"/>
                <a:cs typeface="Calibri"/>
              </a:rPr>
              <a:t>usage</a:t>
            </a:r>
            <a:r>
              <a:rPr lang="it-IT" sz="2000">
                <a:latin typeface="Calibri"/>
                <a:cs typeface="Calibri"/>
              </a:rPr>
              <a:t> of BART </a:t>
            </a:r>
            <a:r>
              <a:rPr lang="it-IT" sz="2000" err="1">
                <a:latin typeface="Calibri"/>
                <a:cs typeface="Calibri"/>
              </a:rPr>
              <a:t>against</a:t>
            </a:r>
            <a:r>
              <a:rPr lang="it-IT" sz="2000">
                <a:latin typeface="Calibri"/>
                <a:cs typeface="Calibri"/>
              </a:rPr>
              <a:t> </a:t>
            </a:r>
            <a:r>
              <a:rPr lang="it-IT" sz="2000" err="1">
                <a:latin typeface="Calibri"/>
                <a:cs typeface="Calibri"/>
              </a:rPr>
              <a:t>different</a:t>
            </a:r>
            <a:r>
              <a:rPr lang="it-IT" sz="2000">
                <a:latin typeface="Calibri"/>
                <a:cs typeface="Calibri"/>
              </a:rPr>
              <a:t> </a:t>
            </a:r>
            <a:r>
              <a:rPr lang="it-IT" sz="2000" err="1">
                <a:latin typeface="Calibri"/>
                <a:cs typeface="Calibri"/>
              </a:rPr>
              <a:t>regression</a:t>
            </a:r>
            <a:r>
              <a:rPr lang="it-IT" sz="2000">
                <a:latin typeface="Calibri"/>
                <a:cs typeface="Calibri"/>
              </a:rPr>
              <a:t> models</a:t>
            </a:r>
            <a:endParaRPr lang="it-IT" sz="2000">
              <a:cs typeface="Calibri"/>
            </a:endParaRPr>
          </a:p>
          <a:p>
            <a:pPr marL="285750" indent="-285750">
              <a:buFont typeface="Arial,Sans-Serif"/>
              <a:buChar char="•"/>
            </a:pPr>
            <a:r>
              <a:rPr lang="it-IT" sz="2000">
                <a:latin typeface="Calibri"/>
                <a:cs typeface="Calibri"/>
              </a:rPr>
              <a:t>Compare </a:t>
            </a:r>
            <a:r>
              <a:rPr lang="it-IT" sz="2000" err="1">
                <a:latin typeface="Calibri"/>
                <a:cs typeface="Calibri"/>
              </a:rPr>
              <a:t>other</a:t>
            </a:r>
            <a:r>
              <a:rPr lang="it-IT" sz="2000">
                <a:latin typeface="Calibri"/>
                <a:cs typeface="Calibri"/>
              </a:rPr>
              <a:t> </a:t>
            </a:r>
            <a:r>
              <a:rPr lang="it-IT" sz="2000" err="1">
                <a:latin typeface="Calibri"/>
                <a:cs typeface="Calibri"/>
              </a:rPr>
              <a:t>novel</a:t>
            </a:r>
            <a:r>
              <a:rPr lang="it-IT" sz="2000">
                <a:latin typeface="Calibri"/>
                <a:cs typeface="Calibri"/>
              </a:rPr>
              <a:t> </a:t>
            </a:r>
            <a:r>
              <a:rPr lang="it-IT" sz="2000" err="1">
                <a:latin typeface="Calibri"/>
                <a:cs typeface="Calibri"/>
              </a:rPr>
              <a:t>posterior</a:t>
            </a:r>
            <a:r>
              <a:rPr lang="it-IT" sz="2000">
                <a:latin typeface="Calibri"/>
                <a:cs typeface="Calibri"/>
              </a:rPr>
              <a:t> sampling </a:t>
            </a:r>
            <a:r>
              <a:rPr lang="it-IT" sz="2000" err="1">
                <a:latin typeface="Calibri"/>
                <a:cs typeface="Calibri"/>
              </a:rPr>
              <a:t>methods</a:t>
            </a:r>
            <a:r>
              <a:rPr lang="it-IT" sz="2000">
                <a:latin typeface="Calibri"/>
                <a:cs typeface="Calibri"/>
              </a:rPr>
              <a:t> </a:t>
            </a:r>
            <a:r>
              <a:rPr lang="it-IT" sz="2000" err="1">
                <a:latin typeface="Calibri"/>
                <a:cs typeface="Calibri"/>
              </a:rPr>
              <a:t>used</a:t>
            </a:r>
            <a:r>
              <a:rPr lang="it-IT" sz="2000">
                <a:latin typeface="Calibri"/>
                <a:cs typeface="Calibri"/>
              </a:rPr>
              <a:t> in BART </a:t>
            </a:r>
            <a:r>
              <a:rPr lang="it-IT" sz="2000" err="1">
                <a:latin typeface="Calibri"/>
                <a:cs typeface="Calibri"/>
              </a:rPr>
              <a:t>such</a:t>
            </a:r>
            <a:r>
              <a:rPr lang="it-IT" sz="2000">
                <a:latin typeface="Calibri"/>
                <a:cs typeface="Calibri"/>
              </a:rPr>
              <a:t> </a:t>
            </a:r>
            <a:r>
              <a:rPr lang="it-IT" sz="2000" err="1">
                <a:latin typeface="Calibri"/>
                <a:cs typeface="Calibri"/>
              </a:rPr>
              <a:t>as</a:t>
            </a:r>
            <a:r>
              <a:rPr lang="it-IT" sz="2000">
                <a:latin typeface="Calibri"/>
                <a:cs typeface="Calibri"/>
              </a:rPr>
              <a:t> </a:t>
            </a:r>
            <a:r>
              <a:rPr lang="it-IT" sz="2000" err="1">
                <a:latin typeface="Calibri"/>
                <a:cs typeface="Calibri"/>
              </a:rPr>
              <a:t>particle</a:t>
            </a:r>
            <a:r>
              <a:rPr lang="it-IT" sz="2000">
                <a:latin typeface="Calibri"/>
                <a:cs typeface="Calibri"/>
              </a:rPr>
              <a:t> Gibbs (</a:t>
            </a:r>
            <a:r>
              <a:rPr lang="it-IT" sz="2000" err="1">
                <a:latin typeface="Calibri"/>
                <a:cs typeface="Calibri"/>
              </a:rPr>
              <a:t>Lakshminarayanan</a:t>
            </a:r>
            <a:r>
              <a:rPr lang="it-IT" sz="2000">
                <a:latin typeface="Calibri"/>
                <a:cs typeface="Calibri"/>
              </a:rPr>
              <a:t> et. al 2015) and </a:t>
            </a:r>
            <a:r>
              <a:rPr lang="it-IT" sz="2000" err="1">
                <a:latin typeface="Calibri"/>
                <a:cs typeface="Calibri"/>
              </a:rPr>
              <a:t>stochastic</a:t>
            </a:r>
            <a:r>
              <a:rPr lang="it-IT" sz="2000">
                <a:latin typeface="Calibri"/>
                <a:cs typeface="Calibri"/>
              </a:rPr>
              <a:t> </a:t>
            </a:r>
            <a:r>
              <a:rPr lang="it-IT" sz="2000" err="1">
                <a:latin typeface="Calibri"/>
                <a:cs typeface="Calibri"/>
              </a:rPr>
              <a:t>hill</a:t>
            </a:r>
            <a:r>
              <a:rPr lang="it-IT" sz="2000">
                <a:latin typeface="Calibri"/>
                <a:cs typeface="Calibri"/>
              </a:rPr>
              <a:t> climbing </a:t>
            </a:r>
            <a:r>
              <a:rPr lang="it-IT" sz="2000" err="1">
                <a:latin typeface="Calibri"/>
                <a:cs typeface="Calibri"/>
              </a:rPr>
              <a:t>algorithm</a:t>
            </a:r>
            <a:r>
              <a:rPr lang="it-IT" sz="2000">
                <a:latin typeface="Calibri"/>
                <a:cs typeface="Calibri"/>
              </a:rPr>
              <a:t> </a:t>
            </a:r>
            <a:r>
              <a:rPr lang="it-IT" sz="2000" err="1">
                <a:latin typeface="Calibri"/>
                <a:cs typeface="Calibri"/>
              </a:rPr>
              <a:t>used</a:t>
            </a:r>
            <a:r>
              <a:rPr lang="it-IT" sz="2000">
                <a:latin typeface="Calibri"/>
                <a:cs typeface="Calibri"/>
              </a:rPr>
              <a:t> in </a:t>
            </a:r>
            <a:r>
              <a:rPr lang="it-IT" sz="2000" err="1">
                <a:latin typeface="Calibri"/>
                <a:cs typeface="Calibri"/>
              </a:rPr>
              <a:t>XBart</a:t>
            </a:r>
            <a:r>
              <a:rPr lang="it-IT" sz="2000">
                <a:latin typeface="Calibri"/>
                <a:cs typeface="Calibri"/>
              </a:rPr>
              <a:t>( He et.  al 2020 )</a:t>
            </a:r>
          </a:p>
          <a:p>
            <a:pPr marL="285750" indent="-285750">
              <a:buFont typeface="Arial,Sans-Serif"/>
              <a:buChar char="•"/>
            </a:pPr>
            <a:r>
              <a:rPr lang="it-IT" sz="2000">
                <a:latin typeface="Calibri"/>
                <a:cs typeface="Calibri"/>
              </a:rPr>
              <a:t>Investigate </a:t>
            </a:r>
            <a:r>
              <a:rPr lang="it-IT" sz="2000" err="1">
                <a:latin typeface="Calibri"/>
                <a:cs typeface="Calibri"/>
              </a:rPr>
              <a:t>different</a:t>
            </a:r>
            <a:r>
              <a:rPr lang="it-IT" sz="2000">
                <a:latin typeface="Calibri"/>
                <a:cs typeface="Calibri"/>
              </a:rPr>
              <a:t> </a:t>
            </a:r>
            <a:r>
              <a:rPr lang="it-IT" sz="2000" err="1">
                <a:latin typeface="Calibri"/>
                <a:cs typeface="Calibri"/>
              </a:rPr>
              <a:t>applications</a:t>
            </a:r>
            <a:r>
              <a:rPr lang="it-IT" sz="2000">
                <a:latin typeface="Calibri"/>
                <a:cs typeface="Calibri"/>
              </a:rPr>
              <a:t> of BART in machine learning </a:t>
            </a:r>
            <a:r>
              <a:rPr lang="it-IT" sz="2000" err="1">
                <a:latin typeface="Calibri"/>
                <a:cs typeface="Calibri"/>
              </a:rPr>
              <a:t>such</a:t>
            </a:r>
            <a:r>
              <a:rPr lang="it-IT" sz="2000">
                <a:latin typeface="Calibri"/>
                <a:cs typeface="Calibri"/>
              </a:rPr>
              <a:t> </a:t>
            </a:r>
            <a:r>
              <a:rPr lang="it-IT" sz="2000" err="1">
                <a:latin typeface="Calibri"/>
                <a:cs typeface="Calibri"/>
              </a:rPr>
              <a:t>as</a:t>
            </a:r>
            <a:r>
              <a:rPr lang="it-IT" sz="2000">
                <a:latin typeface="Calibri"/>
                <a:cs typeface="Calibri"/>
              </a:rPr>
              <a:t> BART in </a:t>
            </a:r>
            <a:r>
              <a:rPr lang="it-IT" sz="2000" err="1">
                <a:latin typeface="Calibri"/>
                <a:cs typeface="Calibri"/>
              </a:rPr>
              <a:t>causal</a:t>
            </a:r>
            <a:r>
              <a:rPr lang="it-IT" sz="2000">
                <a:latin typeface="Calibri"/>
                <a:cs typeface="Calibri"/>
              </a:rPr>
              <a:t> </a:t>
            </a:r>
            <a:r>
              <a:rPr lang="it-IT" sz="2000" err="1">
                <a:latin typeface="Calibri"/>
                <a:cs typeface="Calibri"/>
              </a:rPr>
              <a:t>inference</a:t>
            </a:r>
            <a:r>
              <a:rPr lang="it-IT" sz="2000">
                <a:latin typeface="Calibri"/>
                <a:cs typeface="Calibri"/>
              </a:rPr>
              <a:t> ( Hahn e.t. al 2020, Hill e.t. al 2020 )</a:t>
            </a:r>
            <a:endParaRPr lang="it-IT" sz="2000">
              <a:cs typeface="Calibri"/>
            </a:endParaRPr>
          </a:p>
          <a:p>
            <a:pPr marL="285750" indent="-285750">
              <a:buFont typeface="Arial"/>
              <a:buChar char="•"/>
            </a:pPr>
            <a:endParaRPr lang="it-IT" sz="2000">
              <a:cs typeface="Calibri"/>
            </a:endParaRPr>
          </a:p>
          <a:p>
            <a:pPr marL="285750" indent="-285750">
              <a:buFont typeface="Arial"/>
              <a:buChar char="•"/>
            </a:pPr>
            <a:endParaRPr lang="it-IT">
              <a:cs typeface="Calibri"/>
            </a:endParaRPr>
          </a:p>
        </p:txBody>
      </p:sp>
    </p:spTree>
    <p:extLst>
      <p:ext uri="{BB962C8B-B14F-4D97-AF65-F5344CB8AC3E}">
        <p14:creationId xmlns:p14="http://schemas.microsoft.com/office/powerpoint/2010/main" val="254701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p:cNvSpPr>
            <a:spLocks noGrp="1"/>
          </p:cNvSpPr>
          <p:nvPr>
            <p:ph type="title"/>
          </p:nvPr>
        </p:nvSpPr>
        <p:spPr>
          <a:xfrm>
            <a:off x="1888190" y="3179420"/>
            <a:ext cx="6876729" cy="1314009"/>
          </a:xfrm>
        </p:spPr>
        <p:txBody>
          <a:bodyPr lIns="0" tIns="0" rIns="0" bIns="0" anchor="t"/>
          <a:lstStyle/>
          <a:p>
            <a:r>
              <a:rPr lang="it-CH" altLang="it-CH">
                <a:latin typeface="Arial"/>
                <a:cs typeface="Arial"/>
              </a:rPr>
              <a:t>Thank </a:t>
            </a:r>
            <a:r>
              <a:rPr lang="it-CH" altLang="it-CH" err="1">
                <a:latin typeface="Arial"/>
                <a:cs typeface="Arial"/>
              </a:rPr>
              <a:t>you</a:t>
            </a:r>
            <a:r>
              <a:rPr lang="it-CH" altLang="it-CH">
                <a:latin typeface="Arial"/>
                <a:cs typeface="Arial"/>
              </a:rPr>
              <a:t> for </a:t>
            </a:r>
            <a:r>
              <a:rPr lang="it-CH" altLang="it-CH" err="1">
                <a:latin typeface="Arial"/>
                <a:cs typeface="Arial"/>
              </a:rPr>
              <a:t>your</a:t>
            </a:r>
            <a:r>
              <a:rPr lang="it-CH" altLang="it-CH">
                <a:latin typeface="Arial"/>
                <a:cs typeface="Arial"/>
              </a:rPr>
              <a:t> </a:t>
            </a:r>
            <a:r>
              <a:rPr lang="it-CH" altLang="it-CH" err="1">
                <a:latin typeface="Arial"/>
                <a:cs typeface="Arial"/>
              </a:rPr>
              <a:t>attention</a:t>
            </a:r>
            <a:r>
              <a:rPr lang="it-CH" altLang="it-CH">
                <a:latin typeface="Arial"/>
                <a:cs typeface="Arial"/>
              </a:rPr>
              <a:t>!</a:t>
            </a:r>
            <a:endParaRPr lang="it-CH" altLang="it-CH"/>
          </a:p>
        </p:txBody>
      </p:sp>
      <p:sp>
        <p:nvSpPr>
          <p:cNvPr id="8" name="Rettangolo 7">
            <a:extLst>
              <a:ext uri="{FF2B5EF4-FFF2-40B4-BE49-F238E27FC236}">
                <a16:creationId xmlns:a16="http://schemas.microsoft.com/office/drawing/2014/main" id="{1340C18A-6486-48BE-A4B0-1B2BA9B243A1}"/>
              </a:ext>
            </a:extLst>
          </p:cNvPr>
          <p:cNvSpPr/>
          <p:nvPr/>
        </p:nvSpPr>
        <p:spPr>
          <a:xfrm>
            <a:off x="1436" y="-5739"/>
            <a:ext cx="3207367" cy="23224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 name="Elemento grafico 7">
            <a:extLst>
              <a:ext uri="{FF2B5EF4-FFF2-40B4-BE49-F238E27FC236}">
                <a16:creationId xmlns:a16="http://schemas.microsoft.com/office/drawing/2014/main" id="{6F8CDFE9-0C75-4624-8C41-DC29FA1136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0593" y="349143"/>
            <a:ext cx="2743200" cy="1187183"/>
          </a:xfrm>
          <a:prstGeom prst="rect">
            <a:avLst/>
          </a:prstGeom>
        </p:spPr>
      </p:pic>
    </p:spTree>
    <p:extLst>
      <p:ext uri="{BB962C8B-B14F-4D97-AF65-F5344CB8AC3E}">
        <p14:creationId xmlns:p14="http://schemas.microsoft.com/office/powerpoint/2010/main" val="372501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Background: CART</a:t>
            </a:r>
            <a:endParaRPr lang="it-IT" sz="4000"/>
          </a:p>
        </p:txBody>
      </p:sp>
      <p:pic>
        <p:nvPicPr>
          <p:cNvPr id="16" name="Immagine 16">
            <a:extLst>
              <a:ext uri="{FF2B5EF4-FFF2-40B4-BE49-F238E27FC236}">
                <a16:creationId xmlns:a16="http://schemas.microsoft.com/office/drawing/2014/main" id="{6E51D6F9-3B4F-44F8-B6C4-240303849DAA}"/>
              </a:ext>
            </a:extLst>
          </p:cNvPr>
          <p:cNvPicPr>
            <a:picLocks noChangeAspect="1"/>
          </p:cNvPicPr>
          <p:nvPr/>
        </p:nvPicPr>
        <p:blipFill>
          <a:blip r:embed="rId3"/>
          <a:stretch>
            <a:fillRect/>
          </a:stretch>
        </p:blipFill>
        <p:spPr>
          <a:xfrm>
            <a:off x="315831" y="2346799"/>
            <a:ext cx="5569854" cy="3030495"/>
          </a:xfrm>
          <a:prstGeom prst="rect">
            <a:avLst/>
          </a:prstGeom>
        </p:spPr>
      </p:pic>
      <p:sp>
        <p:nvSpPr>
          <p:cNvPr id="2" name="CasellaDiTesto 1">
            <a:extLst>
              <a:ext uri="{FF2B5EF4-FFF2-40B4-BE49-F238E27FC236}">
                <a16:creationId xmlns:a16="http://schemas.microsoft.com/office/drawing/2014/main" id="{5BBE838B-8258-4063-8D30-A77E60A0EE45}"/>
              </a:ext>
            </a:extLst>
          </p:cNvPr>
          <p:cNvSpPr txBox="1"/>
          <p:nvPr/>
        </p:nvSpPr>
        <p:spPr>
          <a:xfrm>
            <a:off x="6188314" y="1403487"/>
            <a:ext cx="3696785" cy="492442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000">
                <a:latin typeface="Bahnschrift Light"/>
              </a:rPr>
              <a:t>The algorithm starts at the root node of the tree and grows itself : </a:t>
            </a:r>
            <a:endParaRPr lang="it-IT">
              <a:cs typeface="Calibri" panose="020F0502020204030204" pitchFamily="34" charset="0"/>
            </a:endParaRPr>
          </a:p>
          <a:p>
            <a:pPr marL="342900" indent="-342900">
              <a:buFont typeface="Arial" panose="020B0604020202020204" pitchFamily="34" charset="0"/>
              <a:buChar char="•"/>
            </a:pPr>
            <a:endParaRPr lang="en-US" sz="2000">
              <a:latin typeface="Bahnschrift Light"/>
            </a:endParaRPr>
          </a:p>
          <a:p>
            <a:pPr marL="342900" indent="-342900">
              <a:buFont typeface="Arial" panose="020B0604020202020204" pitchFamily="34" charset="0"/>
              <a:buChar char="•"/>
            </a:pPr>
            <a:r>
              <a:rPr lang="en-US" sz="2000" b="1">
                <a:latin typeface="Bahnschrift Light"/>
              </a:rPr>
              <a:t>Step 1: </a:t>
            </a:r>
            <a:r>
              <a:rPr lang="en-US" sz="2000">
                <a:latin typeface="Bahnschrift Light"/>
              </a:rPr>
              <a:t>Explore every possible split on each predictor variable. Binary questions are typically used to produce binary splits.</a:t>
            </a:r>
          </a:p>
          <a:p>
            <a:pPr marL="342900" indent="-342900">
              <a:buFont typeface="Arial" panose="020B0604020202020204" pitchFamily="34" charset="0"/>
              <a:buChar char="•"/>
            </a:pPr>
            <a:r>
              <a:rPr lang="en-US" sz="2000" b="1">
                <a:latin typeface="Bahnschrift Light"/>
              </a:rPr>
              <a:t>Step 2:</a:t>
            </a:r>
            <a:r>
              <a:rPr lang="en-US" sz="2000">
                <a:latin typeface="Bahnschrift Light"/>
              </a:rPr>
              <a:t> Select and apply the best split (</a:t>
            </a:r>
            <a:r>
              <a:rPr lang="en-US" sz="2000" err="1">
                <a:latin typeface="Bahnschrift Light"/>
              </a:rPr>
              <a:t>ie</a:t>
            </a:r>
            <a:r>
              <a:rPr lang="en-US" sz="2000">
                <a:latin typeface="Bahnschrift Light"/>
              </a:rPr>
              <a:t>. selects the best feature which helps us better predicting the target class)</a:t>
            </a:r>
          </a:p>
          <a:p>
            <a:pPr marL="342900" indent="-342900">
              <a:buFont typeface="Arial" panose="020B0604020202020204" pitchFamily="34" charset="0"/>
              <a:buChar char="•"/>
            </a:pPr>
            <a:r>
              <a:rPr lang="en-US" sz="2000" b="1">
                <a:latin typeface="Bahnschrift Light"/>
              </a:rPr>
              <a:t>Step 3: </a:t>
            </a:r>
            <a:r>
              <a:rPr lang="en-US" sz="2000">
                <a:latin typeface="Bahnschrift Light"/>
              </a:rPr>
              <a:t>Recursively proceed in this way until a stopping criterion is reached. </a:t>
            </a:r>
          </a:p>
        </p:txBody>
      </p:sp>
    </p:spTree>
    <p:extLst>
      <p:ext uri="{BB962C8B-B14F-4D97-AF65-F5344CB8AC3E}">
        <p14:creationId xmlns:p14="http://schemas.microsoft.com/office/powerpoint/2010/main" val="1631025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2" name="Immagine 2">
            <a:extLst>
              <a:ext uri="{FF2B5EF4-FFF2-40B4-BE49-F238E27FC236}">
                <a16:creationId xmlns:a16="http://schemas.microsoft.com/office/drawing/2014/main" id="{B4DA7FE1-F634-4BBA-96F3-DC04D64A233F}"/>
              </a:ext>
            </a:extLst>
          </p:cNvPr>
          <p:cNvPicPr>
            <a:picLocks noChangeAspect="1"/>
          </p:cNvPicPr>
          <p:nvPr/>
        </p:nvPicPr>
        <p:blipFill>
          <a:blip r:embed="rId2"/>
          <a:stretch>
            <a:fillRect/>
          </a:stretch>
        </p:blipFill>
        <p:spPr>
          <a:xfrm>
            <a:off x="1628269" y="1498083"/>
            <a:ext cx="7178521" cy="4910531"/>
          </a:xfrm>
          <a:prstGeom prst="rect">
            <a:avLst/>
          </a:prstGeom>
        </p:spPr>
      </p:pic>
    </p:spTree>
    <p:extLst>
      <p:ext uri="{BB962C8B-B14F-4D97-AF65-F5344CB8AC3E}">
        <p14:creationId xmlns:p14="http://schemas.microsoft.com/office/powerpoint/2010/main" val="90469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3" name="Immagine 5">
            <a:extLst>
              <a:ext uri="{FF2B5EF4-FFF2-40B4-BE49-F238E27FC236}">
                <a16:creationId xmlns:a16="http://schemas.microsoft.com/office/drawing/2014/main" id="{743CE047-BDA4-43D0-8B8D-DF89DAABE7CD}"/>
              </a:ext>
            </a:extLst>
          </p:cNvPr>
          <p:cNvPicPr>
            <a:picLocks noChangeAspect="1"/>
          </p:cNvPicPr>
          <p:nvPr/>
        </p:nvPicPr>
        <p:blipFill>
          <a:blip r:embed="rId2"/>
          <a:stretch>
            <a:fillRect/>
          </a:stretch>
        </p:blipFill>
        <p:spPr>
          <a:xfrm>
            <a:off x="1138553" y="1676777"/>
            <a:ext cx="8008240" cy="4743197"/>
          </a:xfrm>
          <a:prstGeom prst="rect">
            <a:avLst/>
          </a:prstGeom>
        </p:spPr>
      </p:pic>
    </p:spTree>
    <p:extLst>
      <p:ext uri="{BB962C8B-B14F-4D97-AF65-F5344CB8AC3E}">
        <p14:creationId xmlns:p14="http://schemas.microsoft.com/office/powerpoint/2010/main" val="96052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2" name="Immagine 5">
            <a:extLst>
              <a:ext uri="{FF2B5EF4-FFF2-40B4-BE49-F238E27FC236}">
                <a16:creationId xmlns:a16="http://schemas.microsoft.com/office/drawing/2014/main" id="{4129DFD3-72DE-4389-BC1C-D15E4BE11179}"/>
              </a:ext>
            </a:extLst>
          </p:cNvPr>
          <p:cNvPicPr>
            <a:picLocks noChangeAspect="1"/>
          </p:cNvPicPr>
          <p:nvPr/>
        </p:nvPicPr>
        <p:blipFill>
          <a:blip r:embed="rId2"/>
          <a:stretch>
            <a:fillRect/>
          </a:stretch>
        </p:blipFill>
        <p:spPr>
          <a:xfrm>
            <a:off x="1245883" y="1622322"/>
            <a:ext cx="7586580" cy="4457669"/>
          </a:xfrm>
          <a:prstGeom prst="rect">
            <a:avLst/>
          </a:prstGeom>
        </p:spPr>
      </p:pic>
    </p:spTree>
    <p:extLst>
      <p:ext uri="{BB962C8B-B14F-4D97-AF65-F5344CB8AC3E}">
        <p14:creationId xmlns:p14="http://schemas.microsoft.com/office/powerpoint/2010/main" val="2472847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3" name="Immagine 5">
            <a:extLst>
              <a:ext uri="{FF2B5EF4-FFF2-40B4-BE49-F238E27FC236}">
                <a16:creationId xmlns:a16="http://schemas.microsoft.com/office/drawing/2014/main" id="{55CDFCD4-CD66-4E9E-B020-EE1F021BD30E}"/>
              </a:ext>
            </a:extLst>
          </p:cNvPr>
          <p:cNvPicPr>
            <a:picLocks noChangeAspect="1"/>
          </p:cNvPicPr>
          <p:nvPr/>
        </p:nvPicPr>
        <p:blipFill>
          <a:blip r:embed="rId2"/>
          <a:stretch>
            <a:fillRect/>
          </a:stretch>
        </p:blipFill>
        <p:spPr>
          <a:xfrm>
            <a:off x="1220371" y="1609023"/>
            <a:ext cx="7654589" cy="4512056"/>
          </a:xfrm>
          <a:prstGeom prst="rect">
            <a:avLst/>
          </a:prstGeom>
        </p:spPr>
      </p:pic>
    </p:spTree>
    <p:extLst>
      <p:ext uri="{BB962C8B-B14F-4D97-AF65-F5344CB8AC3E}">
        <p14:creationId xmlns:p14="http://schemas.microsoft.com/office/powerpoint/2010/main" val="2895217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2" name="Immagine 5">
            <a:extLst>
              <a:ext uri="{FF2B5EF4-FFF2-40B4-BE49-F238E27FC236}">
                <a16:creationId xmlns:a16="http://schemas.microsoft.com/office/drawing/2014/main" id="{3566E41B-1727-4EBB-B4CB-E60920393684}"/>
              </a:ext>
            </a:extLst>
          </p:cNvPr>
          <p:cNvPicPr>
            <a:picLocks noChangeAspect="1"/>
          </p:cNvPicPr>
          <p:nvPr/>
        </p:nvPicPr>
        <p:blipFill>
          <a:blip r:embed="rId2"/>
          <a:stretch>
            <a:fillRect/>
          </a:stretch>
        </p:blipFill>
        <p:spPr>
          <a:xfrm>
            <a:off x="1519453" y="1569217"/>
            <a:ext cx="6906483" cy="4401181"/>
          </a:xfrm>
          <a:prstGeom prst="rect">
            <a:avLst/>
          </a:prstGeom>
        </p:spPr>
      </p:pic>
    </p:spTree>
    <p:extLst>
      <p:ext uri="{BB962C8B-B14F-4D97-AF65-F5344CB8AC3E}">
        <p14:creationId xmlns:p14="http://schemas.microsoft.com/office/powerpoint/2010/main" val="4155679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3" name="Immagine 5">
            <a:extLst>
              <a:ext uri="{FF2B5EF4-FFF2-40B4-BE49-F238E27FC236}">
                <a16:creationId xmlns:a16="http://schemas.microsoft.com/office/drawing/2014/main" id="{83A90331-7A3F-47BB-A285-1562C6920A3F}"/>
              </a:ext>
            </a:extLst>
          </p:cNvPr>
          <p:cNvPicPr>
            <a:picLocks noChangeAspect="1"/>
          </p:cNvPicPr>
          <p:nvPr/>
        </p:nvPicPr>
        <p:blipFill>
          <a:blip r:embed="rId2"/>
          <a:stretch>
            <a:fillRect/>
          </a:stretch>
        </p:blipFill>
        <p:spPr>
          <a:xfrm>
            <a:off x="1478453" y="1786463"/>
            <a:ext cx="6593638" cy="4170040"/>
          </a:xfrm>
          <a:prstGeom prst="rect">
            <a:avLst/>
          </a:prstGeom>
        </p:spPr>
      </p:pic>
    </p:spTree>
    <p:extLst>
      <p:ext uri="{BB962C8B-B14F-4D97-AF65-F5344CB8AC3E}">
        <p14:creationId xmlns:p14="http://schemas.microsoft.com/office/powerpoint/2010/main" val="4276443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2" name="Immagine 5">
            <a:extLst>
              <a:ext uri="{FF2B5EF4-FFF2-40B4-BE49-F238E27FC236}">
                <a16:creationId xmlns:a16="http://schemas.microsoft.com/office/drawing/2014/main" id="{C56223F9-A038-4EE8-9A16-635E21770C8D}"/>
              </a:ext>
            </a:extLst>
          </p:cNvPr>
          <p:cNvPicPr>
            <a:picLocks noChangeAspect="1"/>
          </p:cNvPicPr>
          <p:nvPr/>
        </p:nvPicPr>
        <p:blipFill>
          <a:blip r:embed="rId2"/>
          <a:stretch>
            <a:fillRect/>
          </a:stretch>
        </p:blipFill>
        <p:spPr>
          <a:xfrm>
            <a:off x="1641573" y="1501199"/>
            <a:ext cx="7382551" cy="4659515"/>
          </a:xfrm>
          <a:prstGeom prst="rect">
            <a:avLst/>
          </a:prstGeom>
        </p:spPr>
      </p:pic>
    </p:spTree>
    <p:extLst>
      <p:ext uri="{BB962C8B-B14F-4D97-AF65-F5344CB8AC3E}">
        <p14:creationId xmlns:p14="http://schemas.microsoft.com/office/powerpoint/2010/main" val="2094361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3" name="Immagine 5">
            <a:extLst>
              <a:ext uri="{FF2B5EF4-FFF2-40B4-BE49-F238E27FC236}">
                <a16:creationId xmlns:a16="http://schemas.microsoft.com/office/drawing/2014/main" id="{F175B08F-A1E3-42B4-AE2A-475DE0C56DD8}"/>
              </a:ext>
            </a:extLst>
          </p:cNvPr>
          <p:cNvPicPr>
            <a:picLocks noChangeAspect="1"/>
          </p:cNvPicPr>
          <p:nvPr/>
        </p:nvPicPr>
        <p:blipFill>
          <a:blip r:embed="rId2"/>
          <a:stretch>
            <a:fillRect/>
          </a:stretch>
        </p:blipFill>
        <p:spPr>
          <a:xfrm>
            <a:off x="446008" y="1677737"/>
            <a:ext cx="4675765" cy="2946352"/>
          </a:xfrm>
          <a:prstGeom prst="rect">
            <a:avLst/>
          </a:prstGeom>
        </p:spPr>
      </p:pic>
      <p:pic>
        <p:nvPicPr>
          <p:cNvPr id="6" name="Immagine 6">
            <a:extLst>
              <a:ext uri="{FF2B5EF4-FFF2-40B4-BE49-F238E27FC236}">
                <a16:creationId xmlns:a16="http://schemas.microsoft.com/office/drawing/2014/main" id="{66858425-7FEF-405A-9312-13F145AD7C3C}"/>
              </a:ext>
            </a:extLst>
          </p:cNvPr>
          <p:cNvPicPr>
            <a:picLocks noChangeAspect="1"/>
          </p:cNvPicPr>
          <p:nvPr/>
        </p:nvPicPr>
        <p:blipFill>
          <a:blip r:embed="rId3"/>
          <a:stretch>
            <a:fillRect/>
          </a:stretch>
        </p:blipFill>
        <p:spPr>
          <a:xfrm>
            <a:off x="5298850" y="1841364"/>
            <a:ext cx="4145288" cy="2606438"/>
          </a:xfrm>
          <a:prstGeom prst="rect">
            <a:avLst/>
          </a:prstGeom>
        </p:spPr>
      </p:pic>
    </p:spTree>
    <p:extLst>
      <p:ext uri="{BB962C8B-B14F-4D97-AF65-F5344CB8AC3E}">
        <p14:creationId xmlns:p14="http://schemas.microsoft.com/office/powerpoint/2010/main" val="3583807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3" name="Immagine 5">
            <a:extLst>
              <a:ext uri="{FF2B5EF4-FFF2-40B4-BE49-F238E27FC236}">
                <a16:creationId xmlns:a16="http://schemas.microsoft.com/office/drawing/2014/main" id="{F4746B2F-774A-4100-8DB3-CF4CA90C592B}"/>
              </a:ext>
            </a:extLst>
          </p:cNvPr>
          <p:cNvPicPr>
            <a:picLocks noChangeAspect="1"/>
          </p:cNvPicPr>
          <p:nvPr/>
        </p:nvPicPr>
        <p:blipFill>
          <a:blip r:embed="rId2"/>
          <a:stretch>
            <a:fillRect/>
          </a:stretch>
        </p:blipFill>
        <p:spPr>
          <a:xfrm>
            <a:off x="2076939" y="1322758"/>
            <a:ext cx="5872734" cy="5000680"/>
          </a:xfrm>
          <a:prstGeom prst="rect">
            <a:avLst/>
          </a:prstGeom>
        </p:spPr>
      </p:pic>
    </p:spTree>
    <p:extLst>
      <p:ext uri="{BB962C8B-B14F-4D97-AF65-F5344CB8AC3E}">
        <p14:creationId xmlns:p14="http://schemas.microsoft.com/office/powerpoint/2010/main" val="3147639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2" name="Immagine 5">
            <a:extLst>
              <a:ext uri="{FF2B5EF4-FFF2-40B4-BE49-F238E27FC236}">
                <a16:creationId xmlns:a16="http://schemas.microsoft.com/office/drawing/2014/main" id="{D6EB16FD-E45A-4F81-BD82-A4EBCA17BC0E}"/>
              </a:ext>
            </a:extLst>
          </p:cNvPr>
          <p:cNvPicPr>
            <a:picLocks noChangeAspect="1"/>
          </p:cNvPicPr>
          <p:nvPr/>
        </p:nvPicPr>
        <p:blipFill>
          <a:blip r:embed="rId2"/>
          <a:stretch>
            <a:fillRect/>
          </a:stretch>
        </p:blipFill>
        <p:spPr>
          <a:xfrm>
            <a:off x="2117835" y="1372230"/>
            <a:ext cx="5845532" cy="5174325"/>
          </a:xfrm>
          <a:prstGeom prst="rect">
            <a:avLst/>
          </a:prstGeom>
        </p:spPr>
      </p:pic>
    </p:spTree>
    <p:extLst>
      <p:ext uri="{BB962C8B-B14F-4D97-AF65-F5344CB8AC3E}">
        <p14:creationId xmlns:p14="http://schemas.microsoft.com/office/powerpoint/2010/main" val="416008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BART: </a:t>
            </a:r>
            <a:r>
              <a:rPr lang="it-IT" sz="4000" err="1">
                <a:latin typeface="Arial"/>
                <a:cs typeface="Arial"/>
              </a:rPr>
              <a:t>Overview</a:t>
            </a:r>
            <a:endParaRPr lang="it-IT" sz="4000" err="1"/>
          </a:p>
        </p:txBody>
      </p:sp>
      <p:pic>
        <p:nvPicPr>
          <p:cNvPr id="9" name="Immagine 9" descr="Immagine che contiene pianta, pentola&#10;&#10;Descrizione generata automaticamente">
            <a:extLst>
              <a:ext uri="{FF2B5EF4-FFF2-40B4-BE49-F238E27FC236}">
                <a16:creationId xmlns:a16="http://schemas.microsoft.com/office/drawing/2014/main" id="{78F32DA3-E29A-4E46-A570-570590163CDE}"/>
              </a:ext>
            </a:extLst>
          </p:cNvPr>
          <p:cNvPicPr>
            <a:picLocks noChangeAspect="1"/>
          </p:cNvPicPr>
          <p:nvPr/>
        </p:nvPicPr>
        <p:blipFill>
          <a:blip r:embed="rId3"/>
          <a:stretch>
            <a:fillRect/>
          </a:stretch>
        </p:blipFill>
        <p:spPr>
          <a:xfrm>
            <a:off x="3742018" y="1387524"/>
            <a:ext cx="5125237" cy="5150277"/>
          </a:xfrm>
          <a:prstGeom prst="rect">
            <a:avLst/>
          </a:prstGeom>
        </p:spPr>
      </p:pic>
      <p:sp>
        <p:nvSpPr>
          <p:cNvPr id="10" name="CasellaDiTesto 9">
            <a:extLst>
              <a:ext uri="{FF2B5EF4-FFF2-40B4-BE49-F238E27FC236}">
                <a16:creationId xmlns:a16="http://schemas.microsoft.com/office/drawing/2014/main" id="{A804F641-E644-4061-A849-631CF364E318}"/>
              </a:ext>
            </a:extLst>
          </p:cNvPr>
          <p:cNvSpPr txBox="1"/>
          <p:nvPr/>
        </p:nvSpPr>
        <p:spPr>
          <a:xfrm>
            <a:off x="366995" y="5808946"/>
            <a:ext cx="322859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1200">
                <a:latin typeface="Calibri"/>
                <a:cs typeface="Calibri"/>
              </a:rPr>
              <a:t>Source: https://www.youtube.com/watch?v=4NIYZrL2y5g&amp;ab_channel=SaltLakeCityRUsersGroup</a:t>
            </a:r>
            <a:endParaRPr lang="it-IT" sz="1200">
              <a:cs typeface="Calibri"/>
            </a:endParaRPr>
          </a:p>
        </p:txBody>
      </p:sp>
      <p:sp>
        <p:nvSpPr>
          <p:cNvPr id="12" name="CasellaDiTesto 11">
            <a:extLst>
              <a:ext uri="{FF2B5EF4-FFF2-40B4-BE49-F238E27FC236}">
                <a16:creationId xmlns:a16="http://schemas.microsoft.com/office/drawing/2014/main" id="{C5816461-779F-4B3B-A0C2-38215B04EDA2}"/>
              </a:ext>
            </a:extLst>
          </p:cNvPr>
          <p:cNvSpPr txBox="1"/>
          <p:nvPr/>
        </p:nvSpPr>
        <p:spPr>
          <a:xfrm>
            <a:off x="3667919" y="3551237"/>
            <a:ext cx="2743200"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3200">
              <a:latin typeface="Calibri"/>
              <a:cs typeface="Calibri"/>
            </a:endParaRPr>
          </a:p>
        </p:txBody>
      </p:sp>
      <p:sp>
        <p:nvSpPr>
          <p:cNvPr id="16" name="CasellaDiTesto 15">
            <a:extLst>
              <a:ext uri="{FF2B5EF4-FFF2-40B4-BE49-F238E27FC236}">
                <a16:creationId xmlns:a16="http://schemas.microsoft.com/office/drawing/2014/main" id="{C4D5EF4D-9030-474B-B86A-62B5017152DE}"/>
              </a:ext>
            </a:extLst>
          </p:cNvPr>
          <p:cNvSpPr txBox="1"/>
          <p:nvPr/>
        </p:nvSpPr>
        <p:spPr>
          <a:xfrm>
            <a:off x="583336" y="1969317"/>
            <a:ext cx="3012607" cy="360098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a:latin typeface="Calibri"/>
                <a:cs typeface="Calibri"/>
              </a:rPr>
              <a:t>Water = data</a:t>
            </a:r>
          </a:p>
          <a:p>
            <a:r>
              <a:rPr lang="it-IT" err="1">
                <a:latin typeface="Calibri"/>
                <a:cs typeface="Calibri"/>
              </a:rPr>
              <a:t>Basins</a:t>
            </a:r>
            <a:r>
              <a:rPr lang="it-IT">
                <a:latin typeface="Calibri"/>
                <a:cs typeface="Calibri"/>
              </a:rPr>
              <a:t> = </a:t>
            </a:r>
            <a:r>
              <a:rPr lang="it-IT" err="1">
                <a:latin typeface="Calibri"/>
                <a:cs typeface="Calibri"/>
              </a:rPr>
              <a:t>Regression</a:t>
            </a:r>
            <a:r>
              <a:rPr lang="it-IT">
                <a:latin typeface="Calibri"/>
                <a:cs typeface="Calibri"/>
              </a:rPr>
              <a:t> </a:t>
            </a:r>
            <a:r>
              <a:rPr lang="it-IT" err="1">
                <a:latin typeface="Calibri"/>
                <a:cs typeface="Calibri"/>
              </a:rPr>
              <a:t>Tree</a:t>
            </a:r>
            <a:endParaRPr lang="it-IT">
              <a:latin typeface="Calibri"/>
              <a:cs typeface="Calibri"/>
            </a:endParaRPr>
          </a:p>
          <a:p>
            <a:endParaRPr lang="it-IT">
              <a:cs typeface="Calibri"/>
            </a:endParaRPr>
          </a:p>
          <a:p>
            <a:pPr marL="285750" indent="-285750">
              <a:buFont typeface="Arial"/>
              <a:buChar char="•"/>
            </a:pPr>
            <a:r>
              <a:rPr lang="it-IT">
                <a:latin typeface="Calibri"/>
                <a:cs typeface="Calibri"/>
              </a:rPr>
              <a:t>sum-of-trees model </a:t>
            </a:r>
          </a:p>
          <a:p>
            <a:pPr marL="285750" indent="-285750">
              <a:buFont typeface="Arial"/>
              <a:buChar char="•"/>
            </a:pPr>
            <a:r>
              <a:rPr lang="it-IT" err="1">
                <a:latin typeface="Calibri"/>
                <a:cs typeface="Calibri"/>
              </a:rPr>
              <a:t>each</a:t>
            </a:r>
            <a:r>
              <a:rPr lang="it-IT">
                <a:latin typeface="Calibri"/>
                <a:cs typeface="Calibri"/>
              </a:rPr>
              <a:t> </a:t>
            </a:r>
            <a:r>
              <a:rPr lang="it-IT" err="1">
                <a:latin typeface="Calibri"/>
                <a:cs typeface="Calibri"/>
              </a:rPr>
              <a:t>tree</a:t>
            </a:r>
            <a:r>
              <a:rPr lang="it-IT">
                <a:latin typeface="Calibri"/>
                <a:cs typeface="Calibri"/>
              </a:rPr>
              <a:t> </a:t>
            </a:r>
            <a:r>
              <a:rPr lang="it-IT" err="1">
                <a:latin typeface="Calibri"/>
                <a:cs typeface="Calibri"/>
              </a:rPr>
              <a:t>is</a:t>
            </a:r>
            <a:r>
              <a:rPr lang="it-IT">
                <a:latin typeface="Calibri"/>
                <a:cs typeface="Calibri"/>
              </a:rPr>
              <a:t> </a:t>
            </a:r>
            <a:r>
              <a:rPr lang="it-IT" err="1">
                <a:latin typeface="Calibri"/>
                <a:cs typeface="Calibri"/>
              </a:rPr>
              <a:t>contrained</a:t>
            </a:r>
            <a:r>
              <a:rPr lang="it-IT">
                <a:latin typeface="Calibri"/>
                <a:cs typeface="Calibri"/>
              </a:rPr>
              <a:t> by a </a:t>
            </a:r>
            <a:r>
              <a:rPr lang="it-IT" err="1">
                <a:latin typeface="Calibri"/>
                <a:cs typeface="Calibri"/>
              </a:rPr>
              <a:t>regularization</a:t>
            </a:r>
            <a:r>
              <a:rPr lang="it-IT">
                <a:latin typeface="Calibri"/>
                <a:cs typeface="Calibri"/>
              </a:rPr>
              <a:t> </a:t>
            </a:r>
            <a:r>
              <a:rPr lang="it-IT" err="1">
                <a:latin typeface="Calibri"/>
                <a:cs typeface="Calibri"/>
              </a:rPr>
              <a:t>prior</a:t>
            </a:r>
            <a:r>
              <a:rPr lang="it-IT">
                <a:latin typeface="Calibri"/>
                <a:cs typeface="Calibri"/>
              </a:rPr>
              <a:t> to be a </a:t>
            </a:r>
            <a:r>
              <a:rPr lang="it-IT" err="1">
                <a:latin typeface="Calibri"/>
                <a:cs typeface="Calibri"/>
              </a:rPr>
              <a:t>weak</a:t>
            </a:r>
            <a:r>
              <a:rPr lang="it-IT">
                <a:latin typeface="Calibri"/>
                <a:cs typeface="Calibri"/>
              </a:rPr>
              <a:t> </a:t>
            </a:r>
            <a:r>
              <a:rPr lang="it-IT" err="1">
                <a:latin typeface="Calibri"/>
                <a:cs typeface="Calibri"/>
              </a:rPr>
              <a:t>learner</a:t>
            </a:r>
            <a:r>
              <a:rPr lang="it-IT">
                <a:latin typeface="Calibri"/>
                <a:cs typeface="Calibri"/>
              </a:rPr>
              <a:t> </a:t>
            </a:r>
          </a:p>
          <a:p>
            <a:pPr marL="285750" indent="-285750">
              <a:buFont typeface="Arial"/>
              <a:buChar char="•"/>
            </a:pPr>
            <a:r>
              <a:rPr lang="it-IT" err="1">
                <a:latin typeface="Calibri"/>
                <a:cs typeface="Calibri"/>
              </a:rPr>
              <a:t>prediction</a:t>
            </a:r>
            <a:r>
              <a:rPr lang="it-IT">
                <a:latin typeface="Calibri"/>
                <a:cs typeface="Calibri"/>
              </a:rPr>
              <a:t> </a:t>
            </a:r>
            <a:r>
              <a:rPr lang="it-IT" err="1">
                <a:latin typeface="Calibri"/>
                <a:cs typeface="Calibri"/>
              </a:rPr>
              <a:t>is</a:t>
            </a:r>
            <a:r>
              <a:rPr lang="it-IT">
                <a:latin typeface="Calibri"/>
                <a:cs typeface="Calibri"/>
              </a:rPr>
              <a:t> </a:t>
            </a:r>
            <a:r>
              <a:rPr lang="it-IT" err="1">
                <a:latin typeface="Calibri"/>
                <a:cs typeface="Calibri"/>
              </a:rPr>
              <a:t>achieved</a:t>
            </a:r>
            <a:r>
              <a:rPr lang="it-IT">
                <a:latin typeface="Calibri"/>
                <a:cs typeface="Calibri"/>
              </a:rPr>
              <a:t> via an iterative </a:t>
            </a:r>
            <a:r>
              <a:rPr lang="it-IT" err="1">
                <a:latin typeface="Calibri"/>
                <a:cs typeface="Calibri"/>
              </a:rPr>
              <a:t>Bayesian</a:t>
            </a:r>
            <a:r>
              <a:rPr lang="it-IT">
                <a:latin typeface="Calibri"/>
                <a:cs typeface="Calibri"/>
              </a:rPr>
              <a:t> </a:t>
            </a:r>
            <a:r>
              <a:rPr lang="it-IT" err="1">
                <a:latin typeface="Calibri"/>
                <a:cs typeface="Calibri"/>
              </a:rPr>
              <a:t>backfitting</a:t>
            </a:r>
            <a:r>
              <a:rPr lang="it-IT">
                <a:latin typeface="Calibri"/>
                <a:cs typeface="Calibri"/>
              </a:rPr>
              <a:t> MCMC </a:t>
            </a:r>
            <a:r>
              <a:rPr lang="it-IT" err="1">
                <a:latin typeface="Calibri"/>
                <a:cs typeface="Calibri"/>
              </a:rPr>
              <a:t>algorithm</a:t>
            </a:r>
            <a:endParaRPr lang="it-IT">
              <a:latin typeface="Calibri"/>
              <a:cs typeface="Calibri"/>
            </a:endParaRPr>
          </a:p>
          <a:p>
            <a:endParaRPr lang="it-IT">
              <a:latin typeface="Calibri"/>
              <a:cs typeface="Calibri"/>
            </a:endParaRPr>
          </a:p>
          <a:p>
            <a:r>
              <a:rPr lang="it-IT">
                <a:latin typeface="Calibri"/>
                <a:cs typeface="Calibri"/>
              </a:rPr>
              <a:t>BART </a:t>
            </a:r>
            <a:r>
              <a:rPr lang="it-IT" err="1">
                <a:latin typeface="Calibri"/>
                <a:cs typeface="Calibri"/>
              </a:rPr>
              <a:t>is</a:t>
            </a:r>
            <a:r>
              <a:rPr lang="it-IT">
                <a:latin typeface="Calibri"/>
                <a:cs typeface="Calibri"/>
              </a:rPr>
              <a:t> </a:t>
            </a:r>
            <a:r>
              <a:rPr lang="it-IT" err="1">
                <a:latin typeface="Calibri"/>
                <a:cs typeface="Calibri"/>
              </a:rPr>
              <a:t>defined</a:t>
            </a:r>
            <a:r>
              <a:rPr lang="it-IT">
                <a:latin typeface="Calibri"/>
                <a:cs typeface="Calibri"/>
              </a:rPr>
              <a:t> by a </a:t>
            </a:r>
            <a:r>
              <a:rPr lang="it-IT" err="1">
                <a:latin typeface="Calibri"/>
                <a:cs typeface="Calibri"/>
              </a:rPr>
              <a:t>statistical</a:t>
            </a:r>
            <a:r>
              <a:rPr lang="it-IT">
                <a:latin typeface="Calibri"/>
                <a:cs typeface="Calibri"/>
              </a:rPr>
              <a:t> model: a </a:t>
            </a:r>
            <a:r>
              <a:rPr lang="it-IT" err="1">
                <a:latin typeface="Calibri"/>
                <a:cs typeface="Calibri"/>
              </a:rPr>
              <a:t>prior</a:t>
            </a:r>
            <a:r>
              <a:rPr lang="it-IT">
                <a:latin typeface="Calibri"/>
                <a:cs typeface="Calibri"/>
              </a:rPr>
              <a:t> and a </a:t>
            </a:r>
            <a:r>
              <a:rPr lang="it-IT" err="1">
                <a:latin typeface="Calibri"/>
                <a:cs typeface="Calibri"/>
              </a:rPr>
              <a:t>likelihood</a:t>
            </a:r>
            <a:endParaRPr lang="it-IT" err="1">
              <a:cs typeface="Calibri"/>
            </a:endParaRPr>
          </a:p>
        </p:txBody>
      </p:sp>
    </p:spTree>
    <p:extLst>
      <p:ext uri="{BB962C8B-B14F-4D97-AF65-F5344CB8AC3E}">
        <p14:creationId xmlns:p14="http://schemas.microsoft.com/office/powerpoint/2010/main" val="133105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3" name="Immagine 5">
            <a:extLst>
              <a:ext uri="{FF2B5EF4-FFF2-40B4-BE49-F238E27FC236}">
                <a16:creationId xmlns:a16="http://schemas.microsoft.com/office/drawing/2014/main" id="{436274F3-E6CB-42CA-8203-809F2C233414}"/>
              </a:ext>
            </a:extLst>
          </p:cNvPr>
          <p:cNvPicPr>
            <a:picLocks noChangeAspect="1"/>
          </p:cNvPicPr>
          <p:nvPr/>
        </p:nvPicPr>
        <p:blipFill>
          <a:blip r:embed="rId2"/>
          <a:stretch>
            <a:fillRect/>
          </a:stretch>
        </p:blipFill>
        <p:spPr>
          <a:xfrm>
            <a:off x="581330" y="2186665"/>
            <a:ext cx="8633929" cy="4495161"/>
          </a:xfrm>
          <a:prstGeom prst="rect">
            <a:avLst/>
          </a:prstGeom>
        </p:spPr>
      </p:pic>
    </p:spTree>
    <p:extLst>
      <p:ext uri="{BB962C8B-B14F-4D97-AF65-F5344CB8AC3E}">
        <p14:creationId xmlns:p14="http://schemas.microsoft.com/office/powerpoint/2010/main" val="3065277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err="1">
                <a:latin typeface="Arial"/>
                <a:cs typeface="Arial"/>
              </a:rPr>
              <a:t>Appendix</a:t>
            </a:r>
            <a:endParaRPr lang="it-IT" err="1"/>
          </a:p>
        </p:txBody>
      </p:sp>
      <p:sp>
        <p:nvSpPr>
          <p:cNvPr id="12" name="CasellaDiTesto 11">
            <a:extLst>
              <a:ext uri="{FF2B5EF4-FFF2-40B4-BE49-F238E27FC236}">
                <a16:creationId xmlns:a16="http://schemas.microsoft.com/office/drawing/2014/main" id="{E5B5E385-3C33-465C-876D-26F15AEED9E4}"/>
              </a:ext>
            </a:extLst>
          </p:cNvPr>
          <p:cNvSpPr txBox="1"/>
          <p:nvPr/>
        </p:nvSpPr>
        <p:spPr>
          <a:xfrm>
            <a:off x="580396" y="1495379"/>
            <a:ext cx="8773694"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endParaRPr lang="it-IT" sz="2400">
              <a:cs typeface="Calibri"/>
            </a:endParaRPr>
          </a:p>
        </p:txBody>
      </p:sp>
      <p:pic>
        <p:nvPicPr>
          <p:cNvPr id="2" name="Immagine 5">
            <a:extLst>
              <a:ext uri="{FF2B5EF4-FFF2-40B4-BE49-F238E27FC236}">
                <a16:creationId xmlns:a16="http://schemas.microsoft.com/office/drawing/2014/main" id="{83B00D0D-23BC-49AB-B868-0DD16C5E13E9}"/>
              </a:ext>
            </a:extLst>
          </p:cNvPr>
          <p:cNvPicPr>
            <a:picLocks noChangeAspect="1"/>
          </p:cNvPicPr>
          <p:nvPr/>
        </p:nvPicPr>
        <p:blipFill>
          <a:blip r:embed="rId2"/>
          <a:stretch>
            <a:fillRect/>
          </a:stretch>
        </p:blipFill>
        <p:spPr>
          <a:xfrm>
            <a:off x="445848" y="1572791"/>
            <a:ext cx="4866192" cy="4283891"/>
          </a:xfrm>
          <a:prstGeom prst="rect">
            <a:avLst/>
          </a:prstGeom>
        </p:spPr>
      </p:pic>
      <p:pic>
        <p:nvPicPr>
          <p:cNvPr id="6" name="Immagine 6">
            <a:extLst>
              <a:ext uri="{FF2B5EF4-FFF2-40B4-BE49-F238E27FC236}">
                <a16:creationId xmlns:a16="http://schemas.microsoft.com/office/drawing/2014/main" id="{22B194B6-FBAC-41D7-9144-191E4B127935}"/>
              </a:ext>
            </a:extLst>
          </p:cNvPr>
          <p:cNvPicPr>
            <a:picLocks noChangeAspect="1"/>
          </p:cNvPicPr>
          <p:nvPr/>
        </p:nvPicPr>
        <p:blipFill>
          <a:blip r:embed="rId3"/>
          <a:stretch>
            <a:fillRect/>
          </a:stretch>
        </p:blipFill>
        <p:spPr>
          <a:xfrm>
            <a:off x="5039419" y="1572802"/>
            <a:ext cx="4893396" cy="4270295"/>
          </a:xfrm>
          <a:prstGeom prst="rect">
            <a:avLst/>
          </a:prstGeom>
        </p:spPr>
      </p:pic>
    </p:spTree>
    <p:extLst>
      <p:ext uri="{BB962C8B-B14F-4D97-AF65-F5344CB8AC3E}">
        <p14:creationId xmlns:p14="http://schemas.microsoft.com/office/powerpoint/2010/main" val="25742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611316" y="1430185"/>
            <a:ext cx="8733570" cy="560153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Bayes Rule</a:t>
            </a:r>
            <a:endParaRPr lang="it-IT"/>
          </a:p>
          <a:p>
            <a:endParaRPr lang="it-IT" sz="2800" b="1">
              <a:latin typeface="Calibri"/>
              <a:cs typeface="Calibri"/>
            </a:endParaRPr>
          </a:p>
          <a:p>
            <a:endParaRPr lang="it-IT" sz="2800" b="1">
              <a:latin typeface="Calibri"/>
              <a:cs typeface="Calibri"/>
            </a:endParaRPr>
          </a:p>
          <a:p>
            <a:endParaRPr lang="it-IT" sz="2800" b="1">
              <a:latin typeface="Calibri"/>
              <a:cs typeface="Calibri"/>
            </a:endParaRPr>
          </a:p>
          <a:p>
            <a:endParaRPr lang="it-IT" sz="2800" b="1">
              <a:latin typeface="Calibri"/>
              <a:cs typeface="Calibri"/>
            </a:endParaRPr>
          </a:p>
          <a:p>
            <a:r>
              <a:rPr lang="it-IT" sz="2800" b="1">
                <a:latin typeface="Calibri"/>
                <a:cs typeface="Calibri"/>
              </a:rPr>
              <a:t>Monte Carlo</a:t>
            </a:r>
            <a:endParaRPr lang="it-IT" sz="2800" b="1">
              <a:cs typeface="Calibri"/>
            </a:endParaRPr>
          </a:p>
          <a:p>
            <a:endParaRPr lang="it-IT" sz="2400">
              <a:cs typeface="Calibri"/>
            </a:endParaRPr>
          </a:p>
          <a:p>
            <a:pPr marL="342900" indent="-342900">
              <a:buFont typeface="Arial"/>
              <a:buChar char="•"/>
            </a:pPr>
            <a:r>
              <a:rPr lang="it-IT" sz="2400">
                <a:latin typeface="Calibri"/>
                <a:cs typeface="Calibri"/>
              </a:rPr>
              <a:t>Monte Carlo </a:t>
            </a:r>
            <a:r>
              <a:rPr lang="it-IT" sz="2400" err="1">
                <a:latin typeface="Calibri"/>
                <a:cs typeface="Calibri"/>
              </a:rPr>
              <a:t>simulations</a:t>
            </a:r>
            <a:r>
              <a:rPr lang="it-IT" sz="2400">
                <a:latin typeface="Calibri"/>
                <a:cs typeface="Calibri"/>
              </a:rPr>
              <a:t> are just a way of </a:t>
            </a:r>
            <a:r>
              <a:rPr lang="it-IT" sz="2400" err="1">
                <a:latin typeface="Calibri"/>
                <a:cs typeface="Calibri"/>
              </a:rPr>
              <a:t>estimating</a:t>
            </a:r>
            <a:r>
              <a:rPr lang="it-IT" sz="2400">
                <a:latin typeface="Calibri"/>
                <a:cs typeface="Calibri"/>
              </a:rPr>
              <a:t> a </a:t>
            </a:r>
            <a:r>
              <a:rPr lang="it-IT" sz="2400" err="1">
                <a:latin typeface="Calibri"/>
                <a:cs typeface="Calibri"/>
              </a:rPr>
              <a:t>fixed</a:t>
            </a:r>
            <a:r>
              <a:rPr lang="it-IT" sz="2400">
                <a:latin typeface="Calibri"/>
                <a:cs typeface="Calibri"/>
              </a:rPr>
              <a:t> </a:t>
            </a:r>
            <a:r>
              <a:rPr lang="it-IT" sz="2400" err="1">
                <a:latin typeface="Calibri"/>
                <a:cs typeface="Calibri"/>
              </a:rPr>
              <a:t>parameter</a:t>
            </a:r>
            <a:r>
              <a:rPr lang="it-IT" sz="2400">
                <a:latin typeface="Calibri"/>
                <a:cs typeface="Calibri"/>
              </a:rPr>
              <a:t> by </a:t>
            </a:r>
            <a:r>
              <a:rPr lang="it-IT" sz="2400" err="1">
                <a:latin typeface="Calibri"/>
                <a:cs typeface="Calibri"/>
              </a:rPr>
              <a:t>repeatedly</a:t>
            </a:r>
            <a:r>
              <a:rPr lang="it-IT" sz="2400">
                <a:latin typeface="Calibri"/>
                <a:cs typeface="Calibri"/>
              </a:rPr>
              <a:t> </a:t>
            </a:r>
            <a:r>
              <a:rPr lang="it-IT" sz="2400" err="1">
                <a:latin typeface="Calibri"/>
                <a:cs typeface="Calibri"/>
              </a:rPr>
              <a:t>generating</a:t>
            </a:r>
            <a:r>
              <a:rPr lang="it-IT" sz="2400">
                <a:latin typeface="Calibri"/>
                <a:cs typeface="Calibri"/>
              </a:rPr>
              <a:t> random </a:t>
            </a:r>
            <a:r>
              <a:rPr lang="it-IT" sz="2400" err="1">
                <a:latin typeface="Calibri"/>
                <a:cs typeface="Calibri"/>
              </a:rPr>
              <a:t>numbers</a:t>
            </a:r>
            <a:endParaRPr lang="it-IT" sz="2400">
              <a:latin typeface="Calibri"/>
              <a:cs typeface="Calibri"/>
            </a:endParaRPr>
          </a:p>
          <a:p>
            <a:pPr marL="342900" indent="-342900">
              <a:buFont typeface="Arial"/>
              <a:buChar char="•"/>
            </a:pPr>
            <a:r>
              <a:rPr lang="it-IT" sz="2400">
                <a:latin typeface="Calibri"/>
                <a:cs typeface="Calibri"/>
              </a:rPr>
              <a:t>Monte Carlo </a:t>
            </a:r>
            <a:r>
              <a:rPr lang="it-IT" sz="2400" err="1">
                <a:latin typeface="Calibri"/>
                <a:cs typeface="Calibri"/>
              </a:rPr>
              <a:t>simulations</a:t>
            </a:r>
            <a:r>
              <a:rPr lang="it-IT" sz="2400">
                <a:latin typeface="Calibri"/>
                <a:cs typeface="Calibri"/>
              </a:rPr>
              <a:t> </a:t>
            </a:r>
            <a:r>
              <a:rPr lang="it-IT" sz="2400" err="1">
                <a:latin typeface="Calibri"/>
                <a:cs typeface="Calibri"/>
              </a:rPr>
              <a:t>provide</a:t>
            </a:r>
            <a:r>
              <a:rPr lang="it-IT" sz="2400">
                <a:latin typeface="Calibri"/>
                <a:cs typeface="Calibri"/>
              </a:rPr>
              <a:t> an </a:t>
            </a:r>
            <a:r>
              <a:rPr lang="it-IT" sz="2400" err="1">
                <a:latin typeface="Calibri"/>
                <a:cs typeface="Calibri"/>
              </a:rPr>
              <a:t>approximation</a:t>
            </a:r>
            <a:r>
              <a:rPr lang="it-IT" sz="2400">
                <a:latin typeface="Calibri"/>
                <a:cs typeface="Calibri"/>
              </a:rPr>
              <a:t> of a </a:t>
            </a:r>
            <a:r>
              <a:rPr lang="it-IT" sz="2400" err="1">
                <a:latin typeface="Calibri"/>
                <a:cs typeface="Calibri"/>
              </a:rPr>
              <a:t>parameter</a:t>
            </a:r>
            <a:r>
              <a:rPr lang="it-IT" sz="2400">
                <a:latin typeface="Calibri"/>
                <a:cs typeface="Calibri"/>
              </a:rPr>
              <a:t> </a:t>
            </a:r>
            <a:r>
              <a:rPr lang="it-IT" sz="2400" err="1">
                <a:latin typeface="Calibri"/>
                <a:cs typeface="Calibri"/>
              </a:rPr>
              <a:t>where</a:t>
            </a:r>
            <a:r>
              <a:rPr lang="it-IT" sz="2400">
                <a:latin typeface="Calibri"/>
                <a:cs typeface="Calibri"/>
              </a:rPr>
              <a:t> </a:t>
            </a:r>
            <a:r>
              <a:rPr lang="it-IT" sz="2400" err="1">
                <a:latin typeface="Calibri"/>
                <a:cs typeface="Calibri"/>
              </a:rPr>
              <a:t>calculating</a:t>
            </a:r>
            <a:r>
              <a:rPr lang="it-IT" sz="2400">
                <a:latin typeface="Calibri"/>
                <a:cs typeface="Calibri"/>
              </a:rPr>
              <a:t> </a:t>
            </a:r>
            <a:r>
              <a:rPr lang="it-IT" sz="2400" err="1">
                <a:latin typeface="Calibri"/>
                <a:cs typeface="Calibri"/>
              </a:rPr>
              <a:t>it</a:t>
            </a:r>
            <a:r>
              <a:rPr lang="it-IT" sz="2400">
                <a:latin typeface="Calibri"/>
                <a:cs typeface="Calibri"/>
              </a:rPr>
              <a:t> </a:t>
            </a:r>
            <a:r>
              <a:rPr lang="it-IT" sz="2400" err="1">
                <a:latin typeface="Calibri"/>
                <a:cs typeface="Calibri"/>
              </a:rPr>
              <a:t>directly</a:t>
            </a:r>
            <a:r>
              <a:rPr lang="it-IT" sz="2400">
                <a:latin typeface="Calibri"/>
                <a:cs typeface="Calibri"/>
              </a:rPr>
              <a:t> </a:t>
            </a:r>
            <a:r>
              <a:rPr lang="it-IT" sz="2400" err="1">
                <a:latin typeface="Calibri"/>
                <a:cs typeface="Calibri"/>
              </a:rPr>
              <a:t>is</a:t>
            </a:r>
            <a:r>
              <a:rPr lang="it-IT" sz="2400">
                <a:latin typeface="Calibri"/>
                <a:cs typeface="Calibri"/>
              </a:rPr>
              <a:t> </a:t>
            </a:r>
            <a:r>
              <a:rPr lang="it-IT" sz="2400" err="1">
                <a:latin typeface="Calibri"/>
                <a:cs typeface="Calibri"/>
              </a:rPr>
              <a:t>impossible</a:t>
            </a:r>
            <a:r>
              <a:rPr lang="it-IT" sz="2400">
                <a:latin typeface="Calibri"/>
                <a:cs typeface="Calibri"/>
              </a:rPr>
              <a:t> or </a:t>
            </a:r>
            <a:r>
              <a:rPr lang="it-IT" sz="2400" err="1">
                <a:latin typeface="Calibri"/>
                <a:cs typeface="Calibri"/>
              </a:rPr>
              <a:t>prohibitively</a:t>
            </a:r>
            <a:r>
              <a:rPr lang="it-IT" sz="2400">
                <a:latin typeface="Calibri"/>
                <a:cs typeface="Calibri"/>
              </a:rPr>
              <a:t> </a:t>
            </a:r>
            <a:r>
              <a:rPr lang="it-IT" sz="2400" err="1">
                <a:latin typeface="Calibri"/>
                <a:cs typeface="Calibri"/>
              </a:rPr>
              <a:t>expensive</a:t>
            </a:r>
            <a:endParaRPr lang="it-IT" sz="2400" err="1">
              <a:cs typeface="Calibri"/>
            </a:endParaRPr>
          </a:p>
          <a:p>
            <a:endParaRPr lang="it-IT" sz="2400">
              <a:cs typeface="Calibri"/>
            </a:endParaRPr>
          </a:p>
          <a:p>
            <a:endParaRPr lang="it-IT" sz="2800" b="1">
              <a:latin typeface="Calibri"/>
              <a:cs typeface="Calibri"/>
            </a:endParaRPr>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Background: MCMC</a:t>
            </a:r>
            <a:endParaRPr lang="it-IT" sz="4000"/>
          </a:p>
        </p:txBody>
      </p:sp>
      <p:pic>
        <p:nvPicPr>
          <p:cNvPr id="3" name="Immagine 6">
            <a:extLst>
              <a:ext uri="{FF2B5EF4-FFF2-40B4-BE49-F238E27FC236}">
                <a16:creationId xmlns:a16="http://schemas.microsoft.com/office/drawing/2014/main" id="{C8D52CFF-8B57-4BCC-8F7E-3F1251CC5FE6}"/>
              </a:ext>
            </a:extLst>
          </p:cNvPr>
          <p:cNvPicPr>
            <a:picLocks noChangeAspect="1"/>
          </p:cNvPicPr>
          <p:nvPr/>
        </p:nvPicPr>
        <p:blipFill>
          <a:blip r:embed="rId3"/>
          <a:stretch>
            <a:fillRect/>
          </a:stretch>
        </p:blipFill>
        <p:spPr>
          <a:xfrm>
            <a:off x="2360972" y="1891918"/>
            <a:ext cx="5554434" cy="1598013"/>
          </a:xfrm>
          <a:prstGeom prst="rect">
            <a:avLst/>
          </a:prstGeom>
        </p:spPr>
      </p:pic>
    </p:spTree>
    <p:extLst>
      <p:ext uri="{BB962C8B-B14F-4D97-AF65-F5344CB8AC3E}">
        <p14:creationId xmlns:p14="http://schemas.microsoft.com/office/powerpoint/2010/main" val="293057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767545" y="1725859"/>
            <a:ext cx="8733570" cy="147732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400" b="1">
                <a:latin typeface="Calibri"/>
                <a:cs typeface="Calibri"/>
              </a:rPr>
              <a:t>Markov Chain</a:t>
            </a:r>
            <a:endParaRPr lang="it-IT" sz="2400" b="1">
              <a:cs typeface="Calibri" panose="020F0502020204030204" pitchFamily="34" charset="0"/>
            </a:endParaRPr>
          </a:p>
          <a:p>
            <a:endParaRPr lang="it-IT" sz="2400">
              <a:latin typeface="Calibri"/>
              <a:cs typeface="Calibri"/>
            </a:endParaRPr>
          </a:p>
          <a:p>
            <a:endParaRPr lang="it-IT" sz="2400">
              <a:cs typeface="Calibri"/>
            </a:endParaRPr>
          </a:p>
          <a:p>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Background: MCMC</a:t>
            </a:r>
            <a:endParaRPr lang="it-IT" sz="4000"/>
          </a:p>
        </p:txBody>
      </p:sp>
      <p:pic>
        <p:nvPicPr>
          <p:cNvPr id="2" name="Immagine 2">
            <a:extLst>
              <a:ext uri="{FF2B5EF4-FFF2-40B4-BE49-F238E27FC236}">
                <a16:creationId xmlns:a16="http://schemas.microsoft.com/office/drawing/2014/main" id="{0D9D91C1-B767-40D9-B898-8493E573917B}"/>
              </a:ext>
            </a:extLst>
          </p:cNvPr>
          <p:cNvPicPr>
            <a:picLocks noChangeAspect="1"/>
          </p:cNvPicPr>
          <p:nvPr/>
        </p:nvPicPr>
        <p:blipFill>
          <a:blip r:embed="rId3"/>
          <a:stretch>
            <a:fillRect/>
          </a:stretch>
        </p:blipFill>
        <p:spPr>
          <a:xfrm>
            <a:off x="1567064" y="2246578"/>
            <a:ext cx="7551504" cy="311673"/>
          </a:xfrm>
          <a:prstGeom prst="rect">
            <a:avLst/>
          </a:prstGeom>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Oggetto 2">
                <a:extLst>
                  <a:ext uri="{FF2B5EF4-FFF2-40B4-BE49-F238E27FC236}">
                    <a16:creationId xmlns:a16="http://schemas.microsoft.com/office/drawing/2014/main" id="{B22D6997-9128-4220-9FF8-D4FDCECBAD41}"/>
                  </a:ext>
                </a:extLst>
              </p:cNvPr>
              <p:cNvGraphicFramePr/>
              <p:nvPr>
                <p:extLst>
                  <p:ext uri="{D42A27DB-BD31-4B8C-83A1-F6EECF244321}">
                    <p14:modId xmlns:p14="http://schemas.microsoft.com/office/powerpoint/2010/main" val="3635630639"/>
                  </p:ext>
                </p:extLst>
              </p:nvPr>
            </p:nvGraphicFramePr>
            <p:xfrm>
              <a:off x="460266" y="2945546"/>
              <a:ext cx="9301535" cy="311317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3" name="Oggetto 2">
                <a:extLst>
                  <a:ext uri="{FF2B5EF4-FFF2-40B4-BE49-F238E27FC236}">
                    <a16:creationId xmlns:a16="http://schemas.microsoft.com/office/drawing/2014/main" id="{B22D6997-9128-4220-9FF8-D4FDCECBAD41}"/>
                  </a:ext>
                </a:extLst>
              </p:cNvPr>
              <p:cNvPicPr>
                <a:picLocks noGrp="1" noRot="1" noChangeAspect="1" noMove="1" noResize="1" noEditPoints="1" noAdjustHandles="1" noChangeArrowheads="1" noChangeShapeType="1"/>
              </p:cNvPicPr>
              <p:nvPr/>
            </p:nvPicPr>
            <p:blipFill>
              <a:blip r:embed="rId5">
                <a:clrChange>
                  <a:clrFrom>
                    <a:prstClr val="black"/>
                  </a:clrFrom>
                  <a:clrTo>
                    <a:prstClr val="black">
                      <a:alpha val="0"/>
                    </a:prstClr>
                  </a:clrTo>
                </a:clrChange>
              </a:blip>
              <a:stretch>
                <a:fillRect/>
              </a:stretch>
            </p:blipFill>
            <p:spPr>
              <a:xfrm>
                <a:off x="460266" y="2945546"/>
                <a:ext cx="9301535" cy="3113177"/>
              </a:xfrm>
              <a:prstGeom prst="rect">
                <a:avLst/>
              </a:prstGeom>
            </p:spPr>
          </p:pic>
        </mc:Fallback>
      </mc:AlternateContent>
      <p:sp>
        <p:nvSpPr>
          <p:cNvPr id="7" name="CasellaDiTesto 6">
            <a:extLst>
              <a:ext uri="{FF2B5EF4-FFF2-40B4-BE49-F238E27FC236}">
                <a16:creationId xmlns:a16="http://schemas.microsoft.com/office/drawing/2014/main" id="{F31042B4-C214-43B9-AED0-75BD8084F82E}"/>
              </a:ext>
            </a:extLst>
          </p:cNvPr>
          <p:cNvSpPr txBox="1"/>
          <p:nvPr/>
        </p:nvSpPr>
        <p:spPr>
          <a:xfrm>
            <a:off x="3667918" y="3551237"/>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it-IT"/>
              <a:t>Fare clic per inserire testo</a:t>
            </a:r>
          </a:p>
        </p:txBody>
      </p:sp>
      <p:sp>
        <p:nvSpPr>
          <p:cNvPr id="9" name="CasellaDiTesto 8">
            <a:extLst>
              <a:ext uri="{FF2B5EF4-FFF2-40B4-BE49-F238E27FC236}">
                <a16:creationId xmlns:a16="http://schemas.microsoft.com/office/drawing/2014/main" id="{95F207DF-F3A5-4307-94C8-8546FA68D674}"/>
              </a:ext>
            </a:extLst>
          </p:cNvPr>
          <p:cNvSpPr txBox="1"/>
          <p:nvPr/>
        </p:nvSpPr>
        <p:spPr>
          <a:xfrm>
            <a:off x="3667918" y="3551237"/>
            <a:ext cx="274320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it-IT"/>
              <a:t>Fare clic per inserire testo</a:t>
            </a:r>
          </a:p>
        </p:txBody>
      </p:sp>
    </p:spTree>
    <p:extLst>
      <p:ext uri="{BB962C8B-B14F-4D97-AF65-F5344CB8AC3E}">
        <p14:creationId xmlns:p14="http://schemas.microsoft.com/office/powerpoint/2010/main" val="32112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646610" y="1554792"/>
            <a:ext cx="8733570"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MCMC with Metropolis Hastings </a:t>
            </a:r>
            <a:r>
              <a:rPr lang="it-IT" sz="2800" b="1" err="1">
                <a:latin typeface="Calibri"/>
                <a:cs typeface="Calibri"/>
              </a:rPr>
              <a:t>Algorithm</a:t>
            </a:r>
            <a:endParaRPr lang="it-IT" sz="2800" b="1" err="1">
              <a:cs typeface="Calibri"/>
            </a:endParaRPr>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Background: MCMC</a:t>
            </a:r>
            <a:endParaRPr lang="it-IT" sz="4000"/>
          </a:p>
        </p:txBody>
      </p:sp>
      <p:sp>
        <p:nvSpPr>
          <p:cNvPr id="2" name="CasellaDiTesto 1">
            <a:extLst>
              <a:ext uri="{FF2B5EF4-FFF2-40B4-BE49-F238E27FC236}">
                <a16:creationId xmlns:a16="http://schemas.microsoft.com/office/drawing/2014/main" id="{43FC8C70-A608-43C5-B4AB-E99CC578C18D}"/>
              </a:ext>
            </a:extLst>
          </p:cNvPr>
          <p:cNvSpPr txBox="1"/>
          <p:nvPr/>
        </p:nvSpPr>
        <p:spPr>
          <a:xfrm>
            <a:off x="646610" y="2146803"/>
            <a:ext cx="8654332"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a:latin typeface="Calibri"/>
                <a:cs typeface="Calibri"/>
              </a:rPr>
              <a:t>employs proposal distribution                     from which each state      at iteration step t is proposed, eventually leading to the desired Markov chain</a:t>
            </a:r>
            <a:endParaRPr lang="it-IT">
              <a:cs typeface="Calibri" panose="020F0502020204030204" pitchFamily="34" charset="0"/>
            </a:endParaRPr>
          </a:p>
          <a:p>
            <a:pPr marL="285750" indent="-285750">
              <a:buFont typeface="Arial"/>
              <a:buChar char="•"/>
            </a:pPr>
            <a:r>
              <a:rPr lang="en-US">
                <a:latin typeface="Calibri"/>
                <a:cs typeface="Calibri"/>
              </a:rPr>
              <a:t>The proposed state depends on the state from the previous iteration </a:t>
            </a:r>
          </a:p>
          <a:p>
            <a:pPr marL="285750" indent="-285750">
              <a:buFont typeface="Arial"/>
              <a:buChar char="•"/>
            </a:pPr>
            <a:endParaRPr lang="en-US">
              <a:cs typeface="Calibri" panose="020F0502020204030204" pitchFamily="34" charset="0"/>
            </a:endParaRPr>
          </a:p>
        </p:txBody>
      </p:sp>
      <p:pic>
        <p:nvPicPr>
          <p:cNvPr id="10" name="Immagine 10">
            <a:extLst>
              <a:ext uri="{FF2B5EF4-FFF2-40B4-BE49-F238E27FC236}">
                <a16:creationId xmlns:a16="http://schemas.microsoft.com/office/drawing/2014/main" id="{7862C511-A668-4EC5-9782-13FC1BCC6CCE}"/>
              </a:ext>
            </a:extLst>
          </p:cNvPr>
          <p:cNvPicPr>
            <a:picLocks noChangeAspect="1"/>
          </p:cNvPicPr>
          <p:nvPr/>
        </p:nvPicPr>
        <p:blipFill>
          <a:blip r:embed="rId3"/>
          <a:stretch>
            <a:fillRect/>
          </a:stretch>
        </p:blipFill>
        <p:spPr>
          <a:xfrm>
            <a:off x="6916075" y="2187449"/>
            <a:ext cx="152392" cy="161925"/>
          </a:xfrm>
          <a:prstGeom prst="rect">
            <a:avLst/>
          </a:prstGeom>
        </p:spPr>
      </p:pic>
      <p:pic>
        <p:nvPicPr>
          <p:cNvPr id="11" name="Immagine 11">
            <a:extLst>
              <a:ext uri="{FF2B5EF4-FFF2-40B4-BE49-F238E27FC236}">
                <a16:creationId xmlns:a16="http://schemas.microsoft.com/office/drawing/2014/main" id="{3CD628B5-9D80-4AE2-84AB-DA9EC7AF02D8}"/>
              </a:ext>
            </a:extLst>
          </p:cNvPr>
          <p:cNvPicPr>
            <a:picLocks noChangeAspect="1"/>
          </p:cNvPicPr>
          <p:nvPr/>
        </p:nvPicPr>
        <p:blipFill>
          <a:blip r:embed="rId4"/>
          <a:stretch>
            <a:fillRect/>
          </a:stretch>
        </p:blipFill>
        <p:spPr>
          <a:xfrm>
            <a:off x="3773937" y="2185547"/>
            <a:ext cx="933028" cy="238125"/>
          </a:xfrm>
          <a:prstGeom prst="rect">
            <a:avLst/>
          </a:prstGeom>
        </p:spPr>
      </p:pic>
      <p:pic>
        <p:nvPicPr>
          <p:cNvPr id="12" name="Immagine 12" descr="Immagine che contiene tavolo&#10;&#10;Descrizione generata automaticamente">
            <a:extLst>
              <a:ext uri="{FF2B5EF4-FFF2-40B4-BE49-F238E27FC236}">
                <a16:creationId xmlns:a16="http://schemas.microsoft.com/office/drawing/2014/main" id="{BDF87E49-ACCB-4775-B949-B84CF89EF9FA}"/>
              </a:ext>
            </a:extLst>
          </p:cNvPr>
          <p:cNvPicPr>
            <a:picLocks noChangeAspect="1"/>
          </p:cNvPicPr>
          <p:nvPr/>
        </p:nvPicPr>
        <p:blipFill>
          <a:blip r:embed="rId5"/>
          <a:stretch>
            <a:fillRect/>
          </a:stretch>
        </p:blipFill>
        <p:spPr>
          <a:xfrm>
            <a:off x="708755" y="2976775"/>
            <a:ext cx="4661203" cy="3495345"/>
          </a:xfrm>
          <a:prstGeom prst="rect">
            <a:avLst/>
          </a:prstGeom>
        </p:spPr>
      </p:pic>
      <p:pic>
        <p:nvPicPr>
          <p:cNvPr id="13" name="Immagine 13">
            <a:extLst>
              <a:ext uri="{FF2B5EF4-FFF2-40B4-BE49-F238E27FC236}">
                <a16:creationId xmlns:a16="http://schemas.microsoft.com/office/drawing/2014/main" id="{934A282A-6D98-4FFC-A158-1417AC988FB2}"/>
              </a:ext>
            </a:extLst>
          </p:cNvPr>
          <p:cNvPicPr>
            <a:picLocks noChangeAspect="1"/>
          </p:cNvPicPr>
          <p:nvPr/>
        </p:nvPicPr>
        <p:blipFill>
          <a:blip r:embed="rId6"/>
          <a:stretch>
            <a:fillRect/>
          </a:stretch>
        </p:blipFill>
        <p:spPr>
          <a:xfrm>
            <a:off x="5642318" y="3467341"/>
            <a:ext cx="4021455" cy="2536461"/>
          </a:xfrm>
          <a:prstGeom prst="rect">
            <a:avLst/>
          </a:prstGeom>
        </p:spPr>
      </p:pic>
      <p:cxnSp>
        <p:nvCxnSpPr>
          <p:cNvPr id="15" name="Connettore 2 14">
            <a:extLst>
              <a:ext uri="{FF2B5EF4-FFF2-40B4-BE49-F238E27FC236}">
                <a16:creationId xmlns:a16="http://schemas.microsoft.com/office/drawing/2014/main" id="{07613B80-0F45-4193-A55D-BDF99386368F}"/>
              </a:ext>
            </a:extLst>
          </p:cNvPr>
          <p:cNvCxnSpPr/>
          <p:nvPr/>
        </p:nvCxnSpPr>
        <p:spPr>
          <a:xfrm flipV="1">
            <a:off x="7450556" y="3414266"/>
            <a:ext cx="817835" cy="522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B5312E77-F4A2-41FE-BD26-3D2D250D288B}"/>
              </a:ext>
            </a:extLst>
          </p:cNvPr>
          <p:cNvSpPr txBox="1"/>
          <p:nvPr/>
        </p:nvSpPr>
        <p:spPr>
          <a:xfrm>
            <a:off x="7993957" y="3173356"/>
            <a:ext cx="2743200" cy="1692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1100">
                <a:latin typeface="Calibri"/>
                <a:cs typeface="Calibri"/>
              </a:rPr>
              <a:t>Rejected sample</a:t>
            </a:r>
            <a:endParaRPr lang="it-IT" sz="1100">
              <a:cs typeface="Calibri"/>
            </a:endParaRPr>
          </a:p>
        </p:txBody>
      </p:sp>
      <p:sp>
        <p:nvSpPr>
          <p:cNvPr id="17" name="CasellaDiTesto 16">
            <a:extLst>
              <a:ext uri="{FF2B5EF4-FFF2-40B4-BE49-F238E27FC236}">
                <a16:creationId xmlns:a16="http://schemas.microsoft.com/office/drawing/2014/main" id="{EBE458EC-6A99-48F6-8CEC-CE5C1532B3A5}"/>
              </a:ext>
            </a:extLst>
          </p:cNvPr>
          <p:cNvSpPr txBox="1"/>
          <p:nvPr/>
        </p:nvSpPr>
        <p:spPr>
          <a:xfrm>
            <a:off x="6207142" y="6187943"/>
            <a:ext cx="3020826"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800">
                <a:latin typeface="Calibri"/>
                <a:cs typeface="Calibri"/>
              </a:rPr>
              <a:t>Source: https://www.researchgate.net/publication/279248766_Metamodel_for_Efficient_Estimation_of_Capacity-Fade_Uncertainty_in_Li-Ion_Batteries_for_Electric_Vehicles</a:t>
            </a:r>
            <a:endParaRPr lang="it-IT" sz="800">
              <a:cs typeface="Calibri"/>
            </a:endParaRPr>
          </a:p>
        </p:txBody>
      </p:sp>
      <p:pic>
        <p:nvPicPr>
          <p:cNvPr id="3" name="Immagine 6">
            <a:extLst>
              <a:ext uri="{FF2B5EF4-FFF2-40B4-BE49-F238E27FC236}">
                <a16:creationId xmlns:a16="http://schemas.microsoft.com/office/drawing/2014/main" id="{AF065A38-9F25-4548-A09D-8B7C3AFFA913}"/>
              </a:ext>
            </a:extLst>
          </p:cNvPr>
          <p:cNvPicPr>
            <a:picLocks noChangeAspect="1"/>
          </p:cNvPicPr>
          <p:nvPr/>
        </p:nvPicPr>
        <p:blipFill>
          <a:blip r:embed="rId7"/>
          <a:stretch>
            <a:fillRect/>
          </a:stretch>
        </p:blipFill>
        <p:spPr>
          <a:xfrm>
            <a:off x="7334952" y="2706287"/>
            <a:ext cx="323704" cy="161925"/>
          </a:xfrm>
          <a:prstGeom prst="rect">
            <a:avLst/>
          </a:prstGeom>
        </p:spPr>
      </p:pic>
    </p:spTree>
    <p:extLst>
      <p:ext uri="{BB962C8B-B14F-4D97-AF65-F5344CB8AC3E}">
        <p14:creationId xmlns:p14="http://schemas.microsoft.com/office/powerpoint/2010/main" val="1761645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AE1E1796-1C63-446F-9EED-8189F771B50D}"/>
              </a:ext>
            </a:extLst>
          </p:cNvPr>
          <p:cNvSpPr txBox="1"/>
          <p:nvPr/>
        </p:nvSpPr>
        <p:spPr>
          <a:xfrm>
            <a:off x="646610" y="1747848"/>
            <a:ext cx="8733570"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2800" b="1">
                <a:latin typeface="Calibri"/>
                <a:cs typeface="Calibri"/>
              </a:rPr>
              <a:t>Gibbs Sampler</a:t>
            </a:r>
            <a:endParaRPr lang="it-IT"/>
          </a:p>
          <a:p>
            <a:pPr marL="342900" indent="-342900">
              <a:buFont typeface="Arial"/>
              <a:buChar char="•"/>
            </a:pPr>
            <a:endParaRPr lang="it-IT" sz="2400">
              <a:cs typeface="Calibri"/>
            </a:endParaRPr>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Background: MCMC</a:t>
            </a:r>
            <a:endParaRPr lang="it-IT" sz="4000"/>
          </a:p>
        </p:txBody>
      </p:sp>
      <p:pic>
        <p:nvPicPr>
          <p:cNvPr id="2" name="Immagine 2">
            <a:extLst>
              <a:ext uri="{FF2B5EF4-FFF2-40B4-BE49-F238E27FC236}">
                <a16:creationId xmlns:a16="http://schemas.microsoft.com/office/drawing/2014/main" id="{FB777FCF-C4DC-452B-8D97-95D65E8C7EA4}"/>
              </a:ext>
            </a:extLst>
          </p:cNvPr>
          <p:cNvPicPr>
            <a:picLocks noChangeAspect="1"/>
          </p:cNvPicPr>
          <p:nvPr/>
        </p:nvPicPr>
        <p:blipFill>
          <a:blip r:embed="rId3"/>
          <a:stretch>
            <a:fillRect/>
          </a:stretch>
        </p:blipFill>
        <p:spPr>
          <a:xfrm>
            <a:off x="5262059" y="1979446"/>
            <a:ext cx="4107611" cy="4118686"/>
          </a:xfrm>
          <a:prstGeom prst="rect">
            <a:avLst/>
          </a:prstGeom>
        </p:spPr>
      </p:pic>
      <p:sp>
        <p:nvSpPr>
          <p:cNvPr id="3" name="CasellaDiTesto 2">
            <a:extLst>
              <a:ext uri="{FF2B5EF4-FFF2-40B4-BE49-F238E27FC236}">
                <a16:creationId xmlns:a16="http://schemas.microsoft.com/office/drawing/2014/main" id="{D3544EC6-C957-45A4-8F62-AAF1994C5725}"/>
              </a:ext>
            </a:extLst>
          </p:cNvPr>
          <p:cNvSpPr txBox="1"/>
          <p:nvPr/>
        </p:nvSpPr>
        <p:spPr>
          <a:xfrm>
            <a:off x="6174567" y="6091001"/>
            <a:ext cx="2743199" cy="33855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sz="1100">
                <a:latin typeface="Calibri"/>
                <a:cs typeface="Calibri"/>
              </a:rPr>
              <a:t>Source: https://towardsdatascience.com/gibbs-sampling-explained-b271f332ed8d</a:t>
            </a:r>
            <a:endParaRPr lang="it-IT" sz="1100">
              <a:cs typeface="Calibri"/>
            </a:endParaRPr>
          </a:p>
        </p:txBody>
      </p:sp>
      <p:sp>
        <p:nvSpPr>
          <p:cNvPr id="7" name="CasellaDiTesto 6">
            <a:extLst>
              <a:ext uri="{FF2B5EF4-FFF2-40B4-BE49-F238E27FC236}">
                <a16:creationId xmlns:a16="http://schemas.microsoft.com/office/drawing/2014/main" id="{CFA74DF6-217D-493E-95CA-A4B360ACA603}"/>
              </a:ext>
            </a:extLst>
          </p:cNvPr>
          <p:cNvSpPr txBox="1"/>
          <p:nvPr/>
        </p:nvSpPr>
        <p:spPr>
          <a:xfrm>
            <a:off x="799310" y="2558834"/>
            <a:ext cx="3846909"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it-IT" sz="2000">
                <a:latin typeface="Calibri"/>
                <a:cs typeface="Calibri"/>
              </a:rPr>
              <a:t>Special case of Metropolis-Hastings </a:t>
            </a:r>
            <a:r>
              <a:rPr lang="it-IT" sz="2000" err="1">
                <a:latin typeface="Calibri"/>
                <a:cs typeface="Calibri"/>
              </a:rPr>
              <a:t>Algorithm</a:t>
            </a:r>
            <a:endParaRPr lang="it-IT" sz="2000">
              <a:latin typeface="Calibri"/>
              <a:cs typeface="Calibri"/>
            </a:endParaRPr>
          </a:p>
          <a:p>
            <a:pPr marL="285750" indent="-285750">
              <a:buFont typeface="Arial"/>
              <a:buChar char="•"/>
            </a:pPr>
            <a:r>
              <a:rPr lang="it-IT" sz="2000" err="1">
                <a:latin typeface="Calibri"/>
                <a:cs typeface="Calibri"/>
              </a:rPr>
              <a:t>Acceptance</a:t>
            </a:r>
            <a:r>
              <a:rPr lang="it-IT" sz="2000">
                <a:latin typeface="Calibri"/>
                <a:cs typeface="Calibri"/>
              </a:rPr>
              <a:t> rate = 1</a:t>
            </a:r>
            <a:endParaRPr lang="it-IT" sz="2000">
              <a:cs typeface="Calibri" panose="020F0502020204030204" pitchFamily="34" charset="0"/>
            </a:endParaRPr>
          </a:p>
          <a:p>
            <a:pPr marL="285750" indent="-285750">
              <a:buFont typeface="Arial"/>
              <a:buChar char="•"/>
            </a:pPr>
            <a:r>
              <a:rPr lang="it-IT" sz="2000" err="1">
                <a:latin typeface="Calibri"/>
                <a:cs typeface="Calibri"/>
              </a:rPr>
              <a:t>Only</a:t>
            </a:r>
            <a:r>
              <a:rPr lang="it-IT" sz="2000">
                <a:latin typeface="Calibri"/>
                <a:cs typeface="Calibri"/>
              </a:rPr>
              <a:t> </a:t>
            </a:r>
            <a:r>
              <a:rPr lang="it-IT" sz="2000" err="1">
                <a:latin typeface="Calibri"/>
                <a:cs typeface="Calibri"/>
              </a:rPr>
              <a:t>requires</a:t>
            </a:r>
            <a:r>
              <a:rPr lang="it-IT" sz="2000">
                <a:latin typeface="Calibri"/>
                <a:cs typeface="Calibri"/>
              </a:rPr>
              <a:t> the </a:t>
            </a:r>
            <a:r>
              <a:rPr lang="it-IT" sz="2000" err="1">
                <a:latin typeface="Calibri"/>
                <a:cs typeface="Calibri"/>
              </a:rPr>
              <a:t>conditional</a:t>
            </a:r>
            <a:r>
              <a:rPr lang="it-IT" sz="2000">
                <a:latin typeface="Calibri"/>
                <a:cs typeface="Calibri"/>
              </a:rPr>
              <a:t> </a:t>
            </a:r>
            <a:r>
              <a:rPr lang="it-IT" sz="2000" err="1">
                <a:latin typeface="Calibri"/>
                <a:cs typeface="Calibri"/>
              </a:rPr>
              <a:t>distributions</a:t>
            </a:r>
            <a:r>
              <a:rPr lang="it-IT" sz="2000">
                <a:latin typeface="Calibri"/>
                <a:cs typeface="Calibri"/>
              </a:rPr>
              <a:t> to </a:t>
            </a:r>
            <a:r>
              <a:rPr lang="it-IT" sz="2000" err="1">
                <a:latin typeface="Calibri"/>
                <a:cs typeface="Calibri"/>
              </a:rPr>
              <a:t>approximate</a:t>
            </a:r>
            <a:r>
              <a:rPr lang="it-IT" sz="2000">
                <a:latin typeface="Calibri"/>
                <a:cs typeface="Calibri"/>
              </a:rPr>
              <a:t> the target </a:t>
            </a:r>
            <a:r>
              <a:rPr lang="it-IT" sz="2000" err="1">
                <a:latin typeface="Calibri"/>
                <a:cs typeface="Calibri"/>
              </a:rPr>
              <a:t>distribution</a:t>
            </a:r>
            <a:endParaRPr lang="it-IT" sz="2000" err="1">
              <a:cs typeface="Calibri" panose="020F0502020204030204" pitchFamily="34" charset="0"/>
            </a:endParaRPr>
          </a:p>
          <a:p>
            <a:pPr marL="285750" indent="-285750">
              <a:buFont typeface="Arial"/>
              <a:buChar char="•"/>
            </a:pPr>
            <a:r>
              <a:rPr lang="it-IT" sz="2000">
                <a:latin typeface="Calibri"/>
                <a:cs typeface="Calibri"/>
              </a:rPr>
              <a:t>High </a:t>
            </a:r>
            <a:r>
              <a:rPr lang="it-IT" sz="2000" err="1">
                <a:latin typeface="Calibri"/>
                <a:cs typeface="Calibri"/>
              </a:rPr>
              <a:t>correlation</a:t>
            </a:r>
            <a:r>
              <a:rPr lang="it-IT" sz="2000">
                <a:latin typeface="Calibri"/>
                <a:cs typeface="Calibri"/>
              </a:rPr>
              <a:t> </a:t>
            </a:r>
            <a:r>
              <a:rPr lang="it-IT" sz="2000" err="1">
                <a:latin typeface="Calibri"/>
                <a:cs typeface="Calibri"/>
              </a:rPr>
              <a:t>states</a:t>
            </a:r>
            <a:r>
              <a:rPr lang="it-IT" sz="2000">
                <a:latin typeface="Calibri"/>
                <a:cs typeface="Calibri"/>
              </a:rPr>
              <a:t> =&gt; slow </a:t>
            </a:r>
            <a:r>
              <a:rPr lang="it-IT" sz="2000" err="1">
                <a:latin typeface="Calibri"/>
                <a:cs typeface="Calibri"/>
              </a:rPr>
              <a:t>convergence</a:t>
            </a:r>
            <a:r>
              <a:rPr lang="it-IT" sz="2000">
                <a:latin typeface="Calibri"/>
                <a:cs typeface="Calibri"/>
              </a:rPr>
              <a:t> rate</a:t>
            </a:r>
            <a:endParaRPr lang="it-IT" sz="2000">
              <a:cs typeface="Calibri" panose="020F0502020204030204" pitchFamily="34" charset="0"/>
            </a:endParaRPr>
          </a:p>
          <a:p>
            <a:pPr marL="285750" indent="-285750">
              <a:buFont typeface="Arial"/>
              <a:buChar char="•"/>
            </a:pPr>
            <a:endParaRPr lang="it-IT" sz="2000">
              <a:cs typeface="Calibri" panose="020F0502020204030204" pitchFamily="34" charset="0"/>
            </a:endParaRPr>
          </a:p>
          <a:p>
            <a:pPr marL="285750" indent="-285750">
              <a:buFont typeface="Arial"/>
              <a:buChar char="•"/>
            </a:pPr>
            <a:endParaRPr lang="it-IT">
              <a:cs typeface="Calibri" panose="020F0502020204030204" pitchFamily="34" charset="0"/>
            </a:endParaRPr>
          </a:p>
        </p:txBody>
      </p:sp>
    </p:spTree>
    <p:extLst>
      <p:ext uri="{BB962C8B-B14F-4D97-AF65-F5344CB8AC3E}">
        <p14:creationId xmlns:p14="http://schemas.microsoft.com/office/powerpoint/2010/main" val="373413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BART: Sum-of-Trees Model</a:t>
            </a:r>
            <a:endParaRPr lang="it-IT" sz="4000"/>
          </a:p>
        </p:txBody>
      </p:sp>
      <p:sp>
        <p:nvSpPr>
          <p:cNvPr id="12" name="CasellaDiTesto 11">
            <a:extLst>
              <a:ext uri="{FF2B5EF4-FFF2-40B4-BE49-F238E27FC236}">
                <a16:creationId xmlns:a16="http://schemas.microsoft.com/office/drawing/2014/main" id="{C5816461-779F-4B3B-A0C2-38215B04EDA2}"/>
              </a:ext>
            </a:extLst>
          </p:cNvPr>
          <p:cNvSpPr txBox="1"/>
          <p:nvPr/>
        </p:nvSpPr>
        <p:spPr>
          <a:xfrm>
            <a:off x="3667919" y="3551237"/>
            <a:ext cx="2743200"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US" sz="3200">
              <a:latin typeface="Calibri"/>
              <a:cs typeface="Calibri"/>
            </a:endParaRPr>
          </a:p>
        </p:txBody>
      </p:sp>
      <p:pic>
        <p:nvPicPr>
          <p:cNvPr id="13" name="Immagine 13">
            <a:extLst>
              <a:ext uri="{FF2B5EF4-FFF2-40B4-BE49-F238E27FC236}">
                <a16:creationId xmlns:a16="http://schemas.microsoft.com/office/drawing/2014/main" id="{EB0198A0-8B64-4305-A80A-7F016B7F728E}"/>
              </a:ext>
            </a:extLst>
          </p:cNvPr>
          <p:cNvPicPr>
            <a:picLocks noChangeAspect="1"/>
          </p:cNvPicPr>
          <p:nvPr/>
        </p:nvPicPr>
        <p:blipFill>
          <a:blip r:embed="rId3"/>
          <a:stretch>
            <a:fillRect/>
          </a:stretch>
        </p:blipFill>
        <p:spPr>
          <a:xfrm>
            <a:off x="3299205" y="2136816"/>
            <a:ext cx="3487890" cy="384465"/>
          </a:xfrm>
          <a:prstGeom prst="rect">
            <a:avLst/>
          </a:prstGeom>
        </p:spPr>
      </p:pic>
      <p:pic>
        <p:nvPicPr>
          <p:cNvPr id="14" name="Immagine 14" descr="Immagine che contiene testo&#10;&#10;Descrizione generata automaticamente">
            <a:extLst>
              <a:ext uri="{FF2B5EF4-FFF2-40B4-BE49-F238E27FC236}">
                <a16:creationId xmlns:a16="http://schemas.microsoft.com/office/drawing/2014/main" id="{51D600CE-D412-4745-A4A2-C11F7E327864}"/>
              </a:ext>
            </a:extLst>
          </p:cNvPr>
          <p:cNvPicPr>
            <a:picLocks noChangeAspect="1"/>
          </p:cNvPicPr>
          <p:nvPr/>
        </p:nvPicPr>
        <p:blipFill>
          <a:blip r:embed="rId4"/>
          <a:stretch>
            <a:fillRect/>
          </a:stretch>
        </p:blipFill>
        <p:spPr>
          <a:xfrm>
            <a:off x="2860195" y="3205317"/>
            <a:ext cx="3630518" cy="684196"/>
          </a:xfrm>
          <a:prstGeom prst="rect">
            <a:avLst/>
          </a:prstGeom>
        </p:spPr>
      </p:pic>
      <p:pic>
        <p:nvPicPr>
          <p:cNvPr id="15" name="Immagine 15" descr="Immagine che contiene testo&#10;&#10;Descrizione generata automaticamente">
            <a:extLst>
              <a:ext uri="{FF2B5EF4-FFF2-40B4-BE49-F238E27FC236}">
                <a16:creationId xmlns:a16="http://schemas.microsoft.com/office/drawing/2014/main" id="{209D80B9-172C-4CFC-A15A-F028C81D04BC}"/>
              </a:ext>
            </a:extLst>
          </p:cNvPr>
          <p:cNvPicPr>
            <a:picLocks noChangeAspect="1"/>
          </p:cNvPicPr>
          <p:nvPr/>
        </p:nvPicPr>
        <p:blipFill>
          <a:blip r:embed="rId5"/>
          <a:stretch>
            <a:fillRect/>
          </a:stretch>
        </p:blipFill>
        <p:spPr>
          <a:xfrm>
            <a:off x="3245776" y="3888176"/>
            <a:ext cx="2615099" cy="762336"/>
          </a:xfrm>
          <a:prstGeom prst="rect">
            <a:avLst/>
          </a:prstGeom>
        </p:spPr>
      </p:pic>
      <p:sp>
        <p:nvSpPr>
          <p:cNvPr id="2" name="CasellaDiTesto 1">
            <a:extLst>
              <a:ext uri="{FF2B5EF4-FFF2-40B4-BE49-F238E27FC236}">
                <a16:creationId xmlns:a16="http://schemas.microsoft.com/office/drawing/2014/main" id="{CEFE72BF-FF9F-4F35-AE02-BAF9FC6144BE}"/>
              </a:ext>
            </a:extLst>
          </p:cNvPr>
          <p:cNvSpPr txBox="1"/>
          <p:nvPr/>
        </p:nvSpPr>
        <p:spPr>
          <a:xfrm>
            <a:off x="416329" y="1711386"/>
            <a:ext cx="9081732" cy="52629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a:latin typeface="Calibri"/>
                <a:cs typeface="Calibri"/>
              </a:rPr>
              <a:t>Problem: dependent variable Y needs to be predicted using the input </a:t>
            </a:r>
            <a:r>
              <a:rPr lang="it-IT" err="1">
                <a:latin typeface="Calibri"/>
                <a:cs typeface="Calibri"/>
              </a:rPr>
              <a:t>vectors</a:t>
            </a:r>
            <a:r>
              <a:rPr lang="it-IT">
                <a:latin typeface="Calibri"/>
                <a:cs typeface="Calibri"/>
              </a:rPr>
              <a:t>                                 :</a:t>
            </a:r>
            <a:endParaRPr lang="it-IT">
              <a:cs typeface="Calibri"/>
            </a:endParaRPr>
          </a:p>
          <a:p>
            <a:endParaRPr lang="it-IT">
              <a:cs typeface="Calibri"/>
            </a:endParaRPr>
          </a:p>
          <a:p>
            <a:endParaRPr lang="it-IT">
              <a:cs typeface="Calibri"/>
            </a:endParaRPr>
          </a:p>
          <a:p>
            <a:endParaRPr lang="it-IT">
              <a:cs typeface="Calibri"/>
            </a:endParaRPr>
          </a:p>
          <a:p>
            <a:r>
              <a:rPr lang="it-IT" err="1">
                <a:latin typeface="Calibri"/>
                <a:cs typeface="Calibri"/>
              </a:rPr>
              <a:t>Aim</a:t>
            </a:r>
            <a:r>
              <a:rPr lang="it-IT">
                <a:latin typeface="Calibri"/>
                <a:cs typeface="Calibri"/>
              </a:rPr>
              <a:t> to </a:t>
            </a:r>
            <a:r>
              <a:rPr lang="it-IT" err="1">
                <a:latin typeface="Calibri"/>
                <a:cs typeface="Calibri"/>
              </a:rPr>
              <a:t>approximate</a:t>
            </a:r>
            <a:r>
              <a:rPr lang="it-IT">
                <a:latin typeface="Calibri"/>
                <a:cs typeface="Calibri"/>
              </a:rPr>
              <a:t> the </a:t>
            </a:r>
            <a:r>
              <a:rPr lang="it-IT" err="1">
                <a:latin typeface="Calibri"/>
                <a:cs typeface="Calibri"/>
              </a:rPr>
              <a:t>mean</a:t>
            </a:r>
            <a:r>
              <a:rPr lang="it-IT">
                <a:latin typeface="Calibri"/>
                <a:cs typeface="Calibri"/>
              </a:rPr>
              <a:t> of Y </a:t>
            </a:r>
            <a:r>
              <a:rPr lang="it-IT" err="1">
                <a:latin typeface="Calibri"/>
                <a:cs typeface="Calibri"/>
              </a:rPr>
              <a:t>given</a:t>
            </a:r>
            <a:r>
              <a:rPr lang="it-IT">
                <a:latin typeface="Calibri"/>
                <a:cs typeface="Calibri"/>
              </a:rPr>
              <a:t> x by the sum of m </a:t>
            </a:r>
            <a:r>
              <a:rPr lang="it-IT" err="1">
                <a:latin typeface="Calibri"/>
                <a:cs typeface="Calibri"/>
              </a:rPr>
              <a:t>trees</a:t>
            </a:r>
            <a:r>
              <a:rPr lang="it-IT">
                <a:latin typeface="Calibri"/>
                <a:cs typeface="Calibri"/>
              </a:rPr>
              <a:t>.</a:t>
            </a:r>
          </a:p>
          <a:p>
            <a:r>
              <a:rPr lang="it-IT" err="1">
                <a:latin typeface="Calibri"/>
                <a:cs typeface="Calibri"/>
              </a:rPr>
              <a:t>Each</a:t>
            </a:r>
            <a:r>
              <a:rPr lang="it-IT">
                <a:latin typeface="Calibri"/>
                <a:cs typeface="Calibri"/>
              </a:rPr>
              <a:t> </a:t>
            </a:r>
            <a:r>
              <a:rPr lang="it-IT" err="1">
                <a:latin typeface="Calibri"/>
                <a:cs typeface="Calibri"/>
              </a:rPr>
              <a:t>tree</a:t>
            </a:r>
            <a:r>
              <a:rPr lang="it-IT">
                <a:latin typeface="Calibri"/>
                <a:cs typeface="Calibri"/>
              </a:rPr>
              <a:t> </a:t>
            </a:r>
            <a:r>
              <a:rPr lang="it-IT" err="1">
                <a:latin typeface="Calibri"/>
                <a:cs typeface="Calibri"/>
              </a:rPr>
              <a:t>represented</a:t>
            </a:r>
            <a:r>
              <a:rPr lang="it-IT">
                <a:latin typeface="Calibri"/>
                <a:cs typeface="Calibri"/>
              </a:rPr>
              <a:t> by the </a:t>
            </a:r>
            <a:r>
              <a:rPr lang="it-IT" err="1">
                <a:latin typeface="Calibri"/>
                <a:cs typeface="Calibri"/>
              </a:rPr>
              <a:t>g</a:t>
            </a:r>
            <a:r>
              <a:rPr lang="it-IT" baseline="-25000" err="1">
                <a:latin typeface="Calibri"/>
                <a:cs typeface="Calibri"/>
              </a:rPr>
              <a:t>j</a:t>
            </a:r>
            <a:r>
              <a:rPr lang="it-IT">
                <a:latin typeface="Calibri"/>
                <a:cs typeface="Calibri"/>
              </a:rPr>
              <a:t> </a:t>
            </a:r>
            <a:r>
              <a:rPr lang="it-IT" err="1">
                <a:latin typeface="Calibri"/>
                <a:cs typeface="Calibri"/>
              </a:rPr>
              <a:t>function</a:t>
            </a:r>
            <a:r>
              <a:rPr lang="it-IT">
                <a:latin typeface="Calibri"/>
                <a:cs typeface="Calibri"/>
              </a:rPr>
              <a:t>: </a:t>
            </a:r>
          </a:p>
          <a:p>
            <a:endParaRPr lang="it-IT">
              <a:cs typeface="Calibri"/>
            </a:endParaRPr>
          </a:p>
          <a:p>
            <a:endParaRPr lang="it-IT">
              <a:cs typeface="Calibri"/>
            </a:endParaRPr>
          </a:p>
          <a:p>
            <a:endParaRPr lang="it-IT">
              <a:cs typeface="Calibri"/>
            </a:endParaRPr>
          </a:p>
          <a:p>
            <a:endParaRPr lang="it-IT">
              <a:cs typeface="Calibri"/>
            </a:endParaRPr>
          </a:p>
          <a:p>
            <a:endParaRPr lang="it-IT">
              <a:cs typeface="Calibri"/>
            </a:endParaRPr>
          </a:p>
          <a:p>
            <a:endParaRPr lang="it-IT">
              <a:cs typeface="Calibri"/>
            </a:endParaRPr>
          </a:p>
          <a:p>
            <a:endParaRPr lang="it-IT">
              <a:latin typeface="Calibri"/>
              <a:cs typeface="Calibri"/>
            </a:endParaRPr>
          </a:p>
          <a:p>
            <a:r>
              <a:rPr lang="it-IT">
                <a:latin typeface="Calibri"/>
                <a:cs typeface="Calibri"/>
              </a:rPr>
              <a:t>The sum-of-</a:t>
            </a:r>
            <a:r>
              <a:rPr lang="it-IT" err="1">
                <a:latin typeface="Calibri"/>
                <a:cs typeface="Calibri"/>
              </a:rPr>
              <a:t>trees</a:t>
            </a:r>
            <a:r>
              <a:rPr lang="it-IT">
                <a:latin typeface="Calibri"/>
                <a:cs typeface="Calibri"/>
              </a:rPr>
              <a:t> model can be </a:t>
            </a:r>
            <a:r>
              <a:rPr lang="it-IT" err="1">
                <a:latin typeface="Calibri"/>
                <a:cs typeface="Calibri"/>
              </a:rPr>
              <a:t>written</a:t>
            </a:r>
            <a:r>
              <a:rPr lang="it-IT">
                <a:latin typeface="Calibri"/>
                <a:cs typeface="Calibri"/>
              </a:rPr>
              <a:t> </a:t>
            </a:r>
            <a:r>
              <a:rPr lang="it-IT" err="1">
                <a:latin typeface="Calibri"/>
                <a:cs typeface="Calibri"/>
              </a:rPr>
              <a:t>as</a:t>
            </a:r>
            <a:r>
              <a:rPr lang="it-IT">
                <a:latin typeface="Calibri"/>
                <a:cs typeface="Calibri"/>
              </a:rPr>
              <a:t>: </a:t>
            </a:r>
          </a:p>
          <a:p>
            <a:endParaRPr lang="it-IT">
              <a:cs typeface="Calibri"/>
            </a:endParaRPr>
          </a:p>
          <a:p>
            <a:endParaRPr lang="it-IT">
              <a:cs typeface="Calibri"/>
            </a:endParaRPr>
          </a:p>
          <a:p>
            <a:endParaRPr lang="it-IT">
              <a:cs typeface="Calibri"/>
            </a:endParaRPr>
          </a:p>
          <a:p>
            <a:endParaRPr lang="it-IT">
              <a:cs typeface="Calibri"/>
            </a:endParaRPr>
          </a:p>
          <a:p>
            <a:endParaRPr lang="it-IT">
              <a:cs typeface="Calibri"/>
            </a:endParaRPr>
          </a:p>
        </p:txBody>
      </p:sp>
      <p:pic>
        <p:nvPicPr>
          <p:cNvPr id="3" name="Immagine 5">
            <a:extLst>
              <a:ext uri="{FF2B5EF4-FFF2-40B4-BE49-F238E27FC236}">
                <a16:creationId xmlns:a16="http://schemas.microsoft.com/office/drawing/2014/main" id="{DC6C380D-922C-4EA5-8C63-BB8E5504A615}"/>
              </a:ext>
            </a:extLst>
          </p:cNvPr>
          <p:cNvPicPr>
            <a:picLocks noChangeAspect="1"/>
          </p:cNvPicPr>
          <p:nvPr/>
        </p:nvPicPr>
        <p:blipFill>
          <a:blip r:embed="rId6"/>
          <a:stretch>
            <a:fillRect/>
          </a:stretch>
        </p:blipFill>
        <p:spPr>
          <a:xfrm>
            <a:off x="7687488" y="1661088"/>
            <a:ext cx="1642725" cy="367052"/>
          </a:xfrm>
          <a:prstGeom prst="rect">
            <a:avLst/>
          </a:prstGeom>
        </p:spPr>
      </p:pic>
      <p:pic>
        <p:nvPicPr>
          <p:cNvPr id="6" name="Immagine 6">
            <a:extLst>
              <a:ext uri="{FF2B5EF4-FFF2-40B4-BE49-F238E27FC236}">
                <a16:creationId xmlns:a16="http://schemas.microsoft.com/office/drawing/2014/main" id="{A2AE7515-6768-42E8-A800-2077C94999D6}"/>
              </a:ext>
            </a:extLst>
          </p:cNvPr>
          <p:cNvPicPr>
            <a:picLocks noChangeAspect="1"/>
          </p:cNvPicPr>
          <p:nvPr/>
        </p:nvPicPr>
        <p:blipFill>
          <a:blip r:embed="rId7"/>
          <a:stretch>
            <a:fillRect/>
          </a:stretch>
        </p:blipFill>
        <p:spPr>
          <a:xfrm>
            <a:off x="295960" y="5552758"/>
            <a:ext cx="9504904" cy="767410"/>
          </a:xfrm>
          <a:prstGeom prst="rect">
            <a:avLst/>
          </a:prstGeom>
        </p:spPr>
      </p:pic>
      <p:pic>
        <p:nvPicPr>
          <p:cNvPr id="7" name="Immagine 8">
            <a:extLst>
              <a:ext uri="{FF2B5EF4-FFF2-40B4-BE49-F238E27FC236}">
                <a16:creationId xmlns:a16="http://schemas.microsoft.com/office/drawing/2014/main" id="{F19C2F4B-243E-44B6-8074-348C764B698A}"/>
              </a:ext>
            </a:extLst>
          </p:cNvPr>
          <p:cNvPicPr>
            <a:picLocks noChangeAspect="1"/>
          </p:cNvPicPr>
          <p:nvPr/>
        </p:nvPicPr>
        <p:blipFill>
          <a:blip r:embed="rId8"/>
          <a:stretch>
            <a:fillRect/>
          </a:stretch>
        </p:blipFill>
        <p:spPr>
          <a:xfrm>
            <a:off x="3451237" y="4791372"/>
            <a:ext cx="2258911" cy="422426"/>
          </a:xfrm>
          <a:prstGeom prst="rect">
            <a:avLst/>
          </a:prstGeom>
        </p:spPr>
      </p:pic>
      <p:pic>
        <p:nvPicPr>
          <p:cNvPr id="9" name="Immagine 9">
            <a:extLst>
              <a:ext uri="{FF2B5EF4-FFF2-40B4-BE49-F238E27FC236}">
                <a16:creationId xmlns:a16="http://schemas.microsoft.com/office/drawing/2014/main" id="{E845F826-2CAE-43C0-833F-BF62159F3712}"/>
              </a:ext>
            </a:extLst>
          </p:cNvPr>
          <p:cNvPicPr>
            <a:picLocks noChangeAspect="1"/>
          </p:cNvPicPr>
          <p:nvPr/>
        </p:nvPicPr>
        <p:blipFill>
          <a:blip r:embed="rId9"/>
          <a:stretch>
            <a:fillRect/>
          </a:stretch>
        </p:blipFill>
        <p:spPr>
          <a:xfrm>
            <a:off x="7791356" y="4038715"/>
            <a:ext cx="1307538" cy="1206617"/>
          </a:xfrm>
          <a:prstGeom prst="rect">
            <a:avLst/>
          </a:prstGeom>
        </p:spPr>
      </p:pic>
      <p:cxnSp>
        <p:nvCxnSpPr>
          <p:cNvPr id="10" name="Connettore 2 9">
            <a:extLst>
              <a:ext uri="{FF2B5EF4-FFF2-40B4-BE49-F238E27FC236}">
                <a16:creationId xmlns:a16="http://schemas.microsoft.com/office/drawing/2014/main" id="{0D59307D-E90A-4CDB-AC68-0C4F518ED140}"/>
              </a:ext>
            </a:extLst>
          </p:cNvPr>
          <p:cNvCxnSpPr/>
          <p:nvPr/>
        </p:nvCxnSpPr>
        <p:spPr>
          <a:xfrm flipV="1">
            <a:off x="8342900" y="5237558"/>
            <a:ext cx="210188" cy="505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443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piè di pagina 3"/>
          <p:cNvSpPr>
            <a:spLocks noGrp="1"/>
          </p:cNvSpPr>
          <p:nvPr>
            <p:ph type="ftr" sz="quarter" idx="16"/>
          </p:nvPr>
        </p:nvSpPr>
        <p:spPr>
          <a:xfrm>
            <a:off x="863514" y="6738585"/>
            <a:ext cx="6569352" cy="239713"/>
          </a:xfrm>
        </p:spPr>
        <p:txBody>
          <a:bodyPr/>
          <a:lstStyle/>
          <a:p>
            <a:pPr>
              <a:defRPr/>
            </a:pPr>
            <a:r>
              <a:rPr lang="it-CH" altLang="it-CH" sz="800" err="1">
                <a:latin typeface="Arial"/>
                <a:cs typeface="Arial"/>
              </a:rPr>
              <a:t>Introduction</a:t>
            </a:r>
            <a:r>
              <a:rPr lang="it-CH" altLang="it-CH" sz="800">
                <a:latin typeface="Arial"/>
                <a:cs typeface="Arial"/>
              </a:rPr>
              <a:t> to </a:t>
            </a:r>
            <a:r>
              <a:rPr lang="it-CH" altLang="it-CH" sz="800" err="1">
                <a:latin typeface="Arial"/>
                <a:cs typeface="Arial"/>
              </a:rPr>
              <a:t>Bayesian</a:t>
            </a:r>
            <a:r>
              <a:rPr lang="it-CH" altLang="it-CH" sz="800">
                <a:latin typeface="Arial"/>
                <a:cs typeface="Arial"/>
              </a:rPr>
              <a:t> Computing, </a:t>
            </a:r>
            <a:r>
              <a:rPr lang="it-CH" altLang="it-CH" sz="800" err="1">
                <a:latin typeface="Arial"/>
                <a:cs typeface="Arial"/>
              </a:rPr>
              <a:t>June</a:t>
            </a:r>
            <a:r>
              <a:rPr lang="it-CH" altLang="it-CH" sz="800">
                <a:latin typeface="Arial"/>
                <a:cs typeface="Arial"/>
              </a:rPr>
              <a:t> 2021</a:t>
            </a:r>
            <a:endParaRPr lang="it-IT"/>
          </a:p>
        </p:txBody>
      </p:sp>
      <p:sp>
        <p:nvSpPr>
          <p:cNvPr id="5" name="Rettangolo 4">
            <a:extLst>
              <a:ext uri="{FF2B5EF4-FFF2-40B4-BE49-F238E27FC236}">
                <a16:creationId xmlns:a16="http://schemas.microsoft.com/office/drawing/2014/main" id="{F7E71A16-2694-4169-A559-2A60BE054C73}"/>
              </a:ext>
            </a:extLst>
          </p:cNvPr>
          <p:cNvSpPr/>
          <p:nvPr/>
        </p:nvSpPr>
        <p:spPr>
          <a:xfrm>
            <a:off x="1436" y="-5739"/>
            <a:ext cx="3244241" cy="1253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7">
            <a:extLst>
              <a:ext uri="{FF2B5EF4-FFF2-40B4-BE49-F238E27FC236}">
                <a16:creationId xmlns:a16="http://schemas.microsoft.com/office/drawing/2014/main" id="{BFFC1A2C-9353-4CA9-95C5-0DFBBAF49B9C}"/>
              </a:ext>
            </a:extLst>
          </p:cNvPr>
          <p:cNvSpPr>
            <a:spLocks noGrp="1"/>
          </p:cNvSpPr>
          <p:nvPr>
            <p:ph sz="quarter" idx="13"/>
          </p:nvPr>
        </p:nvSpPr>
        <p:spPr>
          <a:xfrm>
            <a:off x="518027" y="386790"/>
            <a:ext cx="8500400" cy="589013"/>
          </a:xfrm>
          <a:ln>
            <a:solidFill>
              <a:schemeClr val="bg1"/>
            </a:solidFill>
          </a:ln>
        </p:spPr>
        <p:style>
          <a:lnRef idx="2">
            <a:schemeClr val="accent1"/>
          </a:lnRef>
          <a:fillRef idx="1">
            <a:schemeClr val="lt1"/>
          </a:fillRef>
          <a:effectRef idx="0">
            <a:schemeClr val="accent1"/>
          </a:effectRef>
          <a:fontRef idx="minor">
            <a:schemeClr val="dk1"/>
          </a:fontRef>
        </p:style>
        <p:txBody>
          <a:bodyPr lIns="0" tIns="0" rIns="0" bIns="0" anchor="t"/>
          <a:lstStyle/>
          <a:p>
            <a:r>
              <a:rPr lang="it-IT" sz="4000">
                <a:latin typeface="Arial"/>
                <a:cs typeface="Arial"/>
              </a:rPr>
              <a:t>BART: Regularization Priors</a:t>
            </a:r>
            <a:endParaRPr lang="it-IT" sz="4000"/>
          </a:p>
        </p:txBody>
      </p:sp>
      <p:sp>
        <p:nvSpPr>
          <p:cNvPr id="2" name="CasellaDiTesto 1">
            <a:extLst>
              <a:ext uri="{FF2B5EF4-FFF2-40B4-BE49-F238E27FC236}">
                <a16:creationId xmlns:a16="http://schemas.microsoft.com/office/drawing/2014/main" id="{47E12B75-2C3F-4884-89E3-ABA4CCDE63D0}"/>
              </a:ext>
            </a:extLst>
          </p:cNvPr>
          <p:cNvSpPr txBox="1"/>
          <p:nvPr/>
        </p:nvSpPr>
        <p:spPr>
          <a:xfrm>
            <a:off x="513429" y="2228736"/>
            <a:ext cx="9415014" cy="387798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it-IT">
                <a:latin typeface="Calibri"/>
                <a:cs typeface="Calibri"/>
              </a:rPr>
              <a:t>Three </a:t>
            </a:r>
            <a:r>
              <a:rPr lang="it-IT" err="1">
                <a:latin typeface="Calibri"/>
                <a:cs typeface="Calibri"/>
              </a:rPr>
              <a:t>components</a:t>
            </a:r>
            <a:r>
              <a:rPr lang="it-IT">
                <a:latin typeface="Calibri"/>
                <a:cs typeface="Calibri"/>
              </a:rPr>
              <a:t> of the </a:t>
            </a:r>
            <a:r>
              <a:rPr lang="it-IT" err="1">
                <a:latin typeface="Calibri"/>
                <a:cs typeface="Calibri"/>
              </a:rPr>
              <a:t>prior</a:t>
            </a:r>
            <a:r>
              <a:rPr lang="it-IT">
                <a:latin typeface="Calibri"/>
                <a:cs typeface="Calibri"/>
              </a:rPr>
              <a:t> </a:t>
            </a:r>
            <a:r>
              <a:rPr lang="it-IT" err="1">
                <a:latin typeface="Calibri"/>
                <a:cs typeface="Calibri"/>
              </a:rPr>
              <a:t>used</a:t>
            </a:r>
            <a:r>
              <a:rPr lang="it-IT">
                <a:latin typeface="Calibri"/>
                <a:cs typeface="Calibri"/>
              </a:rPr>
              <a:t> for </a:t>
            </a:r>
            <a:r>
              <a:rPr lang="it-IT" err="1">
                <a:latin typeface="Calibri"/>
                <a:cs typeface="Calibri"/>
              </a:rPr>
              <a:t>regularization</a:t>
            </a:r>
            <a:r>
              <a:rPr lang="it-IT">
                <a:latin typeface="Calibri"/>
                <a:cs typeface="Calibri"/>
              </a:rPr>
              <a:t>:</a:t>
            </a:r>
            <a:endParaRPr lang="it-IT">
              <a:cs typeface="Calibri"/>
            </a:endParaRPr>
          </a:p>
          <a:p>
            <a:endParaRPr lang="it-IT">
              <a:latin typeface="Calibri"/>
              <a:cs typeface="Calibri"/>
            </a:endParaRPr>
          </a:p>
          <a:p>
            <a:r>
              <a:rPr lang="it-IT">
                <a:latin typeface="Calibri"/>
                <a:cs typeface="Calibri"/>
              </a:rPr>
              <a:t>1.  π (</a:t>
            </a:r>
            <a:r>
              <a:rPr lang="it-IT" err="1">
                <a:latin typeface="Calibri"/>
                <a:cs typeface="Calibri"/>
              </a:rPr>
              <a:t>T</a:t>
            </a:r>
            <a:r>
              <a:rPr lang="it-IT" baseline="-25000" err="1">
                <a:latin typeface="Calibri"/>
                <a:cs typeface="Calibri"/>
              </a:rPr>
              <a:t>j</a:t>
            </a:r>
            <a:r>
              <a:rPr lang="it-IT">
                <a:latin typeface="Calibri"/>
                <a:cs typeface="Calibri"/>
              </a:rPr>
              <a:t>) the </a:t>
            </a:r>
            <a:r>
              <a:rPr lang="it-IT" err="1">
                <a:latin typeface="Calibri"/>
                <a:cs typeface="Calibri"/>
              </a:rPr>
              <a:t>prior</a:t>
            </a:r>
            <a:r>
              <a:rPr lang="it-IT">
                <a:latin typeface="Calibri"/>
                <a:cs typeface="Calibri"/>
              </a:rPr>
              <a:t> of the </a:t>
            </a:r>
            <a:r>
              <a:rPr lang="it-IT" err="1">
                <a:latin typeface="Calibri"/>
                <a:cs typeface="Calibri"/>
              </a:rPr>
              <a:t>tree</a:t>
            </a:r>
            <a:r>
              <a:rPr lang="it-IT">
                <a:latin typeface="Calibri"/>
                <a:cs typeface="Calibri"/>
              </a:rPr>
              <a:t> </a:t>
            </a:r>
            <a:r>
              <a:rPr lang="it-IT" err="1">
                <a:latin typeface="Calibri"/>
                <a:cs typeface="Calibri"/>
              </a:rPr>
              <a:t>structure</a:t>
            </a:r>
            <a:r>
              <a:rPr lang="it-IT">
                <a:latin typeface="Calibri"/>
                <a:cs typeface="Calibri"/>
              </a:rPr>
              <a:t> </a:t>
            </a:r>
            <a:r>
              <a:rPr lang="it-IT" err="1">
                <a:latin typeface="Calibri"/>
                <a:cs typeface="Calibri"/>
              </a:rPr>
              <a:t>itself</a:t>
            </a:r>
            <a:endParaRPr lang="it-IT">
              <a:latin typeface="Calibri"/>
              <a:cs typeface="Calibri"/>
            </a:endParaRPr>
          </a:p>
          <a:p>
            <a:pPr marL="788670" lvl="1" indent="-285750">
              <a:buFont typeface="Arial"/>
              <a:buChar char="•"/>
            </a:pPr>
            <a:r>
              <a:rPr lang="it-IT">
                <a:latin typeface="Calibri"/>
                <a:cs typeface="Calibri"/>
              </a:rPr>
              <a:t>The </a:t>
            </a:r>
            <a:r>
              <a:rPr lang="it-IT" err="1">
                <a:latin typeface="Calibri"/>
                <a:cs typeface="Calibri"/>
              </a:rPr>
              <a:t>probability</a:t>
            </a:r>
            <a:r>
              <a:rPr lang="it-IT">
                <a:latin typeface="Calibri"/>
                <a:cs typeface="Calibri"/>
              </a:rPr>
              <a:t> </a:t>
            </a:r>
            <a:r>
              <a:rPr lang="it-IT" err="1">
                <a:latin typeface="Calibri"/>
                <a:cs typeface="Calibri"/>
              </a:rPr>
              <a:t>that</a:t>
            </a:r>
            <a:r>
              <a:rPr lang="it-IT">
                <a:latin typeface="Calibri"/>
                <a:cs typeface="Calibri"/>
              </a:rPr>
              <a:t> </a:t>
            </a:r>
            <a:r>
              <a:rPr lang="it-IT" err="1">
                <a:latin typeface="Calibri"/>
                <a:cs typeface="Calibri"/>
              </a:rPr>
              <a:t>node</a:t>
            </a:r>
            <a:r>
              <a:rPr lang="it-IT">
                <a:latin typeface="Calibri"/>
                <a:cs typeface="Calibri"/>
              </a:rPr>
              <a:t> </a:t>
            </a:r>
            <a:r>
              <a:rPr lang="it-IT" err="1">
                <a:latin typeface="Calibri"/>
                <a:cs typeface="Calibri"/>
              </a:rPr>
              <a:t>at</a:t>
            </a:r>
            <a:r>
              <a:rPr lang="it-IT">
                <a:latin typeface="Calibri"/>
                <a:cs typeface="Calibri"/>
              </a:rPr>
              <a:t> </a:t>
            </a:r>
            <a:r>
              <a:rPr lang="it-IT" err="1">
                <a:latin typeface="Calibri"/>
                <a:cs typeface="Calibri"/>
              </a:rPr>
              <a:t>depth</a:t>
            </a:r>
            <a:r>
              <a:rPr lang="it-IT">
                <a:latin typeface="Calibri"/>
                <a:cs typeface="Calibri"/>
              </a:rPr>
              <a:t> d </a:t>
            </a:r>
            <a:r>
              <a:rPr lang="it-IT" err="1">
                <a:latin typeface="Calibri"/>
                <a:cs typeface="Calibri"/>
              </a:rPr>
              <a:t>is</a:t>
            </a:r>
            <a:r>
              <a:rPr lang="it-IT">
                <a:latin typeface="Calibri"/>
                <a:cs typeface="Calibri"/>
              </a:rPr>
              <a:t> </a:t>
            </a:r>
            <a:r>
              <a:rPr lang="it-IT" err="1">
                <a:latin typeface="Calibri"/>
                <a:cs typeface="Calibri"/>
              </a:rPr>
              <a:t>not</a:t>
            </a:r>
            <a:r>
              <a:rPr lang="it-IT">
                <a:latin typeface="Calibri"/>
                <a:cs typeface="Calibri"/>
              </a:rPr>
              <a:t> terminal: </a:t>
            </a:r>
          </a:p>
          <a:p>
            <a:pPr marL="788670" lvl="1" indent="-285750">
              <a:buFont typeface="Arial"/>
              <a:buChar char="•"/>
            </a:pPr>
            <a:r>
              <a:rPr lang="it-IT">
                <a:latin typeface="Calibri"/>
                <a:cs typeface="Calibri"/>
              </a:rPr>
              <a:t>The </a:t>
            </a:r>
            <a:r>
              <a:rPr lang="it-IT" err="1">
                <a:latin typeface="Calibri"/>
                <a:cs typeface="Calibri"/>
              </a:rPr>
              <a:t>probability</a:t>
            </a:r>
            <a:r>
              <a:rPr lang="it-IT">
                <a:latin typeface="Calibri"/>
                <a:cs typeface="Calibri"/>
              </a:rPr>
              <a:t> </a:t>
            </a:r>
            <a:r>
              <a:rPr lang="it-IT" err="1">
                <a:latin typeface="Calibri"/>
                <a:cs typeface="Calibri"/>
              </a:rPr>
              <a:t>that</a:t>
            </a:r>
            <a:r>
              <a:rPr lang="it-IT">
                <a:latin typeface="Calibri"/>
                <a:cs typeface="Calibri"/>
              </a:rPr>
              <a:t> the i-</a:t>
            </a:r>
            <a:r>
              <a:rPr lang="it-IT" err="1">
                <a:latin typeface="Calibri"/>
                <a:cs typeface="Calibri"/>
              </a:rPr>
              <a:t>th</a:t>
            </a:r>
            <a:r>
              <a:rPr lang="it-IT">
                <a:latin typeface="Calibri"/>
                <a:cs typeface="Calibri"/>
              </a:rPr>
              <a:t> feature of data </a:t>
            </a:r>
            <a:r>
              <a:rPr lang="it-IT" err="1">
                <a:latin typeface="Calibri"/>
                <a:cs typeface="Calibri"/>
              </a:rPr>
              <a:t>is</a:t>
            </a:r>
            <a:r>
              <a:rPr lang="it-IT">
                <a:latin typeface="Calibri"/>
                <a:cs typeface="Calibri"/>
              </a:rPr>
              <a:t> the decisive splitting </a:t>
            </a:r>
            <a:r>
              <a:rPr lang="it-IT" err="1">
                <a:latin typeface="Calibri"/>
                <a:cs typeface="Calibri"/>
              </a:rPr>
              <a:t>variable</a:t>
            </a:r>
            <a:r>
              <a:rPr lang="it-IT">
                <a:latin typeface="Calibri"/>
                <a:cs typeface="Calibri"/>
              </a:rPr>
              <a:t> for a </a:t>
            </a:r>
            <a:r>
              <a:rPr lang="it-IT" err="1">
                <a:latin typeface="Calibri"/>
                <a:cs typeface="Calibri"/>
              </a:rPr>
              <a:t>node</a:t>
            </a:r>
            <a:endParaRPr lang="it-IT" err="1">
              <a:cs typeface="Calibri"/>
            </a:endParaRPr>
          </a:p>
          <a:p>
            <a:pPr marL="788670" lvl="1" indent="-285750">
              <a:buFont typeface="Arial"/>
              <a:buChar char="•"/>
            </a:pPr>
            <a:r>
              <a:rPr lang="it-IT">
                <a:latin typeface="Calibri"/>
                <a:cs typeface="Calibri"/>
              </a:rPr>
              <a:t>The </a:t>
            </a:r>
            <a:r>
              <a:rPr lang="it-IT" err="1">
                <a:latin typeface="Calibri"/>
                <a:cs typeface="Calibri"/>
              </a:rPr>
              <a:t>probability</a:t>
            </a:r>
            <a:r>
              <a:rPr lang="it-IT">
                <a:latin typeface="Calibri"/>
                <a:cs typeface="Calibri"/>
              </a:rPr>
              <a:t> </a:t>
            </a:r>
            <a:r>
              <a:rPr lang="it-IT" err="1">
                <a:latin typeface="Calibri"/>
                <a:cs typeface="Calibri"/>
              </a:rPr>
              <a:t>that</a:t>
            </a:r>
            <a:r>
              <a:rPr lang="it-IT">
                <a:latin typeface="Calibri"/>
                <a:cs typeface="Calibri"/>
              </a:rPr>
              <a:t> for the </a:t>
            </a:r>
            <a:r>
              <a:rPr lang="it-IT" err="1">
                <a:latin typeface="Calibri"/>
                <a:cs typeface="Calibri"/>
              </a:rPr>
              <a:t>selected</a:t>
            </a:r>
            <a:r>
              <a:rPr lang="it-IT">
                <a:latin typeface="Calibri"/>
                <a:cs typeface="Calibri"/>
              </a:rPr>
              <a:t> i-</a:t>
            </a:r>
            <a:r>
              <a:rPr lang="it-IT" err="1">
                <a:latin typeface="Calibri"/>
                <a:cs typeface="Calibri"/>
              </a:rPr>
              <a:t>th</a:t>
            </a:r>
            <a:r>
              <a:rPr lang="it-IT">
                <a:latin typeface="Calibri"/>
                <a:cs typeface="Calibri"/>
              </a:rPr>
              <a:t> feature a </a:t>
            </a:r>
            <a:r>
              <a:rPr lang="it-IT" err="1">
                <a:latin typeface="Calibri"/>
                <a:cs typeface="Calibri"/>
              </a:rPr>
              <a:t>certain</a:t>
            </a:r>
            <a:r>
              <a:rPr lang="it-IT">
                <a:latin typeface="Calibri"/>
                <a:cs typeface="Calibri"/>
              </a:rPr>
              <a:t> </a:t>
            </a:r>
            <a:r>
              <a:rPr lang="it-IT" err="1">
                <a:latin typeface="Calibri"/>
                <a:cs typeface="Calibri"/>
              </a:rPr>
              <a:t>value</a:t>
            </a:r>
            <a:r>
              <a:rPr lang="it-IT">
                <a:latin typeface="Calibri"/>
                <a:cs typeface="Calibri"/>
              </a:rPr>
              <a:t> of the </a:t>
            </a:r>
            <a:r>
              <a:rPr lang="it-IT" err="1">
                <a:latin typeface="Calibri"/>
                <a:cs typeface="Calibri"/>
              </a:rPr>
              <a:t>cut</a:t>
            </a:r>
            <a:r>
              <a:rPr lang="it-IT">
                <a:latin typeface="Calibri"/>
                <a:cs typeface="Calibri"/>
              </a:rPr>
              <a:t> off point </a:t>
            </a:r>
            <a:r>
              <a:rPr lang="it-IT" err="1">
                <a:latin typeface="Calibri"/>
                <a:cs typeface="Calibri"/>
              </a:rPr>
              <a:t>is</a:t>
            </a:r>
            <a:r>
              <a:rPr lang="it-IT">
                <a:latin typeface="Calibri"/>
                <a:cs typeface="Calibri"/>
              </a:rPr>
              <a:t> </a:t>
            </a:r>
            <a:r>
              <a:rPr lang="it-IT" err="1">
                <a:latin typeface="Calibri"/>
                <a:cs typeface="Calibri"/>
              </a:rPr>
              <a:t>used</a:t>
            </a:r>
            <a:r>
              <a:rPr lang="it-IT">
                <a:latin typeface="Calibri"/>
                <a:cs typeface="Calibri"/>
              </a:rPr>
              <a:t>.</a:t>
            </a:r>
          </a:p>
          <a:p>
            <a:endParaRPr lang="it-IT">
              <a:cs typeface="Calibri"/>
            </a:endParaRPr>
          </a:p>
          <a:p>
            <a:r>
              <a:rPr lang="it-IT">
                <a:latin typeface="Calibri"/>
                <a:cs typeface="Calibri"/>
              </a:rPr>
              <a:t>2.  π (</a:t>
            </a:r>
            <a:r>
              <a:rPr lang="it-IT" err="1">
                <a:latin typeface="Calibri"/>
                <a:cs typeface="Calibri"/>
              </a:rPr>
              <a:t>M</a:t>
            </a:r>
            <a:r>
              <a:rPr lang="it-IT" baseline="-25000" err="1">
                <a:latin typeface="Calibri"/>
                <a:cs typeface="Calibri"/>
              </a:rPr>
              <a:t>j</a:t>
            </a:r>
            <a:r>
              <a:rPr lang="it-IT">
                <a:latin typeface="Calibri"/>
                <a:cs typeface="Calibri"/>
              </a:rPr>
              <a:t> | </a:t>
            </a:r>
            <a:r>
              <a:rPr lang="it-IT" err="1">
                <a:latin typeface="Calibri"/>
                <a:cs typeface="Calibri"/>
              </a:rPr>
              <a:t>T</a:t>
            </a:r>
            <a:r>
              <a:rPr lang="it-IT" baseline="-25000" err="1">
                <a:latin typeface="Calibri"/>
                <a:cs typeface="Calibri"/>
              </a:rPr>
              <a:t>j</a:t>
            </a:r>
            <a:r>
              <a:rPr lang="it-IT">
                <a:latin typeface="Calibri"/>
                <a:cs typeface="Calibri"/>
              </a:rPr>
              <a:t>) the </a:t>
            </a:r>
            <a:r>
              <a:rPr lang="it-IT" err="1">
                <a:latin typeface="Calibri"/>
                <a:cs typeface="Calibri"/>
              </a:rPr>
              <a:t>prior</a:t>
            </a:r>
            <a:r>
              <a:rPr lang="it-IT">
                <a:latin typeface="Calibri"/>
                <a:cs typeface="Calibri"/>
              </a:rPr>
              <a:t> of </a:t>
            </a:r>
            <a:r>
              <a:rPr lang="it-IT" err="1">
                <a:latin typeface="Calibri"/>
                <a:cs typeface="Calibri"/>
              </a:rPr>
              <a:t>leaf</a:t>
            </a:r>
            <a:r>
              <a:rPr lang="it-IT">
                <a:latin typeface="Calibri"/>
                <a:cs typeface="Calibri"/>
              </a:rPr>
              <a:t> </a:t>
            </a:r>
            <a:r>
              <a:rPr lang="it-IT" err="1">
                <a:latin typeface="Calibri"/>
                <a:cs typeface="Calibri"/>
              </a:rPr>
              <a:t>structures</a:t>
            </a:r>
            <a:r>
              <a:rPr lang="it-IT">
                <a:latin typeface="Calibri"/>
                <a:cs typeface="Calibri"/>
              </a:rPr>
              <a:t> </a:t>
            </a:r>
            <a:r>
              <a:rPr lang="it-IT" err="1">
                <a:latin typeface="Calibri"/>
                <a:cs typeface="Calibri"/>
              </a:rPr>
              <a:t>given</a:t>
            </a:r>
            <a:r>
              <a:rPr lang="it-IT">
                <a:latin typeface="Calibri"/>
                <a:cs typeface="Calibri"/>
              </a:rPr>
              <a:t> the </a:t>
            </a:r>
            <a:r>
              <a:rPr lang="it-IT" err="1">
                <a:latin typeface="Calibri"/>
                <a:cs typeface="Calibri"/>
              </a:rPr>
              <a:t>tree</a:t>
            </a:r>
            <a:r>
              <a:rPr lang="it-IT">
                <a:latin typeface="Calibri"/>
                <a:cs typeface="Calibri"/>
              </a:rPr>
              <a:t>  (</a:t>
            </a:r>
            <a:r>
              <a:rPr lang="it-IT" b="1" err="1">
                <a:latin typeface="Calibri"/>
                <a:cs typeface="Calibri"/>
              </a:rPr>
              <a:t>conjugate</a:t>
            </a:r>
            <a:r>
              <a:rPr lang="it-IT" b="1">
                <a:latin typeface="Calibri"/>
                <a:cs typeface="Calibri"/>
              </a:rPr>
              <a:t> </a:t>
            </a:r>
            <a:r>
              <a:rPr lang="it-IT" b="1" err="1">
                <a:latin typeface="Calibri"/>
                <a:cs typeface="Calibri"/>
              </a:rPr>
              <a:t>normal</a:t>
            </a:r>
            <a:r>
              <a:rPr lang="it-IT" b="1">
                <a:latin typeface="Calibri"/>
                <a:cs typeface="Calibri"/>
              </a:rPr>
              <a:t> distribution prior</a:t>
            </a:r>
            <a:r>
              <a:rPr lang="it-IT">
                <a:latin typeface="Calibri"/>
                <a:cs typeface="Calibri"/>
              </a:rPr>
              <a:t>)</a:t>
            </a:r>
            <a:endParaRPr lang="it-IT" err="1">
              <a:cs typeface="Calibri"/>
            </a:endParaRPr>
          </a:p>
          <a:p>
            <a:endParaRPr lang="it-IT">
              <a:cs typeface="Calibri"/>
            </a:endParaRPr>
          </a:p>
          <a:p>
            <a:endParaRPr lang="it-IT">
              <a:latin typeface="Calibri"/>
              <a:cs typeface="Calibri"/>
            </a:endParaRPr>
          </a:p>
          <a:p>
            <a:r>
              <a:rPr lang="it-IT">
                <a:latin typeface="Calibri"/>
                <a:cs typeface="Calibri"/>
              </a:rPr>
              <a:t>                                                                                                                          </a:t>
            </a:r>
            <a:endParaRPr lang="it-IT">
              <a:cs typeface="Calibri"/>
            </a:endParaRPr>
          </a:p>
          <a:p>
            <a:r>
              <a:rPr lang="it-IT">
                <a:latin typeface="Calibri"/>
                <a:cs typeface="Calibri"/>
              </a:rPr>
              <a:t>                                                                                         </a:t>
            </a:r>
            <a:endParaRPr lang="it-IT">
              <a:cs typeface="Calibri"/>
            </a:endParaRPr>
          </a:p>
          <a:p>
            <a:r>
              <a:rPr lang="it-IT">
                <a:latin typeface="Calibri"/>
                <a:cs typeface="Calibri"/>
              </a:rPr>
              <a:t>3. p(     ) the </a:t>
            </a:r>
            <a:r>
              <a:rPr lang="it-IT" err="1">
                <a:latin typeface="Calibri"/>
                <a:cs typeface="Calibri"/>
              </a:rPr>
              <a:t>residual</a:t>
            </a:r>
            <a:r>
              <a:rPr lang="it-IT">
                <a:latin typeface="Calibri"/>
                <a:cs typeface="Calibri"/>
              </a:rPr>
              <a:t> </a:t>
            </a:r>
            <a:r>
              <a:rPr lang="it-IT" err="1">
                <a:latin typeface="Calibri"/>
                <a:cs typeface="Calibri"/>
              </a:rPr>
              <a:t>variance</a:t>
            </a:r>
            <a:endParaRPr lang="it-IT">
              <a:latin typeface="Calibri"/>
              <a:cs typeface="Calibri"/>
            </a:endParaRPr>
          </a:p>
          <a:p>
            <a:pPr marL="788670" lvl="1" indent="-285750">
              <a:buFont typeface="Arial"/>
              <a:buChar char="•"/>
            </a:pPr>
            <a:r>
              <a:rPr lang="it-IT" err="1">
                <a:latin typeface="Calibri"/>
                <a:cs typeface="Calibri"/>
              </a:rPr>
              <a:t>Prior</a:t>
            </a:r>
            <a:r>
              <a:rPr lang="it-IT">
                <a:latin typeface="Calibri"/>
                <a:cs typeface="Calibri"/>
              </a:rPr>
              <a:t> </a:t>
            </a:r>
            <a:r>
              <a:rPr lang="it-IT" err="1">
                <a:latin typeface="Calibri"/>
                <a:cs typeface="Calibri"/>
              </a:rPr>
              <a:t>is</a:t>
            </a:r>
            <a:r>
              <a:rPr lang="it-IT">
                <a:latin typeface="Calibri"/>
                <a:cs typeface="Calibri"/>
              </a:rPr>
              <a:t> </a:t>
            </a:r>
            <a:r>
              <a:rPr lang="it-IT" err="1">
                <a:latin typeface="Calibri"/>
                <a:cs typeface="Calibri"/>
              </a:rPr>
              <a:t>modeled</a:t>
            </a:r>
            <a:r>
              <a:rPr lang="it-IT">
                <a:latin typeface="Calibri"/>
                <a:cs typeface="Calibri"/>
              </a:rPr>
              <a:t> with the </a:t>
            </a:r>
            <a:r>
              <a:rPr lang="it-IT" b="1" err="1">
                <a:latin typeface="Calibri"/>
                <a:cs typeface="Calibri"/>
              </a:rPr>
              <a:t>conjugate</a:t>
            </a:r>
            <a:r>
              <a:rPr lang="it-IT" b="1">
                <a:latin typeface="Calibri"/>
                <a:cs typeface="Calibri"/>
              </a:rPr>
              <a:t> inverse chi-</a:t>
            </a:r>
            <a:r>
              <a:rPr lang="it-IT" b="1" u="sng">
                <a:latin typeface="Calibri"/>
                <a:cs typeface="Calibri"/>
              </a:rPr>
              <a:t>square</a:t>
            </a:r>
            <a:r>
              <a:rPr lang="it-IT" b="1">
                <a:latin typeface="Calibri"/>
                <a:cs typeface="Calibri"/>
              </a:rPr>
              <a:t> </a:t>
            </a:r>
            <a:r>
              <a:rPr lang="it-IT" b="1" err="1">
                <a:latin typeface="Calibri"/>
                <a:cs typeface="Calibri"/>
              </a:rPr>
              <a:t>distribution</a:t>
            </a:r>
            <a:r>
              <a:rPr lang="it-IT" b="1">
                <a:latin typeface="Calibri"/>
                <a:cs typeface="Calibri"/>
              </a:rPr>
              <a:t> </a:t>
            </a:r>
            <a:r>
              <a:rPr lang="it-IT" b="1" err="1">
                <a:latin typeface="Calibri"/>
                <a:cs typeface="Calibri"/>
              </a:rPr>
              <a:t>prior</a:t>
            </a:r>
            <a:endParaRPr lang="it-IT" b="1">
              <a:latin typeface="Calibri"/>
              <a:cs typeface="Calibri"/>
            </a:endParaRPr>
          </a:p>
        </p:txBody>
      </p:sp>
      <p:pic>
        <p:nvPicPr>
          <p:cNvPr id="6" name="Immagine 6">
            <a:extLst>
              <a:ext uri="{FF2B5EF4-FFF2-40B4-BE49-F238E27FC236}">
                <a16:creationId xmlns:a16="http://schemas.microsoft.com/office/drawing/2014/main" id="{F9C79460-8A95-4744-B0C9-948C274651BB}"/>
              </a:ext>
            </a:extLst>
          </p:cNvPr>
          <p:cNvPicPr>
            <a:picLocks noChangeAspect="1"/>
          </p:cNvPicPr>
          <p:nvPr/>
        </p:nvPicPr>
        <p:blipFill>
          <a:blip r:embed="rId3"/>
          <a:stretch>
            <a:fillRect/>
          </a:stretch>
        </p:blipFill>
        <p:spPr>
          <a:xfrm>
            <a:off x="947889" y="5570598"/>
            <a:ext cx="285299" cy="221970"/>
          </a:xfrm>
          <a:prstGeom prst="rect">
            <a:avLst/>
          </a:prstGeom>
        </p:spPr>
      </p:pic>
      <p:pic>
        <p:nvPicPr>
          <p:cNvPr id="7" name="Immagine 8">
            <a:extLst>
              <a:ext uri="{FF2B5EF4-FFF2-40B4-BE49-F238E27FC236}">
                <a16:creationId xmlns:a16="http://schemas.microsoft.com/office/drawing/2014/main" id="{E56CB82B-37E2-478A-AEED-2B3C88BAD6C0}"/>
              </a:ext>
            </a:extLst>
          </p:cNvPr>
          <p:cNvPicPr>
            <a:picLocks noChangeAspect="1"/>
          </p:cNvPicPr>
          <p:nvPr/>
        </p:nvPicPr>
        <p:blipFill>
          <a:blip r:embed="rId4"/>
          <a:stretch>
            <a:fillRect/>
          </a:stretch>
        </p:blipFill>
        <p:spPr>
          <a:xfrm>
            <a:off x="6177024" y="3018089"/>
            <a:ext cx="3582975" cy="338165"/>
          </a:xfrm>
          <a:prstGeom prst="rect">
            <a:avLst/>
          </a:prstGeom>
        </p:spPr>
      </p:pic>
      <p:pic>
        <p:nvPicPr>
          <p:cNvPr id="12" name="Immagine 12">
            <a:extLst>
              <a:ext uri="{FF2B5EF4-FFF2-40B4-BE49-F238E27FC236}">
                <a16:creationId xmlns:a16="http://schemas.microsoft.com/office/drawing/2014/main" id="{7C321629-1BEB-49E1-A147-7B49E6083BB5}"/>
              </a:ext>
            </a:extLst>
          </p:cNvPr>
          <p:cNvPicPr>
            <a:picLocks noChangeAspect="1"/>
          </p:cNvPicPr>
          <p:nvPr/>
        </p:nvPicPr>
        <p:blipFill>
          <a:blip r:embed="rId5"/>
          <a:stretch>
            <a:fillRect/>
          </a:stretch>
        </p:blipFill>
        <p:spPr>
          <a:xfrm>
            <a:off x="3388539" y="4728177"/>
            <a:ext cx="2559073" cy="240676"/>
          </a:xfrm>
          <a:prstGeom prst="rect">
            <a:avLst/>
          </a:prstGeom>
        </p:spPr>
      </p:pic>
      <p:pic>
        <p:nvPicPr>
          <p:cNvPr id="3" name="Immagine 8">
            <a:extLst>
              <a:ext uri="{FF2B5EF4-FFF2-40B4-BE49-F238E27FC236}">
                <a16:creationId xmlns:a16="http://schemas.microsoft.com/office/drawing/2014/main" id="{1740E6CC-CAEE-4879-AEFE-46DB4461DC5A}"/>
              </a:ext>
            </a:extLst>
          </p:cNvPr>
          <p:cNvPicPr>
            <a:picLocks noChangeAspect="1"/>
          </p:cNvPicPr>
          <p:nvPr/>
        </p:nvPicPr>
        <p:blipFill>
          <a:blip r:embed="rId6"/>
          <a:stretch>
            <a:fillRect/>
          </a:stretch>
        </p:blipFill>
        <p:spPr>
          <a:xfrm>
            <a:off x="4020321" y="5136327"/>
            <a:ext cx="1806417" cy="211600"/>
          </a:xfrm>
          <a:prstGeom prst="rect">
            <a:avLst/>
          </a:prstGeom>
        </p:spPr>
      </p:pic>
      <p:pic>
        <p:nvPicPr>
          <p:cNvPr id="10" name="Immagine 10">
            <a:extLst>
              <a:ext uri="{FF2B5EF4-FFF2-40B4-BE49-F238E27FC236}">
                <a16:creationId xmlns:a16="http://schemas.microsoft.com/office/drawing/2014/main" id="{46833C9C-77D8-4297-958F-5E2AAAFE5D9C}"/>
              </a:ext>
            </a:extLst>
          </p:cNvPr>
          <p:cNvPicPr>
            <a:picLocks noChangeAspect="1"/>
          </p:cNvPicPr>
          <p:nvPr/>
        </p:nvPicPr>
        <p:blipFill>
          <a:blip r:embed="rId7"/>
          <a:stretch>
            <a:fillRect/>
          </a:stretch>
        </p:blipFill>
        <p:spPr>
          <a:xfrm>
            <a:off x="6549597" y="5086861"/>
            <a:ext cx="1097055" cy="308832"/>
          </a:xfrm>
          <a:prstGeom prst="rect">
            <a:avLst/>
          </a:prstGeom>
        </p:spPr>
      </p:pic>
      <p:pic>
        <p:nvPicPr>
          <p:cNvPr id="13" name="Immagine 13" descr="Immagine che contiene testo&#10;&#10;Descrizione generata automaticamente">
            <a:extLst>
              <a:ext uri="{FF2B5EF4-FFF2-40B4-BE49-F238E27FC236}">
                <a16:creationId xmlns:a16="http://schemas.microsoft.com/office/drawing/2014/main" id="{4D297340-B365-425A-BB65-A5CDB16B3699}"/>
              </a:ext>
            </a:extLst>
          </p:cNvPr>
          <p:cNvPicPr>
            <a:picLocks noChangeAspect="1"/>
          </p:cNvPicPr>
          <p:nvPr/>
        </p:nvPicPr>
        <p:blipFill>
          <a:blip r:embed="rId8"/>
          <a:stretch>
            <a:fillRect/>
          </a:stretch>
        </p:blipFill>
        <p:spPr>
          <a:xfrm>
            <a:off x="8100592" y="5676816"/>
            <a:ext cx="909484" cy="497845"/>
          </a:xfrm>
          <a:prstGeom prst="rect">
            <a:avLst/>
          </a:prstGeom>
        </p:spPr>
      </p:pic>
      <p:pic>
        <p:nvPicPr>
          <p:cNvPr id="9" name="Immagine 10">
            <a:extLst>
              <a:ext uri="{FF2B5EF4-FFF2-40B4-BE49-F238E27FC236}">
                <a16:creationId xmlns:a16="http://schemas.microsoft.com/office/drawing/2014/main" id="{7DE4ED74-7FC1-4062-95CB-C36DFE061B20}"/>
              </a:ext>
            </a:extLst>
          </p:cNvPr>
          <p:cNvPicPr>
            <a:picLocks noChangeAspect="1"/>
          </p:cNvPicPr>
          <p:nvPr/>
        </p:nvPicPr>
        <p:blipFill>
          <a:blip r:embed="rId9"/>
          <a:stretch>
            <a:fillRect/>
          </a:stretch>
        </p:blipFill>
        <p:spPr>
          <a:xfrm>
            <a:off x="4866918" y="1662287"/>
            <a:ext cx="3747798" cy="284734"/>
          </a:xfrm>
          <a:prstGeom prst="rect">
            <a:avLst/>
          </a:prstGeom>
        </p:spPr>
      </p:pic>
      <p:sp>
        <p:nvSpPr>
          <p:cNvPr id="11" name="CasellaDiTesto 10">
            <a:extLst>
              <a:ext uri="{FF2B5EF4-FFF2-40B4-BE49-F238E27FC236}">
                <a16:creationId xmlns:a16="http://schemas.microsoft.com/office/drawing/2014/main" id="{A0A9B5DC-99AD-4155-9E32-20BD911E5278}"/>
              </a:ext>
            </a:extLst>
          </p:cNvPr>
          <p:cNvSpPr txBox="1"/>
          <p:nvPr/>
        </p:nvSpPr>
        <p:spPr>
          <a:xfrm>
            <a:off x="514991" y="1667669"/>
            <a:ext cx="4356316"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a:latin typeface="Calibri"/>
                <a:cs typeface="Calibri"/>
              </a:rPr>
              <a:t> Regularization prior for vector of parameters</a:t>
            </a:r>
            <a:endParaRPr lang="en-US" err="1">
              <a:latin typeface="Calibri"/>
            </a:endParaRPr>
          </a:p>
        </p:txBody>
      </p:sp>
    </p:spTree>
    <p:extLst>
      <p:ext uri="{BB962C8B-B14F-4D97-AF65-F5344CB8AC3E}">
        <p14:creationId xmlns:p14="http://schemas.microsoft.com/office/powerpoint/2010/main" val="2096405951"/>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USI- Arial">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0" tIns="0" rIns="0" bIns="0" rtlCol="0" anchor="t" anchorCtr="0">
        <a:noAutofit/>
      </a:bodyPr>
      <a:lstStyle>
        <a:defPPr>
          <a:defRPr dirty="0" smtClean="0"/>
        </a:defPPr>
      </a:lstStyle>
    </a:txDef>
  </a:objectDefaults>
  <a:extraClrSchemeLst/>
  <a:extLst>
    <a:ext uri="{05A4C25C-085E-4340-85A3-A5531E510DB2}">
      <thm15:themeFamily xmlns:thm15="http://schemas.microsoft.com/office/thememl/2012/main" name="Presentation2" id="{4B002C9B-CAC6-4A60-8884-FACC01EF51FA}" vid="{0DE7A31B-0ECE-473E-98AF-462E5B294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1C06B83-423D-4E85-9AC0-4F85988B20C8}">
  <we:reference id="WA200002290" version="1.0.0.3" store="it-IT" storeType="omex"/>
  <we:alternateReferences/>
  <we:properties>
    <we:property name="sidebarState" value="&quot;[true,true,true,false]&quot;"/>
    <we:property name="nextMathId" value="&quot;8&quot;"/>
    <we:property name="mathList" value="[{&quot;id&quot;:&quot;3&quot;,&quot;code&quot;:&quot;$\\pi\\left(\\giventhat{M_{j}}{T_{j}}\\,\\right)\\,=\\,\\prod_{j}^{}p\\left(\\giventhat{\\mu_{ij}}{T_{j}}\\right)$&quot;,&quot;font&quot;:{&quot;size&quot;:12,&quot;family&quot;:&quot;Arial&quot;,&quot;color&quot;:&quot;black&quot;},&quot;type&quot;:&quot;$&quot;},{&quot;id&quot;:&quot;4&quot;,&quot;code&quot;:&quot;$p\\left(\\giventhat{\\mu_{ij}}{T_{j}}\\right)\\,\\sim\\,N\\left(0,\\,\\sigma_{\\mu}^{2}\\right)$&quot;,&quot;font&quot;:{&quot;size&quot;:12,&quot;family&quot;:&quot;Arial&quot;,&quot;color&quot;:&quot;black&quot;},&quot;type&quot;:&quot;$&quot;},{&quot;id&quot;:&quot;5&quot;,&quot;code&quot;:&quot;$\\sigma_{\\mu}\\,=\\,\\frac{0.5}{k{\\sqrt[]{m}}}$&quot;,&quot;font&quot;:{&quot;size&quot;:12,&quot;family&quot;:&quot;Arial&quot;,&quot;color&quot;:&quot;black&quot;},&quot;type&quot;:&quot;$&quot;},{&quot;id&quot;:&quot;6&quot;,&quot;code&quot;:&quot;$\\sigma_{\\mu}\\,=\\,\\frac{0.5}{k{\\sqrt[]{m}}}$&quot;,&quot;font&quot;:{&quot;size&quot;:12,&quot;family&quot;:&quot;Arial&quot;,&quot;color&quot;:&quot;black&quot;},&quot;type&quot;:&quot;$&quot;},{&quot;id&quot;:&quot;7&quot;,&quot;code&quot;:&quot;$\\theta^{t-1}$&quot;,&quot;font&quot;:{&quot;size&quot;:12,&quot;family&quot;:&quot;Arial&quot;,&quot;color&quot;:&quot;black&quot;},&quot;type&quot;:&quo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EAF22348-F715-4A9B-98FB-B05FF9B8D07E}">
  <we:reference id="WA104295828" version="1.9.0.0" store="en-US" storeType="omex"/>
  <we:alternateReferences>
    <we:reference id="WA104295828" version="1.9.0.0" store="omex" storeType="omex"/>
  </we:alternateReferences>
  <we:properties>
    <we:property name="__labs__" value="{&quot;configuration&quot;:{&quot;appVersion&quot;:{&quot;major&quot;:1,&quot;minor&quot;:0},&quot;components&quot;:[{&quot;type&quot;:&quot;Labs.Components.ActivityComponent&quot;,&quot;name&quot;:&quot;www.wikipedia.org&quot;,&quot;values&quot;:{},&quot;data&quot;:{&quot;uri&quot;:&quot;www.wikipedia.org&quot;},&quot;secure&quot;:false}],&quot;name&quot;:&quot;www.wikipedia.org&quot;,&quot;timeline&quot;:null,&quot;analytics&quot;:null},&quot;hostVersion&quot;:{&quot;major&quot;:0,&quot;minor&quot;:1}}"/>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Personalizzato</PresentationFormat>
  <Slides>31</Slides>
  <Notes>10</Notes>
  <HiddenSlides>0</HiddenSlide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Office Theme</vt:lpstr>
      <vt:lpstr>Bayesian Additive Regression Trees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 for your attention!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Università della Svizzera italiana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 Arial 65</dc:title>
  <dc:creator>Pera Mattia</dc:creator>
  <cp:revision>4</cp:revision>
  <dcterms:created xsi:type="dcterms:W3CDTF">2017-09-06T08:42:53Z</dcterms:created>
  <dcterms:modified xsi:type="dcterms:W3CDTF">2021-11-29T22:32:42Z</dcterms:modified>
</cp:coreProperties>
</file>