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DCC2B-1F1F-4571-8FF4-25AB77562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AAAF4E-1A2C-4CAF-BA10-75943642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088DE8-4E14-4B2B-8E72-9950A6A3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B2AE8A-E1CA-4677-9022-1B84E36E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9B196A-ED93-4DF8-9F2E-35722A7F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9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605A0-22FE-47BA-BF34-8D425638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516481-59FB-4B98-A035-00926CEC9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6F64D9-DE89-408A-B650-4F880456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FEE02-2400-48CD-9325-4225DB74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5EBD00-FAA6-4C1A-82F4-51BE986C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270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80894D-7F18-4E38-B9EF-FA74F464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006C65-D798-4E17-AEFE-4CEE3A3D5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8893CE-689D-4385-A856-F94B4086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E1D81-2A3B-40E7-9ED5-5C664CE9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E6D4CB-6B0A-4A56-A4FB-C217881D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18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1E933-4217-431E-A5E9-0E11B461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EAD0E-77E4-48C3-9D69-6D8EB026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91584-4411-45BA-B852-57D15DD9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5AD7A-40F1-4D42-B560-EC4E7D83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AA496F-70F9-49F5-8A0D-04A8A4B0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71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C39BD-1838-42F2-B97C-4840F8C9F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7CB8F8-9709-4AB9-98D7-F1B97475E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E6980A-39EA-487A-8219-B224A03F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13088-533B-403F-850F-B8FE201A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6EA940-7135-4ED2-8D3F-D685F582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78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24B8-B1E6-4E07-B6DE-B8989EF2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DC7CC-43C5-4257-97DD-2F678233B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D0B22-EA14-4DF3-9E52-77B0913F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35FF9B-E54E-4557-8F44-33766AD9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5F5755-5934-4CC7-9F92-D3B65926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EA49D-B678-4DA4-BE40-6D2AED11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40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8B06E-1360-4D79-BFB5-93171312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26B34B-292B-497B-B641-261AF57B4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A4FE92-F94A-46BB-9E21-EBB77610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727FF6D-8DD2-4F03-8099-B4F0DE1EE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868289-671B-48CC-BCAD-252BFF9F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541857-FDB9-4F65-9B18-611A98F8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A8AEF7-3030-479E-A598-341D1162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CD4960-0E2A-42FC-983A-A1DA10E9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08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9774E-95A0-4B46-B6F7-29129A5C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189548-6B14-479C-BE2F-23D67107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448EE97-4684-4C29-956A-D262FCBE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22309E4-F143-4EBD-9167-8139E058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79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D9E74-0A07-4CF7-BB97-E4617FFB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2C8040-0DC8-474C-B038-6DEF26B2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778743-8876-4BFC-BA80-C5843372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46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CA718-3E5C-4577-932D-4A241622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1506B9-5BC9-4D9A-8836-B7069E14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F62117-A203-4554-B373-FB433415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7FE0F5-A3A1-4C5C-9B09-9729D086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C65B04-E569-4FE1-9977-F30593CB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AE17AC-BA8E-469B-BA37-7AAA6B10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75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B35F9-D4DB-491A-884F-97C333F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6ED8A7-0C1F-4D84-AE13-0E76FD542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8585C0-3BB1-43AB-BF05-EB000B91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C011C8-12E8-4104-9181-7C7772D7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67FDDC-6BEF-4D94-A566-E8E173A2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0988A2-F96F-49B4-9015-5454031C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6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7AB08E-DF54-44E8-8067-9F140736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95E3A-3A58-41F6-91F8-CCEB99DF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ACBD86-8383-4742-9DF3-E61F4AB9A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AAD1F-BE91-4BF2-9344-254E7DA0A0FA}" type="datetimeFigureOut">
              <a:rPr lang="pt-BR" smtClean="0"/>
              <a:t>21/08/2019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E9353D-4632-45B4-937A-3B26C5AD6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75693-B92D-4533-A24B-993933208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94831-5D0E-4B98-9F6A-A5B055191E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17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8AFFF-2963-4B87-A7A6-CDDFED2AF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Premissas para utilização da Temperatura de Descarga do 2° Estágio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4F072-E3BE-42C6-B2BA-55EDC6C2D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Compressor – 302A</a:t>
            </a:r>
          </a:p>
        </p:txBody>
      </p:sp>
    </p:spTree>
    <p:extLst>
      <p:ext uri="{BB962C8B-B14F-4D97-AF65-F5344CB8AC3E}">
        <p14:creationId xmlns:p14="http://schemas.microsoft.com/office/powerpoint/2010/main" val="65465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60DB2-6F0B-4F22-91D4-BE533C0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Medição</a:t>
            </a:r>
            <a:r>
              <a:rPr lang="en-US" sz="3600" dirty="0"/>
              <a:t> da temperature de </a:t>
            </a:r>
            <a:r>
              <a:rPr lang="en-US" sz="3600" dirty="0" err="1"/>
              <a:t>Descarga</a:t>
            </a:r>
            <a:endParaRPr lang="en-US" sz="36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61C266-8E2B-41E4-8D23-A92CCA13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3982" y="327026"/>
            <a:ext cx="7485413" cy="2287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3 tags de </a:t>
            </a:r>
            <a:r>
              <a:rPr lang="en-US" sz="1800" dirty="0" err="1"/>
              <a:t>temperatura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1° tag para de </a:t>
            </a:r>
            <a:r>
              <a:rPr lang="en-US" sz="1800" dirty="0" err="1"/>
              <a:t>funcionar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2013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As </a:t>
            </a:r>
            <a:r>
              <a:rPr lang="en-US" sz="1800" dirty="0" err="1"/>
              <a:t>outras</a:t>
            </a:r>
            <a:r>
              <a:rPr lang="en-US" sz="1800" dirty="0"/>
              <a:t> </a:t>
            </a:r>
            <a:r>
              <a:rPr lang="en-US" sz="1800" dirty="0" err="1"/>
              <a:t>duas</a:t>
            </a:r>
            <a:r>
              <a:rPr lang="en-US" sz="1800" dirty="0"/>
              <a:t> tags </a:t>
            </a:r>
            <a:r>
              <a:rPr lang="en-US" sz="1800" dirty="0" err="1"/>
              <a:t>medem</a:t>
            </a:r>
            <a:r>
              <a:rPr lang="en-US" sz="1800" dirty="0"/>
              <a:t> a </a:t>
            </a:r>
            <a:r>
              <a:rPr lang="en-US" sz="1800" dirty="0" err="1"/>
              <a:t>mesma</a:t>
            </a:r>
            <a:r>
              <a:rPr lang="en-US" sz="1800" dirty="0"/>
              <a:t> </a:t>
            </a:r>
            <a:r>
              <a:rPr lang="en-US" sz="1800" dirty="0" err="1"/>
              <a:t>temperatura</a:t>
            </a:r>
            <a:r>
              <a:rPr lang="en-US" sz="1800" dirty="0"/>
              <a:t> a </a:t>
            </a:r>
            <a:r>
              <a:rPr lang="en-US" sz="1800" dirty="0" err="1"/>
              <a:t>partir</a:t>
            </a:r>
            <a:r>
              <a:rPr lang="en-US" sz="1800" dirty="0"/>
              <a:t> de 2015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8A33C0-C9B3-4858-A4E5-2C20BE11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18" y="2664877"/>
            <a:ext cx="11540364" cy="419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3A265-AA9F-4842-B030-1CAAF22D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das Medidas de Temperatura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AB96B-E3A8-4E8B-AF95-32FB355C8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primeira premissa adotada é que o motor de indução deverá estar em funcionamento, para isso utilizou-se a distribuição de probabilidade dos dados de potência fornecidos;</a:t>
            </a:r>
          </a:p>
          <a:p>
            <a:r>
              <a:rPr lang="pt-BR" dirty="0"/>
              <a:t>A segunda premissa é que caso a diferença de temperatura seja menor que 10 °C utilizaremos a média entre as duas medições;</a:t>
            </a:r>
          </a:p>
          <a:p>
            <a:r>
              <a:rPr lang="pt-BR" dirty="0"/>
              <a:t>O terceiro critério utilizado é que o desvio padrão móvel das medidas deve estar contido num intervalo de 15 °C, sendo assim, evita-se que mudanças muito abruptas entrem no modelo, pois há uma chance de que essas mudanças sejam erros de medição</a:t>
            </a:r>
          </a:p>
        </p:txBody>
      </p:sp>
    </p:spTree>
    <p:extLst>
      <p:ext uri="{BB962C8B-B14F-4D97-AF65-F5344CB8AC3E}">
        <p14:creationId xmlns:p14="http://schemas.microsoft.com/office/powerpoint/2010/main" val="92246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60DB2-6F0B-4F22-91D4-BE533C0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1° </a:t>
            </a:r>
            <a:r>
              <a:rPr lang="en-US" sz="3600" dirty="0" err="1"/>
              <a:t>Premissa</a:t>
            </a:r>
            <a:endParaRPr lang="en-US" sz="36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61C266-8E2B-41E4-8D23-A92CCA13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1013" y="2614614"/>
            <a:ext cx="7485413" cy="2287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Potência</a:t>
            </a:r>
            <a:r>
              <a:rPr lang="en-US" sz="1800" dirty="0"/>
              <a:t> do motor 302A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Deverá</a:t>
            </a:r>
            <a:r>
              <a:rPr lang="en-US" sz="1800" dirty="0"/>
              <a:t> ser </a:t>
            </a:r>
            <a:r>
              <a:rPr lang="en-US" sz="1800" dirty="0" err="1"/>
              <a:t>maior</a:t>
            </a:r>
            <a:r>
              <a:rPr lang="en-US" sz="1800" dirty="0"/>
              <a:t> que 400 kW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Baseada</a:t>
            </a:r>
            <a:r>
              <a:rPr lang="en-US" sz="1800" dirty="0"/>
              <a:t> no </a:t>
            </a:r>
            <a:r>
              <a:rPr lang="en-US" sz="1800" dirty="0" err="1"/>
              <a:t>fato</a:t>
            </a:r>
            <a:r>
              <a:rPr lang="en-US" sz="1800" dirty="0"/>
              <a:t> de que a </a:t>
            </a:r>
            <a:r>
              <a:rPr lang="en-US" sz="1800" dirty="0" err="1"/>
              <a:t>potência</a:t>
            </a:r>
            <a:r>
              <a:rPr lang="en-US" sz="1800" dirty="0"/>
              <a:t> minima para </a:t>
            </a:r>
            <a:r>
              <a:rPr lang="en-US" sz="1800" dirty="0" err="1"/>
              <a:t>funcionamento</a:t>
            </a:r>
            <a:r>
              <a:rPr lang="en-US" sz="1800" dirty="0"/>
              <a:t> é de 350 kW e no </a:t>
            </a:r>
            <a:r>
              <a:rPr lang="en-US" sz="1800" dirty="0" err="1"/>
              <a:t>fato</a:t>
            </a:r>
            <a:r>
              <a:rPr lang="en-US" sz="1800" dirty="0"/>
              <a:t> de que para o compressor 301A </a:t>
            </a:r>
            <a:r>
              <a:rPr lang="en-US" sz="1800" dirty="0" err="1"/>
              <a:t>foi</a:t>
            </a:r>
            <a:r>
              <a:rPr lang="en-US" sz="1800" dirty="0"/>
              <a:t> </a:t>
            </a:r>
            <a:r>
              <a:rPr lang="en-US" sz="1800" dirty="0" err="1"/>
              <a:t>estipulado</a:t>
            </a:r>
            <a:r>
              <a:rPr lang="en-US" sz="1800" dirty="0"/>
              <a:t> o valor de 400 kW pela </a:t>
            </a:r>
            <a:r>
              <a:rPr lang="en-US" sz="1800" dirty="0" err="1"/>
              <a:t>experiência</a:t>
            </a:r>
            <a:r>
              <a:rPr lang="en-US" sz="1800" dirty="0"/>
              <a:t> dos </a:t>
            </a:r>
            <a:r>
              <a:rPr lang="en-US" sz="1800" dirty="0" err="1"/>
              <a:t>responsáveis</a:t>
            </a:r>
            <a:r>
              <a:rPr lang="en-US" sz="1800" dirty="0"/>
              <a:t> da planta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747D59-953F-4C3B-983D-2D54D5BFB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547" y="2643826"/>
            <a:ext cx="296268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60DB2-6F0B-4F22-91D4-BE533C0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2° </a:t>
            </a:r>
            <a:r>
              <a:rPr lang="en-US" sz="3600" dirty="0" err="1"/>
              <a:t>Premissa</a:t>
            </a:r>
            <a:endParaRPr lang="en-US" sz="36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61C266-8E2B-41E4-8D23-A92CCA136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5574" y="18416"/>
            <a:ext cx="7485413" cy="22875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Para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diferença</a:t>
            </a:r>
            <a:r>
              <a:rPr lang="en-US" sz="1800" dirty="0"/>
              <a:t> entre </a:t>
            </a:r>
            <a:r>
              <a:rPr lang="en-US" sz="1800" dirty="0" err="1"/>
              <a:t>medições</a:t>
            </a:r>
            <a:r>
              <a:rPr lang="en-US" sz="1800" dirty="0"/>
              <a:t> de 10 °C </a:t>
            </a:r>
            <a:r>
              <a:rPr lang="en-US" sz="1800" dirty="0" err="1"/>
              <a:t>utilizaremos</a:t>
            </a:r>
            <a:r>
              <a:rPr lang="en-US" sz="1800" dirty="0"/>
              <a:t> a </a:t>
            </a:r>
            <a:r>
              <a:rPr lang="en-US" sz="1800" dirty="0" err="1"/>
              <a:t>média</a:t>
            </a:r>
            <a:endParaRPr lang="en-US" sz="1800" dirty="0"/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Caso a </a:t>
            </a:r>
            <a:r>
              <a:rPr lang="en-US" sz="1800" dirty="0" err="1"/>
              <a:t>diferença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en-US" sz="1800" dirty="0"/>
              <a:t> </a:t>
            </a:r>
            <a:r>
              <a:rPr lang="en-US" sz="1800" dirty="0" err="1"/>
              <a:t>maior</a:t>
            </a:r>
            <a:r>
              <a:rPr lang="en-US" sz="1800" dirty="0"/>
              <a:t> </a:t>
            </a:r>
            <a:r>
              <a:rPr lang="en-US" sz="1800" dirty="0" err="1"/>
              <a:t>utilizaremos</a:t>
            </a:r>
            <a:r>
              <a:rPr lang="en-US" sz="1800" dirty="0"/>
              <a:t> a </a:t>
            </a:r>
            <a:r>
              <a:rPr lang="en-US" sz="1800" dirty="0" err="1"/>
              <a:t>medida</a:t>
            </a:r>
            <a:r>
              <a:rPr lang="en-US" sz="1800" dirty="0"/>
              <a:t> com </a:t>
            </a:r>
            <a:r>
              <a:rPr lang="en-US" sz="1800" dirty="0" err="1"/>
              <a:t>desvio</a:t>
            </a:r>
            <a:r>
              <a:rPr lang="en-US" sz="1800" dirty="0"/>
              <a:t> </a:t>
            </a:r>
            <a:r>
              <a:rPr lang="en-US" sz="1800" dirty="0" err="1"/>
              <a:t>padrão</a:t>
            </a:r>
            <a:r>
              <a:rPr lang="en-US" sz="1800" dirty="0"/>
              <a:t> </a:t>
            </a:r>
            <a:r>
              <a:rPr lang="en-US" sz="1800" dirty="0" err="1"/>
              <a:t>móvel</a:t>
            </a:r>
            <a:r>
              <a:rPr lang="en-US" sz="1800" dirty="0"/>
              <a:t> </a:t>
            </a:r>
            <a:r>
              <a:rPr lang="en-US" sz="1800" dirty="0" err="1"/>
              <a:t>menor</a:t>
            </a:r>
            <a:r>
              <a:rPr lang="en-US" sz="1800" dirty="0"/>
              <a:t> que 15 °C</a:t>
            </a:r>
          </a:p>
          <a:p>
            <a:pPr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Intervalo</a:t>
            </a:r>
            <a:r>
              <a:rPr lang="en-US" sz="1800" dirty="0"/>
              <a:t> para media </a:t>
            </a:r>
            <a:r>
              <a:rPr lang="en-US" sz="1800" dirty="0" err="1"/>
              <a:t>móvel</a:t>
            </a:r>
            <a:r>
              <a:rPr lang="en-US" sz="1800" dirty="0"/>
              <a:t> de 600 min.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F0B7E0-3434-413F-81DE-40D56705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08" y="2539442"/>
            <a:ext cx="1008838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59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Premissas para utilização da Temperatura de Descarga do 2° Estágio</vt:lpstr>
      <vt:lpstr>Medição da temperature de Descarga</vt:lpstr>
      <vt:lpstr>Utilização das Medidas de Temperatura</vt:lpstr>
      <vt:lpstr>1° Premissa</vt:lpstr>
      <vt:lpstr>2° Premissa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Premissas para utilização da Temperatura de Descarga do 2° Estágio</dc:title>
  <dc:creator>Luiz Phillip Quintanilha da Silva</dc:creator>
  <cp:lastModifiedBy>Luiz Phillip Quintanilha da Silva</cp:lastModifiedBy>
  <cp:revision>3</cp:revision>
  <dcterms:created xsi:type="dcterms:W3CDTF">2019-08-21T15:45:30Z</dcterms:created>
  <dcterms:modified xsi:type="dcterms:W3CDTF">2019-08-21T16:05:17Z</dcterms:modified>
</cp:coreProperties>
</file>