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7"/>
  </p:notesMasterIdLst>
  <p:sldIdLst>
    <p:sldId id="256" r:id="rId2"/>
    <p:sldId id="258" r:id="rId3"/>
    <p:sldId id="314" r:id="rId4"/>
    <p:sldId id="268" r:id="rId5"/>
    <p:sldId id="322" r:id="rId6"/>
    <p:sldId id="323" r:id="rId7"/>
    <p:sldId id="324" r:id="rId8"/>
    <p:sldId id="325" r:id="rId9"/>
    <p:sldId id="326" r:id="rId10"/>
    <p:sldId id="327" r:id="rId11"/>
    <p:sldId id="260" r:id="rId12"/>
    <p:sldId id="317" r:id="rId13"/>
    <p:sldId id="328" r:id="rId14"/>
    <p:sldId id="329" r:id="rId15"/>
    <p:sldId id="330" r:id="rId16"/>
    <p:sldId id="331" r:id="rId17"/>
    <p:sldId id="332" r:id="rId18"/>
    <p:sldId id="312" r:id="rId19"/>
    <p:sldId id="335" r:id="rId20"/>
    <p:sldId id="348" r:id="rId21"/>
    <p:sldId id="349" r:id="rId22"/>
    <p:sldId id="336" r:id="rId23"/>
    <p:sldId id="337" r:id="rId24"/>
    <p:sldId id="338" r:id="rId25"/>
    <p:sldId id="345" r:id="rId26"/>
    <p:sldId id="346" r:id="rId27"/>
    <p:sldId id="347" r:id="rId28"/>
    <p:sldId id="341" r:id="rId29"/>
    <p:sldId id="342" r:id="rId30"/>
    <p:sldId id="343" r:id="rId31"/>
    <p:sldId id="344" r:id="rId32"/>
    <p:sldId id="318" r:id="rId33"/>
    <p:sldId id="320" r:id="rId34"/>
    <p:sldId id="316" r:id="rId35"/>
    <p:sldId id="340" r:id="rId36"/>
  </p:sldIdLst>
  <p:sldSz cx="9144000" cy="5143500" type="screen16x9"/>
  <p:notesSz cx="6858000" cy="9144000"/>
  <p:embeddedFontLst>
    <p:embeddedFont>
      <p:font typeface="DM Sans" pitchFamily="2" charset="77"/>
      <p:regular r:id="rId38"/>
      <p:bold r:id="rId39"/>
      <p:italic r:id="rId40"/>
      <p:boldItalic r:id="rId41"/>
    </p:embeddedFont>
    <p:embeddedFont>
      <p:font typeface="Outfit" pitchFamily="2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42C97D-1423-4725-9E2E-9457922EF200}">
  <a:tblStyle styleId="{1D42C97D-1423-4725-9E2E-9457922EF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0"/>
    <p:restoredTop sz="94703"/>
  </p:normalViewPr>
  <p:slideViewPr>
    <p:cSldViewPr snapToGrid="0">
      <p:cViewPr varScale="1">
        <p:scale>
          <a:sx n="127" d="100"/>
          <a:sy n="127" d="100"/>
        </p:scale>
        <p:origin x="8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ur, Tim" userId="64a4c2a6-e834-4d4d-8b4d-dea56833ee72" providerId="ADAL" clId="{6D28BA15-6FBA-4D77-9377-0F592172A1F3}"/>
    <pc:docChg chg="undo custSel modSld">
      <pc:chgData name="Fleur, Tim" userId="64a4c2a6-e834-4d4d-8b4d-dea56833ee72" providerId="ADAL" clId="{6D28BA15-6FBA-4D77-9377-0F592172A1F3}" dt="2024-11-09T18:55:11.080" v="8" actId="21"/>
      <pc:docMkLst>
        <pc:docMk/>
      </pc:docMkLst>
      <pc:sldChg chg="modSp mod">
        <pc:chgData name="Fleur, Tim" userId="64a4c2a6-e834-4d4d-8b4d-dea56833ee72" providerId="ADAL" clId="{6D28BA15-6FBA-4D77-9377-0F592172A1F3}" dt="2024-11-09T18:51:43.967" v="0" actId="313"/>
        <pc:sldMkLst>
          <pc:docMk/>
          <pc:sldMk cId="0" sldId="268"/>
        </pc:sldMkLst>
        <pc:spChg chg="mod">
          <ac:chgData name="Fleur, Tim" userId="64a4c2a6-e834-4d4d-8b4d-dea56833ee72" providerId="ADAL" clId="{6D28BA15-6FBA-4D77-9377-0F592172A1F3}" dt="2024-11-09T18:51:43.967" v="0" actId="313"/>
          <ac:spMkLst>
            <pc:docMk/>
            <pc:sldMk cId="0" sldId="268"/>
            <ac:spMk id="3" creationId="{B39862EB-0BF8-C36B-5A2B-862DDC898ACA}"/>
          </ac:spMkLst>
        </pc:spChg>
      </pc:sldChg>
      <pc:sldChg chg="modSp mod">
        <pc:chgData name="Fleur, Tim" userId="64a4c2a6-e834-4d4d-8b4d-dea56833ee72" providerId="ADAL" clId="{6D28BA15-6FBA-4D77-9377-0F592172A1F3}" dt="2024-11-09T18:53:03.997" v="2" actId="20577"/>
        <pc:sldMkLst>
          <pc:docMk/>
          <pc:sldMk cId="2114265551" sldId="312"/>
        </pc:sldMkLst>
        <pc:spChg chg="mod">
          <ac:chgData name="Fleur, Tim" userId="64a4c2a6-e834-4d4d-8b4d-dea56833ee72" providerId="ADAL" clId="{6D28BA15-6FBA-4D77-9377-0F592172A1F3}" dt="2024-11-09T18:53:03.997" v="2" actId="20577"/>
          <ac:spMkLst>
            <pc:docMk/>
            <pc:sldMk cId="2114265551" sldId="312"/>
            <ac:spMk id="431" creationId="{00000000-0000-0000-0000-000000000000}"/>
          </ac:spMkLst>
        </pc:spChg>
      </pc:sldChg>
      <pc:sldChg chg="addSp delSp modSp mod">
        <pc:chgData name="Fleur, Tim" userId="64a4c2a6-e834-4d4d-8b4d-dea56833ee72" providerId="ADAL" clId="{6D28BA15-6FBA-4D77-9377-0F592172A1F3}" dt="2024-11-09T18:55:11.080" v="8" actId="21"/>
        <pc:sldMkLst>
          <pc:docMk/>
          <pc:sldMk cId="4265896588" sldId="314"/>
        </pc:sldMkLst>
        <pc:spChg chg="add del mod">
          <ac:chgData name="Fleur, Tim" userId="64a4c2a6-e834-4d4d-8b4d-dea56833ee72" providerId="ADAL" clId="{6D28BA15-6FBA-4D77-9377-0F592172A1F3}" dt="2024-11-09T18:55:11.080" v="8" actId="21"/>
          <ac:spMkLst>
            <pc:docMk/>
            <pc:sldMk cId="4265896588" sldId="314"/>
            <ac:spMk id="3" creationId="{632F4F6A-0BFB-7838-9288-C8937D96038A}"/>
          </ac:spMkLst>
        </pc:spChg>
        <pc:spChg chg="del">
          <ac:chgData name="Fleur, Tim" userId="64a4c2a6-e834-4d4d-8b4d-dea56833ee72" providerId="ADAL" clId="{6D28BA15-6FBA-4D77-9377-0F592172A1F3}" dt="2024-11-09T18:54:10.848" v="3" actId="21"/>
          <ac:spMkLst>
            <pc:docMk/>
            <pc:sldMk cId="4265896588" sldId="314"/>
            <ac:spMk id="43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Data Preparation</a:t>
          </a:r>
          <a:r>
            <a:rPr lang="en-ZA" b="0" i="0" dirty="0"/>
            <a:t>: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9351157C-4DB1-C949-8564-830E02ADCE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Exploratory Data Analysis (EDA)</a:t>
          </a:r>
          <a:r>
            <a:rPr lang="en-ZA" b="0" i="0" dirty="0"/>
            <a:t>:</a:t>
          </a:r>
        </a:p>
      </dgm:t>
    </dgm:pt>
    <dgm:pt modelId="{BA1F2D3C-E143-9A49-97A4-1B824FF728E0}" type="parTrans" cxnId="{0D4DCD4E-B850-F248-906B-E510C470FA39}">
      <dgm:prSet/>
      <dgm:spPr/>
      <dgm:t>
        <a:bodyPr/>
        <a:lstStyle/>
        <a:p>
          <a:endParaRPr lang="en-GB"/>
        </a:p>
      </dgm:t>
    </dgm:pt>
    <dgm:pt modelId="{94E412C7-C4A0-9C45-84D0-B58FD479AE5B}" type="sibTrans" cxnId="{0D4DCD4E-B850-F248-906B-E510C470FA39}">
      <dgm:prSet/>
      <dgm:spPr/>
      <dgm:t>
        <a:bodyPr/>
        <a:lstStyle/>
        <a:p>
          <a:endParaRPr lang="en-GB"/>
        </a:p>
      </dgm:t>
    </dgm:pt>
    <dgm:pt modelId="{ED146FC8-395E-954A-9B6C-6D2C892CF3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Modelling and Evaluation</a:t>
          </a:r>
          <a:r>
            <a:rPr lang="en-ZA" b="0" i="0" dirty="0"/>
            <a:t>: </a:t>
          </a:r>
          <a:br>
            <a:rPr lang="en-ZA" b="0" i="0" dirty="0"/>
          </a:br>
          <a:endParaRPr lang="en-ZA" b="0" i="0" dirty="0"/>
        </a:p>
      </dgm:t>
    </dgm:pt>
    <dgm:pt modelId="{23AA4B19-DADB-844F-AFDB-8649D1962651}" type="parTrans" cxnId="{87EA17CB-348A-B74E-BAFE-4E32556E57B5}">
      <dgm:prSet/>
      <dgm:spPr/>
      <dgm:t>
        <a:bodyPr/>
        <a:lstStyle/>
        <a:p>
          <a:endParaRPr lang="en-GB"/>
        </a:p>
      </dgm:t>
    </dgm:pt>
    <dgm:pt modelId="{578F313B-0A89-FF44-AB4A-CEE17B646418}" type="sibTrans" cxnId="{87EA17CB-348A-B74E-BAFE-4E32556E57B5}">
      <dgm:prSet/>
      <dgm:spPr/>
      <dgm:t>
        <a:bodyPr/>
        <a:lstStyle/>
        <a:p>
          <a:endParaRPr lang="en-GB"/>
        </a:p>
      </dgm:t>
    </dgm:pt>
    <dgm:pt modelId="{67B6364D-AA5B-904C-9AE9-32BA30AE9C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Conclusion and References</a:t>
          </a:r>
          <a:r>
            <a:rPr lang="en-ZA" b="0" i="0" dirty="0"/>
            <a:t>:</a:t>
          </a:r>
        </a:p>
      </dgm:t>
    </dgm:pt>
    <dgm:pt modelId="{49849A4B-0913-BB4A-B44C-9B84BD663B87}" type="parTrans" cxnId="{C784EE74-A6CD-3945-8C6F-4BA4F7A4D66F}">
      <dgm:prSet/>
      <dgm:spPr/>
      <dgm:t>
        <a:bodyPr/>
        <a:lstStyle/>
        <a:p>
          <a:endParaRPr lang="en-GB"/>
        </a:p>
      </dgm:t>
    </dgm:pt>
    <dgm:pt modelId="{5AB9BEA1-0492-8941-B36F-7359FF9F62D0}" type="sibTrans" cxnId="{C784EE74-A6CD-3945-8C6F-4BA4F7A4D66F}">
      <dgm:prSet/>
      <dgm:spPr/>
      <dgm:t>
        <a:bodyPr/>
        <a:lstStyle/>
        <a:p>
          <a:endParaRPr lang="en-GB"/>
        </a:p>
      </dgm:t>
    </dgm:pt>
    <dgm:pt modelId="{83A3FC17-0167-5C41-A127-5D11DC86477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Importing Packages, Loading Data, and Data Cleaning.</a:t>
          </a:r>
          <a:endParaRPr lang="en-GB" dirty="0"/>
        </a:p>
      </dgm:t>
    </dgm:pt>
    <dgm:pt modelId="{F0B2C800-DBC5-584E-B139-CB2D5D87C243}" type="parTrans" cxnId="{E4D8A36C-1247-F947-862B-A21EFE810F05}">
      <dgm:prSet/>
      <dgm:spPr/>
      <dgm:t>
        <a:bodyPr/>
        <a:lstStyle/>
        <a:p>
          <a:endParaRPr lang="en-GB"/>
        </a:p>
      </dgm:t>
    </dgm:pt>
    <dgm:pt modelId="{EB00F86E-F0E5-D440-A3B5-3666392E1FD1}" type="sibTrans" cxnId="{E4D8A36C-1247-F947-862B-A21EFE810F05}">
      <dgm:prSet/>
      <dgm:spPr/>
      <dgm:t>
        <a:bodyPr/>
        <a:lstStyle/>
        <a:p>
          <a:endParaRPr lang="en-GB"/>
        </a:p>
      </dgm:t>
    </dgm:pt>
    <dgm:pt modelId="{51960B64-805C-5C4A-9FF3-2E8DB9B0D1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Visualizations and summary statistics.</a:t>
          </a:r>
        </a:p>
      </dgm:t>
    </dgm:pt>
    <dgm:pt modelId="{F5C22858-52F6-3147-9137-7D67CC7DE4C7}" type="parTrans" cxnId="{D0195A40-59F4-8540-9C1A-6D2A715B6AB7}">
      <dgm:prSet/>
      <dgm:spPr/>
      <dgm:t>
        <a:bodyPr/>
        <a:lstStyle/>
        <a:p>
          <a:endParaRPr lang="en-GB"/>
        </a:p>
      </dgm:t>
    </dgm:pt>
    <dgm:pt modelId="{85574CB4-599B-0340-BB2F-ACAF5DAB6F22}" type="sibTrans" cxnId="{D0195A40-59F4-8540-9C1A-6D2A715B6AB7}">
      <dgm:prSet/>
      <dgm:spPr/>
      <dgm:t>
        <a:bodyPr/>
        <a:lstStyle/>
        <a:p>
          <a:endParaRPr lang="en-GB"/>
        </a:p>
      </dgm:t>
    </dgm:pt>
    <dgm:pt modelId="{C75F4185-B9FE-8940-8340-BA823D732A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Feature Engineering, Modelling, and Model Performance.</a:t>
          </a:r>
        </a:p>
      </dgm:t>
    </dgm:pt>
    <dgm:pt modelId="{D46A956C-85FC-F84B-A0D4-AFE6B962DCA8}" type="parTrans" cxnId="{9EB423BE-B8DE-FE46-83DD-F1454092290D}">
      <dgm:prSet/>
      <dgm:spPr/>
      <dgm:t>
        <a:bodyPr/>
        <a:lstStyle/>
        <a:p>
          <a:endParaRPr lang="en-GB"/>
        </a:p>
      </dgm:t>
    </dgm:pt>
    <dgm:pt modelId="{FD2E1273-A903-8642-9017-B5810824F5A5}" type="sibTrans" cxnId="{9EB423BE-B8DE-FE46-83DD-F1454092290D}">
      <dgm:prSet/>
      <dgm:spPr/>
      <dgm:t>
        <a:bodyPr/>
        <a:lstStyle/>
        <a:p>
          <a:endParaRPr lang="en-GB"/>
        </a:p>
      </dgm:t>
    </dgm:pt>
    <dgm:pt modelId="{4080E4DE-F2A2-FD45-B10C-0DD2C52E78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Summary of findings and sourcing information.</a:t>
          </a:r>
        </a:p>
      </dgm:t>
    </dgm:pt>
    <dgm:pt modelId="{6B297869-4609-694C-8B53-080F70B2C64B}" type="parTrans" cxnId="{2F0E9EC2-0D4C-264B-BF7D-130DC55A51D6}">
      <dgm:prSet/>
      <dgm:spPr/>
      <dgm:t>
        <a:bodyPr/>
        <a:lstStyle/>
        <a:p>
          <a:endParaRPr lang="en-GB"/>
        </a:p>
      </dgm:t>
    </dgm:pt>
    <dgm:pt modelId="{B6C5DB89-6744-5048-9C6A-A57820506131}" type="sibTrans" cxnId="{2F0E9EC2-0D4C-264B-BF7D-130DC55A51D6}">
      <dgm:prSet/>
      <dgm:spPr/>
      <dgm:t>
        <a:bodyPr/>
        <a:lstStyle/>
        <a:p>
          <a:endParaRPr lang="en-GB"/>
        </a:p>
      </dgm:t>
    </dgm:pt>
    <dgm:pt modelId="{DF0E585F-2588-A341-BB63-7600329E3B9F}" type="pres">
      <dgm:prSet presAssocID="{E9BC3E59-3CCB-F041-A8FB-84FB1B46B1B7}" presName="linearFlow" presStyleCnt="0">
        <dgm:presLayoutVars>
          <dgm:dir/>
          <dgm:animLvl val="lvl"/>
          <dgm:resizeHandles val="exact"/>
        </dgm:presLayoutVars>
      </dgm:prSet>
      <dgm:spPr/>
    </dgm:pt>
    <dgm:pt modelId="{375AF45F-B8F8-1541-A738-A226AA2B9468}" type="pres">
      <dgm:prSet presAssocID="{437A5015-73C9-D845-ABB0-28C8FD1EC00F}" presName="composite" presStyleCnt="0"/>
      <dgm:spPr/>
    </dgm:pt>
    <dgm:pt modelId="{078132EC-97C6-B64E-89D5-260A324B0261}" type="pres">
      <dgm:prSet presAssocID="{437A5015-73C9-D845-ABB0-28C8FD1EC00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B8747-514D-EC48-8684-FB8C3B14B221}" type="pres">
      <dgm:prSet presAssocID="{437A5015-73C9-D845-ABB0-28C8FD1EC00F}" presName="parSh" presStyleLbl="node1" presStyleIdx="0" presStyleCnt="4"/>
      <dgm:spPr/>
    </dgm:pt>
    <dgm:pt modelId="{B4B9F4D3-41E7-F449-94B4-6DD3E162A6FA}" type="pres">
      <dgm:prSet presAssocID="{437A5015-73C9-D845-ABB0-28C8FD1EC00F}" presName="desTx" presStyleLbl="fgAcc1" presStyleIdx="0" presStyleCnt="4">
        <dgm:presLayoutVars>
          <dgm:bulletEnabled val="1"/>
        </dgm:presLayoutVars>
      </dgm:prSet>
      <dgm:spPr/>
    </dgm:pt>
    <dgm:pt modelId="{9C811F10-5345-8947-B196-8ED46F0B8AAD}" type="pres">
      <dgm:prSet presAssocID="{80386781-6967-CD44-AC4E-EAFE4B6BB796}" presName="sibTrans" presStyleLbl="sibTrans2D1" presStyleIdx="0" presStyleCnt="3"/>
      <dgm:spPr/>
    </dgm:pt>
    <dgm:pt modelId="{2F7AB699-521A-494C-ACDF-6180D0E536D8}" type="pres">
      <dgm:prSet presAssocID="{80386781-6967-CD44-AC4E-EAFE4B6BB796}" presName="connTx" presStyleLbl="sibTrans2D1" presStyleIdx="0" presStyleCnt="3"/>
      <dgm:spPr/>
    </dgm:pt>
    <dgm:pt modelId="{80145A8A-1E5B-A148-9729-45C7501F6523}" type="pres">
      <dgm:prSet presAssocID="{9351157C-4DB1-C949-8564-830E02ADCE81}" presName="composite" presStyleCnt="0"/>
      <dgm:spPr/>
    </dgm:pt>
    <dgm:pt modelId="{21BF6659-A766-984F-8B5F-EABF3AA584DF}" type="pres">
      <dgm:prSet presAssocID="{9351157C-4DB1-C949-8564-830E02ADCE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47B50A-A56F-2D4B-A630-84BDE5DC02A8}" type="pres">
      <dgm:prSet presAssocID="{9351157C-4DB1-C949-8564-830E02ADCE81}" presName="parSh" presStyleLbl="node1" presStyleIdx="1" presStyleCnt="4"/>
      <dgm:spPr/>
    </dgm:pt>
    <dgm:pt modelId="{262FAB05-8A15-C94A-8C68-07E8957FF4ED}" type="pres">
      <dgm:prSet presAssocID="{9351157C-4DB1-C949-8564-830E02ADCE81}" presName="desTx" presStyleLbl="fgAcc1" presStyleIdx="1" presStyleCnt="4">
        <dgm:presLayoutVars>
          <dgm:bulletEnabled val="1"/>
        </dgm:presLayoutVars>
      </dgm:prSet>
      <dgm:spPr/>
    </dgm:pt>
    <dgm:pt modelId="{52F940A6-A444-3143-A180-372F626EAB00}" type="pres">
      <dgm:prSet presAssocID="{94E412C7-C4A0-9C45-84D0-B58FD479AE5B}" presName="sibTrans" presStyleLbl="sibTrans2D1" presStyleIdx="1" presStyleCnt="3"/>
      <dgm:spPr/>
    </dgm:pt>
    <dgm:pt modelId="{59E4CF93-E799-034B-9769-E11364A9BD96}" type="pres">
      <dgm:prSet presAssocID="{94E412C7-C4A0-9C45-84D0-B58FD479AE5B}" presName="connTx" presStyleLbl="sibTrans2D1" presStyleIdx="1" presStyleCnt="3"/>
      <dgm:spPr/>
    </dgm:pt>
    <dgm:pt modelId="{420E2092-986E-6043-8F2A-43BB7C02EE18}" type="pres">
      <dgm:prSet presAssocID="{ED146FC8-395E-954A-9B6C-6D2C892CF31A}" presName="composite" presStyleCnt="0"/>
      <dgm:spPr/>
    </dgm:pt>
    <dgm:pt modelId="{719F2CFB-A8D4-C244-A052-599FBDF09AED}" type="pres">
      <dgm:prSet presAssocID="{ED146FC8-395E-954A-9B6C-6D2C892CF31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DCD1BD-5973-E84F-AD02-DDFD368E3300}" type="pres">
      <dgm:prSet presAssocID="{ED146FC8-395E-954A-9B6C-6D2C892CF31A}" presName="parSh" presStyleLbl="node1" presStyleIdx="2" presStyleCnt="4"/>
      <dgm:spPr/>
    </dgm:pt>
    <dgm:pt modelId="{7DCB834E-5B7C-0A49-B340-5374F1D64E73}" type="pres">
      <dgm:prSet presAssocID="{ED146FC8-395E-954A-9B6C-6D2C892CF31A}" presName="desTx" presStyleLbl="fgAcc1" presStyleIdx="2" presStyleCnt="4">
        <dgm:presLayoutVars>
          <dgm:bulletEnabled val="1"/>
        </dgm:presLayoutVars>
      </dgm:prSet>
      <dgm:spPr/>
    </dgm:pt>
    <dgm:pt modelId="{733EDF3D-209D-3644-8C39-642ED83ADBC4}" type="pres">
      <dgm:prSet presAssocID="{578F313B-0A89-FF44-AB4A-CEE17B646418}" presName="sibTrans" presStyleLbl="sibTrans2D1" presStyleIdx="2" presStyleCnt="3"/>
      <dgm:spPr/>
    </dgm:pt>
    <dgm:pt modelId="{0B42D827-D878-3447-841B-133DDA1E5DA9}" type="pres">
      <dgm:prSet presAssocID="{578F313B-0A89-FF44-AB4A-CEE17B646418}" presName="connTx" presStyleLbl="sibTrans2D1" presStyleIdx="2" presStyleCnt="3"/>
      <dgm:spPr/>
    </dgm:pt>
    <dgm:pt modelId="{6FC53BD9-A40E-B042-AEAA-BA21BAAC1707}" type="pres">
      <dgm:prSet presAssocID="{67B6364D-AA5B-904C-9AE9-32BA30AE9CEC}" presName="composite" presStyleCnt="0"/>
      <dgm:spPr/>
    </dgm:pt>
    <dgm:pt modelId="{F8D5F497-8F93-434D-85B9-2C89CBD11558}" type="pres">
      <dgm:prSet presAssocID="{67B6364D-AA5B-904C-9AE9-32BA30AE9CE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46AA0C-A86C-2047-B4F1-C516E85B40AE}" type="pres">
      <dgm:prSet presAssocID="{67B6364D-AA5B-904C-9AE9-32BA30AE9CEC}" presName="parSh" presStyleLbl="node1" presStyleIdx="3" presStyleCnt="4"/>
      <dgm:spPr/>
    </dgm:pt>
    <dgm:pt modelId="{E28725C6-B7D4-5E45-BD37-F032AF89578F}" type="pres">
      <dgm:prSet presAssocID="{67B6364D-AA5B-904C-9AE9-32BA30AE9CE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514350F-64FC-914F-9AC2-5BE6F9F4713F}" type="presOf" srcId="{9351157C-4DB1-C949-8564-830E02ADCE81}" destId="{9547B50A-A56F-2D4B-A630-84BDE5DC02A8}" srcOrd="1" destOrd="0" presId="urn:microsoft.com/office/officeart/2005/8/layout/process3"/>
    <dgm:cxn modelId="{1420951E-C0C4-C444-9947-CCF6AEF19C65}" type="presOf" srcId="{67B6364D-AA5B-904C-9AE9-32BA30AE9CEC}" destId="{F8D5F497-8F93-434D-85B9-2C89CBD11558}" srcOrd="0" destOrd="0" presId="urn:microsoft.com/office/officeart/2005/8/layout/process3"/>
    <dgm:cxn modelId="{3763C52D-F033-EF43-BA17-9943A59F6998}" type="presOf" srcId="{94E412C7-C4A0-9C45-84D0-B58FD479AE5B}" destId="{59E4CF93-E799-034B-9769-E11364A9BD96}" srcOrd="1" destOrd="0" presId="urn:microsoft.com/office/officeart/2005/8/layout/process3"/>
    <dgm:cxn modelId="{3F8C8F30-D7CC-C74F-9D2A-07AD86DF8B85}" type="presOf" srcId="{437A5015-73C9-D845-ABB0-28C8FD1EC00F}" destId="{078132EC-97C6-B64E-89D5-260A324B0261}" srcOrd="0" destOrd="0" presId="urn:microsoft.com/office/officeart/2005/8/layout/process3"/>
    <dgm:cxn modelId="{5B94AB37-CD8D-0246-8930-AB5D9E68D9E5}" type="presOf" srcId="{83A3FC17-0167-5C41-A127-5D11DC86477A}" destId="{B4B9F4D3-41E7-F449-94B4-6DD3E162A6FA}" srcOrd="0" destOrd="0" presId="urn:microsoft.com/office/officeart/2005/8/layout/process3"/>
    <dgm:cxn modelId="{D0195A40-59F4-8540-9C1A-6D2A715B6AB7}" srcId="{9351157C-4DB1-C949-8564-830E02ADCE81}" destId="{51960B64-805C-5C4A-9FF3-2E8DB9B0D111}" srcOrd="0" destOrd="0" parTransId="{F5C22858-52F6-3147-9137-7D67CC7DE4C7}" sibTransId="{85574CB4-599B-0340-BB2F-ACAF5DAB6F22}"/>
    <dgm:cxn modelId="{2EF9DD4D-A2B6-1343-9DC2-F32452042ABF}" type="presOf" srcId="{578F313B-0A89-FF44-AB4A-CEE17B646418}" destId="{0B42D827-D878-3447-841B-133DDA1E5DA9}" srcOrd="1" destOrd="0" presId="urn:microsoft.com/office/officeart/2005/8/layout/process3"/>
    <dgm:cxn modelId="{0D4DCD4E-B850-F248-906B-E510C470FA39}" srcId="{E9BC3E59-3CCB-F041-A8FB-84FB1B46B1B7}" destId="{9351157C-4DB1-C949-8564-830E02ADCE81}" srcOrd="1" destOrd="0" parTransId="{BA1F2D3C-E143-9A49-97A4-1B824FF728E0}" sibTransId="{94E412C7-C4A0-9C45-84D0-B58FD479AE5B}"/>
    <dgm:cxn modelId="{4B5E9353-BA46-2144-9083-42B4245CF71D}" type="presOf" srcId="{578F313B-0A89-FF44-AB4A-CEE17B646418}" destId="{733EDF3D-209D-3644-8C39-642ED83ADBC4}" srcOrd="0" destOrd="0" presId="urn:microsoft.com/office/officeart/2005/8/layout/process3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E4D8A36C-1247-F947-862B-A21EFE810F05}" srcId="{437A5015-73C9-D845-ABB0-28C8FD1EC00F}" destId="{83A3FC17-0167-5C41-A127-5D11DC86477A}" srcOrd="0" destOrd="0" parTransId="{F0B2C800-DBC5-584E-B139-CB2D5D87C243}" sibTransId="{EB00F86E-F0E5-D440-A3B5-3666392E1FD1}"/>
    <dgm:cxn modelId="{BC65026D-C62A-744A-8077-B29F6E29BBA0}" type="presOf" srcId="{9351157C-4DB1-C949-8564-830E02ADCE81}" destId="{21BF6659-A766-984F-8B5F-EABF3AA584DF}" srcOrd="0" destOrd="0" presId="urn:microsoft.com/office/officeart/2005/8/layout/process3"/>
    <dgm:cxn modelId="{2A449772-30BC-6F4D-9EDE-AF8F870C5DA7}" type="presOf" srcId="{67B6364D-AA5B-904C-9AE9-32BA30AE9CEC}" destId="{9F46AA0C-A86C-2047-B4F1-C516E85B40AE}" srcOrd="1" destOrd="0" presId="urn:microsoft.com/office/officeart/2005/8/layout/process3"/>
    <dgm:cxn modelId="{C784EE74-A6CD-3945-8C6F-4BA4F7A4D66F}" srcId="{E9BC3E59-3CCB-F041-A8FB-84FB1B46B1B7}" destId="{67B6364D-AA5B-904C-9AE9-32BA30AE9CEC}" srcOrd="3" destOrd="0" parTransId="{49849A4B-0913-BB4A-B44C-9B84BD663B87}" sibTransId="{5AB9BEA1-0492-8941-B36F-7359FF9F62D0}"/>
    <dgm:cxn modelId="{128C627B-F321-CF4F-9281-28B303C9FC35}" type="presOf" srcId="{437A5015-73C9-D845-ABB0-28C8FD1EC00F}" destId="{788B8747-514D-EC48-8684-FB8C3B14B221}" srcOrd="1" destOrd="0" presId="urn:microsoft.com/office/officeart/2005/8/layout/process3"/>
    <dgm:cxn modelId="{91FC2B89-01CE-9143-8CC8-B4E4A636A2B5}" type="presOf" srcId="{94E412C7-C4A0-9C45-84D0-B58FD479AE5B}" destId="{52F940A6-A444-3143-A180-372F626EAB00}" srcOrd="0" destOrd="0" presId="urn:microsoft.com/office/officeart/2005/8/layout/process3"/>
    <dgm:cxn modelId="{A013B789-ADEE-E545-A1C3-02CB0973DFF3}" type="presOf" srcId="{4080E4DE-F2A2-FD45-B10C-0DD2C52E789D}" destId="{E28725C6-B7D4-5E45-BD37-F032AF89578F}" srcOrd="0" destOrd="0" presId="urn:microsoft.com/office/officeart/2005/8/layout/process3"/>
    <dgm:cxn modelId="{78A8B68A-48EE-8641-91FE-02562A0A6AF8}" type="presOf" srcId="{ED146FC8-395E-954A-9B6C-6D2C892CF31A}" destId="{719F2CFB-A8D4-C244-A052-599FBDF09AED}" srcOrd="0" destOrd="0" presId="urn:microsoft.com/office/officeart/2005/8/layout/process3"/>
    <dgm:cxn modelId="{9EB423BE-B8DE-FE46-83DD-F1454092290D}" srcId="{ED146FC8-395E-954A-9B6C-6D2C892CF31A}" destId="{C75F4185-B9FE-8940-8340-BA823D732A4B}" srcOrd="0" destOrd="0" parTransId="{D46A956C-85FC-F84B-A0D4-AFE6B962DCA8}" sibTransId="{FD2E1273-A903-8642-9017-B5810824F5A5}"/>
    <dgm:cxn modelId="{2F0E9EC2-0D4C-264B-BF7D-130DC55A51D6}" srcId="{67B6364D-AA5B-904C-9AE9-32BA30AE9CEC}" destId="{4080E4DE-F2A2-FD45-B10C-0DD2C52E789D}" srcOrd="0" destOrd="0" parTransId="{6B297869-4609-694C-8B53-080F70B2C64B}" sibTransId="{B6C5DB89-6744-5048-9C6A-A57820506131}"/>
    <dgm:cxn modelId="{76B8B9C2-2573-D54F-8671-6C1E0B5EFFD4}" type="presOf" srcId="{E9BC3E59-3CCB-F041-A8FB-84FB1B46B1B7}" destId="{DF0E585F-2588-A341-BB63-7600329E3B9F}" srcOrd="0" destOrd="0" presId="urn:microsoft.com/office/officeart/2005/8/layout/process3"/>
    <dgm:cxn modelId="{274ED1C2-AB15-DE41-A90F-21DD35E84DA8}" type="presOf" srcId="{51960B64-805C-5C4A-9FF3-2E8DB9B0D111}" destId="{262FAB05-8A15-C94A-8C68-07E8957FF4ED}" srcOrd="0" destOrd="0" presId="urn:microsoft.com/office/officeart/2005/8/layout/process3"/>
    <dgm:cxn modelId="{E0614DC6-1731-1940-8A8B-F7576716BDE3}" type="presOf" srcId="{80386781-6967-CD44-AC4E-EAFE4B6BB796}" destId="{9C811F10-5345-8947-B196-8ED46F0B8AAD}" srcOrd="0" destOrd="0" presId="urn:microsoft.com/office/officeart/2005/8/layout/process3"/>
    <dgm:cxn modelId="{87EA17CB-348A-B74E-BAFE-4E32556E57B5}" srcId="{E9BC3E59-3CCB-F041-A8FB-84FB1B46B1B7}" destId="{ED146FC8-395E-954A-9B6C-6D2C892CF31A}" srcOrd="2" destOrd="0" parTransId="{23AA4B19-DADB-844F-AFDB-8649D1962651}" sibTransId="{578F313B-0A89-FF44-AB4A-CEE17B646418}"/>
    <dgm:cxn modelId="{99451DDC-0668-094F-AE11-C4E6CE94D18A}" type="presOf" srcId="{ED146FC8-395E-954A-9B6C-6D2C892CF31A}" destId="{A5DCD1BD-5973-E84F-AD02-DDFD368E3300}" srcOrd="1" destOrd="0" presId="urn:microsoft.com/office/officeart/2005/8/layout/process3"/>
    <dgm:cxn modelId="{0130CDF0-8C1F-3E4F-B1C3-8C2A73977C83}" type="presOf" srcId="{80386781-6967-CD44-AC4E-EAFE4B6BB796}" destId="{2F7AB699-521A-494C-ACDF-6180D0E536D8}" srcOrd="1" destOrd="0" presId="urn:microsoft.com/office/officeart/2005/8/layout/process3"/>
    <dgm:cxn modelId="{C04726FA-6D8A-2646-AF4C-10C4F9CD03F8}" type="presOf" srcId="{C75F4185-B9FE-8940-8340-BA823D732A4B}" destId="{7DCB834E-5B7C-0A49-B340-5374F1D64E73}" srcOrd="0" destOrd="0" presId="urn:microsoft.com/office/officeart/2005/8/layout/process3"/>
    <dgm:cxn modelId="{F28D95BE-CF37-6B42-B17B-AD2E4A6D0B71}" type="presParOf" srcId="{DF0E585F-2588-A341-BB63-7600329E3B9F}" destId="{375AF45F-B8F8-1541-A738-A226AA2B9468}" srcOrd="0" destOrd="0" presId="urn:microsoft.com/office/officeart/2005/8/layout/process3"/>
    <dgm:cxn modelId="{E03F2740-BC15-684A-B749-BC75FE34EC30}" type="presParOf" srcId="{375AF45F-B8F8-1541-A738-A226AA2B9468}" destId="{078132EC-97C6-B64E-89D5-260A324B0261}" srcOrd="0" destOrd="0" presId="urn:microsoft.com/office/officeart/2005/8/layout/process3"/>
    <dgm:cxn modelId="{FDE79437-FD0D-A84C-995F-04FCAB3CDCAD}" type="presParOf" srcId="{375AF45F-B8F8-1541-A738-A226AA2B9468}" destId="{788B8747-514D-EC48-8684-FB8C3B14B221}" srcOrd="1" destOrd="0" presId="urn:microsoft.com/office/officeart/2005/8/layout/process3"/>
    <dgm:cxn modelId="{5441D383-F662-DD47-BF8F-6C8C8C3F92BD}" type="presParOf" srcId="{375AF45F-B8F8-1541-A738-A226AA2B9468}" destId="{B4B9F4D3-41E7-F449-94B4-6DD3E162A6FA}" srcOrd="2" destOrd="0" presId="urn:microsoft.com/office/officeart/2005/8/layout/process3"/>
    <dgm:cxn modelId="{E19E338C-1AA9-5A41-A834-C28472629F1E}" type="presParOf" srcId="{DF0E585F-2588-A341-BB63-7600329E3B9F}" destId="{9C811F10-5345-8947-B196-8ED46F0B8AAD}" srcOrd="1" destOrd="0" presId="urn:microsoft.com/office/officeart/2005/8/layout/process3"/>
    <dgm:cxn modelId="{E0D0B7C4-01C8-0946-9A55-DD3EA7E6142D}" type="presParOf" srcId="{9C811F10-5345-8947-B196-8ED46F0B8AAD}" destId="{2F7AB699-521A-494C-ACDF-6180D0E536D8}" srcOrd="0" destOrd="0" presId="urn:microsoft.com/office/officeart/2005/8/layout/process3"/>
    <dgm:cxn modelId="{02E89F25-74EF-C047-9C20-118132A97EBB}" type="presParOf" srcId="{DF0E585F-2588-A341-BB63-7600329E3B9F}" destId="{80145A8A-1E5B-A148-9729-45C7501F6523}" srcOrd="2" destOrd="0" presId="urn:microsoft.com/office/officeart/2005/8/layout/process3"/>
    <dgm:cxn modelId="{E5020F13-354A-1D40-A0D4-A9FF53301E9E}" type="presParOf" srcId="{80145A8A-1E5B-A148-9729-45C7501F6523}" destId="{21BF6659-A766-984F-8B5F-EABF3AA584DF}" srcOrd="0" destOrd="0" presId="urn:microsoft.com/office/officeart/2005/8/layout/process3"/>
    <dgm:cxn modelId="{ECB43AAE-EC33-0A4D-880B-34749F5C05DF}" type="presParOf" srcId="{80145A8A-1E5B-A148-9729-45C7501F6523}" destId="{9547B50A-A56F-2D4B-A630-84BDE5DC02A8}" srcOrd="1" destOrd="0" presId="urn:microsoft.com/office/officeart/2005/8/layout/process3"/>
    <dgm:cxn modelId="{FF148991-E321-3D45-94AF-E3965FE7B191}" type="presParOf" srcId="{80145A8A-1E5B-A148-9729-45C7501F6523}" destId="{262FAB05-8A15-C94A-8C68-07E8957FF4ED}" srcOrd="2" destOrd="0" presId="urn:microsoft.com/office/officeart/2005/8/layout/process3"/>
    <dgm:cxn modelId="{0ACA2969-5C4B-CD42-8F1B-A931F056E9C7}" type="presParOf" srcId="{DF0E585F-2588-A341-BB63-7600329E3B9F}" destId="{52F940A6-A444-3143-A180-372F626EAB00}" srcOrd="3" destOrd="0" presId="urn:microsoft.com/office/officeart/2005/8/layout/process3"/>
    <dgm:cxn modelId="{871F2A51-745E-E045-8C57-4F059083585C}" type="presParOf" srcId="{52F940A6-A444-3143-A180-372F626EAB00}" destId="{59E4CF93-E799-034B-9769-E11364A9BD96}" srcOrd="0" destOrd="0" presId="urn:microsoft.com/office/officeart/2005/8/layout/process3"/>
    <dgm:cxn modelId="{FBC779BC-476D-8043-870E-7665F533E1F3}" type="presParOf" srcId="{DF0E585F-2588-A341-BB63-7600329E3B9F}" destId="{420E2092-986E-6043-8F2A-43BB7C02EE18}" srcOrd="4" destOrd="0" presId="urn:microsoft.com/office/officeart/2005/8/layout/process3"/>
    <dgm:cxn modelId="{22B2E3A9-9D69-7F40-88DE-F6874F1F9217}" type="presParOf" srcId="{420E2092-986E-6043-8F2A-43BB7C02EE18}" destId="{719F2CFB-A8D4-C244-A052-599FBDF09AED}" srcOrd="0" destOrd="0" presId="urn:microsoft.com/office/officeart/2005/8/layout/process3"/>
    <dgm:cxn modelId="{DB8BFA83-81BE-B048-8FBF-46BD3BB17F28}" type="presParOf" srcId="{420E2092-986E-6043-8F2A-43BB7C02EE18}" destId="{A5DCD1BD-5973-E84F-AD02-DDFD368E3300}" srcOrd="1" destOrd="0" presId="urn:microsoft.com/office/officeart/2005/8/layout/process3"/>
    <dgm:cxn modelId="{C306138C-BAAA-D644-A9DB-D290E6C699D2}" type="presParOf" srcId="{420E2092-986E-6043-8F2A-43BB7C02EE18}" destId="{7DCB834E-5B7C-0A49-B340-5374F1D64E73}" srcOrd="2" destOrd="0" presId="urn:microsoft.com/office/officeart/2005/8/layout/process3"/>
    <dgm:cxn modelId="{4EC31E69-D9F3-1546-864A-FD1FE333E263}" type="presParOf" srcId="{DF0E585F-2588-A341-BB63-7600329E3B9F}" destId="{733EDF3D-209D-3644-8C39-642ED83ADBC4}" srcOrd="5" destOrd="0" presId="urn:microsoft.com/office/officeart/2005/8/layout/process3"/>
    <dgm:cxn modelId="{2DCF9FE4-919F-1542-97C8-35D407F369AF}" type="presParOf" srcId="{733EDF3D-209D-3644-8C39-642ED83ADBC4}" destId="{0B42D827-D878-3447-841B-133DDA1E5DA9}" srcOrd="0" destOrd="0" presId="urn:microsoft.com/office/officeart/2005/8/layout/process3"/>
    <dgm:cxn modelId="{2A91A717-2FFC-AC43-9CEF-56D5B1B86B5B}" type="presParOf" srcId="{DF0E585F-2588-A341-BB63-7600329E3B9F}" destId="{6FC53BD9-A40E-B042-AEAA-BA21BAAC1707}" srcOrd="6" destOrd="0" presId="urn:microsoft.com/office/officeart/2005/8/layout/process3"/>
    <dgm:cxn modelId="{3E34854F-FB44-AC4E-B86E-AFED65AD7AC4}" type="presParOf" srcId="{6FC53BD9-A40E-B042-AEAA-BA21BAAC1707}" destId="{F8D5F497-8F93-434D-85B9-2C89CBD11558}" srcOrd="0" destOrd="0" presId="urn:microsoft.com/office/officeart/2005/8/layout/process3"/>
    <dgm:cxn modelId="{A59F1934-3A3D-6747-8FF3-178548EFB1CF}" type="presParOf" srcId="{6FC53BD9-A40E-B042-AEAA-BA21BAAC1707}" destId="{9F46AA0C-A86C-2047-B4F1-C516E85B40AE}" srcOrd="1" destOrd="0" presId="urn:microsoft.com/office/officeart/2005/8/layout/process3"/>
    <dgm:cxn modelId="{D880ECB3-A6D4-0448-B7FB-9AC15C38F0E6}" type="presParOf" srcId="{6FC53BD9-A40E-B042-AEAA-BA21BAAC1707}" destId="{E28725C6-B7D4-5E45-BD37-F032AF89578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yramid2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Understand the impact of agricultural activities on climate change.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2F3ADECA-8D7E-804B-B59C-FFBE7F3D9E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Develop strategies for sustainable practices.</a:t>
          </a:r>
        </a:p>
      </dgm:t>
    </dgm:pt>
    <dgm:pt modelId="{F7616D69-0454-904D-ABDA-A26C43A6E71B}" type="parTrans" cxnId="{8B468E01-EE9E-A24D-92BF-6DE6C900179A}">
      <dgm:prSet/>
      <dgm:spPr/>
      <dgm:t>
        <a:bodyPr/>
        <a:lstStyle/>
        <a:p>
          <a:endParaRPr lang="en-GB"/>
        </a:p>
      </dgm:t>
    </dgm:pt>
    <dgm:pt modelId="{C5827D96-9013-2B45-AA8A-12751F5645B0}" type="sibTrans" cxnId="{8B468E01-EE9E-A24D-92BF-6DE6C900179A}">
      <dgm:prSet/>
      <dgm:spPr/>
      <dgm:t>
        <a:bodyPr/>
        <a:lstStyle/>
        <a:p>
          <a:endParaRPr lang="en-GB"/>
        </a:p>
      </dgm:t>
    </dgm:pt>
    <dgm:pt modelId="{48523DF1-AF13-3A46-AB5E-E3C7F3B1DB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Use a comprehensive dataset from FAO and IPCC.</a:t>
          </a:r>
        </a:p>
      </dgm:t>
    </dgm:pt>
    <dgm:pt modelId="{064F0EF3-2B68-7944-AF77-AA17EDB26226}" type="parTrans" cxnId="{5D57C701-5549-1643-97B3-6D3E91E42565}">
      <dgm:prSet/>
      <dgm:spPr/>
      <dgm:t>
        <a:bodyPr/>
        <a:lstStyle/>
        <a:p>
          <a:endParaRPr lang="en-GB"/>
        </a:p>
      </dgm:t>
    </dgm:pt>
    <dgm:pt modelId="{8161889E-D9D5-084D-9889-1FAA1AD6B62D}" type="sibTrans" cxnId="{5D57C701-5549-1643-97B3-6D3E91E42565}">
      <dgm:prSet/>
      <dgm:spPr/>
      <dgm:t>
        <a:bodyPr/>
        <a:lstStyle/>
        <a:p>
          <a:endParaRPr lang="en-GB"/>
        </a:p>
      </dgm:t>
    </dgm:pt>
    <dgm:pt modelId="{163AAC1A-0CE9-9243-BF89-1C9E8A5EED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Explore various emission sources.</a:t>
          </a:r>
        </a:p>
      </dgm:t>
    </dgm:pt>
    <dgm:pt modelId="{D0D11C35-D24E-FA4F-A059-8302EF4835E9}" type="parTrans" cxnId="{18F350A1-F790-C44E-A1B0-ED802D21A968}">
      <dgm:prSet/>
      <dgm:spPr/>
      <dgm:t>
        <a:bodyPr/>
        <a:lstStyle/>
        <a:p>
          <a:endParaRPr lang="en-GB"/>
        </a:p>
      </dgm:t>
    </dgm:pt>
    <dgm:pt modelId="{D28819FC-FF70-5243-BE25-7EFE630D0B63}" type="sibTrans" cxnId="{18F350A1-F790-C44E-A1B0-ED802D21A968}">
      <dgm:prSet/>
      <dgm:spPr/>
      <dgm:t>
        <a:bodyPr/>
        <a:lstStyle/>
        <a:p>
          <a:endParaRPr lang="en-GB"/>
        </a:p>
      </dgm:t>
    </dgm:pt>
    <dgm:pt modelId="{47F685E1-7CEC-9C49-BFD8-15A2504604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Perform regression analysis to predict temperature variations.</a:t>
          </a:r>
        </a:p>
      </dgm:t>
    </dgm:pt>
    <dgm:pt modelId="{244D5F4B-4298-D442-8C69-760354C1D837}" type="parTrans" cxnId="{DC0BBD6A-F06B-BE45-8B09-EDF6F6211073}">
      <dgm:prSet/>
      <dgm:spPr/>
      <dgm:t>
        <a:bodyPr/>
        <a:lstStyle/>
        <a:p>
          <a:endParaRPr lang="en-GB"/>
        </a:p>
      </dgm:t>
    </dgm:pt>
    <dgm:pt modelId="{A6A6DEB9-D4BF-F444-835D-758742D462C3}" type="sibTrans" cxnId="{DC0BBD6A-F06B-BE45-8B09-EDF6F6211073}">
      <dgm:prSet/>
      <dgm:spPr/>
      <dgm:t>
        <a:bodyPr/>
        <a:lstStyle/>
        <a:p>
          <a:endParaRPr lang="en-GB"/>
        </a:p>
      </dgm:t>
    </dgm:pt>
    <dgm:pt modelId="{7A673373-BFBE-7D4E-BB40-E0754271F4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/>
            <a:t>Offer actionable insights for stakeholders.</a:t>
          </a:r>
          <a:endParaRPr lang="en-ZA" b="0" i="0" dirty="0"/>
        </a:p>
      </dgm:t>
    </dgm:pt>
    <dgm:pt modelId="{9C0203F9-CAAD-1A48-AE57-DAAEFD6CDA36}" type="parTrans" cxnId="{5F3773CF-B167-C24B-A7CB-45715BCB223A}">
      <dgm:prSet/>
      <dgm:spPr/>
      <dgm:t>
        <a:bodyPr/>
        <a:lstStyle/>
        <a:p>
          <a:endParaRPr lang="en-GB"/>
        </a:p>
      </dgm:t>
    </dgm:pt>
    <dgm:pt modelId="{58D90680-2C71-E344-A581-03891F2247E1}" type="sibTrans" cxnId="{5F3773CF-B167-C24B-A7CB-45715BCB223A}">
      <dgm:prSet/>
      <dgm:spPr/>
      <dgm:t>
        <a:bodyPr/>
        <a:lstStyle/>
        <a:p>
          <a:endParaRPr lang="en-GB"/>
        </a:p>
      </dgm:t>
    </dgm:pt>
    <dgm:pt modelId="{7804292A-9589-764A-B329-8CD8500A42B9}" type="pres">
      <dgm:prSet presAssocID="{E9BC3E59-3CCB-F041-A8FB-84FB1B46B1B7}" presName="compositeShape" presStyleCnt="0">
        <dgm:presLayoutVars>
          <dgm:dir/>
          <dgm:resizeHandles/>
        </dgm:presLayoutVars>
      </dgm:prSet>
      <dgm:spPr/>
    </dgm:pt>
    <dgm:pt modelId="{F5B23FF8-11A1-0743-A70C-3ECA2C9C0BD7}" type="pres">
      <dgm:prSet presAssocID="{E9BC3E59-3CCB-F041-A8FB-84FB1B46B1B7}" presName="pyramid" presStyleLbl="node1" presStyleIdx="0" presStyleCnt="1"/>
      <dgm:spPr/>
    </dgm:pt>
    <dgm:pt modelId="{3E77504D-BE4D-114E-89E6-188E8BE2DEED}" type="pres">
      <dgm:prSet presAssocID="{E9BC3E59-3CCB-F041-A8FB-84FB1B46B1B7}" presName="theList" presStyleCnt="0"/>
      <dgm:spPr/>
    </dgm:pt>
    <dgm:pt modelId="{7ADA287D-60E6-7741-849C-D54E3E398FC2}" type="pres">
      <dgm:prSet presAssocID="{437A5015-73C9-D845-ABB0-28C8FD1EC00F}" presName="aNode" presStyleLbl="fgAcc1" presStyleIdx="0" presStyleCnt="6">
        <dgm:presLayoutVars>
          <dgm:bulletEnabled val="1"/>
        </dgm:presLayoutVars>
      </dgm:prSet>
      <dgm:spPr/>
    </dgm:pt>
    <dgm:pt modelId="{65A8D609-36C6-404A-ACB8-B4582BAE2C0E}" type="pres">
      <dgm:prSet presAssocID="{437A5015-73C9-D845-ABB0-28C8FD1EC00F}" presName="aSpace" presStyleCnt="0"/>
      <dgm:spPr/>
    </dgm:pt>
    <dgm:pt modelId="{E9D90357-4484-804D-B2AB-19B56C797192}" type="pres">
      <dgm:prSet presAssocID="{2F3ADECA-8D7E-804B-B59C-FFBE7F3D9E53}" presName="aNode" presStyleLbl="fgAcc1" presStyleIdx="1" presStyleCnt="6">
        <dgm:presLayoutVars>
          <dgm:bulletEnabled val="1"/>
        </dgm:presLayoutVars>
      </dgm:prSet>
      <dgm:spPr/>
    </dgm:pt>
    <dgm:pt modelId="{4067791D-3BB4-4442-B5A5-9004D403A4FA}" type="pres">
      <dgm:prSet presAssocID="{2F3ADECA-8D7E-804B-B59C-FFBE7F3D9E53}" presName="aSpace" presStyleCnt="0"/>
      <dgm:spPr/>
    </dgm:pt>
    <dgm:pt modelId="{23F3825F-6B5F-0B4D-9508-1D0470A7884F}" type="pres">
      <dgm:prSet presAssocID="{48523DF1-AF13-3A46-AB5E-E3C7F3B1DBB9}" presName="aNode" presStyleLbl="fgAcc1" presStyleIdx="2" presStyleCnt="6">
        <dgm:presLayoutVars>
          <dgm:bulletEnabled val="1"/>
        </dgm:presLayoutVars>
      </dgm:prSet>
      <dgm:spPr/>
    </dgm:pt>
    <dgm:pt modelId="{BCF77CB8-FD7A-EC47-9FB5-11FD90A8F804}" type="pres">
      <dgm:prSet presAssocID="{48523DF1-AF13-3A46-AB5E-E3C7F3B1DBB9}" presName="aSpace" presStyleCnt="0"/>
      <dgm:spPr/>
    </dgm:pt>
    <dgm:pt modelId="{8088D781-ED4F-C944-9E87-37382384D126}" type="pres">
      <dgm:prSet presAssocID="{163AAC1A-0CE9-9243-BF89-1C9E8A5EED07}" presName="aNode" presStyleLbl="fgAcc1" presStyleIdx="3" presStyleCnt="6">
        <dgm:presLayoutVars>
          <dgm:bulletEnabled val="1"/>
        </dgm:presLayoutVars>
      </dgm:prSet>
      <dgm:spPr/>
    </dgm:pt>
    <dgm:pt modelId="{D5AAA13B-3D8A-0A40-A27F-3E51B7EE8B4B}" type="pres">
      <dgm:prSet presAssocID="{163AAC1A-0CE9-9243-BF89-1C9E8A5EED07}" presName="aSpace" presStyleCnt="0"/>
      <dgm:spPr/>
    </dgm:pt>
    <dgm:pt modelId="{8C1EEE28-AC48-5243-A04B-8D8BDA85A153}" type="pres">
      <dgm:prSet presAssocID="{47F685E1-7CEC-9C49-BFD8-15A25046041E}" presName="aNode" presStyleLbl="fgAcc1" presStyleIdx="4" presStyleCnt="6">
        <dgm:presLayoutVars>
          <dgm:bulletEnabled val="1"/>
        </dgm:presLayoutVars>
      </dgm:prSet>
      <dgm:spPr/>
    </dgm:pt>
    <dgm:pt modelId="{06ACF2EB-941C-1C45-85C8-9936D3754133}" type="pres">
      <dgm:prSet presAssocID="{47F685E1-7CEC-9C49-BFD8-15A25046041E}" presName="aSpace" presStyleCnt="0"/>
      <dgm:spPr/>
    </dgm:pt>
    <dgm:pt modelId="{49EFE693-CA77-534C-B792-98B0F56F88DA}" type="pres">
      <dgm:prSet presAssocID="{7A673373-BFBE-7D4E-BB40-E0754271F45D}" presName="aNode" presStyleLbl="fgAcc1" presStyleIdx="5" presStyleCnt="6">
        <dgm:presLayoutVars>
          <dgm:bulletEnabled val="1"/>
        </dgm:presLayoutVars>
      </dgm:prSet>
      <dgm:spPr/>
    </dgm:pt>
    <dgm:pt modelId="{7BCD3F3F-10B1-3B4F-BC48-ED57E93AC480}" type="pres">
      <dgm:prSet presAssocID="{7A673373-BFBE-7D4E-BB40-E0754271F45D}" presName="aSpace" presStyleCnt="0"/>
      <dgm:spPr/>
    </dgm:pt>
  </dgm:ptLst>
  <dgm:cxnLst>
    <dgm:cxn modelId="{8B468E01-EE9E-A24D-92BF-6DE6C900179A}" srcId="{E9BC3E59-3CCB-F041-A8FB-84FB1B46B1B7}" destId="{2F3ADECA-8D7E-804B-B59C-FFBE7F3D9E53}" srcOrd="1" destOrd="0" parTransId="{F7616D69-0454-904D-ABDA-A26C43A6E71B}" sibTransId="{C5827D96-9013-2B45-AA8A-12751F5645B0}"/>
    <dgm:cxn modelId="{5D57C701-5549-1643-97B3-6D3E91E42565}" srcId="{E9BC3E59-3CCB-F041-A8FB-84FB1B46B1B7}" destId="{48523DF1-AF13-3A46-AB5E-E3C7F3B1DBB9}" srcOrd="2" destOrd="0" parTransId="{064F0EF3-2B68-7944-AF77-AA17EDB26226}" sibTransId="{8161889E-D9D5-084D-9889-1FAA1AD6B62D}"/>
    <dgm:cxn modelId="{8D346B0D-EC7A-A342-8C70-0BABE10518B9}" type="presOf" srcId="{2F3ADECA-8D7E-804B-B59C-FFBE7F3D9E53}" destId="{E9D90357-4484-804D-B2AB-19B56C797192}" srcOrd="0" destOrd="0" presId="urn:microsoft.com/office/officeart/2005/8/layout/pyramid2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DC0BBD6A-F06B-BE45-8B09-EDF6F6211073}" srcId="{E9BC3E59-3CCB-F041-A8FB-84FB1B46B1B7}" destId="{47F685E1-7CEC-9C49-BFD8-15A25046041E}" srcOrd="4" destOrd="0" parTransId="{244D5F4B-4298-D442-8C69-760354C1D837}" sibTransId="{A6A6DEB9-D4BF-F444-835D-758742D462C3}"/>
    <dgm:cxn modelId="{BC67A882-E46A-0144-A36F-73FB732985EF}" type="presOf" srcId="{437A5015-73C9-D845-ABB0-28C8FD1EC00F}" destId="{7ADA287D-60E6-7741-849C-D54E3E398FC2}" srcOrd="0" destOrd="0" presId="urn:microsoft.com/office/officeart/2005/8/layout/pyramid2"/>
    <dgm:cxn modelId="{2814C886-E2A4-E54C-B839-4D90ADF39F5F}" type="presOf" srcId="{47F685E1-7CEC-9C49-BFD8-15A25046041E}" destId="{8C1EEE28-AC48-5243-A04B-8D8BDA85A153}" srcOrd="0" destOrd="0" presId="urn:microsoft.com/office/officeart/2005/8/layout/pyramid2"/>
    <dgm:cxn modelId="{18F350A1-F790-C44E-A1B0-ED802D21A968}" srcId="{E9BC3E59-3CCB-F041-A8FB-84FB1B46B1B7}" destId="{163AAC1A-0CE9-9243-BF89-1C9E8A5EED07}" srcOrd="3" destOrd="0" parTransId="{D0D11C35-D24E-FA4F-A059-8302EF4835E9}" sibTransId="{D28819FC-FF70-5243-BE25-7EFE630D0B63}"/>
    <dgm:cxn modelId="{CE8FA7A7-3001-5546-A5E5-E2FC0659F9A1}" type="presOf" srcId="{E9BC3E59-3CCB-F041-A8FB-84FB1B46B1B7}" destId="{7804292A-9589-764A-B329-8CD8500A42B9}" srcOrd="0" destOrd="0" presId="urn:microsoft.com/office/officeart/2005/8/layout/pyramid2"/>
    <dgm:cxn modelId="{E98C0BB2-839E-814F-B522-B32176F4B6CE}" type="presOf" srcId="{7A673373-BFBE-7D4E-BB40-E0754271F45D}" destId="{49EFE693-CA77-534C-B792-98B0F56F88DA}" srcOrd="0" destOrd="0" presId="urn:microsoft.com/office/officeart/2005/8/layout/pyramid2"/>
    <dgm:cxn modelId="{5F3773CF-B167-C24B-A7CB-45715BCB223A}" srcId="{E9BC3E59-3CCB-F041-A8FB-84FB1B46B1B7}" destId="{7A673373-BFBE-7D4E-BB40-E0754271F45D}" srcOrd="5" destOrd="0" parTransId="{9C0203F9-CAAD-1A48-AE57-DAAEFD6CDA36}" sibTransId="{58D90680-2C71-E344-A581-03891F2247E1}"/>
    <dgm:cxn modelId="{1709C1D4-5C34-6A4E-95AE-8AA171A3C06B}" type="presOf" srcId="{163AAC1A-0CE9-9243-BF89-1C9E8A5EED07}" destId="{8088D781-ED4F-C944-9E87-37382384D126}" srcOrd="0" destOrd="0" presId="urn:microsoft.com/office/officeart/2005/8/layout/pyramid2"/>
    <dgm:cxn modelId="{73AF8BE7-5309-A947-82F0-3C2DC32A691E}" type="presOf" srcId="{48523DF1-AF13-3A46-AB5E-E3C7F3B1DBB9}" destId="{23F3825F-6B5F-0B4D-9508-1D0470A7884F}" srcOrd="0" destOrd="0" presId="urn:microsoft.com/office/officeart/2005/8/layout/pyramid2"/>
    <dgm:cxn modelId="{DC67A037-8A26-F940-ACFF-508DD652FA32}" type="presParOf" srcId="{7804292A-9589-764A-B329-8CD8500A42B9}" destId="{F5B23FF8-11A1-0743-A70C-3ECA2C9C0BD7}" srcOrd="0" destOrd="0" presId="urn:microsoft.com/office/officeart/2005/8/layout/pyramid2"/>
    <dgm:cxn modelId="{A9CF6E0D-EE15-3C47-83E1-DDE3BC0C865B}" type="presParOf" srcId="{7804292A-9589-764A-B329-8CD8500A42B9}" destId="{3E77504D-BE4D-114E-89E6-188E8BE2DEED}" srcOrd="1" destOrd="0" presId="urn:microsoft.com/office/officeart/2005/8/layout/pyramid2"/>
    <dgm:cxn modelId="{5C5857E8-CD04-C445-BB30-779394658DA7}" type="presParOf" srcId="{3E77504D-BE4D-114E-89E6-188E8BE2DEED}" destId="{7ADA287D-60E6-7741-849C-D54E3E398FC2}" srcOrd="0" destOrd="0" presId="urn:microsoft.com/office/officeart/2005/8/layout/pyramid2"/>
    <dgm:cxn modelId="{D4A59456-9E55-F546-98C7-03CE33DA0739}" type="presParOf" srcId="{3E77504D-BE4D-114E-89E6-188E8BE2DEED}" destId="{65A8D609-36C6-404A-ACB8-B4582BAE2C0E}" srcOrd="1" destOrd="0" presId="urn:microsoft.com/office/officeart/2005/8/layout/pyramid2"/>
    <dgm:cxn modelId="{4DE5FF73-5640-364F-82AB-038EE3C44BEB}" type="presParOf" srcId="{3E77504D-BE4D-114E-89E6-188E8BE2DEED}" destId="{E9D90357-4484-804D-B2AB-19B56C797192}" srcOrd="2" destOrd="0" presId="urn:microsoft.com/office/officeart/2005/8/layout/pyramid2"/>
    <dgm:cxn modelId="{AE2FD299-2048-D54D-AA7F-E599CA76D9D8}" type="presParOf" srcId="{3E77504D-BE4D-114E-89E6-188E8BE2DEED}" destId="{4067791D-3BB4-4442-B5A5-9004D403A4FA}" srcOrd="3" destOrd="0" presId="urn:microsoft.com/office/officeart/2005/8/layout/pyramid2"/>
    <dgm:cxn modelId="{2E123BB7-9AA1-D845-BA37-B21880B82C57}" type="presParOf" srcId="{3E77504D-BE4D-114E-89E6-188E8BE2DEED}" destId="{23F3825F-6B5F-0B4D-9508-1D0470A7884F}" srcOrd="4" destOrd="0" presId="urn:microsoft.com/office/officeart/2005/8/layout/pyramid2"/>
    <dgm:cxn modelId="{A5920F3C-97E0-9248-8B34-F056D1B13248}" type="presParOf" srcId="{3E77504D-BE4D-114E-89E6-188E8BE2DEED}" destId="{BCF77CB8-FD7A-EC47-9FB5-11FD90A8F804}" srcOrd="5" destOrd="0" presId="urn:microsoft.com/office/officeart/2005/8/layout/pyramid2"/>
    <dgm:cxn modelId="{C66E7F69-370B-804F-8B47-0C750D9FBA66}" type="presParOf" srcId="{3E77504D-BE4D-114E-89E6-188E8BE2DEED}" destId="{8088D781-ED4F-C944-9E87-37382384D126}" srcOrd="6" destOrd="0" presId="urn:microsoft.com/office/officeart/2005/8/layout/pyramid2"/>
    <dgm:cxn modelId="{8CC3C1D3-C3EF-EB41-9990-0C920FE9F665}" type="presParOf" srcId="{3E77504D-BE4D-114E-89E6-188E8BE2DEED}" destId="{D5AAA13B-3D8A-0A40-A27F-3E51B7EE8B4B}" srcOrd="7" destOrd="0" presId="urn:microsoft.com/office/officeart/2005/8/layout/pyramid2"/>
    <dgm:cxn modelId="{8D24CE4A-F7D4-034F-AE16-94A98E8C5D90}" type="presParOf" srcId="{3E77504D-BE4D-114E-89E6-188E8BE2DEED}" destId="{8C1EEE28-AC48-5243-A04B-8D8BDA85A153}" srcOrd="8" destOrd="0" presId="urn:microsoft.com/office/officeart/2005/8/layout/pyramid2"/>
    <dgm:cxn modelId="{89A9F90C-A6B2-9B47-A52C-061AB3757578}" type="presParOf" srcId="{3E77504D-BE4D-114E-89E6-188E8BE2DEED}" destId="{06ACF2EB-941C-1C45-85C8-9936D3754133}" srcOrd="9" destOrd="0" presId="urn:microsoft.com/office/officeart/2005/8/layout/pyramid2"/>
    <dgm:cxn modelId="{872DD395-1880-524C-97A2-1CCE7D42340E}" type="presParOf" srcId="{3E77504D-BE4D-114E-89E6-188E8BE2DEED}" destId="{49EFE693-CA77-534C-B792-98B0F56F88DA}" srcOrd="10" destOrd="0" presId="urn:microsoft.com/office/officeart/2005/8/layout/pyramid2"/>
    <dgm:cxn modelId="{67936F10-79EA-2A4C-9958-FC9C421496D2}" type="presParOf" srcId="{3E77504D-BE4D-114E-89E6-188E8BE2DEED}" destId="{7BCD3F3F-10B1-3B4F-BC48-ED57E93AC480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4C763C-2379-FB4B-B2ED-C4526A901B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4D3A4D-A5E3-4443-9906-F840FECA465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 dirty="0"/>
            <a:t>Data Preparation</a:t>
          </a:r>
          <a:r>
            <a:rPr lang="en-ZA" b="0" i="0" dirty="0"/>
            <a:t>: Standardized column names, removed units of measurement, and handled null values.</a:t>
          </a:r>
        </a:p>
      </dgm:t>
    </dgm:pt>
    <dgm:pt modelId="{59D39278-DD06-5C40-B367-F97FFECF283E}" type="parTrans" cxnId="{6DBBDD2E-DC93-AF46-A34B-FA516ABBEA3F}">
      <dgm:prSet/>
      <dgm:spPr/>
      <dgm:t>
        <a:bodyPr/>
        <a:lstStyle/>
        <a:p>
          <a:endParaRPr lang="en-GB"/>
        </a:p>
      </dgm:t>
    </dgm:pt>
    <dgm:pt modelId="{B06EF2F4-5286-0643-AE93-4D06242FCEEE}" type="sibTrans" cxnId="{6DBBDD2E-DC93-AF46-A34B-FA516ABBEA3F}">
      <dgm:prSet/>
      <dgm:spPr/>
      <dgm:t>
        <a:bodyPr/>
        <a:lstStyle/>
        <a:p>
          <a:endParaRPr lang="en-GB"/>
        </a:p>
      </dgm:t>
    </dgm:pt>
    <dgm:pt modelId="{B7F75F26-AF44-4D45-BFC1-6D3FDE7BE54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Feature Exclusion</a:t>
          </a:r>
          <a:r>
            <a:rPr lang="en-ZA" b="0" i="0"/>
            <a:t>: Excluded irrelevant features like drained_organic_soils, fires_in_organic_soils, and fires_in_humid_tropical_forests.</a:t>
          </a:r>
        </a:p>
      </dgm:t>
    </dgm:pt>
    <dgm:pt modelId="{A2BCFDED-D314-904B-BADC-79D68FD2876C}" type="parTrans" cxnId="{8F93610D-5D11-C841-8E6F-8D3A49883D79}">
      <dgm:prSet/>
      <dgm:spPr/>
      <dgm:t>
        <a:bodyPr/>
        <a:lstStyle/>
        <a:p>
          <a:endParaRPr lang="en-GB"/>
        </a:p>
      </dgm:t>
    </dgm:pt>
    <dgm:pt modelId="{D19353C4-B5D5-B749-BAAA-BC28562C6D9D}" type="sibTrans" cxnId="{8F93610D-5D11-C841-8E6F-8D3A49883D79}">
      <dgm:prSet/>
      <dgm:spPr/>
      <dgm:t>
        <a:bodyPr/>
        <a:lstStyle/>
        <a:p>
          <a:endParaRPr lang="en-GB"/>
        </a:p>
      </dgm:t>
    </dgm:pt>
    <dgm:pt modelId="{14D07045-E797-1447-87DA-6AB0BFE75B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China Data Handling</a:t>
          </a:r>
          <a:r>
            <a:rPr lang="en-ZA" b="0" i="0"/>
            <a:t>: Excluded China but retained China, Mainland for analysis.</a:t>
          </a:r>
        </a:p>
      </dgm:t>
    </dgm:pt>
    <dgm:pt modelId="{6AEFD743-B1A0-8540-81EF-FB4DC4BF004C}" type="parTrans" cxnId="{9D663EBF-D745-3048-8E9A-2960B79DF05F}">
      <dgm:prSet/>
      <dgm:spPr/>
      <dgm:t>
        <a:bodyPr/>
        <a:lstStyle/>
        <a:p>
          <a:endParaRPr lang="en-GB"/>
        </a:p>
      </dgm:t>
    </dgm:pt>
    <dgm:pt modelId="{AFEB50C2-C0A1-684A-912C-B8B668621AB6}" type="sibTrans" cxnId="{9D663EBF-D745-3048-8E9A-2960B79DF05F}">
      <dgm:prSet/>
      <dgm:spPr/>
      <dgm:t>
        <a:bodyPr/>
        <a:lstStyle/>
        <a:p>
          <a:endParaRPr lang="en-GB"/>
        </a:p>
      </dgm:t>
    </dgm:pt>
    <dgm:pt modelId="{8BE61237-534C-2443-A37E-8A79A3ECBD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 dirty="0"/>
            <a:t>Correlation Analysis</a:t>
          </a:r>
          <a:r>
            <a:rPr lang="en-ZA" b="0" i="0" dirty="0"/>
            <a:t>: Found very weak correlations between features (except year) and average temperature.</a:t>
          </a:r>
        </a:p>
      </dgm:t>
    </dgm:pt>
    <dgm:pt modelId="{6C69380D-F0DE-684B-BAFD-FB72F46E17E3}" type="parTrans" cxnId="{F3B87C8F-8624-B442-8FCC-DE8D7C2F02FB}">
      <dgm:prSet/>
      <dgm:spPr/>
      <dgm:t>
        <a:bodyPr/>
        <a:lstStyle/>
        <a:p>
          <a:endParaRPr lang="en-GB"/>
        </a:p>
      </dgm:t>
    </dgm:pt>
    <dgm:pt modelId="{E8B9F88B-A2BE-E640-A3D4-A5A5FF1BB2A3}" type="sibTrans" cxnId="{F3B87C8F-8624-B442-8FCC-DE8D7C2F02FB}">
      <dgm:prSet/>
      <dgm:spPr/>
      <dgm:t>
        <a:bodyPr/>
        <a:lstStyle/>
        <a:p>
          <a:endParaRPr lang="en-GB"/>
        </a:p>
      </dgm:t>
    </dgm:pt>
    <dgm:pt modelId="{FC42F17E-291E-3A4A-8BE8-87C81DBC65A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EDA Findings</a:t>
          </a:r>
          <a:r>
            <a:rPr lang="en-ZA" b="0" i="0"/>
            <a:t>: Identified a weak linear relationship between year and average temperature.</a:t>
          </a:r>
        </a:p>
      </dgm:t>
    </dgm:pt>
    <dgm:pt modelId="{A08D9104-BE7E-6A41-8E36-F89D2A33812E}" type="parTrans" cxnId="{944DE316-5800-804C-ACBD-887749F0F4AA}">
      <dgm:prSet/>
      <dgm:spPr/>
      <dgm:t>
        <a:bodyPr/>
        <a:lstStyle/>
        <a:p>
          <a:endParaRPr lang="en-GB"/>
        </a:p>
      </dgm:t>
    </dgm:pt>
    <dgm:pt modelId="{25E8815E-5C5E-6C44-86FA-6008B8BC8066}" type="sibTrans" cxnId="{944DE316-5800-804C-ACBD-887749F0F4AA}">
      <dgm:prSet/>
      <dgm:spPr/>
      <dgm:t>
        <a:bodyPr/>
        <a:lstStyle/>
        <a:p>
          <a:endParaRPr lang="en-GB"/>
        </a:p>
      </dgm:t>
    </dgm:pt>
    <dgm:pt modelId="{CF09D936-AC4E-C448-ACE1-BEC4738BEFC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Model Performance</a:t>
          </a:r>
          <a:r>
            <a:rPr lang="en-ZA" b="0" i="0"/>
            <a:t>: Simple Linear Regression model showed inadequate performance for temperature prediction.</a:t>
          </a:r>
        </a:p>
      </dgm:t>
    </dgm:pt>
    <dgm:pt modelId="{642E673C-BD81-1C49-8D9D-DA7E4DE62280}" type="parTrans" cxnId="{DB5725B7-DCAF-6147-9CD4-D4EBB70C55CC}">
      <dgm:prSet/>
      <dgm:spPr/>
      <dgm:t>
        <a:bodyPr/>
        <a:lstStyle/>
        <a:p>
          <a:endParaRPr lang="en-GB"/>
        </a:p>
      </dgm:t>
    </dgm:pt>
    <dgm:pt modelId="{6A28A422-7785-9C47-80EE-C7718ADEBBE3}" type="sibTrans" cxnId="{DB5725B7-DCAF-6147-9CD4-D4EBB70C55CC}">
      <dgm:prSet/>
      <dgm:spPr/>
      <dgm:t>
        <a:bodyPr/>
        <a:lstStyle/>
        <a:p>
          <a:endParaRPr lang="en-GB"/>
        </a:p>
      </dgm:t>
    </dgm:pt>
    <dgm:pt modelId="{6C1B7D47-F3AE-4C43-94DD-F6FC3BDFDAF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Recommendations</a:t>
          </a:r>
          <a:r>
            <a:rPr lang="en-ZA" b="0" i="0"/>
            <a:t>: Refine data collection, set clear objectives, adopt advanced models, and continuously reassess methodology.</a:t>
          </a:r>
        </a:p>
      </dgm:t>
    </dgm:pt>
    <dgm:pt modelId="{EAB119D4-2EBB-6A48-99A1-775C1E20E37F}" type="parTrans" cxnId="{D3105EC3-15FD-A547-A616-750AA4E1CC7F}">
      <dgm:prSet/>
      <dgm:spPr/>
      <dgm:t>
        <a:bodyPr/>
        <a:lstStyle/>
        <a:p>
          <a:endParaRPr lang="en-GB"/>
        </a:p>
      </dgm:t>
    </dgm:pt>
    <dgm:pt modelId="{82F6D1B2-F9B6-D34C-9F85-7935224498B6}" type="sibTrans" cxnId="{D3105EC3-15FD-A547-A616-750AA4E1CC7F}">
      <dgm:prSet/>
      <dgm:spPr/>
      <dgm:t>
        <a:bodyPr/>
        <a:lstStyle/>
        <a:p>
          <a:endParaRPr lang="en-GB"/>
        </a:p>
      </dgm:t>
    </dgm:pt>
    <dgm:pt modelId="{B1A13607-EBA0-4C41-815F-D5051EACF3A9}" type="pres">
      <dgm:prSet presAssocID="{A54C763C-2379-FB4B-B2ED-C4526A901BD6}" presName="vert0" presStyleCnt="0">
        <dgm:presLayoutVars>
          <dgm:dir/>
          <dgm:animOne val="branch"/>
          <dgm:animLvl val="lvl"/>
        </dgm:presLayoutVars>
      </dgm:prSet>
      <dgm:spPr/>
    </dgm:pt>
    <dgm:pt modelId="{F94DA3D1-2EBE-854D-AB5F-413D6CABE502}" type="pres">
      <dgm:prSet presAssocID="{EE4D3A4D-A5E3-4443-9906-F840FECA465B}" presName="thickLine" presStyleLbl="alignNode1" presStyleIdx="0" presStyleCnt="7"/>
      <dgm:spPr/>
    </dgm:pt>
    <dgm:pt modelId="{7A94DADC-A77C-DA43-810B-0279F4654256}" type="pres">
      <dgm:prSet presAssocID="{EE4D3A4D-A5E3-4443-9906-F840FECA465B}" presName="horz1" presStyleCnt="0"/>
      <dgm:spPr/>
    </dgm:pt>
    <dgm:pt modelId="{719807B2-EFFA-2E46-9E98-16E73ECE582A}" type="pres">
      <dgm:prSet presAssocID="{EE4D3A4D-A5E3-4443-9906-F840FECA465B}" presName="tx1" presStyleLbl="revTx" presStyleIdx="0" presStyleCnt="7"/>
      <dgm:spPr/>
    </dgm:pt>
    <dgm:pt modelId="{299646DC-1CB0-B545-B17A-FCFEDF8BA72C}" type="pres">
      <dgm:prSet presAssocID="{EE4D3A4D-A5E3-4443-9906-F840FECA465B}" presName="vert1" presStyleCnt="0"/>
      <dgm:spPr/>
    </dgm:pt>
    <dgm:pt modelId="{90CEFEA8-F74D-2E46-8DAC-E00A9EFBA98F}" type="pres">
      <dgm:prSet presAssocID="{B7F75F26-AF44-4D45-BFC1-6D3FDE7BE548}" presName="thickLine" presStyleLbl="alignNode1" presStyleIdx="1" presStyleCnt="7"/>
      <dgm:spPr/>
    </dgm:pt>
    <dgm:pt modelId="{7D51D04E-45DA-5C4B-9439-7FDDF6C69799}" type="pres">
      <dgm:prSet presAssocID="{B7F75F26-AF44-4D45-BFC1-6D3FDE7BE548}" presName="horz1" presStyleCnt="0"/>
      <dgm:spPr/>
    </dgm:pt>
    <dgm:pt modelId="{35FD5901-3B5A-AE4C-9B55-28B90872C79D}" type="pres">
      <dgm:prSet presAssocID="{B7F75F26-AF44-4D45-BFC1-6D3FDE7BE548}" presName="tx1" presStyleLbl="revTx" presStyleIdx="1" presStyleCnt="7"/>
      <dgm:spPr/>
    </dgm:pt>
    <dgm:pt modelId="{7DFFB1F5-D98D-A64B-B318-4336EF52E574}" type="pres">
      <dgm:prSet presAssocID="{B7F75F26-AF44-4D45-BFC1-6D3FDE7BE548}" presName="vert1" presStyleCnt="0"/>
      <dgm:spPr/>
    </dgm:pt>
    <dgm:pt modelId="{F0CBC9D7-EF61-DB4D-B39C-58D0F625DC55}" type="pres">
      <dgm:prSet presAssocID="{14D07045-E797-1447-87DA-6AB0BFE75B23}" presName="thickLine" presStyleLbl="alignNode1" presStyleIdx="2" presStyleCnt="7"/>
      <dgm:spPr/>
    </dgm:pt>
    <dgm:pt modelId="{C94AB941-DCF0-EE42-9709-91C6FBE83A80}" type="pres">
      <dgm:prSet presAssocID="{14D07045-E797-1447-87DA-6AB0BFE75B23}" presName="horz1" presStyleCnt="0"/>
      <dgm:spPr/>
    </dgm:pt>
    <dgm:pt modelId="{7E6BF232-6B7C-D841-9E99-5360B2BF04C2}" type="pres">
      <dgm:prSet presAssocID="{14D07045-E797-1447-87DA-6AB0BFE75B23}" presName="tx1" presStyleLbl="revTx" presStyleIdx="2" presStyleCnt="7"/>
      <dgm:spPr/>
    </dgm:pt>
    <dgm:pt modelId="{02795BED-8391-B14A-A6EF-0A0BE15652A0}" type="pres">
      <dgm:prSet presAssocID="{14D07045-E797-1447-87DA-6AB0BFE75B23}" presName="vert1" presStyleCnt="0"/>
      <dgm:spPr/>
    </dgm:pt>
    <dgm:pt modelId="{3AC23102-6CE8-3E4C-812B-A10A073C038E}" type="pres">
      <dgm:prSet presAssocID="{8BE61237-534C-2443-A37E-8A79A3ECBDEE}" presName="thickLine" presStyleLbl="alignNode1" presStyleIdx="3" presStyleCnt="7"/>
      <dgm:spPr/>
    </dgm:pt>
    <dgm:pt modelId="{687FCA34-85D4-1040-ABDC-5A45C869D0CC}" type="pres">
      <dgm:prSet presAssocID="{8BE61237-534C-2443-A37E-8A79A3ECBDEE}" presName="horz1" presStyleCnt="0"/>
      <dgm:spPr/>
    </dgm:pt>
    <dgm:pt modelId="{19C54B45-6A8D-CE40-9D98-E748D5A29C67}" type="pres">
      <dgm:prSet presAssocID="{8BE61237-534C-2443-A37E-8A79A3ECBDEE}" presName="tx1" presStyleLbl="revTx" presStyleIdx="3" presStyleCnt="7"/>
      <dgm:spPr/>
    </dgm:pt>
    <dgm:pt modelId="{169367DA-6B26-0043-B05D-D917348C4837}" type="pres">
      <dgm:prSet presAssocID="{8BE61237-534C-2443-A37E-8A79A3ECBDEE}" presName="vert1" presStyleCnt="0"/>
      <dgm:spPr/>
    </dgm:pt>
    <dgm:pt modelId="{ED804E27-4247-F24E-8DBB-C42382ADA017}" type="pres">
      <dgm:prSet presAssocID="{FC42F17E-291E-3A4A-8BE8-87C81DBC65AD}" presName="thickLine" presStyleLbl="alignNode1" presStyleIdx="4" presStyleCnt="7"/>
      <dgm:spPr/>
    </dgm:pt>
    <dgm:pt modelId="{59649592-3F7B-4740-9AD6-6A89977140E5}" type="pres">
      <dgm:prSet presAssocID="{FC42F17E-291E-3A4A-8BE8-87C81DBC65AD}" presName="horz1" presStyleCnt="0"/>
      <dgm:spPr/>
    </dgm:pt>
    <dgm:pt modelId="{CABD289E-185B-5A4D-A5AA-203920D331B4}" type="pres">
      <dgm:prSet presAssocID="{FC42F17E-291E-3A4A-8BE8-87C81DBC65AD}" presName="tx1" presStyleLbl="revTx" presStyleIdx="4" presStyleCnt="7"/>
      <dgm:spPr/>
    </dgm:pt>
    <dgm:pt modelId="{EAFF8222-B253-7E44-8271-AAB580D8DB79}" type="pres">
      <dgm:prSet presAssocID="{FC42F17E-291E-3A4A-8BE8-87C81DBC65AD}" presName="vert1" presStyleCnt="0"/>
      <dgm:spPr/>
    </dgm:pt>
    <dgm:pt modelId="{3BE75514-1DE4-E940-B034-D657D8EEED35}" type="pres">
      <dgm:prSet presAssocID="{CF09D936-AC4E-C448-ACE1-BEC4738BEFC6}" presName="thickLine" presStyleLbl="alignNode1" presStyleIdx="5" presStyleCnt="7"/>
      <dgm:spPr/>
    </dgm:pt>
    <dgm:pt modelId="{1DD1B5E3-A327-6D43-961E-9E53E858C31C}" type="pres">
      <dgm:prSet presAssocID="{CF09D936-AC4E-C448-ACE1-BEC4738BEFC6}" presName="horz1" presStyleCnt="0"/>
      <dgm:spPr/>
    </dgm:pt>
    <dgm:pt modelId="{96DFF9B5-4735-3748-B813-DD08A3EB855C}" type="pres">
      <dgm:prSet presAssocID="{CF09D936-AC4E-C448-ACE1-BEC4738BEFC6}" presName="tx1" presStyleLbl="revTx" presStyleIdx="5" presStyleCnt="7"/>
      <dgm:spPr/>
    </dgm:pt>
    <dgm:pt modelId="{A3C3E01C-148E-FB4C-A121-E99FE9112279}" type="pres">
      <dgm:prSet presAssocID="{CF09D936-AC4E-C448-ACE1-BEC4738BEFC6}" presName="vert1" presStyleCnt="0"/>
      <dgm:spPr/>
    </dgm:pt>
    <dgm:pt modelId="{0D60BFB8-C03C-3A49-B77E-1E549BB802BA}" type="pres">
      <dgm:prSet presAssocID="{6C1B7D47-F3AE-4C43-94DD-F6FC3BDFDAF3}" presName="thickLine" presStyleLbl="alignNode1" presStyleIdx="6" presStyleCnt="7"/>
      <dgm:spPr/>
    </dgm:pt>
    <dgm:pt modelId="{512B7B1D-C8E7-F34E-9CBA-245285911865}" type="pres">
      <dgm:prSet presAssocID="{6C1B7D47-F3AE-4C43-94DD-F6FC3BDFDAF3}" presName="horz1" presStyleCnt="0"/>
      <dgm:spPr/>
    </dgm:pt>
    <dgm:pt modelId="{A30427EF-7266-B74F-91A4-162A865A0E1B}" type="pres">
      <dgm:prSet presAssocID="{6C1B7D47-F3AE-4C43-94DD-F6FC3BDFDAF3}" presName="tx1" presStyleLbl="revTx" presStyleIdx="6" presStyleCnt="7"/>
      <dgm:spPr/>
    </dgm:pt>
    <dgm:pt modelId="{1243580F-8171-3A45-8093-9A0F8C68252A}" type="pres">
      <dgm:prSet presAssocID="{6C1B7D47-F3AE-4C43-94DD-F6FC3BDFDAF3}" presName="vert1" presStyleCnt="0"/>
      <dgm:spPr/>
    </dgm:pt>
  </dgm:ptLst>
  <dgm:cxnLst>
    <dgm:cxn modelId="{8F93610D-5D11-C841-8E6F-8D3A49883D79}" srcId="{A54C763C-2379-FB4B-B2ED-C4526A901BD6}" destId="{B7F75F26-AF44-4D45-BFC1-6D3FDE7BE548}" srcOrd="1" destOrd="0" parTransId="{A2BCFDED-D314-904B-BADC-79D68FD2876C}" sibTransId="{D19353C4-B5D5-B749-BAAA-BC28562C6D9D}"/>
    <dgm:cxn modelId="{944DE316-5800-804C-ACBD-887749F0F4AA}" srcId="{A54C763C-2379-FB4B-B2ED-C4526A901BD6}" destId="{FC42F17E-291E-3A4A-8BE8-87C81DBC65AD}" srcOrd="4" destOrd="0" parTransId="{A08D9104-BE7E-6A41-8E36-F89D2A33812E}" sibTransId="{25E8815E-5C5E-6C44-86FA-6008B8BC8066}"/>
    <dgm:cxn modelId="{6DBBDD2E-DC93-AF46-A34B-FA516ABBEA3F}" srcId="{A54C763C-2379-FB4B-B2ED-C4526A901BD6}" destId="{EE4D3A4D-A5E3-4443-9906-F840FECA465B}" srcOrd="0" destOrd="0" parTransId="{59D39278-DD06-5C40-B367-F97FFECF283E}" sibTransId="{B06EF2F4-5286-0643-AE93-4D06242FCEEE}"/>
    <dgm:cxn modelId="{857C4A39-9D0F-B740-A521-C413E4F1900C}" type="presOf" srcId="{EE4D3A4D-A5E3-4443-9906-F840FECA465B}" destId="{719807B2-EFFA-2E46-9E98-16E73ECE582A}" srcOrd="0" destOrd="0" presId="urn:microsoft.com/office/officeart/2008/layout/LinedList"/>
    <dgm:cxn modelId="{0A682D50-0B02-5D4E-AE41-58711BEC3832}" type="presOf" srcId="{8BE61237-534C-2443-A37E-8A79A3ECBDEE}" destId="{19C54B45-6A8D-CE40-9D98-E748D5A29C67}" srcOrd="0" destOrd="0" presId="urn:microsoft.com/office/officeart/2008/layout/LinedList"/>
    <dgm:cxn modelId="{1878F95E-69D5-7041-8179-1FA858EB298D}" type="presOf" srcId="{6C1B7D47-F3AE-4C43-94DD-F6FC3BDFDAF3}" destId="{A30427EF-7266-B74F-91A4-162A865A0E1B}" srcOrd="0" destOrd="0" presId="urn:microsoft.com/office/officeart/2008/layout/LinedList"/>
    <dgm:cxn modelId="{F3B87C8F-8624-B442-8FCC-DE8D7C2F02FB}" srcId="{A54C763C-2379-FB4B-B2ED-C4526A901BD6}" destId="{8BE61237-534C-2443-A37E-8A79A3ECBDEE}" srcOrd="3" destOrd="0" parTransId="{6C69380D-F0DE-684B-BAFD-FB72F46E17E3}" sibTransId="{E8B9F88B-A2BE-E640-A3D4-A5A5FF1BB2A3}"/>
    <dgm:cxn modelId="{0F718796-F755-EE46-8981-90B275B2B2B2}" type="presOf" srcId="{A54C763C-2379-FB4B-B2ED-C4526A901BD6}" destId="{B1A13607-EBA0-4C41-815F-D5051EACF3A9}" srcOrd="0" destOrd="0" presId="urn:microsoft.com/office/officeart/2008/layout/LinedList"/>
    <dgm:cxn modelId="{DB5725B7-DCAF-6147-9CD4-D4EBB70C55CC}" srcId="{A54C763C-2379-FB4B-B2ED-C4526A901BD6}" destId="{CF09D936-AC4E-C448-ACE1-BEC4738BEFC6}" srcOrd="5" destOrd="0" parTransId="{642E673C-BD81-1C49-8D9D-DA7E4DE62280}" sibTransId="{6A28A422-7785-9C47-80EE-C7718ADEBBE3}"/>
    <dgm:cxn modelId="{604765BB-E080-E945-9B0B-725560C686AF}" type="presOf" srcId="{CF09D936-AC4E-C448-ACE1-BEC4738BEFC6}" destId="{96DFF9B5-4735-3748-B813-DD08A3EB855C}" srcOrd="0" destOrd="0" presId="urn:microsoft.com/office/officeart/2008/layout/LinedList"/>
    <dgm:cxn modelId="{9D663EBF-D745-3048-8E9A-2960B79DF05F}" srcId="{A54C763C-2379-FB4B-B2ED-C4526A901BD6}" destId="{14D07045-E797-1447-87DA-6AB0BFE75B23}" srcOrd="2" destOrd="0" parTransId="{6AEFD743-B1A0-8540-81EF-FB4DC4BF004C}" sibTransId="{AFEB50C2-C0A1-684A-912C-B8B668621AB6}"/>
    <dgm:cxn modelId="{D3105EC3-15FD-A547-A616-750AA4E1CC7F}" srcId="{A54C763C-2379-FB4B-B2ED-C4526A901BD6}" destId="{6C1B7D47-F3AE-4C43-94DD-F6FC3BDFDAF3}" srcOrd="6" destOrd="0" parTransId="{EAB119D4-2EBB-6A48-99A1-775C1E20E37F}" sibTransId="{82F6D1B2-F9B6-D34C-9F85-7935224498B6}"/>
    <dgm:cxn modelId="{FE0E72CA-9978-C54F-AA8B-A52E886C7C3F}" type="presOf" srcId="{B7F75F26-AF44-4D45-BFC1-6D3FDE7BE548}" destId="{35FD5901-3B5A-AE4C-9B55-28B90872C79D}" srcOrd="0" destOrd="0" presId="urn:microsoft.com/office/officeart/2008/layout/LinedList"/>
    <dgm:cxn modelId="{42A001D1-3A2D-EB42-BDCA-C9DEFE2CD1F5}" type="presOf" srcId="{FC42F17E-291E-3A4A-8BE8-87C81DBC65AD}" destId="{CABD289E-185B-5A4D-A5AA-203920D331B4}" srcOrd="0" destOrd="0" presId="urn:microsoft.com/office/officeart/2008/layout/LinedList"/>
    <dgm:cxn modelId="{9B569AD8-6C48-2C40-9A9E-FD41B7AF68BF}" type="presOf" srcId="{14D07045-E797-1447-87DA-6AB0BFE75B23}" destId="{7E6BF232-6B7C-D841-9E99-5360B2BF04C2}" srcOrd="0" destOrd="0" presId="urn:microsoft.com/office/officeart/2008/layout/LinedList"/>
    <dgm:cxn modelId="{48F7BE71-54D2-3348-9802-46A0D8AFE66D}" type="presParOf" srcId="{B1A13607-EBA0-4C41-815F-D5051EACF3A9}" destId="{F94DA3D1-2EBE-854D-AB5F-413D6CABE502}" srcOrd="0" destOrd="0" presId="urn:microsoft.com/office/officeart/2008/layout/LinedList"/>
    <dgm:cxn modelId="{CEA24402-10FD-8D4B-8586-BC61AB9C365F}" type="presParOf" srcId="{B1A13607-EBA0-4C41-815F-D5051EACF3A9}" destId="{7A94DADC-A77C-DA43-810B-0279F4654256}" srcOrd="1" destOrd="0" presId="urn:microsoft.com/office/officeart/2008/layout/LinedList"/>
    <dgm:cxn modelId="{E35E347E-4B10-1A42-82A6-96CE086111BF}" type="presParOf" srcId="{7A94DADC-A77C-DA43-810B-0279F4654256}" destId="{719807B2-EFFA-2E46-9E98-16E73ECE582A}" srcOrd="0" destOrd="0" presId="urn:microsoft.com/office/officeart/2008/layout/LinedList"/>
    <dgm:cxn modelId="{AA6B975A-8C90-304D-9D0E-7909DF8D3C23}" type="presParOf" srcId="{7A94DADC-A77C-DA43-810B-0279F4654256}" destId="{299646DC-1CB0-B545-B17A-FCFEDF8BA72C}" srcOrd="1" destOrd="0" presId="urn:microsoft.com/office/officeart/2008/layout/LinedList"/>
    <dgm:cxn modelId="{C470E599-5047-B048-ABAB-302281C47414}" type="presParOf" srcId="{B1A13607-EBA0-4C41-815F-D5051EACF3A9}" destId="{90CEFEA8-F74D-2E46-8DAC-E00A9EFBA98F}" srcOrd="2" destOrd="0" presId="urn:microsoft.com/office/officeart/2008/layout/LinedList"/>
    <dgm:cxn modelId="{2CE0C400-FDA2-844F-9CD8-970B071F115E}" type="presParOf" srcId="{B1A13607-EBA0-4C41-815F-D5051EACF3A9}" destId="{7D51D04E-45DA-5C4B-9439-7FDDF6C69799}" srcOrd="3" destOrd="0" presId="urn:microsoft.com/office/officeart/2008/layout/LinedList"/>
    <dgm:cxn modelId="{15A36895-46A5-9140-AD32-C12B5A4451A5}" type="presParOf" srcId="{7D51D04E-45DA-5C4B-9439-7FDDF6C69799}" destId="{35FD5901-3B5A-AE4C-9B55-28B90872C79D}" srcOrd="0" destOrd="0" presId="urn:microsoft.com/office/officeart/2008/layout/LinedList"/>
    <dgm:cxn modelId="{230C9195-86D9-FC48-8177-4BCF981BAE3A}" type="presParOf" srcId="{7D51D04E-45DA-5C4B-9439-7FDDF6C69799}" destId="{7DFFB1F5-D98D-A64B-B318-4336EF52E574}" srcOrd="1" destOrd="0" presId="urn:microsoft.com/office/officeart/2008/layout/LinedList"/>
    <dgm:cxn modelId="{323B9849-32A5-9641-B6A6-2F222E9E61FA}" type="presParOf" srcId="{B1A13607-EBA0-4C41-815F-D5051EACF3A9}" destId="{F0CBC9D7-EF61-DB4D-B39C-58D0F625DC55}" srcOrd="4" destOrd="0" presId="urn:microsoft.com/office/officeart/2008/layout/LinedList"/>
    <dgm:cxn modelId="{5CA622C2-75F0-124D-8FCD-614DE9551EA2}" type="presParOf" srcId="{B1A13607-EBA0-4C41-815F-D5051EACF3A9}" destId="{C94AB941-DCF0-EE42-9709-91C6FBE83A80}" srcOrd="5" destOrd="0" presId="urn:microsoft.com/office/officeart/2008/layout/LinedList"/>
    <dgm:cxn modelId="{EE31251F-8EAD-9749-81DE-786BF9C41D1D}" type="presParOf" srcId="{C94AB941-DCF0-EE42-9709-91C6FBE83A80}" destId="{7E6BF232-6B7C-D841-9E99-5360B2BF04C2}" srcOrd="0" destOrd="0" presId="urn:microsoft.com/office/officeart/2008/layout/LinedList"/>
    <dgm:cxn modelId="{E9F99A9D-0776-F443-8C8F-D8B3614CA10A}" type="presParOf" srcId="{C94AB941-DCF0-EE42-9709-91C6FBE83A80}" destId="{02795BED-8391-B14A-A6EF-0A0BE15652A0}" srcOrd="1" destOrd="0" presId="urn:microsoft.com/office/officeart/2008/layout/LinedList"/>
    <dgm:cxn modelId="{B3F931C9-3DB3-3D43-B051-C1230D252DB2}" type="presParOf" srcId="{B1A13607-EBA0-4C41-815F-D5051EACF3A9}" destId="{3AC23102-6CE8-3E4C-812B-A10A073C038E}" srcOrd="6" destOrd="0" presId="urn:microsoft.com/office/officeart/2008/layout/LinedList"/>
    <dgm:cxn modelId="{02C232FE-49F9-DB4D-A68B-DEC6745B0ED6}" type="presParOf" srcId="{B1A13607-EBA0-4C41-815F-D5051EACF3A9}" destId="{687FCA34-85D4-1040-ABDC-5A45C869D0CC}" srcOrd="7" destOrd="0" presId="urn:microsoft.com/office/officeart/2008/layout/LinedList"/>
    <dgm:cxn modelId="{AF78CCFF-98BE-ED4B-95C7-542FF80120FB}" type="presParOf" srcId="{687FCA34-85D4-1040-ABDC-5A45C869D0CC}" destId="{19C54B45-6A8D-CE40-9D98-E748D5A29C67}" srcOrd="0" destOrd="0" presId="urn:microsoft.com/office/officeart/2008/layout/LinedList"/>
    <dgm:cxn modelId="{FD8E162D-535C-6942-9812-A5DD0041CD37}" type="presParOf" srcId="{687FCA34-85D4-1040-ABDC-5A45C869D0CC}" destId="{169367DA-6B26-0043-B05D-D917348C4837}" srcOrd="1" destOrd="0" presId="urn:microsoft.com/office/officeart/2008/layout/LinedList"/>
    <dgm:cxn modelId="{43FC1ABA-D506-C84F-9FD5-1F45DBB918B3}" type="presParOf" srcId="{B1A13607-EBA0-4C41-815F-D5051EACF3A9}" destId="{ED804E27-4247-F24E-8DBB-C42382ADA017}" srcOrd="8" destOrd="0" presId="urn:microsoft.com/office/officeart/2008/layout/LinedList"/>
    <dgm:cxn modelId="{D1C69E08-877B-5742-A612-B87A244CDF31}" type="presParOf" srcId="{B1A13607-EBA0-4C41-815F-D5051EACF3A9}" destId="{59649592-3F7B-4740-9AD6-6A89977140E5}" srcOrd="9" destOrd="0" presId="urn:microsoft.com/office/officeart/2008/layout/LinedList"/>
    <dgm:cxn modelId="{1E3D980F-200A-464E-AE23-F2DBA7319EDE}" type="presParOf" srcId="{59649592-3F7B-4740-9AD6-6A89977140E5}" destId="{CABD289E-185B-5A4D-A5AA-203920D331B4}" srcOrd="0" destOrd="0" presId="urn:microsoft.com/office/officeart/2008/layout/LinedList"/>
    <dgm:cxn modelId="{BB9C71BB-4BD3-BC43-AFCB-0A3FB567810D}" type="presParOf" srcId="{59649592-3F7B-4740-9AD6-6A89977140E5}" destId="{EAFF8222-B253-7E44-8271-AAB580D8DB79}" srcOrd="1" destOrd="0" presId="urn:microsoft.com/office/officeart/2008/layout/LinedList"/>
    <dgm:cxn modelId="{DCA3C644-1518-9F44-A308-0EED958235DB}" type="presParOf" srcId="{B1A13607-EBA0-4C41-815F-D5051EACF3A9}" destId="{3BE75514-1DE4-E940-B034-D657D8EEED35}" srcOrd="10" destOrd="0" presId="urn:microsoft.com/office/officeart/2008/layout/LinedList"/>
    <dgm:cxn modelId="{06EEFD73-2EE7-2F40-A96E-2FEFC3DEFF59}" type="presParOf" srcId="{B1A13607-EBA0-4C41-815F-D5051EACF3A9}" destId="{1DD1B5E3-A327-6D43-961E-9E53E858C31C}" srcOrd="11" destOrd="0" presId="urn:microsoft.com/office/officeart/2008/layout/LinedList"/>
    <dgm:cxn modelId="{007B1165-D764-1E48-BE22-CF20B3B42BFE}" type="presParOf" srcId="{1DD1B5E3-A327-6D43-961E-9E53E858C31C}" destId="{96DFF9B5-4735-3748-B813-DD08A3EB855C}" srcOrd="0" destOrd="0" presId="urn:microsoft.com/office/officeart/2008/layout/LinedList"/>
    <dgm:cxn modelId="{8C550EEF-E7B7-9C40-99A5-F0DF0343896A}" type="presParOf" srcId="{1DD1B5E3-A327-6D43-961E-9E53E858C31C}" destId="{A3C3E01C-148E-FB4C-A121-E99FE9112279}" srcOrd="1" destOrd="0" presId="urn:microsoft.com/office/officeart/2008/layout/LinedList"/>
    <dgm:cxn modelId="{3AB753D6-F94F-7741-B947-98B1C7B0A0B9}" type="presParOf" srcId="{B1A13607-EBA0-4C41-815F-D5051EACF3A9}" destId="{0D60BFB8-C03C-3A49-B77E-1E549BB802BA}" srcOrd="12" destOrd="0" presId="urn:microsoft.com/office/officeart/2008/layout/LinedList"/>
    <dgm:cxn modelId="{205284BE-B6D3-3740-97EB-8A5DCB13B78F}" type="presParOf" srcId="{B1A13607-EBA0-4C41-815F-D5051EACF3A9}" destId="{512B7B1D-C8E7-F34E-9CBA-245285911865}" srcOrd="13" destOrd="0" presId="urn:microsoft.com/office/officeart/2008/layout/LinedList"/>
    <dgm:cxn modelId="{55B62986-7F5E-454F-AABC-39588032F56C}" type="presParOf" srcId="{512B7B1D-C8E7-F34E-9CBA-245285911865}" destId="{A30427EF-7266-B74F-91A4-162A865A0E1B}" srcOrd="0" destOrd="0" presId="urn:microsoft.com/office/officeart/2008/layout/LinedList"/>
    <dgm:cxn modelId="{76868336-7501-9D49-8ED4-3B01522F16B8}" type="presParOf" srcId="{512B7B1D-C8E7-F34E-9CBA-245285911865}" destId="{1243580F-8171-3A45-8093-9A0F8C6825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8747-514D-EC48-8684-FB8C3B14B221}">
      <dsp:nvSpPr>
        <dsp:cNvPr id="0" name=""/>
        <dsp:cNvSpPr/>
      </dsp:nvSpPr>
      <dsp:spPr>
        <a:xfrm>
          <a:off x="1033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Data Preparation</a:t>
          </a:r>
          <a:r>
            <a:rPr lang="en-ZA" sz="1000" b="0" i="0" kern="1200" dirty="0"/>
            <a:t>:</a:t>
          </a:r>
          <a:endParaRPr lang="en-GB" sz="1000" kern="1200" dirty="0"/>
        </a:p>
      </dsp:txBody>
      <dsp:txXfrm>
        <a:off x="1033" y="1092851"/>
        <a:ext cx="1298397" cy="505802"/>
      </dsp:txXfrm>
    </dsp:sp>
    <dsp:sp modelId="{B4B9F4D3-41E7-F449-94B4-6DD3E162A6FA}">
      <dsp:nvSpPr>
        <dsp:cNvPr id="0" name=""/>
        <dsp:cNvSpPr/>
      </dsp:nvSpPr>
      <dsp:spPr>
        <a:xfrm>
          <a:off x="266970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Importing Packages, Loading Data, and Data Cleaning.</a:t>
          </a:r>
          <a:endParaRPr lang="en-GB" sz="1000" kern="1200" dirty="0"/>
        </a:p>
      </dsp:txBody>
      <dsp:txXfrm>
        <a:off x="292012" y="1623695"/>
        <a:ext cx="1248313" cy="804916"/>
      </dsp:txXfrm>
    </dsp:sp>
    <dsp:sp modelId="{9C811F10-5345-8947-B196-8ED46F0B8AAD}">
      <dsp:nvSpPr>
        <dsp:cNvPr id="0" name=""/>
        <dsp:cNvSpPr/>
      </dsp:nvSpPr>
      <dsp:spPr>
        <a:xfrm>
          <a:off x="1496263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496263" y="1248773"/>
        <a:ext cx="320305" cy="193957"/>
      </dsp:txXfrm>
    </dsp:sp>
    <dsp:sp modelId="{9547B50A-A56F-2D4B-A630-84BDE5DC02A8}">
      <dsp:nvSpPr>
        <dsp:cNvPr id="0" name=""/>
        <dsp:cNvSpPr/>
      </dsp:nvSpPr>
      <dsp:spPr>
        <a:xfrm>
          <a:off x="2086760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Exploratory Data Analysis (EDA)</a:t>
          </a:r>
          <a:r>
            <a:rPr lang="en-ZA" sz="1000" b="0" i="0" kern="1200" dirty="0"/>
            <a:t>:</a:t>
          </a:r>
        </a:p>
      </dsp:txBody>
      <dsp:txXfrm>
        <a:off x="2086760" y="1092851"/>
        <a:ext cx="1298397" cy="505802"/>
      </dsp:txXfrm>
    </dsp:sp>
    <dsp:sp modelId="{262FAB05-8A15-C94A-8C68-07E8957FF4ED}">
      <dsp:nvSpPr>
        <dsp:cNvPr id="0" name=""/>
        <dsp:cNvSpPr/>
      </dsp:nvSpPr>
      <dsp:spPr>
        <a:xfrm>
          <a:off x="2352697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Visualizations and summary statistics.</a:t>
          </a:r>
        </a:p>
      </dsp:txBody>
      <dsp:txXfrm>
        <a:off x="2377739" y="1623695"/>
        <a:ext cx="1248313" cy="804916"/>
      </dsp:txXfrm>
    </dsp:sp>
    <dsp:sp modelId="{52F940A6-A444-3143-A180-372F626EAB00}">
      <dsp:nvSpPr>
        <dsp:cNvPr id="0" name=""/>
        <dsp:cNvSpPr/>
      </dsp:nvSpPr>
      <dsp:spPr>
        <a:xfrm>
          <a:off x="3581991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81991" y="1248773"/>
        <a:ext cx="320305" cy="193957"/>
      </dsp:txXfrm>
    </dsp:sp>
    <dsp:sp modelId="{A5DCD1BD-5973-E84F-AD02-DDFD368E3300}">
      <dsp:nvSpPr>
        <dsp:cNvPr id="0" name=""/>
        <dsp:cNvSpPr/>
      </dsp:nvSpPr>
      <dsp:spPr>
        <a:xfrm>
          <a:off x="4172488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Modelling and Evaluation</a:t>
          </a:r>
          <a:r>
            <a:rPr lang="en-ZA" sz="1000" b="0" i="0" kern="1200" dirty="0"/>
            <a:t>: </a:t>
          </a:r>
          <a:br>
            <a:rPr lang="en-ZA" sz="1000" b="0" i="0" kern="1200" dirty="0"/>
          </a:br>
          <a:endParaRPr lang="en-ZA" sz="1000" b="0" i="0" kern="1200" dirty="0"/>
        </a:p>
      </dsp:txBody>
      <dsp:txXfrm>
        <a:off x="4172488" y="1092851"/>
        <a:ext cx="1298397" cy="505802"/>
      </dsp:txXfrm>
    </dsp:sp>
    <dsp:sp modelId="{7DCB834E-5B7C-0A49-B340-5374F1D64E73}">
      <dsp:nvSpPr>
        <dsp:cNvPr id="0" name=""/>
        <dsp:cNvSpPr/>
      </dsp:nvSpPr>
      <dsp:spPr>
        <a:xfrm>
          <a:off x="4438425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Feature Engineering, Modelling, and Model Performance.</a:t>
          </a:r>
        </a:p>
      </dsp:txBody>
      <dsp:txXfrm>
        <a:off x="4463467" y="1623695"/>
        <a:ext cx="1248313" cy="804916"/>
      </dsp:txXfrm>
    </dsp:sp>
    <dsp:sp modelId="{733EDF3D-209D-3644-8C39-642ED83ADBC4}">
      <dsp:nvSpPr>
        <dsp:cNvPr id="0" name=""/>
        <dsp:cNvSpPr/>
      </dsp:nvSpPr>
      <dsp:spPr>
        <a:xfrm>
          <a:off x="5667718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667718" y="1248773"/>
        <a:ext cx="320305" cy="193957"/>
      </dsp:txXfrm>
    </dsp:sp>
    <dsp:sp modelId="{9F46AA0C-A86C-2047-B4F1-C516E85B40AE}">
      <dsp:nvSpPr>
        <dsp:cNvPr id="0" name=""/>
        <dsp:cNvSpPr/>
      </dsp:nvSpPr>
      <dsp:spPr>
        <a:xfrm>
          <a:off x="6258215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Conclusion and References</a:t>
          </a:r>
          <a:r>
            <a:rPr lang="en-ZA" sz="1000" b="0" i="0" kern="1200" dirty="0"/>
            <a:t>:</a:t>
          </a:r>
        </a:p>
      </dsp:txBody>
      <dsp:txXfrm>
        <a:off x="6258215" y="1092851"/>
        <a:ext cx="1298397" cy="505802"/>
      </dsp:txXfrm>
    </dsp:sp>
    <dsp:sp modelId="{E28725C6-B7D4-5E45-BD37-F032AF89578F}">
      <dsp:nvSpPr>
        <dsp:cNvPr id="0" name=""/>
        <dsp:cNvSpPr/>
      </dsp:nvSpPr>
      <dsp:spPr>
        <a:xfrm>
          <a:off x="6524152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Summary of findings and sourcing information.</a:t>
          </a:r>
        </a:p>
      </dsp:txBody>
      <dsp:txXfrm>
        <a:off x="6549194" y="1623695"/>
        <a:ext cx="1248313" cy="804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23FF8-11A1-0743-A70C-3ECA2C9C0BD7}">
      <dsp:nvSpPr>
        <dsp:cNvPr id="0" name=""/>
        <dsp:cNvSpPr/>
      </dsp:nvSpPr>
      <dsp:spPr>
        <a:xfrm>
          <a:off x="1872551" y="0"/>
          <a:ext cx="3546505" cy="354650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287D-60E6-7741-849C-D54E3E398FC2}">
      <dsp:nvSpPr>
        <dsp:cNvPr id="0" name=""/>
        <dsp:cNvSpPr/>
      </dsp:nvSpPr>
      <dsp:spPr>
        <a:xfrm>
          <a:off x="3645804" y="356555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Understand the impact of agricultural activities on climate change.</a:t>
          </a:r>
          <a:endParaRPr lang="en-GB" sz="1000" kern="1200" dirty="0"/>
        </a:p>
      </dsp:txBody>
      <dsp:txXfrm>
        <a:off x="3666295" y="377046"/>
        <a:ext cx="2264246" cy="378780"/>
      </dsp:txXfrm>
    </dsp:sp>
    <dsp:sp modelId="{E9D90357-4484-804D-B2AB-19B56C797192}">
      <dsp:nvSpPr>
        <dsp:cNvPr id="0" name=""/>
        <dsp:cNvSpPr/>
      </dsp:nvSpPr>
      <dsp:spPr>
        <a:xfrm>
          <a:off x="3645804" y="82878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Develop strategies for sustainable practices.</a:t>
          </a:r>
        </a:p>
      </dsp:txBody>
      <dsp:txXfrm>
        <a:off x="3666295" y="849278"/>
        <a:ext cx="2264246" cy="378780"/>
      </dsp:txXfrm>
    </dsp:sp>
    <dsp:sp modelId="{23F3825F-6B5F-0B4D-9508-1D0470A7884F}">
      <dsp:nvSpPr>
        <dsp:cNvPr id="0" name=""/>
        <dsp:cNvSpPr/>
      </dsp:nvSpPr>
      <dsp:spPr>
        <a:xfrm>
          <a:off x="3645804" y="1301020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Use a comprehensive dataset from FAO and IPCC.</a:t>
          </a:r>
        </a:p>
      </dsp:txBody>
      <dsp:txXfrm>
        <a:off x="3666295" y="1321511"/>
        <a:ext cx="2264246" cy="378780"/>
      </dsp:txXfrm>
    </dsp:sp>
    <dsp:sp modelId="{8088D781-ED4F-C944-9E87-37382384D126}">
      <dsp:nvSpPr>
        <dsp:cNvPr id="0" name=""/>
        <dsp:cNvSpPr/>
      </dsp:nvSpPr>
      <dsp:spPr>
        <a:xfrm>
          <a:off x="3645804" y="1773252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Explore various emission sources.</a:t>
          </a:r>
        </a:p>
      </dsp:txBody>
      <dsp:txXfrm>
        <a:off x="3666295" y="1793743"/>
        <a:ext cx="2264246" cy="378780"/>
      </dsp:txXfrm>
    </dsp:sp>
    <dsp:sp modelId="{8C1EEE28-AC48-5243-A04B-8D8BDA85A153}">
      <dsp:nvSpPr>
        <dsp:cNvPr id="0" name=""/>
        <dsp:cNvSpPr/>
      </dsp:nvSpPr>
      <dsp:spPr>
        <a:xfrm>
          <a:off x="3645804" y="2245484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Perform regression analysis to predict temperature variations.</a:t>
          </a:r>
        </a:p>
      </dsp:txBody>
      <dsp:txXfrm>
        <a:off x="3666295" y="2265975"/>
        <a:ext cx="2264246" cy="378780"/>
      </dsp:txXfrm>
    </dsp:sp>
    <dsp:sp modelId="{49EFE693-CA77-534C-B792-98B0F56F88DA}">
      <dsp:nvSpPr>
        <dsp:cNvPr id="0" name=""/>
        <dsp:cNvSpPr/>
      </dsp:nvSpPr>
      <dsp:spPr>
        <a:xfrm>
          <a:off x="3645804" y="271771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/>
            <a:t>Offer actionable insights for stakeholders.</a:t>
          </a:r>
          <a:endParaRPr lang="en-ZA" sz="1000" b="0" i="0" kern="1200" dirty="0"/>
        </a:p>
      </dsp:txBody>
      <dsp:txXfrm>
        <a:off x="3666295" y="2738208"/>
        <a:ext cx="2264246" cy="378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DA3D1-2EBE-854D-AB5F-413D6CABE502}">
      <dsp:nvSpPr>
        <dsp:cNvPr id="0" name=""/>
        <dsp:cNvSpPr/>
      </dsp:nvSpPr>
      <dsp:spPr>
        <a:xfrm>
          <a:off x="0" y="43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807B2-EFFA-2E46-9E98-16E73ECE582A}">
      <dsp:nvSpPr>
        <dsp:cNvPr id="0" name=""/>
        <dsp:cNvSpPr/>
      </dsp:nvSpPr>
      <dsp:spPr>
        <a:xfrm>
          <a:off x="0" y="43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 dirty="0"/>
            <a:t>Data Preparation</a:t>
          </a:r>
          <a:r>
            <a:rPr lang="en-ZA" sz="1400" b="0" i="0" kern="1200" dirty="0"/>
            <a:t>: Standardized column names, removed units of measurement, and handled null values.</a:t>
          </a:r>
        </a:p>
      </dsp:txBody>
      <dsp:txXfrm>
        <a:off x="0" y="432"/>
        <a:ext cx="7823584" cy="506519"/>
      </dsp:txXfrm>
    </dsp:sp>
    <dsp:sp modelId="{90CEFEA8-F74D-2E46-8DAC-E00A9EFBA98F}">
      <dsp:nvSpPr>
        <dsp:cNvPr id="0" name=""/>
        <dsp:cNvSpPr/>
      </dsp:nvSpPr>
      <dsp:spPr>
        <a:xfrm>
          <a:off x="0" y="50695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D5901-3B5A-AE4C-9B55-28B90872C79D}">
      <dsp:nvSpPr>
        <dsp:cNvPr id="0" name=""/>
        <dsp:cNvSpPr/>
      </dsp:nvSpPr>
      <dsp:spPr>
        <a:xfrm>
          <a:off x="0" y="50695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Feature Exclusion</a:t>
          </a:r>
          <a:r>
            <a:rPr lang="en-ZA" sz="1400" b="0" i="0" kern="1200"/>
            <a:t>: Excluded irrelevant features like drained_organic_soils, fires_in_organic_soils, and fires_in_humid_tropical_forests.</a:t>
          </a:r>
        </a:p>
      </dsp:txBody>
      <dsp:txXfrm>
        <a:off x="0" y="506952"/>
        <a:ext cx="7823584" cy="506519"/>
      </dsp:txXfrm>
    </dsp:sp>
    <dsp:sp modelId="{F0CBC9D7-EF61-DB4D-B39C-58D0F625DC55}">
      <dsp:nvSpPr>
        <dsp:cNvPr id="0" name=""/>
        <dsp:cNvSpPr/>
      </dsp:nvSpPr>
      <dsp:spPr>
        <a:xfrm>
          <a:off x="0" y="101347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BF232-6B7C-D841-9E99-5360B2BF04C2}">
      <dsp:nvSpPr>
        <dsp:cNvPr id="0" name=""/>
        <dsp:cNvSpPr/>
      </dsp:nvSpPr>
      <dsp:spPr>
        <a:xfrm>
          <a:off x="0" y="101347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China Data Handling</a:t>
          </a:r>
          <a:r>
            <a:rPr lang="en-ZA" sz="1400" b="0" i="0" kern="1200"/>
            <a:t>: Excluded China but retained China, Mainland for analysis.</a:t>
          </a:r>
        </a:p>
      </dsp:txBody>
      <dsp:txXfrm>
        <a:off x="0" y="1013472"/>
        <a:ext cx="7823584" cy="506519"/>
      </dsp:txXfrm>
    </dsp:sp>
    <dsp:sp modelId="{3AC23102-6CE8-3E4C-812B-A10A073C038E}">
      <dsp:nvSpPr>
        <dsp:cNvPr id="0" name=""/>
        <dsp:cNvSpPr/>
      </dsp:nvSpPr>
      <dsp:spPr>
        <a:xfrm>
          <a:off x="0" y="151999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54B45-6A8D-CE40-9D98-E748D5A29C67}">
      <dsp:nvSpPr>
        <dsp:cNvPr id="0" name=""/>
        <dsp:cNvSpPr/>
      </dsp:nvSpPr>
      <dsp:spPr>
        <a:xfrm>
          <a:off x="0" y="151999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 dirty="0"/>
            <a:t>Correlation Analysis</a:t>
          </a:r>
          <a:r>
            <a:rPr lang="en-ZA" sz="1400" b="0" i="0" kern="1200" dirty="0"/>
            <a:t>: Found very weak correlations between features (except year) and average temperature.</a:t>
          </a:r>
        </a:p>
      </dsp:txBody>
      <dsp:txXfrm>
        <a:off x="0" y="1519992"/>
        <a:ext cx="7823584" cy="506519"/>
      </dsp:txXfrm>
    </dsp:sp>
    <dsp:sp modelId="{ED804E27-4247-F24E-8DBB-C42382ADA017}">
      <dsp:nvSpPr>
        <dsp:cNvPr id="0" name=""/>
        <dsp:cNvSpPr/>
      </dsp:nvSpPr>
      <dsp:spPr>
        <a:xfrm>
          <a:off x="0" y="202651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D289E-185B-5A4D-A5AA-203920D331B4}">
      <dsp:nvSpPr>
        <dsp:cNvPr id="0" name=""/>
        <dsp:cNvSpPr/>
      </dsp:nvSpPr>
      <dsp:spPr>
        <a:xfrm>
          <a:off x="0" y="202651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EDA Findings</a:t>
          </a:r>
          <a:r>
            <a:rPr lang="en-ZA" sz="1400" b="0" i="0" kern="1200"/>
            <a:t>: Identified a weak linear relationship between year and average temperature.</a:t>
          </a:r>
        </a:p>
      </dsp:txBody>
      <dsp:txXfrm>
        <a:off x="0" y="2026512"/>
        <a:ext cx="7823584" cy="506519"/>
      </dsp:txXfrm>
    </dsp:sp>
    <dsp:sp modelId="{3BE75514-1DE4-E940-B034-D657D8EEED35}">
      <dsp:nvSpPr>
        <dsp:cNvPr id="0" name=""/>
        <dsp:cNvSpPr/>
      </dsp:nvSpPr>
      <dsp:spPr>
        <a:xfrm>
          <a:off x="0" y="253303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FF9B5-4735-3748-B813-DD08A3EB855C}">
      <dsp:nvSpPr>
        <dsp:cNvPr id="0" name=""/>
        <dsp:cNvSpPr/>
      </dsp:nvSpPr>
      <dsp:spPr>
        <a:xfrm>
          <a:off x="0" y="253303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Model Performance</a:t>
          </a:r>
          <a:r>
            <a:rPr lang="en-ZA" sz="1400" b="0" i="0" kern="1200"/>
            <a:t>: Simple Linear Regression model showed inadequate performance for temperature prediction.</a:t>
          </a:r>
        </a:p>
      </dsp:txBody>
      <dsp:txXfrm>
        <a:off x="0" y="2533032"/>
        <a:ext cx="7823584" cy="506519"/>
      </dsp:txXfrm>
    </dsp:sp>
    <dsp:sp modelId="{0D60BFB8-C03C-3A49-B77E-1E549BB802BA}">
      <dsp:nvSpPr>
        <dsp:cNvPr id="0" name=""/>
        <dsp:cNvSpPr/>
      </dsp:nvSpPr>
      <dsp:spPr>
        <a:xfrm>
          <a:off x="0" y="303955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427EF-7266-B74F-91A4-162A865A0E1B}">
      <dsp:nvSpPr>
        <dsp:cNvPr id="0" name=""/>
        <dsp:cNvSpPr/>
      </dsp:nvSpPr>
      <dsp:spPr>
        <a:xfrm>
          <a:off x="0" y="303955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400" b="1" i="0" kern="1200"/>
            <a:t>Recommendations</a:t>
          </a:r>
          <a:r>
            <a:rPr lang="en-ZA" sz="1400" b="0" i="0" kern="1200"/>
            <a:t>: Refine data collection, set clear objectives, adopt advanced models, and continuously reassess methodology.</a:t>
          </a:r>
        </a:p>
      </dsp:txBody>
      <dsp:txXfrm>
        <a:off x="0" y="3039552"/>
        <a:ext cx="7823584" cy="506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5FD7A46E-98EB-E1EC-20B2-407A4528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05A9A765-CA27-2866-1E3F-9C27C62E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9CAE747D-9CDC-993F-560E-723D81F33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1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4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04ED2685-787A-6E53-EF36-97C9534D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66E8DBBC-46D5-D7F1-3008-A0801E60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EDD870B1-677D-0AAB-4912-BBFB8F324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6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CDC7205-2072-795F-FF20-F10EECBA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8EE71B40-93B7-919C-4777-30EB39507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6239671F-1BF3-63DA-485E-B126F1415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22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5B1DC7F-5CF4-C4C0-9F90-AF5518FA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3364AF53-7EF5-03F0-9626-77A058DBF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31B11040-DBFA-E86A-4BD6-B7F9F6746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528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13036A5-B345-E02A-79A4-5429FF21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AB5801D-6409-B8CA-546A-36D486972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B820E82A-1E40-4135-90DE-7403A79D8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07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DE338B4-6A63-DB71-A819-42582E06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41F8CA3-7DAF-C99A-2E73-F304B387C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7027717-D193-4086-B0FA-91243CA1C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35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0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729D6420-3D55-1FB2-9A88-0BA930E38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D48CBC46-CA33-4A6C-E394-DBA08E6F0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2A4B6E3-1D94-8BE5-1A5F-77567EA88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22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BEBB0E58-50AB-4E23-F075-DF7BAC6B4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42338035-918D-8161-CC2C-AA9C5C906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994C7F1F-4D7D-D33D-C534-2D5B8CB45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907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0192DAFD-6745-C21C-9699-6A978D95F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1C6E72F1-0CC9-A342-063F-B207175AA7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DBDEF49C-6BAC-C967-6CBE-827C37D10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56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F54827E-F300-F23B-F4BF-1D5F8B9CB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B0EA15AA-230F-1D77-1FDD-E1515542E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3307867C-DB41-9D8E-999B-059457B3F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93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375591AD-16B6-7173-0569-6132C27B6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54A81C86-0BEE-4F6E-2EDB-74D195CAB7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99A3148-930B-0C2A-9EA3-139ED4CBC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95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D34551B5-D2B5-CFA2-8497-613F9BE07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29A3F1BE-E123-EC85-7CBA-4A964BE49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688D28F6-4E04-2F1F-FA0C-57FCF33D5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31C0C02D-7574-99B1-2762-4A7FF5D4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9ED6B34D-9473-57A4-32C3-5ABDE997B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964A0199-B473-45B5-4127-98B3BFA2D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874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5E29C42-7D53-546B-5FBE-76B0885F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25D17655-CF3F-868A-6D0D-7998F2E52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AC685793-882C-213E-3045-28DBBEAC1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14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C63BD296-AFF4-2393-7221-7292EC39A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6FBE96EF-D00B-278D-7FE1-4E72F53C16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EB9CE49A-BCFC-D4ED-F4D4-F19321AB3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265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1A02296-B0FD-22EE-EEF6-D3FF0E265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72010898-C4F1-B658-D0B1-DD4EA976CF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A14A3A66-8A91-7EB9-48F8-450617D7C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91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B46AD7E-2A3A-AAD0-8F83-2CFB378F6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8A26FA05-39CB-66EA-B6E1-FC2CE988B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EB893772-83EB-1A6D-969F-5F0C87853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30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62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B0E34993-7410-7B28-7B80-D45828EC6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CF2D717B-56A9-9F90-3C53-1D9E9F600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91DE2A23-8121-6FA4-A9AA-61AEB026F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337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A7E2618F-272D-8CDF-918F-DB0A0CE1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925C9317-FDFE-C2BC-865F-86833E8C8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1613C8E1-627C-34BA-94C2-7B86C7E34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01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92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31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38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D6148AD-6141-D948-9159-7EF5ED10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5F398080-7059-01B7-3EAF-B22061A1A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23A2CEEB-808B-8EF1-2FC7-1CE75FC19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D1F89AA6-ACBA-E582-9C2C-6E47B23B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1289833-B68A-A9AA-15D6-249078B4E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8660F252-5C61-C062-9DDD-B6573C139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85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F5F4B604-805F-2D12-F3DD-BE1EE543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CEC27EAE-7081-A8BD-34BB-55B861F24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A19C623-99C4-51A1-287D-578766F28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E7475BA-429D-FFC1-9A03-414B7DE3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D2A3BAD-D8C1-B7A2-3F40-6FB422A49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00C6362-1DD3-2EE3-7091-B045B66BB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26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E0700C97-D517-0A4F-2097-45713B3F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C1D0238-9719-C4D2-DDF7-7130E1F25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BC63B4E-23C3-DDD5-F3A6-938F99675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6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B273677-BA91-449B-9269-0E6133852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94F2C86-6958-FC24-FE15-B6E5D0537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C598D7F6-C8D0-86E2-E3A9-C14810968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7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/>
              <a:t>Regression Analysis Project</a:t>
            </a:r>
            <a:br>
              <a:rPr lang="en" b="1" dirty="0"/>
            </a:br>
            <a:r>
              <a:rPr lang="en" sz="2200" dirty="0"/>
              <a:t>Agri-food sector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129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Produced By:  Glen Adams, </a:t>
            </a:r>
            <a:r>
              <a:rPr lang="en" dirty="0" err="1"/>
              <a:t>Tyrelle</a:t>
            </a:r>
            <a:r>
              <a:rPr lang="en" dirty="0"/>
              <a:t> Brandt, Tim Fleur, Sharon </a:t>
            </a:r>
            <a:r>
              <a:rPr lang="en" dirty="0" err="1"/>
              <a:t>Rangwato</a:t>
            </a:r>
            <a:r>
              <a:rPr lang="en" dirty="0"/>
              <a:t> &amp; Muhammad Seedat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A00BF28-8FA7-5671-45EF-18122D46C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3094B7D4-624B-960E-69EC-509A2A4501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 and goals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F361E3-1618-7F65-6604-1DE851308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00855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7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Explor</a:t>
            </a:r>
            <a:r>
              <a:rPr lang="en-ZA" dirty="0" err="1"/>
              <a:t>atory</a:t>
            </a:r>
            <a:r>
              <a:rPr lang="en" dirty="0"/>
              <a:t> Data Analysis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Exploratory Data Analysis (EDA) is the process of examining datasets to summarise their main characteristics. It often involves visualisations and summary statistics to uncover patterns, identify anomalies, and test hypotheses.</a:t>
            </a:r>
          </a:p>
          <a:p>
            <a:pPr marL="0" indent="0" algn="l">
              <a:buSzPts val="1100"/>
              <a:buFont typeface="Arial"/>
              <a:buNone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811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2D6CFFE8-370D-E19B-0E6B-0BA3E932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FE95153-1B71-C70C-6CE3-8D85C3EAC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7B750680-A2BD-1DDA-33C9-041996D9E6EC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“co2_emissions_from_agri” was collected from FAO and IPCC.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Emissions from the agri-food sector significantly contribute to global annual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Understanding and addressing these emissions is crucial for mitigating climate change and promoting sustainability.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includes various emission sources such as savanna fires, forest fires, crop residues, and rice cultivation.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It also covers pesticide manufacturing, food transport, and food processing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Features include total emissions, average temperature increase, and population data.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Forestland is noted for its harmful emissions due to its role as a carbon sink. 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400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BD2CA32F-B64D-58BB-362B-CCF42E25D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C62349-C3E0-9C12-DFC0-69FE5A03EB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Chara</a:t>
            </a:r>
            <a:r>
              <a:rPr lang="en-ZA" dirty="0"/>
              <a:t>c</a:t>
            </a:r>
            <a:r>
              <a:rPr lang="en" dirty="0" err="1"/>
              <a:t>teristics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B788F7A-8A3F-FB92-4A88-0781CB9FE568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contains 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6965 rows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31 columns, of which: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Area is type object (categorical)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Year is type int64 (categorical, time series)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Remaining 29 columns are type float64 (numerical)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Several columns have a Non-null Count &lt; 6965</a:t>
            </a:r>
          </a:p>
        </p:txBody>
      </p:sp>
    </p:spTree>
    <p:extLst>
      <p:ext uri="{BB962C8B-B14F-4D97-AF65-F5344CB8AC3E}">
        <p14:creationId xmlns:p14="http://schemas.microsoft.com/office/powerpoint/2010/main" val="299380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1CE32E69-B43F-DEE9-D071-15254D8A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6A951DD1-E63B-2B12-AAA1-861AB2A15A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Analysis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3A03321-D169-9203-7FF9-E936970C7C29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Noted the following during the analysis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a mixed case and will need renaming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Need to understand units of measurement for different columns, non-standardised data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Some columns with zero values - drained organic soils, net forest conversion, fires in organic soils, fires in humid tropical forests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There are several features below for which there is not enough data (more observations have zero values than not :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r>
              <a:rPr lang="en-ZA" sz="1200" dirty="0"/>
              <a:t> 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r>
              <a:rPr lang="en-ZA" sz="1200" dirty="0"/>
              <a:t>,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r>
              <a:rPr lang="en-ZA" sz="1200" dirty="0"/>
              <a:t>))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Eleven of the 29 numeric columns contain nulls.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Duplicated data was noted in our analysis for  China vs China Mainland.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11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FE26A7-3CA8-7E1B-2F13-C1CFD732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43018204-6E45-3935-8A40-1031A22EAA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F52757AC-BF57-45C9-4694-F3C046F73B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been standardised as follows: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Lower snake case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units of measurement like degrees </a:t>
            </a:r>
            <a:r>
              <a:rPr lang="en-ZA" sz="1200" dirty="0" err="1"/>
              <a:t>celsious</a:t>
            </a:r>
            <a:r>
              <a:rPr lang="en-ZA" sz="1200" dirty="0"/>
              <a:t> or co2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dashes ‘-’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These features were dropped: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Updated the null values to zero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Removed China from our model analysis  &amp; kept China, Mainland </a:t>
            </a:r>
          </a:p>
        </p:txBody>
      </p:sp>
    </p:spTree>
    <p:extLst>
      <p:ext uri="{BB962C8B-B14F-4D97-AF65-F5344CB8AC3E}">
        <p14:creationId xmlns:p14="http://schemas.microsoft.com/office/powerpoint/2010/main" val="51811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045AFE1-4926-FBAC-B9E6-D36541D7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B585341-BF06-6370-29AE-E292588C3F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39EF7B9B-BB86-0C79-0614-AF784705D2A9}"/>
              </a:ext>
            </a:extLst>
          </p:cNvPr>
          <p:cNvSpPr txBox="1">
            <a:spLocks/>
          </p:cNvSpPr>
          <p:nvPr/>
        </p:nvSpPr>
        <p:spPr>
          <a:xfrm>
            <a:off x="739302" y="1042587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Correlation analysis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total_population_female</a:t>
            </a:r>
            <a:r>
              <a:rPr lang="en-ZA" sz="1200" dirty="0"/>
              <a:t> and </a:t>
            </a:r>
            <a:r>
              <a:rPr lang="en-ZA" sz="1200" dirty="0" err="1"/>
              <a:t>total_population_male</a:t>
            </a:r>
            <a:r>
              <a:rPr lang="en-ZA" sz="1200" dirty="0"/>
              <a:t> perfectly correlated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and </a:t>
            </a:r>
            <a:r>
              <a:rPr lang="en-ZA" sz="1200" dirty="0" err="1"/>
              <a:t>manure_applied_to_soils</a:t>
            </a:r>
            <a:r>
              <a:rPr lang="en-ZA" sz="1200" dirty="0"/>
              <a:t> highly correlated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DISCARD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(correlated with </a:t>
            </a:r>
            <a:r>
              <a:rPr lang="en-ZA" sz="1200" dirty="0" err="1"/>
              <a:t>manure_applied_to_soils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food_packaging</a:t>
            </a:r>
            <a:r>
              <a:rPr lang="en-ZA" sz="1200" dirty="0"/>
              <a:t> (correlated with </a:t>
            </a:r>
            <a:r>
              <a:rPr lang="en-ZA" sz="1200" dirty="0" err="1"/>
              <a:t>food_household_consumption</a:t>
            </a:r>
            <a:r>
              <a:rPr lang="en-ZA" sz="1200" dirty="0"/>
              <a:t>, </a:t>
            </a:r>
            <a:r>
              <a:rPr lang="en-ZA" sz="1200" dirty="0" err="1"/>
              <a:t>food_processing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food_processing</a:t>
            </a:r>
            <a:r>
              <a:rPr lang="en-ZA" sz="1200" dirty="0"/>
              <a:t> (correlated with </a:t>
            </a:r>
            <a:r>
              <a:rPr lang="en-ZA" sz="1200" dirty="0" err="1"/>
              <a:t>food_packaging</a:t>
            </a:r>
            <a:r>
              <a:rPr lang="en-ZA" sz="1200" dirty="0"/>
              <a:t>, </a:t>
            </a:r>
            <a:r>
              <a:rPr lang="en-ZA" sz="1200" dirty="0" err="1"/>
              <a:t>food_household_consumption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total_population_male</a:t>
            </a:r>
            <a:r>
              <a:rPr lang="en-ZA" sz="1200" dirty="0"/>
              <a:t> (</a:t>
            </a:r>
            <a:r>
              <a:rPr lang="en-ZA" sz="1200" dirty="0" err="1"/>
              <a:t>total_population_female</a:t>
            </a:r>
            <a:r>
              <a:rPr lang="en-ZA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29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Vizualisation of models used in EDA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426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C87D7030-E9C1-3CDB-8101-9EE2D3AC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3C66B8EB-1455-06FC-7AE7-9C40AA05B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Matrix</a:t>
            </a:r>
            <a:endParaRPr dirty="0"/>
          </a:p>
        </p:txBody>
      </p:sp>
      <p:pic>
        <p:nvPicPr>
          <p:cNvPr id="3" name="Picture 2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F4BACBD8-F5FA-4DD0-80F2-B7300D89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0" y="1215852"/>
            <a:ext cx="5039247" cy="3927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7B23D0-D6E7-BBE7-6EA6-B1709F64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23" y="1332975"/>
            <a:ext cx="22479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1819056" y="21251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and objectives</a:t>
            </a:r>
            <a:endParaRPr dirty="0"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2"/>
          </p:nvPr>
        </p:nvSpPr>
        <p:spPr>
          <a:xfrm>
            <a:off x="5085102" y="21251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4"/>
          </p:nvPr>
        </p:nvSpPr>
        <p:spPr>
          <a:xfrm>
            <a:off x="5085102" y="39126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5"/>
          </p:nvPr>
        </p:nvSpPr>
        <p:spPr>
          <a:xfrm>
            <a:off x="1819056" y="3968163"/>
            <a:ext cx="2305500" cy="461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Models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2604456" y="110987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5870502" y="110987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5870502" y="294047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2604456" y="2996015"/>
            <a:ext cx="734700" cy="461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1819056" y="166990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5085102" y="166990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1483206" y="3581739"/>
            <a:ext cx="2977200" cy="390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5085102" y="353472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3500125E-209A-FE7C-2E6B-E72D5387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9C6502CB-EA57-DF27-9C53-EA4FE4B10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Plot</a:t>
            </a:r>
            <a:endParaRPr dirty="0"/>
          </a:p>
        </p:txBody>
      </p:sp>
      <p:pic>
        <p:nvPicPr>
          <p:cNvPr id="4" name="Picture 3" descr="A diagram of food transport&#10;&#10;Description automatically generated">
            <a:extLst>
              <a:ext uri="{FF2B5EF4-FFF2-40B4-BE49-F238E27FC236}">
                <a16:creationId xmlns:a16="http://schemas.microsoft.com/office/drawing/2014/main" id="{6AA01CBF-1DCA-589E-AB5A-3919902E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119415"/>
            <a:ext cx="5283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2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EE148B9E-5C44-F9F2-83C6-74DE03DD3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1484B5D9-B8DA-8C8A-CB57-201F54B99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Plot</a:t>
            </a:r>
            <a:endParaRPr dirty="0"/>
          </a:p>
        </p:txBody>
      </p:sp>
      <p:pic>
        <p:nvPicPr>
          <p:cNvPr id="3" name="Picture 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CA061A15-DC4A-1EBB-4128-A95AAEAB8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1193800"/>
            <a:ext cx="5321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7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52ADFE2B-715E-6CB9-9EEA-8D59AF93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D9CFCB7-057A-E139-042A-DA1DFF9FB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 of C02 emissions</a:t>
            </a:r>
            <a:endParaRPr dirty="0"/>
          </a:p>
        </p:txBody>
      </p:sp>
      <p:pic>
        <p:nvPicPr>
          <p:cNvPr id="3" name="Picture 2" descr="A graph of co2 emissions&#10;&#10;Description automatically generated">
            <a:extLst>
              <a:ext uri="{FF2B5EF4-FFF2-40B4-BE49-F238E27FC236}">
                <a16:creationId xmlns:a16="http://schemas.microsoft.com/office/drawing/2014/main" id="{FC98FB7C-6167-29AC-F98D-1BB3CC92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77" y="1175906"/>
            <a:ext cx="6048689" cy="38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1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877776C0-8286-C2C8-53D9-2FA7085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FEEBAEA6-943E-6A62-3C9B-34D49E7E0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Plot</a:t>
            </a:r>
            <a:endParaRPr dirty="0"/>
          </a:p>
        </p:txBody>
      </p:sp>
      <p:pic>
        <p:nvPicPr>
          <p:cNvPr id="3" name="Picture 2" descr="A graph showing the growth of co2 emissions&#10;&#10;Description automatically generated">
            <a:extLst>
              <a:ext uri="{FF2B5EF4-FFF2-40B4-BE49-F238E27FC236}">
                <a16:creationId xmlns:a16="http://schemas.microsoft.com/office/drawing/2014/main" id="{CBEFC59E-1013-7595-789A-4725F753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2" y="1201824"/>
            <a:ext cx="6064180" cy="33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DB3EF4DA-4AFF-318B-E9D0-C001FDD4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CC06400-53C0-BF65-4454-0586A3D6E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 Line Plot</a:t>
            </a:r>
            <a:endParaRPr dirty="0"/>
          </a:p>
        </p:txBody>
      </p:sp>
      <p:pic>
        <p:nvPicPr>
          <p:cNvPr id="3" name="Picture 2" descr="A graph of co2 emissions&#10;&#10;Description automatically generated">
            <a:extLst>
              <a:ext uri="{FF2B5EF4-FFF2-40B4-BE49-F238E27FC236}">
                <a16:creationId xmlns:a16="http://schemas.microsoft.com/office/drawing/2014/main" id="{7D343A07-424D-4DC8-BE2E-CAFE84D3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58" y="1225227"/>
            <a:ext cx="6044084" cy="33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617B64B2-FF47-EA9D-6025-E17298B6F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B87955E4-FCEA-1DC4-8118-48372CCAFA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 </a:t>
            </a:r>
            <a:endParaRPr dirty="0"/>
          </a:p>
        </p:txBody>
      </p:sp>
      <p:pic>
        <p:nvPicPr>
          <p:cNvPr id="5" name="Picture 4" descr="A graph of blue dots with a red line&#10;&#10;Description automatically generated">
            <a:extLst>
              <a:ext uri="{FF2B5EF4-FFF2-40B4-BE49-F238E27FC236}">
                <a16:creationId xmlns:a16="http://schemas.microsoft.com/office/drawing/2014/main" id="{CE1DDCC1-CD35-A241-B097-66147A1E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74" y="911927"/>
            <a:ext cx="4991100" cy="3771900"/>
          </a:xfrm>
          <a:prstGeom prst="rect">
            <a:avLst/>
          </a:prstGeom>
        </p:spPr>
      </p:pic>
      <p:sp>
        <p:nvSpPr>
          <p:cNvPr id="10" name="Google Shape;935;p60">
            <a:extLst>
              <a:ext uri="{FF2B5EF4-FFF2-40B4-BE49-F238E27FC236}">
                <a16:creationId xmlns:a16="http://schemas.microsoft.com/office/drawing/2014/main" id="{347BF8EA-4283-E505-173A-2B023862543B}"/>
              </a:ext>
            </a:extLst>
          </p:cNvPr>
          <p:cNvSpPr txBox="1">
            <a:spLocks/>
          </p:cNvSpPr>
          <p:nvPr/>
        </p:nvSpPr>
        <p:spPr>
          <a:xfrm>
            <a:off x="5417831" y="1019375"/>
            <a:ext cx="3411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ZA" sz="2000" dirty="0"/>
              <a:t>Average Temperature vs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F47EE-4BFE-20A8-1942-E7112281B3BD}"/>
              </a:ext>
            </a:extLst>
          </p:cNvPr>
          <p:cNvSpPr txBox="1"/>
          <p:nvPr/>
        </p:nvSpPr>
        <p:spPr>
          <a:xfrm>
            <a:off x="5574473" y="2422571"/>
            <a:ext cx="3411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MSE: 0.20458 </a:t>
            </a:r>
          </a:p>
          <a:p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RMSE: 0.45231 </a:t>
            </a:r>
          </a:p>
          <a:p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Residual sum of squares: 283.75831 </a:t>
            </a:r>
          </a:p>
          <a:p>
            <a:r>
              <a:rPr lang="en-ZA" sz="1200" b="1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R_squared</a:t>
            </a:r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0.2964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3602A6C7-3002-557C-DD56-506D948F1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951BBC87-2FC6-7F5C-D171-4AA734080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 </a:t>
            </a:r>
            <a:endParaRPr dirty="0"/>
          </a:p>
        </p:txBody>
      </p:sp>
      <p:sp>
        <p:nvSpPr>
          <p:cNvPr id="10" name="Google Shape;935;p60">
            <a:extLst>
              <a:ext uri="{FF2B5EF4-FFF2-40B4-BE49-F238E27FC236}">
                <a16:creationId xmlns:a16="http://schemas.microsoft.com/office/drawing/2014/main" id="{0B0908BC-5F22-763B-6141-BB897D2830E1}"/>
              </a:ext>
            </a:extLst>
          </p:cNvPr>
          <p:cNvSpPr txBox="1">
            <a:spLocks/>
          </p:cNvSpPr>
          <p:nvPr/>
        </p:nvSpPr>
        <p:spPr>
          <a:xfrm>
            <a:off x="5611741" y="1681071"/>
            <a:ext cx="3411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ZA" sz="2000" dirty="0"/>
              <a:t>Average Temperature vs Forestland</a:t>
            </a:r>
          </a:p>
        </p:txBody>
      </p:sp>
      <p:pic>
        <p:nvPicPr>
          <p:cNvPr id="2" name="Picture 1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1678E112-0047-6483-749F-5B94F0B8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9" y="812545"/>
            <a:ext cx="514350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D1584F-80C3-A9BC-6366-5D7E5C56A920}"/>
              </a:ext>
            </a:extLst>
          </p:cNvPr>
          <p:cNvSpPr txBox="1"/>
          <p:nvPr/>
        </p:nvSpPr>
        <p:spPr>
          <a:xfrm>
            <a:off x="5611741" y="2889730"/>
            <a:ext cx="32709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MSE: 0.2911 </a:t>
            </a:r>
          </a:p>
          <a:p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RMSE: 0.53953 </a:t>
            </a:r>
          </a:p>
          <a:p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Residual sum of squares: 403.75017 </a:t>
            </a:r>
          </a:p>
          <a:p>
            <a:r>
              <a:rPr lang="en-ZA" sz="1100" b="1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R_squared</a:t>
            </a:r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-0.00113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441A34B5-2423-152B-6544-F74AD1DA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936CEEB-DCCC-0894-7947-ACD5BEC57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 </a:t>
            </a:r>
            <a:endParaRPr dirty="0"/>
          </a:p>
        </p:txBody>
      </p:sp>
      <p:sp>
        <p:nvSpPr>
          <p:cNvPr id="10" name="Google Shape;935;p60">
            <a:extLst>
              <a:ext uri="{FF2B5EF4-FFF2-40B4-BE49-F238E27FC236}">
                <a16:creationId xmlns:a16="http://schemas.microsoft.com/office/drawing/2014/main" id="{2CF41239-1742-6691-7ACE-A1D4F240F35B}"/>
              </a:ext>
            </a:extLst>
          </p:cNvPr>
          <p:cNvSpPr txBox="1">
            <a:spLocks/>
          </p:cNvSpPr>
          <p:nvPr/>
        </p:nvSpPr>
        <p:spPr>
          <a:xfrm>
            <a:off x="5611741" y="1681071"/>
            <a:ext cx="3411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ZA" sz="2000" dirty="0"/>
              <a:t>Average Temperature vs Food Transport</a:t>
            </a:r>
          </a:p>
        </p:txBody>
      </p:sp>
      <p:pic>
        <p:nvPicPr>
          <p:cNvPr id="3" name="Picture 2" descr="A blue and red dotted graph&#10;&#10;Description automatically generated">
            <a:extLst>
              <a:ext uri="{FF2B5EF4-FFF2-40B4-BE49-F238E27FC236}">
                <a16:creationId xmlns:a16="http://schemas.microsoft.com/office/drawing/2014/main" id="{CA6DE3BC-686F-1EA5-2723-430B8103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863278"/>
            <a:ext cx="5105400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27E31-2F44-3330-24FD-BB8B8986EF9D}"/>
              </a:ext>
            </a:extLst>
          </p:cNvPr>
          <p:cNvSpPr txBox="1"/>
          <p:nvPr/>
        </p:nvSpPr>
        <p:spPr>
          <a:xfrm>
            <a:off x="5756370" y="2749228"/>
            <a:ext cx="32667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MSE: 0.29093 </a:t>
            </a:r>
          </a:p>
          <a:p>
            <a:r>
              <a:rPr lang="en-ZA" b="1" dirty="0" err="1">
                <a:solidFill>
                  <a:schemeClr val="tx1"/>
                </a:solidFill>
                <a:latin typeface="Menlo" panose="020B0609030804020204" pitchFamily="49" charset="0"/>
              </a:rPr>
              <a:t>ResidualRMSE</a:t>
            </a:r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0.53938 </a:t>
            </a:r>
          </a:p>
          <a:p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sum of squares: 403.52053 </a:t>
            </a:r>
          </a:p>
          <a:p>
            <a:r>
              <a:rPr lang="en-ZA" b="1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R_squared</a:t>
            </a:r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-0.00056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E2919F5F-595D-D3E1-9ACD-F31AD87F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BE1790FA-960B-3FCF-14D7-EAA7C88F1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OLS Regression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F97855-C453-E9E6-20BF-E655BE2C4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55" y="685215"/>
            <a:ext cx="3430889" cy="4392291"/>
          </a:xfrm>
          <a:prstGeom prst="rect">
            <a:avLst/>
          </a:prstGeom>
        </p:spPr>
      </p:pic>
      <p:pic>
        <p:nvPicPr>
          <p:cNvPr id="4" name="Picture 3" descr="A graph of blue dots&#10;&#10;Description automatically generated">
            <a:extLst>
              <a:ext uri="{FF2B5EF4-FFF2-40B4-BE49-F238E27FC236}">
                <a16:creationId xmlns:a16="http://schemas.microsoft.com/office/drawing/2014/main" id="{B36C2BED-5910-4740-355D-5AB73C4A7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87" y="1428279"/>
            <a:ext cx="4353774" cy="20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8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BBA7DCD2-C7BE-51CD-2C91-709C5E57E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A8B718FB-DD99-444B-33C7-1FF007674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OLS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DA79A-3B7F-0123-88E5-B04F761F0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84171"/>
            <a:ext cx="3994184" cy="3664993"/>
          </a:xfrm>
          <a:prstGeom prst="rect">
            <a:avLst/>
          </a:prstGeom>
        </p:spPr>
      </p:pic>
      <p:pic>
        <p:nvPicPr>
          <p:cNvPr id="6" name="Picture 5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E9FB0001-6F49-CD89-BBF6-AEF05E06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77" y="1633117"/>
            <a:ext cx="3994184" cy="1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589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376B9C43-C23E-B785-3A81-5C569A19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2AC13B5E-D9DA-3E26-6D66-B590E53E4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Lasso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6DA40-51E7-9FB0-A7AD-A1E437E1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31" y="889839"/>
            <a:ext cx="2044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B2AEF6E3-4199-F7FF-370F-8D8FABE63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63EB3087-3C10-7BD6-36D7-08527065D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9D82C-2B16-75EF-EAD2-7683FF6B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40350"/>
            <a:ext cx="3432447" cy="3130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2C86E-F97E-1004-D5DA-45B31D6806CF}"/>
              </a:ext>
            </a:extLst>
          </p:cNvPr>
          <p:cNvSpPr txBox="1"/>
          <p:nvPr/>
        </p:nvSpPr>
        <p:spPr>
          <a:xfrm>
            <a:off x="720000" y="4094946"/>
            <a:ext cx="84882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Best parameters found: </a:t>
            </a:r>
            <a:r>
              <a:rPr lang="en-US" dirty="0"/>
              <a:t>{'</a:t>
            </a:r>
            <a:r>
              <a:rPr lang="en-US" dirty="0" err="1"/>
              <a:t>n_estimators</a:t>
            </a:r>
            <a:r>
              <a:rPr lang="en-US" dirty="0"/>
              <a:t>': 250, '</a:t>
            </a:r>
            <a:r>
              <a:rPr lang="en-US" dirty="0" err="1"/>
              <a:t>min_samples_split</a:t>
            </a:r>
            <a:r>
              <a:rPr lang="en-US" dirty="0"/>
              <a:t>': 2, '</a:t>
            </a:r>
            <a:r>
              <a:rPr lang="en-US" dirty="0" err="1"/>
              <a:t>min_samples_leaf</a:t>
            </a:r>
            <a:r>
              <a:rPr lang="en-US" dirty="0"/>
              <a:t>': 2, '</a:t>
            </a:r>
            <a:r>
              <a:rPr lang="en-US" dirty="0" err="1"/>
              <a:t>max_features</a:t>
            </a:r>
            <a:r>
              <a:rPr lang="en-US" dirty="0"/>
              <a:t>': 'sqrt', '</a:t>
            </a:r>
            <a:r>
              <a:rPr lang="en-US" dirty="0" err="1"/>
              <a:t>max_depth</a:t>
            </a:r>
            <a:r>
              <a:rPr lang="en-US" dirty="0"/>
              <a:t>': 15, 'bootstrap': False}</a:t>
            </a:r>
          </a:p>
          <a:p>
            <a:r>
              <a:rPr lang="en-US" b="1" dirty="0"/>
              <a:t>Best R-squared score: </a:t>
            </a:r>
            <a:r>
              <a:rPr lang="en-US" dirty="0"/>
              <a:t>0.41421718598810864</a:t>
            </a:r>
          </a:p>
        </p:txBody>
      </p:sp>
    </p:spTree>
    <p:extLst>
      <p:ext uri="{BB962C8B-B14F-4D97-AF65-F5344CB8AC3E}">
        <p14:creationId xmlns:p14="http://schemas.microsoft.com/office/powerpoint/2010/main" val="279769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818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44441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8877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9CE7288-3E8F-11C6-A397-3CC82B091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B81DAA-ABA3-9311-2139-36AAF0B73B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5B0BCE-90FC-B742-A3A9-96A621270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414921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88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ZA" sz="1800" dirty="0"/>
              <a:t>Analyse FAO and IPCC data on GHG emissions from the agri-food sector to understand its impact and develop climate change mitigation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EB2C9A3-F150-1094-0465-41344E1C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5D8C4E66-4697-A93F-BDF8-F8794F1E03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Data Components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9AB055F9-6C9B-2703-6AEF-AC92132C534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Farm Gate Emissions: </a:t>
            </a:r>
            <a:r>
              <a:rPr lang="en-ZA" sz="1800" dirty="0"/>
              <a:t>Direct emissions from agricultural activities.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Land-Use Change: </a:t>
            </a:r>
            <a:r>
              <a:rPr lang="en-ZA" sz="1800" dirty="0"/>
              <a:t>Emissions from deforestation and land conversion.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Pre- and Post-Production Processes: </a:t>
            </a:r>
            <a:r>
              <a:rPr lang="en-ZA" sz="1800" dirty="0"/>
              <a:t>Emissions from food manufacturing, transportation, retail, and waste disposal.</a:t>
            </a:r>
          </a:p>
        </p:txBody>
      </p:sp>
    </p:spTree>
    <p:extLst>
      <p:ext uri="{BB962C8B-B14F-4D97-AF65-F5344CB8AC3E}">
        <p14:creationId xmlns:p14="http://schemas.microsoft.com/office/powerpoint/2010/main" val="224020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113AA3D-7350-C2C6-7953-5EE6E8B10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E282F5B7-EB71-0F5C-9560-C338458F19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Trends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CC2B617-B54D-58E2-5D92-82CAB5066AA7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2400" dirty="0"/>
              <a:t>2020: Agri-food systems emissions were 16 billion tonnes CO2eq (31% of total GHG emissions).</a:t>
            </a:r>
          </a:p>
        </p:txBody>
      </p:sp>
    </p:spTree>
    <p:extLst>
      <p:ext uri="{BB962C8B-B14F-4D97-AF65-F5344CB8AC3E}">
        <p14:creationId xmlns:p14="http://schemas.microsoft.com/office/powerpoint/2010/main" val="21847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0F496D-9069-C7E5-BF02-45FD270F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BE31E36E-E1E8-BA44-AC45-DF5F302238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Regional Variations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EE53D0D2-DEBF-63DD-1E45-30E0ABA158B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Oceania: </a:t>
            </a:r>
            <a:r>
              <a:rPr lang="en-ZA" sz="1800" dirty="0"/>
              <a:t>71%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Asia: </a:t>
            </a:r>
            <a:r>
              <a:rPr lang="en-ZA" sz="1800" dirty="0"/>
              <a:t>50%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Africa: </a:t>
            </a:r>
            <a:r>
              <a:rPr lang="en-ZA" sz="1800" dirty="0"/>
              <a:t>44% land-use change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Europe: </a:t>
            </a:r>
            <a:r>
              <a:rPr lang="en-ZA" sz="1800" dirty="0"/>
              <a:t>53% pre- and post-production emissions</a:t>
            </a:r>
            <a:r>
              <a:rPr lang="en-ZA" sz="1800" b="1" dirty="0"/>
              <a:t>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333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84E2CDDA-95E6-B73D-ADFE-2EF742C8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0D9BA2C3-7943-5E3F-2D9B-58F066914C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 and Adaptation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84D24A53-84F8-8DE6-5781-E2EF6B49D75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1800" b="1" dirty="0"/>
              <a:t>Transform agri-food systems with climate-smart practices, better water management, and reduced food waste.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4607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B3917BC-BE58-233E-85B2-39677378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C4A87A62-233B-DF4C-2868-C702315E74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Approach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D5E5B5-9972-F2C0-B7B8-6592789F6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367686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74353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1184</Words>
  <Application>Microsoft Macintosh PowerPoint</Application>
  <PresentationFormat>On-screen Show (16:9)</PresentationFormat>
  <Paragraphs>162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Menlo</vt:lpstr>
      <vt:lpstr>Arial</vt:lpstr>
      <vt:lpstr>Outfit</vt:lpstr>
      <vt:lpstr>DM Sans</vt:lpstr>
      <vt:lpstr>Data Collection and Analysis - Master of Science in Community Health and Prevention Research by Slidesgo</vt:lpstr>
      <vt:lpstr>Regression Analysis Project Agri-food sector</vt:lpstr>
      <vt:lpstr>Table of contents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Correlation Matrix</vt:lpstr>
      <vt:lpstr>Regression Plot</vt:lpstr>
      <vt:lpstr>Regression Plot</vt:lpstr>
      <vt:lpstr>Histogram of C02 emissions</vt:lpstr>
      <vt:lpstr>Line Plot</vt:lpstr>
      <vt:lpstr>Combination Line Plot</vt:lpstr>
      <vt:lpstr>Linear Regression Models </vt:lpstr>
      <vt:lpstr>Linear Regression Models </vt:lpstr>
      <vt:lpstr>Linear Regression Models </vt:lpstr>
      <vt:lpstr>OLS Regression</vt:lpstr>
      <vt:lpstr>OLS Regression</vt:lpstr>
      <vt:lpstr>Lasso</vt:lpstr>
      <vt:lpstr>Feature Importance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Analysis  Agri-food sector</dc:title>
  <dc:creator>Glen Adams</dc:creator>
  <cp:lastModifiedBy>Seedat, Muhammad</cp:lastModifiedBy>
  <cp:revision>7</cp:revision>
  <dcterms:modified xsi:type="dcterms:W3CDTF">2024-11-10T15:59:26Z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2024-11-08T15:28:29Z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18f95863-ff08-4188-b50d-b17ec6295e72</vt:lpwstr>
  </property>
  <property fmtid="{D5CDD505-2E9C-101B-9397-08002B2CF9AE}" pid="8" name="MSIP_Label_216eec4e-c7b8-491d-b7d8-90a69632743d_ContentBits">
    <vt:lpwstr>0</vt:lpwstr>
  </property>
</Properties>
</file>