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6" r:id="rId32"/>
    <p:sldId id="282" r:id="rId33"/>
    <p:sldId id="283" r:id="rId34"/>
    <p:sldId id="284" r:id="rId35"/>
    <p:sldId id="285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C9A4F-C05D-462E-BB0E-F4F294384FBF}" v="47" dt="2021-11-04T14:01:3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30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3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14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8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04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42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7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68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1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4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7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70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9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42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3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E0644E-5F94-4218-8E32-D9EEF5EFCBF8}" type="datetimeFigureOut">
              <a:rPr lang="tr-TR" smtClean="0"/>
              <a:t>22.06.2022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C450-D0D8-4E97-8577-249E10441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54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gophis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ocalhost:333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42A93C-AB5D-4287-B051-82461D37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F57081-11B1-4A0E-A88B-3231B0D5C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15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E0A534-B019-48C5-973D-4DFC8A15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3E2028-4D65-4596-8114-8CCA390C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85000" lnSpcReduction="10000"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profile’a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girdiğinizde karşınıza bu sayfa çıkacak.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Sırasıyla girmeniz gereken bilgiler;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Name; sadece sizin göreceğiniz bir kısımdır buraya oluşturduğunuz profile verdiğiniz ismi girin.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gönderdilen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mailin kimden gittiğini yazacağımız kısım.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Host; bu kısımda maili hangi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smtp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protokolünü kullanacaksak o protokolün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host’unu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gireceğiz, vereceğim örneklerde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kullandığım için «smtp.gmail.com:465» yazacağız.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378C080-2CE8-4AD8-A178-B0932708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98" y="1782981"/>
            <a:ext cx="3358656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D22876-3C6B-41B5-A9DF-805B1EF8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FE939-2A15-4814-A099-9EC580D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; kullanacağınız mail adresini buraya girmelisiniz(eğer sahte bir mail hesabınız yoksa oluşturmalısınız).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; mailinizin şifresini buraya girin.(şifrenizi vereceğiniz için kendi kullandığınız maillerle denememenizi tavsiye ederim.)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Mailin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tarafından kullanılabilmesi için mail kısmında da birkaç ayar yapmanız gerekiyor.</a:t>
            </a:r>
          </a:p>
          <a:p>
            <a:endParaRPr lang="en-US" sz="2000" dirty="0"/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C3DF5AE-CC51-442A-84AE-A3A57F24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98" y="1782981"/>
            <a:ext cx="3358656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725FD-45F3-4914-98CA-9E247BC5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(Mail 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yarları)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C80D35-06D4-4CA6-95C3-AE80AEBB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Mail hesabınıza girerek Google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uygulamaları’na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(görselde 1 numaralı kısım) tıklayın ardından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hesap’a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tıklayın (görselde 2 numaralı kısım). Açılan sayfada sağ taraftan güvenliği seçerek «Daha az güvenli uygulama erişimi» kısmını açık hale getirin.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Yan sayfadaki görsellere bakarak daha detaylı görebilirsiniz </a:t>
            </a:r>
          </a:p>
        </p:txBody>
      </p:sp>
    </p:spTree>
    <p:extLst>
      <p:ext uri="{BB962C8B-B14F-4D97-AF65-F5344CB8AC3E}">
        <p14:creationId xmlns:p14="http://schemas.microsoft.com/office/powerpoint/2010/main" val="74462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6A4B53-7984-441A-890B-9EA84C5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(Mail 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yarları)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0612283-3064-4FB8-B0A6-68250BA5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2532185"/>
            <a:ext cx="5828261" cy="3293460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03BB3B40-E929-4992-8AF4-14B935E0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91" y="2532185"/>
            <a:ext cx="5828261" cy="33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C542B-5E6D-4BE9-8F35-85F7B7B5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62C414-64E9-45FC-A026-C523271E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Şu an gönderilecek profilimizin her şeyi hazır yan taraftaki görselde kendi yaptığım örneği görüyorsunuz.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Geriye mailimiz gidiyor mu kontrol etmek kaldı.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872D89E-1932-440A-A872-276AE25C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61" y="713127"/>
            <a:ext cx="4196023" cy="54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5ACFF8-A4CA-40E7-AC86-6D85380F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4C8D49-F367-4304-9004-3488488F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Sırasıyla aşağıdaki aşamaları gerçekleştirin. Mail kısmına kontrol edebileceğiniz bir mail girmelisiniz.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 şekilde son görseldeki gibi gelen maili kontrol edebilirsiniz.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9BFBEBB-A00A-4146-8245-82A55A1A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909888"/>
            <a:ext cx="3248351" cy="213579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6324128-EE18-461D-8313-6269B308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08" y="3690877"/>
            <a:ext cx="3248352" cy="1583571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84FB3072-243D-43A3-BD58-8A6F56EC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1" y="3381581"/>
            <a:ext cx="3191458" cy="2691264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599614D-2678-45F9-B005-D28009B3F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74" y="1249297"/>
            <a:ext cx="3248352" cy="11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CF626-049B-4792-ADFA-BDB9E688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DD1FFC-1907-4ECC-BD08-2C58ACF6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85000" lnSpcReduction="10000"/>
          </a:bodyPr>
          <a:lstStyle/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Bu kısımda karşı tarafın göreceği sayfayı düzenliyoruz.</a:t>
            </a: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İmport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site; diğer sayfada detaylı açıklayacağım.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Html; hedefin karşısına çıkmasını istediğiniz sayfanın html kodlarını girebilirsiniz.</a:t>
            </a: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Submited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; hedefin gireceği bilgileri almamız için bu kutucukları işaretlemeliyiz.</a:t>
            </a: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Redirect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; hedefteki kişi bilgilerini girdikten sonra yüklenecek sayfayı giriyoruz.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7C7F334-EC18-4D25-ADC5-09FCD48B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89" y="625683"/>
            <a:ext cx="4343877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DC7D-12D6-4AEC-80A8-D3B3657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Site)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901B82-DABC-46B7-9DC3-CE80DEF6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site kısmında karşınıza çıkan yere kopyalamak istediğiniz sitenin URL’sini girdiğiniz zaman istediğiniz sayfayı kopyalayacaktır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2. görselde 1 numaralı kısımda sayfayı büyüterek daha detaylı görebilir ve istediğiniz kısımlarda kolaylıkla değişiklik yapabilirsiniz. 2 numaralı kısımda ise html kodlarını görüntüleyebilir veya tam tersi şekilde dönüştürebilirsiniz.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3B40856-5C66-4412-8F3D-8B17BE15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3361962"/>
            <a:ext cx="3047033" cy="120392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7696489-CB4D-4737-A33E-7D6965942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99" y="2617535"/>
            <a:ext cx="3047033" cy="26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C06C5F-3C0A-4FFE-8801-A67BBA7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D6856B-ECED-48B7-AEB5-D1893C5B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Yandaki görselde tamamlanmış bir örnek siteyi görüyorsunuz.</a:t>
            </a:r>
          </a:p>
          <a:p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Save’e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tıklayarak kaydetmeyi unutmayın.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Not: Kopyaladığınız sayfalar sitelerin güvenlik ekipleri tarafından bu tarz kopyalamalar yaşanmaması için bazı önlemler almaktadır bu yüzden her sayfa eksiksiz çalışmaz ve HTML kodlarında bazı düzenlemeler yapmanız gerekebilir.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A2BD6D2-8138-4158-8B75-42EA1A07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63" y="625683"/>
            <a:ext cx="424672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C7274D-C5F0-4B88-AA34-6F6D82E1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C96AA6-9A15-43CF-9C29-B850358A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Her zamanki gibi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kısmından yeni bir mail oluşturacağız.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İmport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kısmından kopyalamak istediğimiz mailin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orjinalini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yapıştırıp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diyerek mailin tamamen aynısını elde edebilirsiniz.(bir sonraki slaytta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orjinaline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nasıl ulaşabileceğiniz mevcuttur.)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Aşağı kısımda bulunan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ve HTML kısımlarından ise kendiniz sıfırdan mail oluşturabilir veya kopyaladığınız mailde değişiklikler yapabilirsiniz.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: Gidecek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Email’in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başlığı olacak. </a:t>
            </a:r>
          </a:p>
          <a:p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965239-4102-4750-AD5B-5DF10B5A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8" y="489118"/>
            <a:ext cx="4277151" cy="54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E9FBC-3968-48EF-90D0-3CE92A3F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27486D-E7B9-4B83-B5A2-D5AC5BBD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Kurulum için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nssm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gophish’i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buradan indirebilirsiniz.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seçeneğine tıkladığınızda çıkan sayfadan kuracağınız sunucunun veya PC’nin işletim sistemine uygun olan sürümü seçebilirsiniz.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https://getgophish.com/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NSSM;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https://nssm.cc/download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E6ACBF5-A2E8-41AB-9372-6012C4EAD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67" y="1782982"/>
            <a:ext cx="4150114" cy="211655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336B93-B3B3-42F6-82EA-F9E22C6D7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18" y="4060406"/>
            <a:ext cx="4254015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C57D84-524B-4F2A-9727-CD58D3A1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685512" cy="2103120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ontent Placeholder 12">
            <a:extLst>
              <a:ext uri="{FF2B5EF4-FFF2-40B4-BE49-F238E27FC236}">
                <a16:creationId xmlns:a16="http://schemas.microsoft.com/office/drawing/2014/main" id="{747CBD8D-5673-4119-94CA-5E19AB70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98" y="416689"/>
            <a:ext cx="4956806" cy="2609315"/>
          </a:xfrm>
        </p:spPr>
        <p:txBody>
          <a:bodyPr anchor="ctr">
            <a:normAutofit/>
          </a:bodyPr>
          <a:lstStyle/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Kopyalamak istediğiniz mailin yanındaki 3 noktaya tıklayarak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orjinalini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göstere tıklayın oradan karşınıza gelen sayfadan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orjinalini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koyala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demeniz yeterli olacaktır.</a:t>
            </a: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Kopyayı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kısmına yapıştırın.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BDFB6B-538E-4ED5-AF23-27608D585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077" y="4613516"/>
            <a:ext cx="5040923" cy="9633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B436823-5B30-4068-94E4-BD0FAF159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95" y="3369609"/>
            <a:ext cx="2569131" cy="33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E2F7EA-6EA9-4DF2-BD67-929C0F02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1C5AC8E-E63A-4B79-B74C-89B9AD85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 fontScale="85000" lnSpcReduction="10000"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Bu kısımda da yukarıdaki kullanımlar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sayfasındaki ile aynı ama işaretli kısmı daha çok burada kullanacağız.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Link eklemek istediğiniz bir yazıyı seçerek işaretli kısma tıklayın URL kısmına «{{.URL}}» yazarak kendi sayfanıza yönlendirebilirsiniz.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249CE12-AD6C-42AB-9673-A16A90664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990" y="2431121"/>
            <a:ext cx="5306714" cy="392235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E3CD3E7-1FE7-4FF9-A799-637E2A58B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9159" y="2415541"/>
            <a:ext cx="3064748" cy="3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DADA3-5A07-4DF2-93BE-8C491272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1CEEB6-C47A-4887-B7A8-9A244817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Gerekli değişiklikleri Test ve Html kısımlarından rahatlıkla değiştirebilirsiniz.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pagedeki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gibi ister html kodlarıyla düzenleyin ister ögeye denetle demişsiniz gibi direkt mail üstünden düzenleyin.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Mail kısmı da bu şekilde halledilmiş oldu tabi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demeyi unutmayın.(html kodlarını nasıl görebileceğiniz veya html kodlarını nasıl mailin görünen haline dönüşeceğini «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Site)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kısmında gösterdik.)</a:t>
            </a:r>
          </a:p>
        </p:txBody>
      </p:sp>
    </p:spTree>
    <p:extLst>
      <p:ext uri="{BB962C8B-B14F-4D97-AF65-F5344CB8AC3E}">
        <p14:creationId xmlns:p14="http://schemas.microsoft.com/office/powerpoint/2010/main" val="155413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4D72D-4776-47FB-99C5-A8E85F39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465F6-A423-406F-B396-1BCFFA6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 kısımda maili yollayacağımız kişileri ekleyeceğiz.</a:t>
            </a:r>
          </a:p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kısmına tıklayarak devam edeceğiz.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71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470735-8985-4765-B9CC-09F71CE7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13A405-D122-4DE3-B99A-E19C4B80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Eğer tek tek eklemek isterseniz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ksımlarını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yazarak teker teker kullanıcı ekleyebilirsiniz.</a:t>
            </a:r>
          </a:p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kısmından mail atacağınız kişilerin maillerini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dosyası olarak toplu bir şekilde ekleyebilirsiniz.</a:t>
            </a:r>
          </a:p>
          <a:p>
            <a:endParaRPr lang="tr-TR" sz="2000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C5B9C61-4BB5-4516-B846-0BC8F00E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998684"/>
            <a:ext cx="5201023" cy="44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877EB-FA34-4347-B7BB-DB4A4D3C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0EDB27EE-445F-4661-8E3E-78209563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Göndereceğiniz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dosyası bu formatta olmalıdır farklı formatlarda dosyaları kabul etmez.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Not: hazırladığınız dosyanın en üstünde 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Name,Last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Name,Email,Position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» kısmı bulunmalı.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684952-05FA-4F21-B870-6C9BCB06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3" y="2962451"/>
            <a:ext cx="7053266" cy="2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DC5027-492A-4624-AF98-1DE8A726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446732"/>
          </a:xfrm>
        </p:spPr>
        <p:txBody>
          <a:bodyPr anchor="b">
            <a:normAutofit/>
          </a:bodyPr>
          <a:lstStyle/>
          <a:p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ampaigns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583333-1E5C-4055-9A8E-4AA3C80B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Bu kısım artık mailimizi yollayacağımız yer.</a:t>
            </a:r>
          </a:p>
          <a:p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campaign’e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verdiğimiz isim</a:t>
            </a:r>
          </a:p>
          <a:p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Profie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kısımlarını oluşturduğumuz diğer sayfalardan kullanacağımızı seçebiliriz.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33AA85-8A1F-41C3-8BBA-5FD913E8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22" y="640080"/>
            <a:ext cx="51176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D6F04-DE1E-4A5F-BF4F-923477A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5FFBFB-51B1-454A-B011-FDA3BE9C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URL: Burada «http:// (IP adresiniz)» şeklinde ve ya «http://bekirglen.com» şeklinde aldığınız domaini yazabilirsiniz.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Schedule: Göndermek istediğimiz tarih ve saati buradan ayarlayabiliriz.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32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302DAD-8336-4C0A-8D9C-36CC9D8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A92D3-1F38-4181-8AFF-8EBA9F49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 sayfada gönderdiğimiz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mailinin sonuçlarını görebilir ve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dosyası halinde bilgileri çekebilirsiniz.</a:t>
            </a:r>
          </a:p>
        </p:txBody>
      </p:sp>
    </p:spTree>
    <p:extLst>
      <p:ext uri="{BB962C8B-B14F-4D97-AF65-F5344CB8AC3E}">
        <p14:creationId xmlns:p14="http://schemas.microsoft.com/office/powerpoint/2010/main" val="3870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629833-9C36-465B-B383-A5A15DAF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Sunucu ve domain almak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9A707-6EE5-4771-8A5B-5EAFDD4A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Phising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mailini attığınız kişilerin yönlendirdiğiniz sayfaya girebilmesi ve güvenebilmesi için bazı aşamaları gerçekleştirmeniz gerekmektedir.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Öncelikle bir sunucu almalı içerisine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uygulamasını ilk başta anlattığımız şekilde kurmalısınız. Anlatılan işlemleri sunucunun içerisinde yapmalısınız.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IP adresinizin ve güvenli değil yazısının çıkmaması içim bir domain ve SSL sertifikası almalısınız.</a:t>
            </a:r>
          </a:p>
        </p:txBody>
      </p:sp>
    </p:spTree>
    <p:extLst>
      <p:ext uri="{BB962C8B-B14F-4D97-AF65-F5344CB8AC3E}">
        <p14:creationId xmlns:p14="http://schemas.microsoft.com/office/powerpoint/2010/main" val="25494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A686F7-6FA9-4804-B1AF-8A1C812A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36272C-F19B-4BF0-A222-3C0D1747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dosyallarını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indirdikten sonra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gophish’i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c dizinine çıkarın.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Nssm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dosyasında ise Windows sürümünüze uygun olan seçenekteki .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dosyasını c dizinine çıkarın.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71CE0788-F33D-4576-8E9C-0FD9D7DA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1279"/>
            <a:ext cx="3261521" cy="1153245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A0EADFF-37AA-4D12-8A11-5E7D09781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37" y="3787915"/>
            <a:ext cx="566215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BB31E-BF59-4040-88CE-0B8FF8E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A59B8-6D20-45A2-8622-2E9710D6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SSL sertifikasını bir çok yerden alabilirsiniz ama deneyimlerim sonucunda SSL sertifikasını domainle birlikte veren sitelerden almanızı önerebilirim.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Domain ve sunucunuzu birleştirmeniz gerekmektedir. Ben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AWS’den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sunucu ve Google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Workspace’den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domain alarak bu işlemi gerçekleştirdim. Baya meşakkatli bir işlem olduğundan önermiyorum.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Sunucu ve domaini de aynı yerden almanız ve karşınızda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muhattap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olabileceğiniz bir şirket olmasına önem gösterirseniz işler sizin için çok daha kolaylaşacaktır.</a:t>
            </a:r>
          </a:p>
        </p:txBody>
      </p:sp>
    </p:spTree>
    <p:extLst>
      <p:ext uri="{BB962C8B-B14F-4D97-AF65-F5344CB8AC3E}">
        <p14:creationId xmlns:p14="http://schemas.microsoft.com/office/powerpoint/2010/main" val="95725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745FA-01AF-459E-9D4E-37F5A148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Bazı Domain ve </a:t>
            </a:r>
            <a:r>
              <a:rPr lang="tr-TR" sz="3600" dirty="0" err="1"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Sağlayıcılar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415A7-D18D-4DFD-A1E4-2ECCB5F1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GoDaddy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Cenuta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4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D76FA-D633-41CA-8A37-FB156DC8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FBB86E-A480-441F-848F-D493ADC3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Phising</a:t>
            </a:r>
            <a:r>
              <a:rPr lang="tr-TR" dirty="0"/>
              <a:t> maili atmak kötü amaçlar için kullanıldığı  zaman kanuni olarak suç teşkil ettiğinden dolayı </a:t>
            </a:r>
            <a:r>
              <a:rPr lang="tr-TR" dirty="0" err="1"/>
              <a:t>pentest</a:t>
            </a:r>
            <a:r>
              <a:rPr lang="tr-TR" dirty="0"/>
              <a:t> dışında kullanımı önerilmez.</a:t>
            </a:r>
          </a:p>
        </p:txBody>
      </p:sp>
    </p:spTree>
    <p:extLst>
      <p:ext uri="{BB962C8B-B14F-4D97-AF65-F5344CB8AC3E}">
        <p14:creationId xmlns:p14="http://schemas.microsoft.com/office/powerpoint/2010/main" val="2200451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93646D-936E-4707-BA90-D670489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HAZIRLAYAN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98F6D3-3365-4A70-B501-5F7FCE6D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Ebubekir GÜLEN</a:t>
            </a:r>
          </a:p>
        </p:txBody>
      </p:sp>
    </p:spTree>
    <p:extLst>
      <p:ext uri="{BB962C8B-B14F-4D97-AF65-F5344CB8AC3E}">
        <p14:creationId xmlns:p14="http://schemas.microsoft.com/office/powerpoint/2010/main" val="111535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511FD-1E95-4D81-A6D5-43C8E61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71BB68-6CFE-43D0-8414-7315AB2B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 dizinine geldikten sonra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ekranını açın.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Sırasıyla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göresellerdekileri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uygulayın.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Eğer doğru aşamaları kaydetmişseniz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ekranıyla karşılaşacaksınız.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https://www.youtube.com/watch?v=YywVLJi7KtU 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66A0358-9CC7-4C28-AF05-4691A656F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2" b="23011"/>
          <a:stretch/>
        </p:blipFill>
        <p:spPr>
          <a:xfrm>
            <a:off x="6412115" y="2255265"/>
            <a:ext cx="5779884" cy="2287806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8EA73E4-9AD8-4D66-A835-F08A5BDCE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6"/>
          <a:stretch/>
        </p:blipFill>
        <p:spPr>
          <a:xfrm>
            <a:off x="6412116" y="4570184"/>
            <a:ext cx="5779884" cy="2287816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13D5F4E-C179-4F1B-8D22-7FEAE8F864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756"/>
          <a:stretch/>
        </p:blipFill>
        <p:spPr>
          <a:xfrm>
            <a:off x="6423350" y="-32551"/>
            <a:ext cx="5779884" cy="2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B954D4-3E9E-4191-AD4E-BE4A5BF9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E277621-5119-4A61-B196-214BBA3E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Hizmetler(Services) kısmından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gophish’i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başlatın.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Artık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gophish’i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https://localhost:3333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linkinden çalıştırabilirsiniz.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4EE1AD-8083-42F3-9237-29F65A209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703"/>
          <a:stretch/>
        </p:blipFill>
        <p:spPr>
          <a:xfrm>
            <a:off x="6412117" y="-2"/>
            <a:ext cx="5779884" cy="342900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9D3DD75-F721-44D1-9657-852C67111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927"/>
          <a:stretch/>
        </p:blipFill>
        <p:spPr>
          <a:xfrm>
            <a:off x="6412116" y="3429002"/>
            <a:ext cx="577988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9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FC449F-AB98-4205-B6D3-DDB57165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2667B75-85A1-46F5-B54A-FB7B0F80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 dizininde ki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dosyasına gelerek adresi kopyalayın.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Ve tekrar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ekranını açın</a:t>
            </a:r>
          </a:p>
          <a:p>
            <a:endParaRPr lang="en-US" sz="2000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E7434B0-C8ED-4480-9222-A0DDB7FF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34" y="4060405"/>
            <a:ext cx="3587385" cy="2116558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51BD405-69F4-4ECA-AC5E-254AC01C7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66" y="1670241"/>
            <a:ext cx="6253212" cy="14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C7E63-1593-4EF8-B05C-96585421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>
            <a:no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WİNDOWS KURULUM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A1E0FF3A-4A44-4BC5-B336-328D3C1D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.. Komutuyla c dizinine gelin ve oradan cd komutu ile klasöre girin orada tekrar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yazdığınız zaman parolanızı göreceksiniz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(ilk görselde zaten daha önce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kurulu olduğu için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görülmüyor)</a:t>
            </a:r>
          </a:p>
          <a:p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Not; şifrenizi girdikten sonra yeni şifrenizi giriniz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ekranından kopyaladığınızı girmeyin.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452B42C-5720-4A0B-827C-2D6FCF99F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" b="1"/>
          <a:stretch/>
        </p:blipFill>
        <p:spPr>
          <a:xfrm>
            <a:off x="6412117" y="-2"/>
            <a:ext cx="5779884" cy="342900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8212611-C5EF-40FF-81AB-F64AA5487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r="8549"/>
          <a:stretch/>
        </p:blipFill>
        <p:spPr>
          <a:xfrm>
            <a:off x="6412116" y="3429002"/>
            <a:ext cx="5779884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8A50CA-9948-4A9C-8518-3844A648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GOPHİSH KULLANIMI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CE165C-95F7-485A-A0EB-BBCFBF41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Gophish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ile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gönderecğiniz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mailin profilini, linke tıklandığı zaman karşınıza çıkacak web sitesini, gönderilen mailin html kodlarını düzenleyebiliyorsunuz ve göndereceğiniz kişi ya da kişilerin maillerini toplu olarak yükleyebiliyorsunuz.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AC5AA7F-90A0-495F-83E9-7ECB47AA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408441"/>
            <a:ext cx="6253212" cy="31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0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89F131-4660-4849-96C7-B41C2338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tr-T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483F6-0A58-4E60-ACA2-D02FB37E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İlk olarak göndereceğiniz profil ile başlayalım.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İlk görselde işaretli yere basarak yeni profil oluşturabilirsiniz.</a:t>
            </a:r>
          </a:p>
          <a:p>
            <a:pPr marL="0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6D96962-8AAC-47E4-A5A0-6357455B1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369358"/>
            <a:ext cx="6253212" cy="3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AD806D7264D8340AB354ADD6446DB01" ma:contentTypeVersion="4" ma:contentTypeDescription="Yeni belge oluşturun." ma:contentTypeScope="" ma:versionID="e44d503bea5387fb14767abff39ea904">
  <xsd:schema xmlns:xsd="http://www.w3.org/2001/XMLSchema" xmlns:xs="http://www.w3.org/2001/XMLSchema" xmlns:p="http://schemas.microsoft.com/office/2006/metadata/properties" xmlns:ns3="a7c0b2ef-bf4d-4437-a794-0d2a4fa45868" targetNamespace="http://schemas.microsoft.com/office/2006/metadata/properties" ma:root="true" ma:fieldsID="1a17b3adc7ba3c4eb3c4eba7d4a8f02d" ns3:_="">
    <xsd:import namespace="a7c0b2ef-bf4d-4437-a794-0d2a4fa458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0b2ef-bf4d-4437-a794-0d2a4fa45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D53EDB-07B5-465D-A19C-F7B7EDF99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c0b2ef-bf4d-4437-a794-0d2a4fa458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381AEA-9B7F-42C1-A7C4-777244FA36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15ECA7-5B58-42B4-86F7-1BBE1E8F0D04}">
  <ds:schemaRefs>
    <ds:schemaRef ds:uri="a7c0b2ef-bf4d-4437-a794-0d2a4fa4586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</TotalTime>
  <Words>1147</Words>
  <Application>Microsoft Office PowerPoint</Application>
  <PresentationFormat>Geniş ekran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İyon</vt:lpstr>
      <vt:lpstr>Gophish</vt:lpstr>
      <vt:lpstr>GOPHİSH WİNDOWS KURULUM</vt:lpstr>
      <vt:lpstr>GOPHİSH WİNDOWS KURULUM</vt:lpstr>
      <vt:lpstr>GOPHİSH WİNDOWS KURULUM</vt:lpstr>
      <vt:lpstr>GOPHİSH WİNDOWS KURULUM</vt:lpstr>
      <vt:lpstr>GOPHİSH WİNDOWS KURULUM</vt:lpstr>
      <vt:lpstr>GOPHİSH WİNDOWS KURULUM</vt:lpstr>
      <vt:lpstr>GOPHİSH KULLANIMI</vt:lpstr>
      <vt:lpstr>Sending Profiles</vt:lpstr>
      <vt:lpstr>Sending Profiles</vt:lpstr>
      <vt:lpstr>Sending Profiles</vt:lpstr>
      <vt:lpstr>Sending Profiles  (Mail Ayarları)</vt:lpstr>
      <vt:lpstr>Sending Profiles  (Mail Ayarları)</vt:lpstr>
      <vt:lpstr>Sending Profiles</vt:lpstr>
      <vt:lpstr>Sending Profiles</vt:lpstr>
      <vt:lpstr>Landing Pages</vt:lpstr>
      <vt:lpstr>Landing Pages (Import Site)</vt:lpstr>
      <vt:lpstr>Landing Pages</vt:lpstr>
      <vt:lpstr>Email Templates</vt:lpstr>
      <vt:lpstr>Email Templates</vt:lpstr>
      <vt:lpstr>Email Templates</vt:lpstr>
      <vt:lpstr>Email Templates</vt:lpstr>
      <vt:lpstr>Users &amp; Groups</vt:lpstr>
      <vt:lpstr>Users &amp; Groups</vt:lpstr>
      <vt:lpstr>Users &amp; Groups</vt:lpstr>
      <vt:lpstr>Campaigns</vt:lpstr>
      <vt:lpstr>Campaigns</vt:lpstr>
      <vt:lpstr>Dashboard</vt:lpstr>
      <vt:lpstr>Sunucu ve domain almak </vt:lpstr>
      <vt:lpstr>PowerPoint Sunusu</vt:lpstr>
      <vt:lpstr>Bazı Domain ve Hosting Sağlayıcılar</vt:lpstr>
      <vt:lpstr>PowerPoint Sunusu</vt:lpstr>
      <vt:lpstr>HAZIRLAYAN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Gophish</dc:title>
  <dc:creator>Ebubekir GÜLEN</dc:creator>
  <cp:lastModifiedBy>Ebubekir GÜLEN</cp:lastModifiedBy>
  <cp:revision>5</cp:revision>
  <dcterms:created xsi:type="dcterms:W3CDTF">2021-09-18T09:55:35Z</dcterms:created>
  <dcterms:modified xsi:type="dcterms:W3CDTF">2022-06-22T21:12:22Z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0x0101000AD806D7264D8340AB354ADD6446DB01</vt:lpwstr>
  </property>
</Properties>
</file>