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2"/>
  </p:notesMasterIdLst>
  <p:sldIdLst>
    <p:sldId id="277" r:id="rId6"/>
    <p:sldId id="307" r:id="rId7"/>
    <p:sldId id="311" r:id="rId8"/>
    <p:sldId id="309" r:id="rId9"/>
    <p:sldId id="308" r:id="rId10"/>
    <p:sldId id="310" r:id="rId11"/>
    <p:sldId id="320" r:id="rId12"/>
    <p:sldId id="314" r:id="rId13"/>
    <p:sldId id="315" r:id="rId14"/>
    <p:sldId id="316" r:id="rId15"/>
    <p:sldId id="317" r:id="rId16"/>
    <p:sldId id="318" r:id="rId17"/>
    <p:sldId id="319" r:id="rId18"/>
    <p:sldId id="312" r:id="rId19"/>
    <p:sldId id="321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96223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208" y="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 - Extra content (in support of the &lt;main&gt;)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HTML Tags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&lt;h1&gt; - First headline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&lt;h2&gt; - Secondary headline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&lt;div&gt; - Generic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container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&lt;p&gt; - Paragraph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Image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&lt;a&gt; - Link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layout (head, body)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 (list if images)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 (headline, paragraph)</a:t>
            </a: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your HTML page: build a header, main, aside elements with content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one” folder (available on Google Drive)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Syllabus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2-3 hours/week outside of session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expected.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Resources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each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Lecture (Power Point Presentation)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Code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Slack Channel: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Links (pinned)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Online help</a:t>
            </a:r>
          </a:p>
        </p:txBody>
      </p:sp>
    </p:spTree>
    <p:extLst>
      <p:ext uri="{BB962C8B-B14F-4D97-AF65-F5344CB8AC3E}">
        <p14:creationId xmlns:p14="http://schemas.microsoft.com/office/powerpoint/2010/main" val="1088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&amp; set up (25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page structure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HTML tags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Building our page in HTML / live coding  session (15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Semantics: </a:t>
            </a:r>
            <a:r>
              <a:rPr lang="en-US" sz="2800" dirty="0"/>
              <a:t>the meaning or relationship of meanings of a </a:t>
            </a:r>
            <a:r>
              <a:rPr lang="en-US" sz="2800" dirty="0">
                <a:hlinkClick r:id="rId4" invalidUrl="http://www.merriam-webster.com/dictionary/sign[1]"/>
              </a:rPr>
              <a:t>sign</a:t>
            </a:r>
            <a:r>
              <a:rPr lang="en-US" sz="2800" dirty="0"/>
              <a:t> or set of </a:t>
            </a:r>
            <a:r>
              <a:rPr lang="en-US" sz="2800" dirty="0" smtClean="0"/>
              <a:t>signs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are dumb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They need help understanding the content they’re given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7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17307</TotalTime>
  <Words>715</Words>
  <Application>Microsoft Macintosh PowerPoint</Application>
  <PresentationFormat>Widescreen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DD_White v1</vt:lpstr>
      <vt:lpstr>DD_Black v1</vt:lpstr>
      <vt:lpstr>Front End Development workshop</vt:lpstr>
      <vt:lpstr>Syllabus</vt:lpstr>
      <vt:lpstr>Resources</vt:lpstr>
      <vt:lpstr>Week One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Common HTML Tags</vt:lpstr>
      <vt:lpstr>Let’s build!</vt:lpstr>
      <vt:lpstr>Homework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348</cp:revision>
  <dcterms:created xsi:type="dcterms:W3CDTF">2015-04-29T05:06:11Z</dcterms:created>
  <dcterms:modified xsi:type="dcterms:W3CDTF">2016-10-04T13:57:03Z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