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8"/>
  </p:notesMasterIdLst>
  <p:sldIdLst>
    <p:sldId id="277" r:id="rId6"/>
    <p:sldId id="307" r:id="rId7"/>
    <p:sldId id="336" r:id="rId8"/>
    <p:sldId id="343" r:id="rId9"/>
    <p:sldId id="308" r:id="rId10"/>
    <p:sldId id="337" r:id="rId11"/>
    <p:sldId id="338" r:id="rId12"/>
    <p:sldId id="339" r:id="rId13"/>
    <p:sldId id="341" r:id="rId14"/>
    <p:sldId id="342" r:id="rId15"/>
    <p:sldId id="313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6" autoAdjust="0"/>
    <p:restoredTop sz="9630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92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B0069-D447-2E49-B01C-266BF109E856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794B0C-2CEC-224D-8A1A-533C64DB7A2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2341409D-DBB5-9A43-82D7-A6B9676211D0}" type="par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61DD346-8485-B44D-B1CD-74CEEF96C098}" type="sib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2AE3147D-A136-D54E-A6C4-EC4D5C9EA3F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E0291257-7696-6642-BBC6-04B36D724011}" type="par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82B0F824-B5E4-5B4D-AD6D-F9074543579C}" type="sib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DBADFF7-AFB7-274F-A8D4-8C143D809335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7F213A7-8761-E74F-A4ED-4E785FD9A2E3}" type="par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554FD88-800C-D047-8BD8-AEF6FBBBFEDB}" type="sib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E355416-CF16-744B-A1AE-818325B988AB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4F004E8-A12C-184A-9484-82A669AAF2C0}" type="par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442BB46-77A3-E140-A6F5-085D5C0D5298}" type="sib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6C702DD-7C5C-6941-8A58-FB818D4BF95A}">
      <dgm:prSet/>
      <dgm:spPr/>
      <dgm:t>
        <a:bodyPr/>
        <a:lstStyle/>
        <a:p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CBEFAE92-E18C-BB40-98F1-6190098BF662}" type="parTrans" cxnId="{856C9593-B2F6-F740-909A-856A61481BD0}">
      <dgm:prSet/>
      <dgm:spPr/>
      <dgm:t>
        <a:bodyPr/>
        <a:lstStyle/>
        <a:p>
          <a:endParaRPr lang="en-US"/>
        </a:p>
      </dgm:t>
    </dgm:pt>
    <dgm:pt modelId="{89715793-9F78-9248-8C04-D840B133F6E6}" type="sibTrans" cxnId="{856C9593-B2F6-F740-909A-856A61481BD0}">
      <dgm:prSet/>
      <dgm:spPr/>
      <dgm:t>
        <a:bodyPr/>
        <a:lstStyle/>
        <a:p>
          <a:endParaRPr lang="en-US"/>
        </a:p>
      </dgm:t>
    </dgm:pt>
    <dgm:pt modelId="{457FF287-4337-564C-814C-B6F01587AF6A}" type="pres">
      <dgm:prSet presAssocID="{E5DB0069-D447-2E49-B01C-266BF109E8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A30D1-9EF8-8C4B-867C-FC31270FDEBE}" type="pres">
      <dgm:prSet presAssocID="{7F794B0C-2CEC-224D-8A1A-533C64DB7A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F602D-D71F-864A-B24F-AF80FBE6E9A6}" type="pres">
      <dgm:prSet presAssocID="{061DD346-8485-B44D-B1CD-74CEEF96C09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F72881-41FB-3742-A868-1DD811E38A8C}" type="pres">
      <dgm:prSet presAssocID="{061DD346-8485-B44D-B1CD-74CEEF96C09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FADE50D-078A-3E4C-8150-F4C34A9AA4E4}" type="pres">
      <dgm:prSet presAssocID="{2AE3147D-A136-D54E-A6C4-EC4D5C9EA3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EF10-33BE-F045-8E1C-DFF0AADFFBF9}" type="pres">
      <dgm:prSet presAssocID="{82B0F824-B5E4-5B4D-AD6D-F9074543579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7C2A2A9-77CF-3348-B5D0-9653F34C12A8}" type="pres">
      <dgm:prSet presAssocID="{82B0F824-B5E4-5B4D-AD6D-F9074543579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C432A3F-25EB-DC41-B6C0-18FC8582CD58}" type="pres">
      <dgm:prSet presAssocID="{0DBADFF7-AFB7-274F-A8D4-8C143D809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C29A-937F-7F44-A84B-8C008CDD3B88}" type="pres">
      <dgm:prSet presAssocID="{3554FD88-800C-D047-8BD8-AEF6FBBBFE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22B45E8-CF2D-264E-A703-C655C84CAD52}" type="pres">
      <dgm:prSet presAssocID="{3554FD88-800C-D047-8BD8-AEF6FBBBFE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BA8C162-A135-E14B-8089-C3529CD42301}" type="pres">
      <dgm:prSet presAssocID="{C6C702DD-7C5C-6941-8A58-FB818D4BF9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EF35-E4C5-B64A-A700-2DA07AB7B079}" type="pres">
      <dgm:prSet presAssocID="{89715793-9F78-9248-8C04-D840B133F6E6}" presName="sibTrans" presStyleLbl="sibTrans2D1" presStyleIdx="3" presStyleCnt="4"/>
      <dgm:spPr/>
    </dgm:pt>
    <dgm:pt modelId="{54D29742-5ED2-3148-A145-E078A69BCB1C}" type="pres">
      <dgm:prSet presAssocID="{89715793-9F78-9248-8C04-D840B133F6E6}" presName="connectorText" presStyleLbl="sibTrans2D1" presStyleIdx="3" presStyleCnt="4"/>
      <dgm:spPr/>
    </dgm:pt>
    <dgm:pt modelId="{0599AE04-8B7B-F84E-BA3A-6F597C6D10DC}" type="pres">
      <dgm:prSet presAssocID="{CE355416-CF16-744B-A1AE-818325B98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8E800-9EC3-A844-9A2C-8B35025194C0}" type="presOf" srcId="{C6C702DD-7C5C-6941-8A58-FB818D4BF95A}" destId="{ABA8C162-A135-E14B-8089-C3529CD42301}" srcOrd="0" destOrd="0" presId="urn:microsoft.com/office/officeart/2005/8/layout/process1"/>
    <dgm:cxn modelId="{6F28EB82-472E-3043-BBFD-A9E37359F018}" srcId="{E5DB0069-D447-2E49-B01C-266BF109E856}" destId="{CE355416-CF16-744B-A1AE-818325B988AB}" srcOrd="4" destOrd="0" parTransId="{A4F004E8-A12C-184A-9484-82A669AAF2C0}" sibTransId="{3442BB46-77A3-E140-A6F5-085D5C0D5298}"/>
    <dgm:cxn modelId="{38D4671C-9801-5741-B788-24874DF4DE54}" type="presOf" srcId="{7F794B0C-2CEC-224D-8A1A-533C64DB7A20}" destId="{CE2A30D1-9EF8-8C4B-867C-FC31270FDEBE}" srcOrd="0" destOrd="0" presId="urn:microsoft.com/office/officeart/2005/8/layout/process1"/>
    <dgm:cxn modelId="{86D01473-FF31-7F49-90BB-134936207EAE}" type="presOf" srcId="{2AE3147D-A136-D54E-A6C4-EC4D5C9EA3F0}" destId="{9FADE50D-078A-3E4C-8150-F4C34A9AA4E4}" srcOrd="0" destOrd="0" presId="urn:microsoft.com/office/officeart/2005/8/layout/process1"/>
    <dgm:cxn modelId="{D736E273-C35E-7D4E-9F63-47DB6032335E}" srcId="{E5DB0069-D447-2E49-B01C-266BF109E856}" destId="{7F794B0C-2CEC-224D-8A1A-533C64DB7A20}" srcOrd="0" destOrd="0" parTransId="{2341409D-DBB5-9A43-82D7-A6B9676211D0}" sibTransId="{061DD346-8485-B44D-B1CD-74CEEF96C098}"/>
    <dgm:cxn modelId="{4446DA43-7D76-6A43-95D9-399E57ED01D0}" type="presOf" srcId="{CE355416-CF16-744B-A1AE-818325B988AB}" destId="{0599AE04-8B7B-F84E-BA3A-6F597C6D10DC}" srcOrd="0" destOrd="0" presId="urn:microsoft.com/office/officeart/2005/8/layout/process1"/>
    <dgm:cxn modelId="{5DB8660A-E948-DC43-94DE-6059C512F36D}" type="presOf" srcId="{89715793-9F78-9248-8C04-D840B133F6E6}" destId="{3624EF35-E4C5-B64A-A700-2DA07AB7B079}" srcOrd="0" destOrd="0" presId="urn:microsoft.com/office/officeart/2005/8/layout/process1"/>
    <dgm:cxn modelId="{2410B5A9-B31C-D846-9EE2-8C7A404229D7}" type="presOf" srcId="{89715793-9F78-9248-8C04-D840B133F6E6}" destId="{54D29742-5ED2-3148-A145-E078A69BCB1C}" srcOrd="1" destOrd="0" presId="urn:microsoft.com/office/officeart/2005/8/layout/process1"/>
    <dgm:cxn modelId="{CD099A7B-5BC5-104A-9B27-64846710CE90}" type="presOf" srcId="{3554FD88-800C-D047-8BD8-AEF6FBBBFEDB}" destId="{6BB4C29A-937F-7F44-A84B-8C008CDD3B88}" srcOrd="0" destOrd="0" presId="urn:microsoft.com/office/officeart/2005/8/layout/process1"/>
    <dgm:cxn modelId="{747C6735-5D6A-DD43-881C-A4F8823559DC}" srcId="{E5DB0069-D447-2E49-B01C-266BF109E856}" destId="{2AE3147D-A136-D54E-A6C4-EC4D5C9EA3F0}" srcOrd="1" destOrd="0" parTransId="{E0291257-7696-6642-BBC6-04B36D724011}" sibTransId="{82B0F824-B5E4-5B4D-AD6D-F9074543579C}"/>
    <dgm:cxn modelId="{423A9F20-55B9-6543-A19E-701F22AB98A8}" type="presOf" srcId="{061DD346-8485-B44D-B1CD-74CEEF96C098}" destId="{4AF72881-41FB-3742-A868-1DD811E38A8C}" srcOrd="1" destOrd="0" presId="urn:microsoft.com/office/officeart/2005/8/layout/process1"/>
    <dgm:cxn modelId="{AE3E23FA-9685-7D4C-BF99-2BEB253A5DBC}" type="presOf" srcId="{0DBADFF7-AFB7-274F-A8D4-8C143D809335}" destId="{9C432A3F-25EB-DC41-B6C0-18FC8582CD58}" srcOrd="0" destOrd="0" presId="urn:microsoft.com/office/officeart/2005/8/layout/process1"/>
    <dgm:cxn modelId="{A46BD229-E76B-624B-A0B4-C3A27941D11B}" type="presOf" srcId="{E5DB0069-D447-2E49-B01C-266BF109E856}" destId="{457FF287-4337-564C-814C-B6F01587AF6A}" srcOrd="0" destOrd="0" presId="urn:microsoft.com/office/officeart/2005/8/layout/process1"/>
    <dgm:cxn modelId="{996CAE8A-FAA4-8442-851C-3FF8D6AC81DB}" srcId="{E5DB0069-D447-2E49-B01C-266BF109E856}" destId="{0DBADFF7-AFB7-274F-A8D4-8C143D809335}" srcOrd="2" destOrd="0" parTransId="{A7F213A7-8761-E74F-A4ED-4E785FD9A2E3}" sibTransId="{3554FD88-800C-D047-8BD8-AEF6FBBBFEDB}"/>
    <dgm:cxn modelId="{856C9593-B2F6-F740-909A-856A61481BD0}" srcId="{E5DB0069-D447-2E49-B01C-266BF109E856}" destId="{C6C702DD-7C5C-6941-8A58-FB818D4BF95A}" srcOrd="3" destOrd="0" parTransId="{CBEFAE92-E18C-BB40-98F1-6190098BF662}" sibTransId="{89715793-9F78-9248-8C04-D840B133F6E6}"/>
    <dgm:cxn modelId="{CB5ABED9-930A-3044-8335-F837FF94B428}" type="presOf" srcId="{82B0F824-B5E4-5B4D-AD6D-F9074543579C}" destId="{D7C2A2A9-77CF-3348-B5D0-9653F34C12A8}" srcOrd="1" destOrd="0" presId="urn:microsoft.com/office/officeart/2005/8/layout/process1"/>
    <dgm:cxn modelId="{B53D9041-109C-8644-B5DF-A85165C9D72E}" type="presOf" srcId="{3554FD88-800C-D047-8BD8-AEF6FBBBFEDB}" destId="{622B45E8-CF2D-264E-A703-C655C84CAD52}" srcOrd="1" destOrd="0" presId="urn:microsoft.com/office/officeart/2005/8/layout/process1"/>
    <dgm:cxn modelId="{D8F40EAB-A929-5045-80C3-72293A08D09D}" type="presOf" srcId="{82B0F824-B5E4-5B4D-AD6D-F9074543579C}" destId="{C069EF10-33BE-F045-8E1C-DFF0AADFFBF9}" srcOrd="0" destOrd="0" presId="urn:microsoft.com/office/officeart/2005/8/layout/process1"/>
    <dgm:cxn modelId="{A568A8A3-57E9-D940-9DE7-7599E765BEF8}" type="presOf" srcId="{061DD346-8485-B44D-B1CD-74CEEF96C098}" destId="{6A8F602D-D71F-864A-B24F-AF80FBE6E9A6}" srcOrd="0" destOrd="0" presId="urn:microsoft.com/office/officeart/2005/8/layout/process1"/>
    <dgm:cxn modelId="{D77F16D4-B474-D649-B8CC-8BDC6FAD4FBB}" type="presParOf" srcId="{457FF287-4337-564C-814C-B6F01587AF6A}" destId="{CE2A30D1-9EF8-8C4B-867C-FC31270FDEBE}" srcOrd="0" destOrd="0" presId="urn:microsoft.com/office/officeart/2005/8/layout/process1"/>
    <dgm:cxn modelId="{49E1CAF9-EB71-0E44-9346-D496772FFE8A}" type="presParOf" srcId="{457FF287-4337-564C-814C-B6F01587AF6A}" destId="{6A8F602D-D71F-864A-B24F-AF80FBE6E9A6}" srcOrd="1" destOrd="0" presId="urn:microsoft.com/office/officeart/2005/8/layout/process1"/>
    <dgm:cxn modelId="{8A1E0A1F-0B98-ED42-BEBD-F2BE16ADFC8F}" type="presParOf" srcId="{6A8F602D-D71F-864A-B24F-AF80FBE6E9A6}" destId="{4AF72881-41FB-3742-A868-1DD811E38A8C}" srcOrd="0" destOrd="0" presId="urn:microsoft.com/office/officeart/2005/8/layout/process1"/>
    <dgm:cxn modelId="{2FA9A590-FAEA-0B41-9E11-1AA7F6474A94}" type="presParOf" srcId="{457FF287-4337-564C-814C-B6F01587AF6A}" destId="{9FADE50D-078A-3E4C-8150-F4C34A9AA4E4}" srcOrd="2" destOrd="0" presId="urn:microsoft.com/office/officeart/2005/8/layout/process1"/>
    <dgm:cxn modelId="{0D15832D-0A9D-2942-8C75-32DF738B570D}" type="presParOf" srcId="{457FF287-4337-564C-814C-B6F01587AF6A}" destId="{C069EF10-33BE-F045-8E1C-DFF0AADFFBF9}" srcOrd="3" destOrd="0" presId="urn:microsoft.com/office/officeart/2005/8/layout/process1"/>
    <dgm:cxn modelId="{232617FA-2E95-6E45-80CF-C8D2F466C093}" type="presParOf" srcId="{C069EF10-33BE-F045-8E1C-DFF0AADFFBF9}" destId="{D7C2A2A9-77CF-3348-B5D0-9653F34C12A8}" srcOrd="0" destOrd="0" presId="urn:microsoft.com/office/officeart/2005/8/layout/process1"/>
    <dgm:cxn modelId="{481A5A7A-7FBB-7142-BD29-BEDBB079D049}" type="presParOf" srcId="{457FF287-4337-564C-814C-B6F01587AF6A}" destId="{9C432A3F-25EB-DC41-B6C0-18FC8582CD58}" srcOrd="4" destOrd="0" presId="urn:microsoft.com/office/officeart/2005/8/layout/process1"/>
    <dgm:cxn modelId="{7EB15533-097B-3545-92C0-7E3F89815D2D}" type="presParOf" srcId="{457FF287-4337-564C-814C-B6F01587AF6A}" destId="{6BB4C29A-937F-7F44-A84B-8C008CDD3B88}" srcOrd="5" destOrd="0" presId="urn:microsoft.com/office/officeart/2005/8/layout/process1"/>
    <dgm:cxn modelId="{2DDD4426-2EB4-5946-8AD1-43EEBE06026A}" type="presParOf" srcId="{6BB4C29A-937F-7F44-A84B-8C008CDD3B88}" destId="{622B45E8-CF2D-264E-A703-C655C84CAD52}" srcOrd="0" destOrd="0" presId="urn:microsoft.com/office/officeart/2005/8/layout/process1"/>
    <dgm:cxn modelId="{002DE60B-C3C7-EE48-AEB0-023A3C4BF4E6}" type="presParOf" srcId="{457FF287-4337-564C-814C-B6F01587AF6A}" destId="{ABA8C162-A135-E14B-8089-C3529CD42301}" srcOrd="6" destOrd="0" presId="urn:microsoft.com/office/officeart/2005/8/layout/process1"/>
    <dgm:cxn modelId="{7D1A65A0-D36E-574E-8165-66F0728BB261}" type="presParOf" srcId="{457FF287-4337-564C-814C-B6F01587AF6A}" destId="{3624EF35-E4C5-B64A-A700-2DA07AB7B079}" srcOrd="7" destOrd="0" presId="urn:microsoft.com/office/officeart/2005/8/layout/process1"/>
    <dgm:cxn modelId="{909F7CD8-9D97-814A-8CFA-28E60661387A}" type="presParOf" srcId="{3624EF35-E4C5-B64A-A700-2DA07AB7B079}" destId="{54D29742-5ED2-3148-A145-E078A69BCB1C}" srcOrd="0" destOrd="0" presId="urn:microsoft.com/office/officeart/2005/8/layout/process1"/>
    <dgm:cxn modelId="{E33055A2-317D-2740-8318-5C4C45666C63}" type="presParOf" srcId="{457FF287-4337-564C-814C-B6F01587AF6A}" destId="{0599AE04-8B7B-F84E-BA3A-6F597C6D10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30D1-9EF8-8C4B-867C-FC31270FDEBE}">
      <dsp:nvSpPr>
        <dsp:cNvPr id="0" name=""/>
        <dsp:cNvSpPr/>
      </dsp:nvSpPr>
      <dsp:spPr>
        <a:xfrm>
          <a:off x="3923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11" y="558058"/>
        <a:ext cx="1155387" cy="976763"/>
      </dsp:txXfrm>
    </dsp:sp>
    <dsp:sp modelId="{6A8F602D-D71F-864A-B24F-AF80FBE6E9A6}">
      <dsp:nvSpPr>
        <dsp:cNvPr id="0" name=""/>
        <dsp:cNvSpPr/>
      </dsp:nvSpPr>
      <dsp:spPr>
        <a:xfrm>
          <a:off x="1341703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1341703" y="955958"/>
        <a:ext cx="180478" cy="180964"/>
      </dsp:txXfrm>
    </dsp:sp>
    <dsp:sp modelId="{9FADE50D-078A-3E4C-8150-F4C34A9AA4E4}">
      <dsp:nvSpPr>
        <dsp:cNvPr id="0" name=""/>
        <dsp:cNvSpPr/>
      </dsp:nvSpPr>
      <dsp:spPr>
        <a:xfrm>
          <a:off x="170655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1736940" y="558058"/>
        <a:ext cx="1155387" cy="976763"/>
      </dsp:txXfrm>
    </dsp:sp>
    <dsp:sp modelId="{C069EF10-33BE-F045-8E1C-DFF0AADFFBF9}">
      <dsp:nvSpPr>
        <dsp:cNvPr id="0" name=""/>
        <dsp:cNvSpPr/>
      </dsp:nvSpPr>
      <dsp:spPr>
        <a:xfrm>
          <a:off x="304433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3044332" y="955958"/>
        <a:ext cx="180478" cy="180964"/>
      </dsp:txXfrm>
    </dsp:sp>
    <dsp:sp modelId="{9C432A3F-25EB-DC41-B6C0-18FC8582CD58}">
      <dsp:nvSpPr>
        <dsp:cNvPr id="0" name=""/>
        <dsp:cNvSpPr/>
      </dsp:nvSpPr>
      <dsp:spPr>
        <a:xfrm>
          <a:off x="340918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9570" y="558058"/>
        <a:ext cx="1155387" cy="976763"/>
      </dsp:txXfrm>
    </dsp:sp>
    <dsp:sp modelId="{6BB4C29A-937F-7F44-A84B-8C008CDD3B88}">
      <dsp:nvSpPr>
        <dsp:cNvPr id="0" name=""/>
        <dsp:cNvSpPr/>
      </dsp:nvSpPr>
      <dsp:spPr>
        <a:xfrm>
          <a:off x="474696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4746962" y="955958"/>
        <a:ext cx="180478" cy="180964"/>
      </dsp:txXfrm>
    </dsp:sp>
    <dsp:sp modelId="{ABA8C162-A135-E14B-8089-C3529CD42301}">
      <dsp:nvSpPr>
        <dsp:cNvPr id="0" name=""/>
        <dsp:cNvSpPr/>
      </dsp:nvSpPr>
      <dsp:spPr>
        <a:xfrm>
          <a:off x="5111811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5142199" y="558058"/>
        <a:ext cx="1155387" cy="976763"/>
      </dsp:txXfrm>
    </dsp:sp>
    <dsp:sp modelId="{3624EF35-E4C5-B64A-A700-2DA07AB7B079}">
      <dsp:nvSpPr>
        <dsp:cNvPr id="0" name=""/>
        <dsp:cNvSpPr/>
      </dsp:nvSpPr>
      <dsp:spPr>
        <a:xfrm>
          <a:off x="6449591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449591" y="955958"/>
        <a:ext cx="180478" cy="180964"/>
      </dsp:txXfrm>
    </dsp:sp>
    <dsp:sp modelId="{0599AE04-8B7B-F84E-BA3A-6F597C6D10DC}">
      <dsp:nvSpPr>
        <dsp:cNvPr id="0" name=""/>
        <dsp:cNvSpPr/>
      </dsp:nvSpPr>
      <dsp:spPr>
        <a:xfrm>
          <a:off x="6814440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6844828" y="558058"/>
        <a:ext cx="1155387" cy="97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cssfontstack.com/" TargetMode="External"/><Relationship Id="rId5" Type="http://schemas.openxmlformats.org/officeDocument/2006/relationships/hyperlink" Target="http://www.newyorker.com/magazine/2009/06/29/ziggura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apple.com/" TargetMode="External"/><Relationship Id="rId5" Type="http://schemas.openxmlformats.org/officeDocument/2006/relationships/hyperlink" Target="http://www.lukew.com/ff/entry.asp?1514" TargetMode="Externa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THREE: Intermediate CSS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791801"/>
            <a:ext cx="11344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media query to our 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7799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styling of your page using CSS &amp; HTML.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three”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7586" y="3064441"/>
            <a:ext cx="4054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 Styles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Styles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049" y="3295291"/>
            <a:ext cx="46582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9875" y="3574450"/>
            <a:ext cx="6091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Fonts (15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(15mins)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 (15mins)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5512" y="3920933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are Custom Fonts?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“Standard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“Custom” fonts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Standard fonts live on your computer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Common fonts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www.cssfontstack.com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ones can be loaded from a website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The New Yorker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Magazine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www.newyorker.com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/magazine/2009/06/29/ziggurat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Adding Custom Fonts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Find a Font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Google Web Fonts - 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</a:t>
            </a:r>
            <a:r>
              <a:rPr lang="en-US" sz="2800" u="sng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://fonts.google.com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u="sng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Include the font on your &lt;head&gt; element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&lt;link 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="https://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fonts.googleapis.com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css?family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=Poppins:400,600,700%7CLora:400,700italic" 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rel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="stylesheet" type="text/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"&gt;</a:t>
            </a:r>
          </a:p>
          <a:p>
            <a:pPr marL="514350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in CSS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“Font Stack” declaration lists many fonts that can be used in order of priority</a:t>
            </a:r>
          </a:p>
        </p:txBody>
      </p:sp>
    </p:spTree>
    <p:extLst>
      <p:ext uri="{BB962C8B-B14F-4D97-AF65-F5344CB8AC3E}">
        <p14:creationId xmlns:p14="http://schemas.microsoft.com/office/powerpoint/2010/main" val="16723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328505"/>
            <a:ext cx="11344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vs. 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=“../path/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image.jpg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”&gt;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content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 formats: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png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jpg, gif,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svg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316313"/>
            <a:ext cx="11344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background image to the address on our page</a:t>
            </a:r>
          </a:p>
          <a:p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aside 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.location {  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background-image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(../images/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pin.png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); 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background-position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0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0;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background-repeat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no-repeat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line-height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30px;</a:t>
            </a: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padding-left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30px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or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 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(../images/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pin.png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 0 0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no-repeat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584537"/>
            <a:ext cx="11344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Scope CSS to specific browser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Can re-arrange layout on phone vs. desktop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Example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 Navigation on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“Mobile first” development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Evolution of “responsive web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www.lukew.com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ff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/entry.asp?1514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8231640"/>
              </p:ext>
            </p:extLst>
          </p:nvPr>
        </p:nvGraphicFramePr>
        <p:xfrm>
          <a:off x="950976" y="3497785"/>
          <a:ext cx="8034528" cy="209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29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23760</TotalTime>
  <Words>393</Words>
  <Application>Microsoft Macintosh PowerPoint</Application>
  <PresentationFormat>Widescreen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Review</vt:lpstr>
      <vt:lpstr>Review</vt:lpstr>
      <vt:lpstr>This week</vt:lpstr>
      <vt:lpstr>What are Custom Fonts?</vt:lpstr>
      <vt:lpstr>Adding Custom Fonts</vt:lpstr>
      <vt:lpstr>Background images</vt:lpstr>
      <vt:lpstr>Background images</vt:lpstr>
      <vt:lpstr>Media Queries</vt:lpstr>
      <vt:lpstr>Media Queries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388</cp:revision>
  <cp:lastPrinted>2016-10-18T21:00:34Z</cp:lastPrinted>
  <dcterms:created xsi:type="dcterms:W3CDTF">2015-04-29T05:06:11Z</dcterms:created>
  <dcterms:modified xsi:type="dcterms:W3CDTF">2016-10-18T22:30:24Z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