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7"/>
  </p:notesMasterIdLst>
  <p:sldIdLst>
    <p:sldId id="277" r:id="rId6"/>
    <p:sldId id="307" r:id="rId7"/>
    <p:sldId id="336" r:id="rId8"/>
    <p:sldId id="343" r:id="rId9"/>
    <p:sldId id="308" r:id="rId10"/>
    <p:sldId id="344" r:id="rId11"/>
    <p:sldId id="348" r:id="rId12"/>
    <p:sldId id="345" r:id="rId13"/>
    <p:sldId id="346" r:id="rId14"/>
    <p:sldId id="347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6274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57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30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FOUR: Basic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Next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0131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29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7586" y="3574450"/>
            <a:ext cx="405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fonts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56690" y="3915398"/>
            <a:ext cx="37486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9875" y="3574450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Animations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Event handling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85512" y="4541044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589291"/>
            <a:ext cx="10658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can: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Change the HTML (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ocument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O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bject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odel)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</a:t>
            </a:r>
            <a:r>
              <a:rPr lang="en-US" sz="20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DOM</a:t>
            </a: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defines </a:t>
            </a:r>
            <a:r>
              <a:rPr lang="en-US" sz="20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logical structure of documents and the way a document is accessed and manipulated</a:t>
            </a: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JS can populate HTML with data (Angular, React, </a:t>
            </a:r>
            <a:r>
              <a:rPr lang="en-US" sz="20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…)</a:t>
            </a:r>
            <a:endParaRPr lang="en-US" sz="20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Access the internet in the background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(AJAX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let’s show one image at first, and the rest on click.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2" y="3846785"/>
            <a:ext cx="2173887" cy="1970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420" y="3115777"/>
            <a:ext cx="2046575" cy="359517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550979" y="4939862"/>
            <a:ext cx="2007476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Notes: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Load scripts at the end of HTML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ocument.ready</a:t>
            </a:r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();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onsole.log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();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framework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easier</a:t>
            </a:r>
          </a:p>
        </p:txBody>
      </p:sp>
    </p:spTree>
    <p:extLst>
      <p:ext uri="{BB962C8B-B14F-4D97-AF65-F5344CB8AC3E}">
        <p14:creationId xmlns:p14="http://schemas.microsoft.com/office/powerpoint/2010/main" val="14208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6331" y="3468414"/>
            <a:ext cx="460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collection of pre-built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functions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2038" y="3487152"/>
            <a:ext cx="46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Reduces the amount of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needed to do common </a:t>
            </a:r>
            <a:r>
              <a:rPr lang="en-US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javascripty</a:t>
            </a:r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things:</a:t>
            </a:r>
          </a:p>
          <a:p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58207" y="2354317"/>
            <a:ext cx="504496" cy="92491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853803" y="2193661"/>
            <a:ext cx="499241" cy="113757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jQuery is a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framework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that makes writing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easier</a:t>
            </a:r>
          </a:p>
        </p:txBody>
      </p:sp>
    </p:spTree>
    <p:extLst>
      <p:ext uri="{BB962C8B-B14F-4D97-AF65-F5344CB8AC3E}">
        <p14:creationId xmlns:p14="http://schemas.microsoft.com/office/powerpoint/2010/main" val="848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23906</TotalTime>
  <Words>296</Words>
  <Application>Microsoft Macintosh PowerPoint</Application>
  <PresentationFormat>Widescreen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DD_White v1</vt:lpstr>
      <vt:lpstr>DD_Black v1</vt:lpstr>
      <vt:lpstr>Front End Development workshop</vt:lpstr>
      <vt:lpstr>Review</vt:lpstr>
      <vt:lpstr>Review</vt:lpstr>
      <vt:lpstr>This week</vt:lpstr>
      <vt:lpstr>What is javascript?</vt:lpstr>
      <vt:lpstr>What is javascript?</vt:lpstr>
      <vt:lpstr>What is javascript?</vt:lpstr>
      <vt:lpstr>What is jQuery?</vt:lpstr>
      <vt:lpstr>What is jQuery?</vt:lpstr>
      <vt:lpstr>Next Week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399</cp:revision>
  <cp:lastPrinted>2016-10-18T21:00:34Z</cp:lastPrinted>
  <dcterms:created xsi:type="dcterms:W3CDTF">2015-04-29T05:06:11Z</dcterms:created>
  <dcterms:modified xsi:type="dcterms:W3CDTF">2016-10-25T16:17:50Z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