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5"/>
  </p:notesMasterIdLst>
  <p:sldIdLst>
    <p:sldId id="277" r:id="rId6"/>
    <p:sldId id="309" r:id="rId7"/>
    <p:sldId id="307" r:id="rId8"/>
    <p:sldId id="308" r:id="rId9"/>
    <p:sldId id="324" r:id="rId10"/>
    <p:sldId id="325" r:id="rId11"/>
    <p:sldId id="326" r:id="rId12"/>
    <p:sldId id="327" r:id="rId13"/>
    <p:sldId id="328" r:id="rId14"/>
    <p:sldId id="335" r:id="rId15"/>
    <p:sldId id="330" r:id="rId16"/>
    <p:sldId id="331" r:id="rId17"/>
    <p:sldId id="332" r:id="rId18"/>
    <p:sldId id="333" r:id="rId19"/>
    <p:sldId id="334" r:id="rId20"/>
    <p:sldId id="329" r:id="rId21"/>
    <p:sldId id="321" r:id="rId22"/>
    <p:sldId id="313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9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TWO: CSS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width: 100%;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height: 30px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 (clockwise)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font-family (more in week 4)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line-height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19709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Layout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19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layout of your page using CSS.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two”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TWO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243245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How Does CSS Work? (10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CSS Attributes (10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our page / live coding  session (30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pairs 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Cascading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Sheet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Cascading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 - How a browser reads the file and applies it to a website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Style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Consists of style attributes you can apply to HTML elements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Sheet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It’s 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have their own default stylesheets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Cascade: Given two attributes, the last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FF0000"/>
                </a:solidFill>
                <a:latin typeface="PT Mono" charset="0"/>
                <a:ea typeface="PT Mono" charset="0"/>
                <a:cs typeface="PT Mono" charset="0"/>
              </a:rPr>
              <a:t>red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92D050"/>
                </a:solidFill>
                <a:latin typeface="PT Mono" charset="0"/>
                <a:ea typeface="PT Mono" charset="0"/>
                <a:cs typeface="PT Mono" charset="0"/>
              </a:rPr>
              <a:t>green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green-</a:t>
            </a:r>
            <a:r>
              <a:rPr lang="nl-NL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colored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Specificity: Given two attributes, the more specific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16px;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12px;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12px big.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Ways to target HTML Elements: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Name - h1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Class - .location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ID - #photos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Pseudo-selectors -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a:hover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Combos: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body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p.location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main#photos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photos.myClass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5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18908</TotalTime>
  <Words>469</Words>
  <Application>Microsoft Macintosh PowerPoint</Application>
  <PresentationFormat>Widescreen</PresentationFormat>
  <Paragraphs>163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TWO</vt:lpstr>
      <vt:lpstr>Review</vt:lpstr>
      <vt:lpstr>How Does CSS Work?</vt:lpstr>
      <vt:lpstr>How Does CSS Work?</vt:lpstr>
      <vt:lpstr>How Does CSS Work?</vt:lpstr>
      <vt:lpstr>How Does CSS Work?</vt:lpstr>
      <vt:lpstr>How Does CSS Work?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363</cp:revision>
  <dcterms:created xsi:type="dcterms:W3CDTF">2015-04-29T05:06:11Z</dcterms:created>
  <dcterms:modified xsi:type="dcterms:W3CDTF">2016-10-11T00:38:50Z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