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7" r:id="rId5"/>
  </p:sldMasterIdLst>
  <p:notesMasterIdLst>
    <p:notesMasterId r:id="rId19"/>
  </p:notesMasterIdLst>
  <p:sldIdLst>
    <p:sldId id="277" r:id="rId6"/>
    <p:sldId id="309" r:id="rId7"/>
    <p:sldId id="307" r:id="rId8"/>
    <p:sldId id="336" r:id="rId9"/>
    <p:sldId id="308" r:id="rId10"/>
    <p:sldId id="337" r:id="rId11"/>
    <p:sldId id="338" r:id="rId12"/>
    <p:sldId id="339" r:id="rId13"/>
    <p:sldId id="341" r:id="rId14"/>
    <p:sldId id="342" r:id="rId15"/>
    <p:sldId id="321" r:id="rId16"/>
    <p:sldId id="313" r:id="rId17"/>
    <p:sldId id="32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  <p:cmAuthor id="4" name="Microsoft Office User" initials="Office [4]" lastIdx="1" clrIdx="3">
    <p:extLst/>
  </p:cmAuthor>
  <p:cmAuthor id="5" name="Microsoft Office User" initials="Office [5]" lastIdx="1" clrIdx="4">
    <p:extLst/>
  </p:cmAuthor>
  <p:cmAuthor id="6" name="Microsoft Office User" initials="Office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E2006B"/>
    <a:srgbClr val="BFBFBF"/>
    <a:srgbClr val="8C8C8C"/>
    <a:srgbClr val="5A5A5A"/>
    <a:srgbClr val="6B6B6B"/>
    <a:srgbClr val="67686A"/>
    <a:srgbClr val="939393"/>
    <a:srgbClr val="58595B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73" autoAdjust="0"/>
    <p:restoredTop sz="96291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224" y="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B0069-D447-2E49-B01C-266BF109E856}" type="doc">
      <dgm:prSet loTypeId="urn:microsoft.com/office/officeart/2005/8/layout/process1" loCatId="process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F794B0C-2CEC-224D-8A1A-533C64DB7A20}">
      <dgm:prSet/>
      <dgm:spPr/>
      <dgm:t>
        <a:bodyPr/>
        <a:lstStyle/>
        <a:p>
          <a:pPr rtl="0"/>
          <a:r>
            <a:rPr lang="en-US" dirty="0" smtClean="0">
              <a:latin typeface="DIN Alternate" charset="0"/>
              <a:ea typeface="DIN Alternate" charset="0"/>
              <a:cs typeface="DIN Alternate" charset="0"/>
            </a:rPr>
            <a:t>Desktop only</a:t>
          </a:r>
          <a:endParaRPr lang="en-US" dirty="0">
            <a:latin typeface="DIN Alternate" charset="0"/>
            <a:ea typeface="DIN Alternate" charset="0"/>
            <a:cs typeface="DIN Alternate" charset="0"/>
          </a:endParaRPr>
        </a:p>
      </dgm:t>
    </dgm:pt>
    <dgm:pt modelId="{2341409D-DBB5-9A43-82D7-A6B9676211D0}" type="parTrans" cxnId="{D736E273-C35E-7D4E-9F63-47DB6032335E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061DD346-8485-B44D-B1CD-74CEEF96C098}" type="sibTrans" cxnId="{D736E273-C35E-7D4E-9F63-47DB6032335E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2AE3147D-A136-D54E-A6C4-EC4D5C9EA3F0}">
      <dgm:prSet/>
      <dgm:spPr/>
      <dgm:t>
        <a:bodyPr/>
        <a:lstStyle/>
        <a:p>
          <a:pPr rtl="0"/>
          <a:r>
            <a:rPr lang="en-US" dirty="0" smtClean="0">
              <a:latin typeface="DIN Alternate" charset="0"/>
              <a:ea typeface="DIN Alternate" charset="0"/>
              <a:cs typeface="DIN Alternate" charset="0"/>
            </a:rPr>
            <a:t>Separate mobile &amp; desktop websites</a:t>
          </a:r>
          <a:endParaRPr lang="en-US" dirty="0">
            <a:latin typeface="DIN Alternate" charset="0"/>
            <a:ea typeface="DIN Alternate" charset="0"/>
            <a:cs typeface="DIN Alternate" charset="0"/>
          </a:endParaRPr>
        </a:p>
      </dgm:t>
    </dgm:pt>
    <dgm:pt modelId="{E0291257-7696-6642-BBC6-04B36D724011}" type="parTrans" cxnId="{747C6735-5D6A-DD43-881C-A4F8823559DC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82B0F824-B5E4-5B4D-AD6D-F9074543579C}" type="sibTrans" cxnId="{747C6735-5D6A-DD43-881C-A4F8823559DC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0DBADFF7-AFB7-274F-A8D4-8C143D809335}">
      <dgm:prSet/>
      <dgm:spPr/>
      <dgm:t>
        <a:bodyPr/>
        <a:lstStyle/>
        <a:p>
          <a:pPr rtl="0"/>
          <a:r>
            <a:rPr lang="en-US" dirty="0" smtClean="0">
              <a:latin typeface="DIN Alternate" charset="0"/>
              <a:ea typeface="DIN Alternate" charset="0"/>
              <a:cs typeface="DIN Alternate" charset="0"/>
            </a:rPr>
            <a:t>Separate mobile &amp; desktop CSS files</a:t>
          </a:r>
          <a:endParaRPr lang="en-US" dirty="0">
            <a:latin typeface="DIN Alternate" charset="0"/>
            <a:ea typeface="DIN Alternate" charset="0"/>
            <a:cs typeface="DIN Alternate" charset="0"/>
          </a:endParaRPr>
        </a:p>
      </dgm:t>
    </dgm:pt>
    <dgm:pt modelId="{A7F213A7-8761-E74F-A4ED-4E785FD9A2E3}" type="parTrans" cxnId="{996CAE8A-FAA4-8442-851C-3FF8D6AC81DB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3554FD88-800C-D047-8BD8-AEF6FBBBFEDB}" type="sibTrans" cxnId="{996CAE8A-FAA4-8442-851C-3FF8D6AC81DB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CE355416-CF16-744B-A1AE-818325B988AB}">
      <dgm:prSet/>
      <dgm:spPr/>
      <dgm:t>
        <a:bodyPr/>
        <a:lstStyle/>
        <a:p>
          <a:pPr rtl="0"/>
          <a:r>
            <a:rPr lang="en-US" dirty="0" smtClean="0">
              <a:latin typeface="DIN Alternate" charset="0"/>
              <a:ea typeface="DIN Alternate" charset="0"/>
              <a:cs typeface="DIN Alternate" charset="0"/>
            </a:rPr>
            <a:t>Mobile-first, using media queries</a:t>
          </a:r>
          <a:endParaRPr lang="en-US" dirty="0">
            <a:latin typeface="DIN Alternate" charset="0"/>
            <a:ea typeface="DIN Alternate" charset="0"/>
            <a:cs typeface="DIN Alternate" charset="0"/>
          </a:endParaRPr>
        </a:p>
      </dgm:t>
    </dgm:pt>
    <dgm:pt modelId="{A4F004E8-A12C-184A-9484-82A669AAF2C0}" type="parTrans" cxnId="{6F28EB82-472E-3043-BBFD-A9E37359F018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3442BB46-77A3-E140-A6F5-085D5C0D5298}" type="sibTrans" cxnId="{6F28EB82-472E-3043-BBFD-A9E37359F018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457FF287-4337-564C-814C-B6F01587AF6A}" type="pres">
      <dgm:prSet presAssocID="{E5DB0069-D447-2E49-B01C-266BF109E856}" presName="Name0" presStyleCnt="0">
        <dgm:presLayoutVars>
          <dgm:dir/>
          <dgm:resizeHandles val="exact"/>
        </dgm:presLayoutVars>
      </dgm:prSet>
      <dgm:spPr/>
    </dgm:pt>
    <dgm:pt modelId="{CE2A30D1-9EF8-8C4B-867C-FC31270FDEBE}" type="pres">
      <dgm:prSet presAssocID="{7F794B0C-2CEC-224D-8A1A-533C64DB7A20}" presName="node" presStyleLbl="node1" presStyleIdx="0" presStyleCnt="4">
        <dgm:presLayoutVars>
          <dgm:bulletEnabled val="1"/>
        </dgm:presLayoutVars>
      </dgm:prSet>
      <dgm:spPr/>
    </dgm:pt>
    <dgm:pt modelId="{6A8F602D-D71F-864A-B24F-AF80FBE6E9A6}" type="pres">
      <dgm:prSet presAssocID="{061DD346-8485-B44D-B1CD-74CEEF96C098}" presName="sibTrans" presStyleLbl="sibTrans2D1" presStyleIdx="0" presStyleCnt="3"/>
      <dgm:spPr/>
    </dgm:pt>
    <dgm:pt modelId="{4AF72881-41FB-3742-A868-1DD811E38A8C}" type="pres">
      <dgm:prSet presAssocID="{061DD346-8485-B44D-B1CD-74CEEF96C098}" presName="connectorText" presStyleLbl="sibTrans2D1" presStyleIdx="0" presStyleCnt="3"/>
      <dgm:spPr/>
    </dgm:pt>
    <dgm:pt modelId="{9FADE50D-078A-3E4C-8150-F4C34A9AA4E4}" type="pres">
      <dgm:prSet presAssocID="{2AE3147D-A136-D54E-A6C4-EC4D5C9EA3F0}" presName="node" presStyleLbl="node1" presStyleIdx="1" presStyleCnt="4">
        <dgm:presLayoutVars>
          <dgm:bulletEnabled val="1"/>
        </dgm:presLayoutVars>
      </dgm:prSet>
      <dgm:spPr/>
    </dgm:pt>
    <dgm:pt modelId="{C069EF10-33BE-F045-8E1C-DFF0AADFFBF9}" type="pres">
      <dgm:prSet presAssocID="{82B0F824-B5E4-5B4D-AD6D-F9074543579C}" presName="sibTrans" presStyleLbl="sibTrans2D1" presStyleIdx="1" presStyleCnt="3"/>
      <dgm:spPr/>
    </dgm:pt>
    <dgm:pt modelId="{D7C2A2A9-77CF-3348-B5D0-9653F34C12A8}" type="pres">
      <dgm:prSet presAssocID="{82B0F824-B5E4-5B4D-AD6D-F9074543579C}" presName="connectorText" presStyleLbl="sibTrans2D1" presStyleIdx="1" presStyleCnt="3"/>
      <dgm:spPr/>
    </dgm:pt>
    <dgm:pt modelId="{9C432A3F-25EB-DC41-B6C0-18FC8582CD58}" type="pres">
      <dgm:prSet presAssocID="{0DBADFF7-AFB7-274F-A8D4-8C143D80933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4C29A-937F-7F44-A84B-8C008CDD3B88}" type="pres">
      <dgm:prSet presAssocID="{3554FD88-800C-D047-8BD8-AEF6FBBBFEDB}" presName="sibTrans" presStyleLbl="sibTrans2D1" presStyleIdx="2" presStyleCnt="3"/>
      <dgm:spPr/>
    </dgm:pt>
    <dgm:pt modelId="{622B45E8-CF2D-264E-A703-C655C84CAD52}" type="pres">
      <dgm:prSet presAssocID="{3554FD88-800C-D047-8BD8-AEF6FBBBFEDB}" presName="connectorText" presStyleLbl="sibTrans2D1" presStyleIdx="2" presStyleCnt="3"/>
      <dgm:spPr/>
    </dgm:pt>
    <dgm:pt modelId="{0599AE04-8B7B-F84E-BA3A-6F597C6D10DC}" type="pres">
      <dgm:prSet presAssocID="{CE355416-CF16-744B-A1AE-818325B988A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28EB82-472E-3043-BBFD-A9E37359F018}" srcId="{E5DB0069-D447-2E49-B01C-266BF109E856}" destId="{CE355416-CF16-744B-A1AE-818325B988AB}" srcOrd="3" destOrd="0" parTransId="{A4F004E8-A12C-184A-9484-82A669AAF2C0}" sibTransId="{3442BB46-77A3-E140-A6F5-085D5C0D5298}"/>
    <dgm:cxn modelId="{38D4671C-9801-5741-B788-24874DF4DE54}" type="presOf" srcId="{7F794B0C-2CEC-224D-8A1A-533C64DB7A20}" destId="{CE2A30D1-9EF8-8C4B-867C-FC31270FDEBE}" srcOrd="0" destOrd="0" presId="urn:microsoft.com/office/officeart/2005/8/layout/process1"/>
    <dgm:cxn modelId="{86D01473-FF31-7F49-90BB-134936207EAE}" type="presOf" srcId="{2AE3147D-A136-D54E-A6C4-EC4D5C9EA3F0}" destId="{9FADE50D-078A-3E4C-8150-F4C34A9AA4E4}" srcOrd="0" destOrd="0" presId="urn:microsoft.com/office/officeart/2005/8/layout/process1"/>
    <dgm:cxn modelId="{D736E273-C35E-7D4E-9F63-47DB6032335E}" srcId="{E5DB0069-D447-2E49-B01C-266BF109E856}" destId="{7F794B0C-2CEC-224D-8A1A-533C64DB7A20}" srcOrd="0" destOrd="0" parTransId="{2341409D-DBB5-9A43-82D7-A6B9676211D0}" sibTransId="{061DD346-8485-B44D-B1CD-74CEEF96C098}"/>
    <dgm:cxn modelId="{4446DA43-7D76-6A43-95D9-399E57ED01D0}" type="presOf" srcId="{CE355416-CF16-744B-A1AE-818325B988AB}" destId="{0599AE04-8B7B-F84E-BA3A-6F597C6D10DC}" srcOrd="0" destOrd="0" presId="urn:microsoft.com/office/officeart/2005/8/layout/process1"/>
    <dgm:cxn modelId="{747C6735-5D6A-DD43-881C-A4F8823559DC}" srcId="{E5DB0069-D447-2E49-B01C-266BF109E856}" destId="{2AE3147D-A136-D54E-A6C4-EC4D5C9EA3F0}" srcOrd="1" destOrd="0" parTransId="{E0291257-7696-6642-BBC6-04B36D724011}" sibTransId="{82B0F824-B5E4-5B4D-AD6D-F9074543579C}"/>
    <dgm:cxn modelId="{CD099A7B-5BC5-104A-9B27-64846710CE90}" type="presOf" srcId="{3554FD88-800C-D047-8BD8-AEF6FBBBFEDB}" destId="{6BB4C29A-937F-7F44-A84B-8C008CDD3B88}" srcOrd="0" destOrd="0" presId="urn:microsoft.com/office/officeart/2005/8/layout/process1"/>
    <dgm:cxn modelId="{423A9F20-55B9-6543-A19E-701F22AB98A8}" type="presOf" srcId="{061DD346-8485-B44D-B1CD-74CEEF96C098}" destId="{4AF72881-41FB-3742-A868-1DD811E38A8C}" srcOrd="1" destOrd="0" presId="urn:microsoft.com/office/officeart/2005/8/layout/process1"/>
    <dgm:cxn modelId="{AE3E23FA-9685-7D4C-BF99-2BEB253A5DBC}" type="presOf" srcId="{0DBADFF7-AFB7-274F-A8D4-8C143D809335}" destId="{9C432A3F-25EB-DC41-B6C0-18FC8582CD58}" srcOrd="0" destOrd="0" presId="urn:microsoft.com/office/officeart/2005/8/layout/process1"/>
    <dgm:cxn modelId="{A46BD229-E76B-624B-A0B4-C3A27941D11B}" type="presOf" srcId="{E5DB0069-D447-2E49-B01C-266BF109E856}" destId="{457FF287-4337-564C-814C-B6F01587AF6A}" srcOrd="0" destOrd="0" presId="urn:microsoft.com/office/officeart/2005/8/layout/process1"/>
    <dgm:cxn modelId="{996CAE8A-FAA4-8442-851C-3FF8D6AC81DB}" srcId="{E5DB0069-D447-2E49-B01C-266BF109E856}" destId="{0DBADFF7-AFB7-274F-A8D4-8C143D809335}" srcOrd="2" destOrd="0" parTransId="{A7F213A7-8761-E74F-A4ED-4E785FD9A2E3}" sibTransId="{3554FD88-800C-D047-8BD8-AEF6FBBBFEDB}"/>
    <dgm:cxn modelId="{CB5ABED9-930A-3044-8335-F837FF94B428}" type="presOf" srcId="{82B0F824-B5E4-5B4D-AD6D-F9074543579C}" destId="{D7C2A2A9-77CF-3348-B5D0-9653F34C12A8}" srcOrd="1" destOrd="0" presId="urn:microsoft.com/office/officeart/2005/8/layout/process1"/>
    <dgm:cxn modelId="{B53D9041-109C-8644-B5DF-A85165C9D72E}" type="presOf" srcId="{3554FD88-800C-D047-8BD8-AEF6FBBBFEDB}" destId="{622B45E8-CF2D-264E-A703-C655C84CAD52}" srcOrd="1" destOrd="0" presId="urn:microsoft.com/office/officeart/2005/8/layout/process1"/>
    <dgm:cxn modelId="{D8F40EAB-A929-5045-80C3-72293A08D09D}" type="presOf" srcId="{82B0F824-B5E4-5B4D-AD6D-F9074543579C}" destId="{C069EF10-33BE-F045-8E1C-DFF0AADFFBF9}" srcOrd="0" destOrd="0" presId="urn:microsoft.com/office/officeart/2005/8/layout/process1"/>
    <dgm:cxn modelId="{A568A8A3-57E9-D940-9DE7-7599E765BEF8}" type="presOf" srcId="{061DD346-8485-B44D-B1CD-74CEEF96C098}" destId="{6A8F602D-D71F-864A-B24F-AF80FBE6E9A6}" srcOrd="0" destOrd="0" presId="urn:microsoft.com/office/officeart/2005/8/layout/process1"/>
    <dgm:cxn modelId="{D77F16D4-B474-D649-B8CC-8BDC6FAD4FBB}" type="presParOf" srcId="{457FF287-4337-564C-814C-B6F01587AF6A}" destId="{CE2A30D1-9EF8-8C4B-867C-FC31270FDEBE}" srcOrd="0" destOrd="0" presId="urn:microsoft.com/office/officeart/2005/8/layout/process1"/>
    <dgm:cxn modelId="{49E1CAF9-EB71-0E44-9346-D496772FFE8A}" type="presParOf" srcId="{457FF287-4337-564C-814C-B6F01587AF6A}" destId="{6A8F602D-D71F-864A-B24F-AF80FBE6E9A6}" srcOrd="1" destOrd="0" presId="urn:microsoft.com/office/officeart/2005/8/layout/process1"/>
    <dgm:cxn modelId="{8A1E0A1F-0B98-ED42-BEBD-F2BE16ADFC8F}" type="presParOf" srcId="{6A8F602D-D71F-864A-B24F-AF80FBE6E9A6}" destId="{4AF72881-41FB-3742-A868-1DD811E38A8C}" srcOrd="0" destOrd="0" presId="urn:microsoft.com/office/officeart/2005/8/layout/process1"/>
    <dgm:cxn modelId="{2FA9A590-FAEA-0B41-9E11-1AA7F6474A94}" type="presParOf" srcId="{457FF287-4337-564C-814C-B6F01587AF6A}" destId="{9FADE50D-078A-3E4C-8150-F4C34A9AA4E4}" srcOrd="2" destOrd="0" presId="urn:microsoft.com/office/officeart/2005/8/layout/process1"/>
    <dgm:cxn modelId="{0D15832D-0A9D-2942-8C75-32DF738B570D}" type="presParOf" srcId="{457FF287-4337-564C-814C-B6F01587AF6A}" destId="{C069EF10-33BE-F045-8E1C-DFF0AADFFBF9}" srcOrd="3" destOrd="0" presId="urn:microsoft.com/office/officeart/2005/8/layout/process1"/>
    <dgm:cxn modelId="{232617FA-2E95-6E45-80CF-C8D2F466C093}" type="presParOf" srcId="{C069EF10-33BE-F045-8E1C-DFF0AADFFBF9}" destId="{D7C2A2A9-77CF-3348-B5D0-9653F34C12A8}" srcOrd="0" destOrd="0" presId="urn:microsoft.com/office/officeart/2005/8/layout/process1"/>
    <dgm:cxn modelId="{481A5A7A-7FBB-7142-BD29-BEDBB079D049}" type="presParOf" srcId="{457FF287-4337-564C-814C-B6F01587AF6A}" destId="{9C432A3F-25EB-DC41-B6C0-18FC8582CD58}" srcOrd="4" destOrd="0" presId="urn:microsoft.com/office/officeart/2005/8/layout/process1"/>
    <dgm:cxn modelId="{7EB15533-097B-3545-92C0-7E3F89815D2D}" type="presParOf" srcId="{457FF287-4337-564C-814C-B6F01587AF6A}" destId="{6BB4C29A-937F-7F44-A84B-8C008CDD3B88}" srcOrd="5" destOrd="0" presId="urn:microsoft.com/office/officeart/2005/8/layout/process1"/>
    <dgm:cxn modelId="{2DDD4426-2EB4-5946-8AD1-43EEBE06026A}" type="presParOf" srcId="{6BB4C29A-937F-7F44-A84B-8C008CDD3B88}" destId="{622B45E8-CF2D-264E-A703-C655C84CAD52}" srcOrd="0" destOrd="0" presId="urn:microsoft.com/office/officeart/2005/8/layout/process1"/>
    <dgm:cxn modelId="{E33055A2-317D-2740-8318-5C4C45666C63}" type="presParOf" srcId="{457FF287-4337-564C-814C-B6F01587AF6A}" destId="{0599AE04-8B7B-F84E-BA3A-6F597C6D10D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A30D1-9EF8-8C4B-867C-FC31270FDEBE}">
      <dsp:nvSpPr>
        <dsp:cNvPr id="0" name=""/>
        <dsp:cNvSpPr/>
      </dsp:nvSpPr>
      <dsp:spPr>
        <a:xfrm>
          <a:off x="3530" y="453064"/>
          <a:ext cx="1543743" cy="1186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DIN Alternate" charset="0"/>
              <a:ea typeface="DIN Alternate" charset="0"/>
              <a:cs typeface="DIN Alternate" charset="0"/>
            </a:rPr>
            <a:t>Desktop only</a:t>
          </a:r>
          <a:endParaRPr lang="en-US" sz="1800" kern="1200" dirty="0">
            <a:latin typeface="DIN Alternate" charset="0"/>
            <a:ea typeface="DIN Alternate" charset="0"/>
            <a:cs typeface="DIN Alternate" charset="0"/>
          </a:endParaRPr>
        </a:p>
      </dsp:txBody>
      <dsp:txXfrm>
        <a:off x="38289" y="487823"/>
        <a:ext cx="1474225" cy="1117234"/>
      </dsp:txXfrm>
    </dsp:sp>
    <dsp:sp modelId="{6A8F602D-D71F-864A-B24F-AF80FBE6E9A6}">
      <dsp:nvSpPr>
        <dsp:cNvPr id="0" name=""/>
        <dsp:cNvSpPr/>
      </dsp:nvSpPr>
      <dsp:spPr>
        <a:xfrm>
          <a:off x="1701648" y="855016"/>
          <a:ext cx="327273" cy="3828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latin typeface="DIN Alternate" charset="0"/>
            <a:ea typeface="DIN Alternate" charset="0"/>
            <a:cs typeface="DIN Alternate" charset="0"/>
          </a:endParaRPr>
        </a:p>
      </dsp:txBody>
      <dsp:txXfrm>
        <a:off x="1701648" y="931586"/>
        <a:ext cx="229091" cy="229708"/>
      </dsp:txXfrm>
    </dsp:sp>
    <dsp:sp modelId="{9FADE50D-078A-3E4C-8150-F4C34A9AA4E4}">
      <dsp:nvSpPr>
        <dsp:cNvPr id="0" name=""/>
        <dsp:cNvSpPr/>
      </dsp:nvSpPr>
      <dsp:spPr>
        <a:xfrm>
          <a:off x="2164771" y="453064"/>
          <a:ext cx="1543743" cy="1186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DIN Alternate" charset="0"/>
              <a:ea typeface="DIN Alternate" charset="0"/>
              <a:cs typeface="DIN Alternate" charset="0"/>
            </a:rPr>
            <a:t>Separate mobile &amp; desktop websites</a:t>
          </a:r>
          <a:endParaRPr lang="en-US" sz="1800" kern="1200" dirty="0">
            <a:latin typeface="DIN Alternate" charset="0"/>
            <a:ea typeface="DIN Alternate" charset="0"/>
            <a:cs typeface="DIN Alternate" charset="0"/>
          </a:endParaRPr>
        </a:p>
      </dsp:txBody>
      <dsp:txXfrm>
        <a:off x="2199530" y="487823"/>
        <a:ext cx="1474225" cy="1117234"/>
      </dsp:txXfrm>
    </dsp:sp>
    <dsp:sp modelId="{C069EF10-33BE-F045-8E1C-DFF0AADFFBF9}">
      <dsp:nvSpPr>
        <dsp:cNvPr id="0" name=""/>
        <dsp:cNvSpPr/>
      </dsp:nvSpPr>
      <dsp:spPr>
        <a:xfrm>
          <a:off x="3862889" y="855016"/>
          <a:ext cx="327273" cy="3828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latin typeface="DIN Alternate" charset="0"/>
            <a:ea typeface="DIN Alternate" charset="0"/>
            <a:cs typeface="DIN Alternate" charset="0"/>
          </a:endParaRPr>
        </a:p>
      </dsp:txBody>
      <dsp:txXfrm>
        <a:off x="3862889" y="931586"/>
        <a:ext cx="229091" cy="229708"/>
      </dsp:txXfrm>
    </dsp:sp>
    <dsp:sp modelId="{9C432A3F-25EB-DC41-B6C0-18FC8582CD58}">
      <dsp:nvSpPr>
        <dsp:cNvPr id="0" name=""/>
        <dsp:cNvSpPr/>
      </dsp:nvSpPr>
      <dsp:spPr>
        <a:xfrm>
          <a:off x="4326012" y="453064"/>
          <a:ext cx="1543743" cy="1186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DIN Alternate" charset="0"/>
              <a:ea typeface="DIN Alternate" charset="0"/>
              <a:cs typeface="DIN Alternate" charset="0"/>
            </a:rPr>
            <a:t>Separate mobile &amp; desktop CSS files</a:t>
          </a:r>
          <a:endParaRPr lang="en-US" sz="1800" kern="1200" dirty="0">
            <a:latin typeface="DIN Alternate" charset="0"/>
            <a:ea typeface="DIN Alternate" charset="0"/>
            <a:cs typeface="DIN Alternate" charset="0"/>
          </a:endParaRPr>
        </a:p>
      </dsp:txBody>
      <dsp:txXfrm>
        <a:off x="4360771" y="487823"/>
        <a:ext cx="1474225" cy="1117234"/>
      </dsp:txXfrm>
    </dsp:sp>
    <dsp:sp modelId="{6BB4C29A-937F-7F44-A84B-8C008CDD3B88}">
      <dsp:nvSpPr>
        <dsp:cNvPr id="0" name=""/>
        <dsp:cNvSpPr/>
      </dsp:nvSpPr>
      <dsp:spPr>
        <a:xfrm>
          <a:off x="6024130" y="855016"/>
          <a:ext cx="327273" cy="3828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latin typeface="DIN Alternate" charset="0"/>
            <a:ea typeface="DIN Alternate" charset="0"/>
            <a:cs typeface="DIN Alternate" charset="0"/>
          </a:endParaRPr>
        </a:p>
      </dsp:txBody>
      <dsp:txXfrm>
        <a:off x="6024130" y="931586"/>
        <a:ext cx="229091" cy="229708"/>
      </dsp:txXfrm>
    </dsp:sp>
    <dsp:sp modelId="{0599AE04-8B7B-F84E-BA3A-6F597C6D10DC}">
      <dsp:nvSpPr>
        <dsp:cNvPr id="0" name=""/>
        <dsp:cNvSpPr/>
      </dsp:nvSpPr>
      <dsp:spPr>
        <a:xfrm>
          <a:off x="6487253" y="453064"/>
          <a:ext cx="1543743" cy="1186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DIN Alternate" charset="0"/>
              <a:ea typeface="DIN Alternate" charset="0"/>
              <a:cs typeface="DIN Alternate" charset="0"/>
            </a:rPr>
            <a:t>Mobile-first, using media queries</a:t>
          </a:r>
          <a:endParaRPr lang="en-US" sz="1800" kern="1200" dirty="0">
            <a:latin typeface="DIN Alternate" charset="0"/>
            <a:ea typeface="DIN Alternate" charset="0"/>
            <a:cs typeface="DIN Alternate" charset="0"/>
          </a:endParaRPr>
        </a:p>
      </dsp:txBody>
      <dsp:txXfrm>
        <a:off x="6522012" y="487823"/>
        <a:ext cx="1474225" cy="1117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03A04-0626-44D4-B6D6-43B9D98023FD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4052-12FB-4B01-8A2E-D87AD737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2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53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1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3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3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14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2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36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3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4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4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4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3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8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539751" y="1752289"/>
            <a:ext cx="3279539" cy="31121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100" b="1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100" b="1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100" b="1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Screen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57"/>
          </p:nvPr>
        </p:nvSpPr>
        <p:spPr>
          <a:xfrm>
            <a:off x="3938588" y="1752290"/>
            <a:ext cx="7643812" cy="4524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10613" y="781159"/>
            <a:ext cx="9933516" cy="1330325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10613" y="2111484"/>
            <a:ext cx="9933516" cy="859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10612" y="3121278"/>
            <a:ext cx="2542885" cy="30530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0612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0612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0612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3669450" y="3121278"/>
            <a:ext cx="2542885" cy="30074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3669450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3669450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3669450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510612" y="5747433"/>
            <a:ext cx="9933516" cy="1026753"/>
          </a:xfrm>
          <a:prstGeom prst="rect">
            <a:avLst/>
          </a:prstGeom>
        </p:spPr>
        <p:txBody>
          <a:bodyPr wrap="square" numCol="2" spcCol="27432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This publication contains general information only, and none of the member firms 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Limited, its member firms, or their related entities (collective, the “Deloitte Network”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) is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, by means of this publication, rendering professional advice or services. Before making any decision or taking any action that may affect your business, you should consult a qualified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professional adviser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 No entity in the Deloitte Network shall be responsible for any loss whatsoever sustained by any person who relies on this publication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As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used in this document, “Deloitte” means Deloitte Consulting LLP, a subsidiary of Deloitte LLP. Please see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www.deloitte.com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/us/about for a detailed description of the legal structure of Deloitte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LLP and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its subsidiaries. Certain services may not be available to attest clients under the rules and regulations of public accounting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Copyright ©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2016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Deloitte Development LLC. All rights reserved. </a:t>
            </a: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Member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</a:t>
            </a:r>
          </a:p>
        </p:txBody>
      </p:sp>
      <p:pic>
        <p:nvPicPr>
          <p:cNvPr id="27" name="Picture 26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54" y="5747433"/>
            <a:ext cx="876713" cy="4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5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 closing slide white logo 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66" y="2797529"/>
            <a:ext cx="4105732" cy="18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5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0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5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77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72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7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7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5"/>
            <a:ext cx="11071907" cy="9670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7"/>
            <a:ext cx="11071907" cy="44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9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651" r:id="rId2"/>
    <p:sldLayoutId id="2147483747" r:id="rId3"/>
    <p:sldLayoutId id="2147483780" r:id="rId4"/>
    <p:sldLayoutId id="2147483654" r:id="rId5"/>
    <p:sldLayoutId id="2147483782" r:id="rId6"/>
    <p:sldLayoutId id="214748366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6"/>
            <a:ext cx="11071907" cy="9539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8"/>
            <a:ext cx="1107190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rgbClr val="000000"/>
                </a:solidFill>
                <a:latin typeface="Frutiger Next Pro Light"/>
                <a:ea typeface="ＭＳ Ｐゴシック" charset="0"/>
                <a:cs typeface="Frutiger Next Pro Light"/>
                <a:sym typeface="Frutiger Next Pro Bold" charset="0"/>
              </a:rPr>
              <a:t>Copyright © 2015 Deloitte Development LLC. All rights reserved.</a:t>
            </a:r>
            <a:endParaRPr lang="en-US" sz="800" dirty="0">
              <a:solidFill>
                <a:srgbClr val="000000"/>
              </a:solidFill>
              <a:latin typeface="Frutiger Next Pro Ligh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612648" y="6455664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60" r:id="rId2"/>
    <p:sldLayoutId id="2147483768" r:id="rId3"/>
    <p:sldLayoutId id="2147483781" r:id="rId4"/>
    <p:sldLayoutId id="2147483778" r:id="rId5"/>
    <p:sldLayoutId id="2147483761" r:id="rId6"/>
    <p:sldLayoutId id="2147483773" r:id="rId7"/>
    <p:sldLayoutId id="2147483763" r:id="rId8"/>
    <p:sldLayoutId id="2147483783" r:id="rId9"/>
    <p:sldLayoutId id="2147483765" r:id="rId10"/>
    <p:sldLayoutId id="214748376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sublimetext.com/download" TargetMode="External"/><Relationship Id="rId5" Type="http://schemas.openxmlformats.org/officeDocument/2006/relationships/hyperlink" Target="https://github.com/glenelkins/front-end-workshop)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3schools.com/cssref/css_websafe_fonts.asp" TargetMode="External"/><Relationship Id="rId5" Type="http://schemas.openxmlformats.org/officeDocument/2006/relationships/hyperlink" Target="http://www.newyorker.com/magazine/2009/06/29/ziggurat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apple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apple.com/" TargetMode="External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ZZ0oqfTQ7Glod5qJs9g_DSC_0180.jpg"/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504883" y="1122362"/>
            <a:ext cx="10212330" cy="3891071"/>
          </a:xfrm>
        </p:spPr>
        <p:txBody>
          <a:bodyPr anchor="t"/>
          <a:lstStyle/>
          <a:p>
            <a:r>
              <a:rPr lang="en-US" dirty="0" smtClean="0">
                <a:latin typeface="DIN Alternate" charset="0"/>
                <a:ea typeface="DIN Alternate" charset="0"/>
                <a:cs typeface="DIN Alternate" charset="0"/>
              </a:rPr>
              <a:t>Front End Development workshop</a:t>
            </a:r>
            <a:endParaRPr lang="en-US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3173" y="5145843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WEEK </a:t>
            </a:r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THREE: Intermediate CSS</a:t>
            </a:r>
            <a:endParaRPr lang="en-US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Media Queries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3622" y="1791801"/>
            <a:ext cx="11344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Exercise: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Let’s add a media query to our two-column layout</a:t>
            </a:r>
          </a:p>
        </p:txBody>
      </p:sp>
    </p:spTree>
    <p:extLst>
      <p:ext uri="{BB962C8B-B14F-4D97-AF65-F5344CB8AC3E}">
        <p14:creationId xmlns:p14="http://schemas.microsoft.com/office/powerpoint/2010/main" val="7799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Let’s build!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620287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Live coding / working session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Customize your page styles: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Fonts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Background images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Media queries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Complete the styling of your page using CSS &amp;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Homework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Complete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styling of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your page using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&amp; HTML.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Use the “week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three”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folder (available on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example as a guide.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References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940" y="1352714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Browsers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Chrome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 editors (IDE’s)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Sublime Text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https://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www.sublimetext.com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/download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Repositories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https://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github.com/glenelkins/front-end-workshop)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Local environment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python -m 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SimpleHTTPServer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8000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Week </a:t>
            </a:r>
            <a:r>
              <a:rPr lang="en-US" sz="6000" dirty="0" err="1" smtClean="0">
                <a:latin typeface="DIN Alternate" charset="0"/>
                <a:ea typeface="DIN Alternate" charset="0"/>
                <a:cs typeface="DIN Alternate" charset="0"/>
              </a:rPr>
              <a:t>THree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4370" y="1243245"/>
            <a:ext cx="106589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Recap (10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mins)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Adding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Custom Fonts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(10 mins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Background Images (10mins)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Media Queries (10mins)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Coding Session (20mins)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Review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–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advanced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/ JS (jQuery) - basics</a:t>
            </a:r>
          </a:p>
        </p:txBody>
      </p:sp>
    </p:spTree>
    <p:extLst>
      <p:ext uri="{BB962C8B-B14F-4D97-AF65-F5344CB8AC3E}">
        <p14:creationId xmlns:p14="http://schemas.microsoft.com/office/powerpoint/2010/main" val="18376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Review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–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advanced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/ JS (jQuery) - basics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37586" y="3064441"/>
            <a:ext cx="40544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Targeting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Cascade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 Styles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 Styles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347049" y="3295291"/>
            <a:ext cx="46582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are Custom Fonts?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“Standard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vs.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“Custom” fonts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971550" lvl="1" indent="-5143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Standard fonts live on your computer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Common fonts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971550" lvl="1" indent="-5143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Custom ones can be loaded from a website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The New Yorker Magazine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514350" indent="-514350"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Adding Custom Fonts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Exercise: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Find a Font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Google Web Fonts - </a:t>
            </a:r>
            <a:r>
              <a:rPr lang="en-US" sz="2800" u="sng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https</a:t>
            </a:r>
            <a:r>
              <a:rPr lang="en-US" sz="2800" u="sng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://fonts.google.com</a:t>
            </a:r>
            <a:r>
              <a:rPr lang="en-US" sz="2800" u="sng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</a:t>
            </a:r>
            <a:endParaRPr lang="en-US" sz="2800" u="sng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Include the font on your &lt;head&gt; element</a:t>
            </a:r>
          </a:p>
          <a:p>
            <a:pPr marL="971550" lvl="1" indent="-514350" algn="just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&lt;link </a:t>
            </a:r>
            <a:r>
              <a:rPr lang="en-US" sz="20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href</a:t>
            </a:r>
            <a:r>
              <a:rPr lang="en-US" sz="20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="https://</a:t>
            </a:r>
            <a:r>
              <a:rPr lang="en-US" sz="20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fonts.googleapis.com</a:t>
            </a:r>
            <a:r>
              <a:rPr lang="en-US" sz="20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/</a:t>
            </a:r>
            <a:r>
              <a:rPr lang="en-US" sz="20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css?family</a:t>
            </a:r>
            <a:r>
              <a:rPr lang="en-US" sz="20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=Poppins:400,600,700%7CLora:400,700italic" </a:t>
            </a:r>
            <a:r>
              <a:rPr lang="en-US" sz="20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rel</a:t>
            </a:r>
            <a:r>
              <a:rPr lang="en-US" sz="20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="stylesheet" type="text/</a:t>
            </a:r>
            <a:r>
              <a:rPr lang="en-US" sz="20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css</a:t>
            </a:r>
            <a:r>
              <a:rPr lang="en-US" sz="20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"&gt;</a:t>
            </a:r>
          </a:p>
          <a:p>
            <a:pPr marL="514350" indent="-51435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Use in CSS</a:t>
            </a:r>
          </a:p>
          <a:p>
            <a:pPr marL="971550" lvl="1" indent="-51435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 “Font Stack” declaration lists many fonts that can be used in order of priority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Background images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3622" y="1328505"/>
            <a:ext cx="113447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Background images vs. &lt;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img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elements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Style vs. content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www.apple.com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2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Background images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3622" y="1316313"/>
            <a:ext cx="113447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Exercise: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Let’s add a background image to the address on our page</a:t>
            </a:r>
          </a:p>
          <a:p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aside 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.location {  </a:t>
            </a:r>
            <a:endParaRPr lang="en-US" sz="2400" dirty="0" smtClean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background-image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url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(../images/</a:t>
            </a:r>
            <a:r>
              <a:rPr lang="en-US" sz="24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pin.png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); </a:t>
            </a:r>
            <a:endParaRPr lang="en-US" sz="2400" dirty="0" smtClean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background-position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0 </a:t>
            </a:r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0;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	background-repeat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</a:t>
            </a:r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no-repeat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	line-height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</a:t>
            </a:r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30px;</a:t>
            </a:r>
          </a:p>
          <a:p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padding-left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30px</a:t>
            </a:r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or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background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 </a:t>
            </a:r>
            <a:r>
              <a:rPr lang="en-US" sz="24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url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(../images/</a:t>
            </a:r>
            <a:r>
              <a:rPr lang="en-US" sz="24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pin.png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) 0 0 </a:t>
            </a:r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no-repeat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;</a:t>
            </a:r>
            <a:endParaRPr lang="en-US" sz="2400" dirty="0" smtClean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35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Media Queries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3622" y="1584537"/>
            <a:ext cx="113447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Scope CSS to specific browser size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Can re-arrange layout on phone vs. desktop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Example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: Navigation on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www.apple.com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“Mobile first” development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Evolution of “responsive web”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12674693"/>
              </p:ext>
            </p:extLst>
          </p:nvPr>
        </p:nvGraphicFramePr>
        <p:xfrm>
          <a:off x="950976" y="3596640"/>
          <a:ext cx="8034528" cy="2092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290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D_White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D_Black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915BE87D957B459DD56033E3C8C214" ma:contentTypeVersion="1" ma:contentTypeDescription="Create a new document." ma:contentTypeScope="" ma:versionID="dfcab530593e001d9954193f968caf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C08844-6735-439A-8D1E-E98679DC32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C7670C-82E5-4399-A861-0C903DED3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51F788-159A-4D49-8841-C65F9F7C8B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23409</TotalTime>
  <Words>389</Words>
  <Application>Microsoft Macintosh PowerPoint</Application>
  <PresentationFormat>Widescreen</PresentationFormat>
  <Paragraphs>102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Calibri</vt:lpstr>
      <vt:lpstr>DIN Alternate</vt:lpstr>
      <vt:lpstr>Frutiger Next Pro Bold</vt:lpstr>
      <vt:lpstr>Frutiger Next Pro Light</vt:lpstr>
      <vt:lpstr>Knockout HTF27-JuniorBantamwt</vt:lpstr>
      <vt:lpstr>ＭＳ Ｐゴシック</vt:lpstr>
      <vt:lpstr>PT Mono</vt:lpstr>
      <vt:lpstr>Arial</vt:lpstr>
      <vt:lpstr>DD_White v1</vt:lpstr>
      <vt:lpstr>DD_Black v1</vt:lpstr>
      <vt:lpstr>Front End Development workshop</vt:lpstr>
      <vt:lpstr>Week THree</vt:lpstr>
      <vt:lpstr>Review</vt:lpstr>
      <vt:lpstr>Review</vt:lpstr>
      <vt:lpstr>What are Custom Fonts?</vt:lpstr>
      <vt:lpstr>Adding Custom Fonts</vt:lpstr>
      <vt:lpstr>Background images</vt:lpstr>
      <vt:lpstr>Background images</vt:lpstr>
      <vt:lpstr>Media Queries</vt:lpstr>
      <vt:lpstr>Media Queries</vt:lpstr>
      <vt:lpstr>Let’s build!</vt:lpstr>
      <vt:lpstr>Homework</vt:lpstr>
      <vt:lpstr>References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Presentation-Template-PPT-Preferred-16_9</dc:title>
  <dc:creator>Stacy Reilly</dc:creator>
  <cp:lastModifiedBy>Microsoft Office User</cp:lastModifiedBy>
  <cp:revision>376</cp:revision>
  <dcterms:created xsi:type="dcterms:W3CDTF">2015-04-29T05:06:11Z</dcterms:created>
  <dcterms:modified xsi:type="dcterms:W3CDTF">2016-10-17T16:39:47Z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0x010100C0915BE87D957B459DD56033E3C8C214</vt:lpwstr>
  </property>
</Properties>
</file>