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handoutMasterIdLst>
    <p:handoutMasterId r:id="rId14"/>
  </p:handoutMasterIdLst>
  <p:sldIdLst>
    <p:sldId id="312" r:id="rId5"/>
    <p:sldId id="307" r:id="rId6"/>
    <p:sldId id="318" r:id="rId7"/>
    <p:sldId id="281" r:id="rId8"/>
    <p:sldId id="320" r:id="rId9"/>
    <p:sldId id="321" r:id="rId10"/>
    <p:sldId id="322" r:id="rId11"/>
    <p:sldId id="319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8C8C"/>
    <a:srgbClr val="F6C6AC"/>
    <a:srgbClr val="EFC895"/>
    <a:srgbClr val="202C8F"/>
    <a:srgbClr val="FDFBF6"/>
    <a:srgbClr val="AAC4E9"/>
    <a:srgbClr val="F5CDCE"/>
    <a:srgbClr val="D4D593"/>
    <a:srgbClr val="E6F0FE"/>
    <a:srgbClr val="CDB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26395-A966-4BB1-85AB-1E82A63D21CF}" v="345" dt="2024-09-01T01:39:26.034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80" d="100"/>
          <a:sy n="80" d="100"/>
        </p:scale>
        <p:origin x="120" y="65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h Dao" userId="399a767417180db7" providerId="LiveId" clId="{09726395-A966-4BB1-85AB-1E82A63D21CF}"/>
    <pc:docChg chg="undo custSel addSld delSld modSld">
      <pc:chgData name="Linh Dao" userId="399a767417180db7" providerId="LiveId" clId="{09726395-A966-4BB1-85AB-1E82A63D21CF}" dt="2024-09-01T04:01:07.239" v="3729" actId="14100"/>
      <pc:docMkLst>
        <pc:docMk/>
      </pc:docMkLst>
      <pc:sldChg chg="addSp delSp modSp mod modAnim">
        <pc:chgData name="Linh Dao" userId="399a767417180db7" providerId="LiveId" clId="{09726395-A966-4BB1-85AB-1E82A63D21CF}" dt="2024-08-20T11:27:39.570" v="3240"/>
        <pc:sldMkLst>
          <pc:docMk/>
          <pc:sldMk cId="2952923800" sldId="281"/>
        </pc:sldMkLst>
        <pc:spChg chg="mod">
          <ac:chgData name="Linh Dao" userId="399a767417180db7" providerId="LiveId" clId="{09726395-A966-4BB1-85AB-1E82A63D21CF}" dt="2024-08-20T10:05:04.185" v="1536" actId="1076"/>
          <ac:spMkLst>
            <pc:docMk/>
            <pc:sldMk cId="2952923800" sldId="281"/>
            <ac:spMk id="2" creationId="{D53B219B-7E3A-7E84-6386-37313F0CFB09}"/>
          </ac:spMkLst>
        </pc:spChg>
        <pc:spChg chg="del">
          <ac:chgData name="Linh Dao" userId="399a767417180db7" providerId="LiveId" clId="{09726395-A966-4BB1-85AB-1E82A63D21CF}" dt="2024-08-20T06:27:05.033" v="227" actId="478"/>
          <ac:spMkLst>
            <pc:docMk/>
            <pc:sldMk cId="2952923800" sldId="281"/>
            <ac:spMk id="15" creationId="{0109D4DE-68F6-8DCF-BCC7-8747F7161329}"/>
          </ac:spMkLst>
        </pc:spChg>
        <pc:spChg chg="mod">
          <ac:chgData name="Linh Dao" userId="399a767417180db7" providerId="LiveId" clId="{09726395-A966-4BB1-85AB-1E82A63D21CF}" dt="2024-08-20T08:05:51.891" v="613" actId="207"/>
          <ac:spMkLst>
            <pc:docMk/>
            <pc:sldMk cId="2952923800" sldId="281"/>
            <ac:spMk id="19" creationId="{3E554425-4209-FB0E-6C18-B8706DB10E4C}"/>
          </ac:spMkLst>
        </pc:spChg>
        <pc:spChg chg="add mod">
          <ac:chgData name="Linh Dao" userId="399a767417180db7" providerId="LiveId" clId="{09726395-A966-4BB1-85AB-1E82A63D21CF}" dt="2024-08-20T06:31:57.439" v="398" actId="1076"/>
          <ac:spMkLst>
            <pc:docMk/>
            <pc:sldMk cId="2952923800" sldId="281"/>
            <ac:spMk id="20" creationId="{3BAE309E-21A5-836B-10C1-50E62CBB6002}"/>
          </ac:spMkLst>
        </pc:spChg>
        <pc:spChg chg="add mod">
          <ac:chgData name="Linh Dao" userId="399a767417180db7" providerId="LiveId" clId="{09726395-A966-4BB1-85AB-1E82A63D21CF}" dt="2024-08-20T06:31:52.689" v="397" actId="1076"/>
          <ac:spMkLst>
            <pc:docMk/>
            <pc:sldMk cId="2952923800" sldId="281"/>
            <ac:spMk id="21" creationId="{D736DCFE-1E4C-F6F6-D5BE-13CF6024D682}"/>
          </ac:spMkLst>
        </pc:spChg>
        <pc:picChg chg="mod">
          <ac:chgData name="Linh Dao" userId="399a767417180db7" providerId="LiveId" clId="{09726395-A966-4BB1-85AB-1E82A63D21CF}" dt="2024-08-20T06:31:49.455" v="396" actId="1076"/>
          <ac:picMkLst>
            <pc:docMk/>
            <pc:sldMk cId="2952923800" sldId="281"/>
            <ac:picMk id="14" creationId="{23A79AD2-3E28-6110-C2E1-15922E0FEC65}"/>
          </ac:picMkLst>
        </pc:picChg>
      </pc:sldChg>
      <pc:sldChg chg="del">
        <pc:chgData name="Linh Dao" userId="399a767417180db7" providerId="LiveId" clId="{09726395-A966-4BB1-85AB-1E82A63D21CF}" dt="2024-08-20T10:55:40.928" v="3142" actId="2696"/>
        <pc:sldMkLst>
          <pc:docMk/>
          <pc:sldMk cId="685681062" sldId="282"/>
        </pc:sldMkLst>
      </pc:sldChg>
      <pc:sldChg chg="del">
        <pc:chgData name="Linh Dao" userId="399a767417180db7" providerId="LiveId" clId="{09726395-A966-4BB1-85AB-1E82A63D21CF}" dt="2024-08-20T10:55:33.019" v="3139" actId="2696"/>
        <pc:sldMkLst>
          <pc:docMk/>
          <pc:sldMk cId="1973173046" sldId="297"/>
        </pc:sldMkLst>
      </pc:sldChg>
      <pc:sldChg chg="addSp delSp modSp mod delAnim modAnim">
        <pc:chgData name="Linh Dao" userId="399a767417180db7" providerId="LiveId" clId="{09726395-A966-4BB1-85AB-1E82A63D21CF}" dt="2024-08-20T12:31:37.171" v="3303" actId="20577"/>
        <pc:sldMkLst>
          <pc:docMk/>
          <pc:sldMk cId="2906491918" sldId="307"/>
        </pc:sldMkLst>
        <pc:spChg chg="mod">
          <ac:chgData name="Linh Dao" userId="399a767417180db7" providerId="LiveId" clId="{09726395-A966-4BB1-85AB-1E82A63D21CF}" dt="2024-08-20T12:31:37.171" v="3303" actId="20577"/>
          <ac:spMkLst>
            <pc:docMk/>
            <pc:sldMk cId="2906491918" sldId="307"/>
            <ac:spMk id="5" creationId="{9C3B2309-A0D0-8318-DFBB-F1F9AEA6B930}"/>
          </ac:spMkLst>
        </pc:spChg>
        <pc:spChg chg="add mod">
          <ac:chgData name="Linh Dao" userId="399a767417180db7" providerId="LiveId" clId="{09726395-A966-4BB1-85AB-1E82A63D21CF}" dt="2024-08-20T11:07:03.903" v="3167" actId="571"/>
          <ac:spMkLst>
            <pc:docMk/>
            <pc:sldMk cId="2906491918" sldId="307"/>
            <ac:spMk id="67" creationId="{003B1F0B-7E8A-842E-E4FB-EFE2BD40B30E}"/>
          </ac:spMkLst>
        </pc:spChg>
        <pc:spChg chg="add mod">
          <ac:chgData name="Linh Dao" userId="399a767417180db7" providerId="LiveId" clId="{09726395-A966-4BB1-85AB-1E82A63D21CF}" dt="2024-08-20T11:07:03.903" v="3167" actId="571"/>
          <ac:spMkLst>
            <pc:docMk/>
            <pc:sldMk cId="2906491918" sldId="307"/>
            <ac:spMk id="68" creationId="{BB7233E4-5F58-143B-4823-A0E042072D6C}"/>
          </ac:spMkLst>
        </pc:spChg>
        <pc:spChg chg="add mod">
          <ac:chgData name="Linh Dao" userId="399a767417180db7" providerId="LiveId" clId="{09726395-A966-4BB1-85AB-1E82A63D21CF}" dt="2024-08-20T11:07:16.236" v="3169" actId="571"/>
          <ac:spMkLst>
            <pc:docMk/>
            <pc:sldMk cId="2906491918" sldId="307"/>
            <ac:spMk id="70" creationId="{06CF8D95-9837-030B-A20C-4FFF68D51C9E}"/>
          </ac:spMkLst>
        </pc:spChg>
        <pc:spChg chg="add mod">
          <ac:chgData name="Linh Dao" userId="399a767417180db7" providerId="LiveId" clId="{09726395-A966-4BB1-85AB-1E82A63D21CF}" dt="2024-08-20T11:07:16.236" v="3169" actId="571"/>
          <ac:spMkLst>
            <pc:docMk/>
            <pc:sldMk cId="2906491918" sldId="307"/>
            <ac:spMk id="71" creationId="{FA243724-61D7-3701-BD2C-DD6B394B6260}"/>
          </ac:spMkLst>
        </pc:spChg>
        <pc:picChg chg="del">
          <ac:chgData name="Linh Dao" userId="399a767417180db7" providerId="LiveId" clId="{09726395-A966-4BB1-85AB-1E82A63D21CF}" dt="2024-08-20T11:19:39.427" v="3186" actId="478"/>
          <ac:picMkLst>
            <pc:docMk/>
            <pc:sldMk cId="2906491918" sldId="307"/>
            <ac:picMk id="63" creationId="{1A323CF9-BD9A-D560-1D95-43E918FF05BA}"/>
          </ac:picMkLst>
        </pc:picChg>
        <pc:picChg chg="add mod">
          <ac:chgData name="Linh Dao" userId="399a767417180db7" providerId="LiveId" clId="{09726395-A966-4BB1-85AB-1E82A63D21CF}" dt="2024-08-20T11:07:03.903" v="3167" actId="571"/>
          <ac:picMkLst>
            <pc:docMk/>
            <pc:sldMk cId="2906491918" sldId="307"/>
            <ac:picMk id="66" creationId="{AEA5196A-D10D-0916-54F9-20002E7D943F}"/>
          </ac:picMkLst>
        </pc:picChg>
        <pc:picChg chg="add mod">
          <ac:chgData name="Linh Dao" userId="399a767417180db7" providerId="LiveId" clId="{09726395-A966-4BB1-85AB-1E82A63D21CF}" dt="2024-08-20T11:07:16.236" v="3169" actId="571"/>
          <ac:picMkLst>
            <pc:docMk/>
            <pc:sldMk cId="2906491918" sldId="307"/>
            <ac:picMk id="69" creationId="{D871D4DC-5A1E-4D28-D3D2-61674B92E12B}"/>
          </ac:picMkLst>
        </pc:picChg>
        <pc:picChg chg="add mod ord">
          <ac:chgData name="Linh Dao" userId="399a767417180db7" providerId="LiveId" clId="{09726395-A966-4BB1-85AB-1E82A63D21CF}" dt="2024-08-20T11:20:58.071" v="3221" actId="167"/>
          <ac:picMkLst>
            <pc:docMk/>
            <pc:sldMk cId="2906491918" sldId="307"/>
            <ac:picMk id="73" creationId="{A4096A97-F1C7-7087-320D-9FD28D8BB0F3}"/>
          </ac:picMkLst>
        </pc:picChg>
      </pc:sldChg>
      <pc:sldChg chg="del">
        <pc:chgData name="Linh Dao" userId="399a767417180db7" providerId="LiveId" clId="{09726395-A966-4BB1-85AB-1E82A63D21CF}" dt="2024-08-20T10:55:38.196" v="3141" actId="2696"/>
        <pc:sldMkLst>
          <pc:docMk/>
          <pc:sldMk cId="2468595790" sldId="315"/>
        </pc:sldMkLst>
      </pc:sldChg>
      <pc:sldChg chg="del">
        <pc:chgData name="Linh Dao" userId="399a767417180db7" providerId="LiveId" clId="{09726395-A966-4BB1-85AB-1E82A63D21CF}" dt="2024-08-20T10:55:34.673" v="3140" actId="2696"/>
        <pc:sldMkLst>
          <pc:docMk/>
          <pc:sldMk cId="1941619646" sldId="317"/>
        </pc:sldMkLst>
      </pc:sldChg>
      <pc:sldChg chg="modSp mod modAnim">
        <pc:chgData name="Linh Dao" userId="399a767417180db7" providerId="LiveId" clId="{09726395-A966-4BB1-85AB-1E82A63D21CF}" dt="2024-08-20T11:47:13.461" v="3276"/>
        <pc:sldMkLst>
          <pc:docMk/>
          <pc:sldMk cId="709014417" sldId="318"/>
        </pc:sldMkLst>
        <pc:spChg chg="mod">
          <ac:chgData name="Linh Dao" userId="399a767417180db7" providerId="LiveId" clId="{09726395-A966-4BB1-85AB-1E82A63D21CF}" dt="2024-08-20T10:04:47.566" v="1532" actId="1076"/>
          <ac:spMkLst>
            <pc:docMk/>
            <pc:sldMk cId="709014417" sldId="318"/>
            <ac:spMk id="2" creationId="{D54EDA75-0988-2AC2-87F8-8DEC83A7B9CA}"/>
          </ac:spMkLst>
        </pc:spChg>
      </pc:sldChg>
      <pc:sldChg chg="addSp delSp modSp mod modClrScheme modAnim chgLayout">
        <pc:chgData name="Linh Dao" userId="399a767417180db7" providerId="LiveId" clId="{09726395-A966-4BB1-85AB-1E82A63D21CF}" dt="2024-09-01T01:49:03.270" v="3724" actId="20577"/>
        <pc:sldMkLst>
          <pc:docMk/>
          <pc:sldMk cId="2641190443" sldId="319"/>
        </pc:sldMkLst>
        <pc:spChg chg="mod ord">
          <ac:chgData name="Linh Dao" userId="399a767417180db7" providerId="LiveId" clId="{09726395-A966-4BB1-85AB-1E82A63D21CF}" dt="2024-08-20T09:36:31.109" v="704" actId="14100"/>
          <ac:spMkLst>
            <pc:docMk/>
            <pc:sldMk cId="2641190443" sldId="319"/>
            <ac:spMk id="2" creationId="{D53B219B-7E3A-7E84-6386-37313F0CFB09}"/>
          </ac:spMkLst>
        </pc:spChg>
        <pc:spChg chg="add mod">
          <ac:chgData name="Linh Dao" userId="399a767417180db7" providerId="LiveId" clId="{09726395-A966-4BB1-85AB-1E82A63D21CF}" dt="2024-09-01T01:49:03.270" v="3724" actId="20577"/>
          <ac:spMkLst>
            <pc:docMk/>
            <pc:sldMk cId="2641190443" sldId="319"/>
            <ac:spMk id="3" creationId="{263ECA62-6DC8-5807-FA65-E15885E7F333}"/>
          </ac:spMkLst>
        </pc:spChg>
        <pc:spChg chg="del">
          <ac:chgData name="Linh Dao" userId="399a767417180db7" providerId="LiveId" clId="{09726395-A966-4BB1-85AB-1E82A63D21CF}" dt="2024-08-20T06:37:52.538" v="546" actId="22"/>
          <ac:spMkLst>
            <pc:docMk/>
            <pc:sldMk cId="2641190443" sldId="319"/>
            <ac:spMk id="3" creationId="{A2E339BF-E6D7-DD0E-AF02-6813852EE723}"/>
          </ac:spMkLst>
        </pc:spChg>
        <pc:spChg chg="add mod">
          <ac:chgData name="Linh Dao" userId="399a767417180db7" providerId="LiveId" clId="{09726395-A966-4BB1-85AB-1E82A63D21CF}" dt="2024-08-20T10:30:54.395" v="3007" actId="207"/>
          <ac:spMkLst>
            <pc:docMk/>
            <pc:sldMk cId="2641190443" sldId="319"/>
            <ac:spMk id="6" creationId="{EE232074-4239-3621-7354-211885710BA8}"/>
          </ac:spMkLst>
        </pc:spChg>
        <pc:spChg chg="add mod">
          <ac:chgData name="Linh Dao" userId="399a767417180db7" providerId="LiveId" clId="{09726395-A966-4BB1-85AB-1E82A63D21CF}" dt="2024-08-20T10:54:44.908" v="3138" actId="20577"/>
          <ac:spMkLst>
            <pc:docMk/>
            <pc:sldMk cId="2641190443" sldId="319"/>
            <ac:spMk id="7" creationId="{7FB8D7EB-A765-CFD4-CD66-8255490658AE}"/>
          </ac:spMkLst>
        </pc:spChg>
        <pc:spChg chg="add del">
          <ac:chgData name="Linh Dao" userId="399a767417180db7" providerId="LiveId" clId="{09726395-A966-4BB1-85AB-1E82A63D21CF}" dt="2024-08-20T10:52:34.038" v="3069" actId="22"/>
          <ac:spMkLst>
            <pc:docMk/>
            <pc:sldMk cId="2641190443" sldId="319"/>
            <ac:spMk id="10" creationId="{9C6AF6F9-53CF-B1CF-5357-E4148D31C374}"/>
          </ac:spMkLst>
        </pc:spChg>
        <pc:picChg chg="add del mod ord">
          <ac:chgData name="Linh Dao" userId="399a767417180db7" providerId="LiveId" clId="{09726395-A966-4BB1-85AB-1E82A63D21CF}" dt="2024-08-20T10:52:31.835" v="3067" actId="478"/>
          <ac:picMkLst>
            <pc:docMk/>
            <pc:sldMk cId="2641190443" sldId="319"/>
            <ac:picMk id="5" creationId="{91911DF3-2998-E973-DE09-DD168DCD5DC4}"/>
          </ac:picMkLst>
        </pc:picChg>
        <pc:picChg chg="add mod">
          <ac:chgData name="Linh Dao" userId="399a767417180db7" providerId="LiveId" clId="{09726395-A966-4BB1-85AB-1E82A63D21CF}" dt="2024-08-20T10:53:10.838" v="3073" actId="14100"/>
          <ac:picMkLst>
            <pc:docMk/>
            <pc:sldMk cId="2641190443" sldId="319"/>
            <ac:picMk id="12" creationId="{AF328D1E-1189-6C1C-478C-82A5BC4B9841}"/>
          </ac:picMkLst>
        </pc:picChg>
      </pc:sldChg>
      <pc:sldChg chg="addSp delSp modSp mod modAnim">
        <pc:chgData name="Linh Dao" userId="399a767417180db7" providerId="LiveId" clId="{09726395-A966-4BB1-85AB-1E82A63D21CF}" dt="2024-08-20T11:58:06.732" v="3281" actId="20577"/>
        <pc:sldMkLst>
          <pc:docMk/>
          <pc:sldMk cId="528898267" sldId="320"/>
        </pc:sldMkLst>
        <pc:spChg chg="mod">
          <ac:chgData name="Linh Dao" userId="399a767417180db7" providerId="LiveId" clId="{09726395-A966-4BB1-85AB-1E82A63D21CF}" dt="2024-08-20T10:01:19.564" v="1315" actId="20577"/>
          <ac:spMkLst>
            <pc:docMk/>
            <pc:sldMk cId="528898267" sldId="320"/>
            <ac:spMk id="8" creationId="{3945D753-1BF9-6842-7B36-B27CA3E23848}"/>
          </ac:spMkLst>
        </pc:spChg>
        <pc:spChg chg="add mod">
          <ac:chgData name="Linh Dao" userId="399a767417180db7" providerId="LiveId" clId="{09726395-A966-4BB1-85AB-1E82A63D21CF}" dt="2024-08-20T11:58:06.732" v="3281" actId="20577"/>
          <ac:spMkLst>
            <pc:docMk/>
            <pc:sldMk cId="528898267" sldId="320"/>
            <ac:spMk id="9" creationId="{FC1D9EC7-B86C-720F-A298-BC3EBC559008}"/>
          </ac:spMkLst>
        </pc:spChg>
        <pc:spChg chg="del">
          <ac:chgData name="Linh Dao" userId="399a767417180db7" providerId="LiveId" clId="{09726395-A966-4BB1-85AB-1E82A63D21CF}" dt="2024-08-20T10:56:08.201" v="3143" actId="478"/>
          <ac:spMkLst>
            <pc:docMk/>
            <pc:sldMk cId="528898267" sldId="320"/>
            <ac:spMk id="12" creationId="{D7AC0D77-4DE2-CFE7-792D-71013DF932A3}"/>
          </ac:spMkLst>
        </pc:spChg>
        <pc:picChg chg="mod">
          <ac:chgData name="Linh Dao" userId="399a767417180db7" providerId="LiveId" clId="{09726395-A966-4BB1-85AB-1E82A63D21CF}" dt="2024-08-20T10:01:26.097" v="1316" actId="14100"/>
          <ac:picMkLst>
            <pc:docMk/>
            <pc:sldMk cId="528898267" sldId="320"/>
            <ac:picMk id="6" creationId="{722A40CA-C162-F545-0A6F-4988AE767689}"/>
          </ac:picMkLst>
        </pc:picChg>
      </pc:sldChg>
      <pc:sldChg chg="addSp delSp modSp add mod modAnim">
        <pc:chgData name="Linh Dao" userId="399a767417180db7" providerId="LiveId" clId="{09726395-A966-4BB1-85AB-1E82A63D21CF}" dt="2024-09-01T01:00:10.076" v="3606" actId="404"/>
        <pc:sldMkLst>
          <pc:docMk/>
          <pc:sldMk cId="4064348750" sldId="321"/>
        </pc:sldMkLst>
        <pc:spChg chg="add del mod">
          <ac:chgData name="Linh Dao" userId="399a767417180db7" providerId="LiveId" clId="{09726395-A966-4BB1-85AB-1E82A63D21CF}" dt="2024-08-20T08:03:05.568" v="564" actId="22"/>
          <ac:spMkLst>
            <pc:docMk/>
            <pc:sldMk cId="4064348750" sldId="321"/>
            <ac:spMk id="4" creationId="{A218AFB9-6A83-E0E1-39E0-0575FA7D7061}"/>
          </ac:spMkLst>
        </pc:spChg>
        <pc:spChg chg="del mod">
          <ac:chgData name="Linh Dao" userId="399a767417180db7" providerId="LiveId" clId="{09726395-A966-4BB1-85AB-1E82A63D21CF}" dt="2024-08-20T08:01:49.813" v="561" actId="478"/>
          <ac:spMkLst>
            <pc:docMk/>
            <pc:sldMk cId="4064348750" sldId="321"/>
            <ac:spMk id="7" creationId="{C9F72988-D871-2C70-0694-695CBD4F2B66}"/>
          </ac:spMkLst>
        </pc:spChg>
        <pc:spChg chg="del mod">
          <ac:chgData name="Linh Dao" userId="399a767417180db7" providerId="LiveId" clId="{09726395-A966-4BB1-85AB-1E82A63D21CF}" dt="2024-08-20T08:01:53.800" v="563" actId="478"/>
          <ac:spMkLst>
            <pc:docMk/>
            <pc:sldMk cId="4064348750" sldId="321"/>
            <ac:spMk id="8" creationId="{3945D753-1BF9-6842-7B36-B27CA3E23848}"/>
          </ac:spMkLst>
        </pc:spChg>
        <pc:spChg chg="add del mod">
          <ac:chgData name="Linh Dao" userId="399a767417180db7" providerId="LiveId" clId="{09726395-A966-4BB1-85AB-1E82A63D21CF}" dt="2024-08-20T09:39:37.993" v="708" actId="22"/>
          <ac:spMkLst>
            <pc:docMk/>
            <pc:sldMk cId="4064348750" sldId="321"/>
            <ac:spMk id="14" creationId="{A1F7EEA3-0A81-807C-AC3A-FAD663233BA7}"/>
          </ac:spMkLst>
        </pc:spChg>
        <pc:spChg chg="add del mod">
          <ac:chgData name="Linh Dao" userId="399a767417180db7" providerId="LiveId" clId="{09726395-A966-4BB1-85AB-1E82A63D21CF}" dt="2024-08-20T09:42:45.015" v="711" actId="22"/>
          <ac:spMkLst>
            <pc:docMk/>
            <pc:sldMk cId="4064348750" sldId="321"/>
            <ac:spMk id="18" creationId="{828C4CD6-637B-CF1A-9186-8DE3629E8ED5}"/>
          </ac:spMkLst>
        </pc:spChg>
        <pc:spChg chg="add del mod">
          <ac:chgData name="Linh Dao" userId="399a767417180db7" providerId="LiveId" clId="{09726395-A966-4BB1-85AB-1E82A63D21CF}" dt="2024-08-20T09:43:26.428" v="714" actId="22"/>
          <ac:spMkLst>
            <pc:docMk/>
            <pc:sldMk cId="4064348750" sldId="321"/>
            <ac:spMk id="22" creationId="{548D5980-6EB7-AF61-5C96-1489B02FDC52}"/>
          </ac:spMkLst>
        </pc:spChg>
        <pc:spChg chg="add mod">
          <ac:chgData name="Linh Dao" userId="399a767417180db7" providerId="LiveId" clId="{09726395-A966-4BB1-85AB-1E82A63D21CF}" dt="2024-09-01T01:00:10.076" v="3606" actId="404"/>
          <ac:spMkLst>
            <pc:docMk/>
            <pc:sldMk cId="4064348750" sldId="321"/>
            <ac:spMk id="33" creationId="{F098C8CD-FAC5-634C-B9BD-88002AADD42E}"/>
          </ac:spMkLst>
        </pc:spChg>
        <pc:picChg chg="add mod">
          <ac:chgData name="Linh Dao" userId="399a767417180db7" providerId="LiveId" clId="{09726395-A966-4BB1-85AB-1E82A63D21CF}" dt="2024-09-01T00:51:15.849" v="3375" actId="1076"/>
          <ac:picMkLst>
            <pc:docMk/>
            <pc:sldMk cId="4064348750" sldId="321"/>
            <ac:picMk id="4" creationId="{16099EC4-C728-8008-33A4-2F2A83FE694E}"/>
          </ac:picMkLst>
        </pc:picChg>
        <pc:picChg chg="add mod">
          <ac:chgData name="Linh Dao" userId="399a767417180db7" providerId="LiveId" clId="{09726395-A966-4BB1-85AB-1E82A63D21CF}" dt="2024-09-01T00:51:35.189" v="3382" actId="1038"/>
          <ac:picMkLst>
            <pc:docMk/>
            <pc:sldMk cId="4064348750" sldId="321"/>
            <ac:picMk id="6" creationId="{692916B4-9037-4952-363A-DCE9B0433E79}"/>
          </ac:picMkLst>
        </pc:picChg>
        <pc:picChg chg="del">
          <ac:chgData name="Linh Dao" userId="399a767417180db7" providerId="LiveId" clId="{09726395-A966-4BB1-85AB-1E82A63D21CF}" dt="2024-08-20T08:01:47.344" v="559" actId="478"/>
          <ac:picMkLst>
            <pc:docMk/>
            <pc:sldMk cId="4064348750" sldId="321"/>
            <ac:picMk id="6" creationId="{722A40CA-C162-F545-0A6F-4988AE767689}"/>
          </ac:picMkLst>
        </pc:picChg>
        <pc:picChg chg="add del mod ord">
          <ac:chgData name="Linh Dao" userId="399a767417180db7" providerId="LiveId" clId="{09726395-A966-4BB1-85AB-1E82A63D21CF}" dt="2024-08-20T09:36:49.155" v="706" actId="478"/>
          <ac:picMkLst>
            <pc:docMk/>
            <pc:sldMk cId="4064348750" sldId="321"/>
            <ac:picMk id="9" creationId="{8F7CCD81-C2A6-6DC6-3B4A-86AB7C4ADB7C}"/>
          </ac:picMkLst>
        </pc:picChg>
        <pc:picChg chg="add del mod">
          <ac:chgData name="Linh Dao" userId="399a767417180db7" providerId="LiveId" clId="{09726395-A966-4BB1-85AB-1E82A63D21CF}" dt="2024-08-20T09:36:51.047" v="707" actId="478"/>
          <ac:picMkLst>
            <pc:docMk/>
            <pc:sldMk cId="4064348750" sldId="321"/>
            <ac:picMk id="11" creationId="{3A0596C1-687B-26C6-5615-CA113FA2002E}"/>
          </ac:picMkLst>
        </pc:picChg>
        <pc:picChg chg="add del mod ord">
          <ac:chgData name="Linh Dao" userId="399a767417180db7" providerId="LiveId" clId="{09726395-A966-4BB1-85AB-1E82A63D21CF}" dt="2024-08-20T09:39:52.932" v="710" actId="478"/>
          <ac:picMkLst>
            <pc:docMk/>
            <pc:sldMk cId="4064348750" sldId="321"/>
            <ac:picMk id="16" creationId="{9AC5D3D8-E9CB-9F11-3E81-11D54128CF33}"/>
          </ac:picMkLst>
        </pc:picChg>
        <pc:picChg chg="add del mod ord">
          <ac:chgData name="Linh Dao" userId="399a767417180db7" providerId="LiveId" clId="{09726395-A966-4BB1-85AB-1E82A63D21CF}" dt="2024-08-20T09:42:50.272" v="713" actId="478"/>
          <ac:picMkLst>
            <pc:docMk/>
            <pc:sldMk cId="4064348750" sldId="321"/>
            <ac:picMk id="20" creationId="{43389EB8-F23F-E217-E01D-81E6A22CA6A3}"/>
          </ac:picMkLst>
        </pc:picChg>
        <pc:picChg chg="add mod ord">
          <ac:chgData name="Linh Dao" userId="399a767417180db7" providerId="LiveId" clId="{09726395-A966-4BB1-85AB-1E82A63D21CF}" dt="2024-09-01T00:51:19.134" v="3376" actId="14100"/>
          <ac:picMkLst>
            <pc:docMk/>
            <pc:sldMk cId="4064348750" sldId="321"/>
            <ac:picMk id="24" creationId="{F9800DD5-A8B7-1809-EE46-1EA9767E299B}"/>
          </ac:picMkLst>
        </pc:picChg>
        <pc:picChg chg="add mod">
          <ac:chgData name="Linh Dao" userId="399a767417180db7" providerId="LiveId" clId="{09726395-A966-4BB1-85AB-1E82A63D21CF}" dt="2024-09-01T00:51:08.258" v="3373" actId="1035"/>
          <ac:picMkLst>
            <pc:docMk/>
            <pc:sldMk cId="4064348750" sldId="321"/>
            <ac:picMk id="26" creationId="{682F617B-EF47-3DEB-F96A-83DF770E83D9}"/>
          </ac:picMkLst>
        </pc:picChg>
        <pc:picChg chg="add del mod">
          <ac:chgData name="Linh Dao" userId="399a767417180db7" providerId="LiveId" clId="{09726395-A966-4BB1-85AB-1E82A63D21CF}" dt="2024-08-20T09:49:44.249" v="740" actId="478"/>
          <ac:picMkLst>
            <pc:docMk/>
            <pc:sldMk cId="4064348750" sldId="321"/>
            <ac:picMk id="28" creationId="{B88E33BE-430D-1329-42B9-1A868F0FF1CE}"/>
          </ac:picMkLst>
        </pc:picChg>
        <pc:picChg chg="add del mod">
          <ac:chgData name="Linh Dao" userId="399a767417180db7" providerId="LiveId" clId="{09726395-A966-4BB1-85AB-1E82A63D21CF}" dt="2024-09-01T00:47:22.069" v="3304" actId="478"/>
          <ac:picMkLst>
            <pc:docMk/>
            <pc:sldMk cId="4064348750" sldId="321"/>
            <ac:picMk id="30" creationId="{7CF50A77-937D-FE1E-4870-211D0B0BAB6A}"/>
          </ac:picMkLst>
        </pc:picChg>
        <pc:picChg chg="add del mod">
          <ac:chgData name="Linh Dao" userId="399a767417180db7" providerId="LiveId" clId="{09726395-A966-4BB1-85AB-1E82A63D21CF}" dt="2024-09-01T00:49:50.572" v="3326" actId="478"/>
          <ac:picMkLst>
            <pc:docMk/>
            <pc:sldMk cId="4064348750" sldId="321"/>
            <ac:picMk id="32" creationId="{67075857-675A-8AC2-A412-DFEB63FBCBC9}"/>
          </ac:picMkLst>
        </pc:picChg>
      </pc:sldChg>
      <pc:sldChg chg="addSp delSp modSp add mod modAnim">
        <pc:chgData name="Linh Dao" userId="399a767417180db7" providerId="LiveId" clId="{09726395-A966-4BB1-85AB-1E82A63D21CF}" dt="2024-09-01T04:01:07.239" v="3729" actId="14100"/>
        <pc:sldMkLst>
          <pc:docMk/>
          <pc:sldMk cId="2499028611" sldId="322"/>
        </pc:sldMkLst>
        <pc:spChg chg="add mod">
          <ac:chgData name="Linh Dao" userId="399a767417180db7" providerId="LiveId" clId="{09726395-A966-4BB1-85AB-1E82A63D21CF}" dt="2024-09-01T01:29:53.297" v="3607" actId="478"/>
          <ac:spMkLst>
            <pc:docMk/>
            <pc:sldMk cId="2499028611" sldId="322"/>
            <ac:spMk id="4" creationId="{268251D9-3DBE-12C4-EBBD-6B1D0EF84C3E}"/>
          </ac:spMkLst>
        </pc:spChg>
        <pc:spChg chg="add del mod">
          <ac:chgData name="Linh Dao" userId="399a767417180db7" providerId="LiveId" clId="{09726395-A966-4BB1-85AB-1E82A63D21CF}" dt="2024-08-20T10:00:09.740" v="1261" actId="22"/>
          <ac:spMkLst>
            <pc:docMk/>
            <pc:sldMk cId="2499028611" sldId="322"/>
            <ac:spMk id="4" creationId="{C799D671-20F7-E88F-1FD9-DF679EDC2ED7}"/>
          </ac:spMkLst>
        </pc:spChg>
        <pc:spChg chg="add mod">
          <ac:chgData name="Linh Dao" userId="399a767417180db7" providerId="LiveId" clId="{09726395-A966-4BB1-85AB-1E82A63D21CF}" dt="2024-08-20T12:29:28.725" v="3302" actId="20577"/>
          <ac:spMkLst>
            <pc:docMk/>
            <pc:sldMk cId="2499028611" sldId="322"/>
            <ac:spMk id="10" creationId="{6DB1F7F8-96A7-0C18-CFF2-ADD10CD4EEEC}"/>
          </ac:spMkLst>
        </pc:spChg>
        <pc:picChg chg="add mod">
          <ac:chgData name="Linh Dao" userId="399a767417180db7" providerId="LiveId" clId="{09726395-A966-4BB1-85AB-1E82A63D21CF}" dt="2024-09-01T04:01:07.239" v="3729" actId="14100"/>
          <ac:picMkLst>
            <pc:docMk/>
            <pc:sldMk cId="2499028611" sldId="322"/>
            <ac:picMk id="5" creationId="{20EE5C07-8BDA-EC2D-88EA-5DEDAA30EA71}"/>
          </ac:picMkLst>
        </pc:picChg>
        <pc:picChg chg="add del mod">
          <ac:chgData name="Linh Dao" userId="399a767417180db7" providerId="LiveId" clId="{09726395-A966-4BB1-85AB-1E82A63D21CF}" dt="2024-09-01T04:00:36.746" v="3725" actId="478"/>
          <ac:picMkLst>
            <pc:docMk/>
            <pc:sldMk cId="2499028611" sldId="322"/>
            <ac:picMk id="6" creationId="{39495FDB-C958-1254-CBBC-9F123727004A}"/>
          </ac:picMkLst>
        </pc:picChg>
        <pc:picChg chg="add del">
          <ac:chgData name="Linh Dao" userId="399a767417180db7" providerId="LiveId" clId="{09726395-A966-4BB1-85AB-1E82A63D21CF}" dt="2024-08-20T10:00:08.298" v="1260" actId="22"/>
          <ac:picMkLst>
            <pc:docMk/>
            <pc:sldMk cId="2499028611" sldId="322"/>
            <ac:picMk id="6" creationId="{4F903DD8-369B-A6A1-3AAE-5E29B892CAEA}"/>
          </ac:picMkLst>
        </pc:picChg>
        <pc:picChg chg="add del mod ord">
          <ac:chgData name="Linh Dao" userId="399a767417180db7" providerId="LiveId" clId="{09726395-A966-4BB1-85AB-1E82A63D21CF}" dt="2024-09-01T01:29:53.297" v="3607" actId="478"/>
          <ac:picMkLst>
            <pc:docMk/>
            <pc:sldMk cId="2499028611" sldId="322"/>
            <ac:picMk id="8" creationId="{46B8F8BF-94A7-2D2F-D717-BE0ED017F965}"/>
          </ac:picMkLst>
        </pc:picChg>
        <pc:picChg chg="del">
          <ac:chgData name="Linh Dao" userId="399a767417180db7" providerId="LiveId" clId="{09726395-A966-4BB1-85AB-1E82A63D21CF}" dt="2024-08-20T10:00:01.852" v="1257" actId="478"/>
          <ac:picMkLst>
            <pc:docMk/>
            <pc:sldMk cId="2499028611" sldId="322"/>
            <ac:picMk id="9" creationId="{8F7CCD81-C2A6-6DC6-3B4A-86AB7C4ADB7C}"/>
          </ac:picMkLst>
        </pc:picChg>
        <pc:picChg chg="del">
          <ac:chgData name="Linh Dao" userId="399a767417180db7" providerId="LiveId" clId="{09726395-A966-4BB1-85AB-1E82A63D21CF}" dt="2024-08-20T10:00:03.531" v="1258" actId="478"/>
          <ac:picMkLst>
            <pc:docMk/>
            <pc:sldMk cId="2499028611" sldId="322"/>
            <ac:picMk id="11" creationId="{3A0596C1-687B-26C6-5615-CA113FA2002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68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58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833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7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6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264815"/>
            <a:ext cx="6781799" cy="3653691"/>
          </a:xfrm>
        </p:spPr>
        <p:txBody>
          <a:bodyPr vert="horz" lIns="91440" tIns="0" rIns="91440" bIns="0" rtlCol="0" anchor="b" anchorCtr="0">
            <a:normAutofit/>
          </a:bodyPr>
          <a:lstStyle/>
          <a:p>
            <a:pPr algn="ctr"/>
            <a:r>
              <a:rPr lang="en-US" sz="3300" b="1" kern="1200" cap="all" baseline="0" dirty="0">
                <a:latin typeface="+mj-lt"/>
                <a:ea typeface="+mj-ea"/>
                <a:cs typeface="+mj-cs"/>
              </a:rPr>
              <a:t>Dominance matrices in AFL</a:t>
            </a:r>
            <a:br>
              <a:rPr lang="en-US" sz="3300" b="1" kern="1200" cap="all" baseline="0" dirty="0">
                <a:latin typeface="+mj-lt"/>
                <a:ea typeface="+mj-ea"/>
                <a:cs typeface="+mj-cs"/>
              </a:rPr>
            </a:br>
            <a:br>
              <a:rPr lang="en-US" sz="3300" b="1" kern="1200" cap="all" baseline="0" dirty="0">
                <a:latin typeface="+mj-lt"/>
                <a:ea typeface="+mj-ea"/>
                <a:cs typeface="+mj-cs"/>
              </a:rPr>
            </a:br>
            <a:br>
              <a:rPr lang="en-US" sz="3300" b="1" kern="1200" cap="all" baseline="0" dirty="0">
                <a:latin typeface="+mj-lt"/>
                <a:ea typeface="+mj-ea"/>
                <a:cs typeface="+mj-cs"/>
              </a:rPr>
            </a:br>
            <a:br>
              <a:rPr lang="en-US" sz="3300" b="1" kern="1200" cap="all" baseline="0" dirty="0">
                <a:latin typeface="+mj-lt"/>
                <a:ea typeface="+mj-ea"/>
                <a:cs typeface="+mj-cs"/>
              </a:rPr>
            </a:br>
            <a:r>
              <a:rPr lang="en-US" sz="3300" b="1" kern="1200" cap="all" baseline="0" dirty="0">
                <a:latin typeface="+mj-lt"/>
                <a:ea typeface="+mj-ea"/>
                <a:cs typeface="+mj-cs"/>
              </a:rPr>
              <a:t>_________________________</a:t>
            </a:r>
            <a:br>
              <a:rPr lang="en-US" sz="3300" b="1" kern="1200" cap="all" baseline="0" dirty="0">
                <a:latin typeface="+mj-lt"/>
                <a:ea typeface="+mj-ea"/>
                <a:cs typeface="+mj-cs"/>
              </a:rPr>
            </a:br>
            <a:r>
              <a:rPr lang="en-US" sz="3300" b="1" kern="1200" cap="all" baseline="0" dirty="0">
                <a:latin typeface="+mj-lt"/>
                <a:ea typeface="+mj-ea"/>
                <a:cs typeface="+mj-cs"/>
              </a:rPr>
              <a:t>Do they actually work?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0841B-7B3C-0CA8-C9B5-EC0906E94771}"/>
              </a:ext>
            </a:extLst>
          </p:cNvPr>
          <p:cNvSpPr txBox="1"/>
          <p:nvPr/>
        </p:nvSpPr>
        <p:spPr>
          <a:xfrm>
            <a:off x="914401" y="5543550"/>
            <a:ext cx="5715000" cy="504698"/>
          </a:xfrm>
          <a:prstGeom prst="rect">
            <a:avLst/>
          </a:prstGeom>
        </p:spPr>
        <p:txBody>
          <a:bodyPr vert="horz" lIns="91440" tIns="0" rIns="91440" bIns="0" rtlCol="0" anchor="t" anchorCtr="0">
            <a:normAutofit/>
          </a:bodyPr>
          <a:lstStyle/>
          <a:p>
            <a:pPr defTabSz="914400">
              <a:spcBef>
                <a:spcPts val="576"/>
              </a:spcBef>
            </a:pPr>
            <a:r>
              <a:rPr lang="en-US" sz="24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Presented by: Linh Ai Dao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6AA291-97EC-5649-EBEA-1D34352901E7}"/>
              </a:ext>
            </a:extLst>
          </p:cNvPr>
          <p:cNvSpPr txBox="1"/>
          <p:nvPr/>
        </p:nvSpPr>
        <p:spPr>
          <a:xfrm>
            <a:off x="8001000" y="1428750"/>
            <a:ext cx="4191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                              </a:t>
            </a:r>
            <a:r>
              <a:rPr lang="en-AU" sz="2800" dirty="0">
                <a:solidFill>
                  <a:schemeClr val="accent6"/>
                </a:solidFill>
              </a:rPr>
              <a:t>Agenda:</a:t>
            </a:r>
          </a:p>
          <a:p>
            <a:endParaRPr lang="en-AU" sz="1600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accent6"/>
                </a:solidFill>
              </a:rPr>
              <a:t>Introduction: 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400" dirty="0">
                <a:solidFill>
                  <a:schemeClr val="accent6"/>
                </a:solidFill>
              </a:rPr>
              <a:t>Definition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400" dirty="0">
                <a:solidFill>
                  <a:schemeClr val="accent6"/>
                </a:solidFill>
              </a:rPr>
              <a:t>Objective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400" dirty="0">
                <a:solidFill>
                  <a:schemeClr val="accent6"/>
                </a:solidFill>
              </a:rPr>
              <a:t>Key terminology: </a:t>
            </a:r>
          </a:p>
          <a:p>
            <a:pPr marL="1143000" lvl="2" indent="-4572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</a:rPr>
              <a:t>Method use: win-loss records vs ratio-scores matrices</a:t>
            </a:r>
          </a:p>
          <a:p>
            <a:pPr marL="1143000" lvl="2" indent="-4572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</a:rPr>
              <a:t>Dominance Matrix (D(m))</a:t>
            </a:r>
          </a:p>
          <a:p>
            <a:pPr marL="1143000" lvl="2" indent="-45720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6"/>
                </a:solidFill>
              </a:rPr>
              <a:t>First-Order Ranking (r1)</a:t>
            </a:r>
          </a:p>
          <a:p>
            <a:pPr marL="1143000" lvl="2" indent="-45720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6"/>
                </a:solidFill>
              </a:rPr>
              <a:t>Squared value in Dominance Matrix (D(m)²) </a:t>
            </a:r>
          </a:p>
          <a:p>
            <a:pPr marL="1143000" lvl="2" indent="-45720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6"/>
                </a:solidFill>
              </a:rPr>
              <a:t>Second order ranking (r2)</a:t>
            </a:r>
            <a:endParaRPr lang="en-US" sz="1400" dirty="0">
              <a:solidFill>
                <a:schemeClr val="accent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accent6"/>
                </a:solidFill>
              </a:rPr>
              <a:t>Analysis of Data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>
              <a:solidFill>
                <a:schemeClr val="accent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accent6"/>
                </a:solidFill>
              </a:rPr>
              <a:t>Result and conclusion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A4096A97-F1C7-7087-320D-9FD28D8BB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971" y="3743680"/>
            <a:ext cx="3254575" cy="31294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11" y="118927"/>
            <a:ext cx="6452662" cy="582775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b="1" kern="1200" cap="all" baseline="0" dirty="0">
                <a:latin typeface="+mj-lt"/>
                <a:ea typeface="+mj-ea"/>
                <a:cs typeface="+mj-cs"/>
              </a:rPr>
              <a:t>1. Introduction:</a:t>
            </a: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10F8DD29-537C-BE53-E719-CE7973BD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vert="horz" lIns="91440" tIns="45720" rIns="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B2309-A0D0-8318-DFBB-F1F9AEA6B930}"/>
              </a:ext>
            </a:extLst>
          </p:cNvPr>
          <p:cNvSpPr txBox="1"/>
          <p:nvPr/>
        </p:nvSpPr>
        <p:spPr>
          <a:xfrm>
            <a:off x="142875" y="699315"/>
            <a:ext cx="11980913" cy="603975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indent="-342900" defTabSz="914400">
              <a:spcBef>
                <a:spcPts val="360"/>
              </a:spcBef>
              <a:buFont typeface="+mj-lt"/>
              <a:buAutoNum type="alphaUcPeriod"/>
            </a:pPr>
            <a:r>
              <a:rPr lang="en-US" sz="1400" b="1" u="sng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Dominance Matrix Definition D(m): </a:t>
            </a:r>
          </a:p>
          <a:p>
            <a:pPr marL="342900" indent="-342900" defTabSz="914400">
              <a:spcBef>
                <a:spcPts val="360"/>
              </a:spcBef>
              <a:buFont typeface="+mj-lt"/>
              <a:buAutoNum type="alphaUcPeriod"/>
            </a:pPr>
            <a:endParaRPr lang="en-US" sz="1400" b="1" u="sng" kern="1200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  <a:p>
            <a:pPr marL="800100" lvl="1" indent="-342900" defTabSz="91440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</a:rPr>
              <a:t>Tool that allows to rank teams in a round-robin tournament when not all teams has played each other</a:t>
            </a:r>
          </a:p>
          <a:p>
            <a:pPr marL="800100" lvl="1" indent="-342900" defTabSz="91440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</a:rPr>
              <a:t>We will be looking at m=13,16,19 and 22</a:t>
            </a:r>
          </a:p>
          <a:p>
            <a:pPr marL="800100" lvl="1" indent="-342900" defTabSz="914400">
              <a:spcBef>
                <a:spcPts val="36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6"/>
              </a:solidFill>
            </a:endParaRPr>
          </a:p>
          <a:p>
            <a:pPr marL="342900" indent="-342900" defTabSz="914400">
              <a:spcBef>
                <a:spcPts val="360"/>
              </a:spcBef>
              <a:buFont typeface="+mj-lt"/>
              <a:buAutoNum type="alphaUcPeriod"/>
            </a:pPr>
            <a:endParaRPr lang="en-US" sz="1400" dirty="0">
              <a:solidFill>
                <a:schemeClr val="accent6"/>
              </a:solidFill>
            </a:endParaRPr>
          </a:p>
          <a:p>
            <a:pPr marL="342900" indent="-342900" defTabSz="914400">
              <a:spcBef>
                <a:spcPts val="360"/>
              </a:spcBef>
              <a:buFont typeface="+mj-lt"/>
              <a:buAutoNum type="alphaUcPeriod"/>
            </a:pPr>
            <a:r>
              <a:rPr lang="en-US" sz="1400" b="1" u="sng" dirty="0">
                <a:solidFill>
                  <a:schemeClr val="accent6"/>
                </a:solidFill>
              </a:rPr>
              <a:t>Objective:</a:t>
            </a:r>
          </a:p>
          <a:p>
            <a:pPr defTabSz="914400">
              <a:spcBef>
                <a:spcPts val="360"/>
              </a:spcBef>
            </a:pPr>
            <a:endParaRPr lang="en-US" sz="1400" b="1" u="sng" dirty="0">
              <a:solidFill>
                <a:schemeClr val="accent6"/>
              </a:solidFill>
            </a:endParaRPr>
          </a:p>
          <a:p>
            <a:pPr marL="800100" lvl="1" indent="-342900" defTabSz="91440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Assess the reliability level of the dominance matrix</a:t>
            </a:r>
          </a:p>
          <a:p>
            <a:pPr marL="800100" lvl="1" indent="-342900" defTabSz="91440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Using AFL historical data in 2014</a:t>
            </a:r>
          </a:p>
          <a:p>
            <a:pPr marL="342900" indent="-342900" defTabSz="914400">
              <a:spcBef>
                <a:spcPts val="360"/>
              </a:spcBef>
              <a:buFont typeface="+mj-lt"/>
              <a:buAutoNum type="alphaUcPeriod"/>
            </a:pPr>
            <a:endParaRPr lang="en-US" sz="1400" kern="1200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  <a:p>
            <a:pPr marL="342900" indent="-342900" defTabSz="914400">
              <a:spcBef>
                <a:spcPts val="360"/>
              </a:spcBef>
              <a:buFont typeface="+mj-lt"/>
              <a:buAutoNum type="alphaUcPeriod"/>
            </a:pPr>
            <a:r>
              <a:rPr lang="en-US" sz="1400" b="1" u="sng" dirty="0">
                <a:solidFill>
                  <a:schemeClr val="accent6"/>
                </a:solidFill>
              </a:rPr>
              <a:t>Key terminology </a:t>
            </a:r>
          </a:p>
          <a:p>
            <a:pPr marL="342900" indent="-342900" defTabSz="914400">
              <a:spcBef>
                <a:spcPts val="360"/>
              </a:spcBef>
              <a:buFont typeface="+mj-lt"/>
              <a:buAutoNum type="alphaUcPeriod"/>
            </a:pPr>
            <a:endParaRPr lang="en-US" sz="1400" b="1" u="sng" dirty="0">
              <a:solidFill>
                <a:schemeClr val="accent6"/>
              </a:solidFill>
            </a:endParaRPr>
          </a:p>
          <a:p>
            <a:pPr marL="285750" indent="-285750" defTabSz="91440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</a:rPr>
              <a:t>Different methods:</a:t>
            </a:r>
          </a:p>
          <a:p>
            <a:pPr marL="285750" indent="-285750" defTabSz="914400">
              <a:spcBef>
                <a:spcPts val="36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6"/>
              </a:solidFill>
            </a:endParaRPr>
          </a:p>
          <a:p>
            <a:pPr marL="1257300" lvl="2" indent="-342900" defTabSz="914400">
              <a:spcBef>
                <a:spcPts val="360"/>
              </a:spcBef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6"/>
                </a:solidFill>
              </a:rPr>
              <a:t>Win-loss record: 4 points for a win, 0 point for a loss and 2 points for a draw.</a:t>
            </a:r>
          </a:p>
          <a:p>
            <a:pPr marL="1257300" lvl="2" indent="-342900" defTabSz="914400">
              <a:spcBef>
                <a:spcPts val="360"/>
              </a:spcBef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6"/>
                </a:solidFill>
              </a:rPr>
              <a:t>Ratio – score matrices: based on the actual point scored and conceded in each game.</a:t>
            </a:r>
          </a:p>
          <a:p>
            <a:pPr defTabSz="914400">
              <a:spcBef>
                <a:spcPts val="360"/>
              </a:spcBef>
            </a:pPr>
            <a:endParaRPr lang="en-US" sz="1400" b="1" u="sng" dirty="0">
              <a:solidFill>
                <a:schemeClr val="accent6"/>
              </a:solidFill>
            </a:endParaRPr>
          </a:p>
          <a:p>
            <a:pPr marL="285750" indent="-285750" defTabSz="91440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</a:rPr>
              <a:t>First order ranking (r</a:t>
            </a:r>
            <a:r>
              <a:rPr lang="en-US" sz="1400" baseline="-25000" dirty="0">
                <a:solidFill>
                  <a:schemeClr val="accent6"/>
                </a:solidFill>
              </a:rPr>
              <a:t>1</a:t>
            </a:r>
            <a:r>
              <a:rPr lang="en-US" sz="1400" dirty="0">
                <a:solidFill>
                  <a:schemeClr val="accent6"/>
                </a:solidFill>
              </a:rPr>
              <a:t>) is the actual ranking based on win-loss or ratio-score that have been played:</a:t>
            </a:r>
          </a:p>
          <a:p>
            <a:pPr defTabSz="914400">
              <a:spcBef>
                <a:spcPts val="360"/>
              </a:spcBef>
            </a:pPr>
            <a:endParaRPr lang="en-US" sz="1400" dirty="0">
              <a:solidFill>
                <a:schemeClr val="accent6"/>
              </a:solidFill>
            </a:endParaRPr>
          </a:p>
          <a:p>
            <a:pPr defTabSz="914400">
              <a:spcBef>
                <a:spcPts val="360"/>
              </a:spcBef>
            </a:pPr>
            <a:r>
              <a:rPr lang="en-US" sz="1400" dirty="0">
                <a:solidFill>
                  <a:schemeClr val="accent6"/>
                </a:solidFill>
              </a:rPr>
              <a:t>                                     r</a:t>
            </a:r>
            <a:r>
              <a:rPr lang="en-US" sz="1400" baseline="-25000" dirty="0">
                <a:solidFill>
                  <a:schemeClr val="accent6"/>
                </a:solidFill>
              </a:rPr>
              <a:t>1 </a:t>
            </a:r>
            <a:r>
              <a:rPr lang="en-US" sz="1400" dirty="0">
                <a:solidFill>
                  <a:schemeClr val="accent6"/>
                </a:solidFill>
              </a:rPr>
              <a:t>= How good the teams are directly (D(m)1) – How bad the teams are directly(D(m)</a:t>
            </a:r>
            <a:r>
              <a:rPr lang="en-US" sz="1400" baseline="30000" dirty="0">
                <a:solidFill>
                  <a:schemeClr val="accent6"/>
                </a:solidFill>
              </a:rPr>
              <a:t>T</a:t>
            </a:r>
            <a:r>
              <a:rPr lang="en-US" sz="1400" dirty="0">
                <a:solidFill>
                  <a:schemeClr val="accent6"/>
                </a:solidFill>
              </a:rPr>
              <a:t>)1</a:t>
            </a:r>
          </a:p>
          <a:p>
            <a:pPr defTabSz="914400">
              <a:spcBef>
                <a:spcPts val="360"/>
              </a:spcBef>
            </a:pPr>
            <a:endParaRPr lang="en-US" sz="1400" dirty="0">
              <a:solidFill>
                <a:schemeClr val="accent6"/>
              </a:solidFill>
            </a:endParaRPr>
          </a:p>
          <a:p>
            <a:pPr marL="285750" indent="-285750" defTabSz="91440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</a:rPr>
              <a:t>Second order ranking (r</a:t>
            </a:r>
            <a:r>
              <a:rPr lang="en-US" sz="1400" baseline="-25000" dirty="0">
                <a:solidFill>
                  <a:schemeClr val="accent6"/>
                </a:solidFill>
              </a:rPr>
              <a:t>2</a:t>
            </a:r>
            <a:r>
              <a:rPr lang="en-US" sz="1400" dirty="0">
                <a:solidFill>
                  <a:schemeClr val="accent6"/>
                </a:solidFill>
              </a:rPr>
              <a:t>) is the predicted ranking for teams that have not been played yet by </a:t>
            </a:r>
          </a:p>
          <a:p>
            <a:pPr defTabSz="914400">
              <a:spcBef>
                <a:spcPts val="360"/>
              </a:spcBef>
            </a:pPr>
            <a:r>
              <a:rPr lang="en-US" sz="1400" dirty="0">
                <a:solidFill>
                  <a:schemeClr val="accent6"/>
                </a:solidFill>
              </a:rPr>
              <a:t>         looking at the played games around them:</a:t>
            </a:r>
          </a:p>
          <a:p>
            <a:pPr defTabSz="914400">
              <a:spcBef>
                <a:spcPts val="360"/>
              </a:spcBef>
            </a:pPr>
            <a:endParaRPr lang="en-US" sz="1400" dirty="0">
              <a:solidFill>
                <a:schemeClr val="accent6"/>
              </a:solidFill>
            </a:endParaRPr>
          </a:p>
          <a:p>
            <a:pPr defTabSz="914400">
              <a:spcBef>
                <a:spcPts val="360"/>
              </a:spcBef>
            </a:pPr>
            <a:r>
              <a:rPr lang="en-US" sz="1400" dirty="0">
                <a:solidFill>
                  <a:schemeClr val="accent6"/>
                </a:solidFill>
              </a:rPr>
              <a:t>           r</a:t>
            </a:r>
            <a:r>
              <a:rPr lang="en-US" sz="1400" baseline="-25000" dirty="0">
                <a:solidFill>
                  <a:schemeClr val="accent6"/>
                </a:solidFill>
              </a:rPr>
              <a:t>2 </a:t>
            </a:r>
            <a:r>
              <a:rPr lang="en-US" sz="1400" dirty="0">
                <a:solidFill>
                  <a:schemeClr val="accent6"/>
                </a:solidFill>
              </a:rPr>
              <a:t>= How good the teams are directly and indirectly (D(m))</a:t>
            </a:r>
            <a:r>
              <a:rPr lang="en-US" sz="1400" baseline="30000" dirty="0">
                <a:solidFill>
                  <a:schemeClr val="accent6"/>
                </a:solidFill>
              </a:rPr>
              <a:t>2</a:t>
            </a:r>
            <a:r>
              <a:rPr lang="en-US" sz="1400" dirty="0">
                <a:solidFill>
                  <a:schemeClr val="accent6"/>
                </a:solidFill>
              </a:rPr>
              <a:t>1 - How bad the teams are directly and indirectly((D(m)</a:t>
            </a:r>
            <a:r>
              <a:rPr lang="en-US" sz="1400" baseline="30000" dirty="0">
                <a:solidFill>
                  <a:schemeClr val="accent6"/>
                </a:solidFill>
              </a:rPr>
              <a:t>2</a:t>
            </a:r>
            <a:r>
              <a:rPr lang="en-US" sz="1400" dirty="0">
                <a:solidFill>
                  <a:schemeClr val="accent6"/>
                </a:solidFill>
              </a:rPr>
              <a:t>)</a:t>
            </a:r>
            <a:r>
              <a:rPr lang="en-US" sz="1400" baseline="30000" dirty="0">
                <a:solidFill>
                  <a:schemeClr val="accent6"/>
                </a:solidFill>
              </a:rPr>
              <a:t>T</a:t>
            </a:r>
            <a:r>
              <a:rPr lang="en-US" sz="1400" dirty="0">
                <a:solidFill>
                  <a:schemeClr val="accent6"/>
                </a:solidFill>
              </a:rPr>
              <a:t>)1</a:t>
            </a:r>
          </a:p>
          <a:p>
            <a:pPr defTabSz="914400">
              <a:spcBef>
                <a:spcPts val="360"/>
              </a:spcBef>
            </a:pPr>
            <a:r>
              <a:rPr lang="en-US" sz="1400" dirty="0">
                <a:solidFill>
                  <a:schemeClr val="accent6"/>
                </a:solidFill>
              </a:rPr>
              <a:t>        </a:t>
            </a:r>
          </a:p>
          <a:p>
            <a:pPr defTabSz="914400">
              <a:spcBef>
                <a:spcPts val="360"/>
              </a:spcBef>
            </a:pPr>
            <a:r>
              <a:rPr lang="en-US" sz="1400" dirty="0">
                <a:solidFill>
                  <a:schemeClr val="accent6"/>
                </a:solidFill>
              </a:rPr>
              <a:t>        Example. Predict the ranking between team A and C based played game between A vs B &amp; B vs C.</a:t>
            </a:r>
          </a:p>
          <a:p>
            <a:pPr defTabSz="914400">
              <a:spcBef>
                <a:spcPts val="360"/>
              </a:spcBef>
            </a:pPr>
            <a:endParaRPr lang="en-US" sz="1400" dirty="0">
              <a:solidFill>
                <a:schemeClr val="accent6"/>
              </a:solidFill>
            </a:endParaRPr>
          </a:p>
          <a:p>
            <a:pPr marL="285750" indent="-285750" defTabSz="91440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</a:rPr>
              <a:t>Third order ranking (r</a:t>
            </a:r>
            <a:r>
              <a:rPr lang="en-US" sz="1400" baseline="-25000" dirty="0">
                <a:solidFill>
                  <a:schemeClr val="accent6"/>
                </a:solidFill>
              </a:rPr>
              <a:t>3</a:t>
            </a:r>
            <a:r>
              <a:rPr lang="en-US" sz="1400" dirty="0">
                <a:solidFill>
                  <a:schemeClr val="accent6"/>
                </a:solidFill>
              </a:rPr>
              <a:t>) similar to (r</a:t>
            </a:r>
            <a:r>
              <a:rPr lang="en-US" sz="1400" baseline="-25000" dirty="0">
                <a:solidFill>
                  <a:schemeClr val="accent6"/>
                </a:solidFill>
              </a:rPr>
              <a:t>2</a:t>
            </a:r>
            <a:r>
              <a:rPr lang="en-US" sz="1400" dirty="0">
                <a:solidFill>
                  <a:schemeClr val="accent6"/>
                </a:solidFill>
              </a:rPr>
              <a:t>) but the team connected in 3 steps (as per figure 2):</a:t>
            </a:r>
          </a:p>
          <a:p>
            <a:pPr marL="285750" indent="-285750" defTabSz="914400">
              <a:spcBef>
                <a:spcPts val="36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6"/>
              </a:solidFill>
            </a:endParaRPr>
          </a:p>
          <a:p>
            <a:pPr defTabSz="914400">
              <a:spcBef>
                <a:spcPts val="360"/>
              </a:spcBef>
            </a:pPr>
            <a:r>
              <a:rPr lang="en-US" sz="1400" dirty="0">
                <a:solidFill>
                  <a:schemeClr val="accent6"/>
                </a:solidFill>
              </a:rPr>
              <a:t>        Example.  Predict the ranking between team E and C based played game between C vs B &amp; B vs A &amp; A vs E.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5B8201C0-23F2-3EC3-5C95-416FA6382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224" y="1427601"/>
            <a:ext cx="4445228" cy="200035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7B439E4-8119-A127-665B-963161F6176A}"/>
              </a:ext>
            </a:extLst>
          </p:cNvPr>
          <p:cNvSpPr txBox="1"/>
          <p:nvPr/>
        </p:nvSpPr>
        <p:spPr>
          <a:xfrm>
            <a:off x="8829675" y="3474613"/>
            <a:ext cx="2371725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accent6">
                    <a:lumMod val="75000"/>
                  </a:schemeClr>
                </a:solidFill>
              </a:rPr>
              <a:t>Point scored by each team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2C86CF5-D87B-FE03-803F-A9E1701836EA}"/>
              </a:ext>
            </a:extLst>
          </p:cNvPr>
          <p:cNvCxnSpPr>
            <a:cxnSpLocks/>
          </p:cNvCxnSpPr>
          <p:nvPr/>
        </p:nvCxnSpPr>
        <p:spPr>
          <a:xfrm flipV="1">
            <a:off x="8829675" y="3314700"/>
            <a:ext cx="0" cy="40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26F962B-9D60-31B0-429E-2B70047F1C92}"/>
              </a:ext>
            </a:extLst>
          </p:cNvPr>
          <p:cNvSpPr txBox="1"/>
          <p:nvPr/>
        </p:nvSpPr>
        <p:spPr>
          <a:xfrm>
            <a:off x="8829675" y="1106261"/>
            <a:ext cx="2371724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accent6">
                    <a:lumMod val="75000"/>
                  </a:schemeClr>
                </a:solidFill>
              </a:rPr>
              <a:t>Point conceded by each team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D279FF-4122-8F6E-5164-C94F0072B8CA}"/>
              </a:ext>
            </a:extLst>
          </p:cNvPr>
          <p:cNvCxnSpPr>
            <a:cxnSpLocks/>
          </p:cNvCxnSpPr>
          <p:nvPr/>
        </p:nvCxnSpPr>
        <p:spPr>
          <a:xfrm>
            <a:off x="9891648" y="1435978"/>
            <a:ext cx="0" cy="21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D16916C-F1E7-D1D5-8B81-507D77A75257}"/>
              </a:ext>
            </a:extLst>
          </p:cNvPr>
          <p:cNvSpPr txBox="1"/>
          <p:nvPr/>
        </p:nvSpPr>
        <p:spPr>
          <a:xfrm>
            <a:off x="8636870" y="803895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2">
                    <a:lumMod val="50000"/>
                  </a:schemeClr>
                </a:solidFill>
              </a:rPr>
              <a:t>Figure 1: Example of matrix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7928906-4CA0-63F5-035C-AF8A56A006CB}"/>
              </a:ext>
            </a:extLst>
          </p:cNvPr>
          <p:cNvSpPr txBox="1"/>
          <p:nvPr/>
        </p:nvSpPr>
        <p:spPr>
          <a:xfrm>
            <a:off x="7931844" y="6591965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2">
                    <a:lumMod val="50000"/>
                  </a:schemeClr>
                </a:solidFill>
              </a:rPr>
              <a:t>Figure 2: Example of higher order ranking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9" grpId="0" animBg="1"/>
      <p:bldP spid="64" grpId="0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D90C01E2-6686-677C-D1F0-F071E0A42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8" y="4369938"/>
            <a:ext cx="3892750" cy="246392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D0D9867-2180-2D92-1EE7-A899C5041820}"/>
              </a:ext>
            </a:extLst>
          </p:cNvPr>
          <p:cNvSpPr/>
          <p:nvPr/>
        </p:nvSpPr>
        <p:spPr>
          <a:xfrm>
            <a:off x="9338671" y="2595383"/>
            <a:ext cx="2853329" cy="612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Sydney Swans performs at 3.89 time better than Geelong cats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1104" y="101111"/>
            <a:ext cx="6452662" cy="582775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b="1" kern="1200" cap="all" baseline="0" dirty="0">
                <a:latin typeface="+mj-lt"/>
                <a:ea typeface="+mj-ea"/>
                <a:cs typeface="+mj-cs"/>
              </a:rPr>
              <a:t>1. Introduction:</a:t>
            </a: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10F8DD29-537C-BE53-E719-CE7973BD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vert="horz" lIns="91440" tIns="45720" rIns="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B2309-A0D0-8318-DFBB-F1F9AEA6B930}"/>
              </a:ext>
            </a:extLst>
          </p:cNvPr>
          <p:cNvSpPr txBox="1"/>
          <p:nvPr/>
        </p:nvSpPr>
        <p:spPr>
          <a:xfrm>
            <a:off x="283870" y="1301838"/>
            <a:ext cx="9210326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defTabSz="91440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chemeClr val="accent6"/>
                </a:solidFill>
              </a:rPr>
              <a:t>Why ratio – score method? </a:t>
            </a:r>
          </a:p>
          <a:p>
            <a:pPr defTabSz="914400">
              <a:spcBef>
                <a:spcPts val="360"/>
              </a:spcBef>
            </a:pPr>
            <a:r>
              <a:rPr lang="en-US" sz="1600" dirty="0">
                <a:solidFill>
                  <a:schemeClr val="accent6"/>
                </a:solidFill>
              </a:rPr>
              <a:t>In AFL, point margins can vary significantly.</a:t>
            </a:r>
          </a:p>
          <a:p>
            <a:pPr defTabSz="914400">
              <a:spcBef>
                <a:spcPts val="360"/>
              </a:spcBef>
            </a:pPr>
            <a:endParaRPr lang="en-US" sz="1600" dirty="0">
              <a:solidFill>
                <a:schemeClr val="accent6"/>
              </a:solidFill>
            </a:endParaRPr>
          </a:p>
          <a:p>
            <a:pPr defTabSz="914400">
              <a:spcBef>
                <a:spcPts val="360"/>
              </a:spcBef>
            </a:pPr>
            <a:r>
              <a:rPr lang="en-US" sz="16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Ratio-score provide:</a:t>
            </a:r>
          </a:p>
          <a:p>
            <a:pPr marL="742950" lvl="1" indent="-285750" defTabSz="914400">
              <a:spcBef>
                <a:spcPts val="36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6"/>
                </a:solidFill>
              </a:rPr>
              <a:t>Better view of team performance by differentiating</a:t>
            </a:r>
          </a:p>
          <a:p>
            <a:pPr lvl="1" defTabSz="914400">
              <a:spcBef>
                <a:spcPts val="360"/>
              </a:spcBef>
            </a:pPr>
            <a:r>
              <a:rPr lang="en-US" sz="1600" dirty="0">
                <a:solidFill>
                  <a:schemeClr val="accent6"/>
                </a:solidFill>
              </a:rPr>
              <a:t>      team that barely win with team  that consistently outperforms its opponents.</a:t>
            </a:r>
          </a:p>
          <a:p>
            <a:pPr marL="742950" lvl="1" indent="-285750" defTabSz="914400">
              <a:spcBef>
                <a:spcPts val="360"/>
              </a:spcBef>
              <a:buFont typeface="Wingdings" panose="05000000000000000000" pitchFamily="2" charset="2"/>
              <a:buChar char="Ø"/>
            </a:pPr>
            <a:r>
              <a:rPr lang="en-US" sz="16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Increase prediction power based </a:t>
            </a:r>
            <a:r>
              <a:rPr lang="en-US" sz="1600" dirty="0">
                <a:solidFill>
                  <a:schemeClr val="accent6"/>
                </a:solidFill>
              </a:rPr>
              <a:t>on teams’ performance.</a:t>
            </a:r>
            <a:endParaRPr lang="en-US" sz="1600" kern="1200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AF842B-76AE-AE38-2AA5-5C1F4B1FB5A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0695" y="3474542"/>
            <a:ext cx="6769448" cy="335932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E15B0D23-CC78-C473-3C09-405F30EFE423}"/>
              </a:ext>
            </a:extLst>
          </p:cNvPr>
          <p:cNvSpPr/>
          <p:nvPr/>
        </p:nvSpPr>
        <p:spPr>
          <a:xfrm>
            <a:off x="8103140" y="4192619"/>
            <a:ext cx="739309" cy="6517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E31D1C-10FE-770C-8737-5A300CD97061}"/>
              </a:ext>
            </a:extLst>
          </p:cNvPr>
          <p:cNvSpPr txBox="1"/>
          <p:nvPr/>
        </p:nvSpPr>
        <p:spPr>
          <a:xfrm>
            <a:off x="5547840" y="3595165"/>
            <a:ext cx="888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Ratio-score matrix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7F2550-6F32-5A04-7CAC-B398DABFBB35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8734180" y="2695297"/>
            <a:ext cx="760016" cy="159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8705E02-C7C7-565A-6EF7-DA702BFE2C64}"/>
              </a:ext>
            </a:extLst>
          </p:cNvPr>
          <p:cNvSpPr txBox="1"/>
          <p:nvPr/>
        </p:nvSpPr>
        <p:spPr>
          <a:xfrm>
            <a:off x="68211" y="4625899"/>
            <a:ext cx="1069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Win-loss record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A794BA-B633-1867-6A92-5EDDB70264D5}"/>
              </a:ext>
            </a:extLst>
          </p:cNvPr>
          <p:cNvSpPr/>
          <p:nvPr/>
        </p:nvSpPr>
        <p:spPr>
          <a:xfrm>
            <a:off x="2694562" y="5094667"/>
            <a:ext cx="573931" cy="55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45CB9B4-8CA2-A969-6508-2EABC36A7BB2}"/>
              </a:ext>
            </a:extLst>
          </p:cNvPr>
          <p:cNvCxnSpPr>
            <a:cxnSpLocks/>
            <a:stCxn id="30" idx="7"/>
          </p:cNvCxnSpPr>
          <p:nvPr/>
        </p:nvCxnSpPr>
        <p:spPr>
          <a:xfrm flipV="1">
            <a:off x="3184443" y="4754147"/>
            <a:ext cx="901174" cy="421311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07498D-9A62-331D-F939-CDC0D5CCECEA}"/>
              </a:ext>
            </a:extLst>
          </p:cNvPr>
          <p:cNvSpPr txBox="1"/>
          <p:nvPr/>
        </p:nvSpPr>
        <p:spPr>
          <a:xfrm>
            <a:off x="4037887" y="4582365"/>
            <a:ext cx="14397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Can’t tell how much they win by, just know that it is a win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B8A9E-903B-CB0C-0081-247B37E72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7621" y="495575"/>
            <a:ext cx="6617040" cy="1625684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FF749097-CA16-7B2A-D660-A9E6D8EAC9F8}"/>
              </a:ext>
            </a:extLst>
          </p:cNvPr>
          <p:cNvSpPr/>
          <p:nvPr/>
        </p:nvSpPr>
        <p:spPr>
          <a:xfrm>
            <a:off x="10826888" y="228664"/>
            <a:ext cx="330741" cy="540061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C0748-A866-4172-5A92-C18DF71A444B}"/>
              </a:ext>
            </a:extLst>
          </p:cNvPr>
          <p:cNvSpPr txBox="1"/>
          <p:nvPr/>
        </p:nvSpPr>
        <p:spPr>
          <a:xfrm>
            <a:off x="7597303" y="168690"/>
            <a:ext cx="4231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2">
                    <a:lumMod val="50000"/>
                  </a:schemeClr>
                </a:solidFill>
              </a:rPr>
              <a:t>Figure 3. Round 4 AFL 2014 result</a:t>
            </a:r>
          </a:p>
        </p:txBody>
      </p:sp>
    </p:spTree>
    <p:extLst>
      <p:ext uri="{BB962C8B-B14F-4D97-AF65-F5344CB8AC3E}">
        <p14:creationId xmlns:p14="http://schemas.microsoft.com/office/powerpoint/2010/main" val="70901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  <p:bldP spid="17" grpId="0" animBg="1"/>
      <p:bldP spid="21" grpId="0"/>
      <p:bldP spid="29" grpId="0"/>
      <p:bldP spid="30" grpId="0" animBg="1"/>
      <p:bldP spid="33" grpId="0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5746"/>
            <a:ext cx="7441105" cy="1012825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2. Analysis of Data</a:t>
            </a:r>
            <a:br>
              <a:rPr lang="en-US" dirty="0"/>
            </a:b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3A79AD2-3E28-6110-C2E1-15922E0FEC65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0" y="859565"/>
            <a:ext cx="8965106" cy="5742008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7D8ADD3-74C3-BD39-6415-1401A31A303F}"/>
              </a:ext>
            </a:extLst>
          </p:cNvPr>
          <p:cNvSpPr/>
          <p:nvPr/>
        </p:nvSpPr>
        <p:spPr>
          <a:xfrm>
            <a:off x="9896475" y="5835630"/>
            <a:ext cx="423862" cy="250845"/>
          </a:xfrm>
          <a:prstGeom prst="rect">
            <a:avLst/>
          </a:prstGeom>
          <a:solidFill>
            <a:srgbClr val="F6C6A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B54061-65BE-70C1-D149-860BE41F0252}"/>
              </a:ext>
            </a:extLst>
          </p:cNvPr>
          <p:cNvSpPr txBox="1"/>
          <p:nvPr/>
        </p:nvSpPr>
        <p:spPr>
          <a:xfrm>
            <a:off x="10320337" y="5787509"/>
            <a:ext cx="1671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Games not yet played</a:t>
            </a:r>
          </a:p>
          <a:p>
            <a:endParaRPr lang="en-AU" sz="1400" dirty="0"/>
          </a:p>
          <a:p>
            <a:r>
              <a:rPr lang="en-AU" sz="1400" dirty="0"/>
              <a:t>Team not play itself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310385-DE71-5623-E4F0-93F76CFC3B86}"/>
              </a:ext>
            </a:extLst>
          </p:cNvPr>
          <p:cNvSpPr/>
          <p:nvPr/>
        </p:nvSpPr>
        <p:spPr>
          <a:xfrm>
            <a:off x="9896475" y="6419850"/>
            <a:ext cx="423862" cy="2508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554425-4209-FB0E-6C18-B8706DB10E4C}"/>
              </a:ext>
            </a:extLst>
          </p:cNvPr>
          <p:cNvSpPr txBox="1"/>
          <p:nvPr/>
        </p:nvSpPr>
        <p:spPr>
          <a:xfrm>
            <a:off x="8900161" y="1048571"/>
            <a:ext cx="34050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Early in the season, lot of games that have not been play. </a:t>
            </a:r>
          </a:p>
          <a:p>
            <a:r>
              <a:rPr lang="en-AU" sz="1200" dirty="0"/>
              <a:t>We will see what the prediction ranking be like later.</a:t>
            </a:r>
          </a:p>
          <a:p>
            <a:endParaRPr lang="en-AU" sz="1200" dirty="0"/>
          </a:p>
          <a:p>
            <a:r>
              <a:rPr lang="en-AU" sz="1200" u="sng" dirty="0"/>
              <a:t>Example of calculations: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Teams: Team 1 vs. Team 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Round: up to round 13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Result: Team 1 is 1.78 time as good as Team 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D(m) calculation: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dirty="0"/>
          </a:p>
          <a:p>
            <a:r>
              <a:rPr lang="en-AU" sz="1200" dirty="0"/>
              <a:t>D(13)</a:t>
            </a:r>
            <a:r>
              <a:rPr lang="en-AU" sz="1200" baseline="-25000" dirty="0"/>
              <a:t>1,7</a:t>
            </a:r>
            <a:r>
              <a:rPr lang="en-AU" sz="1200" dirty="0"/>
              <a:t> = 1.78 (team 1 dominates)</a:t>
            </a:r>
          </a:p>
          <a:p>
            <a:r>
              <a:rPr lang="en-AU" sz="1200" dirty="0"/>
              <a:t>D(13)</a:t>
            </a:r>
            <a:r>
              <a:rPr lang="en-AU" sz="1200" baseline="-25000" dirty="0"/>
              <a:t>7,1</a:t>
            </a:r>
            <a:r>
              <a:rPr lang="en-AU" sz="1200" dirty="0"/>
              <a:t> = 0.56 (team 7 losses)</a:t>
            </a:r>
          </a:p>
          <a:p>
            <a:endParaRPr lang="en-AU" sz="1200" dirty="0"/>
          </a:p>
          <a:p>
            <a:r>
              <a:rPr lang="en-US" sz="1200" dirty="0"/>
              <a:t>Team 1 (r</a:t>
            </a:r>
            <a:r>
              <a:rPr lang="en-US" sz="1200" baseline="-25000" dirty="0"/>
              <a:t>1</a:t>
            </a:r>
            <a:r>
              <a:rPr lang="en-US" sz="1200" dirty="0"/>
              <a:t>) = (D(m)1)– (D(m)</a:t>
            </a:r>
            <a:r>
              <a:rPr lang="en-US" sz="1200" baseline="30000" dirty="0"/>
              <a:t>T</a:t>
            </a:r>
            <a:r>
              <a:rPr lang="en-US" sz="1200" dirty="0"/>
              <a:t>)1 = 28.87 - 12.67 = 8.92.</a:t>
            </a:r>
            <a:br>
              <a:rPr lang="en-US" sz="1200" dirty="0"/>
            </a:br>
            <a:r>
              <a:rPr lang="en-US" sz="1200" dirty="0"/>
              <a:t>Team 2 (r</a:t>
            </a:r>
            <a:r>
              <a:rPr lang="en-US" sz="1200" baseline="-25000" dirty="0"/>
              <a:t>2</a:t>
            </a:r>
            <a:r>
              <a:rPr lang="en-US" sz="1200" dirty="0"/>
              <a:t>)= (D(13))</a:t>
            </a:r>
            <a:r>
              <a:rPr lang="en-US" sz="1200" baseline="30000" dirty="0"/>
              <a:t>2</a:t>
            </a:r>
            <a:r>
              <a:rPr lang="en-US" sz="1200" dirty="0"/>
              <a:t>1 - ((D(m)</a:t>
            </a:r>
            <a:r>
              <a:rPr lang="en-US" sz="1200" baseline="30000" dirty="0"/>
              <a:t>2</a:t>
            </a:r>
            <a:r>
              <a:rPr lang="en-US" sz="1200" dirty="0"/>
              <a:t>)T)1 = 542.07 -242.78 = 141.76</a:t>
            </a:r>
            <a:endParaRPr lang="en-AU" sz="1200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BAE309E-21A5-836B-10C1-50E62CBB6002}"/>
              </a:ext>
            </a:extLst>
          </p:cNvPr>
          <p:cNvSpPr/>
          <p:nvPr/>
        </p:nvSpPr>
        <p:spPr>
          <a:xfrm>
            <a:off x="1393371" y="582927"/>
            <a:ext cx="209006" cy="378011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736DCFE-1E4C-F6F6-D5BE-13CF6024D682}"/>
              </a:ext>
            </a:extLst>
          </p:cNvPr>
          <p:cNvSpPr/>
          <p:nvPr/>
        </p:nvSpPr>
        <p:spPr>
          <a:xfrm rot="16200000">
            <a:off x="148798" y="1600475"/>
            <a:ext cx="209006" cy="378011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932237" cy="152466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br>
              <a:rPr lang="en-US" b="1" kern="1200" cap="all" baseline="0">
                <a:latin typeface="+mj-lt"/>
                <a:ea typeface="+mj-ea"/>
                <a:cs typeface="+mj-cs"/>
              </a:rPr>
            </a:br>
            <a:endParaRPr lang="en-US" b="1" kern="1200" cap="all" baseline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F72988-D871-2C70-0694-695CBD4F2B66}"/>
              </a:ext>
            </a:extLst>
          </p:cNvPr>
          <p:cNvSpPr txBox="1"/>
          <p:nvPr/>
        </p:nvSpPr>
        <p:spPr>
          <a:xfrm>
            <a:off x="0" y="3664738"/>
            <a:ext cx="3932237" cy="297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914400">
              <a:spcBef>
                <a:spcPts val="360"/>
              </a:spcBef>
            </a:pPr>
            <a:r>
              <a:rPr lang="en-US" sz="1600" kern="1200" dirty="0">
                <a:latin typeface="+mn-lt"/>
                <a:ea typeface="+mn-ea"/>
                <a:cs typeface="+mn-cs"/>
              </a:rPr>
              <a:t>D(22)=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2A40CA-C162-F545-0A6F-4988AE767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7700" y="457199"/>
            <a:ext cx="9493827" cy="6400801"/>
          </a:xfr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45D753-1BF9-6842-7B36-B27CA3E23848}"/>
              </a:ext>
            </a:extLst>
          </p:cNvPr>
          <p:cNvSpPr txBox="1"/>
          <p:nvPr/>
        </p:nvSpPr>
        <p:spPr>
          <a:xfrm>
            <a:off x="1" y="129659"/>
            <a:ext cx="1230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Later in the season at round 22 where most games have been played, some teams has played with each other twice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1D9EC7-B86C-720F-A298-BC3EBC559008}"/>
              </a:ext>
            </a:extLst>
          </p:cNvPr>
          <p:cNvSpPr txBox="1"/>
          <p:nvPr/>
        </p:nvSpPr>
        <p:spPr>
          <a:xfrm>
            <a:off x="10039927" y="2016826"/>
            <a:ext cx="215207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Take average of the two games as this will give a balanced view of team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Consider full context of the competition across two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Account for all data available.</a:t>
            </a:r>
          </a:p>
        </p:txBody>
      </p:sp>
    </p:spTree>
    <p:extLst>
      <p:ext uri="{BB962C8B-B14F-4D97-AF65-F5344CB8AC3E}">
        <p14:creationId xmlns:p14="http://schemas.microsoft.com/office/powerpoint/2010/main" val="52889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932237" cy="152466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br>
              <a:rPr lang="en-US" b="1" kern="1200" cap="all" baseline="0">
                <a:latin typeface="+mj-lt"/>
                <a:ea typeface="+mj-ea"/>
                <a:cs typeface="+mj-cs"/>
              </a:rPr>
            </a:br>
            <a:endParaRPr lang="en-US" b="1" kern="1200" cap="all" baseline="0">
              <a:latin typeface="+mj-lt"/>
              <a:ea typeface="+mj-ea"/>
              <a:cs typeface="+mj-cs"/>
            </a:endParaRP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D7AC0D77-4DE2-CFE7-792D-71013DF9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F9800DD5-A8B7-1809-EE46-1EA9767E2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079" y="36562"/>
            <a:ext cx="6126657" cy="31785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82F617B-EF47-3DEB-F96A-83DF770E8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55" y="35396"/>
            <a:ext cx="5914915" cy="32003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098C8CD-FAC5-634C-B9BD-88002AADD42E}"/>
              </a:ext>
            </a:extLst>
          </p:cNvPr>
          <p:cNvSpPr txBox="1"/>
          <p:nvPr/>
        </p:nvSpPr>
        <p:spPr>
          <a:xfrm>
            <a:off x="0" y="6128480"/>
            <a:ext cx="12397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Overall, from figures above, the impact of higher order ranking r3 is not significant as well as changing degree of r2 in some earlier round (m=13 &amp; 16) doesn’t have any impact. However, as we move toward later the season, r2 is more important as when r2 reduce to 50% in round 19, the prediction accuracy decreased. Similarly, at 10% r2 the prediction of round 22 reduced remarkably. Together with the impact of higher ranking (r3), the prediction accuracy increased in round 22.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99EC4-C728-8008-33A4-2F2A83FE6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8" y="3244551"/>
            <a:ext cx="6126657" cy="28544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2916B4-9037-4952-363A-DCE9B0433E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1156" y="3244550"/>
            <a:ext cx="5914915" cy="28544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434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932237" cy="152466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br>
              <a:rPr lang="en-US" b="1" kern="1200" cap="all" baseline="0">
                <a:latin typeface="+mj-lt"/>
                <a:ea typeface="+mj-ea"/>
                <a:cs typeface="+mj-cs"/>
              </a:rPr>
            </a:br>
            <a:endParaRPr lang="en-US" b="1" kern="1200" cap="all" baseline="0">
              <a:latin typeface="+mj-lt"/>
              <a:ea typeface="+mj-ea"/>
              <a:cs typeface="+mj-cs"/>
            </a:endParaRP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D7AC0D77-4DE2-CFE7-792D-71013DF9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B1F7F8-96A7-0C18-CFF2-ADD10CD4EEEC}"/>
              </a:ext>
            </a:extLst>
          </p:cNvPr>
          <p:cNvSpPr txBox="1"/>
          <p:nvPr/>
        </p:nvSpPr>
        <p:spPr>
          <a:xfrm>
            <a:off x="0" y="3999506"/>
            <a:ext cx="1218505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1600" dirty="0"/>
              <a:t>In figure 8, the graph shows a comparison between first ranking where r = r</a:t>
            </a:r>
            <a:r>
              <a:rPr lang="en-AU" sz="1600" baseline="-25000" dirty="0"/>
              <a:t>1</a:t>
            </a:r>
            <a:r>
              <a:rPr lang="en-AU" sz="1600" dirty="0"/>
              <a:t> with an improved method where r = r</a:t>
            </a:r>
            <a:r>
              <a:rPr lang="en-AU" sz="1600" baseline="-25000" dirty="0"/>
              <a:t>1 </a:t>
            </a:r>
            <a:r>
              <a:rPr lang="en-AU" sz="1600" dirty="0"/>
              <a:t>+ 0.5r</a:t>
            </a:r>
            <a:r>
              <a:rPr lang="en-AU" sz="1600" baseline="-25000" dirty="0"/>
              <a:t>2 </a:t>
            </a:r>
            <a:r>
              <a:rPr lang="en-AU" sz="1600" dirty="0"/>
              <a:t>across all 22 rounds. This compares between correct ranking prediction with a good ranking which is the sum of correct ranking and prediction with only up to 2-unit gaps.</a:t>
            </a:r>
          </a:p>
          <a:p>
            <a:pPr algn="just"/>
            <a:endParaRPr lang="en-AU" sz="1600" dirty="0"/>
          </a:p>
          <a:p>
            <a:pPr algn="just"/>
            <a:r>
              <a:rPr lang="en-AU" sz="1600" dirty="0"/>
              <a:t>Similarly in figure 9, we determine the difference between improved ranking with higher order ranking r = r</a:t>
            </a:r>
            <a:r>
              <a:rPr lang="en-AU" sz="1600" baseline="-25000" dirty="0"/>
              <a:t>1 </a:t>
            </a:r>
            <a:r>
              <a:rPr lang="en-AU" sz="1600" dirty="0"/>
              <a:t>+ 0.5r</a:t>
            </a:r>
            <a:r>
              <a:rPr lang="en-AU" sz="1600" baseline="-25000" dirty="0"/>
              <a:t>2 + </a:t>
            </a:r>
            <a:r>
              <a:rPr lang="en-AU" sz="1600" dirty="0"/>
              <a:t>0.5r</a:t>
            </a:r>
            <a:r>
              <a:rPr lang="en-AU" sz="1600" baseline="-25000" dirty="0"/>
              <a:t>3.</a:t>
            </a:r>
          </a:p>
          <a:p>
            <a:pPr algn="just"/>
            <a:r>
              <a:rPr lang="en-AU" sz="1600" dirty="0"/>
              <a:t>From these 2 figures, we can see that with an introduce of higher ranking the overall accuracy of ladder prediction increases.</a:t>
            </a:r>
          </a:p>
          <a:p>
            <a:pPr algn="just"/>
            <a:r>
              <a:rPr lang="en-AU" sz="1600" dirty="0"/>
              <a:t>As the result, the </a:t>
            </a:r>
            <a:r>
              <a:rPr lang="en-US" sz="1600" dirty="0"/>
              <a:t>best possible formula for predicting the true ranking is </a:t>
            </a:r>
            <a:r>
              <a:rPr lang="en-AU" sz="1600" dirty="0">
                <a:highlight>
                  <a:srgbClr val="DF8C8C"/>
                </a:highlight>
              </a:rPr>
              <a:t>r = r</a:t>
            </a:r>
            <a:r>
              <a:rPr lang="en-AU" sz="1600" baseline="-25000" dirty="0">
                <a:highlight>
                  <a:srgbClr val="DF8C8C"/>
                </a:highlight>
              </a:rPr>
              <a:t>1 </a:t>
            </a:r>
            <a:r>
              <a:rPr lang="en-AU" sz="1600" dirty="0">
                <a:highlight>
                  <a:srgbClr val="DF8C8C"/>
                </a:highlight>
              </a:rPr>
              <a:t>+ 0.5r</a:t>
            </a:r>
            <a:r>
              <a:rPr lang="en-AU" sz="1600" baseline="-25000" dirty="0">
                <a:highlight>
                  <a:srgbClr val="DF8C8C"/>
                </a:highlight>
              </a:rPr>
              <a:t>2 + </a:t>
            </a:r>
            <a:r>
              <a:rPr lang="en-AU" sz="1600" dirty="0">
                <a:highlight>
                  <a:srgbClr val="DF8C8C"/>
                </a:highlight>
              </a:rPr>
              <a:t>0.5r</a:t>
            </a:r>
            <a:r>
              <a:rPr lang="en-AU" sz="1600" baseline="-25000" dirty="0">
                <a:highlight>
                  <a:srgbClr val="DF8C8C"/>
                </a:highlight>
              </a:rPr>
              <a:t>3</a:t>
            </a:r>
            <a:r>
              <a:rPr lang="en-AU" sz="1600" dirty="0"/>
              <a:t>. </a:t>
            </a:r>
          </a:p>
          <a:p>
            <a:pPr algn="just"/>
            <a:endParaRPr lang="en-AU" sz="1600" dirty="0"/>
          </a:p>
          <a:p>
            <a:pPr algn="just"/>
            <a:r>
              <a:rPr lang="en-US" sz="1600" dirty="0"/>
              <a:t>Additionally, these graphs show that by using the second-order ranking, the dominance matrix method can correctly predict the rankings of 9 teams as early as when 𝑚=16, which is the same as at 𝑚=22. Moreover, at 𝑚=16, the model provides an accurate ranking for 17 teams overall, which is even higher than the performance at 𝑚=22.</a:t>
            </a:r>
            <a:endParaRPr lang="en-AU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251D9-3DBE-12C4-EBBD-6B1D0EF84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EE5C07-8BDA-EC2D-88EA-5DEDAA30E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392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2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796924" y="979397"/>
            <a:ext cx="10692763" cy="314325"/>
          </a:xfrm>
        </p:spPr>
        <p:txBody>
          <a:bodyPr/>
          <a:lstStyle/>
          <a:p>
            <a:r>
              <a:rPr lang="en-US" sz="3600" dirty="0"/>
              <a:t>2. Result and conclusion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232074-4239-3621-7354-211885710BA8}"/>
              </a:ext>
            </a:extLst>
          </p:cNvPr>
          <p:cNvSpPr txBox="1"/>
          <p:nvPr/>
        </p:nvSpPr>
        <p:spPr>
          <a:xfrm>
            <a:off x="274320" y="6611112"/>
            <a:ext cx="5325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Figure 10. Comparison of overall ranking across different 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B8D7EB-A765-CFD4-CD66-8255490658AE}"/>
              </a:ext>
            </a:extLst>
          </p:cNvPr>
          <p:cNvSpPr txBox="1"/>
          <p:nvPr/>
        </p:nvSpPr>
        <p:spPr>
          <a:xfrm>
            <a:off x="5647073" y="804672"/>
            <a:ext cx="654492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sz="1600" b="1" u="sng" dirty="0"/>
              <a:t>Limitation:</a:t>
            </a:r>
          </a:p>
          <a:p>
            <a:pPr marL="342900" indent="-342900">
              <a:buAutoNum type="alphaUcPeriod"/>
            </a:pPr>
            <a:endParaRPr lang="en-US" sz="16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Relying solely on dominance matrices to predict team rankings early in the season is insufficient.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Other factors, such as injuries, strategic changes, and individual team member performance, must also be considered.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u="sng" dirty="0"/>
              <a:t>B. Accuracy:</a:t>
            </a:r>
          </a:p>
          <a:p>
            <a:endParaRPr lang="en-US" sz="16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Dominance matrices provide a good overall indicator of team strength.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ratio-score method reflects team performance consistently across the season.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Despite its limitations, we observe clear patterns from figure 10: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/>
              <a:t>Top-performing teams (in greenish color) (e.g., teams 1, 2, 3, 4) consistently rank in the top 6.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/>
              <a:t>Low-performing teams (in red and pink </a:t>
            </a:r>
            <a:r>
              <a:rPr lang="en-US" sz="1600" dirty="0" err="1"/>
              <a:t>colour</a:t>
            </a:r>
            <a:r>
              <a:rPr lang="en-US" sz="1600" dirty="0"/>
              <a:t>)(e.g., teams 18, 17, 16, 15) consistently remain at the bottom.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/>
              <a:t>However, predicting middle-ranked teams is challenging due to various factors involved.</a:t>
            </a:r>
            <a:endParaRPr lang="en-AU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328D1E-1189-6C1C-478C-82A5BC4B9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646860"/>
            <a:ext cx="5327292" cy="59642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3ECA62-6DC8-5807-FA65-E15885E7F333}"/>
              </a:ext>
            </a:extLst>
          </p:cNvPr>
          <p:cNvSpPr txBox="1"/>
          <p:nvPr/>
        </p:nvSpPr>
        <p:spPr>
          <a:xfrm>
            <a:off x="5647073" y="5553802"/>
            <a:ext cx="625687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  <a:p>
            <a:r>
              <a:rPr lang="en-AU" sz="1600" u="sng" dirty="0"/>
              <a:t>Reference List:</a:t>
            </a:r>
          </a:p>
          <a:p>
            <a:r>
              <a:rPr lang="en-AU" sz="1600" dirty="0" err="1"/>
              <a:t>Footywire</a:t>
            </a:r>
            <a:r>
              <a:rPr lang="en-AU" sz="1600" dirty="0"/>
              <a:t> (2014) Footy Wire AFL Statistics.</a:t>
            </a:r>
          </a:p>
          <a:p>
            <a:r>
              <a:rPr lang="en-AU" sz="1600" dirty="0"/>
              <a:t>      https://www.footywire.com/afl/footy/ft_match_list?year=2014</a:t>
            </a:r>
          </a:p>
        </p:txBody>
      </p:sp>
    </p:spTree>
    <p:extLst>
      <p:ext uri="{BB962C8B-B14F-4D97-AF65-F5344CB8AC3E}">
        <p14:creationId xmlns:p14="http://schemas.microsoft.com/office/powerpoint/2010/main" val="264119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documentManagement/types"/>
    <ds:schemaRef ds:uri="230e9df3-be65-4c73-a93b-d1236ebd677e"/>
    <ds:schemaRef ds:uri="http://schemas.microsoft.com/sharepoint/v3"/>
    <ds:schemaRef ds:uri="http://www.w3.org/XML/1998/namespace"/>
    <ds:schemaRef ds:uri="http://purl.org/dc/elements/1.1/"/>
    <ds:schemaRef ds:uri="16c05727-aa75-4e4a-9b5f-8a80a1165891"/>
    <ds:schemaRef ds:uri="http://purl.org/dc/terms/"/>
    <ds:schemaRef ds:uri="http://schemas.microsoft.com/office/infopath/2007/PartnerControls"/>
    <ds:schemaRef ds:uri="71af3243-3dd4-4a8d-8c0d-dd76da1f02a5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{B734396B-EEFE-4199-807A-2F24DD152CC9}tf78438558_win32</Template>
  <TotalTime>9458</TotalTime>
  <Words>1187</Words>
  <Application>Microsoft Office PowerPoint</Application>
  <PresentationFormat>Widescreen</PresentationFormat>
  <Paragraphs>128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Courier New</vt:lpstr>
      <vt:lpstr>Sabon Next LT</vt:lpstr>
      <vt:lpstr>Wingdings</vt:lpstr>
      <vt:lpstr>Custom</vt:lpstr>
      <vt:lpstr>Dominance matrices in AFL    _________________________ Do they actually work?</vt:lpstr>
      <vt:lpstr>1. Introduction:</vt:lpstr>
      <vt:lpstr>1. Introduction:</vt:lpstr>
      <vt:lpstr>2. Analysis of Data </vt:lpstr>
      <vt:lpstr> </vt:lpstr>
      <vt:lpstr> </vt:lpstr>
      <vt:lpstr> </vt:lpstr>
      <vt:lpstr>2. Result and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Linh Dao</dc:creator>
  <cp:lastModifiedBy>Linh Dao</cp:lastModifiedBy>
  <cp:revision>2</cp:revision>
  <cp:lastPrinted>2024-08-20T10:57:48Z</cp:lastPrinted>
  <dcterms:created xsi:type="dcterms:W3CDTF">2024-08-19T01:30:59Z</dcterms:created>
  <dcterms:modified xsi:type="dcterms:W3CDTF">2024-11-13T00:26:53Z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