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84" r:id="rId3"/>
    <p:sldId id="258" r:id="rId4"/>
    <p:sldId id="293" r:id="rId5"/>
    <p:sldId id="262" r:id="rId6"/>
    <p:sldId id="292" r:id="rId7"/>
    <p:sldId id="294" r:id="rId8"/>
    <p:sldId id="263" r:id="rId9"/>
    <p:sldId id="264" r:id="rId10"/>
    <p:sldId id="295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153"/>
  </p:normalViewPr>
  <p:slideViewPr>
    <p:cSldViewPr snapToGrid="0" snapToObjects="1">
      <p:cViewPr>
        <p:scale>
          <a:sx n="67" d="100"/>
          <a:sy n="67" d="100"/>
        </p:scale>
        <p:origin x="8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91238-2F5E-C34D-9AE5-AAF02C0EAC36}" type="doc">
      <dgm:prSet loTypeId="urn:microsoft.com/office/officeart/2005/8/layout/vList3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9183496-0C9B-F64D-A61C-5232DC176E24}">
      <dgm:prSet phldrT="[Text]" custT="1"/>
      <dgm:spPr/>
      <dgm:t>
        <a:bodyPr/>
        <a:lstStyle/>
        <a:p>
          <a:pPr algn="just"/>
          <a:r>
            <a:rPr lang="en-US" sz="2600" dirty="0" err="1" smtClean="0"/>
            <a:t>Latar</a:t>
          </a:r>
          <a:r>
            <a:rPr lang="en-US" sz="2600" dirty="0" smtClean="0"/>
            <a:t> </a:t>
          </a:r>
          <a:r>
            <a:rPr lang="en-US" sz="2600" dirty="0" err="1" smtClean="0"/>
            <a:t>Belakang</a:t>
          </a:r>
          <a:endParaRPr lang="en-US" sz="2600" dirty="0"/>
        </a:p>
      </dgm:t>
    </dgm:pt>
    <dgm:pt modelId="{2019BD78-29D9-A543-8D10-EEAECB122DD9}" type="parTrans" cxnId="{A8D56B59-CC64-3045-ACB4-CB24109BFE57}">
      <dgm:prSet/>
      <dgm:spPr/>
      <dgm:t>
        <a:bodyPr/>
        <a:lstStyle/>
        <a:p>
          <a:pPr algn="just"/>
          <a:endParaRPr lang="en-US" sz="2600"/>
        </a:p>
      </dgm:t>
    </dgm:pt>
    <dgm:pt modelId="{FC87C78E-5D97-4849-8682-3E7BBE67257D}" type="sibTrans" cxnId="{A8D56B59-CC64-3045-ACB4-CB24109BFE57}">
      <dgm:prSet/>
      <dgm:spPr/>
      <dgm:t>
        <a:bodyPr/>
        <a:lstStyle/>
        <a:p>
          <a:pPr algn="just"/>
          <a:endParaRPr lang="en-US" sz="2600"/>
        </a:p>
      </dgm:t>
    </dgm:pt>
    <dgm:pt modelId="{734E2782-FA61-8F4E-8F45-11E780638437}">
      <dgm:prSet phldrT="[Text]" custT="1"/>
      <dgm:spPr/>
      <dgm:t>
        <a:bodyPr/>
        <a:lstStyle/>
        <a:p>
          <a:pPr algn="just"/>
          <a:r>
            <a:rPr lang="en-US" sz="2600" dirty="0" err="1" smtClean="0"/>
            <a:t>Tujuan</a:t>
          </a:r>
          <a:r>
            <a:rPr lang="en-US" sz="2600" dirty="0" smtClean="0"/>
            <a:t> </a:t>
          </a:r>
          <a:r>
            <a:rPr lang="en-US" sz="2600" dirty="0" err="1" smtClean="0"/>
            <a:t>Proyek</a:t>
          </a:r>
          <a:endParaRPr lang="en-US" sz="2600" dirty="0"/>
        </a:p>
      </dgm:t>
    </dgm:pt>
    <dgm:pt modelId="{E8306B43-75D0-9E4B-ADE8-3934E3149085}" type="parTrans" cxnId="{6B0ABD2E-0565-8A49-93E8-F9E574893AEE}">
      <dgm:prSet/>
      <dgm:spPr/>
      <dgm:t>
        <a:bodyPr/>
        <a:lstStyle/>
        <a:p>
          <a:pPr algn="just"/>
          <a:endParaRPr lang="en-US" sz="2600"/>
        </a:p>
      </dgm:t>
    </dgm:pt>
    <dgm:pt modelId="{CCAB591B-E965-2748-B8D2-7D3DE7B0233B}" type="sibTrans" cxnId="{6B0ABD2E-0565-8A49-93E8-F9E574893AEE}">
      <dgm:prSet/>
      <dgm:spPr/>
      <dgm:t>
        <a:bodyPr/>
        <a:lstStyle/>
        <a:p>
          <a:pPr algn="just"/>
          <a:endParaRPr lang="en-US" sz="2600"/>
        </a:p>
      </dgm:t>
    </dgm:pt>
    <dgm:pt modelId="{E1719185-48EB-9641-90FB-B9E451628C6F}">
      <dgm:prSet phldrT="[Text]" custT="1"/>
      <dgm:spPr/>
      <dgm:t>
        <a:bodyPr/>
        <a:lstStyle/>
        <a:p>
          <a:pPr algn="just"/>
          <a:r>
            <a:rPr lang="en-US" sz="2600" dirty="0" smtClean="0"/>
            <a:t>Dataset yang </a:t>
          </a:r>
          <a:r>
            <a:rPr lang="en-US" sz="2600" dirty="0" err="1" smtClean="0"/>
            <a:t>Digunakan</a:t>
          </a:r>
          <a:endParaRPr lang="en-US" sz="2600" dirty="0"/>
        </a:p>
      </dgm:t>
    </dgm:pt>
    <dgm:pt modelId="{90BA6C62-9EF9-F044-9242-8987EC19C3DC}" type="parTrans" cxnId="{A2CA8343-B608-334A-8B0E-7D22572DB3DA}">
      <dgm:prSet/>
      <dgm:spPr/>
      <dgm:t>
        <a:bodyPr/>
        <a:lstStyle/>
        <a:p>
          <a:pPr algn="just"/>
          <a:endParaRPr lang="en-US" sz="2600"/>
        </a:p>
      </dgm:t>
    </dgm:pt>
    <dgm:pt modelId="{15C4650F-FE1B-7F48-9A0D-78C1F1FEAC0E}" type="sibTrans" cxnId="{A2CA8343-B608-334A-8B0E-7D22572DB3DA}">
      <dgm:prSet/>
      <dgm:spPr/>
      <dgm:t>
        <a:bodyPr/>
        <a:lstStyle/>
        <a:p>
          <a:pPr algn="just"/>
          <a:endParaRPr lang="en-US" sz="2600"/>
        </a:p>
      </dgm:t>
    </dgm:pt>
    <dgm:pt modelId="{D163FD7C-7715-4D43-8023-C117C4E19D78}">
      <dgm:prSet phldrT="[Text]" custT="1"/>
      <dgm:spPr/>
      <dgm:t>
        <a:bodyPr/>
        <a:lstStyle/>
        <a:p>
          <a:pPr algn="just"/>
          <a:r>
            <a:rPr lang="en-US" sz="2600" dirty="0" err="1" smtClean="0"/>
            <a:t>Alur</a:t>
          </a:r>
          <a:r>
            <a:rPr lang="en-US" sz="2600" dirty="0" smtClean="0"/>
            <a:t> </a:t>
          </a:r>
          <a:r>
            <a:rPr lang="en-US" sz="2600" dirty="0" err="1" smtClean="0"/>
            <a:t>Pekerjaan</a:t>
          </a:r>
          <a:endParaRPr lang="en-US" sz="2600" dirty="0"/>
        </a:p>
      </dgm:t>
    </dgm:pt>
    <dgm:pt modelId="{74336E00-66A8-F549-903F-6810E2110791}" type="parTrans" cxnId="{8370ABB4-E648-5A41-882E-D7A1AE04D0D5}">
      <dgm:prSet/>
      <dgm:spPr/>
      <dgm:t>
        <a:bodyPr/>
        <a:lstStyle/>
        <a:p>
          <a:pPr algn="just"/>
          <a:endParaRPr lang="en-US" sz="2600"/>
        </a:p>
      </dgm:t>
    </dgm:pt>
    <dgm:pt modelId="{489E203C-35A8-074F-9C21-3A1AFF0598D2}" type="sibTrans" cxnId="{8370ABB4-E648-5A41-882E-D7A1AE04D0D5}">
      <dgm:prSet/>
      <dgm:spPr/>
      <dgm:t>
        <a:bodyPr/>
        <a:lstStyle/>
        <a:p>
          <a:pPr algn="just"/>
          <a:endParaRPr lang="en-US" sz="2600"/>
        </a:p>
      </dgm:t>
    </dgm:pt>
    <dgm:pt modelId="{F2A369F1-635C-BC4C-A3CB-C9C0C135784F}">
      <dgm:prSet phldrT="[Text]" custT="1"/>
      <dgm:spPr/>
      <dgm:t>
        <a:bodyPr/>
        <a:lstStyle/>
        <a:p>
          <a:pPr algn="just"/>
          <a:r>
            <a:rPr lang="en-US" sz="2600" dirty="0" err="1" smtClean="0"/>
            <a:t>Modul</a:t>
          </a:r>
          <a:r>
            <a:rPr lang="en-US" sz="2600" dirty="0" smtClean="0"/>
            <a:t> yang </a:t>
          </a:r>
          <a:r>
            <a:rPr lang="en-US" sz="2600" dirty="0" err="1" smtClean="0"/>
            <a:t>Digunakan</a:t>
          </a:r>
          <a:endParaRPr lang="en-US" sz="2600" dirty="0"/>
        </a:p>
      </dgm:t>
    </dgm:pt>
    <dgm:pt modelId="{B0A57500-8E24-F940-8C56-F51318A97670}" type="parTrans" cxnId="{643AAEDA-2AAA-6243-A026-F5E1A2D1F0E1}">
      <dgm:prSet/>
      <dgm:spPr/>
      <dgm:t>
        <a:bodyPr/>
        <a:lstStyle/>
        <a:p>
          <a:pPr algn="just"/>
          <a:endParaRPr lang="en-US" sz="2600"/>
        </a:p>
      </dgm:t>
    </dgm:pt>
    <dgm:pt modelId="{A519B992-87A5-D247-90D5-F3A20A802A17}" type="sibTrans" cxnId="{643AAEDA-2AAA-6243-A026-F5E1A2D1F0E1}">
      <dgm:prSet/>
      <dgm:spPr/>
      <dgm:t>
        <a:bodyPr/>
        <a:lstStyle/>
        <a:p>
          <a:pPr algn="just"/>
          <a:endParaRPr lang="en-US" sz="2600"/>
        </a:p>
      </dgm:t>
    </dgm:pt>
    <dgm:pt modelId="{8D590FEF-657B-D74C-BBCF-1D50AD95E355}">
      <dgm:prSet phldrT="[Text]" custT="1"/>
      <dgm:spPr/>
      <dgm:t>
        <a:bodyPr/>
        <a:lstStyle/>
        <a:p>
          <a:pPr algn="just"/>
          <a:r>
            <a:rPr lang="en-US" sz="2600" dirty="0" smtClean="0"/>
            <a:t>Output </a:t>
          </a:r>
          <a:endParaRPr lang="en-US" sz="2600" dirty="0"/>
        </a:p>
      </dgm:t>
    </dgm:pt>
    <dgm:pt modelId="{05BCA355-A876-634E-9081-D2CE818F7D1F}" type="parTrans" cxnId="{A060523A-9EAB-CF40-B99D-E0F927D60AB1}">
      <dgm:prSet/>
      <dgm:spPr/>
      <dgm:t>
        <a:bodyPr/>
        <a:lstStyle/>
        <a:p>
          <a:endParaRPr lang="en-US" sz="2600"/>
        </a:p>
      </dgm:t>
    </dgm:pt>
    <dgm:pt modelId="{7B69080E-0D6F-4F4F-AD42-DF8C367626EE}" type="sibTrans" cxnId="{A060523A-9EAB-CF40-B99D-E0F927D60AB1}">
      <dgm:prSet/>
      <dgm:spPr/>
      <dgm:t>
        <a:bodyPr/>
        <a:lstStyle/>
        <a:p>
          <a:endParaRPr lang="en-US" sz="2600"/>
        </a:p>
      </dgm:t>
    </dgm:pt>
    <dgm:pt modelId="{D39BB073-833C-B545-8147-A815180EB6A4}">
      <dgm:prSet phldrT="[Text]" custT="1"/>
      <dgm:spPr/>
      <dgm:t>
        <a:bodyPr/>
        <a:lstStyle/>
        <a:p>
          <a:pPr algn="just"/>
          <a:r>
            <a:rPr lang="en-US" sz="2600" dirty="0" smtClean="0"/>
            <a:t>Source</a:t>
          </a:r>
          <a:r>
            <a:rPr lang="en-US" sz="2600" baseline="0" dirty="0" smtClean="0"/>
            <a:t> Code Training</a:t>
          </a:r>
          <a:endParaRPr lang="en-US" sz="2600" dirty="0"/>
        </a:p>
      </dgm:t>
    </dgm:pt>
    <dgm:pt modelId="{BAB293F0-385C-6644-A26A-E0CC7420767B}" type="parTrans" cxnId="{FD1861F9-0ADA-414B-BD81-DF1252171AFF}">
      <dgm:prSet/>
      <dgm:spPr/>
      <dgm:t>
        <a:bodyPr/>
        <a:lstStyle/>
        <a:p>
          <a:endParaRPr lang="en-US" sz="2600"/>
        </a:p>
      </dgm:t>
    </dgm:pt>
    <dgm:pt modelId="{39B04BD4-B3E9-684C-A967-430591192CA6}" type="sibTrans" cxnId="{FD1861F9-0ADA-414B-BD81-DF1252171AFF}">
      <dgm:prSet/>
      <dgm:spPr/>
      <dgm:t>
        <a:bodyPr/>
        <a:lstStyle/>
        <a:p>
          <a:endParaRPr lang="en-US" sz="2600"/>
        </a:p>
      </dgm:t>
    </dgm:pt>
    <dgm:pt modelId="{D255D9DF-7C3E-5F4A-BECC-E31F8F4ABE14}">
      <dgm:prSet phldrT="[Text]" custT="1"/>
      <dgm:spPr/>
      <dgm:t>
        <a:bodyPr/>
        <a:lstStyle/>
        <a:p>
          <a:pPr algn="just"/>
          <a:r>
            <a:rPr lang="en-US" sz="2600" dirty="0" smtClean="0"/>
            <a:t>Flask</a:t>
          </a:r>
          <a:r>
            <a:rPr lang="en-US" sz="2600" baseline="0" dirty="0" smtClean="0"/>
            <a:t> - </a:t>
          </a:r>
          <a:r>
            <a:rPr lang="en-US" sz="2600" dirty="0" smtClean="0"/>
            <a:t>HTML</a:t>
          </a:r>
          <a:r>
            <a:rPr lang="en-US" sz="2600" baseline="0" dirty="0" smtClean="0"/>
            <a:t> </a:t>
          </a:r>
          <a:endParaRPr lang="en-US" sz="2600" dirty="0"/>
        </a:p>
      </dgm:t>
    </dgm:pt>
    <dgm:pt modelId="{316B61C2-074E-614F-8933-38E3E641A006}" type="parTrans" cxnId="{8C0436F2-36D2-5E49-B0F6-0A63BA1B84D5}">
      <dgm:prSet/>
      <dgm:spPr/>
      <dgm:t>
        <a:bodyPr/>
        <a:lstStyle/>
        <a:p>
          <a:endParaRPr lang="en-US"/>
        </a:p>
      </dgm:t>
    </dgm:pt>
    <dgm:pt modelId="{AE856042-D433-3549-B185-3DDA3755B371}" type="sibTrans" cxnId="{8C0436F2-36D2-5E49-B0F6-0A63BA1B84D5}">
      <dgm:prSet/>
      <dgm:spPr/>
      <dgm:t>
        <a:bodyPr/>
        <a:lstStyle/>
        <a:p>
          <a:endParaRPr lang="en-US"/>
        </a:p>
      </dgm:t>
    </dgm:pt>
    <dgm:pt modelId="{0E93D492-4A49-CB45-ADA3-D79053C5AFF8}" type="pres">
      <dgm:prSet presAssocID="{04791238-2F5E-C34D-9AE5-AAF02C0EAC3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764C67-AC02-D84B-8977-9E963260B8E4}" type="pres">
      <dgm:prSet presAssocID="{89183496-0C9B-F64D-A61C-5232DC176E24}" presName="composite" presStyleCnt="0"/>
      <dgm:spPr/>
      <dgm:t>
        <a:bodyPr/>
        <a:lstStyle/>
        <a:p>
          <a:endParaRPr lang="en-US"/>
        </a:p>
      </dgm:t>
    </dgm:pt>
    <dgm:pt modelId="{2EDD2710-EC37-444D-BCC3-B635A2F30B5A}" type="pres">
      <dgm:prSet presAssocID="{89183496-0C9B-F64D-A61C-5232DC176E24}" presName="imgShp" presStyleLbl="fgImgPlace1" presStyleIdx="0" presStyleCnt="8"/>
      <dgm:spPr/>
      <dgm:t>
        <a:bodyPr/>
        <a:lstStyle/>
        <a:p>
          <a:endParaRPr lang="en-US"/>
        </a:p>
      </dgm:t>
    </dgm:pt>
    <dgm:pt modelId="{BAA9DEC3-E1F4-5D42-99AA-28EFD791344E}" type="pres">
      <dgm:prSet presAssocID="{89183496-0C9B-F64D-A61C-5232DC176E24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E8C2-B0C3-C74A-A559-7B4F8D9D25D7}" type="pres">
      <dgm:prSet presAssocID="{FC87C78E-5D97-4849-8682-3E7BBE67257D}" presName="spacing" presStyleCnt="0"/>
      <dgm:spPr/>
      <dgm:t>
        <a:bodyPr/>
        <a:lstStyle/>
        <a:p>
          <a:endParaRPr lang="en-US"/>
        </a:p>
      </dgm:t>
    </dgm:pt>
    <dgm:pt modelId="{17D5915B-881D-3944-8F34-F51F08DEA612}" type="pres">
      <dgm:prSet presAssocID="{734E2782-FA61-8F4E-8F45-11E780638437}" presName="composite" presStyleCnt="0"/>
      <dgm:spPr/>
      <dgm:t>
        <a:bodyPr/>
        <a:lstStyle/>
        <a:p>
          <a:endParaRPr lang="en-US"/>
        </a:p>
      </dgm:t>
    </dgm:pt>
    <dgm:pt modelId="{41FBCEEB-18AF-A049-9980-90BF3A4C810C}" type="pres">
      <dgm:prSet presAssocID="{734E2782-FA61-8F4E-8F45-11E780638437}" presName="imgShp" presStyleLbl="fgImgPlace1" presStyleIdx="1" presStyleCnt="8"/>
      <dgm:spPr/>
      <dgm:t>
        <a:bodyPr/>
        <a:lstStyle/>
        <a:p>
          <a:endParaRPr lang="en-US"/>
        </a:p>
      </dgm:t>
    </dgm:pt>
    <dgm:pt modelId="{6087E9F2-85C4-F643-85FB-EACD92CA62A5}" type="pres">
      <dgm:prSet presAssocID="{734E2782-FA61-8F4E-8F45-11E780638437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35E-57B4-FD49-9963-4C37F53E0C8D}" type="pres">
      <dgm:prSet presAssocID="{CCAB591B-E965-2748-B8D2-7D3DE7B0233B}" presName="spacing" presStyleCnt="0"/>
      <dgm:spPr/>
      <dgm:t>
        <a:bodyPr/>
        <a:lstStyle/>
        <a:p>
          <a:endParaRPr lang="en-US"/>
        </a:p>
      </dgm:t>
    </dgm:pt>
    <dgm:pt modelId="{20A8DCFE-7D32-8147-9818-68EAAFCAFC0A}" type="pres">
      <dgm:prSet presAssocID="{E1719185-48EB-9641-90FB-B9E451628C6F}" presName="composite" presStyleCnt="0"/>
      <dgm:spPr/>
      <dgm:t>
        <a:bodyPr/>
        <a:lstStyle/>
        <a:p>
          <a:endParaRPr lang="en-US"/>
        </a:p>
      </dgm:t>
    </dgm:pt>
    <dgm:pt modelId="{FF763024-1CF8-B642-8F1A-E459B47C51C7}" type="pres">
      <dgm:prSet presAssocID="{E1719185-48EB-9641-90FB-B9E451628C6F}" presName="imgShp" presStyleLbl="fgImgPlace1" presStyleIdx="2" presStyleCnt="8"/>
      <dgm:spPr/>
      <dgm:t>
        <a:bodyPr/>
        <a:lstStyle/>
        <a:p>
          <a:endParaRPr lang="en-US"/>
        </a:p>
      </dgm:t>
    </dgm:pt>
    <dgm:pt modelId="{56EE8CD1-DAE4-2346-8B56-7DA7A699A858}" type="pres">
      <dgm:prSet presAssocID="{E1719185-48EB-9641-90FB-B9E451628C6F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BB7F4C-3579-F242-AA80-3940A42E223F}" type="pres">
      <dgm:prSet presAssocID="{15C4650F-FE1B-7F48-9A0D-78C1F1FEAC0E}" presName="spacing" presStyleCnt="0"/>
      <dgm:spPr/>
      <dgm:t>
        <a:bodyPr/>
        <a:lstStyle/>
        <a:p>
          <a:endParaRPr lang="en-US"/>
        </a:p>
      </dgm:t>
    </dgm:pt>
    <dgm:pt modelId="{9F5370E1-DAAD-574C-A51F-AE57B73657A6}" type="pres">
      <dgm:prSet presAssocID="{D163FD7C-7715-4D43-8023-C117C4E19D78}" presName="composite" presStyleCnt="0"/>
      <dgm:spPr/>
      <dgm:t>
        <a:bodyPr/>
        <a:lstStyle/>
        <a:p>
          <a:endParaRPr lang="en-US"/>
        </a:p>
      </dgm:t>
    </dgm:pt>
    <dgm:pt modelId="{7A2EC442-0DC9-0A43-A820-D73DD6631F27}" type="pres">
      <dgm:prSet presAssocID="{D163FD7C-7715-4D43-8023-C117C4E19D78}" presName="imgShp" presStyleLbl="fgImgPlace1" presStyleIdx="3" presStyleCnt="8"/>
      <dgm:spPr/>
      <dgm:t>
        <a:bodyPr/>
        <a:lstStyle/>
        <a:p>
          <a:endParaRPr lang="en-US"/>
        </a:p>
      </dgm:t>
    </dgm:pt>
    <dgm:pt modelId="{B8F1BEA8-CEC0-904E-9CA7-4A03924D73B4}" type="pres">
      <dgm:prSet presAssocID="{D163FD7C-7715-4D43-8023-C117C4E19D78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8367B-F68B-ED49-9F21-B7977690380D}" type="pres">
      <dgm:prSet presAssocID="{489E203C-35A8-074F-9C21-3A1AFF0598D2}" presName="spacing" presStyleCnt="0"/>
      <dgm:spPr/>
      <dgm:t>
        <a:bodyPr/>
        <a:lstStyle/>
        <a:p>
          <a:endParaRPr lang="en-US"/>
        </a:p>
      </dgm:t>
    </dgm:pt>
    <dgm:pt modelId="{0A9C987A-EFD3-7740-A1D8-D663EFF14181}" type="pres">
      <dgm:prSet presAssocID="{F2A369F1-635C-BC4C-A3CB-C9C0C135784F}" presName="composite" presStyleCnt="0"/>
      <dgm:spPr/>
      <dgm:t>
        <a:bodyPr/>
        <a:lstStyle/>
        <a:p>
          <a:endParaRPr lang="en-US"/>
        </a:p>
      </dgm:t>
    </dgm:pt>
    <dgm:pt modelId="{8EF5B537-FB03-314F-BE6A-492AA1DE6BFD}" type="pres">
      <dgm:prSet presAssocID="{F2A369F1-635C-BC4C-A3CB-C9C0C135784F}" presName="imgShp" presStyleLbl="fgImgPlace1" presStyleIdx="4" presStyleCnt="8"/>
      <dgm:spPr/>
      <dgm:t>
        <a:bodyPr/>
        <a:lstStyle/>
        <a:p>
          <a:endParaRPr lang="en-US"/>
        </a:p>
      </dgm:t>
    </dgm:pt>
    <dgm:pt modelId="{5EEFBB3A-9820-0C46-827F-1A9D4E7FDFC6}" type="pres">
      <dgm:prSet presAssocID="{F2A369F1-635C-BC4C-A3CB-C9C0C135784F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9329E-3930-B14E-91F6-C339E0A1986F}" type="pres">
      <dgm:prSet presAssocID="{A519B992-87A5-D247-90D5-F3A20A802A17}" presName="spacing" presStyleCnt="0"/>
      <dgm:spPr/>
      <dgm:t>
        <a:bodyPr/>
        <a:lstStyle/>
        <a:p>
          <a:endParaRPr lang="en-US"/>
        </a:p>
      </dgm:t>
    </dgm:pt>
    <dgm:pt modelId="{61B9373C-5A20-DA46-AE91-DF2F612D3B50}" type="pres">
      <dgm:prSet presAssocID="{8D590FEF-657B-D74C-BBCF-1D50AD95E355}" presName="composite" presStyleCnt="0"/>
      <dgm:spPr/>
      <dgm:t>
        <a:bodyPr/>
        <a:lstStyle/>
        <a:p>
          <a:endParaRPr lang="en-US"/>
        </a:p>
      </dgm:t>
    </dgm:pt>
    <dgm:pt modelId="{42983BB4-C9E5-CC4B-A701-93EEFC6C8818}" type="pres">
      <dgm:prSet presAssocID="{8D590FEF-657B-D74C-BBCF-1D50AD95E355}" presName="imgShp" presStyleLbl="fgImgPlace1" presStyleIdx="5" presStyleCnt="8"/>
      <dgm:spPr/>
      <dgm:t>
        <a:bodyPr/>
        <a:lstStyle/>
        <a:p>
          <a:endParaRPr lang="en-US"/>
        </a:p>
      </dgm:t>
    </dgm:pt>
    <dgm:pt modelId="{688B55F1-E248-EB48-8A26-1D3A98F7323C}" type="pres">
      <dgm:prSet presAssocID="{8D590FEF-657B-D74C-BBCF-1D50AD95E355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DD612-112B-054C-8D85-797A7F38CAF7}" type="pres">
      <dgm:prSet presAssocID="{7B69080E-0D6F-4F4F-AD42-DF8C367626EE}" presName="spacing" presStyleCnt="0"/>
      <dgm:spPr/>
      <dgm:t>
        <a:bodyPr/>
        <a:lstStyle/>
        <a:p>
          <a:endParaRPr lang="en-US"/>
        </a:p>
      </dgm:t>
    </dgm:pt>
    <dgm:pt modelId="{E59B556B-C249-8946-B6A0-59707C3A75DB}" type="pres">
      <dgm:prSet presAssocID="{D39BB073-833C-B545-8147-A815180EB6A4}" presName="composite" presStyleCnt="0"/>
      <dgm:spPr/>
      <dgm:t>
        <a:bodyPr/>
        <a:lstStyle/>
        <a:p>
          <a:endParaRPr lang="en-US"/>
        </a:p>
      </dgm:t>
    </dgm:pt>
    <dgm:pt modelId="{4D0953D1-9F6F-AC42-A4D2-6874251F8B84}" type="pres">
      <dgm:prSet presAssocID="{D39BB073-833C-B545-8147-A815180EB6A4}" presName="imgShp" presStyleLbl="fgImgPlace1" presStyleIdx="6" presStyleCnt="8"/>
      <dgm:spPr/>
      <dgm:t>
        <a:bodyPr/>
        <a:lstStyle/>
        <a:p>
          <a:endParaRPr lang="en-US"/>
        </a:p>
      </dgm:t>
    </dgm:pt>
    <dgm:pt modelId="{46456AF0-C8EA-5747-9AB3-EDADC18E9E50}" type="pres">
      <dgm:prSet presAssocID="{D39BB073-833C-B545-8147-A815180EB6A4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FD562-9157-764A-A0AD-E8EDC0B94AF0}" type="pres">
      <dgm:prSet presAssocID="{39B04BD4-B3E9-684C-A967-430591192CA6}" presName="spacing" presStyleCnt="0"/>
      <dgm:spPr/>
      <dgm:t>
        <a:bodyPr/>
        <a:lstStyle/>
        <a:p>
          <a:endParaRPr lang="en-US"/>
        </a:p>
      </dgm:t>
    </dgm:pt>
    <dgm:pt modelId="{B7CFF4BB-9F05-EE48-8AF3-D78F38895EA3}" type="pres">
      <dgm:prSet presAssocID="{D255D9DF-7C3E-5F4A-BECC-E31F8F4ABE14}" presName="composite" presStyleCnt="0"/>
      <dgm:spPr/>
      <dgm:t>
        <a:bodyPr/>
        <a:lstStyle/>
        <a:p>
          <a:endParaRPr lang="en-US"/>
        </a:p>
      </dgm:t>
    </dgm:pt>
    <dgm:pt modelId="{CBF8FA99-0372-A044-A444-6BE0DC456D38}" type="pres">
      <dgm:prSet presAssocID="{D255D9DF-7C3E-5F4A-BECC-E31F8F4ABE14}" presName="imgShp" presStyleLbl="fgImgPlace1" presStyleIdx="7" presStyleCnt="8"/>
      <dgm:spPr/>
      <dgm:t>
        <a:bodyPr/>
        <a:lstStyle/>
        <a:p>
          <a:endParaRPr lang="en-US"/>
        </a:p>
      </dgm:t>
    </dgm:pt>
    <dgm:pt modelId="{17F8EC24-B4A8-8844-B709-82F72F6820BA}" type="pres">
      <dgm:prSet presAssocID="{D255D9DF-7C3E-5F4A-BECC-E31F8F4ABE14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596DD8-8832-7A4B-A08F-29C9FD4DF0C2}" type="presOf" srcId="{D39BB073-833C-B545-8147-A815180EB6A4}" destId="{46456AF0-C8EA-5747-9AB3-EDADC18E9E50}" srcOrd="0" destOrd="0" presId="urn:microsoft.com/office/officeart/2005/8/layout/vList3"/>
    <dgm:cxn modelId="{BAD8CAC0-63AB-944F-A687-BB9ACFD6248B}" type="presOf" srcId="{734E2782-FA61-8F4E-8F45-11E780638437}" destId="{6087E9F2-85C4-F643-85FB-EACD92CA62A5}" srcOrd="0" destOrd="0" presId="urn:microsoft.com/office/officeart/2005/8/layout/vList3"/>
    <dgm:cxn modelId="{A2CA8343-B608-334A-8B0E-7D22572DB3DA}" srcId="{04791238-2F5E-C34D-9AE5-AAF02C0EAC36}" destId="{E1719185-48EB-9641-90FB-B9E451628C6F}" srcOrd="2" destOrd="0" parTransId="{90BA6C62-9EF9-F044-9242-8987EC19C3DC}" sibTransId="{15C4650F-FE1B-7F48-9A0D-78C1F1FEAC0E}"/>
    <dgm:cxn modelId="{A270B2A3-CD87-8348-BCC9-F97C6F2037F5}" type="presOf" srcId="{F2A369F1-635C-BC4C-A3CB-C9C0C135784F}" destId="{5EEFBB3A-9820-0C46-827F-1A9D4E7FDFC6}" srcOrd="0" destOrd="0" presId="urn:microsoft.com/office/officeart/2005/8/layout/vList3"/>
    <dgm:cxn modelId="{C8971DCD-2739-8B4E-B144-FDB1B8873C67}" type="presOf" srcId="{E1719185-48EB-9641-90FB-B9E451628C6F}" destId="{56EE8CD1-DAE4-2346-8B56-7DA7A699A858}" srcOrd="0" destOrd="0" presId="urn:microsoft.com/office/officeart/2005/8/layout/vList3"/>
    <dgm:cxn modelId="{A060523A-9EAB-CF40-B99D-E0F927D60AB1}" srcId="{04791238-2F5E-C34D-9AE5-AAF02C0EAC36}" destId="{8D590FEF-657B-D74C-BBCF-1D50AD95E355}" srcOrd="5" destOrd="0" parTransId="{05BCA355-A876-634E-9081-D2CE818F7D1F}" sibTransId="{7B69080E-0D6F-4F4F-AD42-DF8C367626EE}"/>
    <dgm:cxn modelId="{A8D56B59-CC64-3045-ACB4-CB24109BFE57}" srcId="{04791238-2F5E-C34D-9AE5-AAF02C0EAC36}" destId="{89183496-0C9B-F64D-A61C-5232DC176E24}" srcOrd="0" destOrd="0" parTransId="{2019BD78-29D9-A543-8D10-EEAECB122DD9}" sibTransId="{FC87C78E-5D97-4849-8682-3E7BBE67257D}"/>
    <dgm:cxn modelId="{A2088365-EA66-484F-9854-FA2D08FE2FA1}" type="presOf" srcId="{89183496-0C9B-F64D-A61C-5232DC176E24}" destId="{BAA9DEC3-E1F4-5D42-99AA-28EFD791344E}" srcOrd="0" destOrd="0" presId="urn:microsoft.com/office/officeart/2005/8/layout/vList3"/>
    <dgm:cxn modelId="{30130902-95D6-044E-A494-01CE2F5B04A1}" type="presOf" srcId="{D163FD7C-7715-4D43-8023-C117C4E19D78}" destId="{B8F1BEA8-CEC0-904E-9CA7-4A03924D73B4}" srcOrd="0" destOrd="0" presId="urn:microsoft.com/office/officeart/2005/8/layout/vList3"/>
    <dgm:cxn modelId="{AA376E78-DB29-F244-8B85-C21F341951DE}" type="presOf" srcId="{D255D9DF-7C3E-5F4A-BECC-E31F8F4ABE14}" destId="{17F8EC24-B4A8-8844-B709-82F72F6820BA}" srcOrd="0" destOrd="0" presId="urn:microsoft.com/office/officeart/2005/8/layout/vList3"/>
    <dgm:cxn modelId="{643AAEDA-2AAA-6243-A026-F5E1A2D1F0E1}" srcId="{04791238-2F5E-C34D-9AE5-AAF02C0EAC36}" destId="{F2A369F1-635C-BC4C-A3CB-C9C0C135784F}" srcOrd="4" destOrd="0" parTransId="{B0A57500-8E24-F940-8C56-F51318A97670}" sibTransId="{A519B992-87A5-D247-90D5-F3A20A802A17}"/>
    <dgm:cxn modelId="{8C0436F2-36D2-5E49-B0F6-0A63BA1B84D5}" srcId="{04791238-2F5E-C34D-9AE5-AAF02C0EAC36}" destId="{D255D9DF-7C3E-5F4A-BECC-E31F8F4ABE14}" srcOrd="7" destOrd="0" parTransId="{316B61C2-074E-614F-8933-38E3E641A006}" sibTransId="{AE856042-D433-3549-B185-3DDA3755B371}"/>
    <dgm:cxn modelId="{686D7752-8397-3048-A777-845DE936C573}" type="presOf" srcId="{8D590FEF-657B-D74C-BBCF-1D50AD95E355}" destId="{688B55F1-E248-EB48-8A26-1D3A98F7323C}" srcOrd="0" destOrd="0" presId="urn:microsoft.com/office/officeart/2005/8/layout/vList3"/>
    <dgm:cxn modelId="{8370ABB4-E648-5A41-882E-D7A1AE04D0D5}" srcId="{04791238-2F5E-C34D-9AE5-AAF02C0EAC36}" destId="{D163FD7C-7715-4D43-8023-C117C4E19D78}" srcOrd="3" destOrd="0" parTransId="{74336E00-66A8-F549-903F-6810E2110791}" sibTransId="{489E203C-35A8-074F-9C21-3A1AFF0598D2}"/>
    <dgm:cxn modelId="{5B608543-7F4D-B24B-842E-F98D50AD4E90}" type="presOf" srcId="{04791238-2F5E-C34D-9AE5-AAF02C0EAC36}" destId="{0E93D492-4A49-CB45-ADA3-D79053C5AFF8}" srcOrd="0" destOrd="0" presId="urn:microsoft.com/office/officeart/2005/8/layout/vList3"/>
    <dgm:cxn modelId="{6B0ABD2E-0565-8A49-93E8-F9E574893AEE}" srcId="{04791238-2F5E-C34D-9AE5-AAF02C0EAC36}" destId="{734E2782-FA61-8F4E-8F45-11E780638437}" srcOrd="1" destOrd="0" parTransId="{E8306B43-75D0-9E4B-ADE8-3934E3149085}" sibTransId="{CCAB591B-E965-2748-B8D2-7D3DE7B0233B}"/>
    <dgm:cxn modelId="{FD1861F9-0ADA-414B-BD81-DF1252171AFF}" srcId="{04791238-2F5E-C34D-9AE5-AAF02C0EAC36}" destId="{D39BB073-833C-B545-8147-A815180EB6A4}" srcOrd="6" destOrd="0" parTransId="{BAB293F0-385C-6644-A26A-E0CC7420767B}" sibTransId="{39B04BD4-B3E9-684C-A967-430591192CA6}"/>
    <dgm:cxn modelId="{0C32A974-3141-3A45-ADAB-220A6D6FA861}" type="presParOf" srcId="{0E93D492-4A49-CB45-ADA3-D79053C5AFF8}" destId="{8D764C67-AC02-D84B-8977-9E963260B8E4}" srcOrd="0" destOrd="0" presId="urn:microsoft.com/office/officeart/2005/8/layout/vList3"/>
    <dgm:cxn modelId="{E60BC30C-B548-5A43-A71C-0E7581F972E1}" type="presParOf" srcId="{8D764C67-AC02-D84B-8977-9E963260B8E4}" destId="{2EDD2710-EC37-444D-BCC3-B635A2F30B5A}" srcOrd="0" destOrd="0" presId="urn:microsoft.com/office/officeart/2005/8/layout/vList3"/>
    <dgm:cxn modelId="{00EC215B-CD77-5E4D-9D35-60D7C554A3DE}" type="presParOf" srcId="{8D764C67-AC02-D84B-8977-9E963260B8E4}" destId="{BAA9DEC3-E1F4-5D42-99AA-28EFD791344E}" srcOrd="1" destOrd="0" presId="urn:microsoft.com/office/officeart/2005/8/layout/vList3"/>
    <dgm:cxn modelId="{26A6CE2C-E7A2-6546-88A7-55A41AC1EEAD}" type="presParOf" srcId="{0E93D492-4A49-CB45-ADA3-D79053C5AFF8}" destId="{4381E8C2-B0C3-C74A-A559-7B4F8D9D25D7}" srcOrd="1" destOrd="0" presId="urn:microsoft.com/office/officeart/2005/8/layout/vList3"/>
    <dgm:cxn modelId="{B3731AAA-6DF9-D44A-9645-093EDDDC5018}" type="presParOf" srcId="{0E93D492-4A49-CB45-ADA3-D79053C5AFF8}" destId="{17D5915B-881D-3944-8F34-F51F08DEA612}" srcOrd="2" destOrd="0" presId="urn:microsoft.com/office/officeart/2005/8/layout/vList3"/>
    <dgm:cxn modelId="{DDEDBC3C-D3ED-4F46-8E2C-1DAA4361C3B2}" type="presParOf" srcId="{17D5915B-881D-3944-8F34-F51F08DEA612}" destId="{41FBCEEB-18AF-A049-9980-90BF3A4C810C}" srcOrd="0" destOrd="0" presId="urn:microsoft.com/office/officeart/2005/8/layout/vList3"/>
    <dgm:cxn modelId="{DCFEDDFC-8473-4940-9EED-47B0B799A935}" type="presParOf" srcId="{17D5915B-881D-3944-8F34-F51F08DEA612}" destId="{6087E9F2-85C4-F643-85FB-EACD92CA62A5}" srcOrd="1" destOrd="0" presId="urn:microsoft.com/office/officeart/2005/8/layout/vList3"/>
    <dgm:cxn modelId="{8DC18E2E-79DA-F54C-B5C2-7ECEE037B4D7}" type="presParOf" srcId="{0E93D492-4A49-CB45-ADA3-D79053C5AFF8}" destId="{DC90F35E-57B4-FD49-9963-4C37F53E0C8D}" srcOrd="3" destOrd="0" presId="urn:microsoft.com/office/officeart/2005/8/layout/vList3"/>
    <dgm:cxn modelId="{651568CF-E558-7B4E-8D50-99F440C6E597}" type="presParOf" srcId="{0E93D492-4A49-CB45-ADA3-D79053C5AFF8}" destId="{20A8DCFE-7D32-8147-9818-68EAAFCAFC0A}" srcOrd="4" destOrd="0" presId="urn:microsoft.com/office/officeart/2005/8/layout/vList3"/>
    <dgm:cxn modelId="{2F3C56D9-324F-FA4A-A3A7-76900C70514B}" type="presParOf" srcId="{20A8DCFE-7D32-8147-9818-68EAAFCAFC0A}" destId="{FF763024-1CF8-B642-8F1A-E459B47C51C7}" srcOrd="0" destOrd="0" presId="urn:microsoft.com/office/officeart/2005/8/layout/vList3"/>
    <dgm:cxn modelId="{10FA0A36-7646-7D4E-AB7D-0839B1210281}" type="presParOf" srcId="{20A8DCFE-7D32-8147-9818-68EAAFCAFC0A}" destId="{56EE8CD1-DAE4-2346-8B56-7DA7A699A858}" srcOrd="1" destOrd="0" presId="urn:microsoft.com/office/officeart/2005/8/layout/vList3"/>
    <dgm:cxn modelId="{26C96E49-88AF-1E4A-B439-4F880BC12906}" type="presParOf" srcId="{0E93D492-4A49-CB45-ADA3-D79053C5AFF8}" destId="{CCBB7F4C-3579-F242-AA80-3940A42E223F}" srcOrd="5" destOrd="0" presId="urn:microsoft.com/office/officeart/2005/8/layout/vList3"/>
    <dgm:cxn modelId="{E8FDC4D5-60A6-714E-BAF4-7D6900A65413}" type="presParOf" srcId="{0E93D492-4A49-CB45-ADA3-D79053C5AFF8}" destId="{9F5370E1-DAAD-574C-A51F-AE57B73657A6}" srcOrd="6" destOrd="0" presId="urn:microsoft.com/office/officeart/2005/8/layout/vList3"/>
    <dgm:cxn modelId="{CCE56E5E-9FBB-AA4C-97B8-C69A1EEEE595}" type="presParOf" srcId="{9F5370E1-DAAD-574C-A51F-AE57B73657A6}" destId="{7A2EC442-0DC9-0A43-A820-D73DD6631F27}" srcOrd="0" destOrd="0" presId="urn:microsoft.com/office/officeart/2005/8/layout/vList3"/>
    <dgm:cxn modelId="{5A004D5A-36B5-A04D-9D44-2FEC5BBF90CA}" type="presParOf" srcId="{9F5370E1-DAAD-574C-A51F-AE57B73657A6}" destId="{B8F1BEA8-CEC0-904E-9CA7-4A03924D73B4}" srcOrd="1" destOrd="0" presId="urn:microsoft.com/office/officeart/2005/8/layout/vList3"/>
    <dgm:cxn modelId="{CE87CD19-E974-164C-AD84-C073448D8AAF}" type="presParOf" srcId="{0E93D492-4A49-CB45-ADA3-D79053C5AFF8}" destId="{70E8367B-F68B-ED49-9F21-B7977690380D}" srcOrd="7" destOrd="0" presId="urn:microsoft.com/office/officeart/2005/8/layout/vList3"/>
    <dgm:cxn modelId="{B3D667B6-88FA-6844-8BAD-B0D7A547A0D3}" type="presParOf" srcId="{0E93D492-4A49-CB45-ADA3-D79053C5AFF8}" destId="{0A9C987A-EFD3-7740-A1D8-D663EFF14181}" srcOrd="8" destOrd="0" presId="urn:microsoft.com/office/officeart/2005/8/layout/vList3"/>
    <dgm:cxn modelId="{FFB1F2FE-C2B2-F24F-8DCE-86284645E197}" type="presParOf" srcId="{0A9C987A-EFD3-7740-A1D8-D663EFF14181}" destId="{8EF5B537-FB03-314F-BE6A-492AA1DE6BFD}" srcOrd="0" destOrd="0" presId="urn:microsoft.com/office/officeart/2005/8/layout/vList3"/>
    <dgm:cxn modelId="{EEDFD657-9AEB-4144-B599-B2C77948B5F8}" type="presParOf" srcId="{0A9C987A-EFD3-7740-A1D8-D663EFF14181}" destId="{5EEFBB3A-9820-0C46-827F-1A9D4E7FDFC6}" srcOrd="1" destOrd="0" presId="urn:microsoft.com/office/officeart/2005/8/layout/vList3"/>
    <dgm:cxn modelId="{46ECBDB4-9E7F-AC4C-8F08-758F03997A93}" type="presParOf" srcId="{0E93D492-4A49-CB45-ADA3-D79053C5AFF8}" destId="{E3D9329E-3930-B14E-91F6-C339E0A1986F}" srcOrd="9" destOrd="0" presId="urn:microsoft.com/office/officeart/2005/8/layout/vList3"/>
    <dgm:cxn modelId="{D1FDA39D-ECEF-184B-88B0-768E1C088FF6}" type="presParOf" srcId="{0E93D492-4A49-CB45-ADA3-D79053C5AFF8}" destId="{61B9373C-5A20-DA46-AE91-DF2F612D3B50}" srcOrd="10" destOrd="0" presId="urn:microsoft.com/office/officeart/2005/8/layout/vList3"/>
    <dgm:cxn modelId="{FCBD70AD-C49F-8744-A6D0-A141A44D8ED7}" type="presParOf" srcId="{61B9373C-5A20-DA46-AE91-DF2F612D3B50}" destId="{42983BB4-C9E5-CC4B-A701-93EEFC6C8818}" srcOrd="0" destOrd="0" presId="urn:microsoft.com/office/officeart/2005/8/layout/vList3"/>
    <dgm:cxn modelId="{760572FC-92EF-2845-BE30-B59A1F985F3B}" type="presParOf" srcId="{61B9373C-5A20-DA46-AE91-DF2F612D3B50}" destId="{688B55F1-E248-EB48-8A26-1D3A98F7323C}" srcOrd="1" destOrd="0" presId="urn:microsoft.com/office/officeart/2005/8/layout/vList3"/>
    <dgm:cxn modelId="{80D7BA1A-FEA8-9849-8AB6-5C1225EE452A}" type="presParOf" srcId="{0E93D492-4A49-CB45-ADA3-D79053C5AFF8}" destId="{262DD612-112B-054C-8D85-797A7F38CAF7}" srcOrd="11" destOrd="0" presId="urn:microsoft.com/office/officeart/2005/8/layout/vList3"/>
    <dgm:cxn modelId="{F1A9E58C-2615-774E-95A1-C873830D28F4}" type="presParOf" srcId="{0E93D492-4A49-CB45-ADA3-D79053C5AFF8}" destId="{E59B556B-C249-8946-B6A0-59707C3A75DB}" srcOrd="12" destOrd="0" presId="urn:microsoft.com/office/officeart/2005/8/layout/vList3"/>
    <dgm:cxn modelId="{4326CC59-9162-1A41-B033-AB9E16101A4C}" type="presParOf" srcId="{E59B556B-C249-8946-B6A0-59707C3A75DB}" destId="{4D0953D1-9F6F-AC42-A4D2-6874251F8B84}" srcOrd="0" destOrd="0" presId="urn:microsoft.com/office/officeart/2005/8/layout/vList3"/>
    <dgm:cxn modelId="{2ED0FC90-2F98-F047-9FD8-0CA554476B10}" type="presParOf" srcId="{E59B556B-C249-8946-B6A0-59707C3A75DB}" destId="{46456AF0-C8EA-5747-9AB3-EDADC18E9E50}" srcOrd="1" destOrd="0" presId="urn:microsoft.com/office/officeart/2005/8/layout/vList3"/>
    <dgm:cxn modelId="{0E6DF316-9A8D-4547-9579-626649B0445E}" type="presParOf" srcId="{0E93D492-4A49-CB45-ADA3-D79053C5AFF8}" destId="{7DBFD562-9157-764A-A0AD-E8EDC0B94AF0}" srcOrd="13" destOrd="0" presId="urn:microsoft.com/office/officeart/2005/8/layout/vList3"/>
    <dgm:cxn modelId="{CC120A00-C319-B842-A869-89812A5D76D2}" type="presParOf" srcId="{0E93D492-4A49-CB45-ADA3-D79053C5AFF8}" destId="{B7CFF4BB-9F05-EE48-8AF3-D78F38895EA3}" srcOrd="14" destOrd="0" presId="urn:microsoft.com/office/officeart/2005/8/layout/vList3"/>
    <dgm:cxn modelId="{1BB2B05A-EF8F-094E-BB63-608A95399FA5}" type="presParOf" srcId="{B7CFF4BB-9F05-EE48-8AF3-D78F38895EA3}" destId="{CBF8FA99-0372-A044-A444-6BE0DC456D38}" srcOrd="0" destOrd="0" presId="urn:microsoft.com/office/officeart/2005/8/layout/vList3"/>
    <dgm:cxn modelId="{4BEF2946-DEE3-9548-B376-7CC29F1384C2}" type="presParOf" srcId="{B7CFF4BB-9F05-EE48-8AF3-D78F38895EA3}" destId="{17F8EC24-B4A8-8844-B709-82F72F6820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err="1" smtClean="0"/>
            <a:t>Apa</a:t>
          </a:r>
          <a:r>
            <a:rPr lang="en-US" dirty="0" smtClean="0"/>
            <a:t> </a:t>
          </a:r>
          <a:r>
            <a:rPr lang="en-US" dirty="0" err="1" smtClean="0"/>
            <a:t>itu</a:t>
          </a:r>
          <a:r>
            <a:rPr lang="en-US" dirty="0" smtClean="0"/>
            <a:t> </a:t>
          </a:r>
          <a:r>
            <a:rPr lang="en-US" dirty="0" err="1" smtClean="0"/>
            <a:t>Masalah</a:t>
          </a:r>
          <a:r>
            <a:rPr lang="en-US" dirty="0" smtClean="0"/>
            <a:t> </a:t>
          </a:r>
          <a:r>
            <a:rPr lang="en-US" dirty="0" err="1" smtClean="0"/>
            <a:t>Jantung</a:t>
          </a:r>
          <a:r>
            <a:rPr lang="en-US" dirty="0" smtClean="0"/>
            <a:t>?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err="1" smtClean="0"/>
            <a:t>Penyebab</a:t>
          </a:r>
          <a:r>
            <a:rPr lang="en-US" dirty="0" smtClean="0"/>
            <a:t> </a:t>
          </a:r>
          <a:r>
            <a:rPr lang="en-US" dirty="0" err="1" smtClean="0"/>
            <a:t>Kematian</a:t>
          </a:r>
          <a:r>
            <a:rPr lang="en-US" dirty="0" smtClean="0"/>
            <a:t> </a:t>
          </a:r>
          <a:r>
            <a:rPr lang="en-US" dirty="0" err="1" smtClean="0"/>
            <a:t>Terbesar</a:t>
          </a:r>
          <a:r>
            <a:rPr lang="en-US" baseline="0" dirty="0" smtClean="0"/>
            <a:t> di </a:t>
          </a:r>
          <a:r>
            <a:rPr lang="en-US" baseline="0" dirty="0" err="1" smtClean="0"/>
            <a:t>Dunia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0298C688-7D19-544A-927D-571C98F7DD8D}">
      <dgm:prSet phldrT="[Text]"/>
      <dgm:spPr/>
      <dgm:t>
        <a:bodyPr/>
        <a:lstStyle/>
        <a:p>
          <a:r>
            <a:rPr lang="en-US" dirty="0" smtClean="0"/>
            <a:t>17% Dari</a:t>
          </a:r>
          <a:r>
            <a:rPr lang="en-US" baseline="0" dirty="0" smtClean="0"/>
            <a:t> </a:t>
          </a:r>
          <a:r>
            <a:rPr lang="en-US" baseline="0" dirty="0" err="1" smtClean="0"/>
            <a:t>Seluruh</a:t>
          </a:r>
          <a:r>
            <a:rPr lang="en-US" baseline="0" dirty="0" smtClean="0"/>
            <a:t> </a:t>
          </a:r>
          <a:r>
            <a:rPr lang="en-US" baseline="0" dirty="0" err="1" smtClean="0"/>
            <a:t>Kematian</a:t>
          </a:r>
          <a:r>
            <a:rPr lang="en-US" baseline="0" dirty="0" smtClean="0"/>
            <a:t> </a:t>
          </a:r>
          <a:r>
            <a:rPr lang="en-US" baseline="0" dirty="0" err="1" smtClean="0"/>
            <a:t>Dunia</a:t>
          </a:r>
          <a:r>
            <a:rPr lang="en-US" baseline="0" dirty="0" smtClean="0"/>
            <a:t> </a:t>
          </a:r>
          <a:r>
            <a:rPr lang="en-US" baseline="0" dirty="0" err="1" smtClean="0"/>
            <a:t>pada</a:t>
          </a:r>
          <a:r>
            <a:rPr lang="en-US" baseline="0" dirty="0" smtClean="0"/>
            <a:t> </a:t>
          </a:r>
          <a:r>
            <a:rPr lang="en-US" baseline="0" dirty="0" err="1" smtClean="0"/>
            <a:t>Tahun</a:t>
          </a:r>
          <a:r>
            <a:rPr lang="en-US" baseline="0" dirty="0" smtClean="0"/>
            <a:t> 2016</a:t>
          </a:r>
          <a:endParaRPr lang="en-US" dirty="0"/>
        </a:p>
      </dgm:t>
    </dgm:pt>
    <dgm:pt modelId="{A5B052B3-793D-2646-A887-CA75864B3816}" type="parTrans" cxnId="{A0579872-9DA4-954D-97EE-1B569C4B44AF}">
      <dgm:prSet/>
      <dgm:spPr/>
      <dgm:t>
        <a:bodyPr/>
        <a:lstStyle/>
        <a:p>
          <a:endParaRPr lang="en-US"/>
        </a:p>
      </dgm:t>
    </dgm:pt>
    <dgm:pt modelId="{D4EACC80-D8CC-3D4F-8910-45DF804A2024}" type="sibTrans" cxnId="{A0579872-9DA4-954D-97EE-1B569C4B44AF}">
      <dgm:prSet/>
      <dgm:spPr/>
      <dgm:t>
        <a:bodyPr/>
        <a:lstStyle/>
        <a:p>
          <a:endParaRPr lang="en-US"/>
        </a:p>
      </dgm:t>
    </dgm:pt>
    <dgm:pt modelId="{FEE8BD81-4A8B-0942-8F30-3A8EAD7DCCCD}">
      <dgm:prSet phldrT="[Text]"/>
      <dgm:spPr/>
      <dgm:t>
        <a:bodyPr/>
        <a:lstStyle/>
        <a:p>
          <a:r>
            <a:rPr lang="en-US" dirty="0" err="1" smtClean="0"/>
            <a:t>Deteksi</a:t>
          </a:r>
          <a:r>
            <a:rPr lang="en-US" baseline="0" dirty="0" smtClean="0"/>
            <a:t> Manual </a:t>
          </a:r>
          <a:r>
            <a:rPr lang="en-US" baseline="0" dirty="0" err="1" smtClean="0"/>
            <a:t>Cukup</a:t>
          </a:r>
          <a:r>
            <a:rPr lang="en-US" baseline="0" dirty="0" smtClean="0"/>
            <a:t> </a:t>
          </a:r>
          <a:r>
            <a:rPr lang="en-US" baseline="0" dirty="0" err="1" smtClean="0"/>
            <a:t>Sulit</a:t>
          </a:r>
          <a:endParaRPr lang="en-US" dirty="0"/>
        </a:p>
      </dgm:t>
    </dgm:pt>
    <dgm:pt modelId="{CBC24D60-4DA2-F24B-ACE4-A12CE50D3DAE}" type="parTrans" cxnId="{F9DA1092-113B-F54D-A25B-58345B99A309}">
      <dgm:prSet/>
      <dgm:spPr/>
      <dgm:t>
        <a:bodyPr/>
        <a:lstStyle/>
        <a:p>
          <a:endParaRPr lang="en-US"/>
        </a:p>
      </dgm:t>
    </dgm:pt>
    <dgm:pt modelId="{75273BFD-0450-F548-AA34-BA8ED0F62684}" type="sibTrans" cxnId="{F9DA1092-113B-F54D-A25B-58345B99A309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4FBAD-96A2-DC4E-9E4F-9FDC67DA0B56}" type="pres">
      <dgm:prSet presAssocID="{899C4C73-DC11-BF4F-A331-3512ACFCB77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F5FB2D-9B41-B54D-A4DF-12248D138212}" type="pres">
      <dgm:prSet presAssocID="{899C4C73-DC11-BF4F-A331-3512ACFCB77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C0185E-3182-2848-B95F-1F38971D652A}" type="pres">
      <dgm:prSet presAssocID="{0298C688-7D19-544A-927D-571C98F7DD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A8AE5-F7A0-4242-87A1-F4B918AA4F98}" type="pres">
      <dgm:prSet presAssocID="{D4EACC80-D8CC-3D4F-8910-45DF804A20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5CDEEF-B40C-5A4F-B7BA-63AA228E027C}" type="pres">
      <dgm:prSet presAssocID="{D4EACC80-D8CC-3D4F-8910-45DF804A20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C9993C5-C26E-5E45-9007-19F3CDAC79BF}" type="pres">
      <dgm:prSet presAssocID="{FEE8BD81-4A8B-0942-8F30-3A8EAD7DCC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3292C-B939-3840-8B2E-8C43CA3B2E59}" type="presOf" srcId="{F8357BE2-FBF7-2249-9B66-DF0BFBAA0C6D}" destId="{CA66473C-C460-3146-876E-8522A7F6A2D3}" srcOrd="0" destOrd="0" presId="urn:microsoft.com/office/officeart/2005/8/layout/process1"/>
    <dgm:cxn modelId="{7270C455-FDBC-174B-9913-6CE5F7BCFE64}" type="presOf" srcId="{D4EACC80-D8CC-3D4F-8910-45DF804A2024}" destId="{B15CDEEF-B40C-5A4F-B7BA-63AA228E027C}" srcOrd="1" destOrd="0" presId="urn:microsoft.com/office/officeart/2005/8/layout/process1"/>
    <dgm:cxn modelId="{39C4E7B8-3687-694D-975C-558CE5F1EC6C}" type="presOf" srcId="{899C4C73-DC11-BF4F-A331-3512ACFCB77C}" destId="{38F5FB2D-9B41-B54D-A4DF-12248D138212}" srcOrd="1" destOrd="0" presId="urn:microsoft.com/office/officeart/2005/8/layout/process1"/>
    <dgm:cxn modelId="{4525C045-F820-7743-85D7-DE6699F8BAEE}" type="presOf" srcId="{7885E917-4C52-9E4D-8BA1-471C8D6BB74B}" destId="{30589823-78DB-7A44-A624-17D289C7F07D}" srcOrd="0" destOrd="0" presId="urn:microsoft.com/office/officeart/2005/8/layout/process1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8B04A367-449A-3249-87D8-2EE7805E05E3}" type="presOf" srcId="{0298C688-7D19-544A-927D-571C98F7DD8D}" destId="{46C0185E-3182-2848-B95F-1F38971D652A}" srcOrd="0" destOrd="0" presId="urn:microsoft.com/office/officeart/2005/8/layout/process1"/>
    <dgm:cxn modelId="{8829AD7D-FD76-BC4D-A42B-41FFB0BB50C7}" type="presOf" srcId="{D4EACC80-D8CC-3D4F-8910-45DF804A2024}" destId="{02EA8AE5-F7A0-4242-87A1-F4B918AA4F98}" srcOrd="0" destOrd="0" presId="urn:microsoft.com/office/officeart/2005/8/layout/process1"/>
    <dgm:cxn modelId="{88FDE11C-ECAE-7A44-AF34-FD05FB615E62}" type="presOf" srcId="{DBD4A24D-FE93-D74A-BDEE-A96FE1F3488E}" destId="{4A4AA330-740E-7945-B3B6-DB15DE068307}" srcOrd="0" destOrd="0" presId="urn:microsoft.com/office/officeart/2005/8/layout/process1"/>
    <dgm:cxn modelId="{CD653CDA-5074-4F4C-9379-134DB3724EF9}" type="presOf" srcId="{7E35964F-2DB8-3643-9AFE-C21E256A771B}" destId="{7EAA2155-4F5B-9A4C-9CE5-ECA130B820F7}" srcOrd="0" destOrd="0" presId="urn:microsoft.com/office/officeart/2005/8/layout/process1"/>
    <dgm:cxn modelId="{F9DA1092-113B-F54D-A25B-58345B99A309}" srcId="{7885E917-4C52-9E4D-8BA1-471C8D6BB74B}" destId="{FEE8BD81-4A8B-0942-8F30-3A8EAD7DCCCD}" srcOrd="3" destOrd="0" parTransId="{CBC24D60-4DA2-F24B-ACE4-A12CE50D3DAE}" sibTransId="{75273BFD-0450-F548-AA34-BA8ED0F62684}"/>
    <dgm:cxn modelId="{ECE154EF-5C03-214C-BBBB-9D61C878FA03}" type="presOf" srcId="{899C4C73-DC11-BF4F-A331-3512ACFCB77C}" destId="{F9A4FBAD-96A2-DC4E-9E4F-9FDC67DA0B56}" srcOrd="0" destOrd="0" presId="urn:microsoft.com/office/officeart/2005/8/layout/process1"/>
    <dgm:cxn modelId="{40A19CFF-C743-6549-9DF1-0A5EFD63FAD6}" type="presOf" srcId="{FEE8BD81-4A8B-0942-8F30-3A8EAD7DCCCD}" destId="{1C9993C5-C26E-5E45-9007-19F3CDAC79BF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18F11A5D-471C-FF47-BD63-15A8E4FDD644}" type="presOf" srcId="{DBD4A24D-FE93-D74A-BDEE-A96FE1F3488E}" destId="{AAA7428A-160D-9142-8ED6-CCA2FB20D886}" srcOrd="1" destOrd="0" presId="urn:microsoft.com/office/officeart/2005/8/layout/process1"/>
    <dgm:cxn modelId="{A0579872-9DA4-954D-97EE-1B569C4B44AF}" srcId="{7885E917-4C52-9E4D-8BA1-471C8D6BB74B}" destId="{0298C688-7D19-544A-927D-571C98F7DD8D}" srcOrd="2" destOrd="0" parTransId="{A5B052B3-793D-2646-A887-CA75864B3816}" sibTransId="{D4EACC80-D8CC-3D4F-8910-45DF804A2024}"/>
    <dgm:cxn modelId="{6FD0A7F0-5E28-8148-BAD7-EFD29C35AE88}" type="presParOf" srcId="{30589823-78DB-7A44-A624-17D289C7F07D}" destId="{CA66473C-C460-3146-876E-8522A7F6A2D3}" srcOrd="0" destOrd="0" presId="urn:microsoft.com/office/officeart/2005/8/layout/process1"/>
    <dgm:cxn modelId="{984898B6-E68A-6F48-8D5B-1C538D794462}" type="presParOf" srcId="{30589823-78DB-7A44-A624-17D289C7F07D}" destId="{4A4AA330-740E-7945-B3B6-DB15DE068307}" srcOrd="1" destOrd="0" presId="urn:microsoft.com/office/officeart/2005/8/layout/process1"/>
    <dgm:cxn modelId="{D8C1CE2F-A4BD-C744-B866-E90C600CD20F}" type="presParOf" srcId="{4A4AA330-740E-7945-B3B6-DB15DE068307}" destId="{AAA7428A-160D-9142-8ED6-CCA2FB20D886}" srcOrd="0" destOrd="0" presId="urn:microsoft.com/office/officeart/2005/8/layout/process1"/>
    <dgm:cxn modelId="{223A3211-4ED3-3749-9DA0-0663DB28333B}" type="presParOf" srcId="{30589823-78DB-7A44-A624-17D289C7F07D}" destId="{7EAA2155-4F5B-9A4C-9CE5-ECA130B820F7}" srcOrd="2" destOrd="0" presId="urn:microsoft.com/office/officeart/2005/8/layout/process1"/>
    <dgm:cxn modelId="{404CE218-8B2D-994D-8E5B-69847E82C792}" type="presParOf" srcId="{30589823-78DB-7A44-A624-17D289C7F07D}" destId="{F9A4FBAD-96A2-DC4E-9E4F-9FDC67DA0B56}" srcOrd="3" destOrd="0" presId="urn:microsoft.com/office/officeart/2005/8/layout/process1"/>
    <dgm:cxn modelId="{89680EA5-A0CE-6347-BBAD-C895F93001D1}" type="presParOf" srcId="{F9A4FBAD-96A2-DC4E-9E4F-9FDC67DA0B56}" destId="{38F5FB2D-9B41-B54D-A4DF-12248D138212}" srcOrd="0" destOrd="0" presId="urn:microsoft.com/office/officeart/2005/8/layout/process1"/>
    <dgm:cxn modelId="{58E6FB1E-344A-9744-85F5-DFD51F31860E}" type="presParOf" srcId="{30589823-78DB-7A44-A624-17D289C7F07D}" destId="{46C0185E-3182-2848-B95F-1F38971D652A}" srcOrd="4" destOrd="0" presId="urn:microsoft.com/office/officeart/2005/8/layout/process1"/>
    <dgm:cxn modelId="{2742103E-06C5-6D4F-8B1C-DBE41FAF57BB}" type="presParOf" srcId="{30589823-78DB-7A44-A624-17D289C7F07D}" destId="{02EA8AE5-F7A0-4242-87A1-F4B918AA4F98}" srcOrd="5" destOrd="0" presId="urn:microsoft.com/office/officeart/2005/8/layout/process1"/>
    <dgm:cxn modelId="{64A24DE7-BA73-4F42-81F1-69F794C60158}" type="presParOf" srcId="{02EA8AE5-F7A0-4242-87A1-F4B918AA4F98}" destId="{B15CDEEF-B40C-5A4F-B7BA-63AA228E027C}" srcOrd="0" destOrd="0" presId="urn:microsoft.com/office/officeart/2005/8/layout/process1"/>
    <dgm:cxn modelId="{24DF2CD8-6C00-EC43-B0C3-7A749A17DEAD}" type="presParOf" srcId="{30589823-78DB-7A44-A624-17D289C7F07D}" destId="{1C9993C5-C26E-5E45-9007-19F3CDAC79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faktor</a:t>
          </a:r>
          <a:r>
            <a:rPr lang="en-US" baseline="0" dirty="0" smtClean="0"/>
            <a:t> (data) yang </a:t>
          </a:r>
          <a:r>
            <a:rPr lang="en-US" baseline="0" dirty="0" err="1" smtClean="0"/>
            <a:t>perlu</a:t>
          </a:r>
          <a:r>
            <a:rPr lang="en-US" baseline="0" dirty="0" smtClean="0"/>
            <a:t> </a:t>
          </a:r>
          <a:r>
            <a:rPr lang="en-US" baseline="0" dirty="0" err="1" smtClean="0"/>
            <a:t>diperhitungkan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smtClean="0"/>
            <a:t>Machine Learning</a:t>
          </a:r>
          <a:r>
            <a:rPr lang="en-US" baseline="0" dirty="0" smtClean="0"/>
            <a:t> 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1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31C44-825E-9A43-B723-0D863581B8D0}" type="presOf" srcId="{DBD4A24D-FE93-D74A-BDEE-A96FE1F3488E}" destId="{AAA7428A-160D-9142-8ED6-CCA2FB20D886}" srcOrd="1" destOrd="0" presId="urn:microsoft.com/office/officeart/2005/8/layout/process1"/>
    <dgm:cxn modelId="{20E28BF8-2854-EA4B-ABE6-BCED1633E411}" type="presOf" srcId="{7885E917-4C52-9E4D-8BA1-471C8D6BB74B}" destId="{30589823-78DB-7A44-A624-17D289C7F07D}" srcOrd="0" destOrd="0" presId="urn:microsoft.com/office/officeart/2005/8/layout/process1"/>
    <dgm:cxn modelId="{CB2D789C-FFD1-1C40-AEA4-8853F0562C24}" type="presOf" srcId="{F8357BE2-FBF7-2249-9B66-DF0BFBAA0C6D}" destId="{CA66473C-C460-3146-876E-8522A7F6A2D3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8C67F6C1-2205-5B4F-88B1-9EE82E185FB0}" type="presOf" srcId="{7E35964F-2DB8-3643-9AFE-C21E256A771B}" destId="{7EAA2155-4F5B-9A4C-9CE5-ECA130B820F7}" srcOrd="0" destOrd="0" presId="urn:microsoft.com/office/officeart/2005/8/layout/process1"/>
    <dgm:cxn modelId="{80010323-B38C-9945-837C-EF03EA977710}" type="presOf" srcId="{DBD4A24D-FE93-D74A-BDEE-A96FE1F3488E}" destId="{4A4AA330-740E-7945-B3B6-DB15DE068307}" srcOrd="0" destOrd="0" presId="urn:microsoft.com/office/officeart/2005/8/layout/process1"/>
    <dgm:cxn modelId="{8B01CF61-9D9E-F34C-B4AA-671E13A4181F}" type="presParOf" srcId="{30589823-78DB-7A44-A624-17D289C7F07D}" destId="{CA66473C-C460-3146-876E-8522A7F6A2D3}" srcOrd="0" destOrd="0" presId="urn:microsoft.com/office/officeart/2005/8/layout/process1"/>
    <dgm:cxn modelId="{AA6BFDF7-9209-5B44-BA85-740D8B230F8E}" type="presParOf" srcId="{30589823-78DB-7A44-A624-17D289C7F07D}" destId="{4A4AA330-740E-7945-B3B6-DB15DE068307}" srcOrd="1" destOrd="0" presId="urn:microsoft.com/office/officeart/2005/8/layout/process1"/>
    <dgm:cxn modelId="{E0989230-D4E4-9240-BE38-5B5F7993FC01}" type="presParOf" srcId="{4A4AA330-740E-7945-B3B6-DB15DE068307}" destId="{AAA7428A-160D-9142-8ED6-CCA2FB20D886}" srcOrd="0" destOrd="0" presId="urn:microsoft.com/office/officeart/2005/8/layout/process1"/>
    <dgm:cxn modelId="{D7B816F0-DC0E-A84A-83F9-1E806F55D321}" type="presParOf" srcId="{30589823-78DB-7A44-A624-17D289C7F07D}" destId="{7EAA2155-4F5B-9A4C-9CE5-ECA130B820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267E0-829F-D54C-AC59-6831FBEDEFA5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97AFB-F978-D043-BB7C-F77E381E358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Cleveland Heart Disease Dataset</a:t>
          </a:r>
          <a:endParaRPr lang="en-US" dirty="0">
            <a:solidFill>
              <a:schemeClr val="bg1"/>
            </a:solidFill>
          </a:endParaRPr>
        </a:p>
      </dgm:t>
    </dgm:pt>
    <dgm:pt modelId="{2169BC6E-AD37-BE45-AEFC-FE7CB0A76FCD}" type="parTrans" cxnId="{5E64D8F0-0132-F941-B0D1-14EC063C52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EE39EE-38C9-7C4B-AC55-36629B22082A}" type="sibTrans" cxnId="{5E64D8F0-0132-F941-B0D1-14EC063C52C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458F2F-2AEA-0343-9EF4-EB33C7DD3739}">
      <dgm:prSet phldrT="[Text]"/>
      <dgm:spPr/>
      <dgm:t>
        <a:bodyPr/>
        <a:lstStyle/>
        <a:p>
          <a:r>
            <a:rPr lang="en-US" dirty="0" err="1" smtClean="0"/>
            <a:t>Tahun</a:t>
          </a:r>
          <a:r>
            <a:rPr lang="en-US" dirty="0" smtClean="0"/>
            <a:t> 1988</a:t>
          </a:r>
          <a:endParaRPr lang="en-US" dirty="0"/>
        </a:p>
      </dgm:t>
    </dgm:pt>
    <dgm:pt modelId="{B4A512BF-0737-2A42-B261-6849B204FAF9}" type="parTrans" cxnId="{06B5AC3E-D542-9C42-8149-592A7BCC5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9A3913-8FB1-9047-B13F-7C8E3F3E17E1}" type="sibTrans" cxnId="{06B5AC3E-D542-9C42-8149-592A7BCC54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9EF90C-9E40-3942-9589-6C785FE62198}">
      <dgm:prSet phldrT="[Text]"/>
      <dgm:spPr/>
      <dgm:t>
        <a:bodyPr/>
        <a:lstStyle/>
        <a:p>
          <a:r>
            <a:rPr lang="en-US" dirty="0" err="1" smtClean="0"/>
            <a:t>Oleh</a:t>
          </a:r>
          <a:r>
            <a:rPr lang="en-US" dirty="0" smtClean="0"/>
            <a:t> University of California Irvine</a:t>
          </a:r>
          <a:endParaRPr lang="en-US" dirty="0"/>
        </a:p>
      </dgm:t>
    </dgm:pt>
    <dgm:pt modelId="{EE8AEBAA-115E-ED49-9315-BD81663A25D9}" type="parTrans" cxnId="{9DA79463-50DD-C042-B21D-E19A3A6FA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F5A8CE-E128-5E4A-BF83-AE47063CB237}" type="sibTrans" cxnId="{9DA79463-50DD-C042-B21D-E19A3A6FA79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BB0619-5F6A-0446-B4B4-04019F1DEF17}">
      <dgm:prSet phldrT="[Text]"/>
      <dgm:spPr/>
      <dgm:t>
        <a:bodyPr/>
        <a:lstStyle/>
        <a:p>
          <a:r>
            <a:rPr lang="en-US" i="1" dirty="0" err="1" smtClean="0"/>
            <a:t>Terdapat</a:t>
          </a:r>
          <a:r>
            <a:rPr lang="en-US" i="1" dirty="0" smtClean="0"/>
            <a:t> 303</a:t>
          </a:r>
          <a:r>
            <a:rPr lang="en-US" i="1" baseline="0" dirty="0" smtClean="0"/>
            <a:t> </a:t>
          </a:r>
          <a:r>
            <a:rPr lang="en-US" i="1" baseline="0" dirty="0" err="1" smtClean="0"/>
            <a:t>buah</a:t>
          </a:r>
          <a:r>
            <a:rPr lang="en-US" i="1" baseline="0" dirty="0" smtClean="0"/>
            <a:t> data</a:t>
          </a:r>
          <a:endParaRPr lang="en-US" i="1" dirty="0"/>
        </a:p>
      </dgm:t>
    </dgm:pt>
    <dgm:pt modelId="{2BEA7E42-0107-E84C-B7B7-8E8065B68FB6}" type="parTrans" cxnId="{7DD09250-3B78-9745-83E6-9A782C7BF3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DD92B7-60CB-9545-BDA1-F93C0E3A35EE}" type="sibTrans" cxnId="{7DD09250-3B78-9745-83E6-9A782C7BF3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7C5433-B578-374E-93A2-2EF70DD1D985}">
      <dgm:prSet phldrT="[Text]"/>
      <dgm:spPr/>
      <dgm:t>
        <a:bodyPr/>
        <a:lstStyle/>
        <a:p>
          <a:r>
            <a:rPr lang="en-US" dirty="0" err="1" smtClean="0"/>
            <a:t>Memiliki</a:t>
          </a:r>
          <a:r>
            <a:rPr lang="en-US" dirty="0" smtClean="0"/>
            <a:t> 14 Features</a:t>
          </a:r>
          <a:endParaRPr lang="en-US" dirty="0"/>
        </a:p>
      </dgm:t>
    </dgm:pt>
    <dgm:pt modelId="{AF41B9B5-CDC3-114B-92C7-8CE086ACD8C4}" type="parTrans" cxnId="{F23D4A8E-55C9-274E-A2C5-95B1F49DFB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1996BA-5D1B-CE46-BB53-E08D0F415FB4}" type="sibTrans" cxnId="{F23D4A8E-55C9-274E-A2C5-95B1F49DFB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2FC130-96CF-854F-B97B-A3E792705C7E}" type="pres">
      <dgm:prSet presAssocID="{E4F267E0-829F-D54C-AC59-6831FBEDEF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5852B1-5DA3-6343-B3A4-8D31588E52E2}" type="pres">
      <dgm:prSet presAssocID="{DA097AFB-F978-D043-BB7C-F77E381E358C}" presName="root" presStyleCnt="0"/>
      <dgm:spPr/>
    </dgm:pt>
    <dgm:pt modelId="{4B88F90C-B407-8C47-ADF4-23D4BCBAB60A}" type="pres">
      <dgm:prSet presAssocID="{DA097AFB-F978-D043-BB7C-F77E381E358C}" presName="rootComposite" presStyleCnt="0"/>
      <dgm:spPr/>
    </dgm:pt>
    <dgm:pt modelId="{92EAE75F-ACBC-7043-8825-919AF04013B2}" type="pres">
      <dgm:prSet presAssocID="{DA097AFB-F978-D043-BB7C-F77E381E358C}" presName="rootText" presStyleLbl="node1" presStyleIdx="0" presStyleCnt="1" custScaleX="159006" custScaleY="74725"/>
      <dgm:spPr/>
      <dgm:t>
        <a:bodyPr/>
        <a:lstStyle/>
        <a:p>
          <a:endParaRPr lang="en-US"/>
        </a:p>
      </dgm:t>
    </dgm:pt>
    <dgm:pt modelId="{2C960A5C-ABB5-254E-8541-1C5127DC0FDB}" type="pres">
      <dgm:prSet presAssocID="{DA097AFB-F978-D043-BB7C-F77E381E358C}" presName="rootConnector" presStyleLbl="node1" presStyleIdx="0" presStyleCnt="1"/>
      <dgm:spPr/>
      <dgm:t>
        <a:bodyPr/>
        <a:lstStyle/>
        <a:p>
          <a:endParaRPr lang="en-US"/>
        </a:p>
      </dgm:t>
    </dgm:pt>
    <dgm:pt modelId="{227E9D00-DDDB-A64A-873B-79371B81CA65}" type="pres">
      <dgm:prSet presAssocID="{DA097AFB-F978-D043-BB7C-F77E381E358C}" presName="childShape" presStyleCnt="0"/>
      <dgm:spPr/>
    </dgm:pt>
    <dgm:pt modelId="{D3675979-19BB-694F-912B-F61AD0371494}" type="pres">
      <dgm:prSet presAssocID="{B4A512BF-0737-2A42-B261-6849B204FAF9}" presName="Name13" presStyleLbl="parChTrans1D2" presStyleIdx="0" presStyleCnt="4"/>
      <dgm:spPr/>
      <dgm:t>
        <a:bodyPr/>
        <a:lstStyle/>
        <a:p>
          <a:endParaRPr lang="en-US"/>
        </a:p>
      </dgm:t>
    </dgm:pt>
    <dgm:pt modelId="{2D3D8526-0DDE-5749-9493-C5F3C5891ED9}" type="pres">
      <dgm:prSet presAssocID="{DD458F2F-2AEA-0343-9EF4-EB33C7DD3739}" presName="childText" presStyleLbl="bgAcc1" presStyleIdx="0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AC735-27A6-724B-98CE-AFBD854554F0}" type="pres">
      <dgm:prSet presAssocID="{EE8AEBAA-115E-ED49-9315-BD81663A25D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94D73C0D-248B-1240-A6FB-A65DA3085497}" type="pres">
      <dgm:prSet presAssocID="{639EF90C-9E40-3942-9589-6C785FE62198}" presName="childText" presStyleLbl="bgAcc1" presStyleIdx="1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A31D3-6A23-5547-B8D2-307F0BD4C800}" type="pres">
      <dgm:prSet presAssocID="{2BEA7E42-0107-E84C-B7B7-8E8065B68FB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04C6447F-2929-E249-BD7A-35EB110862A4}" type="pres">
      <dgm:prSet presAssocID="{9CBB0619-5F6A-0446-B4B4-04019F1DEF17}" presName="childText" presStyleLbl="bgAcc1" presStyleIdx="2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C4F4-FC1F-1846-9307-93B38FFFC626}" type="pres">
      <dgm:prSet presAssocID="{AF41B9B5-CDC3-114B-92C7-8CE086ACD8C4}" presName="Name13" presStyleLbl="parChTrans1D2" presStyleIdx="3" presStyleCnt="4"/>
      <dgm:spPr/>
      <dgm:t>
        <a:bodyPr/>
        <a:lstStyle/>
        <a:p>
          <a:endParaRPr lang="en-US"/>
        </a:p>
      </dgm:t>
    </dgm:pt>
    <dgm:pt modelId="{1A0DD140-AE42-D74A-BF53-B24AF40E8554}" type="pres">
      <dgm:prSet presAssocID="{BC7C5433-B578-374E-93A2-2EF70DD1D985}" presName="childText" presStyleLbl="bgAcc1" presStyleIdx="3" presStyleCnt="4" custScaleX="158970" custScaleY="35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DD32A-2112-5F45-9DB7-447B646A5633}" type="presOf" srcId="{DA097AFB-F978-D043-BB7C-F77E381E358C}" destId="{92EAE75F-ACBC-7043-8825-919AF04013B2}" srcOrd="0" destOrd="0" presId="urn:microsoft.com/office/officeart/2005/8/layout/hierarchy3"/>
    <dgm:cxn modelId="{62D5F3CE-BB92-494F-9198-AC536ACAEB2B}" type="presOf" srcId="{DA097AFB-F978-D043-BB7C-F77E381E358C}" destId="{2C960A5C-ABB5-254E-8541-1C5127DC0FDB}" srcOrd="1" destOrd="0" presId="urn:microsoft.com/office/officeart/2005/8/layout/hierarchy3"/>
    <dgm:cxn modelId="{CE7F3E96-C9FD-8343-B424-D1EAB535092F}" type="presOf" srcId="{AF41B9B5-CDC3-114B-92C7-8CE086ACD8C4}" destId="{855FC4F4-FC1F-1846-9307-93B38FFFC626}" srcOrd="0" destOrd="0" presId="urn:microsoft.com/office/officeart/2005/8/layout/hierarchy3"/>
    <dgm:cxn modelId="{60500B83-2E07-BD40-A362-6F63C71B28DC}" type="presOf" srcId="{639EF90C-9E40-3942-9589-6C785FE62198}" destId="{94D73C0D-248B-1240-A6FB-A65DA3085497}" srcOrd="0" destOrd="0" presId="urn:microsoft.com/office/officeart/2005/8/layout/hierarchy3"/>
    <dgm:cxn modelId="{7DD09250-3B78-9745-83E6-9A782C7BF304}" srcId="{DA097AFB-F978-D043-BB7C-F77E381E358C}" destId="{9CBB0619-5F6A-0446-B4B4-04019F1DEF17}" srcOrd="2" destOrd="0" parTransId="{2BEA7E42-0107-E84C-B7B7-8E8065B68FB6}" sibTransId="{4EDD92B7-60CB-9545-BDA1-F93C0E3A35EE}"/>
    <dgm:cxn modelId="{06B5AC3E-D542-9C42-8149-592A7BCC544E}" srcId="{DA097AFB-F978-D043-BB7C-F77E381E358C}" destId="{DD458F2F-2AEA-0343-9EF4-EB33C7DD3739}" srcOrd="0" destOrd="0" parTransId="{B4A512BF-0737-2A42-B261-6849B204FAF9}" sibTransId="{E59A3913-8FB1-9047-B13F-7C8E3F3E17E1}"/>
    <dgm:cxn modelId="{5E64D8F0-0132-F941-B0D1-14EC063C52CC}" srcId="{E4F267E0-829F-D54C-AC59-6831FBEDEFA5}" destId="{DA097AFB-F978-D043-BB7C-F77E381E358C}" srcOrd="0" destOrd="0" parTransId="{2169BC6E-AD37-BE45-AEFC-FE7CB0A76FCD}" sibTransId="{9EEE39EE-38C9-7C4B-AC55-36629B22082A}"/>
    <dgm:cxn modelId="{9C6B5718-C134-CE43-8681-1FEC073AC05C}" type="presOf" srcId="{E4F267E0-829F-D54C-AC59-6831FBEDEFA5}" destId="{2A2FC130-96CF-854F-B97B-A3E792705C7E}" srcOrd="0" destOrd="0" presId="urn:microsoft.com/office/officeart/2005/8/layout/hierarchy3"/>
    <dgm:cxn modelId="{E2009F7E-9A63-5C44-84B2-5258E95FD5DD}" type="presOf" srcId="{BC7C5433-B578-374E-93A2-2EF70DD1D985}" destId="{1A0DD140-AE42-D74A-BF53-B24AF40E8554}" srcOrd="0" destOrd="0" presId="urn:microsoft.com/office/officeart/2005/8/layout/hierarchy3"/>
    <dgm:cxn modelId="{F23D4A8E-55C9-274E-A2C5-95B1F49DFB7E}" srcId="{DA097AFB-F978-D043-BB7C-F77E381E358C}" destId="{BC7C5433-B578-374E-93A2-2EF70DD1D985}" srcOrd="3" destOrd="0" parTransId="{AF41B9B5-CDC3-114B-92C7-8CE086ACD8C4}" sibTransId="{3E1996BA-5D1B-CE46-BB53-E08D0F415FB4}"/>
    <dgm:cxn modelId="{6EF27C35-9A8B-DC4E-8909-BB594E26D755}" type="presOf" srcId="{EE8AEBAA-115E-ED49-9315-BD81663A25D9}" destId="{7D9AC735-27A6-724B-98CE-AFBD854554F0}" srcOrd="0" destOrd="0" presId="urn:microsoft.com/office/officeart/2005/8/layout/hierarchy3"/>
    <dgm:cxn modelId="{F3381CFC-E5B4-834E-8829-0677031CA82A}" type="presOf" srcId="{B4A512BF-0737-2A42-B261-6849B204FAF9}" destId="{D3675979-19BB-694F-912B-F61AD0371494}" srcOrd="0" destOrd="0" presId="urn:microsoft.com/office/officeart/2005/8/layout/hierarchy3"/>
    <dgm:cxn modelId="{9DA79463-50DD-C042-B21D-E19A3A6FA799}" srcId="{DA097AFB-F978-D043-BB7C-F77E381E358C}" destId="{639EF90C-9E40-3942-9589-6C785FE62198}" srcOrd="1" destOrd="0" parTransId="{EE8AEBAA-115E-ED49-9315-BD81663A25D9}" sibTransId="{E8F5A8CE-E128-5E4A-BF83-AE47063CB237}"/>
    <dgm:cxn modelId="{68F99049-AE5B-5849-A3F2-98C0C8430C9F}" type="presOf" srcId="{DD458F2F-2AEA-0343-9EF4-EB33C7DD3739}" destId="{2D3D8526-0DDE-5749-9493-C5F3C5891ED9}" srcOrd="0" destOrd="0" presId="urn:microsoft.com/office/officeart/2005/8/layout/hierarchy3"/>
    <dgm:cxn modelId="{7FDB9604-32E4-C743-81B7-B74A451AA7BA}" type="presOf" srcId="{2BEA7E42-0107-E84C-B7B7-8E8065B68FB6}" destId="{B4BA31D3-6A23-5547-B8D2-307F0BD4C800}" srcOrd="0" destOrd="0" presId="urn:microsoft.com/office/officeart/2005/8/layout/hierarchy3"/>
    <dgm:cxn modelId="{7E29DE51-F7EF-A349-9469-6F9BAC2BA7C5}" type="presOf" srcId="{9CBB0619-5F6A-0446-B4B4-04019F1DEF17}" destId="{04C6447F-2929-E249-BD7A-35EB110862A4}" srcOrd="0" destOrd="0" presId="urn:microsoft.com/office/officeart/2005/8/layout/hierarchy3"/>
    <dgm:cxn modelId="{9123D346-A03B-3747-87DE-934465EE89C0}" type="presParOf" srcId="{2A2FC130-96CF-854F-B97B-A3E792705C7E}" destId="{525852B1-5DA3-6343-B3A4-8D31588E52E2}" srcOrd="0" destOrd="0" presId="urn:microsoft.com/office/officeart/2005/8/layout/hierarchy3"/>
    <dgm:cxn modelId="{34C94678-7422-9F44-B317-3E403FE2763E}" type="presParOf" srcId="{525852B1-5DA3-6343-B3A4-8D31588E52E2}" destId="{4B88F90C-B407-8C47-ADF4-23D4BCBAB60A}" srcOrd="0" destOrd="0" presId="urn:microsoft.com/office/officeart/2005/8/layout/hierarchy3"/>
    <dgm:cxn modelId="{72D4152B-8582-CE42-BCDA-FA838DA90643}" type="presParOf" srcId="{4B88F90C-B407-8C47-ADF4-23D4BCBAB60A}" destId="{92EAE75F-ACBC-7043-8825-919AF04013B2}" srcOrd="0" destOrd="0" presId="urn:microsoft.com/office/officeart/2005/8/layout/hierarchy3"/>
    <dgm:cxn modelId="{0E7DD128-DBA0-E742-9714-475F7C33248B}" type="presParOf" srcId="{4B88F90C-B407-8C47-ADF4-23D4BCBAB60A}" destId="{2C960A5C-ABB5-254E-8541-1C5127DC0FDB}" srcOrd="1" destOrd="0" presId="urn:microsoft.com/office/officeart/2005/8/layout/hierarchy3"/>
    <dgm:cxn modelId="{4665748E-7842-BA47-A697-53A8E50ABBB6}" type="presParOf" srcId="{525852B1-5DA3-6343-B3A4-8D31588E52E2}" destId="{227E9D00-DDDB-A64A-873B-79371B81CA65}" srcOrd="1" destOrd="0" presId="urn:microsoft.com/office/officeart/2005/8/layout/hierarchy3"/>
    <dgm:cxn modelId="{30BF27B4-2DB7-F542-9174-41DDA92CB750}" type="presParOf" srcId="{227E9D00-DDDB-A64A-873B-79371B81CA65}" destId="{D3675979-19BB-694F-912B-F61AD0371494}" srcOrd="0" destOrd="0" presId="urn:microsoft.com/office/officeart/2005/8/layout/hierarchy3"/>
    <dgm:cxn modelId="{43B49430-7235-2B46-8016-25FAF2AA3FA8}" type="presParOf" srcId="{227E9D00-DDDB-A64A-873B-79371B81CA65}" destId="{2D3D8526-0DDE-5749-9493-C5F3C5891ED9}" srcOrd="1" destOrd="0" presId="urn:microsoft.com/office/officeart/2005/8/layout/hierarchy3"/>
    <dgm:cxn modelId="{F0E180EC-AB08-9C4A-A682-39CACB26D9B8}" type="presParOf" srcId="{227E9D00-DDDB-A64A-873B-79371B81CA65}" destId="{7D9AC735-27A6-724B-98CE-AFBD854554F0}" srcOrd="2" destOrd="0" presId="urn:microsoft.com/office/officeart/2005/8/layout/hierarchy3"/>
    <dgm:cxn modelId="{D54233FB-2C9D-974E-8F70-F45C5A17F4EE}" type="presParOf" srcId="{227E9D00-DDDB-A64A-873B-79371B81CA65}" destId="{94D73C0D-248B-1240-A6FB-A65DA3085497}" srcOrd="3" destOrd="0" presId="urn:microsoft.com/office/officeart/2005/8/layout/hierarchy3"/>
    <dgm:cxn modelId="{8CBB9F4B-30C8-0744-A1E6-F9E12080EC51}" type="presParOf" srcId="{227E9D00-DDDB-A64A-873B-79371B81CA65}" destId="{B4BA31D3-6A23-5547-B8D2-307F0BD4C800}" srcOrd="4" destOrd="0" presId="urn:microsoft.com/office/officeart/2005/8/layout/hierarchy3"/>
    <dgm:cxn modelId="{6925AE3B-75AF-A346-8695-99F430DC6946}" type="presParOf" srcId="{227E9D00-DDDB-A64A-873B-79371B81CA65}" destId="{04C6447F-2929-E249-BD7A-35EB110862A4}" srcOrd="5" destOrd="0" presId="urn:microsoft.com/office/officeart/2005/8/layout/hierarchy3"/>
    <dgm:cxn modelId="{BA7DE4E6-0330-6344-BD30-98608D07B889}" type="presParOf" srcId="{227E9D00-DDDB-A64A-873B-79371B81CA65}" destId="{855FC4F4-FC1F-1846-9307-93B38FFFC626}" srcOrd="6" destOrd="0" presId="urn:microsoft.com/office/officeart/2005/8/layout/hierarchy3"/>
    <dgm:cxn modelId="{4C07C84F-59C7-FB44-BB37-42F16225837A}" type="presParOf" srcId="{227E9D00-DDDB-A64A-873B-79371B81CA65}" destId="{1A0DD140-AE42-D74A-BF53-B24AF40E855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85E917-4C52-9E4D-8BA1-471C8D6BB74B}" type="doc">
      <dgm:prSet loTypeId="urn:microsoft.com/office/officeart/2005/8/layout/process1" loCatId="" qsTypeId="urn:microsoft.com/office/officeart/2005/8/quickstyle/simple4" qsCatId="simple" csTypeId="urn:microsoft.com/office/officeart/2005/8/colors/accent3_2" csCatId="accent3" phldr="1"/>
      <dgm:spPr/>
    </dgm:pt>
    <dgm:pt modelId="{F8357BE2-FBF7-2249-9B66-DF0BFBAA0C6D}">
      <dgm:prSet phldrT="[Text]"/>
      <dgm:spPr/>
      <dgm:t>
        <a:bodyPr/>
        <a:lstStyle/>
        <a:p>
          <a:r>
            <a:rPr lang="en-US" dirty="0" smtClean="0"/>
            <a:t>Study </a:t>
          </a:r>
          <a:r>
            <a:rPr lang="en-US" smtClean="0"/>
            <a:t>the Data</a:t>
          </a:r>
          <a:endParaRPr lang="en-US" dirty="0"/>
        </a:p>
      </dgm:t>
    </dgm:pt>
    <dgm:pt modelId="{04FB44C4-31EF-8D4B-BDE1-9D00C50ED97F}" type="parTrans" cxnId="{7B8A97A8-7C44-F140-A924-69C92C462DF6}">
      <dgm:prSet/>
      <dgm:spPr/>
      <dgm:t>
        <a:bodyPr/>
        <a:lstStyle/>
        <a:p>
          <a:endParaRPr lang="en-US"/>
        </a:p>
      </dgm:t>
    </dgm:pt>
    <dgm:pt modelId="{DBD4A24D-FE93-D74A-BDEE-A96FE1F3488E}" type="sibTrans" cxnId="{7B8A97A8-7C44-F140-A924-69C92C462DF6}">
      <dgm:prSet/>
      <dgm:spPr/>
      <dgm:t>
        <a:bodyPr/>
        <a:lstStyle/>
        <a:p>
          <a:endParaRPr lang="en-US"/>
        </a:p>
      </dgm:t>
    </dgm:pt>
    <dgm:pt modelId="{7E35964F-2DB8-3643-9AFE-C21E256A771B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7C2ABD93-ED86-BC4B-A630-A77195896C20}" type="parTrans" cxnId="{3D72BCA4-15F2-EC43-B92D-6EE0CD3DDF4B}">
      <dgm:prSet/>
      <dgm:spPr/>
      <dgm:t>
        <a:bodyPr/>
        <a:lstStyle/>
        <a:p>
          <a:endParaRPr lang="en-US"/>
        </a:p>
      </dgm:t>
    </dgm:pt>
    <dgm:pt modelId="{899C4C73-DC11-BF4F-A331-3512ACFCB77C}" type="sibTrans" cxnId="{3D72BCA4-15F2-EC43-B92D-6EE0CD3DDF4B}">
      <dgm:prSet/>
      <dgm:spPr/>
      <dgm:t>
        <a:bodyPr/>
        <a:lstStyle/>
        <a:p>
          <a:endParaRPr lang="en-US"/>
        </a:p>
      </dgm:t>
    </dgm:pt>
    <dgm:pt modelId="{0298C688-7D19-544A-927D-571C98F7DD8D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A5B052B3-793D-2646-A887-CA75864B3816}" type="parTrans" cxnId="{A0579872-9DA4-954D-97EE-1B569C4B44AF}">
      <dgm:prSet/>
      <dgm:spPr/>
      <dgm:t>
        <a:bodyPr/>
        <a:lstStyle/>
        <a:p>
          <a:endParaRPr lang="en-US"/>
        </a:p>
      </dgm:t>
    </dgm:pt>
    <dgm:pt modelId="{D4EACC80-D8CC-3D4F-8910-45DF804A2024}" type="sibTrans" cxnId="{A0579872-9DA4-954D-97EE-1B569C4B44AF}">
      <dgm:prSet/>
      <dgm:spPr/>
      <dgm:t>
        <a:bodyPr/>
        <a:lstStyle/>
        <a:p>
          <a:endParaRPr lang="en-US"/>
        </a:p>
      </dgm:t>
    </dgm:pt>
    <dgm:pt modelId="{FEE8BD81-4A8B-0942-8F30-3A8EAD7DCCCD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CBC24D60-4DA2-F24B-ACE4-A12CE50D3DAE}" type="parTrans" cxnId="{F9DA1092-113B-F54D-A25B-58345B99A309}">
      <dgm:prSet/>
      <dgm:spPr/>
      <dgm:t>
        <a:bodyPr/>
        <a:lstStyle/>
        <a:p>
          <a:endParaRPr lang="en-US"/>
        </a:p>
      </dgm:t>
    </dgm:pt>
    <dgm:pt modelId="{75273BFD-0450-F548-AA34-BA8ED0F62684}" type="sibTrans" cxnId="{F9DA1092-113B-F54D-A25B-58345B99A309}">
      <dgm:prSet/>
      <dgm:spPr/>
      <dgm:t>
        <a:bodyPr/>
        <a:lstStyle/>
        <a:p>
          <a:endParaRPr lang="en-US"/>
        </a:p>
      </dgm:t>
    </dgm:pt>
    <dgm:pt modelId="{30589823-78DB-7A44-A624-17D289C7F07D}" type="pres">
      <dgm:prSet presAssocID="{7885E917-4C52-9E4D-8BA1-471C8D6BB74B}" presName="Name0" presStyleCnt="0">
        <dgm:presLayoutVars>
          <dgm:dir/>
          <dgm:resizeHandles val="exact"/>
        </dgm:presLayoutVars>
      </dgm:prSet>
      <dgm:spPr/>
    </dgm:pt>
    <dgm:pt modelId="{CA66473C-C460-3146-876E-8522A7F6A2D3}" type="pres">
      <dgm:prSet presAssocID="{F8357BE2-FBF7-2249-9B66-DF0BFBAA0C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AA330-740E-7945-B3B6-DB15DE068307}" type="pres">
      <dgm:prSet presAssocID="{DBD4A24D-FE93-D74A-BDEE-A96FE1F3488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AA7428A-160D-9142-8ED6-CCA2FB20D886}" type="pres">
      <dgm:prSet presAssocID="{DBD4A24D-FE93-D74A-BDEE-A96FE1F3488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EAA2155-4F5B-9A4C-9CE5-ECA130B820F7}" type="pres">
      <dgm:prSet presAssocID="{7E35964F-2DB8-3643-9AFE-C21E256A77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4FBAD-96A2-DC4E-9E4F-9FDC67DA0B56}" type="pres">
      <dgm:prSet presAssocID="{899C4C73-DC11-BF4F-A331-3512ACFCB77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F5FB2D-9B41-B54D-A4DF-12248D138212}" type="pres">
      <dgm:prSet presAssocID="{899C4C73-DC11-BF4F-A331-3512ACFCB77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C0185E-3182-2848-B95F-1F38971D652A}" type="pres">
      <dgm:prSet presAssocID="{0298C688-7D19-544A-927D-571C98F7DD8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A8AE5-F7A0-4242-87A1-F4B918AA4F98}" type="pres">
      <dgm:prSet presAssocID="{D4EACC80-D8CC-3D4F-8910-45DF804A20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15CDEEF-B40C-5A4F-B7BA-63AA228E027C}" type="pres">
      <dgm:prSet presAssocID="{D4EACC80-D8CC-3D4F-8910-45DF804A20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C9993C5-C26E-5E45-9007-19F3CDAC79BF}" type="pres">
      <dgm:prSet presAssocID="{FEE8BD81-4A8B-0942-8F30-3A8EAD7DCCC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EE96FC-91F2-7841-927E-FAEF28DA47BE}" type="presOf" srcId="{899C4C73-DC11-BF4F-A331-3512ACFCB77C}" destId="{F9A4FBAD-96A2-DC4E-9E4F-9FDC67DA0B56}" srcOrd="0" destOrd="0" presId="urn:microsoft.com/office/officeart/2005/8/layout/process1"/>
    <dgm:cxn modelId="{C8889119-BE3C-BB46-849D-B1583E049C43}" type="presOf" srcId="{F8357BE2-FBF7-2249-9B66-DF0BFBAA0C6D}" destId="{CA66473C-C460-3146-876E-8522A7F6A2D3}" srcOrd="0" destOrd="0" presId="urn:microsoft.com/office/officeart/2005/8/layout/process1"/>
    <dgm:cxn modelId="{9B62B2BA-2395-BA49-B2A5-7A222A6B5443}" type="presOf" srcId="{FEE8BD81-4A8B-0942-8F30-3A8EAD7DCCCD}" destId="{1C9993C5-C26E-5E45-9007-19F3CDAC79BF}" srcOrd="0" destOrd="0" presId="urn:microsoft.com/office/officeart/2005/8/layout/process1"/>
    <dgm:cxn modelId="{F42AAA4A-C02C-F54E-A85B-423990CDDAF1}" type="presOf" srcId="{7E35964F-2DB8-3643-9AFE-C21E256A771B}" destId="{7EAA2155-4F5B-9A4C-9CE5-ECA130B820F7}" srcOrd="0" destOrd="0" presId="urn:microsoft.com/office/officeart/2005/8/layout/process1"/>
    <dgm:cxn modelId="{3D72BCA4-15F2-EC43-B92D-6EE0CD3DDF4B}" srcId="{7885E917-4C52-9E4D-8BA1-471C8D6BB74B}" destId="{7E35964F-2DB8-3643-9AFE-C21E256A771B}" srcOrd="1" destOrd="0" parTransId="{7C2ABD93-ED86-BC4B-A630-A77195896C20}" sibTransId="{899C4C73-DC11-BF4F-A331-3512ACFCB77C}"/>
    <dgm:cxn modelId="{B3A34C57-BDBC-EC4A-9FB4-B2C6D6278735}" type="presOf" srcId="{D4EACC80-D8CC-3D4F-8910-45DF804A2024}" destId="{B15CDEEF-B40C-5A4F-B7BA-63AA228E027C}" srcOrd="1" destOrd="0" presId="urn:microsoft.com/office/officeart/2005/8/layout/process1"/>
    <dgm:cxn modelId="{855660F2-F996-9347-A162-5946AC587651}" type="presOf" srcId="{DBD4A24D-FE93-D74A-BDEE-A96FE1F3488E}" destId="{AAA7428A-160D-9142-8ED6-CCA2FB20D886}" srcOrd="1" destOrd="0" presId="urn:microsoft.com/office/officeart/2005/8/layout/process1"/>
    <dgm:cxn modelId="{9A0011D3-F5FF-0043-8640-F23FA9EDA53D}" type="presOf" srcId="{DBD4A24D-FE93-D74A-BDEE-A96FE1F3488E}" destId="{4A4AA330-740E-7945-B3B6-DB15DE068307}" srcOrd="0" destOrd="0" presId="urn:microsoft.com/office/officeart/2005/8/layout/process1"/>
    <dgm:cxn modelId="{F9DA1092-113B-F54D-A25B-58345B99A309}" srcId="{7885E917-4C52-9E4D-8BA1-471C8D6BB74B}" destId="{FEE8BD81-4A8B-0942-8F30-3A8EAD7DCCCD}" srcOrd="3" destOrd="0" parTransId="{CBC24D60-4DA2-F24B-ACE4-A12CE50D3DAE}" sibTransId="{75273BFD-0450-F548-AA34-BA8ED0F62684}"/>
    <dgm:cxn modelId="{64FF429B-7580-634D-A6D8-CF2CEBCA85AC}" type="presOf" srcId="{7885E917-4C52-9E4D-8BA1-471C8D6BB74B}" destId="{30589823-78DB-7A44-A624-17D289C7F07D}" srcOrd="0" destOrd="0" presId="urn:microsoft.com/office/officeart/2005/8/layout/process1"/>
    <dgm:cxn modelId="{AE2E8E12-9EC7-7D41-92A6-41B6A547D8B3}" type="presOf" srcId="{0298C688-7D19-544A-927D-571C98F7DD8D}" destId="{46C0185E-3182-2848-B95F-1F38971D652A}" srcOrd="0" destOrd="0" presId="urn:microsoft.com/office/officeart/2005/8/layout/process1"/>
    <dgm:cxn modelId="{2694063A-2776-7444-95E5-7F3C4108ED03}" type="presOf" srcId="{899C4C73-DC11-BF4F-A331-3512ACFCB77C}" destId="{38F5FB2D-9B41-B54D-A4DF-12248D138212}" srcOrd="1" destOrd="0" presId="urn:microsoft.com/office/officeart/2005/8/layout/process1"/>
    <dgm:cxn modelId="{D40F8EEA-5112-8047-94E4-4432BA7534D2}" type="presOf" srcId="{D4EACC80-D8CC-3D4F-8910-45DF804A2024}" destId="{02EA8AE5-F7A0-4242-87A1-F4B918AA4F98}" srcOrd="0" destOrd="0" presId="urn:microsoft.com/office/officeart/2005/8/layout/process1"/>
    <dgm:cxn modelId="{7B8A97A8-7C44-F140-A924-69C92C462DF6}" srcId="{7885E917-4C52-9E4D-8BA1-471C8D6BB74B}" destId="{F8357BE2-FBF7-2249-9B66-DF0BFBAA0C6D}" srcOrd="0" destOrd="0" parTransId="{04FB44C4-31EF-8D4B-BDE1-9D00C50ED97F}" sibTransId="{DBD4A24D-FE93-D74A-BDEE-A96FE1F3488E}"/>
    <dgm:cxn modelId="{A0579872-9DA4-954D-97EE-1B569C4B44AF}" srcId="{7885E917-4C52-9E4D-8BA1-471C8D6BB74B}" destId="{0298C688-7D19-544A-927D-571C98F7DD8D}" srcOrd="2" destOrd="0" parTransId="{A5B052B3-793D-2646-A887-CA75864B3816}" sibTransId="{D4EACC80-D8CC-3D4F-8910-45DF804A2024}"/>
    <dgm:cxn modelId="{E22C6E38-8016-184E-8E8B-76007B58FE27}" type="presParOf" srcId="{30589823-78DB-7A44-A624-17D289C7F07D}" destId="{CA66473C-C460-3146-876E-8522A7F6A2D3}" srcOrd="0" destOrd="0" presId="urn:microsoft.com/office/officeart/2005/8/layout/process1"/>
    <dgm:cxn modelId="{EF0347FF-0B4F-D344-B9FB-C33C76757392}" type="presParOf" srcId="{30589823-78DB-7A44-A624-17D289C7F07D}" destId="{4A4AA330-740E-7945-B3B6-DB15DE068307}" srcOrd="1" destOrd="0" presId="urn:microsoft.com/office/officeart/2005/8/layout/process1"/>
    <dgm:cxn modelId="{F20C298C-800B-1141-8037-409A08D15A14}" type="presParOf" srcId="{4A4AA330-740E-7945-B3B6-DB15DE068307}" destId="{AAA7428A-160D-9142-8ED6-CCA2FB20D886}" srcOrd="0" destOrd="0" presId="urn:microsoft.com/office/officeart/2005/8/layout/process1"/>
    <dgm:cxn modelId="{3C2DA204-AD4C-104B-9191-F87916FEB838}" type="presParOf" srcId="{30589823-78DB-7A44-A624-17D289C7F07D}" destId="{7EAA2155-4F5B-9A4C-9CE5-ECA130B820F7}" srcOrd="2" destOrd="0" presId="urn:microsoft.com/office/officeart/2005/8/layout/process1"/>
    <dgm:cxn modelId="{96CD3B93-682A-9F47-BE3B-002986D149F6}" type="presParOf" srcId="{30589823-78DB-7A44-A624-17D289C7F07D}" destId="{F9A4FBAD-96A2-DC4E-9E4F-9FDC67DA0B56}" srcOrd="3" destOrd="0" presId="urn:microsoft.com/office/officeart/2005/8/layout/process1"/>
    <dgm:cxn modelId="{43D2CA9E-BB1B-B241-ACC0-608752AE2551}" type="presParOf" srcId="{F9A4FBAD-96A2-DC4E-9E4F-9FDC67DA0B56}" destId="{38F5FB2D-9B41-B54D-A4DF-12248D138212}" srcOrd="0" destOrd="0" presId="urn:microsoft.com/office/officeart/2005/8/layout/process1"/>
    <dgm:cxn modelId="{0F1D16A9-3AEB-B84D-A542-AC00661BEDF0}" type="presParOf" srcId="{30589823-78DB-7A44-A624-17D289C7F07D}" destId="{46C0185E-3182-2848-B95F-1F38971D652A}" srcOrd="4" destOrd="0" presId="urn:microsoft.com/office/officeart/2005/8/layout/process1"/>
    <dgm:cxn modelId="{7A4FA1EF-EE05-EB4D-AF3C-CC866B992157}" type="presParOf" srcId="{30589823-78DB-7A44-A624-17D289C7F07D}" destId="{02EA8AE5-F7A0-4242-87A1-F4B918AA4F98}" srcOrd="5" destOrd="0" presId="urn:microsoft.com/office/officeart/2005/8/layout/process1"/>
    <dgm:cxn modelId="{2AACA6C2-4938-E044-80D4-FAD76D1DD6E3}" type="presParOf" srcId="{02EA8AE5-F7A0-4242-87A1-F4B918AA4F98}" destId="{B15CDEEF-B40C-5A4F-B7BA-63AA228E027C}" srcOrd="0" destOrd="0" presId="urn:microsoft.com/office/officeart/2005/8/layout/process1"/>
    <dgm:cxn modelId="{2C73D882-44B5-F047-8663-A3B2946C306C}" type="presParOf" srcId="{30589823-78DB-7A44-A624-17D289C7F07D}" destId="{1C9993C5-C26E-5E45-9007-19F3CDAC79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DEC3-E1F4-5D42-99AA-28EFD791344E}">
      <dsp:nvSpPr>
        <dsp:cNvPr id="0" name=""/>
        <dsp:cNvSpPr/>
      </dsp:nvSpPr>
      <dsp:spPr>
        <a:xfrm rot="10800000">
          <a:off x="1135196" y="908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Latar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Belakang</a:t>
          </a:r>
          <a:endParaRPr lang="en-US" sz="2600" kern="1200" dirty="0"/>
        </a:p>
      </dsp:txBody>
      <dsp:txXfrm rot="10800000">
        <a:off x="1258254" y="908"/>
        <a:ext cx="3895282" cy="492231"/>
      </dsp:txXfrm>
    </dsp:sp>
    <dsp:sp modelId="{2EDD2710-EC37-444D-BCC3-B635A2F30B5A}">
      <dsp:nvSpPr>
        <dsp:cNvPr id="0" name=""/>
        <dsp:cNvSpPr/>
      </dsp:nvSpPr>
      <dsp:spPr>
        <a:xfrm>
          <a:off x="889080" y="908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87E9F2-85C4-F643-85FB-EACD92CA62A5}">
      <dsp:nvSpPr>
        <dsp:cNvPr id="0" name=""/>
        <dsp:cNvSpPr/>
      </dsp:nvSpPr>
      <dsp:spPr>
        <a:xfrm rot="10800000">
          <a:off x="1135196" y="640074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Tujuan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Proyek</a:t>
          </a:r>
          <a:endParaRPr lang="en-US" sz="2600" kern="1200" dirty="0"/>
        </a:p>
      </dsp:txBody>
      <dsp:txXfrm rot="10800000">
        <a:off x="1258254" y="640074"/>
        <a:ext cx="3895282" cy="492231"/>
      </dsp:txXfrm>
    </dsp:sp>
    <dsp:sp modelId="{41FBCEEB-18AF-A049-9980-90BF3A4C810C}">
      <dsp:nvSpPr>
        <dsp:cNvPr id="0" name=""/>
        <dsp:cNvSpPr/>
      </dsp:nvSpPr>
      <dsp:spPr>
        <a:xfrm>
          <a:off x="889080" y="640074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EE8CD1-DAE4-2346-8B56-7DA7A699A858}">
      <dsp:nvSpPr>
        <dsp:cNvPr id="0" name=""/>
        <dsp:cNvSpPr/>
      </dsp:nvSpPr>
      <dsp:spPr>
        <a:xfrm rot="10800000">
          <a:off x="1135196" y="1279240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Dataset yang </a:t>
          </a:r>
          <a:r>
            <a:rPr lang="en-US" sz="2600" kern="1200" dirty="0" err="1" smtClean="0"/>
            <a:t>Digunakan</a:t>
          </a:r>
          <a:endParaRPr lang="en-US" sz="2600" kern="1200" dirty="0"/>
        </a:p>
      </dsp:txBody>
      <dsp:txXfrm rot="10800000">
        <a:off x="1258254" y="1279240"/>
        <a:ext cx="3895282" cy="492231"/>
      </dsp:txXfrm>
    </dsp:sp>
    <dsp:sp modelId="{FF763024-1CF8-B642-8F1A-E459B47C51C7}">
      <dsp:nvSpPr>
        <dsp:cNvPr id="0" name=""/>
        <dsp:cNvSpPr/>
      </dsp:nvSpPr>
      <dsp:spPr>
        <a:xfrm>
          <a:off x="889080" y="1279240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F1BEA8-CEC0-904E-9CA7-4A03924D73B4}">
      <dsp:nvSpPr>
        <dsp:cNvPr id="0" name=""/>
        <dsp:cNvSpPr/>
      </dsp:nvSpPr>
      <dsp:spPr>
        <a:xfrm rot="10800000">
          <a:off x="1135196" y="1918406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Alur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Pekerjaan</a:t>
          </a:r>
          <a:endParaRPr lang="en-US" sz="2600" kern="1200" dirty="0"/>
        </a:p>
      </dsp:txBody>
      <dsp:txXfrm rot="10800000">
        <a:off x="1258254" y="1918406"/>
        <a:ext cx="3895282" cy="492231"/>
      </dsp:txXfrm>
    </dsp:sp>
    <dsp:sp modelId="{7A2EC442-0DC9-0A43-A820-D73DD6631F27}">
      <dsp:nvSpPr>
        <dsp:cNvPr id="0" name=""/>
        <dsp:cNvSpPr/>
      </dsp:nvSpPr>
      <dsp:spPr>
        <a:xfrm>
          <a:off x="889080" y="1918406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EFBB3A-9820-0C46-827F-1A9D4E7FDFC6}">
      <dsp:nvSpPr>
        <dsp:cNvPr id="0" name=""/>
        <dsp:cNvSpPr/>
      </dsp:nvSpPr>
      <dsp:spPr>
        <a:xfrm rot="10800000">
          <a:off x="1135196" y="2557572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Modul</a:t>
          </a:r>
          <a:r>
            <a:rPr lang="en-US" sz="2600" kern="1200" dirty="0" smtClean="0"/>
            <a:t> yang </a:t>
          </a:r>
          <a:r>
            <a:rPr lang="en-US" sz="2600" kern="1200" dirty="0" err="1" smtClean="0"/>
            <a:t>Digunakan</a:t>
          </a:r>
          <a:endParaRPr lang="en-US" sz="2600" kern="1200" dirty="0"/>
        </a:p>
      </dsp:txBody>
      <dsp:txXfrm rot="10800000">
        <a:off x="1258254" y="2557572"/>
        <a:ext cx="3895282" cy="492231"/>
      </dsp:txXfrm>
    </dsp:sp>
    <dsp:sp modelId="{8EF5B537-FB03-314F-BE6A-492AA1DE6BFD}">
      <dsp:nvSpPr>
        <dsp:cNvPr id="0" name=""/>
        <dsp:cNvSpPr/>
      </dsp:nvSpPr>
      <dsp:spPr>
        <a:xfrm>
          <a:off x="889080" y="2557572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8B55F1-E248-EB48-8A26-1D3A98F7323C}">
      <dsp:nvSpPr>
        <dsp:cNvPr id="0" name=""/>
        <dsp:cNvSpPr/>
      </dsp:nvSpPr>
      <dsp:spPr>
        <a:xfrm rot="10800000">
          <a:off x="1135196" y="3196738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Output </a:t>
          </a:r>
          <a:endParaRPr lang="en-US" sz="2600" kern="1200" dirty="0"/>
        </a:p>
      </dsp:txBody>
      <dsp:txXfrm rot="10800000">
        <a:off x="1258254" y="3196738"/>
        <a:ext cx="3895282" cy="492231"/>
      </dsp:txXfrm>
    </dsp:sp>
    <dsp:sp modelId="{42983BB4-C9E5-CC4B-A701-93EEFC6C8818}">
      <dsp:nvSpPr>
        <dsp:cNvPr id="0" name=""/>
        <dsp:cNvSpPr/>
      </dsp:nvSpPr>
      <dsp:spPr>
        <a:xfrm>
          <a:off x="889080" y="3196738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456AF0-C8EA-5747-9AB3-EDADC18E9E50}">
      <dsp:nvSpPr>
        <dsp:cNvPr id="0" name=""/>
        <dsp:cNvSpPr/>
      </dsp:nvSpPr>
      <dsp:spPr>
        <a:xfrm rot="10800000">
          <a:off x="1135196" y="3835904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Source</a:t>
          </a:r>
          <a:r>
            <a:rPr lang="en-US" sz="2600" kern="1200" baseline="0" dirty="0" smtClean="0"/>
            <a:t> Code Training</a:t>
          </a:r>
          <a:endParaRPr lang="en-US" sz="2600" kern="1200" dirty="0"/>
        </a:p>
      </dsp:txBody>
      <dsp:txXfrm rot="10800000">
        <a:off x="1258254" y="3835904"/>
        <a:ext cx="3895282" cy="492231"/>
      </dsp:txXfrm>
    </dsp:sp>
    <dsp:sp modelId="{4D0953D1-9F6F-AC42-A4D2-6874251F8B84}">
      <dsp:nvSpPr>
        <dsp:cNvPr id="0" name=""/>
        <dsp:cNvSpPr/>
      </dsp:nvSpPr>
      <dsp:spPr>
        <a:xfrm>
          <a:off x="889080" y="3835904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F8EC24-B4A8-8844-B709-82F72F6820BA}">
      <dsp:nvSpPr>
        <dsp:cNvPr id="0" name=""/>
        <dsp:cNvSpPr/>
      </dsp:nvSpPr>
      <dsp:spPr>
        <a:xfrm rot="10800000">
          <a:off x="1135196" y="4475070"/>
          <a:ext cx="4018340" cy="49223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060" tIns="99060" rIns="184912" bIns="99060" numCol="1" spcCol="1270" anchor="ctr" anchorCtr="0">
          <a:noAutofit/>
        </a:bodyPr>
        <a:lstStyle/>
        <a:p>
          <a:pPr lvl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Flask</a:t>
          </a:r>
          <a:r>
            <a:rPr lang="en-US" sz="2600" kern="1200" baseline="0" dirty="0" smtClean="0"/>
            <a:t> - </a:t>
          </a:r>
          <a:r>
            <a:rPr lang="en-US" sz="2600" kern="1200" dirty="0" smtClean="0"/>
            <a:t>HTML</a:t>
          </a:r>
          <a:r>
            <a:rPr lang="en-US" sz="2600" kern="1200" baseline="0" dirty="0" smtClean="0"/>
            <a:t> </a:t>
          </a:r>
          <a:endParaRPr lang="en-US" sz="2600" kern="1200" dirty="0"/>
        </a:p>
      </dsp:txBody>
      <dsp:txXfrm rot="10800000">
        <a:off x="1258254" y="4475070"/>
        <a:ext cx="3895282" cy="492231"/>
      </dsp:txXfrm>
    </dsp:sp>
    <dsp:sp modelId="{CBF8FA99-0372-A044-A444-6BE0DC456D38}">
      <dsp:nvSpPr>
        <dsp:cNvPr id="0" name=""/>
        <dsp:cNvSpPr/>
      </dsp:nvSpPr>
      <dsp:spPr>
        <a:xfrm>
          <a:off x="889080" y="4475070"/>
          <a:ext cx="492231" cy="492231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5020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Apa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itu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Masalah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Jantung</a:t>
          </a:r>
          <a:r>
            <a:rPr lang="en-US" sz="2100" kern="1200" dirty="0" smtClean="0"/>
            <a:t>?</a:t>
          </a:r>
          <a:endParaRPr lang="en-US" sz="2100" kern="1200" dirty="0"/>
        </a:p>
      </dsp:txBody>
      <dsp:txXfrm>
        <a:off x="43597" y="1706318"/>
        <a:ext cx="2118033" cy="1239958"/>
      </dsp:txXfrm>
    </dsp:sp>
    <dsp:sp modelId="{4A4AA330-740E-7945-B3B6-DB15DE068307}">
      <dsp:nvSpPr>
        <dsp:cNvPr id="0" name=""/>
        <dsp:cNvSpPr/>
      </dsp:nvSpPr>
      <dsp:spPr>
        <a:xfrm>
          <a:off x="2419727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19727" y="2162975"/>
        <a:ext cx="325765" cy="326644"/>
      </dsp:txXfrm>
    </dsp:sp>
    <dsp:sp modelId="{7EAA2155-4F5B-9A4C-9CE5-ECA130B820F7}">
      <dsp:nvSpPr>
        <dsp:cNvPr id="0" name=""/>
        <dsp:cNvSpPr/>
      </dsp:nvSpPr>
      <dsp:spPr>
        <a:xfrm>
          <a:off x="3078283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Penyebab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Kematian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Terbesar</a:t>
          </a:r>
          <a:r>
            <a:rPr lang="en-US" sz="2100" kern="1200" baseline="0" dirty="0" smtClean="0"/>
            <a:t> di </a:t>
          </a:r>
          <a:r>
            <a:rPr lang="en-US" sz="2100" kern="1200" baseline="0" dirty="0" err="1" smtClean="0"/>
            <a:t>Dunia</a:t>
          </a:r>
          <a:endParaRPr lang="en-US" sz="2100" kern="1200" dirty="0"/>
        </a:p>
      </dsp:txBody>
      <dsp:txXfrm>
        <a:off x="3116860" y="1706318"/>
        <a:ext cx="2118033" cy="1239958"/>
      </dsp:txXfrm>
    </dsp:sp>
    <dsp:sp modelId="{F9A4FBAD-96A2-DC4E-9E4F-9FDC67DA0B56}">
      <dsp:nvSpPr>
        <dsp:cNvPr id="0" name=""/>
        <dsp:cNvSpPr/>
      </dsp:nvSpPr>
      <dsp:spPr>
        <a:xfrm>
          <a:off x="5492990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492990" y="2162975"/>
        <a:ext cx="325765" cy="326644"/>
      </dsp:txXfrm>
    </dsp:sp>
    <dsp:sp modelId="{46C0185E-3182-2848-B95F-1F38971D652A}">
      <dsp:nvSpPr>
        <dsp:cNvPr id="0" name=""/>
        <dsp:cNvSpPr/>
      </dsp:nvSpPr>
      <dsp:spPr>
        <a:xfrm>
          <a:off x="6151546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17% Dari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Seluruh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Kematian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Dunia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pada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Tahun</a:t>
          </a:r>
          <a:r>
            <a:rPr lang="en-US" sz="2100" kern="1200" baseline="0" dirty="0" smtClean="0"/>
            <a:t> 2016</a:t>
          </a:r>
          <a:endParaRPr lang="en-US" sz="2100" kern="1200" dirty="0"/>
        </a:p>
      </dsp:txBody>
      <dsp:txXfrm>
        <a:off x="6190123" y="1706318"/>
        <a:ext cx="2118033" cy="1239958"/>
      </dsp:txXfrm>
    </dsp:sp>
    <dsp:sp modelId="{02EA8AE5-F7A0-4242-87A1-F4B918AA4F98}">
      <dsp:nvSpPr>
        <dsp:cNvPr id="0" name=""/>
        <dsp:cNvSpPr/>
      </dsp:nvSpPr>
      <dsp:spPr>
        <a:xfrm>
          <a:off x="8566253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8566253" y="2162975"/>
        <a:ext cx="325765" cy="326644"/>
      </dsp:txXfrm>
    </dsp:sp>
    <dsp:sp modelId="{1C9993C5-C26E-5E45-9007-19F3CDAC79BF}">
      <dsp:nvSpPr>
        <dsp:cNvPr id="0" name=""/>
        <dsp:cNvSpPr/>
      </dsp:nvSpPr>
      <dsp:spPr>
        <a:xfrm>
          <a:off x="9224809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Deteksi</a:t>
          </a:r>
          <a:r>
            <a:rPr lang="en-US" sz="2100" kern="1200" baseline="0" dirty="0" smtClean="0"/>
            <a:t> Manual </a:t>
          </a:r>
          <a:r>
            <a:rPr lang="en-US" sz="2100" kern="1200" baseline="0" dirty="0" err="1" smtClean="0"/>
            <a:t>Cukup</a:t>
          </a:r>
          <a:r>
            <a:rPr lang="en-US" sz="2100" kern="1200" baseline="0" dirty="0" smtClean="0"/>
            <a:t> </a:t>
          </a:r>
          <a:r>
            <a:rPr lang="en-US" sz="2100" kern="1200" baseline="0" dirty="0" err="1" smtClean="0"/>
            <a:t>Sulit</a:t>
          </a:r>
          <a:endParaRPr lang="en-US" sz="2100" kern="1200" dirty="0"/>
        </a:p>
      </dsp:txBody>
      <dsp:txXfrm>
        <a:off x="9263386" y="1706318"/>
        <a:ext cx="2118033" cy="1239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2231" y="898728"/>
          <a:ext cx="4758564" cy="2855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Banyak</a:t>
          </a:r>
          <a:r>
            <a:rPr lang="en-US" sz="4700" kern="1200" dirty="0" smtClean="0"/>
            <a:t> </a:t>
          </a:r>
          <a:r>
            <a:rPr lang="en-US" sz="4700" kern="1200" dirty="0" err="1" smtClean="0"/>
            <a:t>faktor</a:t>
          </a:r>
          <a:r>
            <a:rPr lang="en-US" sz="4700" kern="1200" baseline="0" dirty="0" smtClean="0"/>
            <a:t> (data) yang </a:t>
          </a:r>
          <a:r>
            <a:rPr lang="en-US" sz="4700" kern="1200" baseline="0" dirty="0" err="1" smtClean="0"/>
            <a:t>perlu</a:t>
          </a:r>
          <a:r>
            <a:rPr lang="en-US" sz="4700" kern="1200" baseline="0" dirty="0" smtClean="0"/>
            <a:t> </a:t>
          </a:r>
          <a:r>
            <a:rPr lang="en-US" sz="4700" kern="1200" baseline="0" dirty="0" err="1" smtClean="0"/>
            <a:t>diperhitungkan</a:t>
          </a:r>
          <a:endParaRPr lang="en-US" sz="4700" kern="1200" dirty="0"/>
        </a:p>
      </dsp:txBody>
      <dsp:txXfrm>
        <a:off x="85855" y="982352"/>
        <a:ext cx="4591316" cy="2687890"/>
      </dsp:txXfrm>
    </dsp:sp>
    <dsp:sp modelId="{4A4AA330-740E-7945-B3B6-DB15DE068307}">
      <dsp:nvSpPr>
        <dsp:cNvPr id="0" name=""/>
        <dsp:cNvSpPr/>
      </dsp:nvSpPr>
      <dsp:spPr>
        <a:xfrm>
          <a:off x="5236652" y="1736235"/>
          <a:ext cx="1008815" cy="11801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236652" y="1972260"/>
        <a:ext cx="706171" cy="708074"/>
      </dsp:txXfrm>
    </dsp:sp>
    <dsp:sp modelId="{7EAA2155-4F5B-9A4C-9CE5-ECA130B820F7}">
      <dsp:nvSpPr>
        <dsp:cNvPr id="0" name=""/>
        <dsp:cNvSpPr/>
      </dsp:nvSpPr>
      <dsp:spPr>
        <a:xfrm>
          <a:off x="6664221" y="898728"/>
          <a:ext cx="4758564" cy="2855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Machine Learning</a:t>
          </a:r>
          <a:r>
            <a:rPr lang="en-US" sz="4700" kern="1200" baseline="0" dirty="0" smtClean="0"/>
            <a:t> </a:t>
          </a:r>
          <a:endParaRPr lang="en-US" sz="4700" kern="1200" dirty="0"/>
        </a:p>
      </dsp:txBody>
      <dsp:txXfrm>
        <a:off x="6747845" y="982352"/>
        <a:ext cx="4591316" cy="2687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AE75F-ACBC-7043-8825-919AF04013B2}">
      <dsp:nvSpPr>
        <dsp:cNvPr id="0" name=""/>
        <dsp:cNvSpPr/>
      </dsp:nvSpPr>
      <dsp:spPr>
        <a:xfrm>
          <a:off x="2614704" y="779"/>
          <a:ext cx="5377630" cy="1263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bg1"/>
              </a:solidFill>
            </a:rPr>
            <a:t>Cleveland Heart Disease Dataset</a:t>
          </a:r>
          <a:endParaRPr lang="en-US" sz="4300" kern="1200" dirty="0">
            <a:solidFill>
              <a:schemeClr val="bg1"/>
            </a:solidFill>
          </a:endParaRPr>
        </a:p>
      </dsp:txBody>
      <dsp:txXfrm>
        <a:off x="2651714" y="37789"/>
        <a:ext cx="5303610" cy="1189590"/>
      </dsp:txXfrm>
    </dsp:sp>
    <dsp:sp modelId="{D3675979-19BB-694F-912B-F61AD0371494}">
      <dsp:nvSpPr>
        <dsp:cNvPr id="0" name=""/>
        <dsp:cNvSpPr/>
      </dsp:nvSpPr>
      <dsp:spPr>
        <a:xfrm>
          <a:off x="3152467" y="1264390"/>
          <a:ext cx="537763" cy="71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87"/>
              </a:lnTo>
              <a:lnTo>
                <a:pt x="537763" y="719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D8526-0DDE-5749-9493-C5F3C5891ED9}">
      <dsp:nvSpPr>
        <dsp:cNvPr id="0" name=""/>
        <dsp:cNvSpPr/>
      </dsp:nvSpPr>
      <dsp:spPr>
        <a:xfrm>
          <a:off x="3690230" y="1687144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Tahun</a:t>
          </a:r>
          <a:r>
            <a:rPr lang="en-US" sz="2300" kern="1200" dirty="0" smtClean="0"/>
            <a:t> 1988</a:t>
          </a:r>
          <a:endParaRPr lang="en-US" sz="2300" kern="1200" dirty="0"/>
        </a:p>
      </dsp:txBody>
      <dsp:txXfrm>
        <a:off x="3707624" y="1704538"/>
        <a:ext cx="4266342" cy="559079"/>
      </dsp:txXfrm>
    </dsp:sp>
    <dsp:sp modelId="{7D9AC735-27A6-724B-98CE-AFBD854554F0}">
      <dsp:nvSpPr>
        <dsp:cNvPr id="0" name=""/>
        <dsp:cNvSpPr/>
      </dsp:nvSpPr>
      <dsp:spPr>
        <a:xfrm>
          <a:off x="3152467" y="1264390"/>
          <a:ext cx="537763" cy="1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308"/>
              </a:lnTo>
              <a:lnTo>
                <a:pt x="537763" y="17363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73C0D-248B-1240-A6FB-A65DA3085497}">
      <dsp:nvSpPr>
        <dsp:cNvPr id="0" name=""/>
        <dsp:cNvSpPr/>
      </dsp:nvSpPr>
      <dsp:spPr>
        <a:xfrm>
          <a:off x="3690230" y="2703765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Oleh</a:t>
          </a:r>
          <a:r>
            <a:rPr lang="en-US" sz="2300" kern="1200" dirty="0" smtClean="0"/>
            <a:t> University of California Irvine</a:t>
          </a:r>
          <a:endParaRPr lang="en-US" sz="2300" kern="1200" dirty="0"/>
        </a:p>
      </dsp:txBody>
      <dsp:txXfrm>
        <a:off x="3707624" y="2721159"/>
        <a:ext cx="4266342" cy="559079"/>
      </dsp:txXfrm>
    </dsp:sp>
    <dsp:sp modelId="{B4BA31D3-6A23-5547-B8D2-307F0BD4C800}">
      <dsp:nvSpPr>
        <dsp:cNvPr id="0" name=""/>
        <dsp:cNvSpPr/>
      </dsp:nvSpPr>
      <dsp:spPr>
        <a:xfrm>
          <a:off x="3152467" y="1264390"/>
          <a:ext cx="537763" cy="275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2930"/>
              </a:lnTo>
              <a:lnTo>
                <a:pt x="537763" y="2752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6447F-2929-E249-BD7A-35EB110862A4}">
      <dsp:nvSpPr>
        <dsp:cNvPr id="0" name=""/>
        <dsp:cNvSpPr/>
      </dsp:nvSpPr>
      <dsp:spPr>
        <a:xfrm>
          <a:off x="3690230" y="3720386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err="1" smtClean="0"/>
            <a:t>Terdapat</a:t>
          </a:r>
          <a:r>
            <a:rPr lang="en-US" sz="2300" i="1" kern="1200" dirty="0" smtClean="0"/>
            <a:t> 303</a:t>
          </a:r>
          <a:r>
            <a:rPr lang="en-US" sz="2300" i="1" kern="1200" baseline="0" dirty="0" smtClean="0"/>
            <a:t> </a:t>
          </a:r>
          <a:r>
            <a:rPr lang="en-US" sz="2300" i="1" kern="1200" baseline="0" dirty="0" err="1" smtClean="0"/>
            <a:t>buah</a:t>
          </a:r>
          <a:r>
            <a:rPr lang="en-US" sz="2300" i="1" kern="1200" baseline="0" dirty="0" smtClean="0"/>
            <a:t> data</a:t>
          </a:r>
          <a:endParaRPr lang="en-US" sz="2300" i="1" kern="1200" dirty="0"/>
        </a:p>
      </dsp:txBody>
      <dsp:txXfrm>
        <a:off x="3707624" y="3737780"/>
        <a:ext cx="4266342" cy="559079"/>
      </dsp:txXfrm>
    </dsp:sp>
    <dsp:sp modelId="{855FC4F4-FC1F-1846-9307-93B38FFFC626}">
      <dsp:nvSpPr>
        <dsp:cNvPr id="0" name=""/>
        <dsp:cNvSpPr/>
      </dsp:nvSpPr>
      <dsp:spPr>
        <a:xfrm>
          <a:off x="3152467" y="1264390"/>
          <a:ext cx="537763" cy="3769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9551"/>
              </a:lnTo>
              <a:lnTo>
                <a:pt x="537763" y="37695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D140-AE42-D74A-BF53-B24AF40E8554}">
      <dsp:nvSpPr>
        <dsp:cNvPr id="0" name=""/>
        <dsp:cNvSpPr/>
      </dsp:nvSpPr>
      <dsp:spPr>
        <a:xfrm>
          <a:off x="3690230" y="4737007"/>
          <a:ext cx="4301130" cy="59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Memiliki</a:t>
          </a:r>
          <a:r>
            <a:rPr lang="en-US" sz="2300" kern="1200" dirty="0" smtClean="0"/>
            <a:t> 14 Features</a:t>
          </a:r>
          <a:endParaRPr lang="en-US" sz="2300" kern="1200" dirty="0"/>
        </a:p>
      </dsp:txBody>
      <dsp:txXfrm>
        <a:off x="3707624" y="4754401"/>
        <a:ext cx="4266342" cy="559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473C-C460-3146-876E-8522A7F6A2D3}">
      <dsp:nvSpPr>
        <dsp:cNvPr id="0" name=""/>
        <dsp:cNvSpPr/>
      </dsp:nvSpPr>
      <dsp:spPr>
        <a:xfrm>
          <a:off x="5020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Study </a:t>
          </a:r>
          <a:r>
            <a:rPr lang="en-US" sz="2900" kern="1200" smtClean="0"/>
            <a:t>the Data</a:t>
          </a:r>
          <a:endParaRPr lang="en-US" sz="2900" kern="1200" dirty="0"/>
        </a:p>
      </dsp:txBody>
      <dsp:txXfrm>
        <a:off x="43597" y="1706318"/>
        <a:ext cx="2118033" cy="1239958"/>
      </dsp:txXfrm>
    </dsp:sp>
    <dsp:sp modelId="{4A4AA330-740E-7945-B3B6-DB15DE068307}">
      <dsp:nvSpPr>
        <dsp:cNvPr id="0" name=""/>
        <dsp:cNvSpPr/>
      </dsp:nvSpPr>
      <dsp:spPr>
        <a:xfrm>
          <a:off x="2419727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19727" y="2162975"/>
        <a:ext cx="325765" cy="326644"/>
      </dsp:txXfrm>
    </dsp:sp>
    <dsp:sp modelId="{7EAA2155-4F5B-9A4C-9CE5-ECA130B820F7}">
      <dsp:nvSpPr>
        <dsp:cNvPr id="0" name=""/>
        <dsp:cNvSpPr/>
      </dsp:nvSpPr>
      <dsp:spPr>
        <a:xfrm>
          <a:off x="3078283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Data Visualization</a:t>
          </a:r>
          <a:endParaRPr lang="en-US" sz="2900" kern="1200" dirty="0"/>
        </a:p>
      </dsp:txBody>
      <dsp:txXfrm>
        <a:off x="3116860" y="1706318"/>
        <a:ext cx="2118033" cy="1239958"/>
      </dsp:txXfrm>
    </dsp:sp>
    <dsp:sp modelId="{F9A4FBAD-96A2-DC4E-9E4F-9FDC67DA0B56}">
      <dsp:nvSpPr>
        <dsp:cNvPr id="0" name=""/>
        <dsp:cNvSpPr/>
      </dsp:nvSpPr>
      <dsp:spPr>
        <a:xfrm>
          <a:off x="5492990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92990" y="2162975"/>
        <a:ext cx="325765" cy="326644"/>
      </dsp:txXfrm>
    </dsp:sp>
    <dsp:sp modelId="{46C0185E-3182-2848-B95F-1F38971D652A}">
      <dsp:nvSpPr>
        <dsp:cNvPr id="0" name=""/>
        <dsp:cNvSpPr/>
      </dsp:nvSpPr>
      <dsp:spPr>
        <a:xfrm>
          <a:off x="6151546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Training</a:t>
          </a:r>
          <a:endParaRPr lang="en-US" sz="2900" kern="1200" dirty="0"/>
        </a:p>
      </dsp:txBody>
      <dsp:txXfrm>
        <a:off x="6190123" y="1706318"/>
        <a:ext cx="2118033" cy="1239958"/>
      </dsp:txXfrm>
    </dsp:sp>
    <dsp:sp modelId="{02EA8AE5-F7A0-4242-87A1-F4B918AA4F98}">
      <dsp:nvSpPr>
        <dsp:cNvPr id="0" name=""/>
        <dsp:cNvSpPr/>
      </dsp:nvSpPr>
      <dsp:spPr>
        <a:xfrm>
          <a:off x="8566253" y="2054094"/>
          <a:ext cx="465379" cy="5444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8566253" y="2162975"/>
        <a:ext cx="325765" cy="326644"/>
      </dsp:txXfrm>
    </dsp:sp>
    <dsp:sp modelId="{1C9993C5-C26E-5E45-9007-19F3CDAC79BF}">
      <dsp:nvSpPr>
        <dsp:cNvPr id="0" name=""/>
        <dsp:cNvSpPr/>
      </dsp:nvSpPr>
      <dsp:spPr>
        <a:xfrm>
          <a:off x="9224809" y="1667741"/>
          <a:ext cx="2195187" cy="1317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 Evaluation</a:t>
          </a:r>
          <a:endParaRPr lang="en-US" sz="2900" kern="1200" dirty="0"/>
        </a:p>
      </dsp:txBody>
      <dsp:txXfrm>
        <a:off x="9263386" y="1706318"/>
        <a:ext cx="2118033" cy="1239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AC5CBD-D0EC-2040-8DD5-80D147FECBDB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3F3D95-DC92-4443-A761-433FF8C1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72135"/>
            <a:ext cx="8689976" cy="250921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Heart Disease Prediction Using </a:t>
            </a:r>
            <a:r>
              <a:rPr lang="en-US" sz="4000" b="1" dirty="0" err="1" smtClean="0"/>
              <a:t>Keras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Glen </a:t>
            </a:r>
            <a:r>
              <a:rPr lang="en-US" dirty="0" err="1" smtClean="0"/>
              <a:t>Putranto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5" y="1920713"/>
            <a:ext cx="5873750" cy="4142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869895" y="6062794"/>
            <a:ext cx="2452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Halaman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Depan</a:t>
            </a:r>
            <a:r>
              <a:rPr lang="en-US" sz="2000" b="1" dirty="0" smtClean="0"/>
              <a:t> Web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0635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29260" y="1909059"/>
            <a:ext cx="4362451" cy="89129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Akurasi</a:t>
            </a:r>
            <a:r>
              <a:rPr lang="en-US" sz="280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86.88%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29" y="3086310"/>
            <a:ext cx="5245311" cy="303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57338" y="6108908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8" y="1358046"/>
            <a:ext cx="8078355" cy="43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306" y="33799"/>
            <a:ext cx="10364451" cy="159617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3665258"/>
              </p:ext>
            </p:extLst>
          </p:nvPr>
        </p:nvGraphicFramePr>
        <p:xfrm>
          <a:off x="1371600" y="1380514"/>
          <a:ext cx="6042617" cy="496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5338" y="1378439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2325338" y="2011436"/>
            <a:ext cx="391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5338" y="2654552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5338" y="3286107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5338" y="3927781"/>
            <a:ext cx="396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5338" y="4560778"/>
            <a:ext cx="396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5338" y="5198578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5338" y="5830133"/>
            <a:ext cx="3802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6707" y="8208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9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DD2710-EC37-444D-BCC3-B635A2F30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EDD2710-EC37-444D-BCC3-B635A2F30B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A9DEC3-E1F4-5D42-99AA-28EFD7913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BAA9DEC3-E1F4-5D42-99AA-28EFD7913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FBCEEB-18AF-A049-9980-90BF3A4C81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1FBCEEB-18AF-A049-9980-90BF3A4C81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87E9F2-85C4-F643-85FB-EACD92CA6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6087E9F2-85C4-F643-85FB-EACD92CA62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763024-1CF8-B642-8F1A-E459B47C5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FF763024-1CF8-B642-8F1A-E459B47C5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EE8CD1-DAE4-2346-8B56-7DA7A699A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56EE8CD1-DAE4-2346-8B56-7DA7A699A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A2EC442-0DC9-0A43-A820-D73DD6631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7A2EC442-0DC9-0A43-A820-D73DD6631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F1BEA8-CEC0-904E-9CA7-4A03924D7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B8F1BEA8-CEC0-904E-9CA7-4A03924D7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F5B537-FB03-314F-BE6A-492AA1DE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8EF5B537-FB03-314F-BE6A-492AA1DE6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EFBB3A-9820-0C46-827F-1A9D4E7FD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graphicEl>
                                              <a:dgm id="{5EEFBB3A-9820-0C46-827F-1A9D4E7FD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83BB4-C9E5-CC4B-A701-93EEFC6C88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42983BB4-C9E5-CC4B-A701-93EEFC6C88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8B55F1-E248-EB48-8A26-1D3A98F73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">
                                            <p:graphicEl>
                                              <a:dgm id="{688B55F1-E248-EB48-8A26-1D3A98F73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0953D1-9F6F-AC42-A4D2-6874251F8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">
                                            <p:graphicEl>
                                              <a:dgm id="{4D0953D1-9F6F-AC42-A4D2-6874251F8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456AF0-C8EA-5747-9AB3-EDADC18E9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">
                                            <p:graphicEl>
                                              <a:dgm id="{46456AF0-C8EA-5747-9AB3-EDADC18E9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F8FA99-0372-A044-A444-6BE0DC456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">
                                            <p:graphicEl>
                                              <a:dgm id="{CBF8FA99-0372-A044-A444-6BE0DC456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7F8EC24-B4A8-8844-B709-82F72F682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>
                                            <p:graphicEl>
                                              <a:dgm id="{17F8EC24-B4A8-8844-B709-82F72F682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Graphic spid="3" grpId="1" uiExpand="1">
        <p:bldSub>
          <a:bldDgm bld="one"/>
        </p:bldSub>
      </p:bldGraphic>
      <p:bldGraphic spid="3" grpId="2" uiExpand="1">
        <p:bldSub>
          <a:bldDgm bld="one"/>
        </p:bldSub>
      </p:bldGraphic>
      <p:bldGraphic spid="3" grpId="4" uiExpand="1">
        <p:bldSub>
          <a:bldDgm bld="one"/>
        </p:bldSub>
      </p:bldGraphic>
      <p:bldGraphic spid="3" grpId="5" uiExpand="1">
        <p:bldSub>
          <a:bldDgm bld="one"/>
        </p:bldSub>
      </p:bldGraphic>
      <p:bldGraphic spid="3" grpId="6" uiExpand="1">
        <p:bldSub>
          <a:bldDgm/>
        </p:bldSub>
      </p:bldGraphic>
      <p:bldGraphic spid="3" grpId="7" uiExpand="1">
        <p:bldSub>
          <a:bldDgm/>
        </p:bldSub>
      </p:bldGraphic>
      <p:bldGraphic spid="3" grpId="8" uiExpand="1">
        <p:bldSub>
          <a:bldDgm bld="one"/>
        </p:bldSub>
      </p:bldGraphic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2410818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  <p:bldGraphic spid="4" grpId="2" uiExpand="1">
        <p:bldSub>
          <a:bldDgm bld="one"/>
        </p:bldSub>
      </p:bldGraphic>
      <p:bldGraphic spid="4" grpId="3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8657466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55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47333" y="1811867"/>
            <a:ext cx="8466667" cy="20997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Mendeteksi</a:t>
            </a:r>
            <a:r>
              <a:rPr lang="en-US" sz="3000" dirty="0" smtClean="0">
                <a:solidFill>
                  <a:schemeClr val="tx1"/>
                </a:solidFill>
              </a:rPr>
              <a:t> Orang yang </a:t>
            </a:r>
            <a:r>
              <a:rPr lang="en-US" sz="3000" dirty="0" err="1" smtClean="0">
                <a:solidFill>
                  <a:schemeClr val="tx1"/>
                </a:solidFill>
              </a:rPr>
              <a:t>Memiliki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Masalah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Jantung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47333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Prediksi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0666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Probabilitas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90933" y="4859865"/>
            <a:ext cx="2523067" cy="16425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</a:rPr>
              <a:t>Tersimpan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009899" y="4114799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981699" y="4131731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953499" y="4114799"/>
            <a:ext cx="397933" cy="5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423" y="0"/>
            <a:ext cx="10364451" cy="1596177"/>
          </a:xfrm>
        </p:spPr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digunawan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0287731"/>
              </p:ext>
            </p:extLst>
          </p:nvPr>
        </p:nvGraphicFramePr>
        <p:xfrm>
          <a:off x="858129" y="1392702"/>
          <a:ext cx="10607040" cy="533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3305687"/>
              </p:ext>
            </p:extLst>
          </p:nvPr>
        </p:nvGraphicFramePr>
        <p:xfrm>
          <a:off x="476250" y="1652954"/>
          <a:ext cx="11425018" cy="465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46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A66473C-C460-3146-876E-8522A7F6A2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4AA330-740E-7945-B3B6-DB15DE068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AA2155-4F5B-9A4C-9CE5-ECA130B82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9A4FBAD-96A2-DC4E-9E4F-9FDC67DA0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6C0185E-3182-2848-B95F-1F38971D6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2EA8AE5-F7A0-4242-87A1-F4B918AA4F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9993C5-C26E-5E45-9007-19F3CDAC7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>
        <p:bldSub>
          <a:bldDgm bld="one"/>
        </p:bldSub>
      </p:bldGraphic>
      <p:bldGraphic spid="4" grpId="2">
        <p:bldSub>
          <a:bldDgm bld="one"/>
        </p:bldSub>
      </p:bldGraphic>
      <p:bldGraphic spid="4" grpId="3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3775" y="2059158"/>
            <a:ext cx="4592503" cy="1300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Open-Source Neural Network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685723" y="2059158"/>
            <a:ext cx="4592503" cy="1300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Didesain</a:t>
            </a:r>
            <a:r>
              <a:rPr lang="en-US" sz="2400" dirty="0" smtClean="0"/>
              <a:t> agar User Friendly, Modular,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Python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13775" y="4143957"/>
            <a:ext cx="4592503" cy="1312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fungsi-fungsi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24" y="3905250"/>
            <a:ext cx="2476500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2214694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Berupa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1600" y="4142526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Mengeluarkan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Probabilitas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94223" y="2214694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Tersimpan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pada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SQL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94223" y="4142526"/>
            <a:ext cx="3975652" cy="9431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Dapat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Melihat</a:t>
            </a:r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 </a:t>
            </a:r>
            <a:r>
              <a:rPr lang="en-US" sz="2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Perorangan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1851</TotalTime>
  <Words>173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Tw Cen MT</vt:lpstr>
      <vt:lpstr>Arial</vt:lpstr>
      <vt:lpstr>Droplet</vt:lpstr>
      <vt:lpstr>Heart Disease Prediction Using Keras</vt:lpstr>
      <vt:lpstr>Outline</vt:lpstr>
      <vt:lpstr>Latar Belakang (1)</vt:lpstr>
      <vt:lpstr>Latar Belakang (2)</vt:lpstr>
      <vt:lpstr>Tujuan Proyek</vt:lpstr>
      <vt:lpstr>Dataset yang digunawan</vt:lpstr>
      <vt:lpstr>Alur Pekerjaan</vt:lpstr>
      <vt:lpstr>Tentang Keras</vt:lpstr>
      <vt:lpstr>Output(1)</vt:lpstr>
      <vt:lpstr>Output(2)</vt:lpstr>
      <vt:lpstr>Evaluasi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PENGAMATAN KENDARAAN MENGGUNAKAN ANDROID</dc:title>
  <dc:creator>Microsoft Office User</dc:creator>
  <cp:lastModifiedBy>Microsoft Office User</cp:lastModifiedBy>
  <cp:revision>62</cp:revision>
  <dcterms:created xsi:type="dcterms:W3CDTF">2017-01-05T01:35:20Z</dcterms:created>
  <dcterms:modified xsi:type="dcterms:W3CDTF">2020-06-02T03:52:52Z</dcterms:modified>
</cp:coreProperties>
</file>