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B5DD-0D38-4CCB-ABB7-402D24FD9A09}" type="datetimeFigureOut">
              <a:rPr lang="en-US" smtClean="0"/>
              <a:t>2020/08/06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31ED-2892-49CC-852E-CA4315D2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5C40D3-0992-4CC4-8D59-6A42A1C07D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7" r="9597"/>
          <a:stretch/>
        </p:blipFill>
        <p:spPr bwMode="auto">
          <a:xfrm>
            <a:off x="82704" y="66295"/>
            <a:ext cx="1577195" cy="7329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AFCF8-1209-4635-A6CB-26640983C972}"/>
              </a:ext>
            </a:extLst>
          </p:cNvPr>
          <p:cNvSpPr txBox="1"/>
          <p:nvPr/>
        </p:nvSpPr>
        <p:spPr>
          <a:xfrm>
            <a:off x="1917352" y="140385"/>
            <a:ext cx="309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Volunteers Needed!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C89DB-ABE7-431A-9018-02A76F7CAB6B}"/>
              </a:ext>
            </a:extLst>
          </p:cNvPr>
          <p:cNvSpPr txBox="1"/>
          <p:nvPr/>
        </p:nvSpPr>
        <p:spPr>
          <a:xfrm>
            <a:off x="314325" y="877653"/>
            <a:ext cx="6305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Our Homeowners Association is completely volunteer-driven. Please take the opportunity to contribute to our neighborhood and make sure it becomes what we need it to be.</a:t>
            </a:r>
          </a:p>
          <a:p>
            <a:endParaRPr lang="en-US" sz="1200" dirty="0"/>
          </a:p>
          <a:p>
            <a:r>
              <a:rPr lang="en-US" sz="1200" dirty="0"/>
              <a:t>Please sign up as a volunteer for one or more of the potential committees: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Architectural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Landscaping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Safety and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Your name and other personal information will be kept confidential to the board.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87B82-D13E-479E-BFD3-7794781C1E64}"/>
              </a:ext>
            </a:extLst>
          </p:cNvPr>
          <p:cNvSpPr txBox="1"/>
          <p:nvPr/>
        </p:nvSpPr>
        <p:spPr>
          <a:xfrm>
            <a:off x="2671182" y="1602482"/>
            <a:ext cx="2659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Neighbor social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Townhomes/Patio homes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Etc.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BF49FF-0292-4200-805F-10965131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95420"/>
              </p:ext>
            </p:extLst>
          </p:nvPr>
        </p:nvGraphicFramePr>
        <p:xfrm>
          <a:off x="314325" y="2929038"/>
          <a:ext cx="6209140" cy="593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2285">
                  <a:extLst>
                    <a:ext uri="{9D8B030D-6E8A-4147-A177-3AD203B41FA5}">
                      <a16:colId xmlns:a16="http://schemas.microsoft.com/office/drawing/2014/main" val="1337476304"/>
                    </a:ext>
                  </a:extLst>
                </a:gridCol>
                <a:gridCol w="1552285">
                  <a:extLst>
                    <a:ext uri="{9D8B030D-6E8A-4147-A177-3AD203B41FA5}">
                      <a16:colId xmlns:a16="http://schemas.microsoft.com/office/drawing/2014/main" val="1396714514"/>
                    </a:ext>
                  </a:extLst>
                </a:gridCol>
                <a:gridCol w="1552285">
                  <a:extLst>
                    <a:ext uri="{9D8B030D-6E8A-4147-A177-3AD203B41FA5}">
                      <a16:colId xmlns:a16="http://schemas.microsoft.com/office/drawing/2014/main" val="854900104"/>
                    </a:ext>
                  </a:extLst>
                </a:gridCol>
                <a:gridCol w="1552285">
                  <a:extLst>
                    <a:ext uri="{9D8B030D-6E8A-4147-A177-3AD203B41FA5}">
                      <a16:colId xmlns:a16="http://schemas.microsoft.com/office/drawing/2014/main" val="40613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7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9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5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3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3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7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95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0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4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3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82</Words>
  <Application>Microsoft Office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Hanssen</dc:creator>
  <cp:lastModifiedBy>Rob Hanssen</cp:lastModifiedBy>
  <cp:revision>10</cp:revision>
  <cp:lastPrinted>2020-01-14T17:16:57Z</cp:lastPrinted>
  <dcterms:created xsi:type="dcterms:W3CDTF">2018-01-29T12:43:51Z</dcterms:created>
  <dcterms:modified xsi:type="dcterms:W3CDTF">2020-08-06T17:14:12Z</dcterms:modified>
</cp:coreProperties>
</file>