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144000" type="letter"/>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9" autoAdjust="0"/>
    <p:restoredTop sz="94660"/>
  </p:normalViewPr>
  <p:slideViewPr>
    <p:cSldViewPr snapToGrid="0">
      <p:cViewPr varScale="1">
        <p:scale>
          <a:sx n="81" d="100"/>
          <a:sy n="81" d="100"/>
        </p:scale>
        <p:origin x="3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Hanssen" userId="5db12a630ae258bb" providerId="LiveId" clId="{67E23C86-51D8-451B-9DF5-EF020D4D0440}"/>
    <pc:docChg chg="modSld">
      <pc:chgData name="Rob Hanssen" userId="5db12a630ae258bb" providerId="LiveId" clId="{67E23C86-51D8-451B-9DF5-EF020D4D0440}" dt="2023-12-26T18:31:21.715" v="0" actId="20577"/>
      <pc:docMkLst>
        <pc:docMk/>
      </pc:docMkLst>
      <pc:sldChg chg="modSp mod">
        <pc:chgData name="Rob Hanssen" userId="5db12a630ae258bb" providerId="LiveId" clId="{67E23C86-51D8-451B-9DF5-EF020D4D0440}" dt="2023-12-26T18:31:21.715" v="0" actId="20577"/>
        <pc:sldMkLst>
          <pc:docMk/>
          <pc:sldMk cId="641558324" sldId="256"/>
        </pc:sldMkLst>
        <pc:spChg chg="mod">
          <ac:chgData name="Rob Hanssen" userId="5db12a630ae258bb" providerId="LiveId" clId="{67E23C86-51D8-451B-9DF5-EF020D4D0440}" dt="2023-12-26T18:31:21.715" v="0" actId="20577"/>
          <ac:spMkLst>
            <pc:docMk/>
            <pc:sldMk cId="641558324" sldId="256"/>
            <ac:spMk id="27" creationId="{694E233A-D1A7-4A93-9B17-9C8DADF1519C}"/>
          </ac:spMkLst>
        </pc:spChg>
      </pc:sldChg>
    </pc:docChg>
  </pc:docChgLst>
  <pc:docChgLst>
    <pc:chgData name="Rob Hanssen" userId="5db12a630ae258bb" providerId="LiveId" clId="{6549DD32-EB29-4A64-851E-76DA291CC1A5}"/>
    <pc:docChg chg="undo custSel modSld">
      <pc:chgData name="Rob Hanssen" userId="5db12a630ae258bb" providerId="LiveId" clId="{6549DD32-EB29-4A64-851E-76DA291CC1A5}" dt="2022-10-13T17:19:05.522" v="28" actId="179"/>
      <pc:docMkLst>
        <pc:docMk/>
      </pc:docMkLst>
      <pc:sldChg chg="modSp mod">
        <pc:chgData name="Rob Hanssen" userId="5db12a630ae258bb" providerId="LiveId" clId="{6549DD32-EB29-4A64-851E-76DA291CC1A5}" dt="2022-10-13T17:16:59.816" v="8" actId="20577"/>
        <pc:sldMkLst>
          <pc:docMk/>
          <pc:sldMk cId="641558324" sldId="256"/>
        </pc:sldMkLst>
        <pc:spChg chg="mod">
          <ac:chgData name="Rob Hanssen" userId="5db12a630ae258bb" providerId="LiveId" clId="{6549DD32-EB29-4A64-851E-76DA291CC1A5}" dt="2022-10-13T17:16:59.816" v="8" actId="20577"/>
          <ac:spMkLst>
            <pc:docMk/>
            <pc:sldMk cId="641558324" sldId="256"/>
            <ac:spMk id="150" creationId="{62849358-6A1A-47F5-B4A7-25AC5B4E9AFB}"/>
          </ac:spMkLst>
        </pc:spChg>
      </pc:sldChg>
      <pc:sldChg chg="modSp mod">
        <pc:chgData name="Rob Hanssen" userId="5db12a630ae258bb" providerId="LiveId" clId="{6549DD32-EB29-4A64-851E-76DA291CC1A5}" dt="2022-10-13T17:19:05.522" v="28" actId="179"/>
        <pc:sldMkLst>
          <pc:docMk/>
          <pc:sldMk cId="3527674119" sldId="257"/>
        </pc:sldMkLst>
        <pc:spChg chg="mod">
          <ac:chgData name="Rob Hanssen" userId="5db12a630ae258bb" providerId="LiveId" clId="{6549DD32-EB29-4A64-851E-76DA291CC1A5}" dt="2022-10-13T17:19:05.522" v="28" actId="179"/>
          <ac:spMkLst>
            <pc:docMk/>
            <pc:sldMk cId="3527674119" sldId="257"/>
            <ac:spMk id="5" creationId="{0C1FFAAD-0A0D-4C1C-9069-D3487A3D6455}"/>
          </ac:spMkLst>
        </pc:spChg>
      </pc:sldChg>
    </pc:docChg>
  </pc:docChgLst>
  <pc:docChgLst>
    <pc:chgData name="Rob Hanssen" userId="5db12a630ae258bb" providerId="LiveId" clId="{877CA290-E441-4A94-BF1C-DB362A239A9E}"/>
    <pc:docChg chg="undo custSel modSld">
      <pc:chgData name="Rob Hanssen" userId="5db12a630ae258bb" providerId="LiveId" clId="{877CA290-E441-4A94-BF1C-DB362A239A9E}" dt="2024-09-18T17:54:26.023" v="159" actId="20577"/>
      <pc:docMkLst>
        <pc:docMk/>
      </pc:docMkLst>
      <pc:sldChg chg="modSp mod">
        <pc:chgData name="Rob Hanssen" userId="5db12a630ae258bb" providerId="LiveId" clId="{877CA290-E441-4A94-BF1C-DB362A239A9E}" dt="2024-09-18T17:54:26.023" v="159" actId="20577"/>
        <pc:sldMkLst>
          <pc:docMk/>
          <pc:sldMk cId="641558324" sldId="256"/>
        </pc:sldMkLst>
        <pc:spChg chg="mod">
          <ac:chgData name="Rob Hanssen" userId="5db12a630ae258bb" providerId="LiveId" clId="{877CA290-E441-4A94-BF1C-DB362A239A9E}" dt="2024-09-18T17:14:56.394" v="1" actId="20577"/>
          <ac:spMkLst>
            <pc:docMk/>
            <pc:sldMk cId="641558324" sldId="256"/>
            <ac:spMk id="4" creationId="{2F9C4513-8E36-46A5-9EB7-3DAAF0AA9F9A}"/>
          </ac:spMkLst>
        </pc:spChg>
        <pc:spChg chg="mod">
          <ac:chgData name="Rob Hanssen" userId="5db12a630ae258bb" providerId="LiveId" clId="{877CA290-E441-4A94-BF1C-DB362A239A9E}" dt="2024-09-18T17:54:18.633" v="150" actId="20577"/>
          <ac:spMkLst>
            <pc:docMk/>
            <pc:sldMk cId="641558324" sldId="256"/>
            <ac:spMk id="8" creationId="{14887F1D-8187-4DC8-B249-6D503D412522}"/>
          </ac:spMkLst>
        </pc:spChg>
        <pc:spChg chg="mod">
          <ac:chgData name="Rob Hanssen" userId="5db12a630ae258bb" providerId="LiveId" clId="{877CA290-E441-4A94-BF1C-DB362A239A9E}" dt="2024-09-18T17:53:22.715" v="114" actId="20577"/>
          <ac:spMkLst>
            <pc:docMk/>
            <pc:sldMk cId="641558324" sldId="256"/>
            <ac:spMk id="27" creationId="{694E233A-D1A7-4A93-9B17-9C8DADF1519C}"/>
          </ac:spMkLst>
        </pc:spChg>
        <pc:spChg chg="mod">
          <ac:chgData name="Rob Hanssen" userId="5db12a630ae258bb" providerId="LiveId" clId="{877CA290-E441-4A94-BF1C-DB362A239A9E}" dt="2024-09-18T17:53:05.355" v="75" actId="20577"/>
          <ac:spMkLst>
            <pc:docMk/>
            <pc:sldMk cId="641558324" sldId="256"/>
            <ac:spMk id="33" creationId="{92B4AA2E-9235-4033-920C-EEA45846442C}"/>
          </ac:spMkLst>
        </pc:spChg>
        <pc:spChg chg="mod">
          <ac:chgData name="Rob Hanssen" userId="5db12a630ae258bb" providerId="LiveId" clId="{877CA290-E441-4A94-BF1C-DB362A239A9E}" dt="2024-09-18T17:53:30.585" v="120" actId="20577"/>
          <ac:spMkLst>
            <pc:docMk/>
            <pc:sldMk cId="641558324" sldId="256"/>
            <ac:spMk id="39" creationId="{36A9F7CB-4442-40D9-A839-6D04DEC611E7}"/>
          </ac:spMkLst>
        </pc:spChg>
        <pc:spChg chg="mod">
          <ac:chgData name="Rob Hanssen" userId="5db12a630ae258bb" providerId="LiveId" clId="{877CA290-E441-4A94-BF1C-DB362A239A9E}" dt="2024-09-18T17:53:37.154" v="130" actId="20577"/>
          <ac:spMkLst>
            <pc:docMk/>
            <pc:sldMk cId="641558324" sldId="256"/>
            <ac:spMk id="45" creationId="{1B60F4A0-3D7C-4322-854F-376382EAF7F1}"/>
          </ac:spMkLst>
        </pc:spChg>
        <pc:spChg chg="mod">
          <ac:chgData name="Rob Hanssen" userId="5db12a630ae258bb" providerId="LiveId" clId="{877CA290-E441-4A94-BF1C-DB362A239A9E}" dt="2024-09-18T17:53:16.070" v="98" actId="20577"/>
          <ac:spMkLst>
            <pc:docMk/>
            <pc:sldMk cId="641558324" sldId="256"/>
            <ac:spMk id="51" creationId="{05B58958-6B7C-4658-9F25-FC3E72330B49}"/>
          </ac:spMkLst>
        </pc:spChg>
        <pc:spChg chg="mod">
          <ac:chgData name="Rob Hanssen" userId="5db12a630ae258bb" providerId="LiveId" clId="{877CA290-E441-4A94-BF1C-DB362A239A9E}" dt="2024-09-18T17:53:42.034" v="136" actId="20577"/>
          <ac:spMkLst>
            <pc:docMk/>
            <pc:sldMk cId="641558324" sldId="256"/>
            <ac:spMk id="75" creationId="{B3BDF66E-D8A7-4F6C-9116-48D4DCB5F8E8}"/>
          </ac:spMkLst>
        </pc:spChg>
        <pc:spChg chg="mod">
          <ac:chgData name="Rob Hanssen" userId="5db12a630ae258bb" providerId="LiveId" clId="{877CA290-E441-4A94-BF1C-DB362A239A9E}" dt="2024-09-18T17:53:10.944" v="86" actId="20577"/>
          <ac:spMkLst>
            <pc:docMk/>
            <pc:sldMk cId="641558324" sldId="256"/>
            <ac:spMk id="144" creationId="{F6E4DB85-E6B5-46C3-973C-A79F1C89D2D3}"/>
          </ac:spMkLst>
        </pc:spChg>
        <pc:spChg chg="mod">
          <ac:chgData name="Rob Hanssen" userId="5db12a630ae258bb" providerId="LiveId" clId="{877CA290-E441-4A94-BF1C-DB362A239A9E}" dt="2024-09-18T17:53:56.004" v="137" actId="255"/>
          <ac:spMkLst>
            <pc:docMk/>
            <pc:sldMk cId="641558324" sldId="256"/>
            <ac:spMk id="150" creationId="{62849358-6A1A-47F5-B4A7-25AC5B4E9AFB}"/>
          </ac:spMkLst>
        </pc:spChg>
        <pc:spChg chg="mod">
          <ac:chgData name="Rob Hanssen" userId="5db12a630ae258bb" providerId="LiveId" clId="{877CA290-E441-4A94-BF1C-DB362A239A9E}" dt="2024-09-18T17:54:26.023" v="159" actId="20577"/>
          <ac:spMkLst>
            <pc:docMk/>
            <pc:sldMk cId="641558324" sldId="256"/>
            <ac:spMk id="222" creationId="{AD12E578-4FBF-47EE-9377-D6003DDAFCF6}"/>
          </ac:spMkLst>
        </pc:spChg>
      </pc:sldChg>
    </pc:docChg>
  </pc:docChgLst>
  <pc:docChgLst>
    <pc:chgData name="Rob Hanssen" userId="b370d7e8-5c62-4bb9-8b73-2fd32f1f1d2f" providerId="ADAL" clId="{63FD39DD-5B40-4C0E-BBD6-8E5EAFDF33DA}"/>
    <pc:docChg chg="undo custSel modSld">
      <pc:chgData name="Rob Hanssen" userId="b370d7e8-5c62-4bb9-8b73-2fd32f1f1d2f" providerId="ADAL" clId="{63FD39DD-5B40-4C0E-BBD6-8E5EAFDF33DA}" dt="2023-12-13T17:56:38.483" v="39" actId="20577"/>
      <pc:docMkLst>
        <pc:docMk/>
      </pc:docMkLst>
      <pc:sldChg chg="modSp mod">
        <pc:chgData name="Rob Hanssen" userId="b370d7e8-5c62-4bb9-8b73-2fd32f1f1d2f" providerId="ADAL" clId="{63FD39DD-5B40-4C0E-BBD6-8E5EAFDF33DA}" dt="2023-12-13T17:56:38.483" v="39" actId="20577"/>
        <pc:sldMkLst>
          <pc:docMk/>
          <pc:sldMk cId="641558324" sldId="256"/>
        </pc:sldMkLst>
        <pc:spChg chg="mod">
          <ac:chgData name="Rob Hanssen" userId="b370d7e8-5c62-4bb9-8b73-2fd32f1f1d2f" providerId="ADAL" clId="{63FD39DD-5B40-4C0E-BBD6-8E5EAFDF33DA}" dt="2023-12-13T17:56:38.483" v="39" actId="20577"/>
          <ac:spMkLst>
            <pc:docMk/>
            <pc:sldMk cId="641558324" sldId="256"/>
            <ac:spMk id="33" creationId="{92B4AA2E-9235-4033-920C-EEA45846442C}"/>
          </ac:spMkLst>
        </pc:spChg>
        <pc:spChg chg="mod">
          <ac:chgData name="Rob Hanssen" userId="b370d7e8-5c62-4bb9-8b73-2fd32f1f1d2f" providerId="ADAL" clId="{63FD39DD-5B40-4C0E-BBD6-8E5EAFDF33DA}" dt="2023-12-11T21:18:21.686" v="21" actId="20577"/>
          <ac:spMkLst>
            <pc:docMk/>
            <pc:sldMk cId="641558324" sldId="256"/>
            <ac:spMk id="39" creationId="{36A9F7CB-4442-40D9-A839-6D04DEC611E7}"/>
          </ac:spMkLst>
        </pc:spChg>
        <pc:spChg chg="mod">
          <ac:chgData name="Rob Hanssen" userId="b370d7e8-5c62-4bb9-8b73-2fd32f1f1d2f" providerId="ADAL" clId="{63FD39DD-5B40-4C0E-BBD6-8E5EAFDF33DA}" dt="2023-12-11T21:18:24.720" v="22" actId="20577"/>
          <ac:spMkLst>
            <pc:docMk/>
            <pc:sldMk cId="641558324" sldId="256"/>
            <ac:spMk id="45" creationId="{1B60F4A0-3D7C-4322-854F-376382EAF7F1}"/>
          </ac:spMkLst>
        </pc:spChg>
        <pc:spChg chg="mod">
          <ac:chgData name="Rob Hanssen" userId="b370d7e8-5c62-4bb9-8b73-2fd32f1f1d2f" providerId="ADAL" clId="{63FD39DD-5B40-4C0E-BBD6-8E5EAFDF33DA}" dt="2023-12-13T17:56:26.367" v="24"/>
          <ac:spMkLst>
            <pc:docMk/>
            <pc:sldMk cId="641558324" sldId="256"/>
            <ac:spMk id="51" creationId="{05B58958-6B7C-4658-9F25-FC3E72330B49}"/>
          </ac:spMkLst>
        </pc:spChg>
        <pc:spChg chg="mod">
          <ac:chgData name="Rob Hanssen" userId="b370d7e8-5c62-4bb9-8b73-2fd32f1f1d2f" providerId="ADAL" clId="{63FD39DD-5B40-4C0E-BBD6-8E5EAFDF33DA}" dt="2023-12-11T21:18:27.068" v="23" actId="20577"/>
          <ac:spMkLst>
            <pc:docMk/>
            <pc:sldMk cId="641558324" sldId="256"/>
            <ac:spMk id="75" creationId="{B3BDF66E-D8A7-4F6C-9116-48D4DCB5F8E8}"/>
          </ac:spMkLst>
        </pc:spChg>
        <pc:spChg chg="mod">
          <ac:chgData name="Rob Hanssen" userId="b370d7e8-5c62-4bb9-8b73-2fd32f1f1d2f" providerId="ADAL" clId="{63FD39DD-5B40-4C0E-BBD6-8E5EAFDF33DA}" dt="2023-12-13T17:56:33.681" v="25"/>
          <ac:spMkLst>
            <pc:docMk/>
            <pc:sldMk cId="641558324" sldId="256"/>
            <ac:spMk id="144" creationId="{F6E4DB85-E6B5-46C3-973C-A79F1C89D2D3}"/>
          </ac:spMkLst>
        </pc:spChg>
        <pc:spChg chg="mod">
          <ac:chgData name="Rob Hanssen" userId="b370d7e8-5c62-4bb9-8b73-2fd32f1f1d2f" providerId="ADAL" clId="{63FD39DD-5B40-4C0E-BBD6-8E5EAFDF33DA}" dt="2023-12-11T18:42:06.250" v="0"/>
          <ac:spMkLst>
            <pc:docMk/>
            <pc:sldMk cId="641558324" sldId="256"/>
            <ac:spMk id="150" creationId="{62849358-6A1A-47F5-B4A7-25AC5B4E9AFB}"/>
          </ac:spMkLst>
        </pc:spChg>
      </pc:sldChg>
    </pc:docChg>
  </pc:docChgLst>
  <pc:docChgLst>
    <pc:chgData name="Rob Hanssen" userId="5db12a630ae258bb" providerId="LiveId" clId="{5098DB02-7620-4C91-B3F6-A867E619729F}"/>
    <pc:docChg chg="undo custSel modSld">
      <pc:chgData name="Rob Hanssen" userId="5db12a630ae258bb" providerId="LiveId" clId="{5098DB02-7620-4C91-B3F6-A867E619729F}" dt="2022-12-07T12:35:55.075" v="86" actId="20577"/>
      <pc:docMkLst>
        <pc:docMk/>
      </pc:docMkLst>
      <pc:sldChg chg="modSp mod">
        <pc:chgData name="Rob Hanssen" userId="5db12a630ae258bb" providerId="LiveId" clId="{5098DB02-7620-4C91-B3F6-A867E619729F}" dt="2022-12-07T12:35:55.075" v="86" actId="20577"/>
        <pc:sldMkLst>
          <pc:docMk/>
          <pc:sldMk cId="641558324" sldId="256"/>
        </pc:sldMkLst>
        <pc:spChg chg="mod">
          <ac:chgData name="Rob Hanssen" userId="5db12a630ae258bb" providerId="LiveId" clId="{5098DB02-7620-4C91-B3F6-A867E619729F}" dt="2022-11-22T20:03:37.847" v="11" actId="20577"/>
          <ac:spMkLst>
            <pc:docMk/>
            <pc:sldMk cId="641558324" sldId="256"/>
            <ac:spMk id="8" creationId="{14887F1D-8187-4DC8-B249-6D503D412522}"/>
          </ac:spMkLst>
        </pc:spChg>
        <pc:spChg chg="mod">
          <ac:chgData name="Rob Hanssen" userId="5db12a630ae258bb" providerId="LiveId" clId="{5098DB02-7620-4C91-B3F6-A867E619729F}" dt="2022-12-07T12:35:43.016" v="64"/>
          <ac:spMkLst>
            <pc:docMk/>
            <pc:sldMk cId="641558324" sldId="256"/>
            <ac:spMk id="33" creationId="{92B4AA2E-9235-4033-920C-EEA45846442C}"/>
          </ac:spMkLst>
        </pc:spChg>
        <pc:spChg chg="mod">
          <ac:chgData name="Rob Hanssen" userId="5db12a630ae258bb" providerId="LiveId" clId="{5098DB02-7620-4C91-B3F6-A867E619729F}" dt="2022-12-07T12:35:48.564" v="73" actId="20577"/>
          <ac:spMkLst>
            <pc:docMk/>
            <pc:sldMk cId="641558324" sldId="256"/>
            <ac:spMk id="51" creationId="{05B58958-6B7C-4658-9F25-FC3E72330B49}"/>
          </ac:spMkLst>
        </pc:spChg>
        <pc:spChg chg="mod">
          <ac:chgData name="Rob Hanssen" userId="5db12a630ae258bb" providerId="LiveId" clId="{5098DB02-7620-4C91-B3F6-A867E619729F}" dt="2022-12-07T12:35:55.075" v="86" actId="20577"/>
          <ac:spMkLst>
            <pc:docMk/>
            <pc:sldMk cId="641558324" sldId="256"/>
            <ac:spMk id="144" creationId="{F6E4DB85-E6B5-46C3-973C-A79F1C89D2D3}"/>
          </ac:spMkLst>
        </pc:spChg>
        <pc:spChg chg="mod">
          <ac:chgData name="Rob Hanssen" userId="5db12a630ae258bb" providerId="LiveId" clId="{5098DB02-7620-4C91-B3F6-A867E619729F}" dt="2022-11-28T19:13:32.110" v="25" actId="20578"/>
          <ac:spMkLst>
            <pc:docMk/>
            <pc:sldMk cId="641558324" sldId="256"/>
            <ac:spMk id="145" creationId="{787B300E-CE6C-4F9C-B273-A4D6F90CC541}"/>
          </ac:spMkLst>
        </pc:spChg>
        <pc:spChg chg="mod">
          <ac:chgData name="Rob Hanssen" userId="5db12a630ae258bb" providerId="LiveId" clId="{5098DB02-7620-4C91-B3F6-A867E619729F}" dt="2022-11-28T19:13:32.110" v="25" actId="20578"/>
          <ac:spMkLst>
            <pc:docMk/>
            <pc:sldMk cId="641558324" sldId="256"/>
            <ac:spMk id="146" creationId="{2DBD9FA0-A7E3-4EE7-A5D7-2C17E6D86174}"/>
          </ac:spMkLst>
        </pc:spChg>
        <pc:spChg chg="mod">
          <ac:chgData name="Rob Hanssen" userId="5db12a630ae258bb" providerId="LiveId" clId="{5098DB02-7620-4C91-B3F6-A867E619729F}" dt="2022-12-07T12:35:23.010" v="50" actId="20577"/>
          <ac:spMkLst>
            <pc:docMk/>
            <pc:sldMk cId="641558324" sldId="256"/>
            <ac:spMk id="150" creationId="{62849358-6A1A-47F5-B4A7-25AC5B4E9AFB}"/>
          </ac:spMkLst>
        </pc:spChg>
        <pc:grpChg chg="mod">
          <ac:chgData name="Rob Hanssen" userId="5db12a630ae258bb" providerId="LiveId" clId="{5098DB02-7620-4C91-B3F6-A867E619729F}" dt="2022-11-28T19:13:32.110" v="25" actId="20578"/>
          <ac:grpSpMkLst>
            <pc:docMk/>
            <pc:sldMk cId="641558324" sldId="256"/>
            <ac:grpSpMk id="141" creationId="{C778F8AC-3DDC-4ACA-BD9B-FB30B2F95983}"/>
          </ac:grpSpMkLst>
        </pc:grpChg>
        <pc:grpChg chg="mod">
          <ac:chgData name="Rob Hanssen" userId="5db12a630ae258bb" providerId="LiveId" clId="{5098DB02-7620-4C91-B3F6-A867E619729F}" dt="2022-11-28T19:13:32.110" v="25" actId="20578"/>
          <ac:grpSpMkLst>
            <pc:docMk/>
            <pc:sldMk cId="641558324" sldId="256"/>
            <ac:grpSpMk id="142" creationId="{27193709-14DF-43E2-8427-353C106C6FB8}"/>
          </ac:grpSpMkLst>
        </pc:grpChg>
        <pc:cxnChg chg="mod">
          <ac:chgData name="Rob Hanssen" userId="5db12a630ae258bb" providerId="LiveId" clId="{5098DB02-7620-4C91-B3F6-A867E619729F}" dt="2022-11-28T19:13:32.110" v="25" actId="20578"/>
          <ac:cxnSpMkLst>
            <pc:docMk/>
            <pc:sldMk cId="641558324" sldId="256"/>
            <ac:cxnSpMk id="143" creationId="{0BA0E95E-5583-4D8B-9A26-7192F1FDF453}"/>
          </ac:cxnSpMkLst>
        </pc:cxnChg>
      </pc:sldChg>
      <pc:sldChg chg="modSp mod">
        <pc:chgData name="Rob Hanssen" userId="5db12a630ae258bb" providerId="LiveId" clId="{5098DB02-7620-4C91-B3F6-A867E619729F}" dt="2022-11-28T19:15:15.179" v="42" actId="20577"/>
        <pc:sldMkLst>
          <pc:docMk/>
          <pc:sldMk cId="3527674119" sldId="257"/>
        </pc:sldMkLst>
        <pc:spChg chg="mod">
          <ac:chgData name="Rob Hanssen" userId="5db12a630ae258bb" providerId="LiveId" clId="{5098DB02-7620-4C91-B3F6-A867E619729F}" dt="2022-11-28T19:15:15.179" v="42" actId="20577"/>
          <ac:spMkLst>
            <pc:docMk/>
            <pc:sldMk cId="3527674119" sldId="257"/>
            <ac:spMk id="5" creationId="{0C1FFAAD-0A0D-4C1C-9069-D3487A3D6455}"/>
          </ac:spMkLst>
        </pc:spChg>
      </pc:sldChg>
    </pc:docChg>
  </pc:docChgLst>
  <pc:docChgLst>
    <pc:chgData name="Rob Hanssen" userId="5db12a630ae258bb" providerId="LiveId" clId="{106CC244-BBD3-4B01-9371-CC20AC088187}"/>
    <pc:docChg chg="modSld">
      <pc:chgData name="Rob Hanssen" userId="5db12a630ae258bb" providerId="LiveId" clId="{106CC244-BBD3-4B01-9371-CC20AC088187}" dt="2022-12-21T20:16:59.908" v="1" actId="20577"/>
      <pc:docMkLst>
        <pc:docMk/>
      </pc:docMkLst>
      <pc:sldChg chg="modSp mod">
        <pc:chgData name="Rob Hanssen" userId="5db12a630ae258bb" providerId="LiveId" clId="{106CC244-BBD3-4B01-9371-CC20AC088187}" dt="2022-12-21T20:16:59.908" v="1" actId="20577"/>
        <pc:sldMkLst>
          <pc:docMk/>
          <pc:sldMk cId="641558324" sldId="256"/>
        </pc:sldMkLst>
        <pc:spChg chg="mod">
          <ac:chgData name="Rob Hanssen" userId="5db12a630ae258bb" providerId="LiveId" clId="{106CC244-BBD3-4B01-9371-CC20AC088187}" dt="2022-12-21T20:16:59.908" v="1" actId="20577"/>
          <ac:spMkLst>
            <pc:docMk/>
            <pc:sldMk cId="641558324" sldId="256"/>
            <ac:spMk id="8" creationId="{14887F1D-8187-4DC8-B249-6D503D412522}"/>
          </ac:spMkLst>
        </pc:spChg>
      </pc:sldChg>
    </pc:docChg>
  </pc:docChgLst>
  <pc:docChgLst>
    <pc:chgData name="Rob Hanssen" userId="b370d7e8-5c62-4bb9-8b73-2fd32f1f1d2f" providerId="ADAL" clId="{45F4E4AC-E448-4CFC-8659-5625E97F6FD9}"/>
    <pc:docChg chg="custSel modSld">
      <pc:chgData name="Rob Hanssen" userId="b370d7e8-5c62-4bb9-8b73-2fd32f1f1d2f" providerId="ADAL" clId="{45F4E4AC-E448-4CFC-8659-5625E97F6FD9}" dt="2023-09-27T14:42:01.194" v="110" actId="1035"/>
      <pc:docMkLst>
        <pc:docMk/>
      </pc:docMkLst>
      <pc:sldChg chg="modSp mod">
        <pc:chgData name="Rob Hanssen" userId="b370d7e8-5c62-4bb9-8b73-2fd32f1f1d2f" providerId="ADAL" clId="{45F4E4AC-E448-4CFC-8659-5625E97F6FD9}" dt="2023-09-27T14:42:01.194" v="110" actId="1035"/>
        <pc:sldMkLst>
          <pc:docMk/>
          <pc:sldMk cId="641558324" sldId="256"/>
        </pc:sldMkLst>
        <pc:spChg chg="mod">
          <ac:chgData name="Rob Hanssen" userId="b370d7e8-5c62-4bb9-8b73-2fd32f1f1d2f" providerId="ADAL" clId="{45F4E4AC-E448-4CFC-8659-5625E97F6FD9}" dt="2023-09-27T14:40:18.149" v="58" actId="20577"/>
          <ac:spMkLst>
            <pc:docMk/>
            <pc:sldMk cId="641558324" sldId="256"/>
            <ac:spMk id="4" creationId="{2F9C4513-8E36-46A5-9EB7-3DAAF0AA9F9A}"/>
          </ac:spMkLst>
        </pc:spChg>
        <pc:spChg chg="mod">
          <ac:chgData name="Rob Hanssen" userId="b370d7e8-5c62-4bb9-8b73-2fd32f1f1d2f" providerId="ADAL" clId="{45F4E4AC-E448-4CFC-8659-5625E97F6FD9}" dt="2023-09-27T14:41:46.125" v="84" actId="404"/>
          <ac:spMkLst>
            <pc:docMk/>
            <pc:sldMk cId="641558324" sldId="256"/>
            <ac:spMk id="8" creationId="{14887F1D-8187-4DC8-B249-6D503D412522}"/>
          </ac:spMkLst>
        </pc:spChg>
        <pc:spChg chg="mod">
          <ac:chgData name="Rob Hanssen" userId="b370d7e8-5c62-4bb9-8b73-2fd32f1f1d2f" providerId="ADAL" clId="{45F4E4AC-E448-4CFC-8659-5625E97F6FD9}" dt="2023-09-27T14:39:59.803" v="38" actId="20577"/>
          <ac:spMkLst>
            <pc:docMk/>
            <pc:sldMk cId="641558324" sldId="256"/>
            <ac:spMk id="27" creationId="{694E233A-D1A7-4A93-9B17-9C8DADF1519C}"/>
          </ac:spMkLst>
        </pc:spChg>
        <pc:spChg chg="mod">
          <ac:chgData name="Rob Hanssen" userId="b370d7e8-5c62-4bb9-8b73-2fd32f1f1d2f" providerId="ADAL" clId="{45F4E4AC-E448-4CFC-8659-5625E97F6FD9}" dt="2023-09-27T14:39:40.725" v="12" actId="20577"/>
          <ac:spMkLst>
            <pc:docMk/>
            <pc:sldMk cId="641558324" sldId="256"/>
            <ac:spMk id="33" creationId="{92B4AA2E-9235-4033-920C-EEA45846442C}"/>
          </ac:spMkLst>
        </pc:spChg>
        <pc:spChg chg="mod">
          <ac:chgData name="Rob Hanssen" userId="b370d7e8-5c62-4bb9-8b73-2fd32f1f1d2f" providerId="ADAL" clId="{45F4E4AC-E448-4CFC-8659-5625E97F6FD9}" dt="2023-09-27T14:40:04.034" v="44" actId="20577"/>
          <ac:spMkLst>
            <pc:docMk/>
            <pc:sldMk cId="641558324" sldId="256"/>
            <ac:spMk id="39" creationId="{36A9F7CB-4442-40D9-A839-6D04DEC611E7}"/>
          </ac:spMkLst>
        </pc:spChg>
        <pc:spChg chg="mod">
          <ac:chgData name="Rob Hanssen" userId="b370d7e8-5c62-4bb9-8b73-2fd32f1f1d2f" providerId="ADAL" clId="{45F4E4AC-E448-4CFC-8659-5625E97F6FD9}" dt="2023-09-27T14:40:08.121" v="50" actId="20577"/>
          <ac:spMkLst>
            <pc:docMk/>
            <pc:sldMk cId="641558324" sldId="256"/>
            <ac:spMk id="45" creationId="{1B60F4A0-3D7C-4322-854F-376382EAF7F1}"/>
          </ac:spMkLst>
        </pc:spChg>
        <pc:spChg chg="mod">
          <ac:chgData name="Rob Hanssen" userId="b370d7e8-5c62-4bb9-8b73-2fd32f1f1d2f" providerId="ADAL" clId="{45F4E4AC-E448-4CFC-8659-5625E97F6FD9}" dt="2023-09-27T14:39:52.121" v="32" actId="20577"/>
          <ac:spMkLst>
            <pc:docMk/>
            <pc:sldMk cId="641558324" sldId="256"/>
            <ac:spMk id="51" creationId="{05B58958-6B7C-4658-9F25-FC3E72330B49}"/>
          </ac:spMkLst>
        </pc:spChg>
        <pc:spChg chg="mod">
          <ac:chgData name="Rob Hanssen" userId="b370d7e8-5c62-4bb9-8b73-2fd32f1f1d2f" providerId="ADAL" clId="{45F4E4AC-E448-4CFC-8659-5625E97F6FD9}" dt="2023-09-27T14:40:12.674" v="56" actId="20577"/>
          <ac:spMkLst>
            <pc:docMk/>
            <pc:sldMk cId="641558324" sldId="256"/>
            <ac:spMk id="75" creationId="{B3BDF66E-D8A7-4F6C-9116-48D4DCB5F8E8}"/>
          </ac:spMkLst>
        </pc:spChg>
        <pc:spChg chg="mod">
          <ac:chgData name="Rob Hanssen" userId="b370d7e8-5c62-4bb9-8b73-2fd32f1f1d2f" providerId="ADAL" clId="{45F4E4AC-E448-4CFC-8659-5625E97F6FD9}" dt="2023-09-27T14:39:47.734" v="26" actId="20577"/>
          <ac:spMkLst>
            <pc:docMk/>
            <pc:sldMk cId="641558324" sldId="256"/>
            <ac:spMk id="144" creationId="{F6E4DB85-E6B5-46C3-973C-A79F1C89D2D3}"/>
          </ac:spMkLst>
        </pc:spChg>
        <pc:spChg chg="mod">
          <ac:chgData name="Rob Hanssen" userId="b370d7e8-5c62-4bb9-8b73-2fd32f1f1d2f" providerId="ADAL" clId="{45F4E4AC-E448-4CFC-8659-5625E97F6FD9}" dt="2023-09-27T14:39:35.079" v="6" actId="20577"/>
          <ac:spMkLst>
            <pc:docMk/>
            <pc:sldMk cId="641558324" sldId="256"/>
            <ac:spMk id="150" creationId="{62849358-6A1A-47F5-B4A7-25AC5B4E9AFB}"/>
          </ac:spMkLst>
        </pc:spChg>
        <pc:spChg chg="mod">
          <ac:chgData name="Rob Hanssen" userId="b370d7e8-5c62-4bb9-8b73-2fd32f1f1d2f" providerId="ADAL" clId="{45F4E4AC-E448-4CFC-8659-5625E97F6FD9}" dt="2023-09-27T14:42:01.194" v="110" actId="1035"/>
          <ac:spMkLst>
            <pc:docMk/>
            <pc:sldMk cId="641558324" sldId="256"/>
            <ac:spMk id="222" creationId="{AD12E578-4FBF-47EE-9377-D6003DDAFCF6}"/>
          </ac:spMkLst>
        </pc:spChg>
      </pc:sldChg>
    </pc:docChg>
  </pc:docChgLst>
  <pc:docChgLst>
    <pc:chgData name="Rob Hanssen" userId="5db12a630ae258bb" providerId="Windows Live" clId="Web-{83A1F73D-E59D-4A1F-B498-51AF648665F3}"/>
    <pc:docChg chg="modSld">
      <pc:chgData name="Rob Hanssen" userId="5db12a630ae258bb" providerId="Windows Live" clId="Web-{83A1F73D-E59D-4A1F-B498-51AF648665F3}" dt="2022-09-27T18:48:38.982" v="87" actId="20577"/>
      <pc:docMkLst>
        <pc:docMk/>
      </pc:docMkLst>
      <pc:sldChg chg="delSp modSp">
        <pc:chgData name="Rob Hanssen" userId="5db12a630ae258bb" providerId="Windows Live" clId="Web-{83A1F73D-E59D-4A1F-B498-51AF648665F3}" dt="2022-09-27T18:48:38.982" v="87" actId="20577"/>
        <pc:sldMkLst>
          <pc:docMk/>
          <pc:sldMk cId="641558324" sldId="256"/>
        </pc:sldMkLst>
        <pc:spChg chg="mod">
          <ac:chgData name="Rob Hanssen" userId="5db12a630ae258bb" providerId="Windows Live" clId="Web-{83A1F73D-E59D-4A1F-B498-51AF648665F3}" dt="2022-09-27T18:45:32.992" v="43" actId="20577"/>
          <ac:spMkLst>
            <pc:docMk/>
            <pc:sldMk cId="641558324" sldId="256"/>
            <ac:spMk id="4" creationId="{2F9C4513-8E36-46A5-9EB7-3DAAF0AA9F9A}"/>
          </ac:spMkLst>
        </pc:spChg>
        <pc:spChg chg="mod">
          <ac:chgData name="Rob Hanssen" userId="5db12a630ae258bb" providerId="Windows Live" clId="Web-{83A1F73D-E59D-4A1F-B498-51AF648665F3}" dt="2022-09-27T18:48:38.982" v="87" actId="20577"/>
          <ac:spMkLst>
            <pc:docMk/>
            <pc:sldMk cId="641558324" sldId="256"/>
            <ac:spMk id="8" creationId="{14887F1D-8187-4DC8-B249-6D503D412522}"/>
          </ac:spMkLst>
        </pc:spChg>
        <pc:spChg chg="mod">
          <ac:chgData name="Rob Hanssen" userId="5db12a630ae258bb" providerId="Windows Live" clId="Web-{83A1F73D-E59D-4A1F-B498-51AF648665F3}" dt="2022-09-27T18:45:17.741" v="9" actId="20577"/>
          <ac:spMkLst>
            <pc:docMk/>
            <pc:sldMk cId="641558324" sldId="256"/>
            <ac:spMk id="33" creationId="{92B4AA2E-9235-4033-920C-EEA45846442C}"/>
          </ac:spMkLst>
        </pc:spChg>
        <pc:spChg chg="mod">
          <ac:chgData name="Rob Hanssen" userId="5db12a630ae258bb" providerId="Windows Live" clId="Web-{83A1F73D-E59D-4A1F-B498-51AF648665F3}" dt="2022-09-27T18:45:27.820" v="41" actId="20577"/>
          <ac:spMkLst>
            <pc:docMk/>
            <pc:sldMk cId="641558324" sldId="256"/>
            <ac:spMk id="51" creationId="{05B58958-6B7C-4658-9F25-FC3E72330B49}"/>
          </ac:spMkLst>
        </pc:spChg>
        <pc:spChg chg="mod">
          <ac:chgData name="Rob Hanssen" userId="5db12a630ae258bb" providerId="Windows Live" clId="Web-{83A1F73D-E59D-4A1F-B498-51AF648665F3}" dt="2022-09-27T18:45:22.898" v="21" actId="20577"/>
          <ac:spMkLst>
            <pc:docMk/>
            <pc:sldMk cId="641558324" sldId="256"/>
            <ac:spMk id="144" creationId="{F6E4DB85-E6B5-46C3-973C-A79F1C89D2D3}"/>
          </ac:spMkLst>
        </pc:spChg>
        <pc:spChg chg="mod">
          <ac:chgData name="Rob Hanssen" userId="5db12a630ae258bb" providerId="Windows Live" clId="Web-{83A1F73D-E59D-4A1F-B498-51AF648665F3}" dt="2022-09-27T18:45:13.210" v="1" actId="20577"/>
          <ac:spMkLst>
            <pc:docMk/>
            <pc:sldMk cId="641558324" sldId="256"/>
            <ac:spMk id="150" creationId="{62849358-6A1A-47F5-B4A7-25AC5B4E9AFB}"/>
          </ac:spMkLst>
        </pc:spChg>
        <pc:spChg chg="mod">
          <ac:chgData name="Rob Hanssen" userId="5db12a630ae258bb" providerId="Windows Live" clId="Web-{83A1F73D-E59D-4A1F-B498-51AF648665F3}" dt="2022-09-27T18:48:26.810" v="84" actId="20577"/>
          <ac:spMkLst>
            <pc:docMk/>
            <pc:sldMk cId="641558324" sldId="256"/>
            <ac:spMk id="222" creationId="{AD12E578-4FBF-47EE-9377-D6003DDAFCF6}"/>
          </ac:spMkLst>
        </pc:spChg>
        <pc:picChg chg="del">
          <ac:chgData name="Rob Hanssen" userId="5db12a630ae258bb" providerId="Windows Live" clId="Web-{83A1F73D-E59D-4A1F-B498-51AF648665F3}" dt="2022-09-27T18:45:30.163" v="42"/>
          <ac:picMkLst>
            <pc:docMk/>
            <pc:sldMk cId="641558324" sldId="256"/>
            <ac:picMk id="1026" creationId="{33E4978A-F2B4-4525-A74F-8529204D67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41A9A-2EBE-4B11-850D-12FBFBA2B02E}"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392405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41A9A-2EBE-4B11-850D-12FBFBA2B02E}"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221486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41A9A-2EBE-4B11-850D-12FBFBA2B02E}"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231406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41A9A-2EBE-4B11-850D-12FBFBA2B02E}"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276580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741A9A-2EBE-4B11-850D-12FBFBA2B02E}" type="datetimeFigureOut">
              <a:rPr lang="en-US" smtClean="0"/>
              <a:t>2024-09-18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258731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741A9A-2EBE-4B11-850D-12FBFBA2B02E}" type="datetimeFigureOut">
              <a:rPr lang="en-US" smtClean="0"/>
              <a:t>2024-09-18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213522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41A9A-2EBE-4B11-850D-12FBFBA2B02E}" type="datetimeFigureOut">
              <a:rPr lang="en-US" smtClean="0"/>
              <a:t>2024-09-18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95299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41A9A-2EBE-4B11-850D-12FBFBA2B02E}" type="datetimeFigureOut">
              <a:rPr lang="en-US" smtClean="0"/>
              <a:t>2024-09-18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358951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1A9A-2EBE-4B11-850D-12FBFBA2B02E}" type="datetimeFigureOut">
              <a:rPr lang="en-US" smtClean="0"/>
              <a:t>2024-09-18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190872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9741A9A-2EBE-4B11-850D-12FBFBA2B02E}" type="datetimeFigureOut">
              <a:rPr lang="en-US" smtClean="0"/>
              <a:t>2024-09-18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391194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9741A9A-2EBE-4B11-850D-12FBFBA2B02E}" type="datetimeFigureOut">
              <a:rPr lang="en-US" smtClean="0"/>
              <a:t>2024-09-18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914CF-FC13-44DE-B2AE-901C3DCC49A6}" type="slidenum">
              <a:rPr lang="en-US" smtClean="0"/>
              <a:t>‹#›</a:t>
            </a:fld>
            <a:endParaRPr lang="en-US"/>
          </a:p>
        </p:txBody>
      </p:sp>
    </p:spTree>
    <p:extLst>
      <p:ext uri="{BB962C8B-B14F-4D97-AF65-F5344CB8AC3E}">
        <p14:creationId xmlns:p14="http://schemas.microsoft.com/office/powerpoint/2010/main" val="46694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9741A9A-2EBE-4B11-850D-12FBFBA2B02E}" type="datetimeFigureOut">
              <a:rPr lang="en-US" smtClean="0"/>
              <a:t>2024-09-18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17914CF-FC13-44DE-B2AE-901C3DCC49A6}" type="slidenum">
              <a:rPr lang="en-US" smtClean="0"/>
              <a:t>‹#›</a:t>
            </a:fld>
            <a:endParaRPr lang="en-US"/>
          </a:p>
        </p:txBody>
      </p:sp>
    </p:spTree>
    <p:extLst>
      <p:ext uri="{BB962C8B-B14F-4D97-AF65-F5344CB8AC3E}">
        <p14:creationId xmlns:p14="http://schemas.microsoft.com/office/powerpoint/2010/main" val="691939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scglenlak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9C4513-8E36-46A5-9EB7-3DAAF0AA9F9A}"/>
              </a:ext>
            </a:extLst>
          </p:cNvPr>
          <p:cNvSpPr txBox="1"/>
          <p:nvPr/>
        </p:nvSpPr>
        <p:spPr>
          <a:xfrm>
            <a:off x="1366673" y="205421"/>
            <a:ext cx="4254178" cy="461665"/>
          </a:xfrm>
          <a:prstGeom prst="rect">
            <a:avLst/>
          </a:prstGeom>
          <a:noFill/>
        </p:spPr>
        <p:txBody>
          <a:bodyPr wrap="none" lIns="91440" tIns="45720" rIns="91440" bIns="45720" rtlCol="0" anchor="t">
            <a:spAutoFit/>
          </a:bodyPr>
          <a:lstStyle/>
          <a:p>
            <a:r>
              <a:rPr lang="en-US" sz="2400" dirty="0"/>
              <a:t>2025 Board Of Directors Election</a:t>
            </a:r>
          </a:p>
        </p:txBody>
      </p:sp>
      <p:sp>
        <p:nvSpPr>
          <p:cNvPr id="8" name="TextBox 7">
            <a:extLst>
              <a:ext uri="{FF2B5EF4-FFF2-40B4-BE49-F238E27FC236}">
                <a16:creationId xmlns:a16="http://schemas.microsoft.com/office/drawing/2014/main" id="{14887F1D-8187-4DC8-B249-6D503D412522}"/>
              </a:ext>
            </a:extLst>
          </p:cNvPr>
          <p:cNvSpPr txBox="1"/>
          <p:nvPr/>
        </p:nvSpPr>
        <p:spPr>
          <a:xfrm>
            <a:off x="249247" y="855791"/>
            <a:ext cx="6500803" cy="144655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100" dirty="0"/>
              <a:t>Please read the instructions at the bottom of this page</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Cast up to </a:t>
            </a:r>
            <a:r>
              <a:rPr lang="en-US" sz="1100" u="sng" dirty="0"/>
              <a:t>three votes </a:t>
            </a:r>
            <a:r>
              <a:rPr lang="en-US" sz="1100" dirty="0"/>
              <a:t>for the 2025 Board of Directors elections</a:t>
            </a:r>
            <a:endParaRPr lang="en-US" sz="1100" dirty="0">
              <a:cs typeface="Calibri"/>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Your ballot must be delivered or mailed to Hinson Management by February 6, 2025; or handed in at the Annual Meeting on February 8</a:t>
            </a:r>
            <a:r>
              <a:rPr lang="en-US" sz="1100" baseline="30000" dirty="0"/>
              <a:t>th</a:t>
            </a:r>
            <a:r>
              <a:rPr lang="en-US" sz="1100" dirty="0"/>
              <a: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Information on the nominees can be found on our website: </a:t>
            </a:r>
            <a:r>
              <a:rPr lang="en-US" sz="1100" dirty="0">
                <a:hlinkClick r:id="rId2"/>
              </a:rPr>
              <a:t>www.scglenlake.com</a:t>
            </a:r>
            <a:r>
              <a:rPr lang="en-US" sz="1100" dirty="0"/>
              <a:t> </a:t>
            </a:r>
            <a:endParaRPr lang="en-US" sz="1100" dirty="0">
              <a:cs typeface="Calibri"/>
            </a:endParaRPr>
          </a:p>
        </p:txBody>
      </p:sp>
      <p:grpSp>
        <p:nvGrpSpPr>
          <p:cNvPr id="141" name="Group 140">
            <a:extLst>
              <a:ext uri="{FF2B5EF4-FFF2-40B4-BE49-F238E27FC236}">
                <a16:creationId xmlns:a16="http://schemas.microsoft.com/office/drawing/2014/main" id="{C778F8AC-3DDC-4ACA-BD9B-FB30B2F95983}"/>
              </a:ext>
            </a:extLst>
          </p:cNvPr>
          <p:cNvGrpSpPr/>
          <p:nvPr/>
        </p:nvGrpSpPr>
        <p:grpSpPr>
          <a:xfrm>
            <a:off x="1391185" y="4319064"/>
            <a:ext cx="1554480" cy="307777"/>
            <a:chOff x="1107230" y="4308268"/>
            <a:chExt cx="1554480" cy="307777"/>
          </a:xfrm>
        </p:grpSpPr>
        <p:grpSp>
          <p:nvGrpSpPr>
            <p:cNvPr id="142" name="Group 141">
              <a:extLst>
                <a:ext uri="{FF2B5EF4-FFF2-40B4-BE49-F238E27FC236}">
                  <a16:creationId xmlns:a16="http://schemas.microsoft.com/office/drawing/2014/main" id="{27193709-14DF-43E2-8427-353C106C6FB8}"/>
                </a:ext>
              </a:extLst>
            </p:cNvPr>
            <p:cNvGrpSpPr/>
            <p:nvPr/>
          </p:nvGrpSpPr>
          <p:grpSpPr>
            <a:xfrm>
              <a:off x="1107230" y="4369500"/>
              <a:ext cx="182880" cy="182880"/>
              <a:chOff x="981308" y="2810107"/>
              <a:chExt cx="270000" cy="270000"/>
            </a:xfrm>
          </p:grpSpPr>
          <p:sp>
            <p:nvSpPr>
              <p:cNvPr id="145" name="Rectangle 144">
                <a:extLst>
                  <a:ext uri="{FF2B5EF4-FFF2-40B4-BE49-F238E27FC236}">
                    <a16:creationId xmlns:a16="http://schemas.microsoft.com/office/drawing/2014/main" id="{787B300E-CE6C-4F9C-B273-A4D6F90CC541}"/>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DBD9FA0-A7E3-4EE7-A5D7-2C17E6D86174}"/>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3" name="Straight Connector 142">
              <a:extLst>
                <a:ext uri="{FF2B5EF4-FFF2-40B4-BE49-F238E27FC236}">
                  <a16:creationId xmlns:a16="http://schemas.microsoft.com/office/drawing/2014/main" id="{0BA0E95E-5583-4D8B-9A26-7192F1FDF453}"/>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6E4DB85-E6B5-46C3-973C-A79F1C89D2D3}"/>
                </a:ext>
              </a:extLst>
            </p:cNvPr>
            <p:cNvSpPr txBox="1"/>
            <p:nvPr/>
          </p:nvSpPr>
          <p:spPr>
            <a:xfrm>
              <a:off x="1279340" y="4308268"/>
              <a:ext cx="788999" cy="307777"/>
            </a:xfrm>
            <a:prstGeom prst="rect">
              <a:avLst/>
            </a:prstGeom>
            <a:noFill/>
          </p:spPr>
          <p:txBody>
            <a:bodyPr wrap="none" lIns="91440" tIns="45720" rIns="91440" bIns="45720" rtlCol="0" anchor="t">
              <a:spAutoFit/>
            </a:bodyPr>
            <a:lstStyle/>
            <a:p>
              <a:r>
                <a:rPr lang="en-US" sz="1400" dirty="0">
                  <a:solidFill>
                    <a:srgbClr val="333333"/>
                  </a:solidFill>
                  <a:latin typeface="trebuchet ms" panose="020B0603020202020204" pitchFamily="34" charset="0"/>
                </a:rPr>
                <a:t>Name 3</a:t>
              </a:r>
            </a:p>
          </p:txBody>
        </p:sp>
      </p:grpSp>
      <p:grpSp>
        <p:nvGrpSpPr>
          <p:cNvPr id="147" name="Group 146">
            <a:extLst>
              <a:ext uri="{FF2B5EF4-FFF2-40B4-BE49-F238E27FC236}">
                <a16:creationId xmlns:a16="http://schemas.microsoft.com/office/drawing/2014/main" id="{5F14DC5F-49A2-4E9C-B050-555474823387}"/>
              </a:ext>
            </a:extLst>
          </p:cNvPr>
          <p:cNvGrpSpPr/>
          <p:nvPr/>
        </p:nvGrpSpPr>
        <p:grpSpPr>
          <a:xfrm>
            <a:off x="1391185" y="2994572"/>
            <a:ext cx="1554480" cy="307777"/>
            <a:chOff x="1107230" y="4308268"/>
            <a:chExt cx="1554480" cy="307777"/>
          </a:xfrm>
        </p:grpSpPr>
        <p:grpSp>
          <p:nvGrpSpPr>
            <p:cNvPr id="148" name="Group 147">
              <a:extLst>
                <a:ext uri="{FF2B5EF4-FFF2-40B4-BE49-F238E27FC236}">
                  <a16:creationId xmlns:a16="http://schemas.microsoft.com/office/drawing/2014/main" id="{8E84C4DB-5056-46D6-BA5A-F5DC41379B56}"/>
                </a:ext>
              </a:extLst>
            </p:cNvPr>
            <p:cNvGrpSpPr/>
            <p:nvPr/>
          </p:nvGrpSpPr>
          <p:grpSpPr>
            <a:xfrm>
              <a:off x="1107230" y="4369500"/>
              <a:ext cx="182880" cy="182880"/>
              <a:chOff x="981308" y="2810107"/>
              <a:chExt cx="270000" cy="270000"/>
            </a:xfrm>
          </p:grpSpPr>
          <p:sp>
            <p:nvSpPr>
              <p:cNvPr id="186" name="Rectangle 185">
                <a:extLst>
                  <a:ext uri="{FF2B5EF4-FFF2-40B4-BE49-F238E27FC236}">
                    <a16:creationId xmlns:a16="http://schemas.microsoft.com/office/drawing/2014/main" id="{14367C89-2C4F-43BC-BB62-D50C6DF3CBFA}"/>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3B5F9E46-FC2A-4614-8891-C26049182BD4}"/>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9" name="Straight Connector 148">
              <a:extLst>
                <a:ext uri="{FF2B5EF4-FFF2-40B4-BE49-F238E27FC236}">
                  <a16:creationId xmlns:a16="http://schemas.microsoft.com/office/drawing/2014/main" id="{AB145D6B-A717-4A53-85A1-6AE8F2564311}"/>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62849358-6A1A-47F5-B4A7-25AC5B4E9AFB}"/>
                </a:ext>
              </a:extLst>
            </p:cNvPr>
            <p:cNvSpPr txBox="1"/>
            <p:nvPr/>
          </p:nvSpPr>
          <p:spPr>
            <a:xfrm>
              <a:off x="1279340" y="4308268"/>
              <a:ext cx="750526" cy="307777"/>
            </a:xfrm>
            <a:prstGeom prst="rect">
              <a:avLst/>
            </a:prstGeom>
            <a:noFill/>
          </p:spPr>
          <p:txBody>
            <a:bodyPr wrap="none" lIns="91440" tIns="45720" rIns="91440" bIns="45720" rtlCol="0" anchor="t">
              <a:spAutoFit/>
            </a:bodyPr>
            <a:lstStyle/>
            <a:p>
              <a:r>
                <a:rPr lang="en-US" sz="1400" dirty="0"/>
                <a:t>Name 1</a:t>
              </a:r>
            </a:p>
          </p:txBody>
        </p:sp>
      </p:grpSp>
      <p:pic>
        <p:nvPicPr>
          <p:cNvPr id="215" name="Picture 214">
            <a:extLst>
              <a:ext uri="{FF2B5EF4-FFF2-40B4-BE49-F238E27FC236}">
                <a16:creationId xmlns:a16="http://schemas.microsoft.com/office/drawing/2014/main" id="{6920943A-9CB2-4C86-9954-8AB5D82B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247" y="257016"/>
            <a:ext cx="1039658" cy="4178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2" name="TextBox 221">
            <a:extLst>
              <a:ext uri="{FF2B5EF4-FFF2-40B4-BE49-F238E27FC236}">
                <a16:creationId xmlns:a16="http://schemas.microsoft.com/office/drawing/2014/main" id="{AD12E578-4FBF-47EE-9377-D6003DDAFCF6}"/>
              </a:ext>
            </a:extLst>
          </p:cNvPr>
          <p:cNvSpPr txBox="1"/>
          <p:nvPr/>
        </p:nvSpPr>
        <p:spPr>
          <a:xfrm>
            <a:off x="249247" y="6569714"/>
            <a:ext cx="6305550" cy="2381101"/>
          </a:xfrm>
          <a:prstGeom prst="rect">
            <a:avLst/>
          </a:prstGeom>
          <a:noFill/>
          <a:ln>
            <a:solidFill>
              <a:schemeClr val="tx1"/>
            </a:solidFill>
          </a:ln>
        </p:spPr>
        <p:txBody>
          <a:bodyPr wrap="square" lIns="91440" tIns="45720" rIns="91440" bIns="45720" rtlCol="0" anchor="t">
            <a:spAutoFit/>
          </a:bodyPr>
          <a:lstStyle/>
          <a:p>
            <a:r>
              <a:rPr lang="en-US" sz="1100" b="1" dirty="0"/>
              <a:t>INSTRUCTIONS</a:t>
            </a:r>
          </a:p>
          <a:p>
            <a:pPr marL="285750" indent="-285750">
              <a:buFont typeface="Arial" panose="020B0604020202020204" pitchFamily="34" charset="0"/>
              <a:buChar char="•"/>
            </a:pPr>
            <a:endParaRPr lang="en-US" sz="1100" dirty="0"/>
          </a:p>
          <a:p>
            <a:pPr marL="171450" indent="-171450">
              <a:lnSpc>
                <a:spcPct val="107000"/>
              </a:lnSpc>
              <a:spcAft>
                <a:spcPts val="800"/>
              </a:spcAft>
              <a:buFont typeface="Arial" panose="020B0604020202020204" pitchFamily="34" charset="0"/>
              <a:buChar char="•"/>
            </a:pPr>
            <a:r>
              <a:rPr lang="en-US" sz="1100" dirty="0"/>
              <a:t>Each lot may vote on one (1) ballot form for no more than three (3) nominees. </a:t>
            </a:r>
            <a:endParaRPr lang="en-US" sz="1100" dirty="0">
              <a:cs typeface="Calibri"/>
            </a:endParaRPr>
          </a:p>
          <a:p>
            <a:pPr marL="171450" indent="-171450">
              <a:lnSpc>
                <a:spcPct val="107000"/>
              </a:lnSpc>
              <a:spcAft>
                <a:spcPts val="800"/>
              </a:spcAft>
              <a:buFont typeface="Arial" panose="020B0604020202020204" pitchFamily="34" charset="0"/>
              <a:buChar char="•"/>
            </a:pPr>
            <a:r>
              <a:rPr lang="en-US" sz="1100" dirty="0"/>
              <a:t>Blank votes and votes for less than four nominees are allowed and will count toward the required 120 vote quorum if they are submitted in accordance with the “How to Return Your Ballot” instructions on the back of this ballot. The ballot and signed envelope are a proxy for presence.</a:t>
            </a:r>
            <a:endParaRPr lang="en-US" sz="1100" dirty="0">
              <a:cs typeface="Calibri"/>
            </a:endParaRPr>
          </a:p>
          <a:p>
            <a:pPr marL="171450" marR="0" indent="-171450">
              <a:lnSpc>
                <a:spcPct val="107000"/>
              </a:lnSpc>
              <a:spcBef>
                <a:spcPts val="0"/>
              </a:spcBef>
              <a:spcAft>
                <a:spcPts val="800"/>
              </a:spcAft>
              <a:buFont typeface="Arial" panose="020B0604020202020204" pitchFamily="34" charset="0"/>
              <a:buChar char="•"/>
            </a:pPr>
            <a:r>
              <a:rPr lang="en-US" sz="1100" dirty="0"/>
              <a:t>Vote by clearly filling in the circle by each nominee’s name in pen or pencil.</a:t>
            </a:r>
          </a:p>
          <a:p>
            <a:pPr marL="171450" marR="0" indent="-171450">
              <a:lnSpc>
                <a:spcPct val="107000"/>
              </a:lnSpc>
              <a:spcBef>
                <a:spcPts val="0"/>
              </a:spcBef>
              <a:spcAft>
                <a:spcPts val="800"/>
              </a:spcAft>
              <a:buFont typeface="Arial" panose="020B0604020202020204" pitchFamily="34" charset="0"/>
              <a:buChar char="•"/>
            </a:pPr>
            <a:r>
              <a:rPr lang="en-US" sz="1100" dirty="0"/>
              <a:t>Only one (1) vote per nominee is allowed.</a:t>
            </a:r>
          </a:p>
          <a:p>
            <a:pPr marL="171450" marR="0" indent="-171450">
              <a:lnSpc>
                <a:spcPct val="107000"/>
              </a:lnSpc>
              <a:spcBef>
                <a:spcPts val="0"/>
              </a:spcBef>
              <a:spcAft>
                <a:spcPts val="800"/>
              </a:spcAft>
              <a:buFont typeface="Arial" panose="020B0604020202020204" pitchFamily="34" charset="0"/>
              <a:buChar char="•"/>
            </a:pPr>
            <a:r>
              <a:rPr lang="en-US" sz="1100" dirty="0"/>
              <a:t>Do not leave any identifying information on your ballot form.</a:t>
            </a:r>
          </a:p>
          <a:p>
            <a:r>
              <a:rPr lang="en-US" sz="1100" b="1" dirty="0"/>
              <a:t>Deviations from these rules can invalidate your vote.</a:t>
            </a:r>
          </a:p>
        </p:txBody>
      </p:sp>
      <p:grpSp>
        <p:nvGrpSpPr>
          <p:cNvPr id="30" name="Group 29">
            <a:extLst>
              <a:ext uri="{FF2B5EF4-FFF2-40B4-BE49-F238E27FC236}">
                <a16:creationId xmlns:a16="http://schemas.microsoft.com/office/drawing/2014/main" id="{A391B419-0978-44C2-B040-131DA882FCD9}"/>
              </a:ext>
            </a:extLst>
          </p:cNvPr>
          <p:cNvGrpSpPr/>
          <p:nvPr/>
        </p:nvGrpSpPr>
        <p:grpSpPr>
          <a:xfrm>
            <a:off x="1391185" y="3656818"/>
            <a:ext cx="1554480" cy="307777"/>
            <a:chOff x="1107230" y="4308268"/>
            <a:chExt cx="1554480" cy="307777"/>
          </a:xfrm>
        </p:grpSpPr>
        <p:grpSp>
          <p:nvGrpSpPr>
            <p:cNvPr id="31" name="Group 30">
              <a:extLst>
                <a:ext uri="{FF2B5EF4-FFF2-40B4-BE49-F238E27FC236}">
                  <a16:creationId xmlns:a16="http://schemas.microsoft.com/office/drawing/2014/main" id="{3EF6FE1D-C000-456C-9736-37051EA3B12F}"/>
                </a:ext>
              </a:extLst>
            </p:cNvPr>
            <p:cNvGrpSpPr/>
            <p:nvPr/>
          </p:nvGrpSpPr>
          <p:grpSpPr>
            <a:xfrm>
              <a:off x="1107230" y="4369500"/>
              <a:ext cx="182880" cy="182880"/>
              <a:chOff x="981308" y="2810107"/>
              <a:chExt cx="270000" cy="270000"/>
            </a:xfrm>
          </p:grpSpPr>
          <p:sp>
            <p:nvSpPr>
              <p:cNvPr id="34" name="Rectangle 33">
                <a:extLst>
                  <a:ext uri="{FF2B5EF4-FFF2-40B4-BE49-F238E27FC236}">
                    <a16:creationId xmlns:a16="http://schemas.microsoft.com/office/drawing/2014/main" id="{93B1662F-9551-4491-BA5D-8455D2972625}"/>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BE212B0-5F5A-40E2-A298-8122F4C73C74}"/>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a:extLst>
                <a:ext uri="{FF2B5EF4-FFF2-40B4-BE49-F238E27FC236}">
                  <a16:creationId xmlns:a16="http://schemas.microsoft.com/office/drawing/2014/main" id="{D5028E76-FD1B-4D80-9A05-59D3E1F3768C}"/>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4AA2E-9235-4033-920C-EEA45846442C}"/>
                </a:ext>
              </a:extLst>
            </p:cNvPr>
            <p:cNvSpPr txBox="1"/>
            <p:nvPr/>
          </p:nvSpPr>
          <p:spPr>
            <a:xfrm>
              <a:off x="1279340" y="4308268"/>
              <a:ext cx="788999" cy="307777"/>
            </a:xfrm>
            <a:prstGeom prst="rect">
              <a:avLst/>
            </a:prstGeom>
            <a:noFill/>
          </p:spPr>
          <p:txBody>
            <a:bodyPr wrap="none" lIns="91440" tIns="45720" rIns="91440" bIns="45720" rtlCol="0" anchor="t">
              <a:spAutoFit/>
            </a:bodyPr>
            <a:lstStyle/>
            <a:p>
              <a:r>
                <a:rPr lang="en-US" sz="1400" dirty="0">
                  <a:solidFill>
                    <a:srgbClr val="333333"/>
                  </a:solidFill>
                  <a:latin typeface="trebuchet ms" panose="020B0603020202020204" pitchFamily="34" charset="0"/>
                </a:rPr>
                <a:t>Name 2</a:t>
              </a:r>
            </a:p>
          </p:txBody>
        </p:sp>
      </p:grpSp>
      <p:grpSp>
        <p:nvGrpSpPr>
          <p:cNvPr id="24" name="Group 23">
            <a:extLst>
              <a:ext uri="{FF2B5EF4-FFF2-40B4-BE49-F238E27FC236}">
                <a16:creationId xmlns:a16="http://schemas.microsoft.com/office/drawing/2014/main" id="{81FF8400-12D7-47E4-B3AF-7A8FBFAD510A}"/>
              </a:ext>
            </a:extLst>
          </p:cNvPr>
          <p:cNvGrpSpPr/>
          <p:nvPr/>
        </p:nvGrpSpPr>
        <p:grpSpPr>
          <a:xfrm>
            <a:off x="4003281" y="2994572"/>
            <a:ext cx="1554480" cy="307777"/>
            <a:chOff x="1107230" y="4308268"/>
            <a:chExt cx="1554480" cy="307777"/>
          </a:xfrm>
        </p:grpSpPr>
        <p:grpSp>
          <p:nvGrpSpPr>
            <p:cNvPr id="25" name="Group 24">
              <a:extLst>
                <a:ext uri="{FF2B5EF4-FFF2-40B4-BE49-F238E27FC236}">
                  <a16:creationId xmlns:a16="http://schemas.microsoft.com/office/drawing/2014/main" id="{A2435157-2B9C-4C63-9C85-8A80CF59D9D0}"/>
                </a:ext>
              </a:extLst>
            </p:cNvPr>
            <p:cNvGrpSpPr/>
            <p:nvPr/>
          </p:nvGrpSpPr>
          <p:grpSpPr>
            <a:xfrm>
              <a:off x="1107230" y="4369500"/>
              <a:ext cx="182880" cy="182880"/>
              <a:chOff x="981308" y="2810107"/>
              <a:chExt cx="270000" cy="270000"/>
            </a:xfrm>
          </p:grpSpPr>
          <p:sp>
            <p:nvSpPr>
              <p:cNvPr id="28" name="Rectangle 27">
                <a:extLst>
                  <a:ext uri="{FF2B5EF4-FFF2-40B4-BE49-F238E27FC236}">
                    <a16:creationId xmlns:a16="http://schemas.microsoft.com/office/drawing/2014/main" id="{3441081C-54D3-48BF-A393-BDA0C8753C36}"/>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D7989FE-A25D-4A9A-B132-7FED5DC4F355}"/>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a:extLst>
                <a:ext uri="{FF2B5EF4-FFF2-40B4-BE49-F238E27FC236}">
                  <a16:creationId xmlns:a16="http://schemas.microsoft.com/office/drawing/2014/main" id="{756CFDD6-23B3-49AA-B1C6-F172E1D5874C}"/>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94E233A-D1A7-4A93-9B17-9C8DADF1519C}"/>
                </a:ext>
              </a:extLst>
            </p:cNvPr>
            <p:cNvSpPr txBox="1"/>
            <p:nvPr/>
          </p:nvSpPr>
          <p:spPr>
            <a:xfrm>
              <a:off x="1279340" y="4308268"/>
              <a:ext cx="750526" cy="307777"/>
            </a:xfrm>
            <a:prstGeom prst="rect">
              <a:avLst/>
            </a:prstGeom>
            <a:noFill/>
          </p:spPr>
          <p:txBody>
            <a:bodyPr wrap="none" rtlCol="0">
              <a:spAutoFit/>
            </a:bodyPr>
            <a:lstStyle/>
            <a:p>
              <a:r>
                <a:rPr lang="en-US" sz="1400" dirty="0"/>
                <a:t>Name 5</a:t>
              </a:r>
            </a:p>
          </p:txBody>
        </p:sp>
      </p:grpSp>
      <p:grpSp>
        <p:nvGrpSpPr>
          <p:cNvPr id="36" name="Group 35">
            <a:extLst>
              <a:ext uri="{FF2B5EF4-FFF2-40B4-BE49-F238E27FC236}">
                <a16:creationId xmlns:a16="http://schemas.microsoft.com/office/drawing/2014/main" id="{2758AFBA-A3F5-4619-95FA-782BD123FA02}"/>
              </a:ext>
            </a:extLst>
          </p:cNvPr>
          <p:cNvGrpSpPr/>
          <p:nvPr/>
        </p:nvGrpSpPr>
        <p:grpSpPr>
          <a:xfrm>
            <a:off x="4003281" y="3656818"/>
            <a:ext cx="1554480" cy="307777"/>
            <a:chOff x="1107230" y="4308268"/>
            <a:chExt cx="1554480" cy="307777"/>
          </a:xfrm>
        </p:grpSpPr>
        <p:grpSp>
          <p:nvGrpSpPr>
            <p:cNvPr id="37" name="Group 36">
              <a:extLst>
                <a:ext uri="{FF2B5EF4-FFF2-40B4-BE49-F238E27FC236}">
                  <a16:creationId xmlns:a16="http://schemas.microsoft.com/office/drawing/2014/main" id="{1114A8D9-E025-409A-9916-F083AA8F2CDB}"/>
                </a:ext>
              </a:extLst>
            </p:cNvPr>
            <p:cNvGrpSpPr/>
            <p:nvPr/>
          </p:nvGrpSpPr>
          <p:grpSpPr>
            <a:xfrm>
              <a:off x="1107230" y="4369500"/>
              <a:ext cx="182880" cy="182880"/>
              <a:chOff x="981308" y="2810107"/>
              <a:chExt cx="270000" cy="270000"/>
            </a:xfrm>
          </p:grpSpPr>
          <p:sp>
            <p:nvSpPr>
              <p:cNvPr id="40" name="Rectangle 39">
                <a:extLst>
                  <a:ext uri="{FF2B5EF4-FFF2-40B4-BE49-F238E27FC236}">
                    <a16:creationId xmlns:a16="http://schemas.microsoft.com/office/drawing/2014/main" id="{AAF091DE-D75E-462F-B071-58249E1E0853}"/>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7BDFA5-F3ED-4FD1-A901-27E6A0433A0E}"/>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Connector 37">
              <a:extLst>
                <a:ext uri="{FF2B5EF4-FFF2-40B4-BE49-F238E27FC236}">
                  <a16:creationId xmlns:a16="http://schemas.microsoft.com/office/drawing/2014/main" id="{786DD06A-CD0C-493A-A464-4AB9A6E8DE1A}"/>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A9F7CB-4442-40D9-A839-6D04DEC611E7}"/>
                </a:ext>
              </a:extLst>
            </p:cNvPr>
            <p:cNvSpPr txBox="1"/>
            <p:nvPr/>
          </p:nvSpPr>
          <p:spPr>
            <a:xfrm>
              <a:off x="1279340" y="4308268"/>
              <a:ext cx="750526" cy="307777"/>
            </a:xfrm>
            <a:prstGeom prst="rect">
              <a:avLst/>
            </a:prstGeom>
            <a:noFill/>
          </p:spPr>
          <p:txBody>
            <a:bodyPr wrap="none" rtlCol="0">
              <a:spAutoFit/>
            </a:bodyPr>
            <a:lstStyle/>
            <a:p>
              <a:r>
                <a:rPr lang="en-US" sz="1400" dirty="0"/>
                <a:t>Name 6</a:t>
              </a:r>
            </a:p>
          </p:txBody>
        </p:sp>
      </p:grpSp>
      <p:grpSp>
        <p:nvGrpSpPr>
          <p:cNvPr id="42" name="Group 41">
            <a:extLst>
              <a:ext uri="{FF2B5EF4-FFF2-40B4-BE49-F238E27FC236}">
                <a16:creationId xmlns:a16="http://schemas.microsoft.com/office/drawing/2014/main" id="{C23623CC-F5AA-462A-A06A-4444BFF50EED}"/>
              </a:ext>
            </a:extLst>
          </p:cNvPr>
          <p:cNvGrpSpPr/>
          <p:nvPr/>
        </p:nvGrpSpPr>
        <p:grpSpPr>
          <a:xfrm>
            <a:off x="4003281" y="4319064"/>
            <a:ext cx="1554480" cy="307777"/>
            <a:chOff x="1107230" y="4308268"/>
            <a:chExt cx="1554480" cy="307777"/>
          </a:xfrm>
        </p:grpSpPr>
        <p:grpSp>
          <p:nvGrpSpPr>
            <p:cNvPr id="43" name="Group 42">
              <a:extLst>
                <a:ext uri="{FF2B5EF4-FFF2-40B4-BE49-F238E27FC236}">
                  <a16:creationId xmlns:a16="http://schemas.microsoft.com/office/drawing/2014/main" id="{EE2838B2-3DD1-4320-883D-138BD6C5C4C5}"/>
                </a:ext>
              </a:extLst>
            </p:cNvPr>
            <p:cNvGrpSpPr/>
            <p:nvPr/>
          </p:nvGrpSpPr>
          <p:grpSpPr>
            <a:xfrm>
              <a:off x="1107230" y="4369500"/>
              <a:ext cx="182880" cy="182880"/>
              <a:chOff x="981308" y="2810107"/>
              <a:chExt cx="270000" cy="270000"/>
            </a:xfrm>
          </p:grpSpPr>
          <p:sp>
            <p:nvSpPr>
              <p:cNvPr id="46" name="Rectangle 45">
                <a:extLst>
                  <a:ext uri="{FF2B5EF4-FFF2-40B4-BE49-F238E27FC236}">
                    <a16:creationId xmlns:a16="http://schemas.microsoft.com/office/drawing/2014/main" id="{F888E2E0-D467-4E9B-95DC-1A7B7DB8945D}"/>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D012981-7309-444D-952A-CF2BD21758B0}"/>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A8AA9C21-DB68-4869-B985-77784E971E9A}"/>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B60F4A0-3D7C-4322-854F-376382EAF7F1}"/>
                </a:ext>
              </a:extLst>
            </p:cNvPr>
            <p:cNvSpPr txBox="1"/>
            <p:nvPr/>
          </p:nvSpPr>
          <p:spPr>
            <a:xfrm>
              <a:off x="1279340" y="4308268"/>
              <a:ext cx="750526" cy="307777"/>
            </a:xfrm>
            <a:prstGeom prst="rect">
              <a:avLst/>
            </a:prstGeom>
            <a:noFill/>
          </p:spPr>
          <p:txBody>
            <a:bodyPr wrap="none" rtlCol="0">
              <a:spAutoFit/>
            </a:bodyPr>
            <a:lstStyle/>
            <a:p>
              <a:r>
                <a:rPr lang="en-US" sz="1400" dirty="0"/>
                <a:t>Name 7</a:t>
              </a:r>
            </a:p>
          </p:txBody>
        </p:sp>
      </p:grpSp>
      <p:grpSp>
        <p:nvGrpSpPr>
          <p:cNvPr id="48" name="Group 47">
            <a:extLst>
              <a:ext uri="{FF2B5EF4-FFF2-40B4-BE49-F238E27FC236}">
                <a16:creationId xmlns:a16="http://schemas.microsoft.com/office/drawing/2014/main" id="{DA4ED072-A293-407A-8C78-2D6F868056FA}"/>
              </a:ext>
            </a:extLst>
          </p:cNvPr>
          <p:cNvGrpSpPr/>
          <p:nvPr/>
        </p:nvGrpSpPr>
        <p:grpSpPr>
          <a:xfrm>
            <a:off x="1391185" y="4981310"/>
            <a:ext cx="1554480" cy="307777"/>
            <a:chOff x="1107230" y="4308268"/>
            <a:chExt cx="1554480" cy="307777"/>
          </a:xfrm>
        </p:grpSpPr>
        <p:grpSp>
          <p:nvGrpSpPr>
            <p:cNvPr id="49" name="Group 48">
              <a:extLst>
                <a:ext uri="{FF2B5EF4-FFF2-40B4-BE49-F238E27FC236}">
                  <a16:creationId xmlns:a16="http://schemas.microsoft.com/office/drawing/2014/main" id="{26B6A6DD-02E9-49D5-82CC-74A248E80244}"/>
                </a:ext>
              </a:extLst>
            </p:cNvPr>
            <p:cNvGrpSpPr/>
            <p:nvPr/>
          </p:nvGrpSpPr>
          <p:grpSpPr>
            <a:xfrm>
              <a:off x="1107230" y="4369500"/>
              <a:ext cx="182880" cy="182880"/>
              <a:chOff x="981308" y="2810107"/>
              <a:chExt cx="270000" cy="270000"/>
            </a:xfrm>
          </p:grpSpPr>
          <p:sp>
            <p:nvSpPr>
              <p:cNvPr id="52" name="Rectangle 51">
                <a:extLst>
                  <a:ext uri="{FF2B5EF4-FFF2-40B4-BE49-F238E27FC236}">
                    <a16:creationId xmlns:a16="http://schemas.microsoft.com/office/drawing/2014/main" id="{5A88A82A-AE85-40A2-9E69-09B12DBD78CE}"/>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0DB9B1E-E8BB-4E8A-86E3-0714BEA0F336}"/>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a:extLst>
                <a:ext uri="{FF2B5EF4-FFF2-40B4-BE49-F238E27FC236}">
                  <a16:creationId xmlns:a16="http://schemas.microsoft.com/office/drawing/2014/main" id="{818AA8E1-7809-4D05-A566-8755AACF6380}"/>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5B58958-6B7C-4658-9F25-FC3E72330B49}"/>
                </a:ext>
              </a:extLst>
            </p:cNvPr>
            <p:cNvSpPr txBox="1"/>
            <p:nvPr/>
          </p:nvSpPr>
          <p:spPr>
            <a:xfrm>
              <a:off x="1279340" y="4308268"/>
              <a:ext cx="788999" cy="307777"/>
            </a:xfrm>
            <a:prstGeom prst="rect">
              <a:avLst/>
            </a:prstGeom>
            <a:noFill/>
          </p:spPr>
          <p:txBody>
            <a:bodyPr wrap="none" lIns="91440" tIns="45720" rIns="91440" bIns="45720" rtlCol="0" anchor="t">
              <a:spAutoFit/>
            </a:bodyPr>
            <a:lstStyle/>
            <a:p>
              <a:r>
                <a:rPr lang="en-US" sz="1400" b="0" i="0" dirty="0">
                  <a:solidFill>
                    <a:srgbClr val="333333"/>
                  </a:solidFill>
                  <a:effectLst/>
                  <a:latin typeface="trebuchet ms" panose="020B0603020202020204" pitchFamily="34" charset="0"/>
                </a:rPr>
                <a:t>Name 4</a:t>
              </a:r>
              <a:endParaRPr lang="en-US" sz="1400" dirty="0"/>
            </a:p>
          </p:txBody>
        </p:sp>
      </p:grpSp>
      <p:grpSp>
        <p:nvGrpSpPr>
          <p:cNvPr id="72" name="Group 71">
            <a:extLst>
              <a:ext uri="{FF2B5EF4-FFF2-40B4-BE49-F238E27FC236}">
                <a16:creationId xmlns:a16="http://schemas.microsoft.com/office/drawing/2014/main" id="{D668E4E9-768F-4361-A6B9-1A17DB8736BD}"/>
              </a:ext>
            </a:extLst>
          </p:cNvPr>
          <p:cNvGrpSpPr/>
          <p:nvPr/>
        </p:nvGrpSpPr>
        <p:grpSpPr>
          <a:xfrm>
            <a:off x="4003281" y="4981310"/>
            <a:ext cx="1554480" cy="307777"/>
            <a:chOff x="1107230" y="4308268"/>
            <a:chExt cx="1554480" cy="307777"/>
          </a:xfrm>
        </p:grpSpPr>
        <p:grpSp>
          <p:nvGrpSpPr>
            <p:cNvPr id="73" name="Group 72">
              <a:extLst>
                <a:ext uri="{FF2B5EF4-FFF2-40B4-BE49-F238E27FC236}">
                  <a16:creationId xmlns:a16="http://schemas.microsoft.com/office/drawing/2014/main" id="{F1B4D11C-6277-4F59-A38D-CCCBE4815676}"/>
                </a:ext>
              </a:extLst>
            </p:cNvPr>
            <p:cNvGrpSpPr/>
            <p:nvPr/>
          </p:nvGrpSpPr>
          <p:grpSpPr>
            <a:xfrm>
              <a:off x="1107230" y="4369500"/>
              <a:ext cx="182880" cy="182880"/>
              <a:chOff x="981308" y="2810107"/>
              <a:chExt cx="270000" cy="270000"/>
            </a:xfrm>
          </p:grpSpPr>
          <p:sp>
            <p:nvSpPr>
              <p:cNvPr id="76" name="Rectangle 75">
                <a:extLst>
                  <a:ext uri="{FF2B5EF4-FFF2-40B4-BE49-F238E27FC236}">
                    <a16:creationId xmlns:a16="http://schemas.microsoft.com/office/drawing/2014/main" id="{92EC4524-9E52-42A2-BAEA-458E8C63C3DC}"/>
                  </a:ext>
                </a:extLst>
              </p:cNvPr>
              <p:cNvSpPr/>
              <p:nvPr/>
            </p:nvSpPr>
            <p:spPr>
              <a:xfrm>
                <a:off x="981308" y="2810107"/>
                <a:ext cx="270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451ABFC-AAD1-48E8-9D89-B91DAF5523C5}"/>
                  </a:ext>
                </a:extLst>
              </p:cNvPr>
              <p:cNvSpPr/>
              <p:nvPr/>
            </p:nvSpPr>
            <p:spPr>
              <a:xfrm>
                <a:off x="1026308" y="28551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4BB73F3B-A62A-4419-8B91-FCA234524C9F}"/>
                </a:ext>
              </a:extLst>
            </p:cNvPr>
            <p:cNvCxnSpPr>
              <a:cxnSpLocks/>
            </p:cNvCxnSpPr>
            <p:nvPr/>
          </p:nvCxnSpPr>
          <p:spPr>
            <a:xfrm>
              <a:off x="1290110" y="456978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3BDF66E-D8A7-4F6C-9116-48D4DCB5F8E8}"/>
                </a:ext>
              </a:extLst>
            </p:cNvPr>
            <p:cNvSpPr txBox="1"/>
            <p:nvPr/>
          </p:nvSpPr>
          <p:spPr>
            <a:xfrm>
              <a:off x="1279340" y="4308268"/>
              <a:ext cx="750526" cy="307777"/>
            </a:xfrm>
            <a:prstGeom prst="rect">
              <a:avLst/>
            </a:prstGeom>
            <a:noFill/>
          </p:spPr>
          <p:txBody>
            <a:bodyPr wrap="none" rtlCol="0">
              <a:spAutoFit/>
            </a:bodyPr>
            <a:lstStyle/>
            <a:p>
              <a:r>
                <a:rPr lang="en-US" sz="1400" dirty="0"/>
                <a:t>Name 8</a:t>
              </a:r>
            </a:p>
          </p:txBody>
        </p:sp>
      </p:grpSp>
    </p:spTree>
    <p:extLst>
      <p:ext uri="{BB962C8B-B14F-4D97-AF65-F5344CB8AC3E}">
        <p14:creationId xmlns:p14="http://schemas.microsoft.com/office/powerpoint/2010/main" val="64155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1FFAAD-0A0D-4C1C-9069-D3487A3D6455}"/>
              </a:ext>
            </a:extLst>
          </p:cNvPr>
          <p:cNvSpPr txBox="1"/>
          <p:nvPr/>
        </p:nvSpPr>
        <p:spPr>
          <a:xfrm>
            <a:off x="253690" y="158204"/>
            <a:ext cx="6425889" cy="5077159"/>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How to Return Your Ballot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dirty="0">
                <a:effectLst/>
                <a:latin typeface="Calibri" panose="020F0502020204030204" pitchFamily="34" charset="0"/>
                <a:ea typeface="Times New Roman" panose="02020603050405020304" pitchFamily="18" charset="0"/>
              </a:rPr>
              <a:t> After voting, fold the ballot and place in envelope marked “Ballot”.  Do NOT write anything on this envelope.  SEAL. </a:t>
            </a:r>
            <a:endParaRPr lang="en-US" sz="2000" dirty="0">
              <a:effectLst/>
              <a:latin typeface="Times New Roman" panose="02020603050405020304" pitchFamily="18" charset="0"/>
              <a:ea typeface="Times New Roman" panose="02020603050405020304" pitchFamily="18" charset="0"/>
            </a:endParaRPr>
          </a:p>
          <a:p>
            <a:pPr marL="228600" marR="0" fontAlgn="base">
              <a:spcBef>
                <a:spcPts val="0"/>
              </a:spcBef>
              <a:spcAft>
                <a:spcPts val="0"/>
              </a:spcAft>
            </a:pPr>
            <a:r>
              <a:rPr lang="en-US" sz="18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startAt="2"/>
              <a:tabLst>
                <a:tab pos="457200" algn="l"/>
              </a:tabLst>
            </a:pPr>
            <a:r>
              <a:rPr lang="en-US" sz="1800" dirty="0">
                <a:effectLst/>
                <a:latin typeface="Calibri" panose="020F0502020204030204" pitchFamily="34" charset="0"/>
                <a:ea typeface="Times New Roman" panose="02020603050405020304" pitchFamily="18" charset="0"/>
              </a:rPr>
              <a:t> Place the ballot envelope inside the medium envelope with your return name and address in upper left corner. (correct any information, as needed).   SIGN and SEAL this envelope.   </a:t>
            </a:r>
            <a:endParaRPr lang="en-US" sz="2000" dirty="0">
              <a:effectLst/>
              <a:latin typeface="Times New Roman" panose="02020603050405020304" pitchFamily="18" charset="0"/>
              <a:ea typeface="Times New Roman" panose="02020603050405020304" pitchFamily="18" charset="0"/>
            </a:endParaRPr>
          </a:p>
          <a:p>
            <a:pPr marL="457200" marR="0" fontAlgn="base">
              <a:spcBef>
                <a:spcPts val="0"/>
              </a:spcBef>
              <a:spcAft>
                <a:spcPts val="0"/>
              </a:spcAft>
            </a:pPr>
            <a:r>
              <a:rPr lang="en-US" sz="1800"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eriod" startAt="3"/>
              <a:tabLst>
                <a:tab pos="457200" algn="l"/>
              </a:tabLst>
            </a:pPr>
            <a:r>
              <a:rPr lang="en-US" sz="1800" dirty="0">
                <a:effectLst/>
                <a:latin typeface="Calibri" panose="020F0502020204030204" pitchFamily="34" charset="0"/>
                <a:ea typeface="Times New Roman" panose="02020603050405020304" pitchFamily="18" charset="0"/>
              </a:rPr>
              <a:t>Place the 2-envelope ballot in the outer envelope addressed to the addres</a:t>
            </a:r>
            <a:r>
              <a:rPr lang="en-US" dirty="0">
                <a:latin typeface="Calibri" panose="020F0502020204030204" pitchFamily="34" charset="0"/>
                <a:ea typeface="Times New Roman" panose="02020603050405020304" pitchFamily="18" charset="0"/>
              </a:rPr>
              <a:t>s below</a:t>
            </a:r>
            <a:r>
              <a:rPr lang="en-US" sz="1800" dirty="0">
                <a:effectLst/>
                <a:latin typeface="Calibri" panose="020F0502020204030204" pitchFamily="34" charset="0"/>
                <a:ea typeface="Times New Roman" panose="02020603050405020304" pitchFamily="18" charset="0"/>
              </a:rPr>
              <a:t>.  SEAL.  Mail or drop off at Hinson during business hours. </a:t>
            </a:r>
          </a:p>
          <a:p>
            <a:pPr marL="342900" marR="0" lvl="0" indent="-342900" fontAlgn="base">
              <a:spcBef>
                <a:spcPts val="0"/>
              </a:spcBef>
              <a:spcAft>
                <a:spcPts val="0"/>
              </a:spcAft>
              <a:buFont typeface="+mj-lt"/>
              <a:buAutoNum type="arabicPeriod" startAt="3"/>
              <a:tabLst>
                <a:tab pos="457200" algn="l"/>
              </a:tabLst>
            </a:pPr>
            <a:endParaRPr lang="en-US" dirty="0">
              <a:latin typeface="Calibri" panose="020F0502020204030204" pitchFamily="34" charset="0"/>
              <a:ea typeface="Times New Roman" panose="02020603050405020304" pitchFamily="18" charset="0"/>
            </a:endParaRPr>
          </a:p>
          <a:p>
            <a:pPr marL="1203325" lvl="3" indent="-231775" fontAlgn="base">
              <a:tabLst>
                <a:tab pos="457200" algn="l"/>
              </a:tabLst>
            </a:pPr>
            <a:r>
              <a:rPr lang="en-US" sz="2000" dirty="0">
                <a:latin typeface="Calibri" panose="020F0502020204030204" pitchFamily="34" charset="0"/>
              </a:rPr>
              <a:t>Mail to:</a:t>
            </a:r>
            <a:br>
              <a:rPr lang="en-US" sz="2000" dirty="0">
                <a:latin typeface="Calibri" panose="020F0502020204030204" pitchFamily="34" charset="0"/>
              </a:rPr>
            </a:br>
            <a:r>
              <a:rPr lang="en-US" sz="2000" dirty="0">
                <a:latin typeface="Calibri" panose="020F0502020204030204" pitchFamily="34" charset="0"/>
              </a:rPr>
              <a:t>Hinson Management</a:t>
            </a:r>
            <a:br>
              <a:rPr lang="en-US" sz="2000" dirty="0">
                <a:latin typeface="Calibri" panose="020F0502020204030204" pitchFamily="34" charset="0"/>
              </a:rPr>
            </a:br>
            <a:r>
              <a:rPr lang="en-US" sz="2000" dirty="0">
                <a:latin typeface="Calibri" panose="020F0502020204030204" pitchFamily="34" charset="0"/>
              </a:rPr>
              <a:t>ATTN Glen Lake Board Election </a:t>
            </a:r>
            <a:br>
              <a:rPr lang="en-US" sz="2000" dirty="0">
                <a:latin typeface="Calibri" panose="020F0502020204030204" pitchFamily="34" charset="0"/>
              </a:rPr>
            </a:br>
            <a:r>
              <a:rPr lang="en-US" sz="2000" dirty="0">
                <a:latin typeface="Calibri" panose="020F0502020204030204" pitchFamily="34" charset="0"/>
              </a:rPr>
              <a:t>PO Box 160207</a:t>
            </a:r>
            <a:br>
              <a:rPr lang="en-US" sz="2000" dirty="0">
                <a:latin typeface="Calibri" panose="020F0502020204030204" pitchFamily="34" charset="0"/>
              </a:rPr>
            </a:br>
            <a:r>
              <a:rPr lang="en-US" sz="2000" dirty="0">
                <a:latin typeface="Calibri" panose="020F0502020204030204" pitchFamily="34" charset="0"/>
              </a:rPr>
              <a:t>Boiling Springs, SC 29316</a:t>
            </a:r>
          </a:p>
        </p:txBody>
      </p:sp>
    </p:spTree>
    <p:extLst>
      <p:ext uri="{BB962C8B-B14F-4D97-AF65-F5344CB8AC3E}">
        <p14:creationId xmlns:p14="http://schemas.microsoft.com/office/powerpoint/2010/main" val="35276741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323</Words>
  <Application>Microsoft Office PowerPoint</Application>
  <PresentationFormat>Letter Paper (8.5x11 in)</PresentationFormat>
  <Paragraphs>32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trebuchet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Hanssen</dc:creator>
  <cp:lastModifiedBy>Rob Hanssen</cp:lastModifiedBy>
  <cp:revision>106</cp:revision>
  <cp:lastPrinted>2020-12-26T17:44:54Z</cp:lastPrinted>
  <dcterms:created xsi:type="dcterms:W3CDTF">2017-12-12T14:37:12Z</dcterms:created>
  <dcterms:modified xsi:type="dcterms:W3CDTF">2024-09-18T17:54:31Z</dcterms:modified>
</cp:coreProperties>
</file>