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92" r:id="rId5"/>
    <p:sldId id="293" r:id="rId6"/>
    <p:sldId id="301" r:id="rId7"/>
    <p:sldId id="294" r:id="rId8"/>
    <p:sldId id="258" r:id="rId9"/>
    <p:sldId id="267" r:id="rId10"/>
    <p:sldId id="266" r:id="rId11"/>
    <p:sldId id="288" r:id="rId12"/>
    <p:sldId id="289" r:id="rId13"/>
    <p:sldId id="268" r:id="rId14"/>
    <p:sldId id="291" r:id="rId15"/>
    <p:sldId id="269" r:id="rId16"/>
    <p:sldId id="290" r:id="rId17"/>
    <p:sldId id="270" r:id="rId18"/>
    <p:sldId id="279" r:id="rId19"/>
    <p:sldId id="283" r:id="rId20"/>
    <p:sldId id="591" r:id="rId21"/>
    <p:sldId id="282" r:id="rId22"/>
    <p:sldId id="259" r:id="rId23"/>
    <p:sldId id="296" r:id="rId24"/>
    <p:sldId id="592" r:id="rId25"/>
    <p:sldId id="264" r:id="rId26"/>
    <p:sldId id="298" r:id="rId27"/>
    <p:sldId id="260" r:id="rId28"/>
    <p:sldId id="287" r:id="rId29"/>
    <p:sldId id="299" r:id="rId30"/>
    <p:sldId id="274" r:id="rId31"/>
    <p:sldId id="262" r:id="rId32"/>
    <p:sldId id="590" r:id="rId33"/>
    <p:sldId id="593" r:id="rId34"/>
    <p:sldId id="594" r:id="rId35"/>
    <p:sldId id="595" r:id="rId36"/>
    <p:sldId id="596" r:id="rId37"/>
    <p:sldId id="597" r:id="rId38"/>
    <p:sldId id="601" r:id="rId39"/>
    <p:sldId id="598" r:id="rId40"/>
    <p:sldId id="599" r:id="rId41"/>
    <p:sldId id="602" r:id="rId42"/>
    <p:sldId id="603" r:id="rId43"/>
    <p:sldId id="600" r:id="rId44"/>
    <p:sldId id="278" r:id="rId45"/>
    <p:sldId id="604" r:id="rId46"/>
    <p:sldId id="606" r:id="rId47"/>
    <p:sldId id="620" r:id="rId48"/>
    <p:sldId id="621" r:id="rId49"/>
    <p:sldId id="623" r:id="rId50"/>
    <p:sldId id="622" r:id="rId51"/>
    <p:sldId id="625" r:id="rId52"/>
    <p:sldId id="624" r:id="rId53"/>
    <p:sldId id="612" r:id="rId54"/>
    <p:sldId id="684" r:id="rId55"/>
    <p:sldId id="685" r:id="rId56"/>
    <p:sldId id="608" r:id="rId57"/>
    <p:sldId id="628" r:id="rId58"/>
    <p:sldId id="629" r:id="rId59"/>
    <p:sldId id="627" r:id="rId60"/>
    <p:sldId id="631" r:id="rId61"/>
    <p:sldId id="632" r:id="rId62"/>
    <p:sldId id="630" r:id="rId63"/>
    <p:sldId id="633" r:id="rId64"/>
    <p:sldId id="626" r:id="rId65"/>
    <p:sldId id="607" r:id="rId66"/>
    <p:sldId id="638" r:id="rId67"/>
    <p:sldId id="636" r:id="rId68"/>
    <p:sldId id="634" r:id="rId69"/>
    <p:sldId id="605" r:id="rId70"/>
    <p:sldId id="639" r:id="rId71"/>
    <p:sldId id="641" r:id="rId72"/>
    <p:sldId id="640" r:id="rId73"/>
    <p:sldId id="643" r:id="rId74"/>
    <p:sldId id="609" r:id="rId75"/>
    <p:sldId id="642" r:id="rId76"/>
    <p:sldId id="644" r:id="rId77"/>
    <p:sldId id="645" r:id="rId78"/>
    <p:sldId id="646" r:id="rId79"/>
    <p:sldId id="647" r:id="rId80"/>
    <p:sldId id="650" r:id="rId81"/>
    <p:sldId id="648" r:id="rId82"/>
    <p:sldId id="651" r:id="rId83"/>
    <p:sldId id="652" r:id="rId84"/>
    <p:sldId id="611" r:id="rId85"/>
    <p:sldId id="670" r:id="rId86"/>
    <p:sldId id="668" r:id="rId87"/>
    <p:sldId id="669" r:id="rId88"/>
    <p:sldId id="671" r:id="rId89"/>
    <p:sldId id="672" r:id="rId90"/>
    <p:sldId id="673" r:id="rId91"/>
    <p:sldId id="615" r:id="rId92"/>
    <p:sldId id="689" r:id="rId93"/>
    <p:sldId id="690" r:id="rId94"/>
    <p:sldId id="688" r:id="rId95"/>
    <p:sldId id="691" r:id="rId96"/>
    <p:sldId id="693" r:id="rId97"/>
    <p:sldId id="692" r:id="rId98"/>
    <p:sldId id="686" r:id="rId99"/>
    <p:sldId id="694" r:id="rId100"/>
    <p:sldId id="696" r:id="rId101"/>
    <p:sldId id="697" r:id="rId102"/>
    <p:sldId id="698" r:id="rId103"/>
    <p:sldId id="699" r:id="rId104"/>
    <p:sldId id="653" r:id="rId105"/>
    <p:sldId id="665" r:id="rId106"/>
    <p:sldId id="654" r:id="rId107"/>
    <p:sldId id="656" r:id="rId108"/>
    <p:sldId id="657" r:id="rId109"/>
    <p:sldId id="655" r:id="rId110"/>
    <p:sldId id="659" r:id="rId111"/>
    <p:sldId id="660" r:id="rId112"/>
    <p:sldId id="662" r:id="rId113"/>
    <p:sldId id="663" r:id="rId114"/>
    <p:sldId id="664" r:id="rId115"/>
    <p:sldId id="658" r:id="rId116"/>
    <p:sldId id="616" r:id="rId117"/>
    <p:sldId id="700" r:id="rId118"/>
    <p:sldId id="709" r:id="rId119"/>
    <p:sldId id="710" r:id="rId120"/>
    <p:sldId id="711" r:id="rId121"/>
    <p:sldId id="712" r:id="rId122"/>
    <p:sldId id="713" r:id="rId123"/>
    <p:sldId id="715" r:id="rId124"/>
    <p:sldId id="702" r:id="rId125"/>
    <p:sldId id="717" r:id="rId126"/>
    <p:sldId id="718" r:id="rId127"/>
    <p:sldId id="701" r:id="rId128"/>
    <p:sldId id="719" r:id="rId129"/>
    <p:sldId id="720" r:id="rId130"/>
    <p:sldId id="722" r:id="rId131"/>
    <p:sldId id="618" r:id="rId132"/>
    <p:sldId id="703" r:id="rId133"/>
    <p:sldId id="755" r:id="rId134"/>
    <p:sldId id="754" r:id="rId135"/>
    <p:sldId id="753" r:id="rId136"/>
    <p:sldId id="752" r:id="rId137"/>
    <p:sldId id="750" r:id="rId138"/>
    <p:sldId id="726" r:id="rId139"/>
    <p:sldId id="745" r:id="rId140"/>
    <p:sldId id="727" r:id="rId141"/>
    <p:sldId id="732" r:id="rId142"/>
    <p:sldId id="733" r:id="rId143"/>
    <p:sldId id="734" r:id="rId144"/>
    <p:sldId id="735" r:id="rId145"/>
    <p:sldId id="736" r:id="rId146"/>
    <p:sldId id="737" r:id="rId147"/>
    <p:sldId id="738" r:id="rId148"/>
    <p:sldId id="739" r:id="rId149"/>
    <p:sldId id="740" r:id="rId150"/>
    <p:sldId id="741" r:id="rId151"/>
    <p:sldId id="742" r:id="rId152"/>
    <p:sldId id="743" r:id="rId153"/>
    <p:sldId id="705" r:id="rId154"/>
    <p:sldId id="747" r:id="rId155"/>
    <p:sldId id="748" r:id="rId156"/>
    <p:sldId id="749" r:id="rId157"/>
    <p:sldId id="756" r:id="rId158"/>
    <p:sldId id="757" r:id="rId159"/>
    <p:sldId id="758" r:id="rId160"/>
    <p:sldId id="759" r:id="rId161"/>
    <p:sldId id="760" r:id="rId162"/>
    <p:sldId id="761" r:id="rId163"/>
    <p:sldId id="762" r:id="rId164"/>
    <p:sldId id="763" r:id="rId165"/>
    <p:sldId id="764" r:id="rId166"/>
    <p:sldId id="782" r:id="rId167"/>
    <p:sldId id="784" r:id="rId168"/>
    <p:sldId id="783" r:id="rId169"/>
    <p:sldId id="785" r:id="rId170"/>
    <p:sldId id="786" r:id="rId171"/>
    <p:sldId id="787" r:id="rId172"/>
    <p:sldId id="788" r:id="rId173"/>
    <p:sldId id="778" r:id="rId174"/>
    <p:sldId id="779" r:id="rId175"/>
    <p:sldId id="780" r:id="rId176"/>
    <p:sldId id="781" r:id="rId177"/>
    <p:sldId id="613" r:id="rId178"/>
    <p:sldId id="792" r:id="rId179"/>
    <p:sldId id="793" r:id="rId180"/>
    <p:sldId id="794" r:id="rId181"/>
    <p:sldId id="795" r:id="rId182"/>
    <p:sldId id="796" r:id="rId183"/>
    <p:sldId id="797" r:id="rId184"/>
    <p:sldId id="800" r:id="rId185"/>
    <p:sldId id="804" r:id="rId186"/>
    <p:sldId id="805" r:id="rId187"/>
    <p:sldId id="799" r:id="rId188"/>
    <p:sldId id="806" r:id="rId189"/>
    <p:sldId id="798" r:id="rId190"/>
    <p:sldId id="801" r:id="rId191"/>
    <p:sldId id="812" r:id="rId192"/>
    <p:sldId id="815" r:id="rId193"/>
    <p:sldId id="802" r:id="rId194"/>
    <p:sldId id="811" r:id="rId195"/>
    <p:sldId id="810" r:id="rId196"/>
    <p:sldId id="809" r:id="rId197"/>
    <p:sldId id="808" r:id="rId198"/>
    <p:sldId id="807" r:id="rId199"/>
    <p:sldId id="277" r:id="rId200"/>
    <p:sldId id="302" r:id="rId201"/>
    <p:sldId id="303" r:id="rId202"/>
    <p:sldId id="305" r:id="rId203"/>
    <p:sldId id="306" r:id="rId204"/>
    <p:sldId id="304" r:id="rId205"/>
    <p:sldId id="309" r:id="rId206"/>
    <p:sldId id="316" r:id="rId207"/>
    <p:sldId id="310" r:id="rId208"/>
    <p:sldId id="313" r:id="rId209"/>
    <p:sldId id="312" r:id="rId210"/>
    <p:sldId id="314" r:id="rId211"/>
    <p:sldId id="311" r:id="rId212"/>
    <p:sldId id="315" r:id="rId213"/>
    <p:sldId id="307" r:id="rId214"/>
    <p:sldId id="308" r:id="rId215"/>
    <p:sldId id="317" r:id="rId216"/>
    <p:sldId id="318" r:id="rId217"/>
    <p:sldId id="341" r:id="rId218"/>
    <p:sldId id="344" r:id="rId219"/>
    <p:sldId id="343" r:id="rId220"/>
    <p:sldId id="345" r:id="rId221"/>
    <p:sldId id="346" r:id="rId222"/>
    <p:sldId id="347" r:id="rId223"/>
    <p:sldId id="348" r:id="rId224"/>
    <p:sldId id="349" r:id="rId225"/>
    <p:sldId id="350" r:id="rId226"/>
    <p:sldId id="351" r:id="rId227"/>
    <p:sldId id="589" r:id="rId228"/>
    <p:sldId id="357" r:id="rId229"/>
    <p:sldId id="358" r:id="rId230"/>
    <p:sldId id="675" r:id="rId231"/>
    <p:sldId id="678" r:id="rId232"/>
    <p:sldId id="679" r:id="rId233"/>
    <p:sldId id="680" r:id="rId234"/>
    <p:sldId id="677" r:id="rId235"/>
    <p:sldId id="676" r:id="rId236"/>
    <p:sldId id="681" r:id="rId237"/>
    <p:sldId id="682" r:id="rId238"/>
    <p:sldId id="683" r:id="rId2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0C656-82FE-4A31-B88D-41944B15C73A}">
          <p14:sldIdLst>
            <p14:sldId id="256"/>
            <p14:sldId id="295"/>
            <p14:sldId id="257"/>
            <p14:sldId id="292"/>
            <p14:sldId id="293"/>
            <p14:sldId id="301"/>
            <p14:sldId id="294"/>
            <p14:sldId id="258"/>
            <p14:sldId id="267"/>
            <p14:sldId id="266"/>
            <p14:sldId id="288"/>
            <p14:sldId id="289"/>
            <p14:sldId id="268"/>
            <p14:sldId id="291"/>
            <p14:sldId id="269"/>
            <p14:sldId id="290"/>
            <p14:sldId id="270"/>
            <p14:sldId id="279"/>
            <p14:sldId id="283"/>
            <p14:sldId id="591"/>
            <p14:sldId id="282"/>
            <p14:sldId id="259"/>
            <p14:sldId id="296"/>
            <p14:sldId id="592"/>
            <p14:sldId id="264"/>
            <p14:sldId id="298"/>
            <p14:sldId id="260"/>
            <p14:sldId id="287"/>
            <p14:sldId id="299"/>
            <p14:sldId id="274"/>
            <p14:sldId id="262"/>
            <p14:sldId id="590"/>
            <p14:sldId id="593"/>
            <p14:sldId id="594"/>
            <p14:sldId id="595"/>
            <p14:sldId id="596"/>
            <p14:sldId id="597"/>
            <p14:sldId id="601"/>
            <p14:sldId id="598"/>
            <p14:sldId id="599"/>
            <p14:sldId id="602"/>
            <p14:sldId id="603"/>
            <p14:sldId id="600"/>
            <p14:sldId id="278"/>
            <p14:sldId id="604"/>
            <p14:sldId id="606"/>
            <p14:sldId id="620"/>
            <p14:sldId id="621"/>
            <p14:sldId id="623"/>
            <p14:sldId id="622"/>
            <p14:sldId id="625"/>
            <p14:sldId id="624"/>
            <p14:sldId id="612"/>
            <p14:sldId id="684"/>
            <p14:sldId id="685"/>
            <p14:sldId id="608"/>
            <p14:sldId id="628"/>
            <p14:sldId id="629"/>
            <p14:sldId id="627"/>
            <p14:sldId id="631"/>
            <p14:sldId id="632"/>
            <p14:sldId id="630"/>
            <p14:sldId id="633"/>
            <p14:sldId id="626"/>
            <p14:sldId id="607"/>
            <p14:sldId id="638"/>
            <p14:sldId id="636"/>
            <p14:sldId id="634"/>
            <p14:sldId id="605"/>
            <p14:sldId id="639"/>
            <p14:sldId id="641"/>
            <p14:sldId id="640"/>
            <p14:sldId id="643"/>
            <p14:sldId id="609"/>
            <p14:sldId id="642"/>
            <p14:sldId id="644"/>
            <p14:sldId id="645"/>
            <p14:sldId id="646"/>
            <p14:sldId id="647"/>
            <p14:sldId id="650"/>
            <p14:sldId id="648"/>
            <p14:sldId id="651"/>
            <p14:sldId id="652"/>
            <p14:sldId id="611"/>
            <p14:sldId id="670"/>
            <p14:sldId id="668"/>
            <p14:sldId id="669"/>
            <p14:sldId id="671"/>
            <p14:sldId id="672"/>
            <p14:sldId id="673"/>
            <p14:sldId id="615"/>
            <p14:sldId id="689"/>
            <p14:sldId id="690"/>
            <p14:sldId id="688"/>
            <p14:sldId id="691"/>
            <p14:sldId id="693"/>
            <p14:sldId id="692"/>
            <p14:sldId id="686"/>
            <p14:sldId id="694"/>
            <p14:sldId id="696"/>
            <p14:sldId id="697"/>
            <p14:sldId id="698"/>
            <p14:sldId id="699"/>
            <p14:sldId id="653"/>
            <p14:sldId id="665"/>
            <p14:sldId id="654"/>
            <p14:sldId id="656"/>
            <p14:sldId id="657"/>
            <p14:sldId id="655"/>
            <p14:sldId id="659"/>
            <p14:sldId id="660"/>
            <p14:sldId id="662"/>
            <p14:sldId id="663"/>
            <p14:sldId id="664"/>
            <p14:sldId id="658"/>
            <p14:sldId id="616"/>
            <p14:sldId id="700"/>
            <p14:sldId id="709"/>
            <p14:sldId id="710"/>
            <p14:sldId id="711"/>
            <p14:sldId id="712"/>
            <p14:sldId id="713"/>
            <p14:sldId id="715"/>
            <p14:sldId id="702"/>
            <p14:sldId id="717"/>
            <p14:sldId id="718"/>
            <p14:sldId id="701"/>
            <p14:sldId id="719"/>
            <p14:sldId id="720"/>
            <p14:sldId id="722"/>
            <p14:sldId id="618"/>
            <p14:sldId id="703"/>
            <p14:sldId id="755"/>
            <p14:sldId id="754"/>
            <p14:sldId id="753"/>
            <p14:sldId id="752"/>
            <p14:sldId id="750"/>
            <p14:sldId id="726"/>
            <p14:sldId id="745"/>
            <p14:sldId id="727"/>
            <p14:sldId id="732"/>
            <p14:sldId id="733"/>
            <p14:sldId id="734"/>
            <p14:sldId id="735"/>
            <p14:sldId id="736"/>
            <p14:sldId id="737"/>
            <p14:sldId id="738"/>
            <p14:sldId id="739"/>
            <p14:sldId id="740"/>
            <p14:sldId id="741"/>
            <p14:sldId id="742"/>
            <p14:sldId id="743"/>
            <p14:sldId id="705"/>
            <p14:sldId id="747"/>
            <p14:sldId id="748"/>
            <p14:sldId id="749"/>
            <p14:sldId id="756"/>
            <p14:sldId id="757"/>
            <p14:sldId id="758"/>
            <p14:sldId id="759"/>
            <p14:sldId id="760"/>
            <p14:sldId id="761"/>
            <p14:sldId id="762"/>
            <p14:sldId id="763"/>
            <p14:sldId id="764"/>
            <p14:sldId id="782"/>
            <p14:sldId id="784"/>
            <p14:sldId id="783"/>
            <p14:sldId id="785"/>
            <p14:sldId id="786"/>
            <p14:sldId id="787"/>
            <p14:sldId id="788"/>
            <p14:sldId id="778"/>
            <p14:sldId id="779"/>
            <p14:sldId id="780"/>
            <p14:sldId id="781"/>
            <p14:sldId id="613"/>
            <p14:sldId id="792"/>
            <p14:sldId id="793"/>
            <p14:sldId id="794"/>
            <p14:sldId id="795"/>
            <p14:sldId id="796"/>
            <p14:sldId id="797"/>
            <p14:sldId id="800"/>
            <p14:sldId id="804"/>
            <p14:sldId id="805"/>
            <p14:sldId id="799"/>
            <p14:sldId id="806"/>
            <p14:sldId id="798"/>
            <p14:sldId id="801"/>
            <p14:sldId id="812"/>
            <p14:sldId id="815"/>
            <p14:sldId id="802"/>
            <p14:sldId id="811"/>
            <p14:sldId id="810"/>
            <p14:sldId id="809"/>
            <p14:sldId id="808"/>
            <p14:sldId id="807"/>
            <p14:sldId id="277"/>
            <p14:sldId id="302"/>
            <p14:sldId id="303"/>
            <p14:sldId id="305"/>
            <p14:sldId id="306"/>
            <p14:sldId id="304"/>
            <p14:sldId id="309"/>
            <p14:sldId id="316"/>
            <p14:sldId id="310"/>
            <p14:sldId id="313"/>
            <p14:sldId id="312"/>
            <p14:sldId id="314"/>
            <p14:sldId id="311"/>
            <p14:sldId id="315"/>
            <p14:sldId id="307"/>
            <p14:sldId id="308"/>
            <p14:sldId id="317"/>
            <p14:sldId id="318"/>
            <p14:sldId id="341"/>
            <p14:sldId id="344"/>
            <p14:sldId id="343"/>
            <p14:sldId id="345"/>
            <p14:sldId id="346"/>
            <p14:sldId id="347"/>
            <p14:sldId id="348"/>
            <p14:sldId id="349"/>
            <p14:sldId id="350"/>
            <p14:sldId id="351"/>
            <p14:sldId id="589"/>
            <p14:sldId id="357"/>
            <p14:sldId id="358"/>
            <p14:sldId id="675"/>
            <p14:sldId id="678"/>
            <p14:sldId id="679"/>
            <p14:sldId id="680"/>
            <p14:sldId id="677"/>
            <p14:sldId id="676"/>
            <p14:sldId id="681"/>
            <p14:sldId id="682"/>
            <p14:sldId id="6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F82745-7170-41D5-881C-D93EF57BF5D1}" v="630" dt="2023-12-17T02:16:52.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102" d="100"/>
          <a:sy n="102" d="100"/>
        </p:scale>
        <p:origin x="12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microsoft.com/office/2016/11/relationships/changesInfo" Target="changesInfos/changesInfo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microsoft.com/office/2015/10/relationships/revisionInfo" Target="revisionInfo.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106" Type="http://schemas.openxmlformats.org/officeDocument/2006/relationships/slide" Target="slides/slide105.xml"/><Relationship Id="rId127" Type="http://schemas.openxmlformats.org/officeDocument/2006/relationships/slide" Target="slides/slide1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enn Edgar" userId="86eb6ecdb380a6c7" providerId="LiveId" clId="{73F82745-7170-41D5-881C-D93EF57BF5D1}"/>
    <pc:docChg chg="undo custSel addSld delSld modSld sldOrd addSection delSection modSection">
      <pc:chgData name="Glenn Edgar" userId="86eb6ecdb380a6c7" providerId="LiveId" clId="{73F82745-7170-41D5-881C-D93EF57BF5D1}" dt="2023-12-17T02:18:26.935" v="149490" actId="20577"/>
      <pc:docMkLst>
        <pc:docMk/>
      </pc:docMkLst>
      <pc:sldChg chg="modSp mod">
        <pc:chgData name="Glenn Edgar" userId="86eb6ecdb380a6c7" providerId="LiveId" clId="{73F82745-7170-41D5-881C-D93EF57BF5D1}" dt="2023-12-02T20:40:26.016" v="20471"/>
        <pc:sldMkLst>
          <pc:docMk/>
          <pc:sldMk cId="115593444" sldId="257"/>
        </pc:sldMkLst>
        <pc:spChg chg="mod">
          <ac:chgData name="Glenn Edgar" userId="86eb6ecdb380a6c7" providerId="LiveId" clId="{73F82745-7170-41D5-881C-D93EF57BF5D1}" dt="2023-12-02T20:40:26.016" v="20471"/>
          <ac:spMkLst>
            <pc:docMk/>
            <pc:sldMk cId="115593444" sldId="257"/>
            <ac:spMk id="3" creationId="{A6F96DBE-4CE4-DA39-623E-01CC5AD275D7}"/>
          </ac:spMkLst>
        </pc:spChg>
      </pc:sldChg>
      <pc:sldChg chg="modSp mod ord">
        <pc:chgData name="Glenn Edgar" userId="86eb6ecdb380a6c7" providerId="LiveId" clId="{73F82745-7170-41D5-881C-D93EF57BF5D1}" dt="2023-11-30T23:50:34.538" v="8032" actId="3626"/>
        <pc:sldMkLst>
          <pc:docMk/>
          <pc:sldMk cId="938223497" sldId="259"/>
        </pc:sldMkLst>
        <pc:spChg chg="mod">
          <ac:chgData name="Glenn Edgar" userId="86eb6ecdb380a6c7" providerId="LiveId" clId="{73F82745-7170-41D5-881C-D93EF57BF5D1}" dt="2023-11-30T23:50:34.538" v="8032" actId="3626"/>
          <ac:spMkLst>
            <pc:docMk/>
            <pc:sldMk cId="938223497" sldId="259"/>
            <ac:spMk id="2" creationId="{C79F8043-347B-4337-BF51-673BBC81A927}"/>
          </ac:spMkLst>
        </pc:spChg>
      </pc:sldChg>
      <pc:sldChg chg="modSp mod ord">
        <pc:chgData name="Glenn Edgar" userId="86eb6ecdb380a6c7" providerId="LiveId" clId="{73F82745-7170-41D5-881C-D93EF57BF5D1}" dt="2023-12-01T00:11:12.399" v="8542" actId="6549"/>
        <pc:sldMkLst>
          <pc:docMk/>
          <pc:sldMk cId="1962553081" sldId="260"/>
        </pc:sldMkLst>
        <pc:spChg chg="mod">
          <ac:chgData name="Glenn Edgar" userId="86eb6ecdb380a6c7" providerId="LiveId" clId="{73F82745-7170-41D5-881C-D93EF57BF5D1}" dt="2023-12-01T00:11:12.399" v="8542" actId="6549"/>
          <ac:spMkLst>
            <pc:docMk/>
            <pc:sldMk cId="1962553081" sldId="260"/>
            <ac:spMk id="2" creationId="{1986FE9A-9210-41B7-1EBF-09FC789064B9}"/>
          </ac:spMkLst>
        </pc:spChg>
      </pc:sldChg>
      <pc:sldChg chg="modSp mod ord">
        <pc:chgData name="Glenn Edgar" userId="86eb6ecdb380a6c7" providerId="LiveId" clId="{73F82745-7170-41D5-881C-D93EF57BF5D1}" dt="2023-12-01T00:02:25.167" v="8537" actId="6549"/>
        <pc:sldMkLst>
          <pc:docMk/>
          <pc:sldMk cId="3385722333" sldId="262"/>
        </pc:sldMkLst>
        <pc:spChg chg="mod">
          <ac:chgData name="Glenn Edgar" userId="86eb6ecdb380a6c7" providerId="LiveId" clId="{73F82745-7170-41D5-881C-D93EF57BF5D1}" dt="2023-12-01T00:02:25.167" v="8537" actId="6549"/>
          <ac:spMkLst>
            <pc:docMk/>
            <pc:sldMk cId="3385722333" sldId="262"/>
            <ac:spMk id="2" creationId="{16E4AB31-9536-AD1E-2BCC-EF274DC9F986}"/>
          </ac:spMkLst>
        </pc:spChg>
        <pc:spChg chg="mod">
          <ac:chgData name="Glenn Edgar" userId="86eb6ecdb380a6c7" providerId="LiveId" clId="{73F82745-7170-41D5-881C-D93EF57BF5D1}" dt="2023-12-01T00:00:45.948" v="8504" actId="15"/>
          <ac:spMkLst>
            <pc:docMk/>
            <pc:sldMk cId="3385722333" sldId="262"/>
            <ac:spMk id="3" creationId="{17E2BA7F-CED0-8B76-3EA1-403A4EA2C6B8}"/>
          </ac:spMkLst>
        </pc:spChg>
      </pc:sldChg>
      <pc:sldChg chg="del">
        <pc:chgData name="Glenn Edgar" userId="86eb6ecdb380a6c7" providerId="LiveId" clId="{73F82745-7170-41D5-881C-D93EF57BF5D1}" dt="2023-12-01T00:01:31.391" v="8505" actId="47"/>
        <pc:sldMkLst>
          <pc:docMk/>
          <pc:sldMk cId="3152786985" sldId="263"/>
        </pc:sldMkLst>
      </pc:sldChg>
      <pc:sldChg chg="modSp mod ord">
        <pc:chgData name="Glenn Edgar" userId="86eb6ecdb380a6c7" providerId="LiveId" clId="{73F82745-7170-41D5-881C-D93EF57BF5D1}" dt="2023-12-01T00:10:18.424" v="8540" actId="6549"/>
        <pc:sldMkLst>
          <pc:docMk/>
          <pc:sldMk cId="2606048200" sldId="264"/>
        </pc:sldMkLst>
        <pc:spChg chg="mod">
          <ac:chgData name="Glenn Edgar" userId="86eb6ecdb380a6c7" providerId="LiveId" clId="{73F82745-7170-41D5-881C-D93EF57BF5D1}" dt="2023-12-01T00:10:18.424" v="8540" actId="6549"/>
          <ac:spMkLst>
            <pc:docMk/>
            <pc:sldMk cId="2606048200" sldId="264"/>
            <ac:spMk id="2" creationId="{8E91856A-9BB9-D783-69EB-7174FA94D91E}"/>
          </ac:spMkLst>
        </pc:spChg>
      </pc:sldChg>
      <pc:sldChg chg="addSp delSp modSp mod">
        <pc:chgData name="Glenn Edgar" userId="86eb6ecdb380a6c7" providerId="LiveId" clId="{73F82745-7170-41D5-881C-D93EF57BF5D1}" dt="2023-12-15T20:38:35.219" v="127399" actId="1076"/>
        <pc:sldMkLst>
          <pc:docMk/>
          <pc:sldMk cId="2555574450" sldId="267"/>
        </pc:sldMkLst>
        <pc:spChg chg="add mod">
          <ac:chgData name="Glenn Edgar" userId="86eb6ecdb380a6c7" providerId="LiveId" clId="{73F82745-7170-41D5-881C-D93EF57BF5D1}" dt="2023-12-15T20:38:35.219" v="127399" actId="1076"/>
          <ac:spMkLst>
            <pc:docMk/>
            <pc:sldMk cId="2555574450" sldId="267"/>
            <ac:spMk id="3" creationId="{D4BB1804-BBA4-CF39-EE8F-6CDD20EA4C4E}"/>
          </ac:spMkLst>
        </pc:spChg>
        <pc:spChg chg="del mod">
          <ac:chgData name="Glenn Edgar" userId="86eb6ecdb380a6c7" providerId="LiveId" clId="{73F82745-7170-41D5-881C-D93EF57BF5D1}" dt="2023-12-15T20:38:29.600" v="127397" actId="478"/>
          <ac:spMkLst>
            <pc:docMk/>
            <pc:sldMk cId="2555574450" sldId="267"/>
            <ac:spMk id="7" creationId="{E656C5E0-65B5-CAED-6148-EC0F9F63EFAA}"/>
          </ac:spMkLst>
        </pc:spChg>
        <pc:cxnChg chg="mod">
          <ac:chgData name="Glenn Edgar" userId="86eb6ecdb380a6c7" providerId="LiveId" clId="{73F82745-7170-41D5-881C-D93EF57BF5D1}" dt="2023-12-15T20:31:54.655" v="127055" actId="962"/>
          <ac:cxnSpMkLst>
            <pc:docMk/>
            <pc:sldMk cId="2555574450" sldId="267"/>
            <ac:cxnSpMk id="11" creationId="{ABC15E88-8996-54CB-7403-5D912BC86D71}"/>
          </ac:cxnSpMkLst>
        </pc:cxnChg>
        <pc:cxnChg chg="del">
          <ac:chgData name="Glenn Edgar" userId="86eb6ecdb380a6c7" providerId="LiveId" clId="{73F82745-7170-41D5-881C-D93EF57BF5D1}" dt="2023-12-15T20:38:31.353" v="127398" actId="478"/>
          <ac:cxnSpMkLst>
            <pc:docMk/>
            <pc:sldMk cId="2555574450" sldId="267"/>
            <ac:cxnSpMk id="17" creationId="{61AB3E6D-6542-86E8-29EA-DEFF899CC45B}"/>
          </ac:cxnSpMkLst>
        </pc:cxnChg>
      </pc:sldChg>
      <pc:sldChg chg="modSp mod ord">
        <pc:chgData name="Glenn Edgar" userId="86eb6ecdb380a6c7" providerId="LiveId" clId="{73F82745-7170-41D5-881C-D93EF57BF5D1}" dt="2023-12-03T19:08:59.526" v="28234" actId="313"/>
        <pc:sldMkLst>
          <pc:docMk/>
          <pc:sldMk cId="2109735650" sldId="274"/>
        </pc:sldMkLst>
        <pc:spChg chg="mod">
          <ac:chgData name="Glenn Edgar" userId="86eb6ecdb380a6c7" providerId="LiveId" clId="{73F82745-7170-41D5-881C-D93EF57BF5D1}" dt="2023-12-03T19:08:59.526" v="28234" actId="313"/>
          <ac:spMkLst>
            <pc:docMk/>
            <pc:sldMk cId="2109735650" sldId="274"/>
            <ac:spMk id="3" creationId="{BCDB5D4D-BF5C-A0C1-26B7-BE820A87AC6B}"/>
          </ac:spMkLst>
        </pc:spChg>
      </pc:sldChg>
      <pc:sldChg chg="modSp del mod">
        <pc:chgData name="Glenn Edgar" userId="86eb6ecdb380a6c7" providerId="LiveId" clId="{73F82745-7170-41D5-881C-D93EF57BF5D1}" dt="2023-12-01T00:21:23.097" v="8598" actId="2696"/>
        <pc:sldMkLst>
          <pc:docMk/>
          <pc:sldMk cId="416068285" sldId="275"/>
        </pc:sldMkLst>
        <pc:spChg chg="mod">
          <ac:chgData name="Glenn Edgar" userId="86eb6ecdb380a6c7" providerId="LiveId" clId="{73F82745-7170-41D5-881C-D93EF57BF5D1}" dt="2023-12-01T00:01:53.042" v="8536" actId="20577"/>
          <ac:spMkLst>
            <pc:docMk/>
            <pc:sldMk cId="416068285" sldId="275"/>
            <ac:spMk id="2" creationId="{93C97935-7671-1900-9DA9-63DBC1BC6018}"/>
          </ac:spMkLst>
        </pc:spChg>
      </pc:sldChg>
      <pc:sldChg chg="modSp mod">
        <pc:chgData name="Glenn Edgar" userId="86eb6ecdb380a6c7" providerId="LiveId" clId="{73F82745-7170-41D5-881C-D93EF57BF5D1}" dt="2023-12-03T18:49:02.203" v="26766" actId="20578"/>
        <pc:sldMkLst>
          <pc:docMk/>
          <pc:sldMk cId="3804932785" sldId="278"/>
        </pc:sldMkLst>
        <pc:spChg chg="mod">
          <ac:chgData name="Glenn Edgar" userId="86eb6ecdb380a6c7" providerId="LiveId" clId="{73F82745-7170-41D5-881C-D93EF57BF5D1}" dt="2023-12-02T20:39:30.799" v="20470" actId="20577"/>
          <ac:spMkLst>
            <pc:docMk/>
            <pc:sldMk cId="3804932785" sldId="278"/>
            <ac:spMk id="2" creationId="{C8057872-8BD4-2D3E-54DE-3826C5332242}"/>
          </ac:spMkLst>
        </pc:spChg>
        <pc:spChg chg="mod">
          <ac:chgData name="Glenn Edgar" userId="86eb6ecdb380a6c7" providerId="LiveId" clId="{73F82745-7170-41D5-881C-D93EF57BF5D1}" dt="2023-12-03T18:49:02.203" v="26766" actId="20578"/>
          <ac:spMkLst>
            <pc:docMk/>
            <pc:sldMk cId="3804932785" sldId="278"/>
            <ac:spMk id="3" creationId="{EE8058AF-8C66-771E-DEB9-68A4B4BBE779}"/>
          </ac:spMkLst>
        </pc:spChg>
      </pc:sldChg>
      <pc:sldChg chg="modSp mod">
        <pc:chgData name="Glenn Edgar" userId="86eb6ecdb380a6c7" providerId="LiveId" clId="{73F82745-7170-41D5-881C-D93EF57BF5D1}" dt="2023-12-17T02:14:58.105" v="149395" actId="20577"/>
        <pc:sldMkLst>
          <pc:docMk/>
          <pc:sldMk cId="3668099140" sldId="279"/>
        </pc:sldMkLst>
        <pc:spChg chg="mod">
          <ac:chgData name="Glenn Edgar" userId="86eb6ecdb380a6c7" providerId="LiveId" clId="{73F82745-7170-41D5-881C-D93EF57BF5D1}" dt="2023-12-17T02:14:58.105" v="149395" actId="20577"/>
          <ac:spMkLst>
            <pc:docMk/>
            <pc:sldMk cId="3668099140" sldId="279"/>
            <ac:spMk id="3" creationId="{8DC45BA3-3B78-2D93-1AFE-9356566C7F8A}"/>
          </ac:spMkLst>
        </pc:spChg>
      </pc:sldChg>
      <pc:sldChg chg="modSp mod ord">
        <pc:chgData name="Glenn Edgar" userId="86eb6ecdb380a6c7" providerId="LiveId" clId="{73F82745-7170-41D5-881C-D93EF57BF5D1}" dt="2023-11-30T23:31:52.548" v="7513" actId="20577"/>
        <pc:sldMkLst>
          <pc:docMk/>
          <pc:sldMk cId="3618623703" sldId="282"/>
        </pc:sldMkLst>
        <pc:spChg chg="mod">
          <ac:chgData name="Glenn Edgar" userId="86eb6ecdb380a6c7" providerId="LiveId" clId="{73F82745-7170-41D5-881C-D93EF57BF5D1}" dt="2023-11-30T21:27:13.896" v="3743" actId="20577"/>
          <ac:spMkLst>
            <pc:docMk/>
            <pc:sldMk cId="3618623703" sldId="282"/>
            <ac:spMk id="2" creationId="{30E66EE4-B689-00C6-7EBE-82DD77BF088D}"/>
          </ac:spMkLst>
        </pc:spChg>
        <pc:spChg chg="mod">
          <ac:chgData name="Glenn Edgar" userId="86eb6ecdb380a6c7" providerId="LiveId" clId="{73F82745-7170-41D5-881C-D93EF57BF5D1}" dt="2023-11-30T23:31:52.548" v="7513" actId="20577"/>
          <ac:spMkLst>
            <pc:docMk/>
            <pc:sldMk cId="3618623703" sldId="282"/>
            <ac:spMk id="3" creationId="{B2D9FDD6-E913-AA83-09DB-A907DA35C829}"/>
          </ac:spMkLst>
        </pc:spChg>
      </pc:sldChg>
      <pc:sldChg chg="modSp mod">
        <pc:chgData name="Glenn Edgar" userId="86eb6ecdb380a6c7" providerId="LiveId" clId="{73F82745-7170-41D5-881C-D93EF57BF5D1}" dt="2023-11-30T22:54:27.308" v="5368" actId="5793"/>
        <pc:sldMkLst>
          <pc:docMk/>
          <pc:sldMk cId="2727887969" sldId="283"/>
        </pc:sldMkLst>
        <pc:spChg chg="mod">
          <ac:chgData name="Glenn Edgar" userId="86eb6ecdb380a6c7" providerId="LiveId" clId="{73F82745-7170-41D5-881C-D93EF57BF5D1}" dt="2023-11-30T21:23:01.099" v="3622" actId="6549"/>
          <ac:spMkLst>
            <pc:docMk/>
            <pc:sldMk cId="2727887969" sldId="283"/>
            <ac:spMk id="2" creationId="{5F646AF3-CCB3-BFBC-113E-4A50C78F48C6}"/>
          </ac:spMkLst>
        </pc:spChg>
        <pc:spChg chg="mod">
          <ac:chgData name="Glenn Edgar" userId="86eb6ecdb380a6c7" providerId="LiveId" clId="{73F82745-7170-41D5-881C-D93EF57BF5D1}" dt="2023-11-30T22:54:27.308" v="5368" actId="5793"/>
          <ac:spMkLst>
            <pc:docMk/>
            <pc:sldMk cId="2727887969" sldId="283"/>
            <ac:spMk id="3" creationId="{5F0A3BAB-6FD9-0FB7-A828-E636E10A241E}"/>
          </ac:spMkLst>
        </pc:spChg>
      </pc:sldChg>
      <pc:sldChg chg="modSp mod ord">
        <pc:chgData name="Glenn Edgar" userId="86eb6ecdb380a6c7" providerId="LiveId" clId="{73F82745-7170-41D5-881C-D93EF57BF5D1}" dt="2023-11-30T23:55:15.223" v="8143" actId="27636"/>
        <pc:sldMkLst>
          <pc:docMk/>
          <pc:sldMk cId="4178483034" sldId="287"/>
        </pc:sldMkLst>
        <pc:spChg chg="mod">
          <ac:chgData name="Glenn Edgar" userId="86eb6ecdb380a6c7" providerId="LiveId" clId="{73F82745-7170-41D5-881C-D93EF57BF5D1}" dt="2023-11-30T23:53:25.769" v="8113" actId="20577"/>
          <ac:spMkLst>
            <pc:docMk/>
            <pc:sldMk cId="4178483034" sldId="287"/>
            <ac:spMk id="2" creationId="{28904191-4ACF-A444-FEB5-1E670BB59145}"/>
          </ac:spMkLst>
        </pc:spChg>
        <pc:spChg chg="mod">
          <ac:chgData name="Glenn Edgar" userId="86eb6ecdb380a6c7" providerId="LiveId" clId="{73F82745-7170-41D5-881C-D93EF57BF5D1}" dt="2023-11-30T23:55:15.223" v="8143" actId="27636"/>
          <ac:spMkLst>
            <pc:docMk/>
            <pc:sldMk cId="4178483034" sldId="287"/>
            <ac:spMk id="3" creationId="{FD3B4C42-F001-1E6E-533A-1A1B11BEB286}"/>
          </ac:spMkLst>
        </pc:spChg>
      </pc:sldChg>
      <pc:sldChg chg="modSp mod">
        <pc:chgData name="Glenn Edgar" userId="86eb6ecdb380a6c7" providerId="LiveId" clId="{73F82745-7170-41D5-881C-D93EF57BF5D1}" dt="2023-12-15T20:40:07.101" v="127401" actId="207"/>
        <pc:sldMkLst>
          <pc:docMk/>
          <pc:sldMk cId="966243307" sldId="290"/>
        </pc:sldMkLst>
        <pc:spChg chg="mod">
          <ac:chgData name="Glenn Edgar" userId="86eb6ecdb380a6c7" providerId="LiveId" clId="{73F82745-7170-41D5-881C-D93EF57BF5D1}" dt="2023-12-15T20:40:07.101" v="127401" actId="207"/>
          <ac:spMkLst>
            <pc:docMk/>
            <pc:sldMk cId="966243307" sldId="290"/>
            <ac:spMk id="15" creationId="{BC2B2B93-7C85-FDF1-8A99-C4CD524178D6}"/>
          </ac:spMkLst>
        </pc:spChg>
        <pc:spChg chg="mod">
          <ac:chgData name="Glenn Edgar" userId="86eb6ecdb380a6c7" providerId="LiveId" clId="{73F82745-7170-41D5-881C-D93EF57BF5D1}" dt="2023-12-15T20:40:07.101" v="127401" actId="207"/>
          <ac:spMkLst>
            <pc:docMk/>
            <pc:sldMk cId="966243307" sldId="290"/>
            <ac:spMk id="18" creationId="{299F5B74-6FE5-1388-84C6-A40D89DF5A0C}"/>
          </ac:spMkLst>
        </pc:spChg>
        <pc:spChg chg="mod">
          <ac:chgData name="Glenn Edgar" userId="86eb6ecdb380a6c7" providerId="LiveId" clId="{73F82745-7170-41D5-881C-D93EF57BF5D1}" dt="2023-12-15T20:40:07.101" v="127401" actId="207"/>
          <ac:spMkLst>
            <pc:docMk/>
            <pc:sldMk cId="966243307" sldId="290"/>
            <ac:spMk id="19" creationId="{0228DB97-83DC-9F87-D892-63E82D05A594}"/>
          </ac:spMkLst>
        </pc:spChg>
        <pc:spChg chg="mod">
          <ac:chgData name="Glenn Edgar" userId="86eb6ecdb380a6c7" providerId="LiveId" clId="{73F82745-7170-41D5-881C-D93EF57BF5D1}" dt="2023-12-15T20:40:07.101" v="127401" actId="207"/>
          <ac:spMkLst>
            <pc:docMk/>
            <pc:sldMk cId="966243307" sldId="290"/>
            <ac:spMk id="20" creationId="{1C1F6246-AC23-FA3F-F5F6-9913AFB9E60F}"/>
          </ac:spMkLst>
        </pc:spChg>
      </pc:sldChg>
      <pc:sldChg chg="modSp mod">
        <pc:chgData name="Glenn Edgar" userId="86eb6ecdb380a6c7" providerId="LiveId" clId="{73F82745-7170-41D5-881C-D93EF57BF5D1}" dt="2023-12-02T20:42:49.125" v="20486"/>
        <pc:sldMkLst>
          <pc:docMk/>
          <pc:sldMk cId="29774905" sldId="292"/>
        </pc:sldMkLst>
        <pc:spChg chg="mod">
          <ac:chgData name="Glenn Edgar" userId="86eb6ecdb380a6c7" providerId="LiveId" clId="{73F82745-7170-41D5-881C-D93EF57BF5D1}" dt="2023-12-02T20:42:49.125" v="20486"/>
          <ac:spMkLst>
            <pc:docMk/>
            <pc:sldMk cId="29774905" sldId="292"/>
            <ac:spMk id="3" creationId="{ECB7A0E5-FD3D-1998-99C8-A3B02DC01275}"/>
          </ac:spMkLst>
        </pc:spChg>
      </pc:sldChg>
      <pc:sldChg chg="modSp mod">
        <pc:chgData name="Glenn Edgar" userId="86eb6ecdb380a6c7" providerId="LiveId" clId="{73F82745-7170-41D5-881C-D93EF57BF5D1}" dt="2023-12-02T20:43:11.189" v="20487" actId="313"/>
        <pc:sldMkLst>
          <pc:docMk/>
          <pc:sldMk cId="939255851" sldId="293"/>
        </pc:sldMkLst>
        <pc:spChg chg="mod">
          <ac:chgData name="Glenn Edgar" userId="86eb6ecdb380a6c7" providerId="LiveId" clId="{73F82745-7170-41D5-881C-D93EF57BF5D1}" dt="2023-12-02T20:43:11.189" v="20487" actId="313"/>
          <ac:spMkLst>
            <pc:docMk/>
            <pc:sldMk cId="939255851" sldId="293"/>
            <ac:spMk id="3" creationId="{C42BF137-6FC5-8938-C479-94FEE44F0214}"/>
          </ac:spMkLst>
        </pc:spChg>
      </pc:sldChg>
      <pc:sldChg chg="modSp mod">
        <pc:chgData name="Glenn Edgar" userId="86eb6ecdb380a6c7" providerId="LiveId" clId="{73F82745-7170-41D5-881C-D93EF57BF5D1}" dt="2023-11-30T20:57:32.179" v="1489" actId="20577"/>
        <pc:sldMkLst>
          <pc:docMk/>
          <pc:sldMk cId="4008558562" sldId="294"/>
        </pc:sldMkLst>
        <pc:spChg chg="mod">
          <ac:chgData name="Glenn Edgar" userId="86eb6ecdb380a6c7" providerId="LiveId" clId="{73F82745-7170-41D5-881C-D93EF57BF5D1}" dt="2023-11-30T20:57:32.179" v="1489" actId="20577"/>
          <ac:spMkLst>
            <pc:docMk/>
            <pc:sldMk cId="4008558562" sldId="294"/>
            <ac:spMk id="3" creationId="{B798D108-86FE-F0F3-69B8-0D94702998A2}"/>
          </ac:spMkLst>
        </pc:spChg>
      </pc:sldChg>
      <pc:sldChg chg="modSp mod ord">
        <pc:chgData name="Glenn Edgar" userId="86eb6ecdb380a6c7" providerId="LiveId" clId="{73F82745-7170-41D5-881C-D93EF57BF5D1}" dt="2023-11-30T23:35:27.156" v="7594" actId="1076"/>
        <pc:sldMkLst>
          <pc:docMk/>
          <pc:sldMk cId="3469206383" sldId="296"/>
        </pc:sldMkLst>
        <pc:spChg chg="mod">
          <ac:chgData name="Glenn Edgar" userId="86eb6ecdb380a6c7" providerId="LiveId" clId="{73F82745-7170-41D5-881C-D93EF57BF5D1}" dt="2023-11-30T21:23:38.489" v="3668" actId="20577"/>
          <ac:spMkLst>
            <pc:docMk/>
            <pc:sldMk cId="3469206383" sldId="296"/>
            <ac:spMk id="2" creationId="{DCCAFE92-3406-1655-67E4-373294E45381}"/>
          </ac:spMkLst>
        </pc:spChg>
        <pc:spChg chg="mod">
          <ac:chgData name="Glenn Edgar" userId="86eb6ecdb380a6c7" providerId="LiveId" clId="{73F82745-7170-41D5-881C-D93EF57BF5D1}" dt="2023-11-30T23:35:27.156" v="7594" actId="1076"/>
          <ac:spMkLst>
            <pc:docMk/>
            <pc:sldMk cId="3469206383" sldId="296"/>
            <ac:spMk id="16" creationId="{C19A7A4B-3EC6-6544-CC42-24D1FD7AACBD}"/>
          </ac:spMkLst>
        </pc:spChg>
      </pc:sldChg>
      <pc:sldChg chg="modSp del mod ord">
        <pc:chgData name="Glenn Edgar" userId="86eb6ecdb380a6c7" providerId="LiveId" clId="{73F82745-7170-41D5-881C-D93EF57BF5D1}" dt="2023-11-30T23:27:45.600" v="7461" actId="2696"/>
        <pc:sldMkLst>
          <pc:docMk/>
          <pc:sldMk cId="908675565" sldId="297"/>
        </pc:sldMkLst>
        <pc:spChg chg="mod">
          <ac:chgData name="Glenn Edgar" userId="86eb6ecdb380a6c7" providerId="LiveId" clId="{73F82745-7170-41D5-881C-D93EF57BF5D1}" dt="2023-11-30T22:26:43.998" v="4196" actId="20577"/>
          <ac:spMkLst>
            <pc:docMk/>
            <pc:sldMk cId="908675565" sldId="297"/>
            <ac:spMk id="7" creationId="{889B165E-25AC-714B-82E0-EECC913E5214}"/>
          </ac:spMkLst>
        </pc:spChg>
      </pc:sldChg>
      <pc:sldChg chg="modSp mod ord">
        <pc:chgData name="Glenn Edgar" userId="86eb6ecdb380a6c7" providerId="LiveId" clId="{73F82745-7170-41D5-881C-D93EF57BF5D1}" dt="2023-12-01T00:10:45.716" v="8541" actId="6549"/>
        <pc:sldMkLst>
          <pc:docMk/>
          <pc:sldMk cId="1441103756" sldId="298"/>
        </pc:sldMkLst>
        <pc:spChg chg="mod">
          <ac:chgData name="Glenn Edgar" userId="86eb6ecdb380a6c7" providerId="LiveId" clId="{73F82745-7170-41D5-881C-D93EF57BF5D1}" dt="2023-12-01T00:10:45.716" v="8541" actId="6549"/>
          <ac:spMkLst>
            <pc:docMk/>
            <pc:sldMk cId="1441103756" sldId="298"/>
            <ac:spMk id="2" creationId="{8BA292BB-DBAD-A746-AB2B-FC2F550BE82C}"/>
          </ac:spMkLst>
        </pc:spChg>
      </pc:sldChg>
      <pc:sldChg chg="modSp mod ord">
        <pc:chgData name="Glenn Edgar" userId="86eb6ecdb380a6c7" providerId="LiveId" clId="{73F82745-7170-41D5-881C-D93EF57BF5D1}" dt="2023-12-01T00:12:20.325" v="8547" actId="6549"/>
        <pc:sldMkLst>
          <pc:docMk/>
          <pc:sldMk cId="2262538825" sldId="299"/>
        </pc:sldMkLst>
        <pc:spChg chg="mod">
          <ac:chgData name="Glenn Edgar" userId="86eb6ecdb380a6c7" providerId="LiveId" clId="{73F82745-7170-41D5-881C-D93EF57BF5D1}" dt="2023-12-01T00:12:20.325" v="8547" actId="6549"/>
          <ac:spMkLst>
            <pc:docMk/>
            <pc:sldMk cId="2262538825" sldId="299"/>
            <ac:spMk id="2" creationId="{A92730DA-2127-0B8E-9A96-96E23F155BE9}"/>
          </ac:spMkLst>
        </pc:spChg>
        <pc:spChg chg="mod">
          <ac:chgData name="Glenn Edgar" userId="86eb6ecdb380a6c7" providerId="LiveId" clId="{73F82745-7170-41D5-881C-D93EF57BF5D1}" dt="2023-11-30T23:55:09.428" v="8140" actId="27636"/>
          <ac:spMkLst>
            <pc:docMk/>
            <pc:sldMk cId="2262538825" sldId="299"/>
            <ac:spMk id="3" creationId="{87BC6487-3630-BE91-8290-9787420846FB}"/>
          </ac:spMkLst>
        </pc:spChg>
      </pc:sldChg>
      <pc:sldChg chg="modSp del mod ord">
        <pc:chgData name="Glenn Edgar" userId="86eb6ecdb380a6c7" providerId="LiveId" clId="{73F82745-7170-41D5-881C-D93EF57BF5D1}" dt="2023-11-30T23:44:48.571" v="7909" actId="2696"/>
        <pc:sldMkLst>
          <pc:docMk/>
          <pc:sldMk cId="2961196106" sldId="300"/>
        </pc:sldMkLst>
        <pc:spChg chg="mod">
          <ac:chgData name="Glenn Edgar" userId="86eb6ecdb380a6c7" providerId="LiveId" clId="{73F82745-7170-41D5-881C-D93EF57BF5D1}" dt="2023-11-30T23:44:33.865" v="7904" actId="21"/>
          <ac:spMkLst>
            <pc:docMk/>
            <pc:sldMk cId="2961196106" sldId="300"/>
            <ac:spMk id="3" creationId="{0E05CF0D-4321-72C4-6211-31D706FFDC68}"/>
          </ac:spMkLst>
        </pc:spChg>
      </pc:sldChg>
      <pc:sldChg chg="modSp mod">
        <pc:chgData name="Glenn Edgar" userId="86eb6ecdb380a6c7" providerId="LiveId" clId="{73F82745-7170-41D5-881C-D93EF57BF5D1}" dt="2023-11-29T20:14:54.974" v="586" actId="5793"/>
        <pc:sldMkLst>
          <pc:docMk/>
          <pc:sldMk cId="2673730833" sldId="304"/>
        </pc:sldMkLst>
        <pc:spChg chg="mod">
          <ac:chgData name="Glenn Edgar" userId="86eb6ecdb380a6c7" providerId="LiveId" clId="{73F82745-7170-41D5-881C-D93EF57BF5D1}" dt="2023-11-29T20:14:54.974" v="586" actId="5793"/>
          <ac:spMkLst>
            <pc:docMk/>
            <pc:sldMk cId="2673730833" sldId="304"/>
            <ac:spMk id="3" creationId="{62997B59-66A2-3A9E-2DBD-D872429FC2B0}"/>
          </ac:spMkLst>
        </pc:spChg>
      </pc:sldChg>
      <pc:sldChg chg="modSp mod">
        <pc:chgData name="Glenn Edgar" userId="86eb6ecdb380a6c7" providerId="LiveId" clId="{73F82745-7170-41D5-881C-D93EF57BF5D1}" dt="2023-11-29T20:08:08.585" v="16" actId="20577"/>
        <pc:sldMkLst>
          <pc:docMk/>
          <pc:sldMk cId="2966074950" sldId="306"/>
        </pc:sldMkLst>
        <pc:spChg chg="mod">
          <ac:chgData name="Glenn Edgar" userId="86eb6ecdb380a6c7" providerId="LiveId" clId="{73F82745-7170-41D5-881C-D93EF57BF5D1}" dt="2023-11-29T20:08:08.585" v="16" actId="20577"/>
          <ac:spMkLst>
            <pc:docMk/>
            <pc:sldMk cId="2966074950" sldId="306"/>
            <ac:spMk id="3" creationId="{EAC6E99E-6047-92E0-94D5-A305E7BBD148}"/>
          </ac:spMkLst>
        </pc:spChg>
      </pc:sldChg>
      <pc:sldChg chg="modSp mod">
        <pc:chgData name="Glenn Edgar" userId="86eb6ecdb380a6c7" providerId="LiveId" clId="{73F82745-7170-41D5-881C-D93EF57BF5D1}" dt="2023-11-29T20:32:34.402" v="1257" actId="20577"/>
        <pc:sldMkLst>
          <pc:docMk/>
          <pc:sldMk cId="191837920" sldId="309"/>
        </pc:sldMkLst>
        <pc:spChg chg="mod">
          <ac:chgData name="Glenn Edgar" userId="86eb6ecdb380a6c7" providerId="LiveId" clId="{73F82745-7170-41D5-881C-D93EF57BF5D1}" dt="2023-11-29T20:32:34.402" v="1257" actId="20577"/>
          <ac:spMkLst>
            <pc:docMk/>
            <pc:sldMk cId="191837920" sldId="309"/>
            <ac:spMk id="3" creationId="{19736E3D-CE05-4057-A745-A52D76A188EF}"/>
          </ac:spMkLst>
        </pc:spChg>
      </pc:sldChg>
      <pc:sldChg chg="new">
        <pc:chgData name="Glenn Edgar" userId="86eb6ecdb380a6c7" providerId="LiveId" clId="{73F82745-7170-41D5-881C-D93EF57BF5D1}" dt="2023-11-30T20:46:42.064" v="1258" actId="680"/>
        <pc:sldMkLst>
          <pc:docMk/>
          <pc:sldMk cId="2098340611" sldId="350"/>
        </pc:sldMkLst>
      </pc:sldChg>
      <pc:sldChg chg="new">
        <pc:chgData name="Glenn Edgar" userId="86eb6ecdb380a6c7" providerId="LiveId" clId="{73F82745-7170-41D5-881C-D93EF57BF5D1}" dt="2023-11-30T20:46:45.384" v="1259" actId="680"/>
        <pc:sldMkLst>
          <pc:docMk/>
          <pc:sldMk cId="3022292795" sldId="351"/>
        </pc:sldMkLst>
      </pc:sldChg>
      <pc:sldChg chg="modSp add mod">
        <pc:chgData name="Glenn Edgar" userId="86eb6ecdb380a6c7" providerId="LiveId" clId="{73F82745-7170-41D5-881C-D93EF57BF5D1}" dt="2023-11-30T20:51:16.884" v="1387"/>
        <pc:sldMkLst>
          <pc:docMk/>
          <pc:sldMk cId="2290357001" sldId="357"/>
        </pc:sldMkLst>
        <pc:spChg chg="mod">
          <ac:chgData name="Glenn Edgar" userId="86eb6ecdb380a6c7" providerId="LiveId" clId="{73F82745-7170-41D5-881C-D93EF57BF5D1}" dt="2023-11-30T20:51:16.884" v="1387"/>
          <ac:spMkLst>
            <pc:docMk/>
            <pc:sldMk cId="2290357001" sldId="357"/>
            <ac:spMk id="2" creationId="{4606669D-2FDC-204E-8FE8-D80EA1F34D84}"/>
          </ac:spMkLst>
        </pc:spChg>
      </pc:sldChg>
      <pc:sldChg chg="modSp add mod">
        <pc:chgData name="Glenn Edgar" userId="86eb6ecdb380a6c7" providerId="LiveId" clId="{73F82745-7170-41D5-881C-D93EF57BF5D1}" dt="2023-11-30T20:54:54.377" v="1403" actId="6549"/>
        <pc:sldMkLst>
          <pc:docMk/>
          <pc:sldMk cId="1067570879" sldId="358"/>
        </pc:sldMkLst>
        <pc:spChg chg="mod">
          <ac:chgData name="Glenn Edgar" userId="86eb6ecdb380a6c7" providerId="LiveId" clId="{73F82745-7170-41D5-881C-D93EF57BF5D1}" dt="2023-11-30T20:54:54.377" v="1403" actId="6549"/>
          <ac:spMkLst>
            <pc:docMk/>
            <pc:sldMk cId="1067570879" sldId="358"/>
            <ac:spMk id="2" creationId="{096E491B-81BE-AB32-55CE-B9B5FB6CAE6D}"/>
          </ac:spMkLst>
        </pc:spChg>
        <pc:spChg chg="mod">
          <ac:chgData name="Glenn Edgar" userId="86eb6ecdb380a6c7" providerId="LiveId" clId="{73F82745-7170-41D5-881C-D93EF57BF5D1}" dt="2023-11-30T20:53:10.543" v="1402" actId="20577"/>
          <ac:spMkLst>
            <pc:docMk/>
            <pc:sldMk cId="1067570879" sldId="358"/>
            <ac:spMk id="3" creationId="{887F5B8F-3999-D817-CCAC-A9271E3AB219}"/>
          </ac:spMkLst>
        </pc:spChg>
      </pc:sldChg>
      <pc:sldChg chg="add del">
        <pc:chgData name="Glenn Edgar" userId="86eb6ecdb380a6c7" providerId="LiveId" clId="{73F82745-7170-41D5-881C-D93EF57BF5D1}" dt="2023-11-30T20:52:11.752" v="1389" actId="2696"/>
        <pc:sldMkLst>
          <pc:docMk/>
          <pc:sldMk cId="504216885" sldId="359"/>
        </pc:sldMkLst>
      </pc:sldChg>
      <pc:sldChg chg="modSp add del mod">
        <pc:chgData name="Glenn Edgar" userId="86eb6ecdb380a6c7" providerId="LiveId" clId="{73F82745-7170-41D5-881C-D93EF57BF5D1}" dt="2023-11-30T20:51:02.603" v="1386" actId="47"/>
        <pc:sldMkLst>
          <pc:docMk/>
          <pc:sldMk cId="2428856113" sldId="587"/>
        </pc:sldMkLst>
        <pc:spChg chg="mod">
          <ac:chgData name="Glenn Edgar" userId="86eb6ecdb380a6c7" providerId="LiveId" clId="{73F82745-7170-41D5-881C-D93EF57BF5D1}" dt="2023-11-30T20:49:35.159" v="1355" actId="14100"/>
          <ac:spMkLst>
            <pc:docMk/>
            <pc:sldMk cId="2428856113" sldId="587"/>
            <ac:spMk id="4" creationId="{5A5E3460-25E8-4497-D51B-9271F114A7EB}"/>
          </ac:spMkLst>
        </pc:spChg>
        <pc:spChg chg="mod">
          <ac:chgData name="Glenn Edgar" userId="86eb6ecdb380a6c7" providerId="LiveId" clId="{73F82745-7170-41D5-881C-D93EF57BF5D1}" dt="2023-11-30T20:48:33.540" v="1323" actId="6549"/>
          <ac:spMkLst>
            <pc:docMk/>
            <pc:sldMk cId="2428856113" sldId="587"/>
            <ac:spMk id="5" creationId="{BBC04037-B04A-F3AF-F95A-AEE822030E15}"/>
          </ac:spMkLst>
        </pc:spChg>
      </pc:sldChg>
      <pc:sldChg chg="add del">
        <pc:chgData name="Glenn Edgar" userId="86eb6ecdb380a6c7" providerId="LiveId" clId="{73F82745-7170-41D5-881C-D93EF57BF5D1}" dt="2023-11-30T20:50:05.342" v="1356" actId="47"/>
        <pc:sldMkLst>
          <pc:docMk/>
          <pc:sldMk cId="572434219" sldId="588"/>
        </pc:sldMkLst>
      </pc:sldChg>
      <pc:sldChg chg="modSp add mod">
        <pc:chgData name="Glenn Edgar" userId="86eb6ecdb380a6c7" providerId="LiveId" clId="{73F82745-7170-41D5-881C-D93EF57BF5D1}" dt="2023-11-30T20:55:26.479" v="1404" actId="34135"/>
        <pc:sldMkLst>
          <pc:docMk/>
          <pc:sldMk cId="2100269792" sldId="589"/>
        </pc:sldMkLst>
        <pc:spChg chg="mod">
          <ac:chgData name="Glenn Edgar" userId="86eb6ecdb380a6c7" providerId="LiveId" clId="{73F82745-7170-41D5-881C-D93EF57BF5D1}" dt="2023-11-30T20:55:26.479" v="1404" actId="34135"/>
          <ac:spMkLst>
            <pc:docMk/>
            <pc:sldMk cId="2100269792" sldId="589"/>
            <ac:spMk id="2" creationId="{C7247003-33B8-F802-79AB-97B9B1D53E7E}"/>
          </ac:spMkLst>
        </pc:spChg>
      </pc:sldChg>
      <pc:sldChg chg="modSp new mod">
        <pc:chgData name="Glenn Edgar" userId="86eb6ecdb380a6c7" providerId="LiveId" clId="{73F82745-7170-41D5-881C-D93EF57BF5D1}" dt="2023-12-11T19:44:27.822" v="79058" actId="20577"/>
        <pc:sldMkLst>
          <pc:docMk/>
          <pc:sldMk cId="3667393728" sldId="590"/>
        </pc:sldMkLst>
        <pc:spChg chg="mod">
          <ac:chgData name="Glenn Edgar" userId="86eb6ecdb380a6c7" providerId="LiveId" clId="{73F82745-7170-41D5-881C-D93EF57BF5D1}" dt="2023-12-11T19:44:27.822" v="79058" actId="20577"/>
          <ac:spMkLst>
            <pc:docMk/>
            <pc:sldMk cId="3667393728" sldId="590"/>
            <ac:spMk id="2" creationId="{EA95FE0F-85B5-8461-76E9-B278E84CE750}"/>
          </ac:spMkLst>
        </pc:spChg>
        <pc:spChg chg="mod">
          <ac:chgData name="Glenn Edgar" userId="86eb6ecdb380a6c7" providerId="LiveId" clId="{73F82745-7170-41D5-881C-D93EF57BF5D1}" dt="2023-12-01T20:25:38.457" v="11332" actId="5793"/>
          <ac:spMkLst>
            <pc:docMk/>
            <pc:sldMk cId="3667393728" sldId="590"/>
            <ac:spMk id="3" creationId="{9212046F-952B-C7A6-63AF-69DE630466E8}"/>
          </ac:spMkLst>
        </pc:spChg>
      </pc:sldChg>
      <pc:sldChg chg="modSp new mod">
        <pc:chgData name="Glenn Edgar" userId="86eb6ecdb380a6c7" providerId="LiveId" clId="{73F82745-7170-41D5-881C-D93EF57BF5D1}" dt="2023-12-01T00:05:08.616" v="8538" actId="20578"/>
        <pc:sldMkLst>
          <pc:docMk/>
          <pc:sldMk cId="1455390593" sldId="591"/>
        </pc:sldMkLst>
        <pc:spChg chg="mod">
          <ac:chgData name="Glenn Edgar" userId="86eb6ecdb380a6c7" providerId="LiveId" clId="{73F82745-7170-41D5-881C-D93EF57BF5D1}" dt="2023-12-01T00:05:08.616" v="8538" actId="20578"/>
          <ac:spMkLst>
            <pc:docMk/>
            <pc:sldMk cId="1455390593" sldId="591"/>
            <ac:spMk id="2" creationId="{769820BA-3D5B-1579-B5DD-0C89EBE9BA7A}"/>
          </ac:spMkLst>
        </pc:spChg>
        <pc:spChg chg="mod">
          <ac:chgData name="Glenn Edgar" userId="86eb6ecdb380a6c7" providerId="LiveId" clId="{73F82745-7170-41D5-881C-D93EF57BF5D1}" dt="2023-11-30T23:27:23.003" v="7460" actId="27636"/>
          <ac:spMkLst>
            <pc:docMk/>
            <pc:sldMk cId="1455390593" sldId="591"/>
            <ac:spMk id="3" creationId="{FBD317C8-8263-A95D-D1A7-A796EE014C2F}"/>
          </ac:spMkLst>
        </pc:spChg>
      </pc:sldChg>
      <pc:sldChg chg="modSp new mod">
        <pc:chgData name="Glenn Edgar" userId="86eb6ecdb380a6c7" providerId="LiveId" clId="{73F82745-7170-41D5-881C-D93EF57BF5D1}" dt="2023-12-01T00:07:40.478" v="8539" actId="6549"/>
        <pc:sldMkLst>
          <pc:docMk/>
          <pc:sldMk cId="14821051" sldId="592"/>
        </pc:sldMkLst>
        <pc:spChg chg="mod">
          <ac:chgData name="Glenn Edgar" userId="86eb6ecdb380a6c7" providerId="LiveId" clId="{73F82745-7170-41D5-881C-D93EF57BF5D1}" dt="2023-12-01T00:07:40.478" v="8539" actId="6549"/>
          <ac:spMkLst>
            <pc:docMk/>
            <pc:sldMk cId="14821051" sldId="592"/>
            <ac:spMk id="2" creationId="{25AF1840-1A96-1C9A-A774-D598FD79B243}"/>
          </ac:spMkLst>
        </pc:spChg>
        <pc:spChg chg="mod">
          <ac:chgData name="Glenn Edgar" userId="86eb6ecdb380a6c7" providerId="LiveId" clId="{73F82745-7170-41D5-881C-D93EF57BF5D1}" dt="2023-11-30T23:53:47.414" v="8129" actId="20577"/>
          <ac:spMkLst>
            <pc:docMk/>
            <pc:sldMk cId="14821051" sldId="592"/>
            <ac:spMk id="3" creationId="{9F7E690B-0272-188D-DC2C-C215128A01A9}"/>
          </ac:spMkLst>
        </pc:spChg>
      </pc:sldChg>
      <pc:sldChg chg="addSp delSp modSp new mod ord modClrScheme chgLayout">
        <pc:chgData name="Glenn Edgar" userId="86eb6ecdb380a6c7" providerId="LiveId" clId="{73F82745-7170-41D5-881C-D93EF57BF5D1}" dt="2023-12-01T20:12:59.209" v="10413" actId="20577"/>
        <pc:sldMkLst>
          <pc:docMk/>
          <pc:sldMk cId="4231546731" sldId="593"/>
        </pc:sldMkLst>
        <pc:spChg chg="add del mod ord">
          <ac:chgData name="Glenn Edgar" userId="86eb6ecdb380a6c7" providerId="LiveId" clId="{73F82745-7170-41D5-881C-D93EF57BF5D1}" dt="2023-12-01T20:00:58.788" v="10001" actId="700"/>
          <ac:spMkLst>
            <pc:docMk/>
            <pc:sldMk cId="4231546731" sldId="593"/>
            <ac:spMk id="2" creationId="{B7E1ADFC-5907-095E-1B23-98A19F5A7877}"/>
          </ac:spMkLst>
        </pc:spChg>
        <pc:spChg chg="add del mod ord">
          <ac:chgData name="Glenn Edgar" userId="86eb6ecdb380a6c7" providerId="LiveId" clId="{73F82745-7170-41D5-881C-D93EF57BF5D1}" dt="2023-12-01T20:00:58.788" v="10001" actId="700"/>
          <ac:spMkLst>
            <pc:docMk/>
            <pc:sldMk cId="4231546731" sldId="593"/>
            <ac:spMk id="3" creationId="{D44362A5-24C3-35FC-9A08-D6F9186140FE}"/>
          </ac:spMkLst>
        </pc:spChg>
        <pc:spChg chg="add del mod ord">
          <ac:chgData name="Glenn Edgar" userId="86eb6ecdb380a6c7" providerId="LiveId" clId="{73F82745-7170-41D5-881C-D93EF57BF5D1}" dt="2023-12-01T20:00:35.575" v="10000" actId="700"/>
          <ac:spMkLst>
            <pc:docMk/>
            <pc:sldMk cId="4231546731" sldId="593"/>
            <ac:spMk id="4" creationId="{0B3EC6CA-BE80-618F-9775-1DA3F858D4C6}"/>
          </ac:spMkLst>
        </pc:spChg>
        <pc:spChg chg="add del mod ord">
          <ac:chgData name="Glenn Edgar" userId="86eb6ecdb380a6c7" providerId="LiveId" clId="{73F82745-7170-41D5-881C-D93EF57BF5D1}" dt="2023-12-01T20:00:35.575" v="10000" actId="700"/>
          <ac:spMkLst>
            <pc:docMk/>
            <pc:sldMk cId="4231546731" sldId="593"/>
            <ac:spMk id="5" creationId="{4AF5DBB9-6B16-9C81-9206-0704B7AA16A4}"/>
          </ac:spMkLst>
        </pc:spChg>
        <pc:spChg chg="add del mod ord">
          <ac:chgData name="Glenn Edgar" userId="86eb6ecdb380a6c7" providerId="LiveId" clId="{73F82745-7170-41D5-881C-D93EF57BF5D1}" dt="2023-12-01T20:00:35.575" v="10000" actId="700"/>
          <ac:spMkLst>
            <pc:docMk/>
            <pc:sldMk cId="4231546731" sldId="593"/>
            <ac:spMk id="6" creationId="{5242DC0E-6DE2-8095-DF4E-104AD0D5B0AB}"/>
          </ac:spMkLst>
        </pc:spChg>
        <pc:spChg chg="add mod ord">
          <ac:chgData name="Glenn Edgar" userId="86eb6ecdb380a6c7" providerId="LiveId" clId="{73F82745-7170-41D5-881C-D93EF57BF5D1}" dt="2023-12-01T20:02:16.955" v="10049" actId="20577"/>
          <ac:spMkLst>
            <pc:docMk/>
            <pc:sldMk cId="4231546731" sldId="593"/>
            <ac:spMk id="7" creationId="{16D1353A-A9E8-1A8D-63BB-0B73738E2E9E}"/>
          </ac:spMkLst>
        </pc:spChg>
        <pc:spChg chg="add mod ord">
          <ac:chgData name="Glenn Edgar" userId="86eb6ecdb380a6c7" providerId="LiveId" clId="{73F82745-7170-41D5-881C-D93EF57BF5D1}" dt="2023-12-01T20:04:51.380" v="10108" actId="313"/>
          <ac:spMkLst>
            <pc:docMk/>
            <pc:sldMk cId="4231546731" sldId="593"/>
            <ac:spMk id="8" creationId="{C37A7681-2C26-225A-0E74-6CAC324F2EBE}"/>
          </ac:spMkLst>
        </pc:spChg>
        <pc:spChg chg="add del mod ord">
          <ac:chgData name="Glenn Edgar" userId="86eb6ecdb380a6c7" providerId="LiveId" clId="{73F82745-7170-41D5-881C-D93EF57BF5D1}" dt="2023-12-01T20:01:17.824" v="10002" actId="478"/>
          <ac:spMkLst>
            <pc:docMk/>
            <pc:sldMk cId="4231546731" sldId="593"/>
            <ac:spMk id="9" creationId="{3B148B15-4C90-454C-0053-7F119FA60FC3}"/>
          </ac:spMkLst>
        </pc:spChg>
        <pc:spChg chg="add mod">
          <ac:chgData name="Glenn Edgar" userId="86eb6ecdb380a6c7" providerId="LiveId" clId="{73F82745-7170-41D5-881C-D93EF57BF5D1}" dt="2023-12-01T20:04:43.293" v="10107" actId="20577"/>
          <ac:spMkLst>
            <pc:docMk/>
            <pc:sldMk cId="4231546731" sldId="593"/>
            <ac:spMk id="10" creationId="{27C9F3D1-84B4-653D-4945-8705F8A0EC28}"/>
          </ac:spMkLst>
        </pc:spChg>
        <pc:spChg chg="add mod">
          <ac:chgData name="Glenn Edgar" userId="86eb6ecdb380a6c7" providerId="LiveId" clId="{73F82745-7170-41D5-881C-D93EF57BF5D1}" dt="2023-12-01T20:07:51.985" v="10180" actId="1076"/>
          <ac:spMkLst>
            <pc:docMk/>
            <pc:sldMk cId="4231546731" sldId="593"/>
            <ac:spMk id="11" creationId="{65C4431E-F310-24A3-6E08-31A8C5AFCDCD}"/>
          </ac:spMkLst>
        </pc:spChg>
        <pc:spChg chg="add mod">
          <ac:chgData name="Glenn Edgar" userId="86eb6ecdb380a6c7" providerId="LiveId" clId="{73F82745-7170-41D5-881C-D93EF57BF5D1}" dt="2023-12-01T20:10:14.940" v="10268" actId="20577"/>
          <ac:spMkLst>
            <pc:docMk/>
            <pc:sldMk cId="4231546731" sldId="593"/>
            <ac:spMk id="12" creationId="{F1081C08-F740-EA98-FAD9-7052B1658B89}"/>
          </ac:spMkLst>
        </pc:spChg>
        <pc:spChg chg="add mod">
          <ac:chgData name="Glenn Edgar" userId="86eb6ecdb380a6c7" providerId="LiveId" clId="{73F82745-7170-41D5-881C-D93EF57BF5D1}" dt="2023-12-01T20:07:55.608" v="10181" actId="1076"/>
          <ac:spMkLst>
            <pc:docMk/>
            <pc:sldMk cId="4231546731" sldId="593"/>
            <ac:spMk id="15" creationId="{10B5ABE3-C6D8-E90A-5752-574C740EB1F1}"/>
          </ac:spMkLst>
        </pc:spChg>
        <pc:spChg chg="add mod">
          <ac:chgData name="Glenn Edgar" userId="86eb6ecdb380a6c7" providerId="LiveId" clId="{73F82745-7170-41D5-881C-D93EF57BF5D1}" dt="2023-12-01T20:08:03.719" v="10183" actId="1076"/>
          <ac:spMkLst>
            <pc:docMk/>
            <pc:sldMk cId="4231546731" sldId="593"/>
            <ac:spMk id="16" creationId="{75230EF3-30D2-F41D-198B-5DBF99F36FD4}"/>
          </ac:spMkLst>
        </pc:spChg>
        <pc:spChg chg="add mod">
          <ac:chgData name="Glenn Edgar" userId="86eb6ecdb380a6c7" providerId="LiveId" clId="{73F82745-7170-41D5-881C-D93EF57BF5D1}" dt="2023-12-01T20:08:27.756" v="10191" actId="20577"/>
          <ac:spMkLst>
            <pc:docMk/>
            <pc:sldMk cId="4231546731" sldId="593"/>
            <ac:spMk id="23" creationId="{F16F3371-88D2-C553-911E-3B101DB4FED7}"/>
          </ac:spMkLst>
        </pc:spChg>
        <pc:spChg chg="add mod">
          <ac:chgData name="Glenn Edgar" userId="86eb6ecdb380a6c7" providerId="LiveId" clId="{73F82745-7170-41D5-881C-D93EF57BF5D1}" dt="2023-12-01T20:08:45.548" v="10210" actId="20577"/>
          <ac:spMkLst>
            <pc:docMk/>
            <pc:sldMk cId="4231546731" sldId="593"/>
            <ac:spMk id="24" creationId="{33490A73-CCF8-7B87-B8BD-AD8F90C953BD}"/>
          </ac:spMkLst>
        </pc:spChg>
        <pc:spChg chg="add mod">
          <ac:chgData name="Glenn Edgar" userId="86eb6ecdb380a6c7" providerId="LiveId" clId="{73F82745-7170-41D5-881C-D93EF57BF5D1}" dt="2023-12-01T20:11:09.791" v="10312" actId="1076"/>
          <ac:spMkLst>
            <pc:docMk/>
            <pc:sldMk cId="4231546731" sldId="593"/>
            <ac:spMk id="25" creationId="{5E2CA3F4-1243-3075-3AE9-0D797D1D8CBD}"/>
          </ac:spMkLst>
        </pc:spChg>
        <pc:spChg chg="add mod">
          <ac:chgData name="Glenn Edgar" userId="86eb6ecdb380a6c7" providerId="LiveId" clId="{73F82745-7170-41D5-881C-D93EF57BF5D1}" dt="2023-12-01T20:11:16.034" v="10313" actId="1076"/>
          <ac:spMkLst>
            <pc:docMk/>
            <pc:sldMk cId="4231546731" sldId="593"/>
            <ac:spMk id="26" creationId="{066366B3-1352-A692-D22E-4896A6828852}"/>
          </ac:spMkLst>
        </pc:spChg>
        <pc:spChg chg="add mod">
          <ac:chgData name="Glenn Edgar" userId="86eb6ecdb380a6c7" providerId="LiveId" clId="{73F82745-7170-41D5-881C-D93EF57BF5D1}" dt="2023-12-01T20:11:18.308" v="10314" actId="1076"/>
          <ac:spMkLst>
            <pc:docMk/>
            <pc:sldMk cId="4231546731" sldId="593"/>
            <ac:spMk id="27" creationId="{58FEA190-B5EE-86C3-6FE0-E76B3DF9EC04}"/>
          </ac:spMkLst>
        </pc:spChg>
        <pc:spChg chg="add mod">
          <ac:chgData name="Glenn Edgar" userId="86eb6ecdb380a6c7" providerId="LiveId" clId="{73F82745-7170-41D5-881C-D93EF57BF5D1}" dt="2023-12-01T20:11:19.995" v="10315" actId="1076"/>
          <ac:spMkLst>
            <pc:docMk/>
            <pc:sldMk cId="4231546731" sldId="593"/>
            <ac:spMk id="28" creationId="{E63E2EAC-FA87-2784-F45F-2DE44A27DBBC}"/>
          </ac:spMkLst>
        </pc:spChg>
        <pc:spChg chg="add mod">
          <ac:chgData name="Glenn Edgar" userId="86eb6ecdb380a6c7" providerId="LiveId" clId="{73F82745-7170-41D5-881C-D93EF57BF5D1}" dt="2023-12-01T20:12:59.209" v="10413" actId="20577"/>
          <ac:spMkLst>
            <pc:docMk/>
            <pc:sldMk cId="4231546731" sldId="593"/>
            <ac:spMk id="34" creationId="{48143BE5-A147-4487-33A3-1954ADE00162}"/>
          </ac:spMkLst>
        </pc:spChg>
        <pc:cxnChg chg="add">
          <ac:chgData name="Glenn Edgar" userId="86eb6ecdb380a6c7" providerId="LiveId" clId="{73F82745-7170-41D5-881C-D93EF57BF5D1}" dt="2023-12-01T20:05:40.891" v="10136" actId="11529"/>
          <ac:cxnSpMkLst>
            <pc:docMk/>
            <pc:sldMk cId="4231546731" sldId="593"/>
            <ac:cxnSpMk id="14" creationId="{7B5CA9FE-AB82-5572-1028-38E4FE4B88FD}"/>
          </ac:cxnSpMkLst>
        </pc:cxnChg>
        <pc:cxnChg chg="add">
          <ac:chgData name="Glenn Edgar" userId="86eb6ecdb380a6c7" providerId="LiveId" clId="{73F82745-7170-41D5-881C-D93EF57BF5D1}" dt="2023-12-01T20:07:28.700" v="10177" actId="11529"/>
          <ac:cxnSpMkLst>
            <pc:docMk/>
            <pc:sldMk cId="4231546731" sldId="593"/>
            <ac:cxnSpMk id="18" creationId="{D7F927B9-D5C3-855D-7CF9-1ACC3B6BD2BD}"/>
          </ac:cxnSpMkLst>
        </pc:cxnChg>
        <pc:cxnChg chg="add mod">
          <ac:chgData name="Glenn Edgar" userId="86eb6ecdb380a6c7" providerId="LiveId" clId="{73F82745-7170-41D5-881C-D93EF57BF5D1}" dt="2023-12-01T20:10:14.940" v="10268" actId="20577"/>
          <ac:cxnSpMkLst>
            <pc:docMk/>
            <pc:sldMk cId="4231546731" sldId="593"/>
            <ac:cxnSpMk id="20" creationId="{DE116642-3DBC-4381-0249-FFAA6623F261}"/>
          </ac:cxnSpMkLst>
        </pc:cxnChg>
        <pc:cxnChg chg="add">
          <ac:chgData name="Glenn Edgar" userId="86eb6ecdb380a6c7" providerId="LiveId" clId="{73F82745-7170-41D5-881C-D93EF57BF5D1}" dt="2023-12-01T20:07:46.351" v="10179" actId="11529"/>
          <ac:cxnSpMkLst>
            <pc:docMk/>
            <pc:sldMk cId="4231546731" sldId="593"/>
            <ac:cxnSpMk id="22" creationId="{B8D0193D-53E1-84DE-A0A5-18E6BF331E36}"/>
          </ac:cxnSpMkLst>
        </pc:cxnChg>
        <pc:cxnChg chg="add mod">
          <ac:chgData name="Glenn Edgar" userId="86eb6ecdb380a6c7" providerId="LiveId" clId="{73F82745-7170-41D5-881C-D93EF57BF5D1}" dt="2023-12-01T20:11:25.676" v="10316" actId="1076"/>
          <ac:cxnSpMkLst>
            <pc:docMk/>
            <pc:sldMk cId="4231546731" sldId="593"/>
            <ac:cxnSpMk id="29" creationId="{46B9EBA6-2D69-5965-F91A-CBC164D3FDA2}"/>
          </ac:cxnSpMkLst>
        </pc:cxnChg>
        <pc:cxnChg chg="add">
          <ac:chgData name="Glenn Edgar" userId="86eb6ecdb380a6c7" providerId="LiveId" clId="{73F82745-7170-41D5-881C-D93EF57BF5D1}" dt="2023-12-01T20:11:36.522" v="10317" actId="11529"/>
          <ac:cxnSpMkLst>
            <pc:docMk/>
            <pc:sldMk cId="4231546731" sldId="593"/>
            <ac:cxnSpMk id="31" creationId="{1946E294-97FB-593B-0A8C-AFC0D6937E2C}"/>
          </ac:cxnSpMkLst>
        </pc:cxnChg>
        <pc:cxnChg chg="add">
          <ac:chgData name="Glenn Edgar" userId="86eb6ecdb380a6c7" providerId="LiveId" clId="{73F82745-7170-41D5-881C-D93EF57BF5D1}" dt="2023-12-01T20:11:49.044" v="10318" actId="11529"/>
          <ac:cxnSpMkLst>
            <pc:docMk/>
            <pc:sldMk cId="4231546731" sldId="593"/>
            <ac:cxnSpMk id="33" creationId="{5440E886-FD1C-CF19-5B71-7970546FD30B}"/>
          </ac:cxnSpMkLst>
        </pc:cxnChg>
      </pc:sldChg>
      <pc:sldChg chg="modSp new mod ord">
        <pc:chgData name="Glenn Edgar" userId="86eb6ecdb380a6c7" providerId="LiveId" clId="{73F82745-7170-41D5-881C-D93EF57BF5D1}" dt="2023-12-11T19:43:52.832" v="79057" actId="20577"/>
        <pc:sldMkLst>
          <pc:docMk/>
          <pc:sldMk cId="3977001919" sldId="594"/>
        </pc:sldMkLst>
        <pc:spChg chg="mod">
          <ac:chgData name="Glenn Edgar" userId="86eb6ecdb380a6c7" providerId="LiveId" clId="{73F82745-7170-41D5-881C-D93EF57BF5D1}" dt="2023-12-11T19:43:52.832" v="79057" actId="20577"/>
          <ac:spMkLst>
            <pc:docMk/>
            <pc:sldMk cId="3977001919" sldId="594"/>
            <ac:spMk id="2" creationId="{A56FBA3C-6ACA-7222-8949-F17184DE61A0}"/>
          </ac:spMkLst>
        </pc:spChg>
        <pc:spChg chg="mod">
          <ac:chgData name="Glenn Edgar" userId="86eb6ecdb380a6c7" providerId="LiveId" clId="{73F82745-7170-41D5-881C-D93EF57BF5D1}" dt="2023-12-01T20:22:37.766" v="11317" actId="6549"/>
          <ac:spMkLst>
            <pc:docMk/>
            <pc:sldMk cId="3977001919" sldId="594"/>
            <ac:spMk id="3" creationId="{0396C96B-A68E-0F56-DF39-FA2765DFB19C}"/>
          </ac:spMkLst>
        </pc:spChg>
      </pc:sldChg>
      <pc:sldChg chg="modSp new mod">
        <pc:chgData name="Glenn Edgar" userId="86eb6ecdb380a6c7" providerId="LiveId" clId="{73F82745-7170-41D5-881C-D93EF57BF5D1}" dt="2023-12-11T22:51:42.967" v="87146" actId="6549"/>
        <pc:sldMkLst>
          <pc:docMk/>
          <pc:sldMk cId="2340669" sldId="595"/>
        </pc:sldMkLst>
        <pc:spChg chg="mod">
          <ac:chgData name="Glenn Edgar" userId="86eb6ecdb380a6c7" providerId="LiveId" clId="{73F82745-7170-41D5-881C-D93EF57BF5D1}" dt="2023-12-01T20:24:15.031" v="11329" actId="20577"/>
          <ac:spMkLst>
            <pc:docMk/>
            <pc:sldMk cId="2340669" sldId="595"/>
            <ac:spMk id="2" creationId="{0BDEAAEF-E8F8-FD38-D9E3-53F5B4ACE8BF}"/>
          </ac:spMkLst>
        </pc:spChg>
        <pc:spChg chg="mod">
          <ac:chgData name="Glenn Edgar" userId="86eb6ecdb380a6c7" providerId="LiveId" clId="{73F82745-7170-41D5-881C-D93EF57BF5D1}" dt="2023-12-11T22:51:42.967" v="87146" actId="6549"/>
          <ac:spMkLst>
            <pc:docMk/>
            <pc:sldMk cId="2340669" sldId="595"/>
            <ac:spMk id="3" creationId="{E1B29C32-06FC-CD03-04B4-73143353FBDF}"/>
          </ac:spMkLst>
        </pc:spChg>
      </pc:sldChg>
      <pc:sldChg chg="modSp new mod">
        <pc:chgData name="Glenn Edgar" userId="86eb6ecdb380a6c7" providerId="LiveId" clId="{73F82745-7170-41D5-881C-D93EF57BF5D1}" dt="2023-12-11T22:56:40.821" v="87678" actId="33524"/>
        <pc:sldMkLst>
          <pc:docMk/>
          <pc:sldMk cId="2304196970" sldId="596"/>
        </pc:sldMkLst>
        <pc:spChg chg="mod">
          <ac:chgData name="Glenn Edgar" userId="86eb6ecdb380a6c7" providerId="LiveId" clId="{73F82745-7170-41D5-881C-D93EF57BF5D1}" dt="2023-12-01T21:01:54.611" v="11888" actId="6549"/>
          <ac:spMkLst>
            <pc:docMk/>
            <pc:sldMk cId="2304196970" sldId="596"/>
            <ac:spMk id="2" creationId="{6CD983F9-7F4D-59BC-4909-606D2F7DD181}"/>
          </ac:spMkLst>
        </pc:spChg>
        <pc:spChg chg="mod">
          <ac:chgData name="Glenn Edgar" userId="86eb6ecdb380a6c7" providerId="LiveId" clId="{73F82745-7170-41D5-881C-D93EF57BF5D1}" dt="2023-12-11T22:56:40.821" v="87678" actId="33524"/>
          <ac:spMkLst>
            <pc:docMk/>
            <pc:sldMk cId="2304196970" sldId="596"/>
            <ac:spMk id="3" creationId="{5C6F16D5-7B3C-37A7-DE91-3A9D7E75727D}"/>
          </ac:spMkLst>
        </pc:spChg>
      </pc:sldChg>
      <pc:sldChg chg="addSp delSp modSp new mod">
        <pc:chgData name="Glenn Edgar" userId="86eb6ecdb380a6c7" providerId="LiveId" clId="{73F82745-7170-41D5-881C-D93EF57BF5D1}" dt="2023-12-01T23:58:10.102" v="13336" actId="20577"/>
        <pc:sldMkLst>
          <pc:docMk/>
          <pc:sldMk cId="3362190303" sldId="597"/>
        </pc:sldMkLst>
        <pc:spChg chg="mod">
          <ac:chgData name="Glenn Edgar" userId="86eb6ecdb380a6c7" providerId="LiveId" clId="{73F82745-7170-41D5-881C-D93EF57BF5D1}" dt="2023-12-01T21:17:38.195" v="12383" actId="20577"/>
          <ac:spMkLst>
            <pc:docMk/>
            <pc:sldMk cId="3362190303" sldId="597"/>
            <ac:spMk id="2" creationId="{3E22B3BB-E1A1-3077-5F28-C26275F1FF13}"/>
          </ac:spMkLst>
        </pc:spChg>
        <pc:spChg chg="mod">
          <ac:chgData name="Glenn Edgar" userId="86eb6ecdb380a6c7" providerId="LiveId" clId="{73F82745-7170-41D5-881C-D93EF57BF5D1}" dt="2023-12-01T23:58:10.102" v="13336" actId="20577"/>
          <ac:spMkLst>
            <pc:docMk/>
            <pc:sldMk cId="3362190303" sldId="597"/>
            <ac:spMk id="3" creationId="{419F1435-6341-1A9F-8C31-0BCA066843D9}"/>
          </ac:spMkLst>
        </pc:spChg>
        <pc:spChg chg="add del mod">
          <ac:chgData name="Glenn Edgar" userId="86eb6ecdb380a6c7" providerId="LiveId" clId="{73F82745-7170-41D5-881C-D93EF57BF5D1}" dt="2023-12-01T21:17:52.960" v="12385" actId="21"/>
          <ac:spMkLst>
            <pc:docMk/>
            <pc:sldMk cId="3362190303" sldId="597"/>
            <ac:spMk id="5" creationId="{5AC0EB1C-DAED-C0B5-B86A-BA89E7073E70}"/>
          </ac:spMkLst>
        </pc:spChg>
      </pc:sldChg>
      <pc:sldChg chg="addSp delSp modSp new mod chgLayout">
        <pc:chgData name="Glenn Edgar" userId="86eb6ecdb380a6c7" providerId="LiveId" clId="{73F82745-7170-41D5-881C-D93EF57BF5D1}" dt="2023-12-02T20:44:01.698" v="20499" actId="313"/>
        <pc:sldMkLst>
          <pc:docMk/>
          <pc:sldMk cId="1717853676" sldId="598"/>
        </pc:sldMkLst>
        <pc:spChg chg="mod ord">
          <ac:chgData name="Glenn Edgar" userId="86eb6ecdb380a6c7" providerId="LiveId" clId="{73F82745-7170-41D5-881C-D93EF57BF5D1}" dt="2023-12-02T00:21:38.161" v="14774" actId="6549"/>
          <ac:spMkLst>
            <pc:docMk/>
            <pc:sldMk cId="1717853676" sldId="598"/>
            <ac:spMk id="2" creationId="{2F585793-E4EE-E1BE-4263-2D07864EFDFA}"/>
          </ac:spMkLst>
        </pc:spChg>
        <pc:spChg chg="del">
          <ac:chgData name="Glenn Edgar" userId="86eb6ecdb380a6c7" providerId="LiveId" clId="{73F82745-7170-41D5-881C-D93EF57BF5D1}" dt="2023-12-01T21:17:56.249" v="12386"/>
          <ac:spMkLst>
            <pc:docMk/>
            <pc:sldMk cId="1717853676" sldId="598"/>
            <ac:spMk id="3" creationId="{F8C9F575-821C-61E3-4CB3-47780A8C38A5}"/>
          </ac:spMkLst>
        </pc:spChg>
        <pc:spChg chg="add del mod">
          <ac:chgData name="Glenn Edgar" userId="86eb6ecdb380a6c7" providerId="LiveId" clId="{73F82745-7170-41D5-881C-D93EF57BF5D1}" dt="2023-12-01T21:18:45.421" v="12426" actId="478"/>
          <ac:spMkLst>
            <pc:docMk/>
            <pc:sldMk cId="1717853676" sldId="598"/>
            <ac:spMk id="4" creationId="{EE54CE94-2346-8BE0-1844-9B9E10D86AED}"/>
          </ac:spMkLst>
        </pc:spChg>
        <pc:spChg chg="add mod ord">
          <ac:chgData name="Glenn Edgar" userId="86eb6ecdb380a6c7" providerId="LiveId" clId="{73F82745-7170-41D5-881C-D93EF57BF5D1}" dt="2023-12-02T20:44:01.698" v="20499" actId="313"/>
          <ac:spMkLst>
            <pc:docMk/>
            <pc:sldMk cId="1717853676" sldId="598"/>
            <ac:spMk id="5" creationId="{2BB839EC-4785-9885-883D-10012F6B561E}"/>
          </ac:spMkLst>
        </pc:spChg>
      </pc:sldChg>
      <pc:sldChg chg="addSp modSp new mod">
        <pc:chgData name="Glenn Edgar" userId="86eb6ecdb380a6c7" providerId="LiveId" clId="{73F82745-7170-41D5-881C-D93EF57BF5D1}" dt="2023-12-02T00:36:09.248" v="16089" actId="20577"/>
        <pc:sldMkLst>
          <pc:docMk/>
          <pc:sldMk cId="279599953" sldId="599"/>
        </pc:sldMkLst>
        <pc:spChg chg="mod">
          <ac:chgData name="Glenn Edgar" userId="86eb6ecdb380a6c7" providerId="LiveId" clId="{73F82745-7170-41D5-881C-D93EF57BF5D1}" dt="2023-12-02T00:36:09.248" v="16089" actId="20577"/>
          <ac:spMkLst>
            <pc:docMk/>
            <pc:sldMk cId="279599953" sldId="599"/>
            <ac:spMk id="2" creationId="{2F23439F-838C-0770-34D1-14CC930E6819}"/>
          </ac:spMkLst>
        </pc:spChg>
        <pc:spChg chg="mod">
          <ac:chgData name="Glenn Edgar" userId="86eb6ecdb380a6c7" providerId="LiveId" clId="{73F82745-7170-41D5-881C-D93EF57BF5D1}" dt="2023-12-02T00:20:57.084" v="14771" actId="27636"/>
          <ac:spMkLst>
            <pc:docMk/>
            <pc:sldMk cId="279599953" sldId="599"/>
            <ac:spMk id="3" creationId="{338BE2AC-6C73-00EC-1DB0-46B25C48E6AF}"/>
          </ac:spMkLst>
        </pc:spChg>
        <pc:spChg chg="add mod">
          <ac:chgData name="Glenn Edgar" userId="86eb6ecdb380a6c7" providerId="LiveId" clId="{73F82745-7170-41D5-881C-D93EF57BF5D1}" dt="2023-12-02T00:22:27.484" v="14778" actId="1076"/>
          <ac:spMkLst>
            <pc:docMk/>
            <pc:sldMk cId="279599953" sldId="599"/>
            <ac:spMk id="4" creationId="{786AFA0A-0191-4F83-7C8F-994B1F6079AF}"/>
          </ac:spMkLst>
        </pc:spChg>
      </pc:sldChg>
      <pc:sldChg chg="modSp new mod">
        <pc:chgData name="Glenn Edgar" userId="86eb6ecdb380a6c7" providerId="LiveId" clId="{73F82745-7170-41D5-881C-D93EF57BF5D1}" dt="2023-12-02T01:21:08.174" v="18593" actId="6549"/>
        <pc:sldMkLst>
          <pc:docMk/>
          <pc:sldMk cId="2558585829" sldId="600"/>
        </pc:sldMkLst>
        <pc:spChg chg="mod">
          <ac:chgData name="Glenn Edgar" userId="86eb6ecdb380a6c7" providerId="LiveId" clId="{73F82745-7170-41D5-881C-D93EF57BF5D1}" dt="2023-12-02T01:21:08.174" v="18593" actId="6549"/>
          <ac:spMkLst>
            <pc:docMk/>
            <pc:sldMk cId="2558585829" sldId="600"/>
            <ac:spMk id="2" creationId="{AC090E46-6924-4129-F9EE-AE78F0AEF04B}"/>
          </ac:spMkLst>
        </pc:spChg>
        <pc:spChg chg="mod">
          <ac:chgData name="Glenn Edgar" userId="86eb6ecdb380a6c7" providerId="LiveId" clId="{73F82745-7170-41D5-881C-D93EF57BF5D1}" dt="2023-12-02T01:20:51.345" v="18591" actId="27636"/>
          <ac:spMkLst>
            <pc:docMk/>
            <pc:sldMk cId="2558585829" sldId="600"/>
            <ac:spMk id="3" creationId="{6B65E639-0615-FCEB-E277-C1A15168B35E}"/>
          </ac:spMkLst>
        </pc:spChg>
      </pc:sldChg>
      <pc:sldChg chg="modSp new mod">
        <pc:chgData name="Glenn Edgar" userId="86eb6ecdb380a6c7" providerId="LiveId" clId="{73F82745-7170-41D5-881C-D93EF57BF5D1}" dt="2023-12-02T00:12:02.021" v="14411" actId="6549"/>
        <pc:sldMkLst>
          <pc:docMk/>
          <pc:sldMk cId="1598812312" sldId="601"/>
        </pc:sldMkLst>
        <pc:spChg chg="mod">
          <ac:chgData name="Glenn Edgar" userId="86eb6ecdb380a6c7" providerId="LiveId" clId="{73F82745-7170-41D5-881C-D93EF57BF5D1}" dt="2023-12-02T00:12:02.021" v="14411" actId="6549"/>
          <ac:spMkLst>
            <pc:docMk/>
            <pc:sldMk cId="1598812312" sldId="601"/>
            <ac:spMk id="2" creationId="{DFA069E4-00AB-F558-F460-0DB7F2DCBEB5}"/>
          </ac:spMkLst>
        </pc:spChg>
        <pc:spChg chg="mod">
          <ac:chgData name="Glenn Edgar" userId="86eb6ecdb380a6c7" providerId="LiveId" clId="{73F82745-7170-41D5-881C-D93EF57BF5D1}" dt="2023-12-02T00:11:54.821" v="14410" actId="20577"/>
          <ac:spMkLst>
            <pc:docMk/>
            <pc:sldMk cId="1598812312" sldId="601"/>
            <ac:spMk id="3" creationId="{5D19D7DF-3B1B-63F3-10B7-289376ED74F2}"/>
          </ac:spMkLst>
        </pc:spChg>
      </pc:sldChg>
      <pc:sldChg chg="modSp new del mod">
        <pc:chgData name="Glenn Edgar" userId="86eb6ecdb380a6c7" providerId="LiveId" clId="{73F82745-7170-41D5-881C-D93EF57BF5D1}" dt="2023-12-01T21:22:15.033" v="12629" actId="2696"/>
        <pc:sldMkLst>
          <pc:docMk/>
          <pc:sldMk cId="4239573393" sldId="601"/>
        </pc:sldMkLst>
        <pc:spChg chg="mod">
          <ac:chgData name="Glenn Edgar" userId="86eb6ecdb380a6c7" providerId="LiveId" clId="{73F82745-7170-41D5-881C-D93EF57BF5D1}" dt="2023-12-01T21:21:19.829" v="12628" actId="20577"/>
          <ac:spMkLst>
            <pc:docMk/>
            <pc:sldMk cId="4239573393" sldId="601"/>
            <ac:spMk id="2" creationId="{9B8E6583-43C6-1E82-E5A6-36FEC22D2908}"/>
          </ac:spMkLst>
        </pc:spChg>
      </pc:sldChg>
      <pc:sldChg chg="modSp new mod">
        <pc:chgData name="Glenn Edgar" userId="86eb6ecdb380a6c7" providerId="LiveId" clId="{73F82745-7170-41D5-881C-D93EF57BF5D1}" dt="2023-12-02T20:38:45.623" v="20446" actId="20577"/>
        <pc:sldMkLst>
          <pc:docMk/>
          <pc:sldMk cId="1839610677" sldId="602"/>
        </pc:sldMkLst>
        <pc:spChg chg="mod">
          <ac:chgData name="Glenn Edgar" userId="86eb6ecdb380a6c7" providerId="LiveId" clId="{73F82745-7170-41D5-881C-D93EF57BF5D1}" dt="2023-12-02T01:05:17.978" v="17594" actId="20577"/>
          <ac:spMkLst>
            <pc:docMk/>
            <pc:sldMk cId="1839610677" sldId="602"/>
            <ac:spMk id="2" creationId="{B82B2C5E-92AF-6EC0-FE98-01087D82E758}"/>
          </ac:spMkLst>
        </pc:spChg>
        <pc:spChg chg="mod">
          <ac:chgData name="Glenn Edgar" userId="86eb6ecdb380a6c7" providerId="LiveId" clId="{73F82745-7170-41D5-881C-D93EF57BF5D1}" dt="2023-12-02T20:38:45.623" v="20446" actId="20577"/>
          <ac:spMkLst>
            <pc:docMk/>
            <pc:sldMk cId="1839610677" sldId="602"/>
            <ac:spMk id="3" creationId="{9BA061A8-9F6F-A3D2-49BB-7B7D6931D4A6}"/>
          </ac:spMkLst>
        </pc:spChg>
      </pc:sldChg>
      <pc:sldChg chg="modSp new mod">
        <pc:chgData name="Glenn Edgar" userId="86eb6ecdb380a6c7" providerId="LiveId" clId="{73F82745-7170-41D5-881C-D93EF57BF5D1}" dt="2023-12-02T20:37:57.588" v="20429" actId="20577"/>
        <pc:sldMkLst>
          <pc:docMk/>
          <pc:sldMk cId="532334027" sldId="603"/>
        </pc:sldMkLst>
        <pc:spChg chg="mod">
          <ac:chgData name="Glenn Edgar" userId="86eb6ecdb380a6c7" providerId="LiveId" clId="{73F82745-7170-41D5-881C-D93EF57BF5D1}" dt="2023-12-02T00:58:36.340" v="16928" actId="5793"/>
          <ac:spMkLst>
            <pc:docMk/>
            <pc:sldMk cId="532334027" sldId="603"/>
            <ac:spMk id="2" creationId="{71D4B6E8-3B82-4F5E-E4AD-6EAB471F305D}"/>
          </ac:spMkLst>
        </pc:spChg>
        <pc:spChg chg="mod">
          <ac:chgData name="Glenn Edgar" userId="86eb6ecdb380a6c7" providerId="LiveId" clId="{73F82745-7170-41D5-881C-D93EF57BF5D1}" dt="2023-12-02T20:37:57.588" v="20429" actId="20577"/>
          <ac:spMkLst>
            <pc:docMk/>
            <pc:sldMk cId="532334027" sldId="603"/>
            <ac:spMk id="3" creationId="{E316D323-5DE7-3F5D-31F5-91487F69F13C}"/>
          </ac:spMkLst>
        </pc:spChg>
      </pc:sldChg>
      <pc:sldChg chg="modSp new mod">
        <pc:chgData name="Glenn Edgar" userId="86eb6ecdb380a6c7" providerId="LiveId" clId="{73F82745-7170-41D5-881C-D93EF57BF5D1}" dt="2023-12-11T23:39:57.331" v="88161" actId="27636"/>
        <pc:sldMkLst>
          <pc:docMk/>
          <pc:sldMk cId="3107543928" sldId="604"/>
        </pc:sldMkLst>
        <pc:spChg chg="mod">
          <ac:chgData name="Glenn Edgar" userId="86eb6ecdb380a6c7" providerId="LiveId" clId="{73F82745-7170-41D5-881C-D93EF57BF5D1}" dt="2023-12-02T21:29:05.523" v="21755" actId="6549"/>
          <ac:spMkLst>
            <pc:docMk/>
            <pc:sldMk cId="3107543928" sldId="604"/>
            <ac:spMk id="2" creationId="{B103D7A3-3109-57F2-F759-48A61492EEBD}"/>
          </ac:spMkLst>
        </pc:spChg>
        <pc:spChg chg="mod">
          <ac:chgData name="Glenn Edgar" userId="86eb6ecdb380a6c7" providerId="LiveId" clId="{73F82745-7170-41D5-881C-D93EF57BF5D1}" dt="2023-12-11T23:39:57.331" v="88161" actId="27636"/>
          <ac:spMkLst>
            <pc:docMk/>
            <pc:sldMk cId="3107543928" sldId="604"/>
            <ac:spMk id="3" creationId="{BFF87AFA-57DA-3872-7E63-820B42402192}"/>
          </ac:spMkLst>
        </pc:spChg>
      </pc:sldChg>
      <pc:sldChg chg="addSp delSp modSp new del mod">
        <pc:chgData name="Glenn Edgar" userId="86eb6ecdb380a6c7" providerId="LiveId" clId="{73F82745-7170-41D5-881C-D93EF57BF5D1}" dt="2023-12-02T01:21:01.851" v="18592" actId="2696"/>
        <pc:sldMkLst>
          <pc:docMk/>
          <pc:sldMk cId="3257217403" sldId="604"/>
        </pc:sldMkLst>
        <pc:spChg chg="mod">
          <ac:chgData name="Glenn Edgar" userId="86eb6ecdb380a6c7" providerId="LiveId" clId="{73F82745-7170-41D5-881C-D93EF57BF5D1}" dt="2023-12-02T01:19:20.065" v="18489" actId="20577"/>
          <ac:spMkLst>
            <pc:docMk/>
            <pc:sldMk cId="3257217403" sldId="604"/>
            <ac:spMk id="2" creationId="{50B93B55-328A-ABFC-1E33-43ECA59034FA}"/>
          </ac:spMkLst>
        </pc:spChg>
        <pc:spChg chg="mod">
          <ac:chgData name="Glenn Edgar" userId="86eb6ecdb380a6c7" providerId="LiveId" clId="{73F82745-7170-41D5-881C-D93EF57BF5D1}" dt="2023-12-02T01:20:22.175" v="18583" actId="21"/>
          <ac:spMkLst>
            <pc:docMk/>
            <pc:sldMk cId="3257217403" sldId="604"/>
            <ac:spMk id="3" creationId="{482112DA-2285-FFBE-138F-E4C51C9F2AE8}"/>
          </ac:spMkLst>
        </pc:spChg>
        <pc:spChg chg="add del">
          <ac:chgData name="Glenn Edgar" userId="86eb6ecdb380a6c7" providerId="LiveId" clId="{73F82745-7170-41D5-881C-D93EF57BF5D1}" dt="2023-12-02T01:09:11.651" v="17862" actId="22"/>
          <ac:spMkLst>
            <pc:docMk/>
            <pc:sldMk cId="3257217403" sldId="604"/>
            <ac:spMk id="5" creationId="{AF0DB916-2AEA-352B-BAEA-887E5FFA6695}"/>
          </ac:spMkLst>
        </pc:spChg>
      </pc:sldChg>
      <pc:sldChg chg="modSp new mod">
        <pc:chgData name="Glenn Edgar" userId="86eb6ecdb380a6c7" providerId="LiveId" clId="{73F82745-7170-41D5-881C-D93EF57BF5D1}" dt="2023-12-06T19:30:00.253" v="43990" actId="20577"/>
        <pc:sldMkLst>
          <pc:docMk/>
          <pc:sldMk cId="2751670125" sldId="605"/>
        </pc:sldMkLst>
        <pc:spChg chg="mod">
          <ac:chgData name="Glenn Edgar" userId="86eb6ecdb380a6c7" providerId="LiveId" clId="{73F82745-7170-41D5-881C-D93EF57BF5D1}" dt="2023-12-02T20:09:04.380" v="19457"/>
          <ac:spMkLst>
            <pc:docMk/>
            <pc:sldMk cId="2751670125" sldId="605"/>
            <ac:spMk id="2" creationId="{3F229689-45DB-1170-F124-74DB19ECC374}"/>
          </ac:spMkLst>
        </pc:spChg>
        <pc:spChg chg="mod">
          <ac:chgData name="Glenn Edgar" userId="86eb6ecdb380a6c7" providerId="LiveId" clId="{73F82745-7170-41D5-881C-D93EF57BF5D1}" dt="2023-12-06T19:30:00.253" v="43990" actId="20577"/>
          <ac:spMkLst>
            <pc:docMk/>
            <pc:sldMk cId="2751670125" sldId="605"/>
            <ac:spMk id="3" creationId="{71F1E52E-90E9-04D1-6869-9376280BF697}"/>
          </ac:spMkLst>
        </pc:spChg>
      </pc:sldChg>
      <pc:sldChg chg="modSp new mod">
        <pc:chgData name="Glenn Edgar" userId="86eb6ecdb380a6c7" providerId="LiveId" clId="{73F82745-7170-41D5-881C-D93EF57BF5D1}" dt="2023-12-02T21:39:48.828" v="22774" actId="27636"/>
        <pc:sldMkLst>
          <pc:docMk/>
          <pc:sldMk cId="1336072316" sldId="606"/>
        </pc:sldMkLst>
        <pc:spChg chg="mod">
          <ac:chgData name="Glenn Edgar" userId="86eb6ecdb380a6c7" providerId="LiveId" clId="{73F82745-7170-41D5-881C-D93EF57BF5D1}" dt="2023-12-02T21:32:15.947" v="21807" actId="6549"/>
          <ac:spMkLst>
            <pc:docMk/>
            <pc:sldMk cId="1336072316" sldId="606"/>
            <ac:spMk id="2" creationId="{BB6E3A33-AECC-85A9-7E30-84AFADF1EC1A}"/>
          </ac:spMkLst>
        </pc:spChg>
        <pc:spChg chg="mod">
          <ac:chgData name="Glenn Edgar" userId="86eb6ecdb380a6c7" providerId="LiveId" clId="{73F82745-7170-41D5-881C-D93EF57BF5D1}" dt="2023-12-02T21:39:48.828" v="22774" actId="27636"/>
          <ac:spMkLst>
            <pc:docMk/>
            <pc:sldMk cId="1336072316" sldId="606"/>
            <ac:spMk id="3" creationId="{6848AEB5-C2D2-611D-2520-91DDADC7F88B}"/>
          </ac:spMkLst>
        </pc:spChg>
      </pc:sldChg>
      <pc:sldChg chg="modSp new mod">
        <pc:chgData name="Glenn Edgar" userId="86eb6ecdb380a6c7" providerId="LiveId" clId="{73F82745-7170-41D5-881C-D93EF57BF5D1}" dt="2023-12-05T22:39:08.805" v="42151" actId="20577"/>
        <pc:sldMkLst>
          <pc:docMk/>
          <pc:sldMk cId="3444175231" sldId="607"/>
        </pc:sldMkLst>
        <pc:spChg chg="mod">
          <ac:chgData name="Glenn Edgar" userId="86eb6ecdb380a6c7" providerId="LiveId" clId="{73F82745-7170-41D5-881C-D93EF57BF5D1}" dt="2023-12-05T22:06:14.870" v="39829" actId="20577"/>
          <ac:spMkLst>
            <pc:docMk/>
            <pc:sldMk cId="3444175231" sldId="607"/>
            <ac:spMk id="2" creationId="{C5F9459A-4625-2604-BC9C-A787E249F557}"/>
          </ac:spMkLst>
        </pc:spChg>
        <pc:spChg chg="mod">
          <ac:chgData name="Glenn Edgar" userId="86eb6ecdb380a6c7" providerId="LiveId" clId="{73F82745-7170-41D5-881C-D93EF57BF5D1}" dt="2023-12-05T22:39:08.805" v="42151" actId="20577"/>
          <ac:spMkLst>
            <pc:docMk/>
            <pc:sldMk cId="3444175231" sldId="607"/>
            <ac:spMk id="3" creationId="{E19D98E9-6EF6-B69E-E78B-D1346A0CA2BA}"/>
          </ac:spMkLst>
        </pc:spChg>
      </pc:sldChg>
      <pc:sldChg chg="modSp new mod">
        <pc:chgData name="Glenn Edgar" userId="86eb6ecdb380a6c7" providerId="LiveId" clId="{73F82745-7170-41D5-881C-D93EF57BF5D1}" dt="2023-12-04T15:00:48.418" v="31339" actId="20577"/>
        <pc:sldMkLst>
          <pc:docMk/>
          <pc:sldMk cId="2638548593" sldId="608"/>
        </pc:sldMkLst>
        <pc:spChg chg="mod">
          <ac:chgData name="Glenn Edgar" userId="86eb6ecdb380a6c7" providerId="LiveId" clId="{73F82745-7170-41D5-881C-D93EF57BF5D1}" dt="2023-12-02T20:06:26.192" v="19454" actId="20577"/>
          <ac:spMkLst>
            <pc:docMk/>
            <pc:sldMk cId="2638548593" sldId="608"/>
            <ac:spMk id="2" creationId="{931D1A71-5796-1275-9DE9-50234097BF10}"/>
          </ac:spMkLst>
        </pc:spChg>
        <pc:spChg chg="mod">
          <ac:chgData name="Glenn Edgar" userId="86eb6ecdb380a6c7" providerId="LiveId" clId="{73F82745-7170-41D5-881C-D93EF57BF5D1}" dt="2023-12-04T15:00:48.418" v="31339" actId="20577"/>
          <ac:spMkLst>
            <pc:docMk/>
            <pc:sldMk cId="2638548593" sldId="608"/>
            <ac:spMk id="3" creationId="{18937EB0-E33B-18E2-FB00-069FD33C9CF7}"/>
          </ac:spMkLst>
        </pc:spChg>
      </pc:sldChg>
      <pc:sldChg chg="addSp delSp modSp new mod">
        <pc:chgData name="Glenn Edgar" userId="86eb6ecdb380a6c7" providerId="LiveId" clId="{73F82745-7170-41D5-881C-D93EF57BF5D1}" dt="2023-12-08T20:55:59.592" v="55907" actId="20577"/>
        <pc:sldMkLst>
          <pc:docMk/>
          <pc:sldMk cId="2533410413" sldId="609"/>
        </pc:sldMkLst>
        <pc:spChg chg="mod">
          <ac:chgData name="Glenn Edgar" userId="86eb6ecdb380a6c7" providerId="LiveId" clId="{73F82745-7170-41D5-881C-D93EF57BF5D1}" dt="2023-12-06T20:28:15.951" v="45850" actId="6549"/>
          <ac:spMkLst>
            <pc:docMk/>
            <pc:sldMk cId="2533410413" sldId="609"/>
            <ac:spMk id="2" creationId="{07307514-646E-8D9A-99CB-B2D1BB371BED}"/>
          </ac:spMkLst>
        </pc:spChg>
        <pc:spChg chg="mod">
          <ac:chgData name="Glenn Edgar" userId="86eb6ecdb380a6c7" providerId="LiveId" clId="{73F82745-7170-41D5-881C-D93EF57BF5D1}" dt="2023-12-08T20:55:59.592" v="55907" actId="20577"/>
          <ac:spMkLst>
            <pc:docMk/>
            <pc:sldMk cId="2533410413" sldId="609"/>
            <ac:spMk id="3" creationId="{69B7ADF6-8AE7-983A-BB66-39E13B8458DD}"/>
          </ac:spMkLst>
        </pc:spChg>
        <pc:spChg chg="add del">
          <ac:chgData name="Glenn Edgar" userId="86eb6ecdb380a6c7" providerId="LiveId" clId="{73F82745-7170-41D5-881C-D93EF57BF5D1}" dt="2023-12-02T19:57:38.351" v="19319" actId="22"/>
          <ac:spMkLst>
            <pc:docMk/>
            <pc:sldMk cId="2533410413" sldId="609"/>
            <ac:spMk id="5" creationId="{5AD3FDB1-2D9C-13B1-D9E3-8F7361F93B94}"/>
          </ac:spMkLst>
        </pc:spChg>
      </pc:sldChg>
      <pc:sldChg chg="addSp delSp modSp new del mod modClrScheme chgLayout">
        <pc:chgData name="Glenn Edgar" userId="86eb6ecdb380a6c7" providerId="LiveId" clId="{73F82745-7170-41D5-881C-D93EF57BF5D1}" dt="2023-12-10T20:39:08.194" v="70849" actId="2696"/>
        <pc:sldMkLst>
          <pc:docMk/>
          <pc:sldMk cId="1012881074" sldId="610"/>
        </pc:sldMkLst>
        <pc:spChg chg="mod ord">
          <ac:chgData name="Glenn Edgar" userId="86eb6ecdb380a6c7" providerId="LiveId" clId="{73F82745-7170-41D5-881C-D93EF57BF5D1}" dt="2023-12-10T20:38:53.341" v="70848" actId="700"/>
          <ac:spMkLst>
            <pc:docMk/>
            <pc:sldMk cId="1012881074" sldId="610"/>
            <ac:spMk id="2" creationId="{AEDC5248-3AF9-6631-B372-579D2AFE5541}"/>
          </ac:spMkLst>
        </pc:spChg>
        <pc:spChg chg="mod ord">
          <ac:chgData name="Glenn Edgar" userId="86eb6ecdb380a6c7" providerId="LiveId" clId="{73F82745-7170-41D5-881C-D93EF57BF5D1}" dt="2023-12-10T20:38:53.341" v="70848" actId="700"/>
          <ac:spMkLst>
            <pc:docMk/>
            <pc:sldMk cId="1012881074" sldId="610"/>
            <ac:spMk id="3" creationId="{3451AA24-1B16-9E4E-E9D4-D6FE657FEE4B}"/>
          </ac:spMkLst>
        </pc:spChg>
        <pc:spChg chg="add del mod ord">
          <ac:chgData name="Glenn Edgar" userId="86eb6ecdb380a6c7" providerId="LiveId" clId="{73F82745-7170-41D5-881C-D93EF57BF5D1}" dt="2023-12-10T20:38:37.803" v="70846" actId="700"/>
          <ac:spMkLst>
            <pc:docMk/>
            <pc:sldMk cId="1012881074" sldId="610"/>
            <ac:spMk id="4" creationId="{5B40009C-CA91-5170-9ED9-3E260940F463}"/>
          </ac:spMkLst>
        </pc:spChg>
        <pc:spChg chg="add del mod ord">
          <ac:chgData name="Glenn Edgar" userId="86eb6ecdb380a6c7" providerId="LiveId" clId="{73F82745-7170-41D5-881C-D93EF57BF5D1}" dt="2023-12-10T20:38:44.261" v="70847" actId="6264"/>
          <ac:spMkLst>
            <pc:docMk/>
            <pc:sldMk cId="1012881074" sldId="610"/>
            <ac:spMk id="5" creationId="{A6D516D6-1EA0-90EC-B4DE-CEF815CF6CF2}"/>
          </ac:spMkLst>
        </pc:spChg>
        <pc:spChg chg="add del mod">
          <ac:chgData name="Glenn Edgar" userId="86eb6ecdb380a6c7" providerId="LiveId" clId="{73F82745-7170-41D5-881C-D93EF57BF5D1}" dt="2023-12-10T20:38:44.261" v="70847" actId="6264"/>
          <ac:spMkLst>
            <pc:docMk/>
            <pc:sldMk cId="1012881074" sldId="610"/>
            <ac:spMk id="6" creationId="{1D0E9D42-8091-947F-0DB2-715445A94A04}"/>
          </ac:spMkLst>
        </pc:spChg>
        <pc:spChg chg="add del mod">
          <ac:chgData name="Glenn Edgar" userId="86eb6ecdb380a6c7" providerId="LiveId" clId="{73F82745-7170-41D5-881C-D93EF57BF5D1}" dt="2023-12-10T20:38:44.261" v="70847" actId="6264"/>
          <ac:spMkLst>
            <pc:docMk/>
            <pc:sldMk cId="1012881074" sldId="610"/>
            <ac:spMk id="7" creationId="{52D6611C-BABD-3317-493D-118E95D4B4F0}"/>
          </ac:spMkLst>
        </pc:spChg>
        <pc:spChg chg="add del mod ord">
          <ac:chgData name="Glenn Edgar" userId="86eb6ecdb380a6c7" providerId="LiveId" clId="{73F82745-7170-41D5-881C-D93EF57BF5D1}" dt="2023-12-10T20:38:53.341" v="70848" actId="700"/>
          <ac:spMkLst>
            <pc:docMk/>
            <pc:sldMk cId="1012881074" sldId="610"/>
            <ac:spMk id="8" creationId="{32AD8DAD-8777-7FD9-25B2-8B638678AF05}"/>
          </ac:spMkLst>
        </pc:spChg>
        <pc:spChg chg="add mod ord">
          <ac:chgData name="Glenn Edgar" userId="86eb6ecdb380a6c7" providerId="LiveId" clId="{73F82745-7170-41D5-881C-D93EF57BF5D1}" dt="2023-12-10T20:38:53.341" v="70848" actId="700"/>
          <ac:spMkLst>
            <pc:docMk/>
            <pc:sldMk cId="1012881074" sldId="610"/>
            <ac:spMk id="9" creationId="{097F2224-39B5-532D-199B-9CFF6C35FD31}"/>
          </ac:spMkLst>
        </pc:spChg>
        <pc:spChg chg="add mod ord">
          <ac:chgData name="Glenn Edgar" userId="86eb6ecdb380a6c7" providerId="LiveId" clId="{73F82745-7170-41D5-881C-D93EF57BF5D1}" dt="2023-12-10T20:38:53.341" v="70848" actId="700"/>
          <ac:spMkLst>
            <pc:docMk/>
            <pc:sldMk cId="1012881074" sldId="610"/>
            <ac:spMk id="10" creationId="{EF4F0E8B-8AB1-4E19-BC73-4B4CCD2A06FD}"/>
          </ac:spMkLst>
        </pc:spChg>
        <pc:spChg chg="add mod ord">
          <ac:chgData name="Glenn Edgar" userId="86eb6ecdb380a6c7" providerId="LiveId" clId="{73F82745-7170-41D5-881C-D93EF57BF5D1}" dt="2023-12-10T20:38:53.341" v="70848" actId="700"/>
          <ac:spMkLst>
            <pc:docMk/>
            <pc:sldMk cId="1012881074" sldId="610"/>
            <ac:spMk id="11" creationId="{2BEEFF83-7687-3698-E875-C730820A6340}"/>
          </ac:spMkLst>
        </pc:spChg>
      </pc:sldChg>
      <pc:sldChg chg="modSp new mod">
        <pc:chgData name="Glenn Edgar" userId="86eb6ecdb380a6c7" providerId="LiveId" clId="{73F82745-7170-41D5-881C-D93EF57BF5D1}" dt="2023-12-11T19:23:31.736" v="78850" actId="20577"/>
        <pc:sldMkLst>
          <pc:docMk/>
          <pc:sldMk cId="2492736096" sldId="611"/>
        </pc:sldMkLst>
        <pc:spChg chg="mod">
          <ac:chgData name="Glenn Edgar" userId="86eb6ecdb380a6c7" providerId="LiveId" clId="{73F82745-7170-41D5-881C-D93EF57BF5D1}" dt="2023-12-08T21:25:12.474" v="57637" actId="6549"/>
          <ac:spMkLst>
            <pc:docMk/>
            <pc:sldMk cId="2492736096" sldId="611"/>
            <ac:spMk id="2" creationId="{756A077E-602B-67D7-BA3D-02C098FE11B4}"/>
          </ac:spMkLst>
        </pc:spChg>
        <pc:spChg chg="mod">
          <ac:chgData name="Glenn Edgar" userId="86eb6ecdb380a6c7" providerId="LiveId" clId="{73F82745-7170-41D5-881C-D93EF57BF5D1}" dt="2023-12-11T19:23:31.736" v="78850" actId="20577"/>
          <ac:spMkLst>
            <pc:docMk/>
            <pc:sldMk cId="2492736096" sldId="611"/>
            <ac:spMk id="3" creationId="{09FBBB26-66EE-40AA-1A65-19192886F126}"/>
          </ac:spMkLst>
        </pc:spChg>
      </pc:sldChg>
      <pc:sldChg chg="modSp new mod ord">
        <pc:chgData name="Glenn Edgar" userId="86eb6ecdb380a6c7" providerId="LiveId" clId="{73F82745-7170-41D5-881C-D93EF57BF5D1}" dt="2023-12-12T00:19:25.357" v="90613" actId="20577"/>
        <pc:sldMkLst>
          <pc:docMk/>
          <pc:sldMk cId="2401195465" sldId="612"/>
        </pc:sldMkLst>
        <pc:spChg chg="mod">
          <ac:chgData name="Glenn Edgar" userId="86eb6ecdb380a6c7" providerId="LiveId" clId="{73F82745-7170-41D5-881C-D93EF57BF5D1}" dt="2023-12-12T00:19:25.357" v="90613" actId="20577"/>
          <ac:spMkLst>
            <pc:docMk/>
            <pc:sldMk cId="2401195465" sldId="612"/>
            <ac:spMk id="2" creationId="{41FFDCE0-9F85-65B0-CA4A-781D4F1B6DCC}"/>
          </ac:spMkLst>
        </pc:spChg>
        <pc:spChg chg="mod">
          <ac:chgData name="Glenn Edgar" userId="86eb6ecdb380a6c7" providerId="LiveId" clId="{73F82745-7170-41D5-881C-D93EF57BF5D1}" dt="2023-12-12T00:19:11.688" v="90606" actId="33524"/>
          <ac:spMkLst>
            <pc:docMk/>
            <pc:sldMk cId="2401195465" sldId="612"/>
            <ac:spMk id="3" creationId="{B26A1242-2D1C-C633-0F58-CE1962A597F8}"/>
          </ac:spMkLst>
        </pc:spChg>
      </pc:sldChg>
      <pc:sldChg chg="modSp new mod ord">
        <pc:chgData name="Glenn Edgar" userId="86eb6ecdb380a6c7" providerId="LiveId" clId="{73F82745-7170-41D5-881C-D93EF57BF5D1}" dt="2023-12-17T02:18:26.935" v="149490" actId="20577"/>
        <pc:sldMkLst>
          <pc:docMk/>
          <pc:sldMk cId="2430744860" sldId="613"/>
        </pc:sldMkLst>
        <pc:spChg chg="mod">
          <ac:chgData name="Glenn Edgar" userId="86eb6ecdb380a6c7" providerId="LiveId" clId="{73F82745-7170-41D5-881C-D93EF57BF5D1}" dt="2023-12-16T18:59:34.401" v="134303" actId="20577"/>
          <ac:spMkLst>
            <pc:docMk/>
            <pc:sldMk cId="2430744860" sldId="613"/>
            <ac:spMk id="2" creationId="{5A8B4B55-7175-EAD5-36AA-8EC9061B01DE}"/>
          </ac:spMkLst>
        </pc:spChg>
        <pc:spChg chg="mod">
          <ac:chgData name="Glenn Edgar" userId="86eb6ecdb380a6c7" providerId="LiveId" clId="{73F82745-7170-41D5-881C-D93EF57BF5D1}" dt="2023-12-17T02:18:26.935" v="149490" actId="20577"/>
          <ac:spMkLst>
            <pc:docMk/>
            <pc:sldMk cId="2430744860" sldId="613"/>
            <ac:spMk id="3" creationId="{3467D52E-D4DE-374E-D3F3-53C2C5D7CF72}"/>
          </ac:spMkLst>
        </pc:spChg>
      </pc:sldChg>
      <pc:sldChg chg="modSp new del mod">
        <pc:chgData name="Glenn Edgar" userId="86eb6ecdb380a6c7" providerId="LiveId" clId="{73F82745-7170-41D5-881C-D93EF57BF5D1}" dt="2023-12-02T20:09:57.014" v="19462" actId="47"/>
        <pc:sldMkLst>
          <pc:docMk/>
          <pc:sldMk cId="1156004188" sldId="614"/>
        </pc:sldMkLst>
        <pc:spChg chg="mod">
          <ac:chgData name="Glenn Edgar" userId="86eb6ecdb380a6c7" providerId="LiveId" clId="{73F82745-7170-41D5-881C-D93EF57BF5D1}" dt="2023-12-02T20:04:10.114" v="19426"/>
          <ac:spMkLst>
            <pc:docMk/>
            <pc:sldMk cId="1156004188" sldId="614"/>
            <ac:spMk id="2" creationId="{D5F5AFEA-89F6-1FC1-C9E4-309B9D907733}"/>
          </ac:spMkLst>
        </pc:spChg>
        <pc:spChg chg="mod">
          <ac:chgData name="Glenn Edgar" userId="86eb6ecdb380a6c7" providerId="LiveId" clId="{73F82745-7170-41D5-881C-D93EF57BF5D1}" dt="2023-12-02T19:58:49.575" v="19338" actId="21"/>
          <ac:spMkLst>
            <pc:docMk/>
            <pc:sldMk cId="1156004188" sldId="614"/>
            <ac:spMk id="3" creationId="{81A27F64-1501-DD8B-F9C7-1C18EE5E7AAB}"/>
          </ac:spMkLst>
        </pc:spChg>
      </pc:sldChg>
      <pc:sldChg chg="modSp new mod ord">
        <pc:chgData name="Glenn Edgar" userId="86eb6ecdb380a6c7" providerId="LiveId" clId="{73F82745-7170-41D5-881C-D93EF57BF5D1}" dt="2023-12-12T22:35:36.098" v="101916" actId="20577"/>
        <pc:sldMkLst>
          <pc:docMk/>
          <pc:sldMk cId="3096234766" sldId="615"/>
        </pc:sldMkLst>
        <pc:spChg chg="mod">
          <ac:chgData name="Glenn Edgar" userId="86eb6ecdb380a6c7" providerId="LiveId" clId="{73F82745-7170-41D5-881C-D93EF57BF5D1}" dt="2023-12-12T22:35:36.098" v="101916" actId="20577"/>
          <ac:spMkLst>
            <pc:docMk/>
            <pc:sldMk cId="3096234766" sldId="615"/>
            <ac:spMk id="2" creationId="{9A61DC1C-ED7C-EC10-ACF8-ADE5B5E883D2}"/>
          </ac:spMkLst>
        </pc:spChg>
        <pc:spChg chg="mod">
          <ac:chgData name="Glenn Edgar" userId="86eb6ecdb380a6c7" providerId="LiveId" clId="{73F82745-7170-41D5-881C-D93EF57BF5D1}" dt="2023-12-12T19:50:37.600" v="93460" actId="20577"/>
          <ac:spMkLst>
            <pc:docMk/>
            <pc:sldMk cId="3096234766" sldId="615"/>
            <ac:spMk id="3" creationId="{72A4AAE4-4CED-BE90-D3BD-0313766139C1}"/>
          </ac:spMkLst>
        </pc:spChg>
      </pc:sldChg>
      <pc:sldChg chg="modSp new mod">
        <pc:chgData name="Glenn Edgar" userId="86eb6ecdb380a6c7" providerId="LiveId" clId="{73F82745-7170-41D5-881C-D93EF57BF5D1}" dt="2023-12-13T18:27:50.147" v="105241" actId="20577"/>
        <pc:sldMkLst>
          <pc:docMk/>
          <pc:sldMk cId="3071824751" sldId="616"/>
        </pc:sldMkLst>
        <pc:spChg chg="mod">
          <ac:chgData name="Glenn Edgar" userId="86eb6ecdb380a6c7" providerId="LiveId" clId="{73F82745-7170-41D5-881C-D93EF57BF5D1}" dt="2023-12-13T17:54:35.848" v="104724" actId="6549"/>
          <ac:spMkLst>
            <pc:docMk/>
            <pc:sldMk cId="3071824751" sldId="616"/>
            <ac:spMk id="2" creationId="{6B3354BE-DB97-1A7A-7A0E-A47528357BFC}"/>
          </ac:spMkLst>
        </pc:spChg>
        <pc:spChg chg="mod">
          <ac:chgData name="Glenn Edgar" userId="86eb6ecdb380a6c7" providerId="LiveId" clId="{73F82745-7170-41D5-881C-D93EF57BF5D1}" dt="2023-12-13T18:27:50.147" v="105241" actId="20577"/>
          <ac:spMkLst>
            <pc:docMk/>
            <pc:sldMk cId="3071824751" sldId="616"/>
            <ac:spMk id="3" creationId="{7E842785-CF22-8A34-B3DF-3C86C5C67770}"/>
          </ac:spMkLst>
        </pc:spChg>
      </pc:sldChg>
      <pc:sldChg chg="modSp new del mod ord">
        <pc:chgData name="Glenn Edgar" userId="86eb6ecdb380a6c7" providerId="LiveId" clId="{73F82745-7170-41D5-881C-D93EF57BF5D1}" dt="2023-12-15T20:58:30.874" v="128252" actId="47"/>
        <pc:sldMkLst>
          <pc:docMk/>
          <pc:sldMk cId="1043802353" sldId="617"/>
        </pc:sldMkLst>
        <pc:spChg chg="mod">
          <ac:chgData name="Glenn Edgar" userId="86eb6ecdb380a6c7" providerId="LiveId" clId="{73F82745-7170-41D5-881C-D93EF57BF5D1}" dt="2023-12-15T20:58:18.665" v="128250" actId="1076"/>
          <ac:spMkLst>
            <pc:docMk/>
            <pc:sldMk cId="1043802353" sldId="617"/>
            <ac:spMk id="2" creationId="{5F29AFAD-59BE-9A1E-95B2-D0BBE5B936CE}"/>
          </ac:spMkLst>
        </pc:spChg>
        <pc:spChg chg="mod">
          <ac:chgData name="Glenn Edgar" userId="86eb6ecdb380a6c7" providerId="LiveId" clId="{73F82745-7170-41D5-881C-D93EF57BF5D1}" dt="2023-12-02T19:59:20.171" v="19346" actId="21"/>
          <ac:spMkLst>
            <pc:docMk/>
            <pc:sldMk cId="1043802353" sldId="617"/>
            <ac:spMk id="3" creationId="{E270AF0D-0A09-9FE8-9A92-95E6ADFACC32}"/>
          </ac:spMkLst>
        </pc:spChg>
      </pc:sldChg>
      <pc:sldChg chg="addSp delSp modSp new mod">
        <pc:chgData name="Glenn Edgar" userId="86eb6ecdb380a6c7" providerId="LiveId" clId="{73F82745-7170-41D5-881C-D93EF57BF5D1}" dt="2023-12-13T18:31:57.094" v="105352" actId="20577"/>
        <pc:sldMkLst>
          <pc:docMk/>
          <pc:sldMk cId="2328408592" sldId="618"/>
        </pc:sldMkLst>
        <pc:spChg chg="mod">
          <ac:chgData name="Glenn Edgar" userId="86eb6ecdb380a6c7" providerId="LiveId" clId="{73F82745-7170-41D5-881C-D93EF57BF5D1}" dt="2023-12-13T18:31:57.094" v="105352" actId="20577"/>
          <ac:spMkLst>
            <pc:docMk/>
            <pc:sldMk cId="2328408592" sldId="618"/>
            <ac:spMk id="2" creationId="{C2B932F8-761F-F66B-B58C-BFAA777AA53B}"/>
          </ac:spMkLst>
        </pc:spChg>
        <pc:spChg chg="mod">
          <ac:chgData name="Glenn Edgar" userId="86eb6ecdb380a6c7" providerId="LiveId" clId="{73F82745-7170-41D5-881C-D93EF57BF5D1}" dt="2023-12-13T18:29:56.331" v="105315" actId="20577"/>
          <ac:spMkLst>
            <pc:docMk/>
            <pc:sldMk cId="2328408592" sldId="618"/>
            <ac:spMk id="3" creationId="{9A6591D7-C440-E8C1-EA65-3460398A916C}"/>
          </ac:spMkLst>
        </pc:spChg>
        <pc:spChg chg="add del">
          <ac:chgData name="Glenn Edgar" userId="86eb6ecdb380a6c7" providerId="LiveId" clId="{73F82745-7170-41D5-881C-D93EF57BF5D1}" dt="2023-12-02T19:59:25.430" v="19348" actId="22"/>
          <ac:spMkLst>
            <pc:docMk/>
            <pc:sldMk cId="2328408592" sldId="618"/>
            <ac:spMk id="5" creationId="{75D87756-F2CB-7A05-572A-EF619BBF6D62}"/>
          </ac:spMkLst>
        </pc:spChg>
      </pc:sldChg>
      <pc:sldChg chg="modSp new del mod">
        <pc:chgData name="Glenn Edgar" userId="86eb6ecdb380a6c7" providerId="LiveId" clId="{73F82745-7170-41D5-881C-D93EF57BF5D1}" dt="2023-12-16T20:14:23.645" v="138084" actId="2696"/>
        <pc:sldMkLst>
          <pc:docMk/>
          <pc:sldMk cId="1426365012" sldId="619"/>
        </pc:sldMkLst>
        <pc:spChg chg="mod">
          <ac:chgData name="Glenn Edgar" userId="86eb6ecdb380a6c7" providerId="LiveId" clId="{73F82745-7170-41D5-881C-D93EF57BF5D1}" dt="2023-12-16T18:33:29.457" v="133036" actId="27636"/>
          <ac:spMkLst>
            <pc:docMk/>
            <pc:sldMk cId="1426365012" sldId="619"/>
            <ac:spMk id="3" creationId="{3E2683E1-747B-DC3E-78DA-7B277C5CD3E7}"/>
          </ac:spMkLst>
        </pc:spChg>
      </pc:sldChg>
      <pc:sldChg chg="addSp delSp modSp new mod modClrScheme chgLayout">
        <pc:chgData name="Glenn Edgar" userId="86eb6ecdb380a6c7" providerId="LiveId" clId="{73F82745-7170-41D5-881C-D93EF57BF5D1}" dt="2023-12-02T22:00:11.140" v="23791" actId="20577"/>
        <pc:sldMkLst>
          <pc:docMk/>
          <pc:sldMk cId="1964294043" sldId="620"/>
        </pc:sldMkLst>
        <pc:spChg chg="mod ord">
          <ac:chgData name="Glenn Edgar" userId="86eb6ecdb380a6c7" providerId="LiveId" clId="{73F82745-7170-41D5-881C-D93EF57BF5D1}" dt="2023-12-02T21:47:00.313" v="22789" actId="700"/>
          <ac:spMkLst>
            <pc:docMk/>
            <pc:sldMk cId="1964294043" sldId="620"/>
            <ac:spMk id="2" creationId="{01A4FB2D-648E-8CEC-573E-50413AF6FE58}"/>
          </ac:spMkLst>
        </pc:spChg>
        <pc:spChg chg="mod ord">
          <ac:chgData name="Glenn Edgar" userId="86eb6ecdb380a6c7" providerId="LiveId" clId="{73F82745-7170-41D5-881C-D93EF57BF5D1}" dt="2023-12-02T22:00:07.118" v="23780" actId="27636"/>
          <ac:spMkLst>
            <pc:docMk/>
            <pc:sldMk cId="1964294043" sldId="620"/>
            <ac:spMk id="3" creationId="{D62FCBA4-B27C-2BE4-9C5E-4EC3C57E8535}"/>
          </ac:spMkLst>
        </pc:spChg>
        <pc:spChg chg="add del mod ord">
          <ac:chgData name="Glenn Edgar" userId="86eb6ecdb380a6c7" providerId="LiveId" clId="{73F82745-7170-41D5-881C-D93EF57BF5D1}" dt="2023-12-02T21:47:00.313" v="22789" actId="700"/>
          <ac:spMkLst>
            <pc:docMk/>
            <pc:sldMk cId="1964294043" sldId="620"/>
            <ac:spMk id="4" creationId="{07D95C13-6781-3471-1861-1C21229385DC}"/>
          </ac:spMkLst>
        </pc:spChg>
        <pc:spChg chg="add del mod ord">
          <ac:chgData name="Glenn Edgar" userId="86eb6ecdb380a6c7" providerId="LiveId" clId="{73F82745-7170-41D5-881C-D93EF57BF5D1}" dt="2023-12-02T21:47:00.313" v="22789" actId="700"/>
          <ac:spMkLst>
            <pc:docMk/>
            <pc:sldMk cId="1964294043" sldId="620"/>
            <ac:spMk id="5" creationId="{2C3880F8-8BE0-68D0-BF47-35FA9E4DF0A3}"/>
          </ac:spMkLst>
        </pc:spChg>
        <pc:spChg chg="add del mod ord">
          <ac:chgData name="Glenn Edgar" userId="86eb6ecdb380a6c7" providerId="LiveId" clId="{73F82745-7170-41D5-881C-D93EF57BF5D1}" dt="2023-12-02T21:47:00.313" v="22789" actId="700"/>
          <ac:spMkLst>
            <pc:docMk/>
            <pc:sldMk cId="1964294043" sldId="620"/>
            <ac:spMk id="6" creationId="{96B846BE-E600-872D-7380-072BF9E50FF6}"/>
          </ac:spMkLst>
        </pc:spChg>
        <pc:spChg chg="add mod ord">
          <ac:chgData name="Glenn Edgar" userId="86eb6ecdb380a6c7" providerId="LiveId" clId="{73F82745-7170-41D5-881C-D93EF57BF5D1}" dt="2023-12-02T22:00:11.140" v="23791" actId="20577"/>
          <ac:spMkLst>
            <pc:docMk/>
            <pc:sldMk cId="1964294043" sldId="620"/>
            <ac:spMk id="7" creationId="{E8E6F97C-50D7-22C6-B9BE-18DAA09EC778}"/>
          </ac:spMkLst>
        </pc:spChg>
      </pc:sldChg>
      <pc:sldChg chg="addSp delSp modSp new mod">
        <pc:chgData name="Glenn Edgar" userId="86eb6ecdb380a6c7" providerId="LiveId" clId="{73F82745-7170-41D5-881C-D93EF57BF5D1}" dt="2023-12-02T22:22:55.675" v="24484" actId="20577"/>
        <pc:sldMkLst>
          <pc:docMk/>
          <pc:sldMk cId="3851739653" sldId="621"/>
        </pc:sldMkLst>
        <pc:spChg chg="mod">
          <ac:chgData name="Glenn Edgar" userId="86eb6ecdb380a6c7" providerId="LiveId" clId="{73F82745-7170-41D5-881C-D93EF57BF5D1}" dt="2023-12-02T22:00:43.492" v="23810" actId="20577"/>
          <ac:spMkLst>
            <pc:docMk/>
            <pc:sldMk cId="3851739653" sldId="621"/>
            <ac:spMk id="2" creationId="{2D4DFFD0-44CD-600D-BDD7-C58A7E07A9CE}"/>
          </ac:spMkLst>
        </pc:spChg>
        <pc:spChg chg="mod">
          <ac:chgData name="Glenn Edgar" userId="86eb6ecdb380a6c7" providerId="LiveId" clId="{73F82745-7170-41D5-881C-D93EF57BF5D1}" dt="2023-12-02T22:22:55.675" v="24484" actId="20577"/>
          <ac:spMkLst>
            <pc:docMk/>
            <pc:sldMk cId="3851739653" sldId="621"/>
            <ac:spMk id="3" creationId="{537C461B-AFA4-2F14-2AD7-BC8685B144CB}"/>
          </ac:spMkLst>
        </pc:spChg>
        <pc:spChg chg="add del">
          <ac:chgData name="Glenn Edgar" userId="86eb6ecdb380a6c7" providerId="LiveId" clId="{73F82745-7170-41D5-881C-D93EF57BF5D1}" dt="2023-12-02T21:02:37.378" v="20823" actId="22"/>
          <ac:spMkLst>
            <pc:docMk/>
            <pc:sldMk cId="3851739653" sldId="621"/>
            <ac:spMk id="5" creationId="{AFEA38AD-C439-FAB2-4D11-931EC861F97C}"/>
          </ac:spMkLst>
        </pc:spChg>
      </pc:sldChg>
      <pc:sldChg chg="modSp new mod">
        <pc:chgData name="Glenn Edgar" userId="86eb6ecdb380a6c7" providerId="LiveId" clId="{73F82745-7170-41D5-881C-D93EF57BF5D1}" dt="2023-12-03T18:50:56.218" v="26858" actId="20577"/>
        <pc:sldMkLst>
          <pc:docMk/>
          <pc:sldMk cId="386088425" sldId="622"/>
        </pc:sldMkLst>
        <pc:spChg chg="mod">
          <ac:chgData name="Glenn Edgar" userId="86eb6ecdb380a6c7" providerId="LiveId" clId="{73F82745-7170-41D5-881C-D93EF57BF5D1}" dt="2023-12-02T22:14:59.655" v="23851" actId="20577"/>
          <ac:spMkLst>
            <pc:docMk/>
            <pc:sldMk cId="386088425" sldId="622"/>
            <ac:spMk id="2" creationId="{786BD244-3B80-4045-B5DA-7662A039F22E}"/>
          </ac:spMkLst>
        </pc:spChg>
        <pc:spChg chg="mod">
          <ac:chgData name="Glenn Edgar" userId="86eb6ecdb380a6c7" providerId="LiveId" clId="{73F82745-7170-41D5-881C-D93EF57BF5D1}" dt="2023-12-03T18:50:56.218" v="26858" actId="20577"/>
          <ac:spMkLst>
            <pc:docMk/>
            <pc:sldMk cId="386088425" sldId="622"/>
            <ac:spMk id="3" creationId="{CDE9FDE1-4531-547C-1220-2C6A18547FB1}"/>
          </ac:spMkLst>
        </pc:spChg>
      </pc:sldChg>
      <pc:sldChg chg="modSp new mod">
        <pc:chgData name="Glenn Edgar" userId="86eb6ecdb380a6c7" providerId="LiveId" clId="{73F82745-7170-41D5-881C-D93EF57BF5D1}" dt="2023-12-12T00:21:04.285" v="90671" actId="20577"/>
        <pc:sldMkLst>
          <pc:docMk/>
          <pc:sldMk cId="1165956841" sldId="623"/>
        </pc:sldMkLst>
        <pc:spChg chg="mod">
          <ac:chgData name="Glenn Edgar" userId="86eb6ecdb380a6c7" providerId="LiveId" clId="{73F82745-7170-41D5-881C-D93EF57BF5D1}" dt="2023-12-02T22:01:05.877" v="23828" actId="20577"/>
          <ac:spMkLst>
            <pc:docMk/>
            <pc:sldMk cId="1165956841" sldId="623"/>
            <ac:spMk id="2" creationId="{E56E6FCD-3280-EBE8-8B2B-ED39D4E92367}"/>
          </ac:spMkLst>
        </pc:spChg>
        <pc:spChg chg="mod">
          <ac:chgData name="Glenn Edgar" userId="86eb6ecdb380a6c7" providerId="LiveId" clId="{73F82745-7170-41D5-881C-D93EF57BF5D1}" dt="2023-12-12T00:21:04.285" v="90671" actId="20577"/>
          <ac:spMkLst>
            <pc:docMk/>
            <pc:sldMk cId="1165956841" sldId="623"/>
            <ac:spMk id="3" creationId="{BF0D42CF-F966-AB6B-71B0-57CF3081F71F}"/>
          </ac:spMkLst>
        </pc:spChg>
      </pc:sldChg>
      <pc:sldChg chg="modSp new mod">
        <pc:chgData name="Glenn Edgar" userId="86eb6ecdb380a6c7" providerId="LiveId" clId="{73F82745-7170-41D5-881C-D93EF57BF5D1}" dt="2023-12-03T19:25:26.251" v="29444" actId="20577"/>
        <pc:sldMkLst>
          <pc:docMk/>
          <pc:sldMk cId="45531868" sldId="624"/>
        </pc:sldMkLst>
        <pc:spChg chg="mod">
          <ac:chgData name="Glenn Edgar" userId="86eb6ecdb380a6c7" providerId="LiveId" clId="{73F82745-7170-41D5-881C-D93EF57BF5D1}" dt="2023-12-03T18:44:31.139" v="26671" actId="20577"/>
          <ac:spMkLst>
            <pc:docMk/>
            <pc:sldMk cId="45531868" sldId="624"/>
            <ac:spMk id="2" creationId="{EF8EA8A4-BAE7-2EB0-C9D8-F4D1F68CC09F}"/>
          </ac:spMkLst>
        </pc:spChg>
        <pc:spChg chg="mod">
          <ac:chgData name="Glenn Edgar" userId="86eb6ecdb380a6c7" providerId="LiveId" clId="{73F82745-7170-41D5-881C-D93EF57BF5D1}" dt="2023-12-03T19:25:26.251" v="29444" actId="20577"/>
          <ac:spMkLst>
            <pc:docMk/>
            <pc:sldMk cId="45531868" sldId="624"/>
            <ac:spMk id="3" creationId="{7CA44729-94DC-5750-387D-FB7FDA64F880}"/>
          </ac:spMkLst>
        </pc:spChg>
      </pc:sldChg>
      <pc:sldChg chg="addSp delSp modSp new mod">
        <pc:chgData name="Glenn Edgar" userId="86eb6ecdb380a6c7" providerId="LiveId" clId="{73F82745-7170-41D5-881C-D93EF57BF5D1}" dt="2023-12-03T19:25:48.877" v="29446" actId="27636"/>
        <pc:sldMkLst>
          <pc:docMk/>
          <pc:sldMk cId="1391691583" sldId="625"/>
        </pc:sldMkLst>
        <pc:spChg chg="mod">
          <ac:chgData name="Glenn Edgar" userId="86eb6ecdb380a6c7" providerId="LiveId" clId="{73F82745-7170-41D5-881C-D93EF57BF5D1}" dt="2023-12-03T18:43:22.922" v="26653" actId="20577"/>
          <ac:spMkLst>
            <pc:docMk/>
            <pc:sldMk cId="1391691583" sldId="625"/>
            <ac:spMk id="2" creationId="{BD10ACBC-51E0-86BA-5B70-8C53C106E3F8}"/>
          </ac:spMkLst>
        </pc:spChg>
        <pc:spChg chg="mod">
          <ac:chgData name="Glenn Edgar" userId="86eb6ecdb380a6c7" providerId="LiveId" clId="{73F82745-7170-41D5-881C-D93EF57BF5D1}" dt="2023-12-03T19:25:48.877" v="29446" actId="27636"/>
          <ac:spMkLst>
            <pc:docMk/>
            <pc:sldMk cId="1391691583" sldId="625"/>
            <ac:spMk id="3" creationId="{9E1EEAD7-2AA3-68CD-E7AE-01481C2BDA27}"/>
          </ac:spMkLst>
        </pc:spChg>
        <pc:spChg chg="add del">
          <ac:chgData name="Glenn Edgar" userId="86eb6ecdb380a6c7" providerId="LiveId" clId="{73F82745-7170-41D5-881C-D93EF57BF5D1}" dt="2023-12-03T18:47:17.261" v="26741" actId="22"/>
          <ac:spMkLst>
            <pc:docMk/>
            <pc:sldMk cId="1391691583" sldId="625"/>
            <ac:spMk id="5" creationId="{236A775A-F3A6-4D8C-E981-5F37B8CF1B09}"/>
          </ac:spMkLst>
        </pc:spChg>
      </pc:sldChg>
      <pc:sldChg chg="modSp new mod">
        <pc:chgData name="Glenn Edgar" userId="86eb6ecdb380a6c7" providerId="LiveId" clId="{73F82745-7170-41D5-881C-D93EF57BF5D1}" dt="2023-12-05T21:01:41.606" v="39413" actId="20577"/>
        <pc:sldMkLst>
          <pc:docMk/>
          <pc:sldMk cId="820444166" sldId="626"/>
        </pc:sldMkLst>
        <pc:spChg chg="mod">
          <ac:chgData name="Glenn Edgar" userId="86eb6ecdb380a6c7" providerId="LiveId" clId="{73F82745-7170-41D5-881C-D93EF57BF5D1}" dt="2023-12-05T20:50:11.874" v="38209" actId="6549"/>
          <ac:spMkLst>
            <pc:docMk/>
            <pc:sldMk cId="820444166" sldId="626"/>
            <ac:spMk id="2" creationId="{D03EC2A5-9EB3-ADF4-2692-4754BC5DC424}"/>
          </ac:spMkLst>
        </pc:spChg>
        <pc:spChg chg="mod">
          <ac:chgData name="Glenn Edgar" userId="86eb6ecdb380a6c7" providerId="LiveId" clId="{73F82745-7170-41D5-881C-D93EF57BF5D1}" dt="2023-12-05T21:01:41.606" v="39413" actId="20577"/>
          <ac:spMkLst>
            <pc:docMk/>
            <pc:sldMk cId="820444166" sldId="626"/>
            <ac:spMk id="3" creationId="{979B7292-7402-7C34-AEC2-D69D2C291FC3}"/>
          </ac:spMkLst>
        </pc:spChg>
      </pc:sldChg>
      <pc:sldChg chg="modSp new mod">
        <pc:chgData name="Glenn Edgar" userId="86eb6ecdb380a6c7" providerId="LiveId" clId="{73F82745-7170-41D5-881C-D93EF57BF5D1}" dt="2023-12-04T16:01:13.093" v="33689" actId="20577"/>
        <pc:sldMkLst>
          <pc:docMk/>
          <pc:sldMk cId="43751437" sldId="627"/>
        </pc:sldMkLst>
        <pc:spChg chg="mod">
          <ac:chgData name="Glenn Edgar" userId="86eb6ecdb380a6c7" providerId="LiveId" clId="{73F82745-7170-41D5-881C-D93EF57BF5D1}" dt="2023-12-04T15:07:24.501" v="31759" actId="20577"/>
          <ac:spMkLst>
            <pc:docMk/>
            <pc:sldMk cId="43751437" sldId="627"/>
            <ac:spMk id="2" creationId="{16E9F45D-746E-0EA9-CEE3-8E1EADD9C26E}"/>
          </ac:spMkLst>
        </pc:spChg>
        <pc:spChg chg="mod">
          <ac:chgData name="Glenn Edgar" userId="86eb6ecdb380a6c7" providerId="LiveId" clId="{73F82745-7170-41D5-881C-D93EF57BF5D1}" dt="2023-12-04T16:01:13.093" v="33689" actId="20577"/>
          <ac:spMkLst>
            <pc:docMk/>
            <pc:sldMk cId="43751437" sldId="627"/>
            <ac:spMk id="3" creationId="{82A896F8-88A4-A4F2-CFBE-7BE8609321D1}"/>
          </ac:spMkLst>
        </pc:spChg>
      </pc:sldChg>
      <pc:sldChg chg="modSp new mod">
        <pc:chgData name="Glenn Edgar" userId="86eb6ecdb380a6c7" providerId="LiveId" clId="{73F82745-7170-41D5-881C-D93EF57BF5D1}" dt="2023-12-14T00:30:14.373" v="113955" actId="20577"/>
        <pc:sldMkLst>
          <pc:docMk/>
          <pc:sldMk cId="3801040029" sldId="628"/>
        </pc:sldMkLst>
        <pc:spChg chg="mod">
          <ac:chgData name="Glenn Edgar" userId="86eb6ecdb380a6c7" providerId="LiveId" clId="{73F82745-7170-41D5-881C-D93EF57BF5D1}" dt="2023-12-14T00:30:14.373" v="113955" actId="20577"/>
          <ac:spMkLst>
            <pc:docMk/>
            <pc:sldMk cId="3801040029" sldId="628"/>
            <ac:spMk id="2" creationId="{4E97F0EA-F74F-D9DB-E917-349C008C2A0E}"/>
          </ac:spMkLst>
        </pc:spChg>
        <pc:spChg chg="mod">
          <ac:chgData name="Glenn Edgar" userId="86eb6ecdb380a6c7" providerId="LiveId" clId="{73F82745-7170-41D5-881C-D93EF57BF5D1}" dt="2023-12-04T15:06:37.230" v="31751" actId="20577"/>
          <ac:spMkLst>
            <pc:docMk/>
            <pc:sldMk cId="3801040029" sldId="628"/>
            <ac:spMk id="3" creationId="{F5468E3A-DF99-9346-037C-EF5D0006ABC8}"/>
          </ac:spMkLst>
        </pc:spChg>
      </pc:sldChg>
      <pc:sldChg chg="modSp new mod">
        <pc:chgData name="Glenn Edgar" userId="86eb6ecdb380a6c7" providerId="LiveId" clId="{73F82745-7170-41D5-881C-D93EF57BF5D1}" dt="2023-12-05T20:49:56.635" v="38208" actId="33524"/>
        <pc:sldMkLst>
          <pc:docMk/>
          <pc:sldMk cId="3412274179" sldId="629"/>
        </pc:sldMkLst>
        <pc:spChg chg="mod">
          <ac:chgData name="Glenn Edgar" userId="86eb6ecdb380a6c7" providerId="LiveId" clId="{73F82745-7170-41D5-881C-D93EF57BF5D1}" dt="2023-12-04T15:36:04.828" v="31767" actId="6549"/>
          <ac:spMkLst>
            <pc:docMk/>
            <pc:sldMk cId="3412274179" sldId="629"/>
            <ac:spMk id="2" creationId="{15E22DA4-641D-2BCF-43AF-FF3CEF66DB83}"/>
          </ac:spMkLst>
        </pc:spChg>
        <pc:spChg chg="mod">
          <ac:chgData name="Glenn Edgar" userId="86eb6ecdb380a6c7" providerId="LiveId" clId="{73F82745-7170-41D5-881C-D93EF57BF5D1}" dt="2023-12-05T20:49:56.635" v="38208" actId="33524"/>
          <ac:spMkLst>
            <pc:docMk/>
            <pc:sldMk cId="3412274179" sldId="629"/>
            <ac:spMk id="3" creationId="{68B13714-E031-33E7-435B-032012F940FE}"/>
          </ac:spMkLst>
        </pc:spChg>
      </pc:sldChg>
      <pc:sldChg chg="addSp delSp modSp new mod">
        <pc:chgData name="Glenn Edgar" userId="86eb6ecdb380a6c7" providerId="LiveId" clId="{73F82745-7170-41D5-881C-D93EF57BF5D1}" dt="2023-12-05T20:12:10.353" v="37457" actId="20577"/>
        <pc:sldMkLst>
          <pc:docMk/>
          <pc:sldMk cId="1172360784" sldId="630"/>
        </pc:sldMkLst>
        <pc:spChg chg="mod">
          <ac:chgData name="Glenn Edgar" userId="86eb6ecdb380a6c7" providerId="LiveId" clId="{73F82745-7170-41D5-881C-D93EF57BF5D1}" dt="2023-12-05T19:59:14.385" v="36350" actId="6549"/>
          <ac:spMkLst>
            <pc:docMk/>
            <pc:sldMk cId="1172360784" sldId="630"/>
            <ac:spMk id="2" creationId="{C432FE68-C552-6517-A5FD-74A4CB67B148}"/>
          </ac:spMkLst>
        </pc:spChg>
        <pc:spChg chg="mod">
          <ac:chgData name="Glenn Edgar" userId="86eb6ecdb380a6c7" providerId="LiveId" clId="{73F82745-7170-41D5-881C-D93EF57BF5D1}" dt="2023-12-05T20:12:10.353" v="37457" actId="20577"/>
          <ac:spMkLst>
            <pc:docMk/>
            <pc:sldMk cId="1172360784" sldId="630"/>
            <ac:spMk id="3" creationId="{B273F4FB-04B2-5EB3-31DC-29AB07F558DD}"/>
          </ac:spMkLst>
        </pc:spChg>
        <pc:spChg chg="add del">
          <ac:chgData name="Glenn Edgar" userId="86eb6ecdb380a6c7" providerId="LiveId" clId="{73F82745-7170-41D5-881C-D93EF57BF5D1}" dt="2023-12-04T15:47:28.353" v="32377" actId="478"/>
          <ac:spMkLst>
            <pc:docMk/>
            <pc:sldMk cId="1172360784" sldId="630"/>
            <ac:spMk id="5" creationId="{70C037FC-2184-0872-022C-7C0946A035DC}"/>
          </ac:spMkLst>
        </pc:spChg>
        <pc:spChg chg="add del mod">
          <ac:chgData name="Glenn Edgar" userId="86eb6ecdb380a6c7" providerId="LiveId" clId="{73F82745-7170-41D5-881C-D93EF57BF5D1}" dt="2023-12-04T15:47:53.303" v="32382" actId="478"/>
          <ac:spMkLst>
            <pc:docMk/>
            <pc:sldMk cId="1172360784" sldId="630"/>
            <ac:spMk id="7" creationId="{FB00457D-2F92-66B0-DF2B-6AC4028DB052}"/>
          </ac:spMkLst>
        </pc:spChg>
      </pc:sldChg>
      <pc:sldChg chg="modSp new mod">
        <pc:chgData name="Glenn Edgar" userId="86eb6ecdb380a6c7" providerId="LiveId" clId="{73F82745-7170-41D5-881C-D93EF57BF5D1}" dt="2023-12-05T18:46:35.872" v="35754" actId="20577"/>
        <pc:sldMkLst>
          <pc:docMk/>
          <pc:sldMk cId="1904287212" sldId="631"/>
        </pc:sldMkLst>
        <pc:spChg chg="mod">
          <ac:chgData name="Glenn Edgar" userId="86eb6ecdb380a6c7" providerId="LiveId" clId="{73F82745-7170-41D5-881C-D93EF57BF5D1}" dt="2023-12-04T16:01:48.040" v="33691"/>
          <ac:spMkLst>
            <pc:docMk/>
            <pc:sldMk cId="1904287212" sldId="631"/>
            <ac:spMk id="2" creationId="{36C664BC-A680-FF76-248C-A6625CB6D918}"/>
          </ac:spMkLst>
        </pc:spChg>
        <pc:spChg chg="mod">
          <ac:chgData name="Glenn Edgar" userId="86eb6ecdb380a6c7" providerId="LiveId" clId="{73F82745-7170-41D5-881C-D93EF57BF5D1}" dt="2023-12-05T18:46:35.872" v="35754" actId="20577"/>
          <ac:spMkLst>
            <pc:docMk/>
            <pc:sldMk cId="1904287212" sldId="631"/>
            <ac:spMk id="3" creationId="{AD1AC41C-AF21-3A24-A9D9-5572B92979CC}"/>
          </ac:spMkLst>
        </pc:spChg>
      </pc:sldChg>
      <pc:sldChg chg="modSp new mod">
        <pc:chgData name="Glenn Edgar" userId="86eb6ecdb380a6c7" providerId="LiveId" clId="{73F82745-7170-41D5-881C-D93EF57BF5D1}" dt="2023-12-05T19:57:30.961" v="36327" actId="20577"/>
        <pc:sldMkLst>
          <pc:docMk/>
          <pc:sldMk cId="1004480168" sldId="632"/>
        </pc:sldMkLst>
        <pc:spChg chg="mod">
          <ac:chgData name="Glenn Edgar" userId="86eb6ecdb380a6c7" providerId="LiveId" clId="{73F82745-7170-41D5-881C-D93EF57BF5D1}" dt="2023-12-05T19:57:24.011" v="36324" actId="6549"/>
          <ac:spMkLst>
            <pc:docMk/>
            <pc:sldMk cId="1004480168" sldId="632"/>
            <ac:spMk id="2" creationId="{7ED2E5A0-1555-9FF0-0707-0B672FF7DF72}"/>
          </ac:spMkLst>
        </pc:spChg>
        <pc:spChg chg="mod">
          <ac:chgData name="Glenn Edgar" userId="86eb6ecdb380a6c7" providerId="LiveId" clId="{73F82745-7170-41D5-881C-D93EF57BF5D1}" dt="2023-12-05T19:57:30.961" v="36327" actId="20577"/>
          <ac:spMkLst>
            <pc:docMk/>
            <pc:sldMk cId="1004480168" sldId="632"/>
            <ac:spMk id="3" creationId="{72234F22-6316-7A74-889D-485F0DA12BA0}"/>
          </ac:spMkLst>
        </pc:spChg>
      </pc:sldChg>
      <pc:sldChg chg="modSp new mod">
        <pc:chgData name="Glenn Edgar" userId="86eb6ecdb380a6c7" providerId="LiveId" clId="{73F82745-7170-41D5-881C-D93EF57BF5D1}" dt="2023-12-05T20:48:49.411" v="38207" actId="33524"/>
        <pc:sldMkLst>
          <pc:docMk/>
          <pc:sldMk cId="2415794343" sldId="633"/>
        </pc:sldMkLst>
        <pc:spChg chg="mod">
          <ac:chgData name="Glenn Edgar" userId="86eb6ecdb380a6c7" providerId="LiveId" clId="{73F82745-7170-41D5-881C-D93EF57BF5D1}" dt="2023-12-05T20:13:02.729" v="37465" actId="20577"/>
          <ac:spMkLst>
            <pc:docMk/>
            <pc:sldMk cId="2415794343" sldId="633"/>
            <ac:spMk id="2" creationId="{34798A0A-A317-89E0-3DED-CED61261ACB4}"/>
          </ac:spMkLst>
        </pc:spChg>
        <pc:spChg chg="mod">
          <ac:chgData name="Glenn Edgar" userId="86eb6ecdb380a6c7" providerId="LiveId" clId="{73F82745-7170-41D5-881C-D93EF57BF5D1}" dt="2023-12-05T20:48:49.411" v="38207" actId="33524"/>
          <ac:spMkLst>
            <pc:docMk/>
            <pc:sldMk cId="2415794343" sldId="633"/>
            <ac:spMk id="3" creationId="{AEDC8799-5EB4-7851-919B-380E77C9B7CF}"/>
          </ac:spMkLst>
        </pc:spChg>
      </pc:sldChg>
      <pc:sldChg chg="addSp delSp modSp new mod modClrScheme chgLayout">
        <pc:chgData name="Glenn Edgar" userId="86eb6ecdb380a6c7" providerId="LiveId" clId="{73F82745-7170-41D5-881C-D93EF57BF5D1}" dt="2023-12-05T22:04:54.261" v="39776" actId="6549"/>
        <pc:sldMkLst>
          <pc:docMk/>
          <pc:sldMk cId="2817431613" sldId="634"/>
        </pc:sldMkLst>
        <pc:spChg chg="mod ord">
          <ac:chgData name="Glenn Edgar" userId="86eb6ecdb380a6c7" providerId="LiveId" clId="{73F82745-7170-41D5-881C-D93EF57BF5D1}" dt="2023-12-05T22:04:54.261" v="39776" actId="6549"/>
          <ac:spMkLst>
            <pc:docMk/>
            <pc:sldMk cId="2817431613" sldId="634"/>
            <ac:spMk id="2" creationId="{A8A061C8-DC9C-80E7-93C0-1ED34F3A1650}"/>
          </ac:spMkLst>
        </pc:spChg>
        <pc:spChg chg="del mod ord">
          <ac:chgData name="Glenn Edgar" userId="86eb6ecdb380a6c7" providerId="LiveId" clId="{73F82745-7170-41D5-881C-D93EF57BF5D1}" dt="2023-12-05T21:53:12.232" v="39420" actId="700"/>
          <ac:spMkLst>
            <pc:docMk/>
            <pc:sldMk cId="2817431613" sldId="634"/>
            <ac:spMk id="3" creationId="{ABDA23B6-0E03-5EB0-8E17-9AFF3115A638}"/>
          </ac:spMkLst>
        </pc:spChg>
        <pc:spChg chg="add del mod ord">
          <ac:chgData name="Glenn Edgar" userId="86eb6ecdb380a6c7" providerId="LiveId" clId="{73F82745-7170-41D5-881C-D93EF57BF5D1}" dt="2023-12-05T21:53:25.204" v="39421" actId="700"/>
          <ac:spMkLst>
            <pc:docMk/>
            <pc:sldMk cId="2817431613" sldId="634"/>
            <ac:spMk id="4" creationId="{BA30EF0D-C17A-5D8E-793E-DFFF9F453CA3}"/>
          </ac:spMkLst>
        </pc:spChg>
        <pc:spChg chg="add del mod ord">
          <ac:chgData name="Glenn Edgar" userId="86eb6ecdb380a6c7" providerId="LiveId" clId="{73F82745-7170-41D5-881C-D93EF57BF5D1}" dt="2023-12-05T21:53:25.204" v="39421" actId="700"/>
          <ac:spMkLst>
            <pc:docMk/>
            <pc:sldMk cId="2817431613" sldId="634"/>
            <ac:spMk id="5" creationId="{DBB2360F-E830-3E62-A327-2D00AC8878E9}"/>
          </ac:spMkLst>
        </pc:spChg>
        <pc:spChg chg="add mod ord">
          <ac:chgData name="Glenn Edgar" userId="86eb6ecdb380a6c7" providerId="LiveId" clId="{73F82745-7170-41D5-881C-D93EF57BF5D1}" dt="2023-12-05T21:57:32.936" v="39576" actId="27636"/>
          <ac:spMkLst>
            <pc:docMk/>
            <pc:sldMk cId="2817431613" sldId="634"/>
            <ac:spMk id="6" creationId="{81E74B26-317C-D5C8-E507-A89A02F729E3}"/>
          </ac:spMkLst>
        </pc:spChg>
        <pc:spChg chg="add mod ord">
          <ac:chgData name="Glenn Edgar" userId="86eb6ecdb380a6c7" providerId="LiveId" clId="{73F82745-7170-41D5-881C-D93EF57BF5D1}" dt="2023-12-05T22:03:53.513" v="39726" actId="20577"/>
          <ac:spMkLst>
            <pc:docMk/>
            <pc:sldMk cId="2817431613" sldId="634"/>
            <ac:spMk id="7" creationId="{091F8D1F-65A8-AAC6-60C1-1CD6B116D164}"/>
          </ac:spMkLst>
        </pc:spChg>
        <pc:spChg chg="add mod ord">
          <ac:chgData name="Glenn Edgar" userId="86eb6ecdb380a6c7" providerId="LiveId" clId="{73F82745-7170-41D5-881C-D93EF57BF5D1}" dt="2023-12-05T21:57:48.322" v="39585" actId="20577"/>
          <ac:spMkLst>
            <pc:docMk/>
            <pc:sldMk cId="2817431613" sldId="634"/>
            <ac:spMk id="8" creationId="{23B30100-A3A2-6721-B12F-BCF8E5949401}"/>
          </ac:spMkLst>
        </pc:spChg>
        <pc:spChg chg="add mod ord">
          <ac:chgData name="Glenn Edgar" userId="86eb6ecdb380a6c7" providerId="LiveId" clId="{73F82745-7170-41D5-881C-D93EF57BF5D1}" dt="2023-12-05T22:03:21.116" v="39716" actId="20577"/>
          <ac:spMkLst>
            <pc:docMk/>
            <pc:sldMk cId="2817431613" sldId="634"/>
            <ac:spMk id="9" creationId="{B98A1E3E-74F7-9630-C158-372E5FA75370}"/>
          </ac:spMkLst>
        </pc:spChg>
      </pc:sldChg>
      <pc:sldChg chg="modSp new del mod">
        <pc:chgData name="Glenn Edgar" userId="86eb6ecdb380a6c7" providerId="LiveId" clId="{73F82745-7170-41D5-881C-D93EF57BF5D1}" dt="2023-12-05T22:39:30.824" v="42152" actId="2696"/>
        <pc:sldMkLst>
          <pc:docMk/>
          <pc:sldMk cId="3474130801" sldId="635"/>
        </pc:sldMkLst>
        <pc:spChg chg="mod">
          <ac:chgData name="Glenn Edgar" userId="86eb6ecdb380a6c7" providerId="LiveId" clId="{73F82745-7170-41D5-881C-D93EF57BF5D1}" dt="2023-12-05T21:52:09.660" v="39419"/>
          <ac:spMkLst>
            <pc:docMk/>
            <pc:sldMk cId="3474130801" sldId="635"/>
            <ac:spMk id="2" creationId="{EA159281-9E2F-7EEB-CDAF-CF1ED69059D4}"/>
          </ac:spMkLst>
        </pc:spChg>
      </pc:sldChg>
      <pc:sldChg chg="modSp new mod">
        <pc:chgData name="Glenn Edgar" userId="86eb6ecdb380a6c7" providerId="LiveId" clId="{73F82745-7170-41D5-881C-D93EF57BF5D1}" dt="2023-12-05T22:33:56.108" v="41735"/>
        <pc:sldMkLst>
          <pc:docMk/>
          <pc:sldMk cId="3845980042" sldId="636"/>
        </pc:sldMkLst>
        <pc:spChg chg="mod">
          <ac:chgData name="Glenn Edgar" userId="86eb6ecdb380a6c7" providerId="LiveId" clId="{73F82745-7170-41D5-881C-D93EF57BF5D1}" dt="2023-12-05T22:33:56.108" v="41735"/>
          <ac:spMkLst>
            <pc:docMk/>
            <pc:sldMk cId="3845980042" sldId="636"/>
            <ac:spMk id="2" creationId="{9616AC92-2EAB-B4E2-86CA-B6CD9FB23784}"/>
          </ac:spMkLst>
        </pc:spChg>
        <pc:spChg chg="mod">
          <ac:chgData name="Glenn Edgar" userId="86eb6ecdb380a6c7" providerId="LiveId" clId="{73F82745-7170-41D5-881C-D93EF57BF5D1}" dt="2023-12-05T22:05:39.210" v="39820" actId="20577"/>
          <ac:spMkLst>
            <pc:docMk/>
            <pc:sldMk cId="3845980042" sldId="636"/>
            <ac:spMk id="3" creationId="{1EEAAE04-5143-9BC6-2402-50F8FA88D7F5}"/>
          </ac:spMkLst>
        </pc:spChg>
      </pc:sldChg>
      <pc:sldChg chg="addSp new del mod">
        <pc:chgData name="Glenn Edgar" userId="86eb6ecdb380a6c7" providerId="LiveId" clId="{73F82745-7170-41D5-881C-D93EF57BF5D1}" dt="2023-12-05T22:32:16.789" v="41733" actId="2696"/>
        <pc:sldMkLst>
          <pc:docMk/>
          <pc:sldMk cId="768410166" sldId="637"/>
        </pc:sldMkLst>
        <pc:spChg chg="add">
          <ac:chgData name="Glenn Edgar" userId="86eb6ecdb380a6c7" providerId="LiveId" clId="{73F82745-7170-41D5-881C-D93EF57BF5D1}" dt="2023-12-05T22:06:05.545" v="39823" actId="22"/>
          <ac:spMkLst>
            <pc:docMk/>
            <pc:sldMk cId="768410166" sldId="637"/>
            <ac:spMk id="5" creationId="{EAE454FB-A81A-0454-9BB4-3736361A33A2}"/>
          </ac:spMkLst>
        </pc:spChg>
      </pc:sldChg>
      <pc:sldChg chg="modSp new mod">
        <pc:chgData name="Glenn Edgar" userId="86eb6ecdb380a6c7" providerId="LiveId" clId="{73F82745-7170-41D5-881C-D93EF57BF5D1}" dt="2023-12-05T22:32:54.618" v="41734"/>
        <pc:sldMkLst>
          <pc:docMk/>
          <pc:sldMk cId="2070770806" sldId="638"/>
        </pc:sldMkLst>
        <pc:spChg chg="mod">
          <ac:chgData name="Glenn Edgar" userId="86eb6ecdb380a6c7" providerId="LiveId" clId="{73F82745-7170-41D5-881C-D93EF57BF5D1}" dt="2023-12-05T22:32:54.618" v="41734"/>
          <ac:spMkLst>
            <pc:docMk/>
            <pc:sldMk cId="2070770806" sldId="638"/>
            <ac:spMk id="2" creationId="{0B26042D-3B0C-EE48-8E25-58637E823801}"/>
          </ac:spMkLst>
        </pc:spChg>
        <pc:spChg chg="mod">
          <ac:chgData name="Glenn Edgar" userId="86eb6ecdb380a6c7" providerId="LiveId" clId="{73F82745-7170-41D5-881C-D93EF57BF5D1}" dt="2023-12-05T22:32:09.146" v="41732" actId="20577"/>
          <ac:spMkLst>
            <pc:docMk/>
            <pc:sldMk cId="2070770806" sldId="638"/>
            <ac:spMk id="3" creationId="{D803CE56-F948-CB18-B740-6BD3DBF3647C}"/>
          </ac:spMkLst>
        </pc:spChg>
      </pc:sldChg>
      <pc:sldChg chg="modSp new mod">
        <pc:chgData name="Glenn Edgar" userId="86eb6ecdb380a6c7" providerId="LiveId" clId="{73F82745-7170-41D5-881C-D93EF57BF5D1}" dt="2023-12-14T00:32:12.174" v="113957" actId="20577"/>
        <pc:sldMkLst>
          <pc:docMk/>
          <pc:sldMk cId="2862721607" sldId="639"/>
        </pc:sldMkLst>
        <pc:spChg chg="mod">
          <ac:chgData name="Glenn Edgar" userId="86eb6ecdb380a6c7" providerId="LiveId" clId="{73F82745-7170-41D5-881C-D93EF57BF5D1}" dt="2023-12-14T00:32:12.174" v="113957" actId="20577"/>
          <ac:spMkLst>
            <pc:docMk/>
            <pc:sldMk cId="2862721607" sldId="639"/>
            <ac:spMk id="2" creationId="{39D46D9B-5409-70DB-64E7-C19041610253}"/>
          </ac:spMkLst>
        </pc:spChg>
        <pc:spChg chg="mod">
          <ac:chgData name="Glenn Edgar" userId="86eb6ecdb380a6c7" providerId="LiveId" clId="{73F82745-7170-41D5-881C-D93EF57BF5D1}" dt="2023-12-05T23:02:34.482" v="42898" actId="14"/>
          <ac:spMkLst>
            <pc:docMk/>
            <pc:sldMk cId="2862721607" sldId="639"/>
            <ac:spMk id="3" creationId="{10B89E3A-35AF-96FB-C7B3-D972FC34CEBE}"/>
          </ac:spMkLst>
        </pc:spChg>
      </pc:sldChg>
      <pc:sldChg chg="modSp new mod">
        <pc:chgData name="Glenn Edgar" userId="86eb6ecdb380a6c7" providerId="LiveId" clId="{73F82745-7170-41D5-881C-D93EF57BF5D1}" dt="2023-12-06T19:57:53.023" v="45603" actId="6549"/>
        <pc:sldMkLst>
          <pc:docMk/>
          <pc:sldMk cId="2151533359" sldId="640"/>
        </pc:sldMkLst>
        <pc:spChg chg="mod">
          <ac:chgData name="Glenn Edgar" userId="86eb6ecdb380a6c7" providerId="LiveId" clId="{73F82745-7170-41D5-881C-D93EF57BF5D1}" dt="2023-12-06T19:57:53.023" v="45603" actId="6549"/>
          <ac:spMkLst>
            <pc:docMk/>
            <pc:sldMk cId="2151533359" sldId="640"/>
            <ac:spMk id="2" creationId="{E363376D-99A9-B254-4CD1-B01AAB169100}"/>
          </ac:spMkLst>
        </pc:spChg>
        <pc:spChg chg="mod">
          <ac:chgData name="Glenn Edgar" userId="86eb6ecdb380a6c7" providerId="LiveId" clId="{73F82745-7170-41D5-881C-D93EF57BF5D1}" dt="2023-12-06T19:57:44.765" v="45602" actId="15"/>
          <ac:spMkLst>
            <pc:docMk/>
            <pc:sldMk cId="2151533359" sldId="640"/>
            <ac:spMk id="3" creationId="{845B4F6A-192F-CB2E-8E49-86E34B533261}"/>
          </ac:spMkLst>
        </pc:spChg>
      </pc:sldChg>
      <pc:sldChg chg="modSp new mod">
        <pc:chgData name="Glenn Edgar" userId="86eb6ecdb380a6c7" providerId="LiveId" clId="{73F82745-7170-41D5-881C-D93EF57BF5D1}" dt="2023-12-06T19:46:03.087" v="45177" actId="20577"/>
        <pc:sldMkLst>
          <pc:docMk/>
          <pc:sldMk cId="378466370" sldId="641"/>
        </pc:sldMkLst>
        <pc:spChg chg="mod">
          <ac:chgData name="Glenn Edgar" userId="86eb6ecdb380a6c7" providerId="LiveId" clId="{73F82745-7170-41D5-881C-D93EF57BF5D1}" dt="2023-12-06T19:46:03.087" v="45177" actId="20577"/>
          <ac:spMkLst>
            <pc:docMk/>
            <pc:sldMk cId="378466370" sldId="641"/>
            <ac:spMk id="2" creationId="{A9DA02AC-3A55-85A2-529A-54F19324B52E}"/>
          </ac:spMkLst>
        </pc:spChg>
        <pc:spChg chg="mod">
          <ac:chgData name="Glenn Edgar" userId="86eb6ecdb380a6c7" providerId="LiveId" clId="{73F82745-7170-41D5-881C-D93EF57BF5D1}" dt="2023-12-06T19:45:27.139" v="45171" actId="20577"/>
          <ac:spMkLst>
            <pc:docMk/>
            <pc:sldMk cId="378466370" sldId="641"/>
            <ac:spMk id="3" creationId="{A83BAD83-D708-0292-AC6E-1106BC17FE0C}"/>
          </ac:spMkLst>
        </pc:spChg>
      </pc:sldChg>
      <pc:sldChg chg="modSp new mod">
        <pc:chgData name="Glenn Edgar" userId="86eb6ecdb380a6c7" providerId="LiveId" clId="{73F82745-7170-41D5-881C-D93EF57BF5D1}" dt="2023-12-06T21:28:28.280" v="48672" actId="20577"/>
        <pc:sldMkLst>
          <pc:docMk/>
          <pc:sldMk cId="2057350856" sldId="642"/>
        </pc:sldMkLst>
        <pc:spChg chg="mod">
          <ac:chgData name="Glenn Edgar" userId="86eb6ecdb380a6c7" providerId="LiveId" clId="{73F82745-7170-41D5-881C-D93EF57BF5D1}" dt="2023-12-06T20:57:05.749" v="46727" actId="6549"/>
          <ac:spMkLst>
            <pc:docMk/>
            <pc:sldMk cId="2057350856" sldId="642"/>
            <ac:spMk id="2" creationId="{758DC3FD-4522-BB26-8EAA-95C81DC4DF26}"/>
          </ac:spMkLst>
        </pc:spChg>
        <pc:spChg chg="mod">
          <ac:chgData name="Glenn Edgar" userId="86eb6ecdb380a6c7" providerId="LiveId" clId="{73F82745-7170-41D5-881C-D93EF57BF5D1}" dt="2023-12-06T21:28:28.280" v="48672" actId="20577"/>
          <ac:spMkLst>
            <pc:docMk/>
            <pc:sldMk cId="2057350856" sldId="642"/>
            <ac:spMk id="3" creationId="{913709E9-1649-42C2-4814-17441A5EA8C0}"/>
          </ac:spMkLst>
        </pc:spChg>
      </pc:sldChg>
      <pc:sldChg chg="addSp delSp modSp new mod ord">
        <pc:chgData name="Glenn Edgar" userId="86eb6ecdb380a6c7" providerId="LiveId" clId="{73F82745-7170-41D5-881C-D93EF57BF5D1}" dt="2023-12-06T21:21:33.049" v="48031" actId="478"/>
        <pc:sldMkLst>
          <pc:docMk/>
          <pc:sldMk cId="983131979" sldId="643"/>
        </pc:sldMkLst>
        <pc:spChg chg="mod">
          <ac:chgData name="Glenn Edgar" userId="86eb6ecdb380a6c7" providerId="LiveId" clId="{73F82745-7170-41D5-881C-D93EF57BF5D1}" dt="2023-12-06T19:40:35.344" v="44889" actId="20577"/>
          <ac:spMkLst>
            <pc:docMk/>
            <pc:sldMk cId="983131979" sldId="643"/>
            <ac:spMk id="2" creationId="{85E7C032-8F61-719C-7EBB-9D630AAAB6BC}"/>
          </ac:spMkLst>
        </pc:spChg>
        <pc:spChg chg="mod">
          <ac:chgData name="Glenn Edgar" userId="86eb6ecdb380a6c7" providerId="LiveId" clId="{73F82745-7170-41D5-881C-D93EF57BF5D1}" dt="2023-12-06T19:41:42.167" v="44896"/>
          <ac:spMkLst>
            <pc:docMk/>
            <pc:sldMk cId="983131979" sldId="643"/>
            <ac:spMk id="3" creationId="{59938AA2-8096-D14B-8F88-BD817AF57477}"/>
          </ac:spMkLst>
        </pc:spChg>
        <pc:spChg chg="add del">
          <ac:chgData name="Glenn Edgar" userId="86eb6ecdb380a6c7" providerId="LiveId" clId="{73F82745-7170-41D5-881C-D93EF57BF5D1}" dt="2023-12-06T19:28:37.994" v="43966" actId="22"/>
          <ac:spMkLst>
            <pc:docMk/>
            <pc:sldMk cId="983131979" sldId="643"/>
            <ac:spMk id="5" creationId="{23BB1AB4-8410-CF01-1956-091EB9391DBB}"/>
          </ac:spMkLst>
        </pc:spChg>
        <pc:graphicFrameChg chg="add del modGraphic">
          <ac:chgData name="Glenn Edgar" userId="86eb6ecdb380a6c7" providerId="LiveId" clId="{73F82745-7170-41D5-881C-D93EF57BF5D1}" dt="2023-12-06T21:21:33.049" v="48031" actId="478"/>
          <ac:graphicFrameMkLst>
            <pc:docMk/>
            <pc:sldMk cId="983131979" sldId="643"/>
            <ac:graphicFrameMk id="7" creationId="{2AA6D1E4-DEF6-8AA3-5388-5FB85C2BC5CA}"/>
          </ac:graphicFrameMkLst>
        </pc:graphicFrameChg>
      </pc:sldChg>
      <pc:sldChg chg="addSp delSp modSp new mod">
        <pc:chgData name="Glenn Edgar" userId="86eb6ecdb380a6c7" providerId="LiveId" clId="{73F82745-7170-41D5-881C-D93EF57BF5D1}" dt="2023-12-06T21:49:01.833" v="48916" actId="5793"/>
        <pc:sldMkLst>
          <pc:docMk/>
          <pc:sldMk cId="1875412270" sldId="644"/>
        </pc:sldMkLst>
        <pc:spChg chg="mod">
          <ac:chgData name="Glenn Edgar" userId="86eb6ecdb380a6c7" providerId="LiveId" clId="{73F82745-7170-41D5-881C-D93EF57BF5D1}" dt="2023-12-06T21:26:59.347" v="48509" actId="20577"/>
          <ac:spMkLst>
            <pc:docMk/>
            <pc:sldMk cId="1875412270" sldId="644"/>
            <ac:spMk id="2" creationId="{FEF8F910-2F8B-ABFA-B711-E05AFD482E0E}"/>
          </ac:spMkLst>
        </pc:spChg>
        <pc:spChg chg="mod">
          <ac:chgData name="Glenn Edgar" userId="86eb6ecdb380a6c7" providerId="LiveId" clId="{73F82745-7170-41D5-881C-D93EF57BF5D1}" dt="2023-12-06T21:49:01.833" v="48916" actId="5793"/>
          <ac:spMkLst>
            <pc:docMk/>
            <pc:sldMk cId="1875412270" sldId="644"/>
            <ac:spMk id="3" creationId="{277C8B27-0CBC-40AB-9E52-3ACA7C3DA245}"/>
          </ac:spMkLst>
        </pc:spChg>
        <pc:spChg chg="add del">
          <ac:chgData name="Glenn Edgar" userId="86eb6ecdb380a6c7" providerId="LiveId" clId="{73F82745-7170-41D5-881C-D93EF57BF5D1}" dt="2023-12-06T20:08:07.431" v="45780" actId="22"/>
          <ac:spMkLst>
            <pc:docMk/>
            <pc:sldMk cId="1875412270" sldId="644"/>
            <ac:spMk id="5" creationId="{0A87C54D-B95C-D482-D2AA-F05E1EC5C3E0}"/>
          </ac:spMkLst>
        </pc:spChg>
      </pc:sldChg>
      <pc:sldChg chg="modSp new mod">
        <pc:chgData name="Glenn Edgar" userId="86eb6ecdb380a6c7" providerId="LiveId" clId="{73F82745-7170-41D5-881C-D93EF57BF5D1}" dt="2023-12-08T20:51:52.718" v="55877" actId="20577"/>
        <pc:sldMkLst>
          <pc:docMk/>
          <pc:sldMk cId="3550076462" sldId="645"/>
        </pc:sldMkLst>
        <pc:spChg chg="mod">
          <ac:chgData name="Glenn Edgar" userId="86eb6ecdb380a6c7" providerId="LiveId" clId="{73F82745-7170-41D5-881C-D93EF57BF5D1}" dt="2023-12-08T20:51:52.718" v="55877" actId="20577"/>
          <ac:spMkLst>
            <pc:docMk/>
            <pc:sldMk cId="3550076462" sldId="645"/>
            <ac:spMk id="2" creationId="{2430A603-4C4C-3A8A-9D14-E87D7C272558}"/>
          </ac:spMkLst>
        </pc:spChg>
        <pc:spChg chg="mod">
          <ac:chgData name="Glenn Edgar" userId="86eb6ecdb380a6c7" providerId="LiveId" clId="{73F82745-7170-41D5-881C-D93EF57BF5D1}" dt="2023-12-06T21:56:51.727" v="49560" actId="5793"/>
          <ac:spMkLst>
            <pc:docMk/>
            <pc:sldMk cId="3550076462" sldId="645"/>
            <ac:spMk id="3" creationId="{044AF96E-50C0-8BF7-6F85-43EE40877FBB}"/>
          </ac:spMkLst>
        </pc:spChg>
      </pc:sldChg>
      <pc:sldChg chg="modSp new mod">
        <pc:chgData name="Glenn Edgar" userId="86eb6ecdb380a6c7" providerId="LiveId" clId="{73F82745-7170-41D5-881C-D93EF57BF5D1}" dt="2023-12-08T20:53:14.365" v="55883" actId="20577"/>
        <pc:sldMkLst>
          <pc:docMk/>
          <pc:sldMk cId="4080173876" sldId="646"/>
        </pc:sldMkLst>
        <pc:spChg chg="mod">
          <ac:chgData name="Glenn Edgar" userId="86eb6ecdb380a6c7" providerId="LiveId" clId="{73F82745-7170-41D5-881C-D93EF57BF5D1}" dt="2023-12-08T20:53:14.365" v="55883" actId="20577"/>
          <ac:spMkLst>
            <pc:docMk/>
            <pc:sldMk cId="4080173876" sldId="646"/>
            <ac:spMk id="2" creationId="{71731566-F402-A28B-2321-B943D225F4F0}"/>
          </ac:spMkLst>
        </pc:spChg>
        <pc:spChg chg="mod">
          <ac:chgData name="Glenn Edgar" userId="86eb6ecdb380a6c7" providerId="LiveId" clId="{73F82745-7170-41D5-881C-D93EF57BF5D1}" dt="2023-12-08T19:28:45.898" v="50592" actId="20577"/>
          <ac:spMkLst>
            <pc:docMk/>
            <pc:sldMk cId="4080173876" sldId="646"/>
            <ac:spMk id="3" creationId="{0D6C05F5-D506-88AC-EE41-9ECDB7EDD60D}"/>
          </ac:spMkLst>
        </pc:spChg>
      </pc:sldChg>
      <pc:sldChg chg="modSp new mod">
        <pc:chgData name="Glenn Edgar" userId="86eb6ecdb380a6c7" providerId="LiveId" clId="{73F82745-7170-41D5-881C-D93EF57BF5D1}" dt="2023-12-08T20:51:30.871" v="55871" actId="20577"/>
        <pc:sldMkLst>
          <pc:docMk/>
          <pc:sldMk cId="1496754569" sldId="647"/>
        </pc:sldMkLst>
        <pc:spChg chg="mod">
          <ac:chgData name="Glenn Edgar" userId="86eb6ecdb380a6c7" providerId="LiveId" clId="{73F82745-7170-41D5-881C-D93EF57BF5D1}" dt="2023-12-08T20:51:30.871" v="55871" actId="20577"/>
          <ac:spMkLst>
            <pc:docMk/>
            <pc:sldMk cId="1496754569" sldId="647"/>
            <ac:spMk id="2" creationId="{601AF715-93F6-0DD4-EB7C-6405C67C85F0}"/>
          </ac:spMkLst>
        </pc:spChg>
        <pc:spChg chg="mod">
          <ac:chgData name="Glenn Edgar" userId="86eb6ecdb380a6c7" providerId="LiveId" clId="{73F82745-7170-41D5-881C-D93EF57BF5D1}" dt="2023-12-08T20:21:41.653" v="53441" actId="21"/>
          <ac:spMkLst>
            <pc:docMk/>
            <pc:sldMk cId="1496754569" sldId="647"/>
            <ac:spMk id="3" creationId="{FD6D8BAA-6E53-EA2E-9A2F-BA73016EBBA6}"/>
          </ac:spMkLst>
        </pc:spChg>
      </pc:sldChg>
      <pc:sldChg chg="modSp new mod ord">
        <pc:chgData name="Glenn Edgar" userId="86eb6ecdb380a6c7" providerId="LiveId" clId="{73F82745-7170-41D5-881C-D93EF57BF5D1}" dt="2023-12-11T23:41:21.806" v="88177" actId="20577"/>
        <pc:sldMkLst>
          <pc:docMk/>
          <pc:sldMk cId="1352068688" sldId="648"/>
        </pc:sldMkLst>
        <pc:spChg chg="mod">
          <ac:chgData name="Glenn Edgar" userId="86eb6ecdb380a6c7" providerId="LiveId" clId="{73F82745-7170-41D5-881C-D93EF57BF5D1}" dt="2023-12-11T23:41:21.806" v="88177" actId="20577"/>
          <ac:spMkLst>
            <pc:docMk/>
            <pc:sldMk cId="1352068688" sldId="648"/>
            <ac:spMk id="2" creationId="{47C3B774-1102-4E59-238F-3B44C5C5EFC4}"/>
          </ac:spMkLst>
        </pc:spChg>
        <pc:spChg chg="mod">
          <ac:chgData name="Glenn Edgar" userId="86eb6ecdb380a6c7" providerId="LiveId" clId="{73F82745-7170-41D5-881C-D93EF57BF5D1}" dt="2023-12-08T20:59:37.087" v="55930" actId="6549"/>
          <ac:spMkLst>
            <pc:docMk/>
            <pc:sldMk cId="1352068688" sldId="648"/>
            <ac:spMk id="3" creationId="{5AF28D52-E0B2-4D71-F5F1-AF2279423780}"/>
          </ac:spMkLst>
        </pc:spChg>
      </pc:sldChg>
      <pc:sldChg chg="modSp new del mod ord">
        <pc:chgData name="Glenn Edgar" userId="86eb6ecdb380a6c7" providerId="LiveId" clId="{73F82745-7170-41D5-881C-D93EF57BF5D1}" dt="2023-12-08T21:06:24.055" v="56640" actId="2696"/>
        <pc:sldMkLst>
          <pc:docMk/>
          <pc:sldMk cId="313571044" sldId="649"/>
        </pc:sldMkLst>
        <pc:spChg chg="mod">
          <ac:chgData name="Glenn Edgar" userId="86eb6ecdb380a6c7" providerId="LiveId" clId="{73F82745-7170-41D5-881C-D93EF57BF5D1}" dt="2023-12-08T20:15:58.789" v="53362" actId="14"/>
          <ac:spMkLst>
            <pc:docMk/>
            <pc:sldMk cId="313571044" sldId="649"/>
            <ac:spMk id="3" creationId="{F174DB2B-EBB2-BD5D-1D0B-A1770D4927FA}"/>
          </ac:spMkLst>
        </pc:spChg>
      </pc:sldChg>
      <pc:sldChg chg="modSp new del mod">
        <pc:chgData name="Glenn Edgar" userId="86eb6ecdb380a6c7" providerId="LiveId" clId="{73F82745-7170-41D5-881C-D93EF57BF5D1}" dt="2023-12-08T20:21:02.389" v="53434" actId="2696"/>
        <pc:sldMkLst>
          <pc:docMk/>
          <pc:sldMk cId="717141907" sldId="650"/>
        </pc:sldMkLst>
        <pc:spChg chg="mod">
          <ac:chgData name="Glenn Edgar" userId="86eb6ecdb380a6c7" providerId="LiveId" clId="{73F82745-7170-41D5-881C-D93EF57BF5D1}" dt="2023-12-08T20:19:24.952" v="53368"/>
          <ac:spMkLst>
            <pc:docMk/>
            <pc:sldMk cId="717141907" sldId="650"/>
            <ac:spMk id="2" creationId="{83DDEFDB-8F97-9C1B-5897-A1BCC81DCADF}"/>
          </ac:spMkLst>
        </pc:spChg>
        <pc:spChg chg="mod">
          <ac:chgData name="Glenn Edgar" userId="86eb6ecdb380a6c7" providerId="LiveId" clId="{73F82745-7170-41D5-881C-D93EF57BF5D1}" dt="2023-12-08T20:20:04.364" v="53429" actId="20577"/>
          <ac:spMkLst>
            <pc:docMk/>
            <pc:sldMk cId="717141907" sldId="650"/>
            <ac:spMk id="3" creationId="{CA85242D-3D75-0B1C-A6F7-7CA3BAA968FC}"/>
          </ac:spMkLst>
        </pc:spChg>
      </pc:sldChg>
      <pc:sldChg chg="modSp new mod">
        <pc:chgData name="Glenn Edgar" userId="86eb6ecdb380a6c7" providerId="LiveId" clId="{73F82745-7170-41D5-881C-D93EF57BF5D1}" dt="2023-12-11T23:43:17.588" v="88180" actId="20577"/>
        <pc:sldMkLst>
          <pc:docMk/>
          <pc:sldMk cId="1578148029" sldId="650"/>
        </pc:sldMkLst>
        <pc:spChg chg="mod">
          <ac:chgData name="Glenn Edgar" userId="86eb6ecdb380a6c7" providerId="LiveId" clId="{73F82745-7170-41D5-881C-D93EF57BF5D1}" dt="2023-12-11T23:43:17.588" v="88180" actId="20577"/>
          <ac:spMkLst>
            <pc:docMk/>
            <pc:sldMk cId="1578148029" sldId="650"/>
            <ac:spMk id="2" creationId="{77ABBA3C-06F6-BE97-8899-85CC2F6E8BF6}"/>
          </ac:spMkLst>
        </pc:spChg>
        <pc:spChg chg="mod">
          <ac:chgData name="Glenn Edgar" userId="86eb6ecdb380a6c7" providerId="LiveId" clId="{73F82745-7170-41D5-881C-D93EF57BF5D1}" dt="2023-12-08T20:34:55.111" v="54411" actId="20577"/>
          <ac:spMkLst>
            <pc:docMk/>
            <pc:sldMk cId="1578148029" sldId="650"/>
            <ac:spMk id="3" creationId="{B4DF6D54-DB8D-0B40-56D7-B50978AF83BF}"/>
          </ac:spMkLst>
        </pc:spChg>
      </pc:sldChg>
      <pc:sldChg chg="addSp delSp modSp new mod modClrScheme chgLayout">
        <pc:chgData name="Glenn Edgar" userId="86eb6ecdb380a6c7" providerId="LiveId" clId="{73F82745-7170-41D5-881C-D93EF57BF5D1}" dt="2023-12-11T23:44:40.317" v="88184" actId="20577"/>
        <pc:sldMkLst>
          <pc:docMk/>
          <pc:sldMk cId="2045161588" sldId="651"/>
        </pc:sldMkLst>
        <pc:spChg chg="mod ord">
          <ac:chgData name="Glenn Edgar" userId="86eb6ecdb380a6c7" providerId="LiveId" clId="{73F82745-7170-41D5-881C-D93EF57BF5D1}" dt="2023-12-11T23:44:40.317" v="88184" actId="20577"/>
          <ac:spMkLst>
            <pc:docMk/>
            <pc:sldMk cId="2045161588" sldId="651"/>
            <ac:spMk id="2" creationId="{44340916-B471-8C08-4A2D-8C43E259EDEC}"/>
          </ac:spMkLst>
        </pc:spChg>
        <pc:spChg chg="del mod ord">
          <ac:chgData name="Glenn Edgar" userId="86eb6ecdb380a6c7" providerId="LiveId" clId="{73F82745-7170-41D5-881C-D93EF57BF5D1}" dt="2023-12-08T20:42:45.933" v="55155" actId="700"/>
          <ac:spMkLst>
            <pc:docMk/>
            <pc:sldMk cId="2045161588" sldId="651"/>
            <ac:spMk id="3" creationId="{1767F6BB-2E49-74CF-1FCC-02F326AEA0BF}"/>
          </ac:spMkLst>
        </pc:spChg>
        <pc:spChg chg="add mod ord">
          <ac:chgData name="Glenn Edgar" userId="86eb6ecdb380a6c7" providerId="LiveId" clId="{73F82745-7170-41D5-881C-D93EF57BF5D1}" dt="2023-12-08T20:46:19.942" v="55550" actId="20577"/>
          <ac:spMkLst>
            <pc:docMk/>
            <pc:sldMk cId="2045161588" sldId="651"/>
            <ac:spMk id="4" creationId="{8A3EFC72-0811-19FF-4746-4342EF8C9238}"/>
          </ac:spMkLst>
        </pc:spChg>
        <pc:spChg chg="add mod ord">
          <ac:chgData name="Glenn Edgar" userId="86eb6ecdb380a6c7" providerId="LiveId" clId="{73F82745-7170-41D5-881C-D93EF57BF5D1}" dt="2023-12-08T20:46:03.632" v="55525" actId="20577"/>
          <ac:spMkLst>
            <pc:docMk/>
            <pc:sldMk cId="2045161588" sldId="651"/>
            <ac:spMk id="5" creationId="{A9BC0DD8-41C0-F854-5B17-6D85ABD2F7BF}"/>
          </ac:spMkLst>
        </pc:spChg>
        <pc:spChg chg="add mod ord">
          <ac:chgData name="Glenn Edgar" userId="86eb6ecdb380a6c7" providerId="LiveId" clId="{73F82745-7170-41D5-881C-D93EF57BF5D1}" dt="2023-12-08T20:46:14.116" v="55545" actId="20577"/>
          <ac:spMkLst>
            <pc:docMk/>
            <pc:sldMk cId="2045161588" sldId="651"/>
            <ac:spMk id="6" creationId="{5A76F2C6-F92F-A53E-8ED1-AFF04E96694F}"/>
          </ac:spMkLst>
        </pc:spChg>
        <pc:spChg chg="add mod ord">
          <ac:chgData name="Glenn Edgar" userId="86eb6ecdb380a6c7" providerId="LiveId" clId="{73F82745-7170-41D5-881C-D93EF57BF5D1}" dt="2023-12-08T20:47:35.267" v="55738" actId="20577"/>
          <ac:spMkLst>
            <pc:docMk/>
            <pc:sldMk cId="2045161588" sldId="651"/>
            <ac:spMk id="7" creationId="{9191752C-4E12-A1EA-20EA-DDA8924D7AB8}"/>
          </ac:spMkLst>
        </pc:spChg>
      </pc:sldChg>
      <pc:sldChg chg="addSp delSp modSp new mod modClrScheme chgLayout">
        <pc:chgData name="Glenn Edgar" userId="86eb6ecdb380a6c7" providerId="LiveId" clId="{73F82745-7170-41D5-881C-D93EF57BF5D1}" dt="2023-12-08T21:06:09.548" v="56639" actId="20577"/>
        <pc:sldMkLst>
          <pc:docMk/>
          <pc:sldMk cId="1275234566" sldId="652"/>
        </pc:sldMkLst>
        <pc:spChg chg="del mod ord">
          <ac:chgData name="Glenn Edgar" userId="86eb6ecdb380a6c7" providerId="LiveId" clId="{73F82745-7170-41D5-881C-D93EF57BF5D1}" dt="2023-12-08T20:48:58.332" v="55865" actId="700"/>
          <ac:spMkLst>
            <pc:docMk/>
            <pc:sldMk cId="1275234566" sldId="652"/>
            <ac:spMk id="2" creationId="{D9929E3B-FDFB-E9F5-5C5A-2D8EB2260154}"/>
          </ac:spMkLst>
        </pc:spChg>
        <pc:spChg chg="del">
          <ac:chgData name="Glenn Edgar" userId="86eb6ecdb380a6c7" providerId="LiveId" clId="{73F82745-7170-41D5-881C-D93EF57BF5D1}" dt="2023-12-08T20:48:58.332" v="55865" actId="700"/>
          <ac:spMkLst>
            <pc:docMk/>
            <pc:sldMk cId="1275234566" sldId="652"/>
            <ac:spMk id="3" creationId="{3461C385-E091-BE70-0BB1-D85E65229147}"/>
          </ac:spMkLst>
        </pc:spChg>
        <pc:spChg chg="del mod ord">
          <ac:chgData name="Glenn Edgar" userId="86eb6ecdb380a6c7" providerId="LiveId" clId="{73F82745-7170-41D5-881C-D93EF57BF5D1}" dt="2023-12-08T20:48:58.332" v="55865" actId="700"/>
          <ac:spMkLst>
            <pc:docMk/>
            <pc:sldMk cId="1275234566" sldId="652"/>
            <ac:spMk id="4" creationId="{3C9FE4CA-0F0C-F31C-7AC7-6657DC9946B3}"/>
          </ac:spMkLst>
        </pc:spChg>
        <pc:spChg chg="del">
          <ac:chgData name="Glenn Edgar" userId="86eb6ecdb380a6c7" providerId="LiveId" clId="{73F82745-7170-41D5-881C-D93EF57BF5D1}" dt="2023-12-08T20:48:58.332" v="55865" actId="700"/>
          <ac:spMkLst>
            <pc:docMk/>
            <pc:sldMk cId="1275234566" sldId="652"/>
            <ac:spMk id="5" creationId="{D764A0F9-E409-B558-786E-DAB53BD1AB2A}"/>
          </ac:spMkLst>
        </pc:spChg>
        <pc:spChg chg="del">
          <ac:chgData name="Glenn Edgar" userId="86eb6ecdb380a6c7" providerId="LiveId" clId="{73F82745-7170-41D5-881C-D93EF57BF5D1}" dt="2023-12-08T20:48:58.332" v="55865" actId="700"/>
          <ac:spMkLst>
            <pc:docMk/>
            <pc:sldMk cId="1275234566" sldId="652"/>
            <ac:spMk id="6" creationId="{927500BA-D8C7-5829-8D35-EDD8E6A8266D}"/>
          </ac:spMkLst>
        </pc:spChg>
        <pc:spChg chg="add mod ord">
          <ac:chgData name="Glenn Edgar" userId="86eb6ecdb380a6c7" providerId="LiveId" clId="{73F82745-7170-41D5-881C-D93EF57BF5D1}" dt="2023-12-08T20:57:19.496" v="55909" actId="27636"/>
          <ac:spMkLst>
            <pc:docMk/>
            <pc:sldMk cId="1275234566" sldId="652"/>
            <ac:spMk id="7" creationId="{97318E8B-C60A-92A4-97A0-95A6AAF91969}"/>
          </ac:spMkLst>
        </pc:spChg>
        <pc:spChg chg="add mod ord">
          <ac:chgData name="Glenn Edgar" userId="86eb6ecdb380a6c7" providerId="LiveId" clId="{73F82745-7170-41D5-881C-D93EF57BF5D1}" dt="2023-12-08T21:06:09.548" v="56639" actId="20577"/>
          <ac:spMkLst>
            <pc:docMk/>
            <pc:sldMk cId="1275234566" sldId="652"/>
            <ac:spMk id="8" creationId="{8ACC9945-58CF-6840-1BC3-A8E6C3DA1BB8}"/>
          </ac:spMkLst>
        </pc:spChg>
      </pc:sldChg>
      <pc:sldChg chg="modSp new mod">
        <pc:chgData name="Glenn Edgar" userId="86eb6ecdb380a6c7" providerId="LiveId" clId="{73F82745-7170-41D5-881C-D93EF57BF5D1}" dt="2023-12-10T01:02:10.155" v="69415" actId="27636"/>
        <pc:sldMkLst>
          <pc:docMk/>
          <pc:sldMk cId="4199854787" sldId="653"/>
        </pc:sldMkLst>
        <pc:spChg chg="mod">
          <ac:chgData name="Glenn Edgar" userId="86eb6ecdb380a6c7" providerId="LiveId" clId="{73F82745-7170-41D5-881C-D93EF57BF5D1}" dt="2023-12-09T19:36:14.488" v="58897" actId="20577"/>
          <ac:spMkLst>
            <pc:docMk/>
            <pc:sldMk cId="4199854787" sldId="653"/>
            <ac:spMk id="2" creationId="{6E9F1614-0263-11C7-8033-AA3469DC89FE}"/>
          </ac:spMkLst>
        </pc:spChg>
        <pc:spChg chg="mod">
          <ac:chgData name="Glenn Edgar" userId="86eb6ecdb380a6c7" providerId="LiveId" clId="{73F82745-7170-41D5-881C-D93EF57BF5D1}" dt="2023-12-10T01:02:10.155" v="69415" actId="27636"/>
          <ac:spMkLst>
            <pc:docMk/>
            <pc:sldMk cId="4199854787" sldId="653"/>
            <ac:spMk id="3" creationId="{6E58B53F-5631-25B5-9C31-742519FD4688}"/>
          </ac:spMkLst>
        </pc:spChg>
      </pc:sldChg>
      <pc:sldChg chg="addSp delSp modSp new mod modClrScheme chgLayout">
        <pc:chgData name="Glenn Edgar" userId="86eb6ecdb380a6c7" providerId="LiveId" clId="{73F82745-7170-41D5-881C-D93EF57BF5D1}" dt="2023-12-10T01:30:27.739" v="70459" actId="20577"/>
        <pc:sldMkLst>
          <pc:docMk/>
          <pc:sldMk cId="1809445038" sldId="654"/>
        </pc:sldMkLst>
        <pc:spChg chg="mod ord">
          <ac:chgData name="Glenn Edgar" userId="86eb6ecdb380a6c7" providerId="LiveId" clId="{73F82745-7170-41D5-881C-D93EF57BF5D1}" dt="2023-12-10T01:30:27.739" v="70459" actId="20577"/>
          <ac:spMkLst>
            <pc:docMk/>
            <pc:sldMk cId="1809445038" sldId="654"/>
            <ac:spMk id="2" creationId="{C28FFC66-49ED-A993-8ADD-CD75AC34391C}"/>
          </ac:spMkLst>
        </pc:spChg>
        <pc:spChg chg="del mod ord">
          <ac:chgData name="Glenn Edgar" userId="86eb6ecdb380a6c7" providerId="LiveId" clId="{73F82745-7170-41D5-881C-D93EF57BF5D1}" dt="2023-12-09T19:36:47.983" v="58898" actId="700"/>
          <ac:spMkLst>
            <pc:docMk/>
            <pc:sldMk cId="1809445038" sldId="654"/>
            <ac:spMk id="3" creationId="{FD50C1C7-F3EC-8A0E-5C2C-2F9339E2272C}"/>
          </ac:spMkLst>
        </pc:spChg>
        <pc:spChg chg="add mod ord">
          <ac:chgData name="Glenn Edgar" userId="86eb6ecdb380a6c7" providerId="LiveId" clId="{73F82745-7170-41D5-881C-D93EF57BF5D1}" dt="2023-12-09T19:41:44.829" v="59296" actId="20577"/>
          <ac:spMkLst>
            <pc:docMk/>
            <pc:sldMk cId="1809445038" sldId="654"/>
            <ac:spMk id="4" creationId="{DD1CA60E-68D4-AD27-50C8-8D0362E70AEE}"/>
          </ac:spMkLst>
        </pc:spChg>
        <pc:spChg chg="add del mod ord">
          <ac:chgData name="Glenn Edgar" userId="86eb6ecdb380a6c7" providerId="LiveId" clId="{73F82745-7170-41D5-881C-D93EF57BF5D1}" dt="2023-12-09T19:36:53.500" v="58899" actId="478"/>
          <ac:spMkLst>
            <pc:docMk/>
            <pc:sldMk cId="1809445038" sldId="654"/>
            <ac:spMk id="5" creationId="{F65EE3EF-0D73-7C52-1C21-D650D8A722C4}"/>
          </ac:spMkLst>
        </pc:spChg>
        <pc:spChg chg="add mod">
          <ac:chgData name="Glenn Edgar" userId="86eb6ecdb380a6c7" providerId="LiveId" clId="{73F82745-7170-41D5-881C-D93EF57BF5D1}" dt="2023-12-09T23:34:16.564" v="64234" actId="1076"/>
          <ac:spMkLst>
            <pc:docMk/>
            <pc:sldMk cId="1809445038" sldId="654"/>
            <ac:spMk id="6" creationId="{7BC38621-6F6E-8D23-3CFD-1D0ECF936BBF}"/>
          </ac:spMkLst>
        </pc:spChg>
        <pc:spChg chg="add mod">
          <ac:chgData name="Glenn Edgar" userId="86eb6ecdb380a6c7" providerId="LiveId" clId="{73F82745-7170-41D5-881C-D93EF57BF5D1}" dt="2023-12-09T19:47:04.157" v="59388" actId="1076"/>
          <ac:spMkLst>
            <pc:docMk/>
            <pc:sldMk cId="1809445038" sldId="654"/>
            <ac:spMk id="9" creationId="{597E3E1B-0AF0-9BAC-2E22-9296375BBF9F}"/>
          </ac:spMkLst>
        </pc:spChg>
        <pc:spChg chg="add mod">
          <ac:chgData name="Glenn Edgar" userId="86eb6ecdb380a6c7" providerId="LiveId" clId="{73F82745-7170-41D5-881C-D93EF57BF5D1}" dt="2023-12-09T23:34:16.564" v="64234" actId="1076"/>
          <ac:spMkLst>
            <pc:docMk/>
            <pc:sldMk cId="1809445038" sldId="654"/>
            <ac:spMk id="10" creationId="{A10414AB-9906-F89A-F166-18950F101D32}"/>
          </ac:spMkLst>
        </pc:spChg>
        <pc:spChg chg="add mod">
          <ac:chgData name="Glenn Edgar" userId="86eb6ecdb380a6c7" providerId="LiveId" clId="{73F82745-7170-41D5-881C-D93EF57BF5D1}" dt="2023-12-09T23:34:16.564" v="64234" actId="1076"/>
          <ac:spMkLst>
            <pc:docMk/>
            <pc:sldMk cId="1809445038" sldId="654"/>
            <ac:spMk id="11" creationId="{1ED4AB08-3D2D-7087-4C37-91B22640C121}"/>
          </ac:spMkLst>
        </pc:spChg>
        <pc:spChg chg="add mod">
          <ac:chgData name="Glenn Edgar" userId="86eb6ecdb380a6c7" providerId="LiveId" clId="{73F82745-7170-41D5-881C-D93EF57BF5D1}" dt="2023-12-09T19:46:45.023" v="59385" actId="1076"/>
          <ac:spMkLst>
            <pc:docMk/>
            <pc:sldMk cId="1809445038" sldId="654"/>
            <ac:spMk id="14" creationId="{C66AC529-0296-698C-C04F-9122EB601FC9}"/>
          </ac:spMkLst>
        </pc:spChg>
        <pc:spChg chg="add del mod">
          <ac:chgData name="Glenn Edgar" userId="86eb6ecdb380a6c7" providerId="LiveId" clId="{73F82745-7170-41D5-881C-D93EF57BF5D1}" dt="2023-12-09T19:46:53.961" v="59387"/>
          <ac:spMkLst>
            <pc:docMk/>
            <pc:sldMk cId="1809445038" sldId="654"/>
            <ac:spMk id="15" creationId="{CD5DD766-9288-B5B7-FD15-0D93EEA027AE}"/>
          </ac:spMkLst>
        </pc:spChg>
        <pc:spChg chg="add mod">
          <ac:chgData name="Glenn Edgar" userId="86eb6ecdb380a6c7" providerId="LiveId" clId="{73F82745-7170-41D5-881C-D93EF57BF5D1}" dt="2023-12-09T23:34:16.564" v="64234" actId="1076"/>
          <ac:spMkLst>
            <pc:docMk/>
            <pc:sldMk cId="1809445038" sldId="654"/>
            <ac:spMk id="16" creationId="{9A737818-FDC5-F5D9-B0A1-D558289CA741}"/>
          </ac:spMkLst>
        </pc:spChg>
        <pc:spChg chg="add mod">
          <ac:chgData name="Glenn Edgar" userId="86eb6ecdb380a6c7" providerId="LiveId" clId="{73F82745-7170-41D5-881C-D93EF57BF5D1}" dt="2023-12-09T23:34:16.564" v="64234" actId="1076"/>
          <ac:spMkLst>
            <pc:docMk/>
            <pc:sldMk cId="1809445038" sldId="654"/>
            <ac:spMk id="17" creationId="{9F8E6C54-7EEE-736A-A805-9D4D139D79E7}"/>
          </ac:spMkLst>
        </pc:spChg>
        <pc:spChg chg="add mod">
          <ac:chgData name="Glenn Edgar" userId="86eb6ecdb380a6c7" providerId="LiveId" clId="{73F82745-7170-41D5-881C-D93EF57BF5D1}" dt="2023-12-09T23:34:16.564" v="64234" actId="1076"/>
          <ac:spMkLst>
            <pc:docMk/>
            <pc:sldMk cId="1809445038" sldId="654"/>
            <ac:spMk id="28" creationId="{5881FA8D-947E-A866-7049-7C9EEDE24BE7}"/>
          </ac:spMkLst>
        </pc:spChg>
        <pc:cxnChg chg="add">
          <ac:chgData name="Glenn Edgar" userId="86eb6ecdb380a6c7" providerId="LiveId" clId="{73F82745-7170-41D5-881C-D93EF57BF5D1}" dt="2023-12-09T19:42:24.516" v="59316" actId="11529"/>
          <ac:cxnSpMkLst>
            <pc:docMk/>
            <pc:sldMk cId="1809445038" sldId="654"/>
            <ac:cxnSpMk id="8" creationId="{433B41A6-E40E-3DAE-3B86-8CAE9656E3CA}"/>
          </ac:cxnSpMkLst>
        </pc:cxnChg>
        <pc:cxnChg chg="add mod">
          <ac:chgData name="Glenn Edgar" userId="86eb6ecdb380a6c7" providerId="LiveId" clId="{73F82745-7170-41D5-881C-D93EF57BF5D1}" dt="2023-12-09T23:34:16.564" v="64234" actId="1076"/>
          <ac:cxnSpMkLst>
            <pc:docMk/>
            <pc:sldMk cId="1809445038" sldId="654"/>
            <ac:cxnSpMk id="13" creationId="{BC650915-1964-C72C-167B-F4ACC68CDC3D}"/>
          </ac:cxnSpMkLst>
        </pc:cxnChg>
        <pc:cxnChg chg="add mod">
          <ac:chgData name="Glenn Edgar" userId="86eb6ecdb380a6c7" providerId="LiveId" clId="{73F82745-7170-41D5-881C-D93EF57BF5D1}" dt="2023-12-09T23:34:16.564" v="64234" actId="1076"/>
          <ac:cxnSpMkLst>
            <pc:docMk/>
            <pc:sldMk cId="1809445038" sldId="654"/>
            <ac:cxnSpMk id="19" creationId="{A03D1A7F-E113-43C8-C1DB-370673C57F21}"/>
          </ac:cxnSpMkLst>
        </pc:cxnChg>
        <pc:cxnChg chg="add del mod">
          <ac:chgData name="Glenn Edgar" userId="86eb6ecdb380a6c7" providerId="LiveId" clId="{73F82745-7170-41D5-881C-D93EF57BF5D1}" dt="2023-12-09T19:48:21.794" v="59419" actId="11529"/>
          <ac:cxnSpMkLst>
            <pc:docMk/>
            <pc:sldMk cId="1809445038" sldId="654"/>
            <ac:cxnSpMk id="21" creationId="{58498A84-6FD9-2B6B-2855-36DB62EF6B02}"/>
          </ac:cxnSpMkLst>
        </pc:cxnChg>
        <pc:cxnChg chg="add del mod">
          <ac:chgData name="Glenn Edgar" userId="86eb6ecdb380a6c7" providerId="LiveId" clId="{73F82745-7170-41D5-881C-D93EF57BF5D1}" dt="2023-12-09T23:33:27.762" v="64233" actId="478"/>
          <ac:cxnSpMkLst>
            <pc:docMk/>
            <pc:sldMk cId="1809445038" sldId="654"/>
            <ac:cxnSpMk id="23" creationId="{C1B9CE4B-AB49-A69B-0480-4CA470F7DEC4}"/>
          </ac:cxnSpMkLst>
        </pc:cxnChg>
        <pc:cxnChg chg="add mod">
          <ac:chgData name="Glenn Edgar" userId="86eb6ecdb380a6c7" providerId="LiveId" clId="{73F82745-7170-41D5-881C-D93EF57BF5D1}" dt="2023-12-09T23:34:16.564" v="64234" actId="1076"/>
          <ac:cxnSpMkLst>
            <pc:docMk/>
            <pc:sldMk cId="1809445038" sldId="654"/>
            <ac:cxnSpMk id="25" creationId="{AFD9DDDB-3A5A-59FE-A3F5-D5944C649FAC}"/>
          </ac:cxnSpMkLst>
        </pc:cxnChg>
        <pc:cxnChg chg="add mod">
          <ac:chgData name="Glenn Edgar" userId="86eb6ecdb380a6c7" providerId="LiveId" clId="{73F82745-7170-41D5-881C-D93EF57BF5D1}" dt="2023-12-09T23:34:16.564" v="64234" actId="1076"/>
          <ac:cxnSpMkLst>
            <pc:docMk/>
            <pc:sldMk cId="1809445038" sldId="654"/>
            <ac:cxnSpMk id="27" creationId="{25563DBD-FA20-4606-E76C-D687CFBF601D}"/>
          </ac:cxnSpMkLst>
        </pc:cxnChg>
        <pc:cxnChg chg="add mod">
          <ac:chgData name="Glenn Edgar" userId="86eb6ecdb380a6c7" providerId="LiveId" clId="{73F82745-7170-41D5-881C-D93EF57BF5D1}" dt="2023-12-09T23:34:16.564" v="64234" actId="1076"/>
          <ac:cxnSpMkLst>
            <pc:docMk/>
            <pc:sldMk cId="1809445038" sldId="654"/>
            <ac:cxnSpMk id="30" creationId="{A9A70321-3A97-AE93-30C1-718A4A5D459A}"/>
          </ac:cxnSpMkLst>
        </pc:cxnChg>
        <pc:cxnChg chg="add">
          <ac:chgData name="Glenn Edgar" userId="86eb6ecdb380a6c7" providerId="LiveId" clId="{73F82745-7170-41D5-881C-D93EF57BF5D1}" dt="2023-12-09T23:34:28.027" v="64235" actId="11529"/>
          <ac:cxnSpMkLst>
            <pc:docMk/>
            <pc:sldMk cId="1809445038" sldId="654"/>
            <ac:cxnSpMk id="32" creationId="{78B84DEA-EE43-8051-5302-EE4A25D570A6}"/>
          </ac:cxnSpMkLst>
        </pc:cxnChg>
      </pc:sldChg>
      <pc:sldChg chg="addSp delSp modSp new mod modClrScheme chgLayout">
        <pc:chgData name="Glenn Edgar" userId="86eb6ecdb380a6c7" providerId="LiveId" clId="{73F82745-7170-41D5-881C-D93EF57BF5D1}" dt="2023-12-10T01:17:42.680" v="70426" actId="20577"/>
        <pc:sldMkLst>
          <pc:docMk/>
          <pc:sldMk cId="3191943371" sldId="655"/>
        </pc:sldMkLst>
        <pc:spChg chg="mod ord">
          <ac:chgData name="Glenn Edgar" userId="86eb6ecdb380a6c7" providerId="LiveId" clId="{73F82745-7170-41D5-881C-D93EF57BF5D1}" dt="2023-12-10T01:17:42.680" v="70426" actId="20577"/>
          <ac:spMkLst>
            <pc:docMk/>
            <pc:sldMk cId="3191943371" sldId="655"/>
            <ac:spMk id="2" creationId="{164AB35D-EC5E-9965-11D4-8DC2BF9C6E1E}"/>
          </ac:spMkLst>
        </pc:spChg>
        <pc:spChg chg="del mod ord">
          <ac:chgData name="Glenn Edgar" userId="86eb6ecdb380a6c7" providerId="LiveId" clId="{73F82745-7170-41D5-881C-D93EF57BF5D1}" dt="2023-12-09T23:12:35.989" v="62561" actId="700"/>
          <ac:spMkLst>
            <pc:docMk/>
            <pc:sldMk cId="3191943371" sldId="655"/>
            <ac:spMk id="3" creationId="{246B88D1-9B65-A365-13EA-481A1C04AD50}"/>
          </ac:spMkLst>
        </pc:spChg>
        <pc:spChg chg="del">
          <ac:chgData name="Glenn Edgar" userId="86eb6ecdb380a6c7" providerId="LiveId" clId="{73F82745-7170-41D5-881C-D93EF57BF5D1}" dt="2023-12-09T23:12:35.989" v="62561" actId="700"/>
          <ac:spMkLst>
            <pc:docMk/>
            <pc:sldMk cId="3191943371" sldId="655"/>
            <ac:spMk id="4" creationId="{FEE627F7-0BBD-F5FA-7C8B-907C18620F4E}"/>
          </ac:spMkLst>
        </pc:spChg>
        <pc:spChg chg="add mod ord">
          <ac:chgData name="Glenn Edgar" userId="86eb6ecdb380a6c7" providerId="LiveId" clId="{73F82745-7170-41D5-881C-D93EF57BF5D1}" dt="2023-12-09T23:22:20.261" v="63471" actId="20577"/>
          <ac:spMkLst>
            <pc:docMk/>
            <pc:sldMk cId="3191943371" sldId="655"/>
            <ac:spMk id="5" creationId="{15CB19CD-F2A2-F4B2-FD29-3F6A4BFD37D9}"/>
          </ac:spMkLst>
        </pc:spChg>
      </pc:sldChg>
      <pc:sldChg chg="addSp delSp modSp new mod">
        <pc:chgData name="Glenn Edgar" userId="86eb6ecdb380a6c7" providerId="LiveId" clId="{73F82745-7170-41D5-881C-D93EF57BF5D1}" dt="2023-12-10T01:14:46.117" v="70411" actId="20577"/>
        <pc:sldMkLst>
          <pc:docMk/>
          <pc:sldMk cId="91644025" sldId="656"/>
        </pc:sldMkLst>
        <pc:spChg chg="mod">
          <ac:chgData name="Glenn Edgar" userId="86eb6ecdb380a6c7" providerId="LiveId" clId="{73F82745-7170-41D5-881C-D93EF57BF5D1}" dt="2023-12-10T01:14:46.117" v="70411" actId="20577"/>
          <ac:spMkLst>
            <pc:docMk/>
            <pc:sldMk cId="91644025" sldId="656"/>
            <ac:spMk id="2" creationId="{83312950-C683-C3C6-222F-F54D9658AC93}"/>
          </ac:spMkLst>
        </pc:spChg>
        <pc:spChg chg="mod">
          <ac:chgData name="Glenn Edgar" userId="86eb6ecdb380a6c7" providerId="LiveId" clId="{73F82745-7170-41D5-881C-D93EF57BF5D1}" dt="2023-12-09T21:23:24.942" v="61184" actId="20577"/>
          <ac:spMkLst>
            <pc:docMk/>
            <pc:sldMk cId="91644025" sldId="656"/>
            <ac:spMk id="3" creationId="{60F51ABF-4DA9-072A-3A7C-88BE67601897}"/>
          </ac:spMkLst>
        </pc:spChg>
        <pc:spChg chg="del">
          <ac:chgData name="Glenn Edgar" userId="86eb6ecdb380a6c7" providerId="LiveId" clId="{73F82745-7170-41D5-881C-D93EF57BF5D1}" dt="2023-12-09T20:11:17.947" v="60012" actId="478"/>
          <ac:spMkLst>
            <pc:docMk/>
            <pc:sldMk cId="91644025" sldId="656"/>
            <ac:spMk id="4" creationId="{2C8D65A8-E38C-A968-0C57-E1A7B73FDD6B}"/>
          </ac:spMkLst>
        </pc:spChg>
        <pc:spChg chg="add del">
          <ac:chgData name="Glenn Edgar" userId="86eb6ecdb380a6c7" providerId="LiveId" clId="{73F82745-7170-41D5-881C-D93EF57BF5D1}" dt="2023-12-09T20:11:25.150" v="60014"/>
          <ac:spMkLst>
            <pc:docMk/>
            <pc:sldMk cId="91644025" sldId="656"/>
            <ac:spMk id="5" creationId="{C82275CB-66E3-A696-B611-09027077C8A4}"/>
          </ac:spMkLst>
        </pc:spChg>
        <pc:spChg chg="add del">
          <ac:chgData name="Glenn Edgar" userId="86eb6ecdb380a6c7" providerId="LiveId" clId="{73F82745-7170-41D5-881C-D93EF57BF5D1}" dt="2023-12-09T20:12:13.769" v="60018"/>
          <ac:spMkLst>
            <pc:docMk/>
            <pc:sldMk cId="91644025" sldId="656"/>
            <ac:spMk id="6" creationId="{3F00E4BA-3D5B-E148-206A-C497D25F6096}"/>
          </ac:spMkLst>
        </pc:spChg>
        <pc:spChg chg="add del mod">
          <ac:chgData name="Glenn Edgar" userId="86eb6ecdb380a6c7" providerId="LiveId" clId="{73F82745-7170-41D5-881C-D93EF57BF5D1}" dt="2023-12-09T20:12:13.363" v="60017"/>
          <ac:spMkLst>
            <pc:docMk/>
            <pc:sldMk cId="91644025" sldId="656"/>
            <ac:spMk id="7" creationId="{1B0D00B8-4F1F-B1B2-9CF6-FADCB57C62FD}"/>
          </ac:spMkLst>
        </pc:spChg>
        <pc:spChg chg="add del mod">
          <ac:chgData name="Glenn Edgar" userId="86eb6ecdb380a6c7" providerId="LiveId" clId="{73F82745-7170-41D5-881C-D93EF57BF5D1}" dt="2023-12-09T20:15:35.323" v="60029" actId="478"/>
          <ac:spMkLst>
            <pc:docMk/>
            <pc:sldMk cId="91644025" sldId="656"/>
            <ac:spMk id="8" creationId="{79292DB9-48C3-D4A8-2BDE-770E44EF78B0}"/>
          </ac:spMkLst>
        </pc:spChg>
        <pc:spChg chg="add del mod">
          <ac:chgData name="Glenn Edgar" userId="86eb6ecdb380a6c7" providerId="LiveId" clId="{73F82745-7170-41D5-881C-D93EF57BF5D1}" dt="2023-12-09T20:17:26.291" v="60032" actId="767"/>
          <ac:spMkLst>
            <pc:docMk/>
            <pc:sldMk cId="91644025" sldId="656"/>
            <ac:spMk id="9" creationId="{C6CD8EEC-8BD8-4FB3-3141-354F5477D419}"/>
          </ac:spMkLst>
        </pc:spChg>
        <pc:spChg chg="add del mod">
          <ac:chgData name="Glenn Edgar" userId="86eb6ecdb380a6c7" providerId="LiveId" clId="{73F82745-7170-41D5-881C-D93EF57BF5D1}" dt="2023-12-09T20:20:26.756" v="60073"/>
          <ac:spMkLst>
            <pc:docMk/>
            <pc:sldMk cId="91644025" sldId="656"/>
            <ac:spMk id="10" creationId="{B0081C6F-EA38-9CB9-9D1A-6B0ECC748AA0}"/>
          </ac:spMkLst>
        </pc:spChg>
        <pc:spChg chg="add mod">
          <ac:chgData name="Glenn Edgar" userId="86eb6ecdb380a6c7" providerId="LiveId" clId="{73F82745-7170-41D5-881C-D93EF57BF5D1}" dt="2023-12-09T20:22:02.364" v="60096" actId="20577"/>
          <ac:spMkLst>
            <pc:docMk/>
            <pc:sldMk cId="91644025" sldId="656"/>
            <ac:spMk id="11" creationId="{F49EF49C-FD2D-4981-666A-27F8925DDF78}"/>
          </ac:spMkLst>
        </pc:spChg>
        <pc:spChg chg="add del mod">
          <ac:chgData name="Glenn Edgar" userId="86eb6ecdb380a6c7" providerId="LiveId" clId="{73F82745-7170-41D5-881C-D93EF57BF5D1}" dt="2023-12-09T20:21:21.756" v="60086" actId="478"/>
          <ac:spMkLst>
            <pc:docMk/>
            <pc:sldMk cId="91644025" sldId="656"/>
            <ac:spMk id="12" creationId="{C7D8C5E2-D8C5-15E4-FF7D-A7E66E41898F}"/>
          </ac:spMkLst>
        </pc:spChg>
        <pc:spChg chg="add del mod">
          <ac:chgData name="Glenn Edgar" userId="86eb6ecdb380a6c7" providerId="LiveId" clId="{73F82745-7170-41D5-881C-D93EF57BF5D1}" dt="2023-12-09T20:21:32.487" v="60088" actId="478"/>
          <ac:spMkLst>
            <pc:docMk/>
            <pc:sldMk cId="91644025" sldId="656"/>
            <ac:spMk id="13" creationId="{35B657A2-1B62-B893-8963-B24B4D4020BF}"/>
          </ac:spMkLst>
        </pc:spChg>
        <pc:spChg chg="add mod">
          <ac:chgData name="Glenn Edgar" userId="86eb6ecdb380a6c7" providerId="LiveId" clId="{73F82745-7170-41D5-881C-D93EF57BF5D1}" dt="2023-12-09T20:22:27.337" v="60106" actId="20577"/>
          <ac:spMkLst>
            <pc:docMk/>
            <pc:sldMk cId="91644025" sldId="656"/>
            <ac:spMk id="14" creationId="{607723EA-C75B-3912-A9FD-960DCCD54ED0}"/>
          </ac:spMkLst>
        </pc:spChg>
        <pc:spChg chg="add mod">
          <ac:chgData name="Glenn Edgar" userId="86eb6ecdb380a6c7" providerId="LiveId" clId="{73F82745-7170-41D5-881C-D93EF57BF5D1}" dt="2023-12-09T20:22:51.683" v="60119" actId="20577"/>
          <ac:spMkLst>
            <pc:docMk/>
            <pc:sldMk cId="91644025" sldId="656"/>
            <ac:spMk id="15" creationId="{304FF3F7-503D-30A8-C527-432FDD5BD47E}"/>
          </ac:spMkLst>
        </pc:spChg>
        <pc:spChg chg="add mod">
          <ac:chgData name="Glenn Edgar" userId="86eb6ecdb380a6c7" providerId="LiveId" clId="{73F82745-7170-41D5-881C-D93EF57BF5D1}" dt="2023-12-09T20:25:21.157" v="60136" actId="1076"/>
          <ac:spMkLst>
            <pc:docMk/>
            <pc:sldMk cId="91644025" sldId="656"/>
            <ac:spMk id="16" creationId="{43E2872A-7895-D1BA-255D-C704F9B81855}"/>
          </ac:spMkLst>
        </pc:spChg>
        <pc:spChg chg="add del mod">
          <ac:chgData name="Glenn Edgar" userId="86eb6ecdb380a6c7" providerId="LiveId" clId="{73F82745-7170-41D5-881C-D93EF57BF5D1}" dt="2023-12-09T20:20:36.129" v="60074" actId="478"/>
          <ac:spMkLst>
            <pc:docMk/>
            <pc:sldMk cId="91644025" sldId="656"/>
            <ac:spMk id="17" creationId="{69CE4A5E-CC43-B60D-804E-D55038786476}"/>
          </ac:spMkLst>
        </pc:spChg>
        <pc:spChg chg="add mod">
          <ac:chgData name="Glenn Edgar" userId="86eb6ecdb380a6c7" providerId="LiveId" clId="{73F82745-7170-41D5-881C-D93EF57BF5D1}" dt="2023-12-09T20:20:55.653" v="60077" actId="207"/>
          <ac:spMkLst>
            <pc:docMk/>
            <pc:sldMk cId="91644025" sldId="656"/>
            <ac:spMk id="18" creationId="{15E8AC3C-DD3E-6A5D-48A5-16235A8D996C}"/>
          </ac:spMkLst>
        </pc:spChg>
        <pc:spChg chg="add mod">
          <ac:chgData name="Glenn Edgar" userId="86eb6ecdb380a6c7" providerId="LiveId" clId="{73F82745-7170-41D5-881C-D93EF57BF5D1}" dt="2023-12-09T20:21:07.604" v="60083" actId="20577"/>
          <ac:spMkLst>
            <pc:docMk/>
            <pc:sldMk cId="91644025" sldId="656"/>
            <ac:spMk id="19" creationId="{B457CAA9-E33D-4D84-F4A7-338B352C39F0}"/>
          </ac:spMkLst>
        </pc:spChg>
        <pc:spChg chg="add mod">
          <ac:chgData name="Glenn Edgar" userId="86eb6ecdb380a6c7" providerId="LiveId" clId="{73F82745-7170-41D5-881C-D93EF57BF5D1}" dt="2023-12-09T20:28:05.532" v="60277" actId="20577"/>
          <ac:spMkLst>
            <pc:docMk/>
            <pc:sldMk cId="91644025" sldId="656"/>
            <ac:spMk id="45" creationId="{110D3380-B688-6F90-6794-5299D1492DD3}"/>
          </ac:spMkLst>
        </pc:spChg>
        <pc:spChg chg="add mod">
          <ac:chgData name="Glenn Edgar" userId="86eb6ecdb380a6c7" providerId="LiveId" clId="{73F82745-7170-41D5-881C-D93EF57BF5D1}" dt="2023-12-09T21:22:34.659" v="61092" actId="20577"/>
          <ac:spMkLst>
            <pc:docMk/>
            <pc:sldMk cId="91644025" sldId="656"/>
            <ac:spMk id="48" creationId="{325D3E79-0D21-3203-8624-A7760C513FDB}"/>
          </ac:spMkLst>
        </pc:spChg>
        <pc:cxnChg chg="add">
          <ac:chgData name="Glenn Edgar" userId="86eb6ecdb380a6c7" providerId="LiveId" clId="{73F82745-7170-41D5-881C-D93EF57BF5D1}" dt="2023-12-09T20:23:02.412" v="60120" actId="11529"/>
          <ac:cxnSpMkLst>
            <pc:docMk/>
            <pc:sldMk cId="91644025" sldId="656"/>
            <ac:cxnSpMk id="21" creationId="{252A2FFF-5FCB-E438-5A2B-25A09F580DFB}"/>
          </ac:cxnSpMkLst>
        </pc:cxnChg>
        <pc:cxnChg chg="add del mod">
          <ac:chgData name="Glenn Edgar" userId="86eb6ecdb380a6c7" providerId="LiveId" clId="{73F82745-7170-41D5-881C-D93EF57BF5D1}" dt="2023-12-09T20:23:26.936" v="60123" actId="478"/>
          <ac:cxnSpMkLst>
            <pc:docMk/>
            <pc:sldMk cId="91644025" sldId="656"/>
            <ac:cxnSpMk id="23" creationId="{2655B295-3848-11CF-40A4-071A17360EB6}"/>
          </ac:cxnSpMkLst>
        </pc:cxnChg>
        <pc:cxnChg chg="add del">
          <ac:chgData name="Glenn Edgar" userId="86eb6ecdb380a6c7" providerId="LiveId" clId="{73F82745-7170-41D5-881C-D93EF57BF5D1}" dt="2023-12-09T20:23:50.829" v="60125" actId="478"/>
          <ac:cxnSpMkLst>
            <pc:docMk/>
            <pc:sldMk cId="91644025" sldId="656"/>
            <ac:cxnSpMk id="26" creationId="{FC8DA69A-ED65-BF0F-0B02-2163FA8D7C76}"/>
          </ac:cxnSpMkLst>
        </pc:cxnChg>
        <pc:cxnChg chg="add mod">
          <ac:chgData name="Glenn Edgar" userId="86eb6ecdb380a6c7" providerId="LiveId" clId="{73F82745-7170-41D5-881C-D93EF57BF5D1}" dt="2023-12-09T20:24:14.167" v="60127" actId="14100"/>
          <ac:cxnSpMkLst>
            <pc:docMk/>
            <pc:sldMk cId="91644025" sldId="656"/>
            <ac:cxnSpMk id="28" creationId="{588FA33E-4B27-BCB7-4FBC-BA42D2C83682}"/>
          </ac:cxnSpMkLst>
        </pc:cxnChg>
        <pc:cxnChg chg="add del">
          <ac:chgData name="Glenn Edgar" userId="86eb6ecdb380a6c7" providerId="LiveId" clId="{73F82745-7170-41D5-881C-D93EF57BF5D1}" dt="2023-12-09T20:24:27.006" v="60129" actId="478"/>
          <ac:cxnSpMkLst>
            <pc:docMk/>
            <pc:sldMk cId="91644025" sldId="656"/>
            <ac:cxnSpMk id="31" creationId="{342ECC20-A34C-B1D8-77CD-8887AACE33B7}"/>
          </ac:cxnSpMkLst>
        </pc:cxnChg>
        <pc:cxnChg chg="add">
          <ac:chgData name="Glenn Edgar" userId="86eb6ecdb380a6c7" providerId="LiveId" clId="{73F82745-7170-41D5-881C-D93EF57BF5D1}" dt="2023-12-09T20:24:36.600" v="60130" actId="11529"/>
          <ac:cxnSpMkLst>
            <pc:docMk/>
            <pc:sldMk cId="91644025" sldId="656"/>
            <ac:cxnSpMk id="33" creationId="{E51BEEBB-0283-6A4B-4003-38E0C1722114}"/>
          </ac:cxnSpMkLst>
        </pc:cxnChg>
        <pc:cxnChg chg="add">
          <ac:chgData name="Glenn Edgar" userId="86eb6ecdb380a6c7" providerId="LiveId" clId="{73F82745-7170-41D5-881C-D93EF57BF5D1}" dt="2023-12-09T20:24:49.919" v="60131" actId="11529"/>
          <ac:cxnSpMkLst>
            <pc:docMk/>
            <pc:sldMk cId="91644025" sldId="656"/>
            <ac:cxnSpMk id="35" creationId="{B41B3CEB-14EE-6B08-D80F-1395D030704D}"/>
          </ac:cxnSpMkLst>
        </pc:cxnChg>
        <pc:cxnChg chg="add del mod">
          <ac:chgData name="Glenn Edgar" userId="86eb6ecdb380a6c7" providerId="LiveId" clId="{73F82745-7170-41D5-881C-D93EF57BF5D1}" dt="2023-12-09T20:25:01.113" v="60133" actId="478"/>
          <ac:cxnSpMkLst>
            <pc:docMk/>
            <pc:sldMk cId="91644025" sldId="656"/>
            <ac:cxnSpMk id="37" creationId="{CCA88ED3-7D56-DC55-CBEB-7932DA058D2A}"/>
          </ac:cxnSpMkLst>
        </pc:cxnChg>
        <pc:cxnChg chg="add">
          <ac:chgData name="Glenn Edgar" userId="86eb6ecdb380a6c7" providerId="LiveId" clId="{73F82745-7170-41D5-881C-D93EF57BF5D1}" dt="2023-12-09T20:25:08.615" v="60134" actId="11529"/>
          <ac:cxnSpMkLst>
            <pc:docMk/>
            <pc:sldMk cId="91644025" sldId="656"/>
            <ac:cxnSpMk id="39" creationId="{CCC66072-847D-31F1-4CC4-6F4742FD1571}"/>
          </ac:cxnSpMkLst>
        </pc:cxnChg>
        <pc:cxnChg chg="add mod">
          <ac:chgData name="Glenn Edgar" userId="86eb6ecdb380a6c7" providerId="LiveId" clId="{73F82745-7170-41D5-881C-D93EF57BF5D1}" dt="2023-12-09T20:25:33.024" v="60138" actId="14100"/>
          <ac:cxnSpMkLst>
            <pc:docMk/>
            <pc:sldMk cId="91644025" sldId="656"/>
            <ac:cxnSpMk id="41" creationId="{777D2FCE-1538-4A50-3EB5-DE6B3426BE3E}"/>
          </ac:cxnSpMkLst>
        </pc:cxnChg>
        <pc:cxnChg chg="add del mod">
          <ac:chgData name="Glenn Edgar" userId="86eb6ecdb380a6c7" providerId="LiveId" clId="{73F82745-7170-41D5-881C-D93EF57BF5D1}" dt="2023-12-09T20:29:02.633" v="60291" actId="478"/>
          <ac:cxnSpMkLst>
            <pc:docMk/>
            <pc:sldMk cId="91644025" sldId="656"/>
            <ac:cxnSpMk id="44" creationId="{64B7D987-8CE8-C78D-3849-3A8A0BA6F65B}"/>
          </ac:cxnSpMkLst>
        </pc:cxnChg>
        <pc:cxnChg chg="add">
          <ac:chgData name="Glenn Edgar" userId="86eb6ecdb380a6c7" providerId="LiveId" clId="{73F82745-7170-41D5-881C-D93EF57BF5D1}" dt="2023-12-09T20:29:10.799" v="60292" actId="11529"/>
          <ac:cxnSpMkLst>
            <pc:docMk/>
            <pc:sldMk cId="91644025" sldId="656"/>
            <ac:cxnSpMk id="47" creationId="{8ED2C2EE-1362-4CF8-9057-40E78A8CA354}"/>
          </ac:cxnSpMkLst>
        </pc:cxnChg>
      </pc:sldChg>
      <pc:sldChg chg="addSp delSp modSp new mod modClrScheme chgLayout">
        <pc:chgData name="Glenn Edgar" userId="86eb6ecdb380a6c7" providerId="LiveId" clId="{73F82745-7170-41D5-881C-D93EF57BF5D1}" dt="2023-12-10T01:15:31.739" v="70413" actId="20577"/>
        <pc:sldMkLst>
          <pc:docMk/>
          <pc:sldMk cId="2593596546" sldId="657"/>
        </pc:sldMkLst>
        <pc:spChg chg="mod ord">
          <ac:chgData name="Glenn Edgar" userId="86eb6ecdb380a6c7" providerId="LiveId" clId="{73F82745-7170-41D5-881C-D93EF57BF5D1}" dt="2023-12-10T01:15:31.739" v="70413" actId="20577"/>
          <ac:spMkLst>
            <pc:docMk/>
            <pc:sldMk cId="2593596546" sldId="657"/>
            <ac:spMk id="2" creationId="{3DC8F8C4-2E33-C103-1BB9-8998D3E1D8A5}"/>
          </ac:spMkLst>
        </pc:spChg>
        <pc:spChg chg="del mod ord">
          <ac:chgData name="Glenn Edgar" userId="86eb6ecdb380a6c7" providerId="LiveId" clId="{73F82745-7170-41D5-881C-D93EF57BF5D1}" dt="2023-12-09T20:31:53.649" v="60581" actId="700"/>
          <ac:spMkLst>
            <pc:docMk/>
            <pc:sldMk cId="2593596546" sldId="657"/>
            <ac:spMk id="3" creationId="{6847451D-2033-C852-D0F0-C9789B9374A4}"/>
          </ac:spMkLst>
        </pc:spChg>
        <pc:spChg chg="del">
          <ac:chgData name="Glenn Edgar" userId="86eb6ecdb380a6c7" providerId="LiveId" clId="{73F82745-7170-41D5-881C-D93EF57BF5D1}" dt="2023-12-09T20:31:53.649" v="60581" actId="700"/>
          <ac:spMkLst>
            <pc:docMk/>
            <pc:sldMk cId="2593596546" sldId="657"/>
            <ac:spMk id="4" creationId="{92BE325B-8EDC-2877-FB16-4E96085E14DF}"/>
          </ac:spMkLst>
        </pc:spChg>
        <pc:spChg chg="add mod ord">
          <ac:chgData name="Glenn Edgar" userId="86eb6ecdb380a6c7" providerId="LiveId" clId="{73F82745-7170-41D5-881C-D93EF57BF5D1}" dt="2023-12-09T23:38:15.987" v="64456" actId="20577"/>
          <ac:spMkLst>
            <pc:docMk/>
            <pc:sldMk cId="2593596546" sldId="657"/>
            <ac:spMk id="5" creationId="{C94E5CDF-10BB-4AFE-8516-21129D0F4D36}"/>
          </ac:spMkLst>
        </pc:spChg>
      </pc:sldChg>
      <pc:sldChg chg="modSp new mod">
        <pc:chgData name="Glenn Edgar" userId="86eb6ecdb380a6c7" providerId="LiveId" clId="{73F82745-7170-41D5-881C-D93EF57BF5D1}" dt="2023-12-15T20:56:21.181" v="128248" actId="20577"/>
        <pc:sldMkLst>
          <pc:docMk/>
          <pc:sldMk cId="1893392988" sldId="658"/>
        </pc:sldMkLst>
        <pc:spChg chg="mod">
          <ac:chgData name="Glenn Edgar" userId="86eb6ecdb380a6c7" providerId="LiveId" clId="{73F82745-7170-41D5-881C-D93EF57BF5D1}" dt="2023-12-15T20:56:21.181" v="128248" actId="20577"/>
          <ac:spMkLst>
            <pc:docMk/>
            <pc:sldMk cId="1893392988" sldId="658"/>
            <ac:spMk id="2" creationId="{3EF05752-BD09-69CB-A426-199F4EAB445F}"/>
          </ac:spMkLst>
        </pc:spChg>
        <pc:spChg chg="mod">
          <ac:chgData name="Glenn Edgar" userId="86eb6ecdb380a6c7" providerId="LiveId" clId="{73F82745-7170-41D5-881C-D93EF57BF5D1}" dt="2023-12-09T23:25:16.961" v="63785" actId="20577"/>
          <ac:spMkLst>
            <pc:docMk/>
            <pc:sldMk cId="1893392988" sldId="658"/>
            <ac:spMk id="3" creationId="{5D2DA5CF-876F-1D0A-651C-A65255657FFD}"/>
          </ac:spMkLst>
        </pc:spChg>
      </pc:sldChg>
      <pc:sldChg chg="modSp new mod">
        <pc:chgData name="Glenn Edgar" userId="86eb6ecdb380a6c7" providerId="LiveId" clId="{73F82745-7170-41D5-881C-D93EF57BF5D1}" dt="2023-12-10T01:25:45.880" v="70452" actId="20577"/>
        <pc:sldMkLst>
          <pc:docMk/>
          <pc:sldMk cId="3769543970" sldId="659"/>
        </pc:sldMkLst>
        <pc:spChg chg="mod">
          <ac:chgData name="Glenn Edgar" userId="86eb6ecdb380a6c7" providerId="LiveId" clId="{73F82745-7170-41D5-881C-D93EF57BF5D1}" dt="2023-12-10T01:25:45.880" v="70452" actId="20577"/>
          <ac:spMkLst>
            <pc:docMk/>
            <pc:sldMk cId="3769543970" sldId="659"/>
            <ac:spMk id="2" creationId="{8635D0CF-AD55-5E3C-1591-5BB9E08F517A}"/>
          </ac:spMkLst>
        </pc:spChg>
        <pc:spChg chg="mod">
          <ac:chgData name="Glenn Edgar" userId="86eb6ecdb380a6c7" providerId="LiveId" clId="{73F82745-7170-41D5-881C-D93EF57BF5D1}" dt="2023-12-09T23:28:39.806" v="64099" actId="20577"/>
          <ac:spMkLst>
            <pc:docMk/>
            <pc:sldMk cId="3769543970" sldId="659"/>
            <ac:spMk id="3" creationId="{CFDC5EBC-B400-F6D3-0FD0-50AC484B7569}"/>
          </ac:spMkLst>
        </pc:spChg>
      </pc:sldChg>
      <pc:sldChg chg="addSp delSp modSp new mod ord modClrScheme chgLayout">
        <pc:chgData name="Glenn Edgar" userId="86eb6ecdb380a6c7" providerId="LiveId" clId="{73F82745-7170-41D5-881C-D93EF57BF5D1}" dt="2023-12-10T01:26:10.786" v="70453" actId="20577"/>
        <pc:sldMkLst>
          <pc:docMk/>
          <pc:sldMk cId="2906399235" sldId="660"/>
        </pc:sldMkLst>
        <pc:spChg chg="mod ord">
          <ac:chgData name="Glenn Edgar" userId="86eb6ecdb380a6c7" providerId="LiveId" clId="{73F82745-7170-41D5-881C-D93EF57BF5D1}" dt="2023-12-10T01:26:10.786" v="70453" actId="20577"/>
          <ac:spMkLst>
            <pc:docMk/>
            <pc:sldMk cId="2906399235" sldId="660"/>
            <ac:spMk id="2" creationId="{E4ACF2B4-4A99-8F7B-345B-1FB3D0610772}"/>
          </ac:spMkLst>
        </pc:spChg>
        <pc:spChg chg="del mod ord">
          <ac:chgData name="Glenn Edgar" userId="86eb6ecdb380a6c7" providerId="LiveId" clId="{73F82745-7170-41D5-881C-D93EF57BF5D1}" dt="2023-12-09T23:42:10.367" v="64494" actId="700"/>
          <ac:spMkLst>
            <pc:docMk/>
            <pc:sldMk cId="2906399235" sldId="660"/>
            <ac:spMk id="3" creationId="{058848A8-69EE-1740-F296-28AEF7A3AB18}"/>
          </ac:spMkLst>
        </pc:spChg>
        <pc:spChg chg="add mod ord">
          <ac:chgData name="Glenn Edgar" userId="86eb6ecdb380a6c7" providerId="LiveId" clId="{73F82745-7170-41D5-881C-D93EF57BF5D1}" dt="2023-12-09T23:50:03.089" v="65230" actId="20577"/>
          <ac:spMkLst>
            <pc:docMk/>
            <pc:sldMk cId="2906399235" sldId="660"/>
            <ac:spMk id="4" creationId="{5BB01E2D-12A6-F2A0-341C-65978166BBE4}"/>
          </ac:spMkLst>
        </pc:spChg>
        <pc:spChg chg="add del mod ord">
          <ac:chgData name="Glenn Edgar" userId="86eb6ecdb380a6c7" providerId="LiveId" clId="{73F82745-7170-41D5-881C-D93EF57BF5D1}" dt="2023-12-09T23:42:16.249" v="64495" actId="478"/>
          <ac:spMkLst>
            <pc:docMk/>
            <pc:sldMk cId="2906399235" sldId="660"/>
            <ac:spMk id="5" creationId="{D666167A-5540-1EFD-CA5D-EBF5B87026E8}"/>
          </ac:spMkLst>
        </pc:spChg>
        <pc:spChg chg="add del mod">
          <ac:chgData name="Glenn Edgar" userId="86eb6ecdb380a6c7" providerId="LiveId" clId="{73F82745-7170-41D5-881C-D93EF57BF5D1}" dt="2023-12-09T23:50:41.857" v="65238" actId="767"/>
          <ac:spMkLst>
            <pc:docMk/>
            <pc:sldMk cId="2906399235" sldId="660"/>
            <ac:spMk id="6" creationId="{35A58988-DE18-7824-C4A6-18B4A61C8F4D}"/>
          </ac:spMkLst>
        </pc:spChg>
        <pc:spChg chg="add del mod">
          <ac:chgData name="Glenn Edgar" userId="86eb6ecdb380a6c7" providerId="LiveId" clId="{73F82745-7170-41D5-881C-D93EF57BF5D1}" dt="2023-12-09T23:50:40.528" v="65236"/>
          <ac:spMkLst>
            <pc:docMk/>
            <pc:sldMk cId="2906399235" sldId="660"/>
            <ac:spMk id="7" creationId="{E6EDFE03-8BC4-CE41-B39C-948504FA759B}"/>
          </ac:spMkLst>
        </pc:spChg>
        <pc:spChg chg="add del mod">
          <ac:chgData name="Glenn Edgar" userId="86eb6ecdb380a6c7" providerId="LiveId" clId="{73F82745-7170-41D5-881C-D93EF57BF5D1}" dt="2023-12-09T23:50:40.191" v="65235"/>
          <ac:spMkLst>
            <pc:docMk/>
            <pc:sldMk cId="2906399235" sldId="660"/>
            <ac:spMk id="8" creationId="{FDBDB828-66C6-7391-79FC-CDA62E368524}"/>
          </ac:spMkLst>
        </pc:spChg>
        <pc:spChg chg="add mod">
          <ac:chgData name="Glenn Edgar" userId="86eb6ecdb380a6c7" providerId="LiveId" clId="{73F82745-7170-41D5-881C-D93EF57BF5D1}" dt="2023-12-09T23:54:21.191" v="65298" actId="1076"/>
          <ac:spMkLst>
            <pc:docMk/>
            <pc:sldMk cId="2906399235" sldId="660"/>
            <ac:spMk id="9" creationId="{970AA852-473D-7FC2-7408-6C4EFB0FBEC5}"/>
          </ac:spMkLst>
        </pc:spChg>
        <pc:spChg chg="add mod">
          <ac:chgData name="Glenn Edgar" userId="86eb6ecdb380a6c7" providerId="LiveId" clId="{73F82745-7170-41D5-881C-D93EF57BF5D1}" dt="2023-12-09T23:54:21.191" v="65298" actId="1076"/>
          <ac:spMkLst>
            <pc:docMk/>
            <pc:sldMk cId="2906399235" sldId="660"/>
            <ac:spMk id="10" creationId="{21629943-508E-9F08-12D3-6D7CD9BAE22A}"/>
          </ac:spMkLst>
        </pc:spChg>
        <pc:spChg chg="add mod">
          <ac:chgData name="Glenn Edgar" userId="86eb6ecdb380a6c7" providerId="LiveId" clId="{73F82745-7170-41D5-881C-D93EF57BF5D1}" dt="2023-12-09T23:54:21.191" v="65298" actId="1076"/>
          <ac:spMkLst>
            <pc:docMk/>
            <pc:sldMk cId="2906399235" sldId="660"/>
            <ac:spMk id="13" creationId="{69DBBD08-A477-5241-2B4D-88D8D9472359}"/>
          </ac:spMkLst>
        </pc:spChg>
        <pc:spChg chg="add mod">
          <ac:chgData name="Glenn Edgar" userId="86eb6ecdb380a6c7" providerId="LiveId" clId="{73F82745-7170-41D5-881C-D93EF57BF5D1}" dt="2023-12-09T23:55:59.486" v="65412" actId="1076"/>
          <ac:spMkLst>
            <pc:docMk/>
            <pc:sldMk cId="2906399235" sldId="660"/>
            <ac:spMk id="16" creationId="{A2788A4D-CC8B-004B-902E-C4C1DF5AA217}"/>
          </ac:spMkLst>
        </pc:spChg>
        <pc:spChg chg="add mod">
          <ac:chgData name="Glenn Edgar" userId="86eb6ecdb380a6c7" providerId="LiveId" clId="{73F82745-7170-41D5-881C-D93EF57BF5D1}" dt="2023-12-09T23:55:36.718" v="65409" actId="1076"/>
          <ac:spMkLst>
            <pc:docMk/>
            <pc:sldMk cId="2906399235" sldId="660"/>
            <ac:spMk id="22" creationId="{23C68CE7-CEA5-022E-6025-6151F40D01B9}"/>
          </ac:spMkLst>
        </pc:spChg>
        <pc:cxnChg chg="add mod">
          <ac:chgData name="Glenn Edgar" userId="86eb6ecdb380a6c7" providerId="LiveId" clId="{73F82745-7170-41D5-881C-D93EF57BF5D1}" dt="2023-12-09T23:54:21.191" v="65298" actId="1076"/>
          <ac:cxnSpMkLst>
            <pc:docMk/>
            <pc:sldMk cId="2906399235" sldId="660"/>
            <ac:cxnSpMk id="12" creationId="{FA7BC14B-72D9-F495-697B-FDA4ADD51392}"/>
          </ac:cxnSpMkLst>
        </pc:cxnChg>
        <pc:cxnChg chg="add mod">
          <ac:chgData name="Glenn Edgar" userId="86eb6ecdb380a6c7" providerId="LiveId" clId="{73F82745-7170-41D5-881C-D93EF57BF5D1}" dt="2023-12-09T23:54:21.191" v="65298" actId="1076"/>
          <ac:cxnSpMkLst>
            <pc:docMk/>
            <pc:sldMk cId="2906399235" sldId="660"/>
            <ac:cxnSpMk id="15" creationId="{D0FBAC0A-BAB0-8440-5406-3BC7AF41A49A}"/>
          </ac:cxnSpMkLst>
        </pc:cxnChg>
        <pc:cxnChg chg="add del mod">
          <ac:chgData name="Glenn Edgar" userId="86eb6ecdb380a6c7" providerId="LiveId" clId="{73F82745-7170-41D5-881C-D93EF57BF5D1}" dt="2023-12-09T23:55:49.765" v="65411" actId="478"/>
          <ac:cxnSpMkLst>
            <pc:docMk/>
            <pc:sldMk cId="2906399235" sldId="660"/>
            <ac:cxnSpMk id="20" creationId="{EB0C2B64-3A80-11BB-7523-50F393ABEE1F}"/>
          </ac:cxnSpMkLst>
        </pc:cxnChg>
      </pc:sldChg>
      <pc:sldChg chg="new del">
        <pc:chgData name="Glenn Edgar" userId="86eb6ecdb380a6c7" providerId="LiveId" clId="{73F82745-7170-41D5-881C-D93EF57BF5D1}" dt="2023-12-10T01:14:30.238" v="70410" actId="47"/>
        <pc:sldMkLst>
          <pc:docMk/>
          <pc:sldMk cId="1132437734" sldId="661"/>
        </pc:sldMkLst>
      </pc:sldChg>
      <pc:sldChg chg="delSp modSp new mod modClrScheme chgLayout">
        <pc:chgData name="Glenn Edgar" userId="86eb6ecdb380a6c7" providerId="LiveId" clId="{73F82745-7170-41D5-881C-D93EF57BF5D1}" dt="2023-12-10T01:26:41.001" v="70455" actId="20577"/>
        <pc:sldMkLst>
          <pc:docMk/>
          <pc:sldMk cId="1325901893" sldId="662"/>
        </pc:sldMkLst>
        <pc:spChg chg="mod ord">
          <ac:chgData name="Glenn Edgar" userId="86eb6ecdb380a6c7" providerId="LiveId" clId="{73F82745-7170-41D5-881C-D93EF57BF5D1}" dt="2023-12-10T01:26:41.001" v="70455" actId="20577"/>
          <ac:spMkLst>
            <pc:docMk/>
            <pc:sldMk cId="1325901893" sldId="662"/>
            <ac:spMk id="2" creationId="{69A2A8EC-2841-7E4E-C446-53F5B120698E}"/>
          </ac:spMkLst>
        </pc:spChg>
        <pc:spChg chg="mod ord">
          <ac:chgData name="Glenn Edgar" userId="86eb6ecdb380a6c7" providerId="LiveId" clId="{73F82745-7170-41D5-881C-D93EF57BF5D1}" dt="2023-12-10T00:28:42.874" v="67030" actId="20577"/>
          <ac:spMkLst>
            <pc:docMk/>
            <pc:sldMk cId="1325901893" sldId="662"/>
            <ac:spMk id="3" creationId="{1BC328A9-ECCF-70FC-481C-328C90624BC4}"/>
          </ac:spMkLst>
        </pc:spChg>
        <pc:spChg chg="del">
          <ac:chgData name="Glenn Edgar" userId="86eb6ecdb380a6c7" providerId="LiveId" clId="{73F82745-7170-41D5-881C-D93EF57BF5D1}" dt="2023-12-10T00:00:06.772" v="65770" actId="700"/>
          <ac:spMkLst>
            <pc:docMk/>
            <pc:sldMk cId="1325901893" sldId="662"/>
            <ac:spMk id="4" creationId="{D510859C-466A-9768-8EE4-905CA264C6BB}"/>
          </ac:spMkLst>
        </pc:spChg>
      </pc:sldChg>
      <pc:sldChg chg="addSp delSp modSp new mod modClrScheme chgLayout">
        <pc:chgData name="Glenn Edgar" userId="86eb6ecdb380a6c7" providerId="LiveId" clId="{73F82745-7170-41D5-881C-D93EF57BF5D1}" dt="2023-12-10T01:28:52.552" v="70458" actId="1076"/>
        <pc:sldMkLst>
          <pc:docMk/>
          <pc:sldMk cId="1853803193" sldId="663"/>
        </pc:sldMkLst>
        <pc:spChg chg="mod ord">
          <ac:chgData name="Glenn Edgar" userId="86eb6ecdb380a6c7" providerId="LiveId" clId="{73F82745-7170-41D5-881C-D93EF57BF5D1}" dt="2023-12-10T01:27:11.242" v="70457" actId="20577"/>
          <ac:spMkLst>
            <pc:docMk/>
            <pc:sldMk cId="1853803193" sldId="663"/>
            <ac:spMk id="2" creationId="{27C6C1E7-0082-A25D-1C24-C263F4A0D0F2}"/>
          </ac:spMkLst>
        </pc:spChg>
        <pc:spChg chg="del mod ord">
          <ac:chgData name="Glenn Edgar" userId="86eb6ecdb380a6c7" providerId="LiveId" clId="{73F82745-7170-41D5-881C-D93EF57BF5D1}" dt="2023-12-10T00:29:41.247" v="67093" actId="700"/>
          <ac:spMkLst>
            <pc:docMk/>
            <pc:sldMk cId="1853803193" sldId="663"/>
            <ac:spMk id="3" creationId="{90F3F46C-80E9-C85D-95A9-CEFBBCFA107B}"/>
          </ac:spMkLst>
        </pc:spChg>
        <pc:spChg chg="add mod ord">
          <ac:chgData name="Glenn Edgar" userId="86eb6ecdb380a6c7" providerId="LiveId" clId="{73F82745-7170-41D5-881C-D93EF57BF5D1}" dt="2023-12-10T00:48:22.459" v="68754" actId="20577"/>
          <ac:spMkLst>
            <pc:docMk/>
            <pc:sldMk cId="1853803193" sldId="663"/>
            <ac:spMk id="4" creationId="{1CBC606C-B809-E241-2E75-0EE5EDE3B41F}"/>
          </ac:spMkLst>
        </pc:spChg>
        <pc:spChg chg="add del mod ord">
          <ac:chgData name="Glenn Edgar" userId="86eb6ecdb380a6c7" providerId="LiveId" clId="{73F82745-7170-41D5-881C-D93EF57BF5D1}" dt="2023-12-10T00:29:54.532" v="67094" actId="478"/>
          <ac:spMkLst>
            <pc:docMk/>
            <pc:sldMk cId="1853803193" sldId="663"/>
            <ac:spMk id="5" creationId="{F541A6FD-D65A-8639-F3F6-050C811837F4}"/>
          </ac:spMkLst>
        </pc:spChg>
        <pc:spChg chg="add mod">
          <ac:chgData name="Glenn Edgar" userId="86eb6ecdb380a6c7" providerId="LiveId" clId="{73F82745-7170-41D5-881C-D93EF57BF5D1}" dt="2023-12-10T01:28:52.552" v="70458" actId="1076"/>
          <ac:spMkLst>
            <pc:docMk/>
            <pc:sldMk cId="1853803193" sldId="663"/>
            <ac:spMk id="6" creationId="{21DE0695-C188-6B91-CC7B-299684D2FDFC}"/>
          </ac:spMkLst>
        </pc:spChg>
        <pc:spChg chg="add mod">
          <ac:chgData name="Glenn Edgar" userId="86eb6ecdb380a6c7" providerId="LiveId" clId="{73F82745-7170-41D5-881C-D93EF57BF5D1}" dt="2023-12-10T01:28:52.552" v="70458" actId="1076"/>
          <ac:spMkLst>
            <pc:docMk/>
            <pc:sldMk cId="1853803193" sldId="663"/>
            <ac:spMk id="7" creationId="{F27721EA-6EAB-851C-93C6-BB00B7452640}"/>
          </ac:spMkLst>
        </pc:spChg>
        <pc:spChg chg="add mod">
          <ac:chgData name="Glenn Edgar" userId="86eb6ecdb380a6c7" providerId="LiveId" clId="{73F82745-7170-41D5-881C-D93EF57BF5D1}" dt="2023-12-10T01:28:52.552" v="70458" actId="1076"/>
          <ac:spMkLst>
            <pc:docMk/>
            <pc:sldMk cId="1853803193" sldId="663"/>
            <ac:spMk id="8" creationId="{6CC0D2C1-E8F8-4143-4512-2328964AC44C}"/>
          </ac:spMkLst>
        </pc:spChg>
        <pc:spChg chg="add mod">
          <ac:chgData name="Glenn Edgar" userId="86eb6ecdb380a6c7" providerId="LiveId" clId="{73F82745-7170-41D5-881C-D93EF57BF5D1}" dt="2023-12-10T01:28:52.552" v="70458" actId="1076"/>
          <ac:spMkLst>
            <pc:docMk/>
            <pc:sldMk cId="1853803193" sldId="663"/>
            <ac:spMk id="9" creationId="{FEA4FD3A-49A7-A1E9-CDA7-5DF804188177}"/>
          </ac:spMkLst>
        </pc:spChg>
        <pc:spChg chg="add mod">
          <ac:chgData name="Glenn Edgar" userId="86eb6ecdb380a6c7" providerId="LiveId" clId="{73F82745-7170-41D5-881C-D93EF57BF5D1}" dt="2023-12-10T01:28:52.552" v="70458" actId="1076"/>
          <ac:spMkLst>
            <pc:docMk/>
            <pc:sldMk cId="1853803193" sldId="663"/>
            <ac:spMk id="17" creationId="{A10A8F1B-1C76-5993-9E13-408838B1F00F}"/>
          </ac:spMkLst>
        </pc:spChg>
        <pc:spChg chg="add mod">
          <ac:chgData name="Glenn Edgar" userId="86eb6ecdb380a6c7" providerId="LiveId" clId="{73F82745-7170-41D5-881C-D93EF57BF5D1}" dt="2023-12-10T01:28:52.552" v="70458" actId="1076"/>
          <ac:spMkLst>
            <pc:docMk/>
            <pc:sldMk cId="1853803193" sldId="663"/>
            <ac:spMk id="18" creationId="{0CE43998-4EE7-EF4D-8548-D9ADE377111D}"/>
          </ac:spMkLst>
        </pc:spChg>
        <pc:spChg chg="add mod">
          <ac:chgData name="Glenn Edgar" userId="86eb6ecdb380a6c7" providerId="LiveId" clId="{73F82745-7170-41D5-881C-D93EF57BF5D1}" dt="2023-12-10T01:28:52.552" v="70458" actId="1076"/>
          <ac:spMkLst>
            <pc:docMk/>
            <pc:sldMk cId="1853803193" sldId="663"/>
            <ac:spMk id="19" creationId="{14E3CA2F-510E-ADEC-06D7-0D2EB332DCCD}"/>
          </ac:spMkLst>
        </pc:spChg>
        <pc:cxnChg chg="add del">
          <ac:chgData name="Glenn Edgar" userId="86eb6ecdb380a6c7" providerId="LiveId" clId="{73F82745-7170-41D5-881C-D93EF57BF5D1}" dt="2023-12-10T00:34:57.516" v="67286" actId="478"/>
          <ac:cxnSpMkLst>
            <pc:docMk/>
            <pc:sldMk cId="1853803193" sldId="663"/>
            <ac:cxnSpMk id="11" creationId="{3290BDBA-4EE7-2E64-BE01-29237C746300}"/>
          </ac:cxnSpMkLst>
        </pc:cxnChg>
        <pc:cxnChg chg="add mod">
          <ac:chgData name="Glenn Edgar" userId="86eb6ecdb380a6c7" providerId="LiveId" clId="{73F82745-7170-41D5-881C-D93EF57BF5D1}" dt="2023-12-10T01:28:52.552" v="70458" actId="1076"/>
          <ac:cxnSpMkLst>
            <pc:docMk/>
            <pc:sldMk cId="1853803193" sldId="663"/>
            <ac:cxnSpMk id="13" creationId="{0B07EB0E-C80F-4C54-3D6A-DE0349DCFF60}"/>
          </ac:cxnSpMkLst>
        </pc:cxnChg>
        <pc:cxnChg chg="add mod">
          <ac:chgData name="Glenn Edgar" userId="86eb6ecdb380a6c7" providerId="LiveId" clId="{73F82745-7170-41D5-881C-D93EF57BF5D1}" dt="2023-12-10T01:28:52.552" v="70458" actId="1076"/>
          <ac:cxnSpMkLst>
            <pc:docMk/>
            <pc:sldMk cId="1853803193" sldId="663"/>
            <ac:cxnSpMk id="15" creationId="{BE283EF8-D354-BE85-072E-0AA34DE7BB97}"/>
          </ac:cxnSpMkLst>
        </pc:cxnChg>
        <pc:cxnChg chg="add mod">
          <ac:chgData name="Glenn Edgar" userId="86eb6ecdb380a6c7" providerId="LiveId" clId="{73F82745-7170-41D5-881C-D93EF57BF5D1}" dt="2023-12-10T01:28:52.552" v="70458" actId="1076"/>
          <ac:cxnSpMkLst>
            <pc:docMk/>
            <pc:sldMk cId="1853803193" sldId="663"/>
            <ac:cxnSpMk id="16" creationId="{B9D244F5-41AC-F6C2-371D-A037F541162B}"/>
          </ac:cxnSpMkLst>
        </pc:cxnChg>
        <pc:cxnChg chg="add mod">
          <ac:chgData name="Glenn Edgar" userId="86eb6ecdb380a6c7" providerId="LiveId" clId="{73F82745-7170-41D5-881C-D93EF57BF5D1}" dt="2023-12-10T01:28:52.552" v="70458" actId="1076"/>
          <ac:cxnSpMkLst>
            <pc:docMk/>
            <pc:sldMk cId="1853803193" sldId="663"/>
            <ac:cxnSpMk id="21" creationId="{5D3C60F5-2A10-9D06-A1D2-900E80E564F7}"/>
          </ac:cxnSpMkLst>
        </pc:cxnChg>
      </pc:sldChg>
      <pc:sldChg chg="addSp delSp modSp new mod modClrScheme chgLayout">
        <pc:chgData name="Glenn Edgar" userId="86eb6ecdb380a6c7" providerId="LiveId" clId="{73F82745-7170-41D5-881C-D93EF57BF5D1}" dt="2023-12-10T00:54:03.871" v="69373" actId="20577"/>
        <pc:sldMkLst>
          <pc:docMk/>
          <pc:sldMk cId="4151026128" sldId="664"/>
        </pc:sldMkLst>
        <pc:spChg chg="del mod ord">
          <ac:chgData name="Glenn Edgar" userId="86eb6ecdb380a6c7" providerId="LiveId" clId="{73F82745-7170-41D5-881C-D93EF57BF5D1}" dt="2023-12-10T00:48:34.845" v="68756" actId="700"/>
          <ac:spMkLst>
            <pc:docMk/>
            <pc:sldMk cId="4151026128" sldId="664"/>
            <ac:spMk id="2" creationId="{6598350D-A355-0F03-DD90-7EA37D6C022B}"/>
          </ac:spMkLst>
        </pc:spChg>
        <pc:spChg chg="del mod ord">
          <ac:chgData name="Glenn Edgar" userId="86eb6ecdb380a6c7" providerId="LiveId" clId="{73F82745-7170-41D5-881C-D93EF57BF5D1}" dt="2023-12-10T00:48:34.845" v="68756" actId="700"/>
          <ac:spMkLst>
            <pc:docMk/>
            <pc:sldMk cId="4151026128" sldId="664"/>
            <ac:spMk id="3" creationId="{B5C3BD2F-B86B-6FB5-F7B2-36E5D09B760B}"/>
          </ac:spMkLst>
        </pc:spChg>
        <pc:spChg chg="del">
          <ac:chgData name="Glenn Edgar" userId="86eb6ecdb380a6c7" providerId="LiveId" clId="{73F82745-7170-41D5-881C-D93EF57BF5D1}" dt="2023-12-10T00:48:34.845" v="68756" actId="700"/>
          <ac:spMkLst>
            <pc:docMk/>
            <pc:sldMk cId="4151026128" sldId="664"/>
            <ac:spMk id="4" creationId="{16D85BB7-9757-DAE5-A1EA-40C9ADCBC348}"/>
          </ac:spMkLst>
        </pc:spChg>
        <pc:spChg chg="add mod ord">
          <ac:chgData name="Glenn Edgar" userId="86eb6ecdb380a6c7" providerId="LiveId" clId="{73F82745-7170-41D5-881C-D93EF57BF5D1}" dt="2023-12-10T00:49:27.389" v="68834" actId="20577"/>
          <ac:spMkLst>
            <pc:docMk/>
            <pc:sldMk cId="4151026128" sldId="664"/>
            <ac:spMk id="5" creationId="{BBC6F6F8-DF62-4B62-A22C-195102CA361C}"/>
          </ac:spMkLst>
        </pc:spChg>
        <pc:spChg chg="add mod ord">
          <ac:chgData name="Glenn Edgar" userId="86eb6ecdb380a6c7" providerId="LiveId" clId="{73F82745-7170-41D5-881C-D93EF57BF5D1}" dt="2023-12-10T00:54:03.871" v="69373" actId="20577"/>
          <ac:spMkLst>
            <pc:docMk/>
            <pc:sldMk cId="4151026128" sldId="664"/>
            <ac:spMk id="6" creationId="{7520EE69-B8C0-AC40-6564-CA263D186696}"/>
          </ac:spMkLst>
        </pc:spChg>
      </pc:sldChg>
      <pc:sldChg chg="modSp new mod">
        <pc:chgData name="Glenn Edgar" userId="86eb6ecdb380a6c7" providerId="LiveId" clId="{73F82745-7170-41D5-881C-D93EF57BF5D1}" dt="2023-12-10T01:32:41.245" v="70601" actId="20577"/>
        <pc:sldMkLst>
          <pc:docMk/>
          <pc:sldMk cId="2379529217" sldId="665"/>
        </pc:sldMkLst>
        <pc:spChg chg="mod">
          <ac:chgData name="Glenn Edgar" userId="86eb6ecdb380a6c7" providerId="LiveId" clId="{73F82745-7170-41D5-881C-D93EF57BF5D1}" dt="2023-12-10T01:32:41.245" v="70601" actId="20577"/>
          <ac:spMkLst>
            <pc:docMk/>
            <pc:sldMk cId="2379529217" sldId="665"/>
            <ac:spMk id="2" creationId="{CAD1378E-4353-A494-7C03-B68075012882}"/>
          </ac:spMkLst>
        </pc:spChg>
        <pc:spChg chg="mod">
          <ac:chgData name="Glenn Edgar" userId="86eb6ecdb380a6c7" providerId="LiveId" clId="{73F82745-7170-41D5-881C-D93EF57BF5D1}" dt="2023-12-10T01:32:23.088" v="70600" actId="20577"/>
          <ac:spMkLst>
            <pc:docMk/>
            <pc:sldMk cId="2379529217" sldId="665"/>
            <ac:spMk id="3" creationId="{8D161A3F-D7B3-ECEC-B9EC-4B2B55681FA4}"/>
          </ac:spMkLst>
        </pc:spChg>
      </pc:sldChg>
      <pc:sldChg chg="modSp new del mod">
        <pc:chgData name="Glenn Edgar" userId="86eb6ecdb380a6c7" providerId="LiveId" clId="{73F82745-7170-41D5-881C-D93EF57BF5D1}" dt="2023-12-10T01:12:27.619" v="70409" actId="2696"/>
        <pc:sldMkLst>
          <pc:docMk/>
          <pc:sldMk cId="2917245358" sldId="666"/>
        </pc:sldMkLst>
        <pc:spChg chg="mod">
          <ac:chgData name="Glenn Edgar" userId="86eb6ecdb380a6c7" providerId="LiveId" clId="{73F82745-7170-41D5-881C-D93EF57BF5D1}" dt="2023-12-10T01:02:26.704" v="69417"/>
          <ac:spMkLst>
            <pc:docMk/>
            <pc:sldMk cId="2917245358" sldId="666"/>
            <ac:spMk id="3" creationId="{094AA0D4-1C7F-6177-8849-4727A89CAC94}"/>
          </ac:spMkLst>
        </pc:spChg>
      </pc:sldChg>
      <pc:sldChg chg="modSp new del mod">
        <pc:chgData name="Glenn Edgar" userId="86eb6ecdb380a6c7" providerId="LiveId" clId="{73F82745-7170-41D5-881C-D93EF57BF5D1}" dt="2023-12-11T22:36:12.695" v="86112" actId="2696"/>
        <pc:sldMkLst>
          <pc:docMk/>
          <pc:sldMk cId="3652366579" sldId="666"/>
        </pc:sldMkLst>
        <pc:spChg chg="mod">
          <ac:chgData name="Glenn Edgar" userId="86eb6ecdb380a6c7" providerId="LiveId" clId="{73F82745-7170-41D5-881C-D93EF57BF5D1}" dt="2023-12-10T01:46:17.755" v="70628" actId="20577"/>
          <ac:spMkLst>
            <pc:docMk/>
            <pc:sldMk cId="3652366579" sldId="666"/>
            <ac:spMk id="2" creationId="{C8313C4F-8C81-9B5F-1D66-4FEA1576EAC0}"/>
          </ac:spMkLst>
        </pc:spChg>
        <pc:spChg chg="mod">
          <ac:chgData name="Glenn Edgar" userId="86eb6ecdb380a6c7" providerId="LiveId" clId="{73F82745-7170-41D5-881C-D93EF57BF5D1}" dt="2023-12-10T01:50:41.972" v="70640" actId="207"/>
          <ac:spMkLst>
            <pc:docMk/>
            <pc:sldMk cId="3652366579" sldId="666"/>
            <ac:spMk id="3" creationId="{1BC6B332-00AC-4F1D-70E3-2F9BA58FBA2B}"/>
          </ac:spMkLst>
        </pc:spChg>
      </pc:sldChg>
      <pc:sldChg chg="modSp new del mod">
        <pc:chgData name="Glenn Edgar" userId="86eb6ecdb380a6c7" providerId="LiveId" clId="{73F82745-7170-41D5-881C-D93EF57BF5D1}" dt="2023-12-11T22:36:18.603" v="86113" actId="2696"/>
        <pc:sldMkLst>
          <pc:docMk/>
          <pc:sldMk cId="3405395448" sldId="667"/>
        </pc:sldMkLst>
        <pc:spChg chg="mod">
          <ac:chgData name="Glenn Edgar" userId="86eb6ecdb380a6c7" providerId="LiveId" clId="{73F82745-7170-41D5-881C-D93EF57BF5D1}" dt="2023-12-10T01:52:16.930" v="70641"/>
          <ac:spMkLst>
            <pc:docMk/>
            <pc:sldMk cId="3405395448" sldId="667"/>
            <ac:spMk id="3" creationId="{89A2613B-6497-AAE4-82EE-3E3798F4BC63}"/>
          </ac:spMkLst>
        </pc:spChg>
      </pc:sldChg>
      <pc:sldChg chg="addSp delSp modSp new mod modClrScheme chgLayout">
        <pc:chgData name="Glenn Edgar" userId="86eb6ecdb380a6c7" providerId="LiveId" clId="{73F82745-7170-41D5-881C-D93EF57BF5D1}" dt="2023-12-11T19:35:50.599" v="79016" actId="20577"/>
        <pc:sldMkLst>
          <pc:docMk/>
          <pc:sldMk cId="739034129" sldId="668"/>
        </pc:sldMkLst>
        <pc:spChg chg="mod ord">
          <ac:chgData name="Glenn Edgar" userId="86eb6ecdb380a6c7" providerId="LiveId" clId="{73F82745-7170-41D5-881C-D93EF57BF5D1}" dt="2023-12-11T19:27:02.890" v="78863" actId="20577"/>
          <ac:spMkLst>
            <pc:docMk/>
            <pc:sldMk cId="739034129" sldId="668"/>
            <ac:spMk id="2" creationId="{DA0F4A9D-C1D0-9C49-7D0E-6317261384F4}"/>
          </ac:spMkLst>
        </pc:spChg>
        <pc:spChg chg="del mod ord">
          <ac:chgData name="Glenn Edgar" userId="86eb6ecdb380a6c7" providerId="LiveId" clId="{73F82745-7170-41D5-881C-D93EF57BF5D1}" dt="2023-12-10T21:06:57.437" v="72532" actId="478"/>
          <ac:spMkLst>
            <pc:docMk/>
            <pc:sldMk cId="739034129" sldId="668"/>
            <ac:spMk id="3" creationId="{3A1EF90F-1FB9-790C-790B-E7D54C91D7BC}"/>
          </ac:spMkLst>
        </pc:spChg>
        <pc:spChg chg="add mod ord">
          <ac:chgData name="Glenn Edgar" userId="86eb6ecdb380a6c7" providerId="LiveId" clId="{73F82745-7170-41D5-881C-D93EF57BF5D1}" dt="2023-12-10T21:15:17.679" v="72675"/>
          <ac:spMkLst>
            <pc:docMk/>
            <pc:sldMk cId="739034129" sldId="668"/>
            <ac:spMk id="4" creationId="{79FCB7A5-FCAA-8306-0A7B-F230CD7C1FBB}"/>
          </ac:spMkLst>
        </pc:spChg>
        <pc:spChg chg="add mod">
          <ac:chgData name="Glenn Edgar" userId="86eb6ecdb380a6c7" providerId="LiveId" clId="{73F82745-7170-41D5-881C-D93EF57BF5D1}" dt="2023-12-11T19:35:50.599" v="79016" actId="20577"/>
          <ac:spMkLst>
            <pc:docMk/>
            <pc:sldMk cId="739034129" sldId="668"/>
            <ac:spMk id="6" creationId="{FBCE47EC-49D4-7262-FCC7-F3CFFD70C609}"/>
          </ac:spMkLst>
        </pc:spChg>
      </pc:sldChg>
      <pc:sldChg chg="addSp delSp modSp new mod modClrScheme chgLayout">
        <pc:chgData name="Glenn Edgar" userId="86eb6ecdb380a6c7" providerId="LiveId" clId="{73F82745-7170-41D5-881C-D93EF57BF5D1}" dt="2023-12-11T19:27:08.201" v="78866" actId="20577"/>
        <pc:sldMkLst>
          <pc:docMk/>
          <pc:sldMk cId="2408488081" sldId="669"/>
        </pc:sldMkLst>
        <pc:spChg chg="mod ord">
          <ac:chgData name="Glenn Edgar" userId="86eb6ecdb380a6c7" providerId="LiveId" clId="{73F82745-7170-41D5-881C-D93EF57BF5D1}" dt="2023-12-11T19:27:08.201" v="78866" actId="20577"/>
          <ac:spMkLst>
            <pc:docMk/>
            <pc:sldMk cId="2408488081" sldId="669"/>
            <ac:spMk id="2" creationId="{657E7C12-9580-21DA-B16E-B9D419666854}"/>
          </ac:spMkLst>
        </pc:spChg>
        <pc:spChg chg="del mod ord">
          <ac:chgData name="Glenn Edgar" userId="86eb6ecdb380a6c7" providerId="LiveId" clId="{73F82745-7170-41D5-881C-D93EF57BF5D1}" dt="2023-12-10T21:32:14.159" v="74110" actId="700"/>
          <ac:spMkLst>
            <pc:docMk/>
            <pc:sldMk cId="2408488081" sldId="669"/>
            <ac:spMk id="3" creationId="{9382E4FD-E6AF-D5C7-DAA0-9D2BE78D5F41}"/>
          </ac:spMkLst>
        </pc:spChg>
        <pc:spChg chg="add mod ord">
          <ac:chgData name="Glenn Edgar" userId="86eb6ecdb380a6c7" providerId="LiveId" clId="{73F82745-7170-41D5-881C-D93EF57BF5D1}" dt="2023-12-10T21:49:05.795" v="75153" actId="20577"/>
          <ac:spMkLst>
            <pc:docMk/>
            <pc:sldMk cId="2408488081" sldId="669"/>
            <ac:spMk id="4" creationId="{EFE17EAD-D5BB-20B0-528D-D170F1DC0465}"/>
          </ac:spMkLst>
        </pc:spChg>
        <pc:spChg chg="add mod ord">
          <ac:chgData name="Glenn Edgar" userId="86eb6ecdb380a6c7" providerId="LiveId" clId="{73F82745-7170-41D5-881C-D93EF57BF5D1}" dt="2023-12-10T21:48:51.723" v="75125" actId="27636"/>
          <ac:spMkLst>
            <pc:docMk/>
            <pc:sldMk cId="2408488081" sldId="669"/>
            <ac:spMk id="5" creationId="{2064ADCA-8B63-A516-4092-E70F00B72A56}"/>
          </ac:spMkLst>
        </pc:spChg>
      </pc:sldChg>
      <pc:sldChg chg="addSp delSp modSp new mod modClrScheme chgLayout">
        <pc:chgData name="Glenn Edgar" userId="86eb6ecdb380a6c7" providerId="LiveId" clId="{73F82745-7170-41D5-881C-D93EF57BF5D1}" dt="2023-12-11T19:33:48.727" v="78879" actId="2711"/>
        <pc:sldMkLst>
          <pc:docMk/>
          <pc:sldMk cId="980619029" sldId="670"/>
        </pc:sldMkLst>
        <pc:spChg chg="mod ord">
          <ac:chgData name="Glenn Edgar" userId="86eb6ecdb380a6c7" providerId="LiveId" clId="{73F82745-7170-41D5-881C-D93EF57BF5D1}" dt="2023-12-10T20:42:41.897" v="70906" actId="700"/>
          <ac:spMkLst>
            <pc:docMk/>
            <pc:sldMk cId="980619029" sldId="670"/>
            <ac:spMk id="2" creationId="{881DBE39-B4BF-46F5-74B4-9CA5F3380923}"/>
          </ac:spMkLst>
        </pc:spChg>
        <pc:spChg chg="del mod ord">
          <ac:chgData name="Glenn Edgar" userId="86eb6ecdb380a6c7" providerId="LiveId" clId="{73F82745-7170-41D5-881C-D93EF57BF5D1}" dt="2023-12-10T20:39:30.080" v="70852" actId="700"/>
          <ac:spMkLst>
            <pc:docMk/>
            <pc:sldMk cId="980619029" sldId="670"/>
            <ac:spMk id="3" creationId="{12AE6740-5DF5-7115-CE4D-24E21755E036}"/>
          </ac:spMkLst>
        </pc:spChg>
        <pc:spChg chg="add mod ord">
          <ac:chgData name="Glenn Edgar" userId="86eb6ecdb380a6c7" providerId="LiveId" clId="{73F82745-7170-41D5-881C-D93EF57BF5D1}" dt="2023-12-11T19:33:48.727" v="78879" actId="2711"/>
          <ac:spMkLst>
            <pc:docMk/>
            <pc:sldMk cId="980619029" sldId="670"/>
            <ac:spMk id="4" creationId="{555642DB-DC78-E77B-9A1B-CE112EF542D6}"/>
          </ac:spMkLst>
        </pc:spChg>
        <pc:spChg chg="add del mod ord">
          <ac:chgData name="Glenn Edgar" userId="86eb6ecdb380a6c7" providerId="LiveId" clId="{73F82745-7170-41D5-881C-D93EF57BF5D1}" dt="2023-12-10T20:42:41.897" v="70906" actId="700"/>
          <ac:spMkLst>
            <pc:docMk/>
            <pc:sldMk cId="980619029" sldId="670"/>
            <ac:spMk id="5" creationId="{098E051F-779F-E601-03EA-63AFCE450D3D}"/>
          </ac:spMkLst>
        </pc:spChg>
      </pc:sldChg>
      <pc:sldChg chg="delSp modSp new mod modClrScheme chgLayout">
        <pc:chgData name="Glenn Edgar" userId="86eb6ecdb380a6c7" providerId="LiveId" clId="{73F82745-7170-41D5-881C-D93EF57BF5D1}" dt="2023-12-11T19:26:19.550" v="78857" actId="20577"/>
        <pc:sldMkLst>
          <pc:docMk/>
          <pc:sldMk cId="1903845260" sldId="671"/>
        </pc:sldMkLst>
        <pc:spChg chg="mod ord">
          <ac:chgData name="Glenn Edgar" userId="86eb6ecdb380a6c7" providerId="LiveId" clId="{73F82745-7170-41D5-881C-D93EF57BF5D1}" dt="2023-12-11T19:26:19.550" v="78857" actId="20577"/>
          <ac:spMkLst>
            <pc:docMk/>
            <pc:sldMk cId="1903845260" sldId="671"/>
            <ac:spMk id="2" creationId="{D431314C-DF76-9D00-F5E8-EE0B308C9EC8}"/>
          </ac:spMkLst>
        </pc:spChg>
        <pc:spChg chg="mod ord">
          <ac:chgData name="Glenn Edgar" userId="86eb6ecdb380a6c7" providerId="LiveId" clId="{73F82745-7170-41D5-881C-D93EF57BF5D1}" dt="2023-12-11T19:02:03.131" v="76821" actId="27636"/>
          <ac:spMkLst>
            <pc:docMk/>
            <pc:sldMk cId="1903845260" sldId="671"/>
            <ac:spMk id="3" creationId="{6DB8CF82-BCCB-A5CD-F1FE-4094A8AF5A25}"/>
          </ac:spMkLst>
        </pc:spChg>
        <pc:spChg chg="del">
          <ac:chgData name="Glenn Edgar" userId="86eb6ecdb380a6c7" providerId="LiveId" clId="{73F82745-7170-41D5-881C-D93EF57BF5D1}" dt="2023-12-10T22:06:20.194" v="75380" actId="700"/>
          <ac:spMkLst>
            <pc:docMk/>
            <pc:sldMk cId="1903845260" sldId="671"/>
            <ac:spMk id="4" creationId="{65E4D407-62D1-C180-7723-85975D49EC13}"/>
          </ac:spMkLst>
        </pc:spChg>
      </pc:sldChg>
      <pc:sldChg chg="modSp new mod">
        <pc:chgData name="Glenn Edgar" userId="86eb6ecdb380a6c7" providerId="LiveId" clId="{73F82745-7170-41D5-881C-D93EF57BF5D1}" dt="2023-12-11T19:29:14.862" v="78869" actId="3626"/>
        <pc:sldMkLst>
          <pc:docMk/>
          <pc:sldMk cId="2269234200" sldId="672"/>
        </pc:sldMkLst>
        <pc:spChg chg="mod">
          <ac:chgData name="Glenn Edgar" userId="86eb6ecdb380a6c7" providerId="LiveId" clId="{73F82745-7170-41D5-881C-D93EF57BF5D1}" dt="2023-12-11T19:29:14.862" v="78869" actId="3626"/>
          <ac:spMkLst>
            <pc:docMk/>
            <pc:sldMk cId="2269234200" sldId="672"/>
            <ac:spMk id="2" creationId="{1E44C968-E06D-291B-766E-DDA28FE508EA}"/>
          </ac:spMkLst>
        </pc:spChg>
        <pc:spChg chg="mod">
          <ac:chgData name="Glenn Edgar" userId="86eb6ecdb380a6c7" providerId="LiveId" clId="{73F82745-7170-41D5-881C-D93EF57BF5D1}" dt="2023-12-11T19:11:04.956" v="77863" actId="20577"/>
          <ac:spMkLst>
            <pc:docMk/>
            <pc:sldMk cId="2269234200" sldId="672"/>
            <ac:spMk id="3" creationId="{FACF9230-7EA5-A8AA-7889-2BFDBC2D8260}"/>
          </ac:spMkLst>
        </pc:spChg>
      </pc:sldChg>
      <pc:sldChg chg="modSp new mod">
        <pc:chgData name="Glenn Edgar" userId="86eb6ecdb380a6c7" providerId="LiveId" clId="{73F82745-7170-41D5-881C-D93EF57BF5D1}" dt="2023-12-11T19:19:02.472" v="78685" actId="20577"/>
        <pc:sldMkLst>
          <pc:docMk/>
          <pc:sldMk cId="626242678" sldId="673"/>
        </pc:sldMkLst>
        <pc:spChg chg="mod">
          <ac:chgData name="Glenn Edgar" userId="86eb6ecdb380a6c7" providerId="LiveId" clId="{73F82745-7170-41D5-881C-D93EF57BF5D1}" dt="2023-12-11T19:11:43.031" v="77873" actId="20577"/>
          <ac:spMkLst>
            <pc:docMk/>
            <pc:sldMk cId="626242678" sldId="673"/>
            <ac:spMk id="2" creationId="{C358EED8-043B-594D-C876-1919D5C6C734}"/>
          </ac:spMkLst>
        </pc:spChg>
        <pc:spChg chg="mod">
          <ac:chgData name="Glenn Edgar" userId="86eb6ecdb380a6c7" providerId="LiveId" clId="{73F82745-7170-41D5-881C-D93EF57BF5D1}" dt="2023-12-11T19:19:02.472" v="78685" actId="20577"/>
          <ac:spMkLst>
            <pc:docMk/>
            <pc:sldMk cId="626242678" sldId="673"/>
            <ac:spMk id="3" creationId="{AF9E4E95-8C32-8B74-2373-123EFADEC7DE}"/>
          </ac:spMkLst>
        </pc:spChg>
      </pc:sldChg>
      <pc:sldChg chg="modSp new del mod">
        <pc:chgData name="Glenn Edgar" userId="86eb6ecdb380a6c7" providerId="LiveId" clId="{73F82745-7170-41D5-881C-D93EF57BF5D1}" dt="2023-12-11T22:38:02.206" v="86114" actId="2696"/>
        <pc:sldMkLst>
          <pc:docMk/>
          <pc:sldMk cId="169205295" sldId="674"/>
        </pc:sldMkLst>
        <pc:spChg chg="mod">
          <ac:chgData name="Glenn Edgar" userId="86eb6ecdb380a6c7" providerId="LiveId" clId="{73F82745-7170-41D5-881C-D93EF57BF5D1}" dt="2023-12-11T19:52:28.743" v="79809" actId="20577"/>
          <ac:spMkLst>
            <pc:docMk/>
            <pc:sldMk cId="169205295" sldId="674"/>
            <ac:spMk id="2" creationId="{675D8C9C-9D50-DF85-F572-E1DEE87049EC}"/>
          </ac:spMkLst>
        </pc:spChg>
        <pc:spChg chg="mod">
          <ac:chgData name="Glenn Edgar" userId="86eb6ecdb380a6c7" providerId="LiveId" clId="{73F82745-7170-41D5-881C-D93EF57BF5D1}" dt="2023-12-11T19:51:00.875" v="79798" actId="20577"/>
          <ac:spMkLst>
            <pc:docMk/>
            <pc:sldMk cId="169205295" sldId="674"/>
            <ac:spMk id="3" creationId="{A43E025F-A404-9315-5C51-8440C3902FCF}"/>
          </ac:spMkLst>
        </pc:spChg>
      </pc:sldChg>
      <pc:sldChg chg="new del">
        <pc:chgData name="Glenn Edgar" userId="86eb6ecdb380a6c7" providerId="LiveId" clId="{73F82745-7170-41D5-881C-D93EF57BF5D1}" dt="2023-12-11T22:38:21.795" v="86117" actId="47"/>
        <pc:sldMkLst>
          <pc:docMk/>
          <pc:sldMk cId="2334513882" sldId="674"/>
        </pc:sldMkLst>
      </pc:sldChg>
      <pc:sldChg chg="addSp delSp modSp new del mod chgLayout">
        <pc:chgData name="Glenn Edgar" userId="86eb6ecdb380a6c7" providerId="LiveId" clId="{73F82745-7170-41D5-881C-D93EF57BF5D1}" dt="2023-12-11T20:20:31.912" v="80356" actId="2696"/>
        <pc:sldMkLst>
          <pc:docMk/>
          <pc:sldMk cId="465147646" sldId="675"/>
        </pc:sldMkLst>
        <pc:spChg chg="del">
          <ac:chgData name="Glenn Edgar" userId="86eb6ecdb380a6c7" providerId="LiveId" clId="{73F82745-7170-41D5-881C-D93EF57BF5D1}" dt="2023-12-11T20:20:22.495" v="80355" actId="700"/>
          <ac:spMkLst>
            <pc:docMk/>
            <pc:sldMk cId="465147646" sldId="675"/>
            <ac:spMk id="2" creationId="{7A56FD65-17C7-1A5F-20FF-89AEC9A23017}"/>
          </ac:spMkLst>
        </pc:spChg>
        <pc:spChg chg="mod ord">
          <ac:chgData name="Glenn Edgar" userId="86eb6ecdb380a6c7" providerId="LiveId" clId="{73F82745-7170-41D5-881C-D93EF57BF5D1}" dt="2023-12-11T20:20:22.495" v="80355" actId="700"/>
          <ac:spMkLst>
            <pc:docMk/>
            <pc:sldMk cId="465147646" sldId="675"/>
            <ac:spMk id="3" creationId="{874E2306-A8CD-5110-68B1-3B580BAC654F}"/>
          </ac:spMkLst>
        </pc:spChg>
        <pc:spChg chg="add mod ord">
          <ac:chgData name="Glenn Edgar" userId="86eb6ecdb380a6c7" providerId="LiveId" clId="{73F82745-7170-41D5-881C-D93EF57BF5D1}" dt="2023-12-11T20:20:22.495" v="80355" actId="700"/>
          <ac:spMkLst>
            <pc:docMk/>
            <pc:sldMk cId="465147646" sldId="675"/>
            <ac:spMk id="4" creationId="{F9FD9BA5-460F-7667-1E81-649C409159AA}"/>
          </ac:spMkLst>
        </pc:spChg>
      </pc:sldChg>
      <pc:sldChg chg="modSp add mod">
        <pc:chgData name="Glenn Edgar" userId="86eb6ecdb380a6c7" providerId="LiveId" clId="{73F82745-7170-41D5-881C-D93EF57BF5D1}" dt="2023-12-11T22:57:53.061" v="87687" actId="20577"/>
        <pc:sldMkLst>
          <pc:docMk/>
          <pc:sldMk cId="3130286526" sldId="675"/>
        </pc:sldMkLst>
        <pc:spChg chg="mod">
          <ac:chgData name="Glenn Edgar" userId="86eb6ecdb380a6c7" providerId="LiveId" clId="{73F82745-7170-41D5-881C-D93EF57BF5D1}" dt="2023-12-11T22:57:53.061" v="87687" actId="20577"/>
          <ac:spMkLst>
            <pc:docMk/>
            <pc:sldMk cId="3130286526" sldId="675"/>
            <ac:spMk id="2" creationId="{675D8C9C-9D50-DF85-F572-E1DEE87049EC}"/>
          </ac:spMkLst>
        </pc:spChg>
      </pc:sldChg>
      <pc:sldChg chg="modSp new del mod">
        <pc:chgData name="Glenn Edgar" userId="86eb6ecdb380a6c7" providerId="LiveId" clId="{73F82745-7170-41D5-881C-D93EF57BF5D1}" dt="2023-12-11T22:38:02.206" v="86114" actId="2696"/>
        <pc:sldMkLst>
          <pc:docMk/>
          <pc:sldMk cId="1120302807" sldId="676"/>
        </pc:sldMkLst>
        <pc:spChg chg="mod">
          <ac:chgData name="Glenn Edgar" userId="86eb6ecdb380a6c7" providerId="LiveId" clId="{73F82745-7170-41D5-881C-D93EF57BF5D1}" dt="2023-12-11T22:26:33.611" v="85180" actId="20577"/>
          <ac:spMkLst>
            <pc:docMk/>
            <pc:sldMk cId="1120302807" sldId="676"/>
            <ac:spMk id="3" creationId="{126B35CE-FD44-6BF2-8CB8-317CC4CAEC09}"/>
          </ac:spMkLst>
        </pc:spChg>
      </pc:sldChg>
      <pc:sldChg chg="modSp add mod">
        <pc:chgData name="Glenn Edgar" userId="86eb6ecdb380a6c7" providerId="LiveId" clId="{73F82745-7170-41D5-881C-D93EF57BF5D1}" dt="2023-12-11T23:02:53.661" v="87700" actId="20577"/>
        <pc:sldMkLst>
          <pc:docMk/>
          <pc:sldMk cId="1580335114" sldId="676"/>
        </pc:sldMkLst>
        <pc:spChg chg="mod">
          <ac:chgData name="Glenn Edgar" userId="86eb6ecdb380a6c7" providerId="LiveId" clId="{73F82745-7170-41D5-881C-D93EF57BF5D1}" dt="2023-12-11T23:02:53.661" v="87700" actId="20577"/>
          <ac:spMkLst>
            <pc:docMk/>
            <pc:sldMk cId="1580335114" sldId="676"/>
            <ac:spMk id="2" creationId="{E49A3F67-B215-59D5-3A1A-1FC76772E5C3}"/>
          </ac:spMkLst>
        </pc:spChg>
      </pc:sldChg>
      <pc:sldChg chg="modSp add mod">
        <pc:chgData name="Glenn Edgar" userId="86eb6ecdb380a6c7" providerId="LiveId" clId="{73F82745-7170-41D5-881C-D93EF57BF5D1}" dt="2023-12-11T23:02:30.692" v="87698" actId="20577"/>
        <pc:sldMkLst>
          <pc:docMk/>
          <pc:sldMk cId="1225291911" sldId="677"/>
        </pc:sldMkLst>
        <pc:spChg chg="mod">
          <ac:chgData name="Glenn Edgar" userId="86eb6ecdb380a6c7" providerId="LiveId" clId="{73F82745-7170-41D5-881C-D93EF57BF5D1}" dt="2023-12-11T23:02:30.692" v="87698" actId="20577"/>
          <ac:spMkLst>
            <pc:docMk/>
            <pc:sldMk cId="1225291911" sldId="677"/>
            <ac:spMk id="2" creationId="{917BF6CB-F5D0-C8EF-9670-7E0883C665A3}"/>
          </ac:spMkLst>
        </pc:spChg>
      </pc:sldChg>
      <pc:sldChg chg="addSp delSp modSp new del mod">
        <pc:chgData name="Glenn Edgar" userId="86eb6ecdb380a6c7" providerId="LiveId" clId="{73F82745-7170-41D5-881C-D93EF57BF5D1}" dt="2023-12-11T22:38:02.206" v="86114" actId="2696"/>
        <pc:sldMkLst>
          <pc:docMk/>
          <pc:sldMk cId="3707520182" sldId="677"/>
        </pc:sldMkLst>
        <pc:spChg chg="mod">
          <ac:chgData name="Glenn Edgar" userId="86eb6ecdb380a6c7" providerId="LiveId" clId="{73F82745-7170-41D5-881C-D93EF57BF5D1}" dt="2023-12-11T22:27:43.761" v="85384" actId="20577"/>
          <ac:spMkLst>
            <pc:docMk/>
            <pc:sldMk cId="3707520182" sldId="677"/>
            <ac:spMk id="3" creationId="{4AA522A2-0AD5-26CA-E2E8-ED1539A7DCD3}"/>
          </ac:spMkLst>
        </pc:spChg>
        <pc:spChg chg="add del">
          <ac:chgData name="Glenn Edgar" userId="86eb6ecdb380a6c7" providerId="LiveId" clId="{73F82745-7170-41D5-881C-D93EF57BF5D1}" dt="2023-12-11T20:20:05.799" v="80352" actId="22"/>
          <ac:spMkLst>
            <pc:docMk/>
            <pc:sldMk cId="3707520182" sldId="677"/>
            <ac:spMk id="5" creationId="{289EC995-4024-8C8F-95E7-0A3A72AA6E01}"/>
          </ac:spMkLst>
        </pc:spChg>
      </pc:sldChg>
      <pc:sldChg chg="modSp add mod">
        <pc:chgData name="Glenn Edgar" userId="86eb6ecdb380a6c7" providerId="LiveId" clId="{73F82745-7170-41D5-881C-D93EF57BF5D1}" dt="2023-12-11T23:32:45.684" v="88136" actId="27636"/>
        <pc:sldMkLst>
          <pc:docMk/>
          <pc:sldMk cId="260733105" sldId="678"/>
        </pc:sldMkLst>
        <pc:spChg chg="mod">
          <ac:chgData name="Glenn Edgar" userId="86eb6ecdb380a6c7" providerId="LiveId" clId="{73F82745-7170-41D5-881C-D93EF57BF5D1}" dt="2023-12-11T22:58:54.167" v="87689" actId="20577"/>
          <ac:spMkLst>
            <pc:docMk/>
            <pc:sldMk cId="260733105" sldId="678"/>
            <ac:spMk id="2" creationId="{0D7D47E2-2759-BDCC-7ED2-33E4B937B535}"/>
          </ac:spMkLst>
        </pc:spChg>
        <pc:spChg chg="mod">
          <ac:chgData name="Glenn Edgar" userId="86eb6ecdb380a6c7" providerId="LiveId" clId="{73F82745-7170-41D5-881C-D93EF57BF5D1}" dt="2023-12-11T23:32:45.684" v="88136" actId="27636"/>
          <ac:spMkLst>
            <pc:docMk/>
            <pc:sldMk cId="260733105" sldId="678"/>
            <ac:spMk id="3" creationId="{E2F829A0-9292-F21C-31CE-3C8AA8B012F5}"/>
          </ac:spMkLst>
        </pc:spChg>
      </pc:sldChg>
      <pc:sldChg chg="modSp new del mod ord">
        <pc:chgData name="Glenn Edgar" userId="86eb6ecdb380a6c7" providerId="LiveId" clId="{73F82745-7170-41D5-881C-D93EF57BF5D1}" dt="2023-12-11T22:38:02.206" v="86114" actId="2696"/>
        <pc:sldMkLst>
          <pc:docMk/>
          <pc:sldMk cId="304258511" sldId="678"/>
        </pc:sldMkLst>
        <pc:spChg chg="mod">
          <ac:chgData name="Glenn Edgar" userId="86eb6ecdb380a6c7" providerId="LiveId" clId="{73F82745-7170-41D5-881C-D93EF57BF5D1}" dt="2023-12-11T20:54:59.343" v="82223" actId="20577"/>
          <ac:spMkLst>
            <pc:docMk/>
            <pc:sldMk cId="304258511" sldId="678"/>
            <ac:spMk id="3" creationId="{E2F829A0-9292-F21C-31CE-3C8AA8B012F5}"/>
          </ac:spMkLst>
        </pc:spChg>
      </pc:sldChg>
      <pc:sldChg chg="addSp delSp modSp new del mod">
        <pc:chgData name="Glenn Edgar" userId="86eb6ecdb380a6c7" providerId="LiveId" clId="{73F82745-7170-41D5-881C-D93EF57BF5D1}" dt="2023-12-11T22:38:02.206" v="86114" actId="2696"/>
        <pc:sldMkLst>
          <pc:docMk/>
          <pc:sldMk cId="2345539977" sldId="679"/>
        </pc:sldMkLst>
        <pc:spChg chg="mod">
          <ac:chgData name="Glenn Edgar" userId="86eb6ecdb380a6c7" providerId="LiveId" clId="{73F82745-7170-41D5-881C-D93EF57BF5D1}" dt="2023-12-11T21:11:38.798" v="83378" actId="20577"/>
          <ac:spMkLst>
            <pc:docMk/>
            <pc:sldMk cId="2345539977" sldId="679"/>
            <ac:spMk id="3" creationId="{11CE1637-D42B-CB5F-DB92-3536A43BC368}"/>
          </ac:spMkLst>
        </pc:spChg>
        <pc:spChg chg="add del">
          <ac:chgData name="Glenn Edgar" userId="86eb6ecdb380a6c7" providerId="LiveId" clId="{73F82745-7170-41D5-881C-D93EF57BF5D1}" dt="2023-12-11T20:43:45.829" v="81305" actId="22"/>
          <ac:spMkLst>
            <pc:docMk/>
            <pc:sldMk cId="2345539977" sldId="679"/>
            <ac:spMk id="5" creationId="{14FE180C-14F5-7514-B38B-E82DCE4851C7}"/>
          </ac:spMkLst>
        </pc:spChg>
      </pc:sldChg>
      <pc:sldChg chg="modSp add mod">
        <pc:chgData name="Glenn Edgar" userId="86eb6ecdb380a6c7" providerId="LiveId" clId="{73F82745-7170-41D5-881C-D93EF57BF5D1}" dt="2023-12-11T23:00:07.668" v="87691" actId="20577"/>
        <pc:sldMkLst>
          <pc:docMk/>
          <pc:sldMk cId="3697837471" sldId="679"/>
        </pc:sldMkLst>
        <pc:spChg chg="mod">
          <ac:chgData name="Glenn Edgar" userId="86eb6ecdb380a6c7" providerId="LiveId" clId="{73F82745-7170-41D5-881C-D93EF57BF5D1}" dt="2023-12-11T23:00:07.668" v="87691" actId="20577"/>
          <ac:spMkLst>
            <pc:docMk/>
            <pc:sldMk cId="3697837471" sldId="679"/>
            <ac:spMk id="2" creationId="{2230CAAB-FD00-F9DB-9104-B0DB418300E7}"/>
          </ac:spMkLst>
        </pc:spChg>
        <pc:spChg chg="mod">
          <ac:chgData name="Glenn Edgar" userId="86eb6ecdb380a6c7" providerId="LiveId" clId="{73F82745-7170-41D5-881C-D93EF57BF5D1}" dt="2023-12-11T22:45:42.899" v="86866" actId="5793"/>
          <ac:spMkLst>
            <pc:docMk/>
            <pc:sldMk cId="3697837471" sldId="679"/>
            <ac:spMk id="3" creationId="{11CE1637-D42B-CB5F-DB92-3536A43BC368}"/>
          </ac:spMkLst>
        </pc:spChg>
      </pc:sldChg>
      <pc:sldChg chg="addSp delSp modSp new del mod">
        <pc:chgData name="Glenn Edgar" userId="86eb6ecdb380a6c7" providerId="LiveId" clId="{73F82745-7170-41D5-881C-D93EF57BF5D1}" dt="2023-12-11T22:38:02.206" v="86114" actId="2696"/>
        <pc:sldMkLst>
          <pc:docMk/>
          <pc:sldMk cId="1358408575" sldId="680"/>
        </pc:sldMkLst>
        <pc:spChg chg="mod">
          <ac:chgData name="Glenn Edgar" userId="86eb6ecdb380a6c7" providerId="LiveId" clId="{73F82745-7170-41D5-881C-D93EF57BF5D1}" dt="2023-12-11T21:16:20.394" v="83984" actId="20577"/>
          <ac:spMkLst>
            <pc:docMk/>
            <pc:sldMk cId="1358408575" sldId="680"/>
            <ac:spMk id="3" creationId="{8EDD595A-2BEF-9EB6-43D2-39CDF1D1774B}"/>
          </ac:spMkLst>
        </pc:spChg>
        <pc:spChg chg="add del">
          <ac:chgData name="Glenn Edgar" userId="86eb6ecdb380a6c7" providerId="LiveId" clId="{73F82745-7170-41D5-881C-D93EF57BF5D1}" dt="2023-12-11T20:58:12.054" v="82285" actId="22"/>
          <ac:spMkLst>
            <pc:docMk/>
            <pc:sldMk cId="1358408575" sldId="680"/>
            <ac:spMk id="5" creationId="{65DC0E96-757B-22CF-4B3E-8B0A35AA4AB8}"/>
          </ac:spMkLst>
        </pc:spChg>
      </pc:sldChg>
      <pc:sldChg chg="modSp add mod">
        <pc:chgData name="Glenn Edgar" userId="86eb6ecdb380a6c7" providerId="LiveId" clId="{73F82745-7170-41D5-881C-D93EF57BF5D1}" dt="2023-12-11T23:01:03.127" v="87694" actId="20577"/>
        <pc:sldMkLst>
          <pc:docMk/>
          <pc:sldMk cId="3488338382" sldId="680"/>
        </pc:sldMkLst>
        <pc:spChg chg="mod">
          <ac:chgData name="Glenn Edgar" userId="86eb6ecdb380a6c7" providerId="LiveId" clId="{73F82745-7170-41D5-881C-D93EF57BF5D1}" dt="2023-12-11T23:00:51.046" v="87692" actId="20577"/>
          <ac:spMkLst>
            <pc:docMk/>
            <pc:sldMk cId="3488338382" sldId="680"/>
            <ac:spMk id="2" creationId="{DD0264A0-A008-CF76-2D08-86C0BB5A728E}"/>
          </ac:spMkLst>
        </pc:spChg>
        <pc:spChg chg="mod">
          <ac:chgData name="Glenn Edgar" userId="86eb6ecdb380a6c7" providerId="LiveId" clId="{73F82745-7170-41D5-881C-D93EF57BF5D1}" dt="2023-12-11T23:01:03.127" v="87694" actId="20577"/>
          <ac:spMkLst>
            <pc:docMk/>
            <pc:sldMk cId="3488338382" sldId="680"/>
            <ac:spMk id="3" creationId="{8EDD595A-2BEF-9EB6-43D2-39CDF1D1774B}"/>
          </ac:spMkLst>
        </pc:spChg>
      </pc:sldChg>
      <pc:sldChg chg="modSp add mod">
        <pc:chgData name="Glenn Edgar" userId="86eb6ecdb380a6c7" providerId="LiveId" clId="{73F82745-7170-41D5-881C-D93EF57BF5D1}" dt="2023-12-11T23:04:02.604" v="87704" actId="313"/>
        <pc:sldMkLst>
          <pc:docMk/>
          <pc:sldMk cId="2483871264" sldId="681"/>
        </pc:sldMkLst>
        <pc:spChg chg="mod">
          <ac:chgData name="Glenn Edgar" userId="86eb6ecdb380a6c7" providerId="LiveId" clId="{73F82745-7170-41D5-881C-D93EF57BF5D1}" dt="2023-12-11T23:03:34.787" v="87702" actId="20577"/>
          <ac:spMkLst>
            <pc:docMk/>
            <pc:sldMk cId="2483871264" sldId="681"/>
            <ac:spMk id="2" creationId="{4666D110-09B1-D196-B8ED-D533F032C39B}"/>
          </ac:spMkLst>
        </pc:spChg>
        <pc:spChg chg="mod">
          <ac:chgData name="Glenn Edgar" userId="86eb6ecdb380a6c7" providerId="LiveId" clId="{73F82745-7170-41D5-881C-D93EF57BF5D1}" dt="2023-12-11T23:04:02.604" v="87704" actId="313"/>
          <ac:spMkLst>
            <pc:docMk/>
            <pc:sldMk cId="2483871264" sldId="681"/>
            <ac:spMk id="3" creationId="{8A07798F-37BE-2C98-D79F-105DC3514FA2}"/>
          </ac:spMkLst>
        </pc:spChg>
      </pc:sldChg>
      <pc:sldChg chg="modSp new del mod">
        <pc:chgData name="Glenn Edgar" userId="86eb6ecdb380a6c7" providerId="LiveId" clId="{73F82745-7170-41D5-881C-D93EF57BF5D1}" dt="2023-12-11T22:38:02.206" v="86114" actId="2696"/>
        <pc:sldMkLst>
          <pc:docMk/>
          <pc:sldMk cId="2522744706" sldId="681"/>
        </pc:sldMkLst>
        <pc:spChg chg="mod">
          <ac:chgData name="Glenn Edgar" userId="86eb6ecdb380a6c7" providerId="LiveId" clId="{73F82745-7170-41D5-881C-D93EF57BF5D1}" dt="2023-12-11T22:35:57.467" v="86111" actId="20577"/>
          <ac:spMkLst>
            <pc:docMk/>
            <pc:sldMk cId="2522744706" sldId="681"/>
            <ac:spMk id="3" creationId="{8A07798F-37BE-2C98-D79F-105DC3514FA2}"/>
          </ac:spMkLst>
        </pc:spChg>
      </pc:sldChg>
      <pc:sldChg chg="addSp delSp modSp new mod modClrScheme chgLayout">
        <pc:chgData name="Glenn Edgar" userId="86eb6ecdb380a6c7" providerId="LiveId" clId="{73F82745-7170-41D5-881C-D93EF57BF5D1}" dt="2023-12-11T23:31:34.381" v="88130" actId="20577"/>
        <pc:sldMkLst>
          <pc:docMk/>
          <pc:sldMk cId="1691778856" sldId="682"/>
        </pc:sldMkLst>
        <pc:spChg chg="mod ord">
          <ac:chgData name="Glenn Edgar" userId="86eb6ecdb380a6c7" providerId="LiveId" clId="{73F82745-7170-41D5-881C-D93EF57BF5D1}" dt="2023-12-11T23:31:34.381" v="88130" actId="20577"/>
          <ac:spMkLst>
            <pc:docMk/>
            <pc:sldMk cId="1691778856" sldId="682"/>
            <ac:spMk id="2" creationId="{9F4D94EF-0B89-4AFF-EC54-42E3F3A692E6}"/>
          </ac:spMkLst>
        </pc:spChg>
        <pc:spChg chg="del mod ord">
          <ac:chgData name="Glenn Edgar" userId="86eb6ecdb380a6c7" providerId="LiveId" clId="{73F82745-7170-41D5-881C-D93EF57BF5D1}" dt="2023-12-11T23:05:06.862" v="87707" actId="700"/>
          <ac:spMkLst>
            <pc:docMk/>
            <pc:sldMk cId="1691778856" sldId="682"/>
            <ac:spMk id="3" creationId="{367D2A00-730B-CE33-3E68-5DF39836B558}"/>
          </ac:spMkLst>
        </pc:spChg>
        <pc:spChg chg="add mod ord">
          <ac:chgData name="Glenn Edgar" userId="86eb6ecdb380a6c7" providerId="LiveId" clId="{73F82745-7170-41D5-881C-D93EF57BF5D1}" dt="2023-12-11T23:05:24.804" v="87730" actId="20577"/>
          <ac:spMkLst>
            <pc:docMk/>
            <pc:sldMk cId="1691778856" sldId="682"/>
            <ac:spMk id="4" creationId="{1DB2CCC8-3B43-D106-944C-D3B91A36915C}"/>
          </ac:spMkLst>
        </pc:spChg>
        <pc:spChg chg="add mod ord">
          <ac:chgData name="Glenn Edgar" userId="86eb6ecdb380a6c7" providerId="LiveId" clId="{73F82745-7170-41D5-881C-D93EF57BF5D1}" dt="2023-12-11T23:06:26.469" v="87754" actId="207"/>
          <ac:spMkLst>
            <pc:docMk/>
            <pc:sldMk cId="1691778856" sldId="682"/>
            <ac:spMk id="5" creationId="{9B6A86F2-26AB-5C23-7872-8D33DA2DDEE2}"/>
          </ac:spMkLst>
        </pc:spChg>
        <pc:spChg chg="add mod ord">
          <ac:chgData name="Glenn Edgar" userId="86eb6ecdb380a6c7" providerId="LiveId" clId="{73F82745-7170-41D5-881C-D93EF57BF5D1}" dt="2023-12-11T23:05:34.344" v="87736" actId="20577"/>
          <ac:spMkLst>
            <pc:docMk/>
            <pc:sldMk cId="1691778856" sldId="682"/>
            <ac:spMk id="6" creationId="{99B90B13-B6D9-FB60-37D5-1D6DCF526D97}"/>
          </ac:spMkLst>
        </pc:spChg>
        <pc:spChg chg="add mod ord">
          <ac:chgData name="Glenn Edgar" userId="86eb6ecdb380a6c7" providerId="LiveId" clId="{73F82745-7170-41D5-881C-D93EF57BF5D1}" dt="2023-12-11T23:08:18.673" v="87761" actId="20577"/>
          <ac:spMkLst>
            <pc:docMk/>
            <pc:sldMk cId="1691778856" sldId="682"/>
            <ac:spMk id="7" creationId="{5908D11A-23F4-A297-D03A-F788A97F8FB0}"/>
          </ac:spMkLst>
        </pc:spChg>
      </pc:sldChg>
      <pc:sldChg chg="modSp new mod">
        <pc:chgData name="Glenn Edgar" userId="86eb6ecdb380a6c7" providerId="LiveId" clId="{73F82745-7170-41D5-881C-D93EF57BF5D1}" dt="2023-12-11T23:31:10.974" v="88129" actId="255"/>
        <pc:sldMkLst>
          <pc:docMk/>
          <pc:sldMk cId="3406852805" sldId="683"/>
        </pc:sldMkLst>
        <pc:spChg chg="mod">
          <ac:chgData name="Glenn Edgar" userId="86eb6ecdb380a6c7" providerId="LiveId" clId="{73F82745-7170-41D5-881C-D93EF57BF5D1}" dt="2023-12-11T23:31:10.974" v="88129" actId="255"/>
          <ac:spMkLst>
            <pc:docMk/>
            <pc:sldMk cId="3406852805" sldId="683"/>
            <ac:spMk id="2" creationId="{9548DB32-EADD-26F0-726D-91DF1CB78EDB}"/>
          </ac:spMkLst>
        </pc:spChg>
        <pc:spChg chg="mod">
          <ac:chgData name="Glenn Edgar" userId="86eb6ecdb380a6c7" providerId="LiveId" clId="{73F82745-7170-41D5-881C-D93EF57BF5D1}" dt="2023-12-11T23:30:08.151" v="88030" actId="27636"/>
          <ac:spMkLst>
            <pc:docMk/>
            <pc:sldMk cId="3406852805" sldId="683"/>
            <ac:spMk id="3" creationId="{F70FA9A7-22CE-B83A-017B-EB88EAC76FE1}"/>
          </ac:spMkLst>
        </pc:spChg>
        <pc:spChg chg="mod">
          <ac:chgData name="Glenn Edgar" userId="86eb6ecdb380a6c7" providerId="LiveId" clId="{73F82745-7170-41D5-881C-D93EF57BF5D1}" dt="2023-12-11T23:27:32.593" v="87894" actId="20577"/>
          <ac:spMkLst>
            <pc:docMk/>
            <pc:sldMk cId="3406852805" sldId="683"/>
            <ac:spMk id="4" creationId="{CDD35221-02B7-0B8C-496D-3D0BCABED0B6}"/>
          </ac:spMkLst>
        </pc:spChg>
        <pc:spChg chg="mod">
          <ac:chgData name="Glenn Edgar" userId="86eb6ecdb380a6c7" providerId="LiveId" clId="{73F82745-7170-41D5-881C-D93EF57BF5D1}" dt="2023-12-11T23:30:21.014" v="88061" actId="20577"/>
          <ac:spMkLst>
            <pc:docMk/>
            <pc:sldMk cId="3406852805" sldId="683"/>
            <ac:spMk id="5" creationId="{2D1DBDED-2847-718B-37B1-8E050997D35F}"/>
          </ac:spMkLst>
        </pc:spChg>
        <pc:spChg chg="mod">
          <ac:chgData name="Glenn Edgar" userId="86eb6ecdb380a6c7" providerId="LiveId" clId="{73F82745-7170-41D5-881C-D93EF57BF5D1}" dt="2023-12-11T23:29:08.830" v="87932" actId="255"/>
          <ac:spMkLst>
            <pc:docMk/>
            <pc:sldMk cId="3406852805" sldId="683"/>
            <ac:spMk id="6" creationId="{04CF8C5C-E2CF-DD9E-C143-A29DB826F22D}"/>
          </ac:spMkLst>
        </pc:spChg>
      </pc:sldChg>
      <pc:sldChg chg="modSp new mod">
        <pc:chgData name="Glenn Edgar" userId="86eb6ecdb380a6c7" providerId="LiveId" clId="{73F82745-7170-41D5-881C-D93EF57BF5D1}" dt="2023-12-12T00:18:13.609" v="90602" actId="20577"/>
        <pc:sldMkLst>
          <pc:docMk/>
          <pc:sldMk cId="906659864" sldId="684"/>
        </pc:sldMkLst>
        <pc:spChg chg="mod">
          <ac:chgData name="Glenn Edgar" userId="86eb6ecdb380a6c7" providerId="LiveId" clId="{73F82745-7170-41D5-881C-D93EF57BF5D1}" dt="2023-12-12T00:18:13.609" v="90602" actId="20577"/>
          <ac:spMkLst>
            <pc:docMk/>
            <pc:sldMk cId="906659864" sldId="684"/>
            <ac:spMk id="2" creationId="{6E771EA7-28BB-C8B2-BEF5-EF17AB69AA44}"/>
          </ac:spMkLst>
        </pc:spChg>
        <pc:spChg chg="mod">
          <ac:chgData name="Glenn Edgar" userId="86eb6ecdb380a6c7" providerId="LiveId" clId="{73F82745-7170-41D5-881C-D93EF57BF5D1}" dt="2023-12-12T00:04:30.337" v="89849" actId="207"/>
          <ac:spMkLst>
            <pc:docMk/>
            <pc:sldMk cId="906659864" sldId="684"/>
            <ac:spMk id="3" creationId="{7348B484-6828-45EA-6880-5F4BD32ACE08}"/>
          </ac:spMkLst>
        </pc:spChg>
      </pc:sldChg>
      <pc:sldChg chg="modSp new mod">
        <pc:chgData name="Glenn Edgar" userId="86eb6ecdb380a6c7" providerId="LiveId" clId="{73F82745-7170-41D5-881C-D93EF57BF5D1}" dt="2023-12-12T00:16:47.076" v="90600" actId="20577"/>
        <pc:sldMkLst>
          <pc:docMk/>
          <pc:sldMk cId="4089062830" sldId="685"/>
        </pc:sldMkLst>
        <pc:spChg chg="mod">
          <ac:chgData name="Glenn Edgar" userId="86eb6ecdb380a6c7" providerId="LiveId" clId="{73F82745-7170-41D5-881C-D93EF57BF5D1}" dt="2023-12-12T00:16:37.694" v="90589" actId="20577"/>
          <ac:spMkLst>
            <pc:docMk/>
            <pc:sldMk cId="4089062830" sldId="685"/>
            <ac:spMk id="2" creationId="{8117B690-131B-6D11-B4DC-4C5EF20675FF}"/>
          </ac:spMkLst>
        </pc:spChg>
        <pc:spChg chg="mod">
          <ac:chgData name="Glenn Edgar" userId="86eb6ecdb380a6c7" providerId="LiveId" clId="{73F82745-7170-41D5-881C-D93EF57BF5D1}" dt="2023-12-12T00:16:47.076" v="90600" actId="20577"/>
          <ac:spMkLst>
            <pc:docMk/>
            <pc:sldMk cId="4089062830" sldId="685"/>
            <ac:spMk id="3" creationId="{855CBF63-A44F-F121-A254-6813F9B498F9}"/>
          </ac:spMkLst>
        </pc:spChg>
      </pc:sldChg>
      <pc:sldChg chg="modSp new mod">
        <pc:chgData name="Glenn Edgar" userId="86eb6ecdb380a6c7" providerId="LiveId" clId="{73F82745-7170-41D5-881C-D93EF57BF5D1}" dt="2023-12-12T22:44:14.256" v="101942" actId="20577"/>
        <pc:sldMkLst>
          <pc:docMk/>
          <pc:sldMk cId="3435151793" sldId="686"/>
        </pc:sldMkLst>
        <pc:spChg chg="mod">
          <ac:chgData name="Glenn Edgar" userId="86eb6ecdb380a6c7" providerId="LiveId" clId="{73F82745-7170-41D5-881C-D93EF57BF5D1}" dt="2023-12-12T22:44:14.256" v="101942" actId="20577"/>
          <ac:spMkLst>
            <pc:docMk/>
            <pc:sldMk cId="3435151793" sldId="686"/>
            <ac:spMk id="2" creationId="{57051E4F-E1CD-825D-A401-44DC11B94390}"/>
          </ac:spMkLst>
        </pc:spChg>
        <pc:spChg chg="mod">
          <ac:chgData name="Glenn Edgar" userId="86eb6ecdb380a6c7" providerId="LiveId" clId="{73F82745-7170-41D5-881C-D93EF57BF5D1}" dt="2023-12-12T22:10:12.850" v="99634" actId="20577"/>
          <ac:spMkLst>
            <pc:docMk/>
            <pc:sldMk cId="3435151793" sldId="686"/>
            <ac:spMk id="3" creationId="{551C9318-ADE8-574F-1EF1-466C763D229D}"/>
          </ac:spMkLst>
        </pc:spChg>
      </pc:sldChg>
      <pc:sldChg chg="addSp delSp modSp new del mod modClrScheme chgLayout">
        <pc:chgData name="Glenn Edgar" userId="86eb6ecdb380a6c7" providerId="LiveId" clId="{73F82745-7170-41D5-881C-D93EF57BF5D1}" dt="2023-12-12T22:23:09.274" v="100893" actId="2696"/>
        <pc:sldMkLst>
          <pc:docMk/>
          <pc:sldMk cId="3516832028" sldId="687"/>
        </pc:sldMkLst>
        <pc:spChg chg="del mod ord">
          <ac:chgData name="Glenn Edgar" userId="86eb6ecdb380a6c7" providerId="LiveId" clId="{73F82745-7170-41D5-881C-D93EF57BF5D1}" dt="2023-12-12T00:46:20.346" v="91963" actId="700"/>
          <ac:spMkLst>
            <pc:docMk/>
            <pc:sldMk cId="3516832028" sldId="687"/>
            <ac:spMk id="2" creationId="{957163CD-6F4F-FF1F-999E-AC17DC49CA86}"/>
          </ac:spMkLst>
        </pc:spChg>
        <pc:spChg chg="del mod ord">
          <ac:chgData name="Glenn Edgar" userId="86eb6ecdb380a6c7" providerId="LiveId" clId="{73F82745-7170-41D5-881C-D93EF57BF5D1}" dt="2023-12-12T00:46:20.346" v="91963" actId="700"/>
          <ac:spMkLst>
            <pc:docMk/>
            <pc:sldMk cId="3516832028" sldId="687"/>
            <ac:spMk id="3" creationId="{D96561A1-3344-159A-C9FE-447AB6BD6CAA}"/>
          </ac:spMkLst>
        </pc:spChg>
        <pc:spChg chg="add mod ord">
          <ac:chgData name="Glenn Edgar" userId="86eb6ecdb380a6c7" providerId="LiveId" clId="{73F82745-7170-41D5-881C-D93EF57BF5D1}" dt="2023-12-12T00:46:20.346" v="91963" actId="700"/>
          <ac:spMkLst>
            <pc:docMk/>
            <pc:sldMk cId="3516832028" sldId="687"/>
            <ac:spMk id="4" creationId="{DEBEC206-D3AB-F4DD-E64C-4F4BDECE291D}"/>
          </ac:spMkLst>
        </pc:spChg>
        <pc:spChg chg="add mod ord">
          <ac:chgData name="Glenn Edgar" userId="86eb6ecdb380a6c7" providerId="LiveId" clId="{73F82745-7170-41D5-881C-D93EF57BF5D1}" dt="2023-12-12T00:56:56.440" v="92837" actId="20577"/>
          <ac:spMkLst>
            <pc:docMk/>
            <pc:sldMk cId="3516832028" sldId="687"/>
            <ac:spMk id="5" creationId="{9E9AD337-D083-9BE4-F589-38651DF4E550}"/>
          </ac:spMkLst>
        </pc:spChg>
        <pc:spChg chg="add mod ord">
          <ac:chgData name="Glenn Edgar" userId="86eb6ecdb380a6c7" providerId="LiveId" clId="{73F82745-7170-41D5-881C-D93EF57BF5D1}" dt="2023-12-12T00:46:36.396" v="91967" actId="207"/>
          <ac:spMkLst>
            <pc:docMk/>
            <pc:sldMk cId="3516832028" sldId="687"/>
            <ac:spMk id="6" creationId="{D976F2FB-429E-CDA6-02FD-90E78280577F}"/>
          </ac:spMkLst>
        </pc:spChg>
      </pc:sldChg>
      <pc:sldChg chg="modSp new mod">
        <pc:chgData name="Glenn Edgar" userId="86eb6ecdb380a6c7" providerId="LiveId" clId="{73F82745-7170-41D5-881C-D93EF57BF5D1}" dt="2023-12-12T22:39:45.491" v="101929" actId="20577"/>
        <pc:sldMkLst>
          <pc:docMk/>
          <pc:sldMk cId="1356045173" sldId="688"/>
        </pc:sldMkLst>
        <pc:spChg chg="mod">
          <ac:chgData name="Glenn Edgar" userId="86eb6ecdb380a6c7" providerId="LiveId" clId="{73F82745-7170-41D5-881C-D93EF57BF5D1}" dt="2023-12-12T22:39:45.491" v="101929" actId="20577"/>
          <ac:spMkLst>
            <pc:docMk/>
            <pc:sldMk cId="1356045173" sldId="688"/>
            <ac:spMk id="2" creationId="{7F5C1AFF-4EA9-D0AB-D6D3-E98000C937FC}"/>
          </ac:spMkLst>
        </pc:spChg>
        <pc:spChg chg="mod">
          <ac:chgData name="Glenn Edgar" userId="86eb6ecdb380a6c7" providerId="LiveId" clId="{73F82745-7170-41D5-881C-D93EF57BF5D1}" dt="2023-12-12T20:14:43.386" v="95283" actId="20577"/>
          <ac:spMkLst>
            <pc:docMk/>
            <pc:sldMk cId="1356045173" sldId="688"/>
            <ac:spMk id="3" creationId="{99A6AF0C-3ADD-0C47-E87A-EE48FB83ABD3}"/>
          </ac:spMkLst>
        </pc:spChg>
      </pc:sldChg>
      <pc:sldChg chg="addSp modSp new mod modClrScheme chgLayout">
        <pc:chgData name="Glenn Edgar" userId="86eb6ecdb380a6c7" providerId="LiveId" clId="{73F82745-7170-41D5-881C-D93EF57BF5D1}" dt="2023-12-12T22:37:00.714" v="101918" actId="20577"/>
        <pc:sldMkLst>
          <pc:docMk/>
          <pc:sldMk cId="2482725579" sldId="689"/>
        </pc:sldMkLst>
        <pc:spChg chg="mod ord">
          <ac:chgData name="Glenn Edgar" userId="86eb6ecdb380a6c7" providerId="LiveId" clId="{73F82745-7170-41D5-881C-D93EF57BF5D1}" dt="2023-12-12T22:37:00.714" v="101918" actId="20577"/>
          <ac:spMkLst>
            <pc:docMk/>
            <pc:sldMk cId="2482725579" sldId="689"/>
            <ac:spMk id="2" creationId="{428341A5-EA22-9BFC-8B0F-5FD86C85DF08}"/>
          </ac:spMkLst>
        </pc:spChg>
        <pc:spChg chg="mod ord">
          <ac:chgData name="Glenn Edgar" userId="86eb6ecdb380a6c7" providerId="LiveId" clId="{73F82745-7170-41D5-881C-D93EF57BF5D1}" dt="2023-12-12T19:57:17.350" v="94009" actId="20577"/>
          <ac:spMkLst>
            <pc:docMk/>
            <pc:sldMk cId="2482725579" sldId="689"/>
            <ac:spMk id="3" creationId="{6A34DF8C-F83B-57F7-DBF2-EAFB62362C5D}"/>
          </ac:spMkLst>
        </pc:spChg>
        <pc:spChg chg="add mod ord">
          <ac:chgData name="Glenn Edgar" userId="86eb6ecdb380a6c7" providerId="LiveId" clId="{73F82745-7170-41D5-881C-D93EF57BF5D1}" dt="2023-12-12T19:56:11.003" v="93896" actId="20577"/>
          <ac:spMkLst>
            <pc:docMk/>
            <pc:sldMk cId="2482725579" sldId="689"/>
            <ac:spMk id="4" creationId="{893DED59-E9FD-F9AC-BE4E-516254C6BA67}"/>
          </ac:spMkLst>
        </pc:spChg>
      </pc:sldChg>
      <pc:sldChg chg="addSp delSp modSp new mod modClrScheme chgLayout">
        <pc:chgData name="Glenn Edgar" userId="86eb6ecdb380a6c7" providerId="LiveId" clId="{73F82745-7170-41D5-881C-D93EF57BF5D1}" dt="2023-12-12T22:38:18.939" v="101925" actId="20577"/>
        <pc:sldMkLst>
          <pc:docMk/>
          <pc:sldMk cId="2902225627" sldId="690"/>
        </pc:sldMkLst>
        <pc:spChg chg="mod ord">
          <ac:chgData name="Glenn Edgar" userId="86eb6ecdb380a6c7" providerId="LiveId" clId="{73F82745-7170-41D5-881C-D93EF57BF5D1}" dt="2023-12-12T22:38:18.939" v="101925" actId="20577"/>
          <ac:spMkLst>
            <pc:docMk/>
            <pc:sldMk cId="2902225627" sldId="690"/>
            <ac:spMk id="2" creationId="{F6ED201D-9974-D42E-F593-E7C8FBF55553}"/>
          </ac:spMkLst>
        </pc:spChg>
        <pc:spChg chg="mod ord">
          <ac:chgData name="Glenn Edgar" userId="86eb6ecdb380a6c7" providerId="LiveId" clId="{73F82745-7170-41D5-881C-D93EF57BF5D1}" dt="2023-12-12T20:31:08.123" v="95535" actId="27636"/>
          <ac:spMkLst>
            <pc:docMk/>
            <pc:sldMk cId="2902225627" sldId="690"/>
            <ac:spMk id="3" creationId="{F4539D3F-91DC-4213-3230-B0C8935E366F}"/>
          </ac:spMkLst>
        </pc:spChg>
        <pc:spChg chg="add del mod ord">
          <ac:chgData name="Glenn Edgar" userId="86eb6ecdb380a6c7" providerId="LiveId" clId="{73F82745-7170-41D5-881C-D93EF57BF5D1}" dt="2023-12-12T20:00:51.219" v="94291" actId="478"/>
          <ac:spMkLst>
            <pc:docMk/>
            <pc:sldMk cId="2902225627" sldId="690"/>
            <ac:spMk id="4" creationId="{FB53678F-50EC-077C-0EA2-04D644EC2435}"/>
          </ac:spMkLst>
        </pc:spChg>
        <pc:spChg chg="add mod">
          <ac:chgData name="Glenn Edgar" userId="86eb6ecdb380a6c7" providerId="LiveId" clId="{73F82745-7170-41D5-881C-D93EF57BF5D1}" dt="2023-12-12T20:05:37.957" v="94398" actId="1076"/>
          <ac:spMkLst>
            <pc:docMk/>
            <pc:sldMk cId="2902225627" sldId="690"/>
            <ac:spMk id="5" creationId="{7DBCEDB6-9040-FF11-6A0C-B658982DBE55}"/>
          </ac:spMkLst>
        </pc:spChg>
        <pc:spChg chg="add mod">
          <ac:chgData name="Glenn Edgar" userId="86eb6ecdb380a6c7" providerId="LiveId" clId="{73F82745-7170-41D5-881C-D93EF57BF5D1}" dt="2023-12-12T20:05:37.957" v="94398" actId="1076"/>
          <ac:spMkLst>
            <pc:docMk/>
            <pc:sldMk cId="2902225627" sldId="690"/>
            <ac:spMk id="6" creationId="{D55ED503-77B8-9FB5-4A1C-FDF983A5D57F}"/>
          </ac:spMkLst>
        </pc:spChg>
        <pc:spChg chg="add mod">
          <ac:chgData name="Glenn Edgar" userId="86eb6ecdb380a6c7" providerId="LiveId" clId="{73F82745-7170-41D5-881C-D93EF57BF5D1}" dt="2023-12-12T20:05:37.957" v="94398" actId="1076"/>
          <ac:spMkLst>
            <pc:docMk/>
            <pc:sldMk cId="2902225627" sldId="690"/>
            <ac:spMk id="7" creationId="{C2B37FD8-C71A-4A88-BB39-286AA987CC28}"/>
          </ac:spMkLst>
        </pc:spChg>
        <pc:spChg chg="add mod">
          <ac:chgData name="Glenn Edgar" userId="86eb6ecdb380a6c7" providerId="LiveId" clId="{73F82745-7170-41D5-881C-D93EF57BF5D1}" dt="2023-12-12T20:05:37.957" v="94398" actId="1076"/>
          <ac:spMkLst>
            <pc:docMk/>
            <pc:sldMk cId="2902225627" sldId="690"/>
            <ac:spMk id="8" creationId="{3FFFF725-0DDE-B55D-8F2E-E55867B65BB5}"/>
          </ac:spMkLst>
        </pc:spChg>
        <pc:spChg chg="add del mod">
          <ac:chgData name="Glenn Edgar" userId="86eb6ecdb380a6c7" providerId="LiveId" clId="{73F82745-7170-41D5-881C-D93EF57BF5D1}" dt="2023-12-12T20:05:17.747" v="94397"/>
          <ac:spMkLst>
            <pc:docMk/>
            <pc:sldMk cId="2902225627" sldId="690"/>
            <ac:spMk id="13" creationId="{FF850623-2316-EBF8-4BAA-6F135128163C}"/>
          </ac:spMkLst>
        </pc:spChg>
        <pc:spChg chg="add mod">
          <ac:chgData name="Glenn Edgar" userId="86eb6ecdb380a6c7" providerId="LiveId" clId="{73F82745-7170-41D5-881C-D93EF57BF5D1}" dt="2023-12-12T20:05:57.389" v="94407" actId="255"/>
          <ac:spMkLst>
            <pc:docMk/>
            <pc:sldMk cId="2902225627" sldId="690"/>
            <ac:spMk id="14" creationId="{F49E8EA6-05F5-647F-DACF-147DB936028B}"/>
          </ac:spMkLst>
        </pc:spChg>
        <pc:spChg chg="add mod">
          <ac:chgData name="Glenn Edgar" userId="86eb6ecdb380a6c7" providerId="LiveId" clId="{73F82745-7170-41D5-881C-D93EF57BF5D1}" dt="2023-12-12T20:06:26.767" v="94415" actId="1076"/>
          <ac:spMkLst>
            <pc:docMk/>
            <pc:sldMk cId="2902225627" sldId="690"/>
            <ac:spMk id="15" creationId="{789D8AB8-B98C-43FB-D75A-713F8D031593}"/>
          </ac:spMkLst>
        </pc:spChg>
        <pc:spChg chg="add del mod">
          <ac:chgData name="Glenn Edgar" userId="86eb6ecdb380a6c7" providerId="LiveId" clId="{73F82745-7170-41D5-881C-D93EF57BF5D1}" dt="2023-12-12T20:09:48.840" v="94671" actId="478"/>
          <ac:spMkLst>
            <pc:docMk/>
            <pc:sldMk cId="2902225627" sldId="690"/>
            <ac:spMk id="16" creationId="{7C3C9D94-A375-95E6-0D08-E0DF6BAF45FA}"/>
          </ac:spMkLst>
        </pc:spChg>
        <pc:cxnChg chg="add mod">
          <ac:chgData name="Glenn Edgar" userId="86eb6ecdb380a6c7" providerId="LiveId" clId="{73F82745-7170-41D5-881C-D93EF57BF5D1}" dt="2023-12-12T20:05:37.957" v="94398" actId="1076"/>
          <ac:cxnSpMkLst>
            <pc:docMk/>
            <pc:sldMk cId="2902225627" sldId="690"/>
            <ac:cxnSpMk id="10" creationId="{C25E1FD1-AF15-E660-8228-545938FDB8C2}"/>
          </ac:cxnSpMkLst>
        </pc:cxnChg>
        <pc:cxnChg chg="add mod">
          <ac:chgData name="Glenn Edgar" userId="86eb6ecdb380a6c7" providerId="LiveId" clId="{73F82745-7170-41D5-881C-D93EF57BF5D1}" dt="2023-12-12T20:05:37.957" v="94398" actId="1076"/>
          <ac:cxnSpMkLst>
            <pc:docMk/>
            <pc:sldMk cId="2902225627" sldId="690"/>
            <ac:cxnSpMk id="12" creationId="{C1108957-FC0E-4CA6-5688-CF718FFA497C}"/>
          </ac:cxnSpMkLst>
        </pc:cxnChg>
      </pc:sldChg>
      <pc:sldChg chg="modSp new mod">
        <pc:chgData name="Glenn Edgar" userId="86eb6ecdb380a6c7" providerId="LiveId" clId="{73F82745-7170-41D5-881C-D93EF57BF5D1}" dt="2023-12-12T22:40:30.127" v="101931" actId="20577"/>
        <pc:sldMkLst>
          <pc:docMk/>
          <pc:sldMk cId="1248400580" sldId="691"/>
        </pc:sldMkLst>
        <pc:spChg chg="mod">
          <ac:chgData name="Glenn Edgar" userId="86eb6ecdb380a6c7" providerId="LiveId" clId="{73F82745-7170-41D5-881C-D93EF57BF5D1}" dt="2023-12-12T22:40:30.127" v="101931" actId="20577"/>
          <ac:spMkLst>
            <pc:docMk/>
            <pc:sldMk cId="1248400580" sldId="691"/>
            <ac:spMk id="2" creationId="{39934787-F171-90EC-E868-E066CCC2DD7B}"/>
          </ac:spMkLst>
        </pc:spChg>
        <pc:spChg chg="mod">
          <ac:chgData name="Glenn Edgar" userId="86eb6ecdb380a6c7" providerId="LiveId" clId="{73F82745-7170-41D5-881C-D93EF57BF5D1}" dt="2023-12-12T21:11:16.050" v="97959" actId="20577"/>
          <ac:spMkLst>
            <pc:docMk/>
            <pc:sldMk cId="1248400580" sldId="691"/>
            <ac:spMk id="3" creationId="{501D7F7D-4B6B-AFB3-8A7B-09DE2E7E41BB}"/>
          </ac:spMkLst>
        </pc:spChg>
      </pc:sldChg>
      <pc:sldChg chg="modSp new mod">
        <pc:chgData name="Glenn Edgar" userId="86eb6ecdb380a6c7" providerId="LiveId" clId="{73F82745-7170-41D5-881C-D93EF57BF5D1}" dt="2023-12-12T22:43:39.540" v="101940" actId="20577"/>
        <pc:sldMkLst>
          <pc:docMk/>
          <pc:sldMk cId="4017027293" sldId="692"/>
        </pc:sldMkLst>
        <pc:spChg chg="mod">
          <ac:chgData name="Glenn Edgar" userId="86eb6ecdb380a6c7" providerId="LiveId" clId="{73F82745-7170-41D5-881C-D93EF57BF5D1}" dt="2023-12-12T22:43:39.540" v="101940" actId="20577"/>
          <ac:spMkLst>
            <pc:docMk/>
            <pc:sldMk cId="4017027293" sldId="692"/>
            <ac:spMk id="2" creationId="{8E6F517C-0F36-34FB-8205-18394D1C7E3B}"/>
          </ac:spMkLst>
        </pc:spChg>
        <pc:spChg chg="mod">
          <ac:chgData name="Glenn Edgar" userId="86eb6ecdb380a6c7" providerId="LiveId" clId="{73F82745-7170-41D5-881C-D93EF57BF5D1}" dt="2023-12-12T21:24:29.163" v="98660" actId="14"/>
          <ac:spMkLst>
            <pc:docMk/>
            <pc:sldMk cId="4017027293" sldId="692"/>
            <ac:spMk id="3" creationId="{4A5F6267-54FA-E28B-905F-E0C63AB77633}"/>
          </ac:spMkLst>
        </pc:spChg>
      </pc:sldChg>
      <pc:sldChg chg="addSp delSp modSp new mod">
        <pc:chgData name="Glenn Edgar" userId="86eb6ecdb380a6c7" providerId="LiveId" clId="{73F82745-7170-41D5-881C-D93EF57BF5D1}" dt="2023-12-12T22:46:18.109" v="101946" actId="20577"/>
        <pc:sldMkLst>
          <pc:docMk/>
          <pc:sldMk cId="676993741" sldId="693"/>
        </pc:sldMkLst>
        <pc:spChg chg="mod">
          <ac:chgData name="Glenn Edgar" userId="86eb6ecdb380a6c7" providerId="LiveId" clId="{73F82745-7170-41D5-881C-D93EF57BF5D1}" dt="2023-12-12T22:46:18.109" v="101946" actId="20577"/>
          <ac:spMkLst>
            <pc:docMk/>
            <pc:sldMk cId="676993741" sldId="693"/>
            <ac:spMk id="2" creationId="{01DA47BD-C1E6-1469-0C77-650EE67B6053}"/>
          </ac:spMkLst>
        </pc:spChg>
        <pc:spChg chg="mod">
          <ac:chgData name="Glenn Edgar" userId="86eb6ecdb380a6c7" providerId="LiveId" clId="{73F82745-7170-41D5-881C-D93EF57BF5D1}" dt="2023-12-12T21:21:58.333" v="98566" actId="15"/>
          <ac:spMkLst>
            <pc:docMk/>
            <pc:sldMk cId="676993741" sldId="693"/>
            <ac:spMk id="3" creationId="{9CA57ABA-9980-8BC8-C8C3-355595B54234}"/>
          </ac:spMkLst>
        </pc:spChg>
        <pc:spChg chg="add del">
          <ac:chgData name="Glenn Edgar" userId="86eb6ecdb380a6c7" providerId="LiveId" clId="{73F82745-7170-41D5-881C-D93EF57BF5D1}" dt="2023-12-12T20:53:28.057" v="96724" actId="22"/>
          <ac:spMkLst>
            <pc:docMk/>
            <pc:sldMk cId="676993741" sldId="693"/>
            <ac:spMk id="5" creationId="{146CAB24-AA78-003D-684F-A20303AF5E77}"/>
          </ac:spMkLst>
        </pc:spChg>
      </pc:sldChg>
      <pc:sldChg chg="modSp new mod">
        <pc:chgData name="Glenn Edgar" userId="86eb6ecdb380a6c7" providerId="LiveId" clId="{73F82745-7170-41D5-881C-D93EF57BF5D1}" dt="2023-12-12T22:44:58.532" v="101943" actId="20577"/>
        <pc:sldMkLst>
          <pc:docMk/>
          <pc:sldMk cId="3565110711" sldId="694"/>
        </pc:sldMkLst>
        <pc:spChg chg="mod">
          <ac:chgData name="Glenn Edgar" userId="86eb6ecdb380a6c7" providerId="LiveId" clId="{73F82745-7170-41D5-881C-D93EF57BF5D1}" dt="2023-12-12T22:44:58.532" v="101943" actId="20577"/>
          <ac:spMkLst>
            <pc:docMk/>
            <pc:sldMk cId="3565110711" sldId="694"/>
            <ac:spMk id="2" creationId="{EDCCCAB5-F5B7-C5B5-4031-2C7565B97E2F}"/>
          </ac:spMkLst>
        </pc:spChg>
        <pc:spChg chg="mod">
          <ac:chgData name="Glenn Edgar" userId="86eb6ecdb380a6c7" providerId="LiveId" clId="{73F82745-7170-41D5-881C-D93EF57BF5D1}" dt="2023-12-12T22:18:40.300" v="100523" actId="20577"/>
          <ac:spMkLst>
            <pc:docMk/>
            <pc:sldMk cId="3565110711" sldId="694"/>
            <ac:spMk id="3" creationId="{7409A833-A613-2DEE-8B97-84F8EED05424}"/>
          </ac:spMkLst>
        </pc:spChg>
      </pc:sldChg>
      <pc:sldChg chg="modSp new del mod">
        <pc:chgData name="Glenn Edgar" userId="86eb6ecdb380a6c7" providerId="LiveId" clId="{73F82745-7170-41D5-881C-D93EF57BF5D1}" dt="2023-12-12T22:23:16.849" v="100894" actId="2696"/>
        <pc:sldMkLst>
          <pc:docMk/>
          <pc:sldMk cId="1917544204" sldId="695"/>
        </pc:sldMkLst>
        <pc:spChg chg="mod">
          <ac:chgData name="Glenn Edgar" userId="86eb6ecdb380a6c7" providerId="LiveId" clId="{73F82745-7170-41D5-881C-D93EF57BF5D1}" dt="2023-12-12T22:19:02.182" v="100525"/>
          <ac:spMkLst>
            <pc:docMk/>
            <pc:sldMk cId="1917544204" sldId="695"/>
            <ac:spMk id="2" creationId="{8F9DD936-18E1-F399-DDA6-997FDAB07446}"/>
          </ac:spMkLst>
        </pc:spChg>
        <pc:spChg chg="mod">
          <ac:chgData name="Glenn Edgar" userId="86eb6ecdb380a6c7" providerId="LiveId" clId="{73F82745-7170-41D5-881C-D93EF57BF5D1}" dt="2023-12-12T22:22:07.014" v="100835" actId="6549"/>
          <ac:spMkLst>
            <pc:docMk/>
            <pc:sldMk cId="1917544204" sldId="695"/>
            <ac:spMk id="3" creationId="{73CD01E9-6C2B-61A3-F2E6-09E13F54872F}"/>
          </ac:spMkLst>
        </pc:spChg>
      </pc:sldChg>
      <pc:sldChg chg="modSp new mod">
        <pc:chgData name="Glenn Edgar" userId="86eb6ecdb380a6c7" providerId="LiveId" clId="{73F82745-7170-41D5-881C-D93EF57BF5D1}" dt="2023-12-12T22:45:36.824" v="101945" actId="20577"/>
        <pc:sldMkLst>
          <pc:docMk/>
          <pc:sldMk cId="3985764224" sldId="696"/>
        </pc:sldMkLst>
        <pc:spChg chg="mod">
          <ac:chgData name="Glenn Edgar" userId="86eb6ecdb380a6c7" providerId="LiveId" clId="{73F82745-7170-41D5-881C-D93EF57BF5D1}" dt="2023-12-12T22:45:36.824" v="101945" actId="20577"/>
          <ac:spMkLst>
            <pc:docMk/>
            <pc:sldMk cId="3985764224" sldId="696"/>
            <ac:spMk id="2" creationId="{EB6E527B-C5EB-AD91-4492-E1AF0552FCEE}"/>
          </ac:spMkLst>
        </pc:spChg>
        <pc:spChg chg="mod">
          <ac:chgData name="Glenn Edgar" userId="86eb6ecdb380a6c7" providerId="LiveId" clId="{73F82745-7170-41D5-881C-D93EF57BF5D1}" dt="2023-12-12T22:34:56.681" v="101914" actId="20577"/>
          <ac:spMkLst>
            <pc:docMk/>
            <pc:sldMk cId="3985764224" sldId="696"/>
            <ac:spMk id="3" creationId="{FC7F0BFC-FF40-695F-6649-359BA0C35253}"/>
          </ac:spMkLst>
        </pc:spChg>
      </pc:sldChg>
      <pc:sldChg chg="addSp delSp modSp new mod modClrScheme chgLayout">
        <pc:chgData name="Glenn Edgar" userId="86eb6ecdb380a6c7" providerId="LiveId" clId="{73F82745-7170-41D5-881C-D93EF57BF5D1}" dt="2023-12-12T23:06:08.335" v="102686" actId="20577"/>
        <pc:sldMkLst>
          <pc:docMk/>
          <pc:sldMk cId="990588365" sldId="697"/>
        </pc:sldMkLst>
        <pc:spChg chg="mod ord">
          <ac:chgData name="Glenn Edgar" userId="86eb6ecdb380a6c7" providerId="LiveId" clId="{73F82745-7170-41D5-881C-D93EF57BF5D1}" dt="2023-12-12T23:05:22.416" v="102667" actId="20577"/>
          <ac:spMkLst>
            <pc:docMk/>
            <pc:sldMk cId="990588365" sldId="697"/>
            <ac:spMk id="2" creationId="{41B00391-6EC9-E495-A303-84502DB27F13}"/>
          </ac:spMkLst>
        </pc:spChg>
        <pc:spChg chg="del mod ord">
          <ac:chgData name="Glenn Edgar" userId="86eb6ecdb380a6c7" providerId="LiveId" clId="{73F82745-7170-41D5-881C-D93EF57BF5D1}" dt="2023-12-12T22:50:01.074" v="101950" actId="700"/>
          <ac:spMkLst>
            <pc:docMk/>
            <pc:sldMk cId="990588365" sldId="697"/>
            <ac:spMk id="3" creationId="{21F51244-DFFC-B5A8-5D6B-DFE26A586046}"/>
          </ac:spMkLst>
        </pc:spChg>
        <pc:spChg chg="add mod ord">
          <ac:chgData name="Glenn Edgar" userId="86eb6ecdb380a6c7" providerId="LiveId" clId="{73F82745-7170-41D5-881C-D93EF57BF5D1}" dt="2023-12-12T23:02:23.216" v="102615" actId="20577"/>
          <ac:spMkLst>
            <pc:docMk/>
            <pc:sldMk cId="990588365" sldId="697"/>
            <ac:spMk id="4" creationId="{145FD0F0-1C40-639F-AD78-7144F6E608DD}"/>
          </ac:spMkLst>
        </pc:spChg>
        <pc:spChg chg="add mod ord">
          <ac:chgData name="Glenn Edgar" userId="86eb6ecdb380a6c7" providerId="LiveId" clId="{73F82745-7170-41D5-881C-D93EF57BF5D1}" dt="2023-12-12T23:06:08.335" v="102686" actId="20577"/>
          <ac:spMkLst>
            <pc:docMk/>
            <pc:sldMk cId="990588365" sldId="697"/>
            <ac:spMk id="5" creationId="{8ABE67FE-0792-ACEA-3561-4C652712B2D8}"/>
          </ac:spMkLst>
        </pc:spChg>
        <pc:spChg chg="add del mod ord">
          <ac:chgData name="Glenn Edgar" userId="86eb6ecdb380a6c7" providerId="LiveId" clId="{73F82745-7170-41D5-881C-D93EF57BF5D1}" dt="2023-12-12T22:55:51.005" v="102168" actId="478"/>
          <ac:spMkLst>
            <pc:docMk/>
            <pc:sldMk cId="990588365" sldId="697"/>
            <ac:spMk id="6" creationId="{68E4E4BF-C7D5-157F-5E0E-CFDF51D75ECD}"/>
          </ac:spMkLst>
        </pc:spChg>
        <pc:spChg chg="add del mod ord">
          <ac:chgData name="Glenn Edgar" userId="86eb6ecdb380a6c7" providerId="LiveId" clId="{73F82745-7170-41D5-881C-D93EF57BF5D1}" dt="2023-12-12T22:57:19.362" v="102205" actId="21"/>
          <ac:spMkLst>
            <pc:docMk/>
            <pc:sldMk cId="990588365" sldId="697"/>
            <ac:spMk id="7" creationId="{0A8D6727-AE6F-2EDC-EE66-E96F5F9BA10A}"/>
          </ac:spMkLst>
        </pc:spChg>
        <pc:spChg chg="add del mod">
          <ac:chgData name="Glenn Edgar" userId="86eb6ecdb380a6c7" providerId="LiveId" clId="{73F82745-7170-41D5-881C-D93EF57BF5D1}" dt="2023-12-12T22:57:45.253" v="102212" actId="478"/>
          <ac:spMkLst>
            <pc:docMk/>
            <pc:sldMk cId="990588365" sldId="697"/>
            <ac:spMk id="9" creationId="{C1D8DC25-1E0B-C4B7-E0EF-BA6BB32A1AD7}"/>
          </ac:spMkLst>
        </pc:spChg>
      </pc:sldChg>
      <pc:sldChg chg="addSp delSp modSp new mod modClrScheme chgLayout">
        <pc:chgData name="Glenn Edgar" userId="86eb6ecdb380a6c7" providerId="LiveId" clId="{73F82745-7170-41D5-881C-D93EF57BF5D1}" dt="2023-12-12T23:14:08.404" v="103445" actId="20577"/>
        <pc:sldMkLst>
          <pc:docMk/>
          <pc:sldMk cId="1643575874" sldId="698"/>
        </pc:sldMkLst>
        <pc:spChg chg="del mod ord">
          <ac:chgData name="Glenn Edgar" userId="86eb6ecdb380a6c7" providerId="LiveId" clId="{73F82745-7170-41D5-881C-D93EF57BF5D1}" dt="2023-12-12T23:02:50.254" v="102616" actId="700"/>
          <ac:spMkLst>
            <pc:docMk/>
            <pc:sldMk cId="1643575874" sldId="698"/>
            <ac:spMk id="2" creationId="{19B416B7-1071-C914-B6BA-3C176FD2FC5D}"/>
          </ac:spMkLst>
        </pc:spChg>
        <pc:spChg chg="del">
          <ac:chgData name="Glenn Edgar" userId="86eb6ecdb380a6c7" providerId="LiveId" clId="{73F82745-7170-41D5-881C-D93EF57BF5D1}" dt="2023-12-12T22:57:23.701" v="102206"/>
          <ac:spMkLst>
            <pc:docMk/>
            <pc:sldMk cId="1643575874" sldId="698"/>
            <ac:spMk id="3" creationId="{A10D5C68-3D2A-3304-F65D-E3514222B867}"/>
          </ac:spMkLst>
        </pc:spChg>
        <pc:spChg chg="add mod ord">
          <ac:chgData name="Glenn Edgar" userId="86eb6ecdb380a6c7" providerId="LiveId" clId="{73F82745-7170-41D5-881C-D93EF57BF5D1}" dt="2023-12-12T23:13:40.330" v="103366" actId="27636"/>
          <ac:spMkLst>
            <pc:docMk/>
            <pc:sldMk cId="1643575874" sldId="698"/>
            <ac:spMk id="4" creationId="{EAB18514-4B3C-CC29-37E7-78AF3AED1E86}"/>
          </ac:spMkLst>
        </pc:spChg>
        <pc:spChg chg="add mod ord">
          <ac:chgData name="Glenn Edgar" userId="86eb6ecdb380a6c7" providerId="LiveId" clId="{73F82745-7170-41D5-881C-D93EF57BF5D1}" dt="2023-12-12T23:06:54.297" v="102702" actId="20577"/>
          <ac:spMkLst>
            <pc:docMk/>
            <pc:sldMk cId="1643575874" sldId="698"/>
            <ac:spMk id="5" creationId="{B91571E3-DC83-2319-9917-9C87037B32A5}"/>
          </ac:spMkLst>
        </pc:spChg>
        <pc:spChg chg="add mod ord">
          <ac:chgData name="Glenn Edgar" userId="86eb6ecdb380a6c7" providerId="LiveId" clId="{73F82745-7170-41D5-881C-D93EF57BF5D1}" dt="2023-12-12T23:14:08.404" v="103445" actId="20577"/>
          <ac:spMkLst>
            <pc:docMk/>
            <pc:sldMk cId="1643575874" sldId="698"/>
            <ac:spMk id="6" creationId="{1A61B5D2-D03D-88AF-D739-933C51D574D3}"/>
          </ac:spMkLst>
        </pc:spChg>
      </pc:sldChg>
      <pc:sldChg chg="modSp new mod">
        <pc:chgData name="Glenn Edgar" userId="86eb6ecdb380a6c7" providerId="LiveId" clId="{73F82745-7170-41D5-881C-D93EF57BF5D1}" dt="2023-12-13T00:04:28.811" v="104026" actId="6549"/>
        <pc:sldMkLst>
          <pc:docMk/>
          <pc:sldMk cId="3985576329" sldId="699"/>
        </pc:sldMkLst>
        <pc:spChg chg="mod">
          <ac:chgData name="Glenn Edgar" userId="86eb6ecdb380a6c7" providerId="LiveId" clId="{73F82745-7170-41D5-881C-D93EF57BF5D1}" dt="2023-12-13T00:04:28.811" v="104026" actId="6549"/>
          <ac:spMkLst>
            <pc:docMk/>
            <pc:sldMk cId="3985576329" sldId="699"/>
            <ac:spMk id="2" creationId="{779A8189-6F48-479E-9F01-AF188A1F8543}"/>
          </ac:spMkLst>
        </pc:spChg>
        <pc:spChg chg="mod">
          <ac:chgData name="Glenn Edgar" userId="86eb6ecdb380a6c7" providerId="LiveId" clId="{73F82745-7170-41D5-881C-D93EF57BF5D1}" dt="2023-12-13T00:04:20.756" v="104025" actId="33524"/>
          <ac:spMkLst>
            <pc:docMk/>
            <pc:sldMk cId="3985576329" sldId="699"/>
            <ac:spMk id="3" creationId="{9E3A034A-7D13-CB78-BA8D-7F86628F8CB0}"/>
          </ac:spMkLst>
        </pc:spChg>
        <pc:spChg chg="mod">
          <ac:chgData name="Glenn Edgar" userId="86eb6ecdb380a6c7" providerId="LiveId" clId="{73F82745-7170-41D5-881C-D93EF57BF5D1}" dt="2023-12-13T00:04:04.741" v="104006" actId="27636"/>
          <ac:spMkLst>
            <pc:docMk/>
            <pc:sldMk cId="3985576329" sldId="699"/>
            <ac:spMk id="4" creationId="{D8434F0D-2499-1D96-9EE3-E8BBC621B964}"/>
          </ac:spMkLst>
        </pc:spChg>
      </pc:sldChg>
      <pc:sldChg chg="modSp new mod">
        <pc:chgData name="Glenn Edgar" userId="86eb6ecdb380a6c7" providerId="LiveId" clId="{73F82745-7170-41D5-881C-D93EF57BF5D1}" dt="2023-12-13T21:05:26.783" v="112223" actId="3626"/>
        <pc:sldMkLst>
          <pc:docMk/>
          <pc:sldMk cId="957832414" sldId="700"/>
        </pc:sldMkLst>
        <pc:spChg chg="mod">
          <ac:chgData name="Glenn Edgar" userId="86eb6ecdb380a6c7" providerId="LiveId" clId="{73F82745-7170-41D5-881C-D93EF57BF5D1}" dt="2023-12-13T18:11:18.209" v="104763" actId="20577"/>
          <ac:spMkLst>
            <pc:docMk/>
            <pc:sldMk cId="957832414" sldId="700"/>
            <ac:spMk id="2" creationId="{763D7BC6-5920-E2A2-E7EE-E7CC526171E1}"/>
          </ac:spMkLst>
        </pc:spChg>
        <pc:spChg chg="mod">
          <ac:chgData name="Glenn Edgar" userId="86eb6ecdb380a6c7" providerId="LiveId" clId="{73F82745-7170-41D5-881C-D93EF57BF5D1}" dt="2023-12-13T21:05:26.783" v="112223" actId="3626"/>
          <ac:spMkLst>
            <pc:docMk/>
            <pc:sldMk cId="957832414" sldId="700"/>
            <ac:spMk id="3" creationId="{153415C1-2B19-4528-B393-AD8181FF0DA8}"/>
          </ac:spMkLst>
        </pc:spChg>
      </pc:sldChg>
      <pc:sldChg chg="modSp new del mod">
        <pc:chgData name="Glenn Edgar" userId="86eb6ecdb380a6c7" providerId="LiveId" clId="{73F82745-7170-41D5-881C-D93EF57BF5D1}" dt="2023-12-13T00:04:33.922" v="104027" actId="2696"/>
        <pc:sldMkLst>
          <pc:docMk/>
          <pc:sldMk cId="986735882" sldId="700"/>
        </pc:sldMkLst>
        <pc:spChg chg="mod">
          <ac:chgData name="Glenn Edgar" userId="86eb6ecdb380a6c7" providerId="LiveId" clId="{73F82745-7170-41D5-881C-D93EF57BF5D1}" dt="2023-12-12T23:15:11.896" v="103460" actId="6549"/>
          <ac:spMkLst>
            <pc:docMk/>
            <pc:sldMk cId="986735882" sldId="700"/>
            <ac:spMk id="2" creationId="{B408F90D-3085-27BE-74FB-BE00C2A0C138}"/>
          </ac:spMkLst>
        </pc:spChg>
      </pc:sldChg>
      <pc:sldChg chg="addSp delSp modSp new mod">
        <pc:chgData name="Glenn Edgar" userId="86eb6ecdb380a6c7" providerId="LiveId" clId="{73F82745-7170-41D5-881C-D93EF57BF5D1}" dt="2023-12-14T20:37:28.877" v="114690" actId="21"/>
        <pc:sldMkLst>
          <pc:docMk/>
          <pc:sldMk cId="1115365953" sldId="701"/>
        </pc:sldMkLst>
        <pc:spChg chg="mod">
          <ac:chgData name="Glenn Edgar" userId="86eb6ecdb380a6c7" providerId="LiveId" clId="{73F82745-7170-41D5-881C-D93EF57BF5D1}" dt="2023-12-13T18:14:36.408" v="104800" actId="20577"/>
          <ac:spMkLst>
            <pc:docMk/>
            <pc:sldMk cId="1115365953" sldId="701"/>
            <ac:spMk id="2" creationId="{961705D4-7F58-A827-59F9-5085369FEB79}"/>
          </ac:spMkLst>
        </pc:spChg>
        <pc:spChg chg="mod">
          <ac:chgData name="Glenn Edgar" userId="86eb6ecdb380a6c7" providerId="LiveId" clId="{73F82745-7170-41D5-881C-D93EF57BF5D1}" dt="2023-12-14T20:37:28.877" v="114690" actId="21"/>
          <ac:spMkLst>
            <pc:docMk/>
            <pc:sldMk cId="1115365953" sldId="701"/>
            <ac:spMk id="3" creationId="{45FB1C1E-9920-AD47-0C7F-9E3531C99026}"/>
          </ac:spMkLst>
        </pc:spChg>
        <pc:spChg chg="add del">
          <ac:chgData name="Glenn Edgar" userId="86eb6ecdb380a6c7" providerId="LiveId" clId="{73F82745-7170-41D5-881C-D93EF57BF5D1}" dt="2023-12-13T18:04:45.384" v="104728" actId="478"/>
          <ac:spMkLst>
            <pc:docMk/>
            <pc:sldMk cId="1115365953" sldId="701"/>
            <ac:spMk id="5" creationId="{89B80033-2E04-31C4-CE8C-30ADACE46C27}"/>
          </ac:spMkLst>
        </pc:spChg>
      </pc:sldChg>
      <pc:sldChg chg="modSp new mod">
        <pc:chgData name="Glenn Edgar" userId="86eb6ecdb380a6c7" providerId="LiveId" clId="{73F82745-7170-41D5-881C-D93EF57BF5D1}" dt="2023-12-15T20:53:57.800" v="128093" actId="20577"/>
        <pc:sldMkLst>
          <pc:docMk/>
          <pc:sldMk cId="1815258111" sldId="702"/>
        </pc:sldMkLst>
        <pc:spChg chg="mod">
          <ac:chgData name="Glenn Edgar" userId="86eb6ecdb380a6c7" providerId="LiveId" clId="{73F82745-7170-41D5-881C-D93EF57BF5D1}" dt="2023-12-13T18:15:25.768" v="104801" actId="3626"/>
          <ac:spMkLst>
            <pc:docMk/>
            <pc:sldMk cId="1815258111" sldId="702"/>
            <ac:spMk id="2" creationId="{222A9679-FCB3-6911-999B-BFD7CD3DE1A1}"/>
          </ac:spMkLst>
        </pc:spChg>
        <pc:spChg chg="mod">
          <ac:chgData name="Glenn Edgar" userId="86eb6ecdb380a6c7" providerId="LiveId" clId="{73F82745-7170-41D5-881C-D93EF57BF5D1}" dt="2023-12-15T20:53:57.800" v="128093" actId="20577"/>
          <ac:spMkLst>
            <pc:docMk/>
            <pc:sldMk cId="1815258111" sldId="702"/>
            <ac:spMk id="3" creationId="{B735DC47-6D25-AD4D-3CBF-6BF56A40B3F9}"/>
          </ac:spMkLst>
        </pc:spChg>
      </pc:sldChg>
      <pc:sldChg chg="modSp add mod">
        <pc:chgData name="Glenn Edgar" userId="86eb6ecdb380a6c7" providerId="LiveId" clId="{73F82745-7170-41D5-881C-D93EF57BF5D1}" dt="2023-12-15T00:53:12.710" v="124620" actId="20577"/>
        <pc:sldMkLst>
          <pc:docMk/>
          <pc:sldMk cId="545017641" sldId="703"/>
        </pc:sldMkLst>
        <pc:spChg chg="mod">
          <ac:chgData name="Glenn Edgar" userId="86eb6ecdb380a6c7" providerId="LiveId" clId="{73F82745-7170-41D5-881C-D93EF57BF5D1}" dt="2023-12-15T00:47:02.211" v="124135" actId="20577"/>
          <ac:spMkLst>
            <pc:docMk/>
            <pc:sldMk cId="545017641" sldId="703"/>
            <ac:spMk id="2" creationId="{763D7BC6-5920-E2A2-E7EE-E7CC526171E1}"/>
          </ac:spMkLst>
        </pc:spChg>
        <pc:spChg chg="mod">
          <ac:chgData name="Glenn Edgar" userId="86eb6ecdb380a6c7" providerId="LiveId" clId="{73F82745-7170-41D5-881C-D93EF57BF5D1}" dt="2023-12-15T00:53:12.710" v="124620" actId="20577"/>
          <ac:spMkLst>
            <pc:docMk/>
            <pc:sldMk cId="545017641" sldId="703"/>
            <ac:spMk id="3" creationId="{153415C1-2B19-4528-B393-AD8181FF0DA8}"/>
          </ac:spMkLst>
        </pc:spChg>
      </pc:sldChg>
      <pc:sldChg chg="modSp add del mod">
        <pc:chgData name="Glenn Edgar" userId="86eb6ecdb380a6c7" providerId="LiveId" clId="{73F82745-7170-41D5-881C-D93EF57BF5D1}" dt="2023-12-14T22:39:26.562" v="119823" actId="2696"/>
        <pc:sldMkLst>
          <pc:docMk/>
          <pc:sldMk cId="3554358021" sldId="704"/>
        </pc:sldMkLst>
        <pc:spChg chg="mod">
          <ac:chgData name="Glenn Edgar" userId="86eb6ecdb380a6c7" providerId="LiveId" clId="{73F82745-7170-41D5-881C-D93EF57BF5D1}" dt="2023-12-14T22:38:54.153" v="119812" actId="21"/>
          <ac:spMkLst>
            <pc:docMk/>
            <pc:sldMk cId="3554358021" sldId="704"/>
            <ac:spMk id="2" creationId="{222A9679-FCB3-6911-999B-BFD7CD3DE1A1}"/>
          </ac:spMkLst>
        </pc:spChg>
        <pc:spChg chg="mod">
          <ac:chgData name="Glenn Edgar" userId="86eb6ecdb380a6c7" providerId="LiveId" clId="{73F82745-7170-41D5-881C-D93EF57BF5D1}" dt="2023-12-14T22:39:07.315" v="119816" actId="21"/>
          <ac:spMkLst>
            <pc:docMk/>
            <pc:sldMk cId="3554358021" sldId="704"/>
            <ac:spMk id="3" creationId="{B735DC47-6D25-AD4D-3CBF-6BF56A40B3F9}"/>
          </ac:spMkLst>
        </pc:spChg>
      </pc:sldChg>
      <pc:sldChg chg="modSp add mod">
        <pc:chgData name="Glenn Edgar" userId="86eb6ecdb380a6c7" providerId="LiveId" clId="{73F82745-7170-41D5-881C-D93EF57BF5D1}" dt="2023-12-15T21:20:59.032" v="128997" actId="33524"/>
        <pc:sldMkLst>
          <pc:docMk/>
          <pc:sldMk cId="2931963445" sldId="705"/>
        </pc:sldMkLst>
        <pc:spChg chg="mod">
          <ac:chgData name="Glenn Edgar" userId="86eb6ecdb380a6c7" providerId="LiveId" clId="{73F82745-7170-41D5-881C-D93EF57BF5D1}" dt="2023-12-13T18:31:05.544" v="105325" actId="20577"/>
          <ac:spMkLst>
            <pc:docMk/>
            <pc:sldMk cId="2931963445" sldId="705"/>
            <ac:spMk id="2" creationId="{961705D4-7F58-A827-59F9-5085369FEB79}"/>
          </ac:spMkLst>
        </pc:spChg>
        <pc:spChg chg="mod">
          <ac:chgData name="Glenn Edgar" userId="86eb6ecdb380a6c7" providerId="LiveId" clId="{73F82745-7170-41D5-881C-D93EF57BF5D1}" dt="2023-12-15T21:20:59.032" v="128997" actId="33524"/>
          <ac:spMkLst>
            <pc:docMk/>
            <pc:sldMk cId="2931963445" sldId="705"/>
            <ac:spMk id="3" creationId="{45FB1C1E-9920-AD47-0C7F-9E3531C99026}"/>
          </ac:spMkLst>
        </pc:spChg>
      </pc:sldChg>
      <pc:sldChg chg="add del">
        <pc:chgData name="Glenn Edgar" userId="86eb6ecdb380a6c7" providerId="LiveId" clId="{73F82745-7170-41D5-881C-D93EF57BF5D1}" dt="2023-12-15T21:16:41.658" v="128994" actId="47"/>
        <pc:sldMkLst>
          <pc:docMk/>
          <pc:sldMk cId="725434245" sldId="706"/>
        </pc:sldMkLst>
      </pc:sldChg>
      <pc:sldChg chg="add del">
        <pc:chgData name="Glenn Edgar" userId="86eb6ecdb380a6c7" providerId="LiveId" clId="{73F82745-7170-41D5-881C-D93EF57BF5D1}" dt="2023-12-15T21:16:43.030" v="128995" actId="47"/>
        <pc:sldMkLst>
          <pc:docMk/>
          <pc:sldMk cId="1904431108" sldId="707"/>
        </pc:sldMkLst>
      </pc:sldChg>
      <pc:sldChg chg="add del">
        <pc:chgData name="Glenn Edgar" userId="86eb6ecdb380a6c7" providerId="LiveId" clId="{73F82745-7170-41D5-881C-D93EF57BF5D1}" dt="2023-12-15T21:16:43.727" v="128996" actId="47"/>
        <pc:sldMkLst>
          <pc:docMk/>
          <pc:sldMk cId="3548349749" sldId="708"/>
        </pc:sldMkLst>
      </pc:sldChg>
      <pc:sldChg chg="modSp new mod">
        <pc:chgData name="Glenn Edgar" userId="86eb6ecdb380a6c7" providerId="LiveId" clId="{73F82745-7170-41D5-881C-D93EF57BF5D1}" dt="2023-12-15T20:48:52.606" v="127803" actId="20577"/>
        <pc:sldMkLst>
          <pc:docMk/>
          <pc:sldMk cId="2933475286" sldId="709"/>
        </pc:sldMkLst>
        <pc:spChg chg="mod">
          <ac:chgData name="Glenn Edgar" userId="86eb6ecdb380a6c7" providerId="LiveId" clId="{73F82745-7170-41D5-881C-D93EF57BF5D1}" dt="2023-12-15T20:48:52.606" v="127803" actId="20577"/>
          <ac:spMkLst>
            <pc:docMk/>
            <pc:sldMk cId="2933475286" sldId="709"/>
            <ac:spMk id="2" creationId="{9F3C52AD-700C-7D18-E0A8-8EA0AD69824A}"/>
          </ac:spMkLst>
        </pc:spChg>
        <pc:spChg chg="mod">
          <ac:chgData name="Glenn Edgar" userId="86eb6ecdb380a6c7" providerId="LiveId" clId="{73F82745-7170-41D5-881C-D93EF57BF5D1}" dt="2023-12-13T19:03:31.081" v="106948" actId="33524"/>
          <ac:spMkLst>
            <pc:docMk/>
            <pc:sldMk cId="2933475286" sldId="709"/>
            <ac:spMk id="3" creationId="{31C0F0C7-95B9-E49E-7C03-7DBB0A9F3FD2}"/>
          </ac:spMkLst>
        </pc:spChg>
      </pc:sldChg>
      <pc:sldChg chg="modSp add mod">
        <pc:chgData name="Glenn Edgar" userId="86eb6ecdb380a6c7" providerId="LiveId" clId="{73F82745-7170-41D5-881C-D93EF57BF5D1}" dt="2023-12-15T20:49:11.595" v="127825" actId="20577"/>
        <pc:sldMkLst>
          <pc:docMk/>
          <pc:sldMk cId="910046981" sldId="710"/>
        </pc:sldMkLst>
        <pc:spChg chg="mod">
          <ac:chgData name="Glenn Edgar" userId="86eb6ecdb380a6c7" providerId="LiveId" clId="{73F82745-7170-41D5-881C-D93EF57BF5D1}" dt="2023-12-15T20:49:11.595" v="127825" actId="20577"/>
          <ac:spMkLst>
            <pc:docMk/>
            <pc:sldMk cId="910046981" sldId="710"/>
            <ac:spMk id="2" creationId="{9F3C52AD-700C-7D18-E0A8-8EA0AD69824A}"/>
          </ac:spMkLst>
        </pc:spChg>
        <pc:spChg chg="mod">
          <ac:chgData name="Glenn Edgar" userId="86eb6ecdb380a6c7" providerId="LiveId" clId="{73F82745-7170-41D5-881C-D93EF57BF5D1}" dt="2023-12-15T20:47:50.893" v="127772" actId="20577"/>
          <ac:spMkLst>
            <pc:docMk/>
            <pc:sldMk cId="910046981" sldId="710"/>
            <ac:spMk id="3" creationId="{31C0F0C7-95B9-E49E-7C03-7DBB0A9F3FD2}"/>
          </ac:spMkLst>
        </pc:spChg>
      </pc:sldChg>
      <pc:sldChg chg="addSp delSp modSp add mod">
        <pc:chgData name="Glenn Edgar" userId="86eb6ecdb380a6c7" providerId="LiveId" clId="{73F82745-7170-41D5-881C-D93EF57BF5D1}" dt="2023-12-15T20:49:29.100" v="127843" actId="20577"/>
        <pc:sldMkLst>
          <pc:docMk/>
          <pc:sldMk cId="3910429116" sldId="711"/>
        </pc:sldMkLst>
        <pc:spChg chg="mod">
          <ac:chgData name="Glenn Edgar" userId="86eb6ecdb380a6c7" providerId="LiveId" clId="{73F82745-7170-41D5-881C-D93EF57BF5D1}" dt="2023-12-15T20:49:29.100" v="127843" actId="20577"/>
          <ac:spMkLst>
            <pc:docMk/>
            <pc:sldMk cId="3910429116" sldId="711"/>
            <ac:spMk id="2" creationId="{9F3C52AD-700C-7D18-E0A8-8EA0AD69824A}"/>
          </ac:spMkLst>
        </pc:spChg>
        <pc:spChg chg="mod">
          <ac:chgData name="Glenn Edgar" userId="86eb6ecdb380a6c7" providerId="LiveId" clId="{73F82745-7170-41D5-881C-D93EF57BF5D1}" dt="2023-12-13T20:27:41.992" v="109134" actId="20577"/>
          <ac:spMkLst>
            <pc:docMk/>
            <pc:sldMk cId="3910429116" sldId="711"/>
            <ac:spMk id="3" creationId="{31C0F0C7-95B9-E49E-7C03-7DBB0A9F3FD2}"/>
          </ac:spMkLst>
        </pc:spChg>
        <pc:spChg chg="add del">
          <ac:chgData name="Glenn Edgar" userId="86eb6ecdb380a6c7" providerId="LiveId" clId="{73F82745-7170-41D5-881C-D93EF57BF5D1}" dt="2023-12-13T19:14:08.051" v="107574" actId="22"/>
          <ac:spMkLst>
            <pc:docMk/>
            <pc:sldMk cId="3910429116" sldId="711"/>
            <ac:spMk id="5" creationId="{3B83BC12-2E47-AF98-827B-0632C1D9CBA9}"/>
          </ac:spMkLst>
        </pc:spChg>
      </pc:sldChg>
      <pc:sldChg chg="modSp new mod">
        <pc:chgData name="Glenn Edgar" userId="86eb6ecdb380a6c7" providerId="LiveId" clId="{73F82745-7170-41D5-881C-D93EF57BF5D1}" dt="2023-12-15T20:51:51.765" v="127990" actId="6549"/>
        <pc:sldMkLst>
          <pc:docMk/>
          <pc:sldMk cId="4059753149" sldId="712"/>
        </pc:sldMkLst>
        <pc:spChg chg="mod">
          <ac:chgData name="Glenn Edgar" userId="86eb6ecdb380a6c7" providerId="LiveId" clId="{73F82745-7170-41D5-881C-D93EF57BF5D1}" dt="2023-12-15T20:50:14.254" v="127881" actId="20577"/>
          <ac:spMkLst>
            <pc:docMk/>
            <pc:sldMk cId="4059753149" sldId="712"/>
            <ac:spMk id="2" creationId="{A6AE6E9D-1B74-2258-95B5-8B6DA116E97D}"/>
          </ac:spMkLst>
        </pc:spChg>
        <pc:spChg chg="mod">
          <ac:chgData name="Glenn Edgar" userId="86eb6ecdb380a6c7" providerId="LiveId" clId="{73F82745-7170-41D5-881C-D93EF57BF5D1}" dt="2023-12-15T20:51:51.765" v="127990" actId="6549"/>
          <ac:spMkLst>
            <pc:docMk/>
            <pc:sldMk cId="4059753149" sldId="712"/>
            <ac:spMk id="3" creationId="{935FF974-1F6A-A37F-F775-1CF23360540F}"/>
          </ac:spMkLst>
        </pc:spChg>
      </pc:sldChg>
      <pc:sldChg chg="modSp add mod">
        <pc:chgData name="Glenn Edgar" userId="86eb6ecdb380a6c7" providerId="LiveId" clId="{73F82745-7170-41D5-881C-D93EF57BF5D1}" dt="2023-12-15T20:52:19.796" v="128019" actId="20577"/>
        <pc:sldMkLst>
          <pc:docMk/>
          <pc:sldMk cId="4214258989" sldId="713"/>
        </pc:sldMkLst>
        <pc:spChg chg="mod">
          <ac:chgData name="Glenn Edgar" userId="86eb6ecdb380a6c7" providerId="LiveId" clId="{73F82745-7170-41D5-881C-D93EF57BF5D1}" dt="2023-12-15T20:52:19.796" v="128019" actId="20577"/>
          <ac:spMkLst>
            <pc:docMk/>
            <pc:sldMk cId="4214258989" sldId="713"/>
            <ac:spMk id="2" creationId="{A6AE6E9D-1B74-2258-95B5-8B6DA116E97D}"/>
          </ac:spMkLst>
        </pc:spChg>
        <pc:spChg chg="mod">
          <ac:chgData name="Glenn Edgar" userId="86eb6ecdb380a6c7" providerId="LiveId" clId="{73F82745-7170-41D5-881C-D93EF57BF5D1}" dt="2023-12-13T21:01:59.002" v="112184" actId="255"/>
          <ac:spMkLst>
            <pc:docMk/>
            <pc:sldMk cId="4214258989" sldId="713"/>
            <ac:spMk id="3" creationId="{935FF974-1F6A-A37F-F775-1CF23360540F}"/>
          </ac:spMkLst>
        </pc:spChg>
      </pc:sldChg>
      <pc:sldChg chg="add del">
        <pc:chgData name="Glenn Edgar" userId="86eb6ecdb380a6c7" providerId="LiveId" clId="{73F82745-7170-41D5-881C-D93EF57BF5D1}" dt="2023-12-13T20:39:19.987" v="109882" actId="47"/>
        <pc:sldMkLst>
          <pc:docMk/>
          <pc:sldMk cId="574552021" sldId="714"/>
        </pc:sldMkLst>
      </pc:sldChg>
      <pc:sldChg chg="addSp delSp modSp add mod">
        <pc:chgData name="Glenn Edgar" userId="86eb6ecdb380a6c7" providerId="LiveId" clId="{73F82745-7170-41D5-881C-D93EF57BF5D1}" dt="2023-12-15T20:52:43.150" v="128052" actId="20577"/>
        <pc:sldMkLst>
          <pc:docMk/>
          <pc:sldMk cId="1206378463" sldId="715"/>
        </pc:sldMkLst>
        <pc:spChg chg="mod">
          <ac:chgData name="Glenn Edgar" userId="86eb6ecdb380a6c7" providerId="LiveId" clId="{73F82745-7170-41D5-881C-D93EF57BF5D1}" dt="2023-12-15T20:52:43.150" v="128052" actId="20577"/>
          <ac:spMkLst>
            <pc:docMk/>
            <pc:sldMk cId="1206378463" sldId="715"/>
            <ac:spMk id="2" creationId="{A6AE6E9D-1B74-2258-95B5-8B6DA116E97D}"/>
          </ac:spMkLst>
        </pc:spChg>
        <pc:spChg chg="mod">
          <ac:chgData name="Glenn Edgar" userId="86eb6ecdb380a6c7" providerId="LiveId" clId="{73F82745-7170-41D5-881C-D93EF57BF5D1}" dt="2023-12-13T20:50:15.593" v="111167" actId="20577"/>
          <ac:spMkLst>
            <pc:docMk/>
            <pc:sldMk cId="1206378463" sldId="715"/>
            <ac:spMk id="3" creationId="{935FF974-1F6A-A37F-F775-1CF23360540F}"/>
          </ac:spMkLst>
        </pc:spChg>
        <pc:spChg chg="add del">
          <ac:chgData name="Glenn Edgar" userId="86eb6ecdb380a6c7" providerId="LiveId" clId="{73F82745-7170-41D5-881C-D93EF57BF5D1}" dt="2023-12-13T20:39:11.668" v="109880" actId="22"/>
          <ac:spMkLst>
            <pc:docMk/>
            <pc:sldMk cId="1206378463" sldId="715"/>
            <ac:spMk id="5" creationId="{FAD5D11A-AA85-8E02-6736-ABF33A93D958}"/>
          </ac:spMkLst>
        </pc:spChg>
      </pc:sldChg>
      <pc:sldChg chg="addSp delSp modSp new del mod">
        <pc:chgData name="Glenn Edgar" userId="86eb6ecdb380a6c7" providerId="LiveId" clId="{73F82745-7170-41D5-881C-D93EF57BF5D1}" dt="2023-12-14T20:34:23.210" v="114683" actId="2696"/>
        <pc:sldMkLst>
          <pc:docMk/>
          <pc:sldMk cId="502001456" sldId="716"/>
        </pc:sldMkLst>
        <pc:spChg chg="mod">
          <ac:chgData name="Glenn Edgar" userId="86eb6ecdb380a6c7" providerId="LiveId" clId="{73F82745-7170-41D5-881C-D93EF57BF5D1}" dt="2023-12-13T21:22:27.831" v="112633"/>
          <ac:spMkLst>
            <pc:docMk/>
            <pc:sldMk cId="502001456" sldId="716"/>
            <ac:spMk id="3" creationId="{DFB5687B-E3E3-00CD-47A1-ACCE7B7EA018}"/>
          </ac:spMkLst>
        </pc:spChg>
        <pc:spChg chg="add del">
          <ac:chgData name="Glenn Edgar" userId="86eb6ecdb380a6c7" providerId="LiveId" clId="{73F82745-7170-41D5-881C-D93EF57BF5D1}" dt="2023-12-13T21:22:26.145" v="112632" actId="22"/>
          <ac:spMkLst>
            <pc:docMk/>
            <pc:sldMk cId="502001456" sldId="716"/>
            <ac:spMk id="5" creationId="{AB9346C7-9359-7B3F-C9CE-01CFA8E8A6B1}"/>
          </ac:spMkLst>
        </pc:spChg>
      </pc:sldChg>
      <pc:sldChg chg="modSp add mod">
        <pc:chgData name="Glenn Edgar" userId="86eb6ecdb380a6c7" providerId="LiveId" clId="{73F82745-7170-41D5-881C-D93EF57BF5D1}" dt="2023-12-14T20:41:49.133" v="115102" actId="20577"/>
        <pc:sldMkLst>
          <pc:docMk/>
          <pc:sldMk cId="2932626521" sldId="717"/>
        </pc:sldMkLst>
        <pc:spChg chg="mod">
          <ac:chgData name="Glenn Edgar" userId="86eb6ecdb380a6c7" providerId="LiveId" clId="{73F82745-7170-41D5-881C-D93EF57BF5D1}" dt="2023-12-13T23:46:10.011" v="113198" actId="20577"/>
          <ac:spMkLst>
            <pc:docMk/>
            <pc:sldMk cId="2932626521" sldId="717"/>
            <ac:spMk id="2" creationId="{222A9679-FCB3-6911-999B-BFD7CD3DE1A1}"/>
          </ac:spMkLst>
        </pc:spChg>
        <pc:spChg chg="mod">
          <ac:chgData name="Glenn Edgar" userId="86eb6ecdb380a6c7" providerId="LiveId" clId="{73F82745-7170-41D5-881C-D93EF57BF5D1}" dt="2023-12-14T20:41:49.133" v="115102" actId="20577"/>
          <ac:spMkLst>
            <pc:docMk/>
            <pc:sldMk cId="2932626521" sldId="717"/>
            <ac:spMk id="3" creationId="{B735DC47-6D25-AD4D-3CBF-6BF56A40B3F9}"/>
          </ac:spMkLst>
        </pc:spChg>
      </pc:sldChg>
      <pc:sldChg chg="modSp new mod">
        <pc:chgData name="Glenn Edgar" userId="86eb6ecdb380a6c7" providerId="LiveId" clId="{73F82745-7170-41D5-881C-D93EF57BF5D1}" dt="2023-12-15T20:55:05.294" v="128214" actId="20577"/>
        <pc:sldMkLst>
          <pc:docMk/>
          <pc:sldMk cId="1259563257" sldId="718"/>
        </pc:sldMkLst>
        <pc:spChg chg="mod">
          <ac:chgData name="Glenn Edgar" userId="86eb6ecdb380a6c7" providerId="LiveId" clId="{73F82745-7170-41D5-881C-D93EF57BF5D1}" dt="2023-12-15T20:55:05.294" v="128214" actId="20577"/>
          <ac:spMkLst>
            <pc:docMk/>
            <pc:sldMk cId="1259563257" sldId="718"/>
            <ac:spMk id="2" creationId="{41660E16-E8B1-6B99-E6AB-065B414F536C}"/>
          </ac:spMkLst>
        </pc:spChg>
        <pc:spChg chg="mod">
          <ac:chgData name="Glenn Edgar" userId="86eb6ecdb380a6c7" providerId="LiveId" clId="{73F82745-7170-41D5-881C-D93EF57BF5D1}" dt="2023-12-14T00:42:26.808" v="114400" actId="20577"/>
          <ac:spMkLst>
            <pc:docMk/>
            <pc:sldMk cId="1259563257" sldId="718"/>
            <ac:spMk id="3" creationId="{A68F6BC2-31B3-6DE4-FE21-5C8C448930C4}"/>
          </ac:spMkLst>
        </pc:spChg>
      </pc:sldChg>
      <pc:sldChg chg="modSp new mod">
        <pc:chgData name="Glenn Edgar" userId="86eb6ecdb380a6c7" providerId="LiveId" clId="{73F82745-7170-41D5-881C-D93EF57BF5D1}" dt="2023-12-14T20:50:52.757" v="115993" actId="20577"/>
        <pc:sldMkLst>
          <pc:docMk/>
          <pc:sldMk cId="3362064530" sldId="719"/>
        </pc:sldMkLst>
        <pc:spChg chg="mod">
          <ac:chgData name="Glenn Edgar" userId="86eb6ecdb380a6c7" providerId="LiveId" clId="{73F82745-7170-41D5-881C-D93EF57BF5D1}" dt="2023-12-14T20:50:52.757" v="115993" actId="20577"/>
          <ac:spMkLst>
            <pc:docMk/>
            <pc:sldMk cId="3362064530" sldId="719"/>
            <ac:spMk id="2" creationId="{B25B0A5B-B66F-93E5-D8F5-F3118236E04B}"/>
          </ac:spMkLst>
        </pc:spChg>
        <pc:spChg chg="mod">
          <ac:chgData name="Glenn Edgar" userId="86eb6ecdb380a6c7" providerId="LiveId" clId="{73F82745-7170-41D5-881C-D93EF57BF5D1}" dt="2023-12-14T20:50:09.809" v="115942" actId="20577"/>
          <ac:spMkLst>
            <pc:docMk/>
            <pc:sldMk cId="3362064530" sldId="719"/>
            <ac:spMk id="3" creationId="{BD4D9EB3-B80C-2BE4-DFD9-801094F7900C}"/>
          </ac:spMkLst>
        </pc:spChg>
      </pc:sldChg>
      <pc:sldChg chg="modSp new mod">
        <pc:chgData name="Glenn Edgar" userId="86eb6ecdb380a6c7" providerId="LiveId" clId="{73F82745-7170-41D5-881C-D93EF57BF5D1}" dt="2023-12-14T21:05:10.011" v="117035" actId="20577"/>
        <pc:sldMkLst>
          <pc:docMk/>
          <pc:sldMk cId="137312122" sldId="720"/>
        </pc:sldMkLst>
        <pc:spChg chg="mod">
          <ac:chgData name="Glenn Edgar" userId="86eb6ecdb380a6c7" providerId="LiveId" clId="{73F82745-7170-41D5-881C-D93EF57BF5D1}" dt="2023-12-14T20:51:56.339" v="116017" actId="20577"/>
          <ac:spMkLst>
            <pc:docMk/>
            <pc:sldMk cId="137312122" sldId="720"/>
            <ac:spMk id="2" creationId="{7CC14FC8-C72D-0AD0-F0F6-9C06DA8EF0C4}"/>
          </ac:spMkLst>
        </pc:spChg>
        <pc:spChg chg="mod">
          <ac:chgData name="Glenn Edgar" userId="86eb6ecdb380a6c7" providerId="LiveId" clId="{73F82745-7170-41D5-881C-D93EF57BF5D1}" dt="2023-12-14T21:05:10.011" v="117035" actId="20577"/>
          <ac:spMkLst>
            <pc:docMk/>
            <pc:sldMk cId="137312122" sldId="720"/>
            <ac:spMk id="3" creationId="{74718D5F-F435-F897-167F-C9D147D90E0C}"/>
          </ac:spMkLst>
        </pc:spChg>
      </pc:sldChg>
      <pc:sldChg chg="modSp new del mod">
        <pc:chgData name="Glenn Edgar" userId="86eb6ecdb380a6c7" providerId="LiveId" clId="{73F82745-7170-41D5-881C-D93EF57BF5D1}" dt="2023-12-14T20:42:20.756" v="115103" actId="2696"/>
        <pc:sldMkLst>
          <pc:docMk/>
          <pc:sldMk cId="1594390595" sldId="721"/>
        </pc:sldMkLst>
        <pc:spChg chg="mod">
          <ac:chgData name="Glenn Edgar" userId="86eb6ecdb380a6c7" providerId="LiveId" clId="{73F82745-7170-41D5-881C-D93EF57BF5D1}" dt="2023-12-14T01:12:44.535" v="114595"/>
          <ac:spMkLst>
            <pc:docMk/>
            <pc:sldMk cId="1594390595" sldId="721"/>
            <ac:spMk id="3" creationId="{4E9E20B9-FA8A-217F-7457-81672F4BFA9A}"/>
          </ac:spMkLst>
        </pc:spChg>
      </pc:sldChg>
      <pc:sldChg chg="addSp delSp modSp new mod">
        <pc:chgData name="Glenn Edgar" userId="86eb6ecdb380a6c7" providerId="LiveId" clId="{73F82745-7170-41D5-881C-D93EF57BF5D1}" dt="2023-12-14T21:05:46.525" v="117045" actId="20577"/>
        <pc:sldMkLst>
          <pc:docMk/>
          <pc:sldMk cId="1095064123" sldId="722"/>
        </pc:sldMkLst>
        <pc:spChg chg="mod">
          <ac:chgData name="Glenn Edgar" userId="86eb6ecdb380a6c7" providerId="LiveId" clId="{73F82745-7170-41D5-881C-D93EF57BF5D1}" dt="2023-12-14T21:05:46.525" v="117045" actId="20577"/>
          <ac:spMkLst>
            <pc:docMk/>
            <pc:sldMk cId="1095064123" sldId="722"/>
            <ac:spMk id="2" creationId="{58E29204-2267-901F-2327-BDD07D74C0A2}"/>
          </ac:spMkLst>
        </pc:spChg>
        <pc:spChg chg="mod">
          <ac:chgData name="Glenn Edgar" userId="86eb6ecdb380a6c7" providerId="LiveId" clId="{73F82745-7170-41D5-881C-D93EF57BF5D1}" dt="2023-12-14T21:04:56.106" v="117029" actId="20577"/>
          <ac:spMkLst>
            <pc:docMk/>
            <pc:sldMk cId="1095064123" sldId="722"/>
            <ac:spMk id="3" creationId="{6CF2280E-72FD-1AA8-BDC4-ABD53337BE20}"/>
          </ac:spMkLst>
        </pc:spChg>
        <pc:spChg chg="add del">
          <ac:chgData name="Glenn Edgar" userId="86eb6ecdb380a6c7" providerId="LiveId" clId="{73F82745-7170-41D5-881C-D93EF57BF5D1}" dt="2023-12-14T01:13:30.254" v="114600" actId="22"/>
          <ac:spMkLst>
            <pc:docMk/>
            <pc:sldMk cId="1095064123" sldId="722"/>
            <ac:spMk id="5" creationId="{CD04D2B6-A843-C54F-6174-735467C93B40}"/>
          </ac:spMkLst>
        </pc:spChg>
      </pc:sldChg>
      <pc:sldChg chg="modSp new del mod">
        <pc:chgData name="Glenn Edgar" userId="86eb6ecdb380a6c7" providerId="LiveId" clId="{73F82745-7170-41D5-881C-D93EF57BF5D1}" dt="2023-12-14T23:22:51.075" v="120505" actId="2696"/>
        <pc:sldMkLst>
          <pc:docMk/>
          <pc:sldMk cId="3640414920" sldId="723"/>
        </pc:sldMkLst>
        <pc:spChg chg="mod">
          <ac:chgData name="Glenn Edgar" userId="86eb6ecdb380a6c7" providerId="LiveId" clId="{73F82745-7170-41D5-881C-D93EF57BF5D1}" dt="2023-12-14T23:18:50.072" v="120256" actId="27636"/>
          <ac:spMkLst>
            <pc:docMk/>
            <pc:sldMk cId="3640414920" sldId="723"/>
            <ac:spMk id="3" creationId="{94652621-4A3D-7443-E870-C0DD126C4CF8}"/>
          </ac:spMkLst>
        </pc:spChg>
      </pc:sldChg>
      <pc:sldChg chg="addSp delSp modSp new del mod">
        <pc:chgData name="Glenn Edgar" userId="86eb6ecdb380a6c7" providerId="LiveId" clId="{73F82745-7170-41D5-881C-D93EF57BF5D1}" dt="2023-12-14T23:26:52.181" v="120940" actId="47"/>
        <pc:sldMkLst>
          <pc:docMk/>
          <pc:sldMk cId="1713793610" sldId="724"/>
        </pc:sldMkLst>
        <pc:spChg chg="mod">
          <ac:chgData name="Glenn Edgar" userId="86eb6ecdb380a6c7" providerId="LiveId" clId="{73F82745-7170-41D5-881C-D93EF57BF5D1}" dt="2023-12-14T21:14:07.119" v="117069" actId="21"/>
          <ac:spMkLst>
            <pc:docMk/>
            <pc:sldMk cId="1713793610" sldId="724"/>
            <ac:spMk id="3" creationId="{41F21B2F-42A7-E457-7CF0-A835726C8BC3}"/>
          </ac:spMkLst>
        </pc:spChg>
        <pc:spChg chg="add del">
          <ac:chgData name="Glenn Edgar" userId="86eb6ecdb380a6c7" providerId="LiveId" clId="{73F82745-7170-41D5-881C-D93EF57BF5D1}" dt="2023-12-14T21:14:01.741" v="117067" actId="22"/>
          <ac:spMkLst>
            <pc:docMk/>
            <pc:sldMk cId="1713793610" sldId="724"/>
            <ac:spMk id="5" creationId="{7385A465-90C6-893F-61A6-DA72E24B921D}"/>
          </ac:spMkLst>
        </pc:spChg>
      </pc:sldChg>
      <pc:sldChg chg="addSp delSp modSp new del mod">
        <pc:chgData name="Glenn Edgar" userId="86eb6ecdb380a6c7" providerId="LiveId" clId="{73F82745-7170-41D5-881C-D93EF57BF5D1}" dt="2023-12-14T23:26:53.261" v="120941" actId="47"/>
        <pc:sldMkLst>
          <pc:docMk/>
          <pc:sldMk cId="3244898840" sldId="725"/>
        </pc:sldMkLst>
        <pc:spChg chg="mod">
          <ac:chgData name="Glenn Edgar" userId="86eb6ecdb380a6c7" providerId="LiveId" clId="{73F82745-7170-41D5-881C-D93EF57BF5D1}" dt="2023-12-14T21:14:12.387" v="117072"/>
          <ac:spMkLst>
            <pc:docMk/>
            <pc:sldMk cId="3244898840" sldId="725"/>
            <ac:spMk id="3" creationId="{EB23476B-F356-E6EF-6515-EAE0862FBC49}"/>
          </ac:spMkLst>
        </pc:spChg>
        <pc:spChg chg="add del">
          <ac:chgData name="Glenn Edgar" userId="86eb6ecdb380a6c7" providerId="LiveId" clId="{73F82745-7170-41D5-881C-D93EF57BF5D1}" dt="2023-12-14T21:14:11.057" v="117071" actId="22"/>
          <ac:spMkLst>
            <pc:docMk/>
            <pc:sldMk cId="3244898840" sldId="725"/>
            <ac:spMk id="5" creationId="{E051E72D-D3D6-67DB-70C9-C7B5F3AEB4BA}"/>
          </ac:spMkLst>
        </pc:spChg>
      </pc:sldChg>
      <pc:sldChg chg="modSp new mod">
        <pc:chgData name="Glenn Edgar" userId="86eb6ecdb380a6c7" providerId="LiveId" clId="{73F82745-7170-41D5-881C-D93EF57BF5D1}" dt="2023-12-14T22:39:18.575" v="119822" actId="27636"/>
        <pc:sldMkLst>
          <pc:docMk/>
          <pc:sldMk cId="3269462016" sldId="726"/>
        </pc:sldMkLst>
        <pc:spChg chg="mod">
          <ac:chgData name="Glenn Edgar" userId="86eb6ecdb380a6c7" providerId="LiveId" clId="{73F82745-7170-41D5-881C-D93EF57BF5D1}" dt="2023-12-14T22:39:00.628" v="119815" actId="20577"/>
          <ac:spMkLst>
            <pc:docMk/>
            <pc:sldMk cId="3269462016" sldId="726"/>
            <ac:spMk id="2" creationId="{7EEB1F50-097C-7CC6-F057-2107B2869E62}"/>
          </ac:spMkLst>
        </pc:spChg>
        <pc:spChg chg="mod">
          <ac:chgData name="Glenn Edgar" userId="86eb6ecdb380a6c7" providerId="LiveId" clId="{73F82745-7170-41D5-881C-D93EF57BF5D1}" dt="2023-12-14T22:39:18.575" v="119822" actId="27636"/>
          <ac:spMkLst>
            <pc:docMk/>
            <pc:sldMk cId="3269462016" sldId="726"/>
            <ac:spMk id="3" creationId="{4F22E0BE-C7EE-67BE-6144-0D795C1CD1DA}"/>
          </ac:spMkLst>
        </pc:spChg>
      </pc:sldChg>
      <pc:sldChg chg="modSp new mod">
        <pc:chgData name="Glenn Edgar" userId="86eb6ecdb380a6c7" providerId="LiveId" clId="{73F82745-7170-41D5-881C-D93EF57BF5D1}" dt="2023-12-15T00:12:56.613" v="123926" actId="20577"/>
        <pc:sldMkLst>
          <pc:docMk/>
          <pc:sldMk cId="2557781852" sldId="727"/>
        </pc:sldMkLst>
        <pc:spChg chg="mod">
          <ac:chgData name="Glenn Edgar" userId="86eb6ecdb380a6c7" providerId="LiveId" clId="{73F82745-7170-41D5-881C-D93EF57BF5D1}" dt="2023-12-15T00:12:56.613" v="123926" actId="20577"/>
          <ac:spMkLst>
            <pc:docMk/>
            <pc:sldMk cId="2557781852" sldId="727"/>
            <ac:spMk id="2" creationId="{D3BEFA56-37C2-180A-5B98-B3655C63BA93}"/>
          </ac:spMkLst>
        </pc:spChg>
        <pc:spChg chg="mod">
          <ac:chgData name="Glenn Edgar" userId="86eb6ecdb380a6c7" providerId="LiveId" clId="{73F82745-7170-41D5-881C-D93EF57BF5D1}" dt="2023-12-15T00:09:37.720" v="123795" actId="27636"/>
          <ac:spMkLst>
            <pc:docMk/>
            <pc:sldMk cId="2557781852" sldId="727"/>
            <ac:spMk id="3" creationId="{58920E43-2BF4-A889-C05A-2149608ECBE1}"/>
          </ac:spMkLst>
        </pc:spChg>
      </pc:sldChg>
      <pc:sldChg chg="modSp new del mod">
        <pc:chgData name="Glenn Edgar" userId="86eb6ecdb380a6c7" providerId="LiveId" clId="{73F82745-7170-41D5-881C-D93EF57BF5D1}" dt="2023-12-15T00:06:42.244" v="123570" actId="47"/>
        <pc:sldMkLst>
          <pc:docMk/>
          <pc:sldMk cId="2010205052" sldId="728"/>
        </pc:sldMkLst>
        <pc:spChg chg="mod">
          <ac:chgData name="Glenn Edgar" userId="86eb6ecdb380a6c7" providerId="LiveId" clId="{73F82745-7170-41D5-881C-D93EF57BF5D1}" dt="2023-12-14T21:31:19.410" v="117399"/>
          <ac:spMkLst>
            <pc:docMk/>
            <pc:sldMk cId="2010205052" sldId="728"/>
            <ac:spMk id="2" creationId="{16C13409-59DA-CC7E-2370-493B924C6516}"/>
          </ac:spMkLst>
        </pc:spChg>
        <pc:spChg chg="mod">
          <ac:chgData name="Glenn Edgar" userId="86eb6ecdb380a6c7" providerId="LiveId" clId="{73F82745-7170-41D5-881C-D93EF57BF5D1}" dt="2023-12-15T00:05:17.810" v="123558" actId="21"/>
          <ac:spMkLst>
            <pc:docMk/>
            <pc:sldMk cId="2010205052" sldId="728"/>
            <ac:spMk id="3" creationId="{41C5883B-299F-CEF3-08D7-8D1A5C916BE3}"/>
          </ac:spMkLst>
        </pc:spChg>
      </pc:sldChg>
      <pc:sldChg chg="addSp delSp modSp new del mod">
        <pc:chgData name="Glenn Edgar" userId="86eb6ecdb380a6c7" providerId="LiveId" clId="{73F82745-7170-41D5-881C-D93EF57BF5D1}" dt="2023-12-15T00:06:43.661" v="123571" actId="47"/>
        <pc:sldMkLst>
          <pc:docMk/>
          <pc:sldMk cId="1016776116" sldId="729"/>
        </pc:sldMkLst>
        <pc:spChg chg="mod">
          <ac:chgData name="Glenn Edgar" userId="86eb6ecdb380a6c7" providerId="LiveId" clId="{73F82745-7170-41D5-881C-D93EF57BF5D1}" dt="2023-12-14T21:31:26.811" v="117402"/>
          <ac:spMkLst>
            <pc:docMk/>
            <pc:sldMk cId="1016776116" sldId="729"/>
            <ac:spMk id="2" creationId="{47EC8DF7-06E7-27C1-056B-2B30522F29AA}"/>
          </ac:spMkLst>
        </pc:spChg>
        <pc:spChg chg="mod">
          <ac:chgData name="Glenn Edgar" userId="86eb6ecdb380a6c7" providerId="LiveId" clId="{73F82745-7170-41D5-881C-D93EF57BF5D1}" dt="2023-12-15T00:05:35.111" v="123561" actId="21"/>
          <ac:spMkLst>
            <pc:docMk/>
            <pc:sldMk cId="1016776116" sldId="729"/>
            <ac:spMk id="3" creationId="{67D081B2-DE71-2578-1B2D-A12443FDAA8B}"/>
          </ac:spMkLst>
        </pc:spChg>
        <pc:spChg chg="add del">
          <ac:chgData name="Glenn Edgar" userId="86eb6ecdb380a6c7" providerId="LiveId" clId="{73F82745-7170-41D5-881C-D93EF57BF5D1}" dt="2023-12-14T21:31:24.762" v="117401" actId="22"/>
          <ac:spMkLst>
            <pc:docMk/>
            <pc:sldMk cId="1016776116" sldId="729"/>
            <ac:spMk id="5" creationId="{B50E5014-13E3-2C25-9FFD-A7F64FEB029B}"/>
          </ac:spMkLst>
        </pc:spChg>
      </pc:sldChg>
      <pc:sldChg chg="modSp new del mod">
        <pc:chgData name="Glenn Edgar" userId="86eb6ecdb380a6c7" providerId="LiveId" clId="{73F82745-7170-41D5-881C-D93EF57BF5D1}" dt="2023-12-15T00:06:45.079" v="123572" actId="47"/>
        <pc:sldMkLst>
          <pc:docMk/>
          <pc:sldMk cId="2360225667" sldId="730"/>
        </pc:sldMkLst>
        <pc:spChg chg="mod">
          <ac:chgData name="Glenn Edgar" userId="86eb6ecdb380a6c7" providerId="LiveId" clId="{73F82745-7170-41D5-881C-D93EF57BF5D1}" dt="2023-12-14T21:31:30.275" v="117403"/>
          <ac:spMkLst>
            <pc:docMk/>
            <pc:sldMk cId="2360225667" sldId="730"/>
            <ac:spMk id="2" creationId="{E91767C3-E905-0882-6173-E462C7550A15}"/>
          </ac:spMkLst>
        </pc:spChg>
        <pc:spChg chg="mod">
          <ac:chgData name="Glenn Edgar" userId="86eb6ecdb380a6c7" providerId="LiveId" clId="{73F82745-7170-41D5-881C-D93EF57BF5D1}" dt="2023-12-14T21:26:42.567" v="117353" actId="21"/>
          <ac:spMkLst>
            <pc:docMk/>
            <pc:sldMk cId="2360225667" sldId="730"/>
            <ac:spMk id="3" creationId="{9BFE6CB0-4483-6697-794F-57C63550489B}"/>
          </ac:spMkLst>
        </pc:spChg>
      </pc:sldChg>
      <pc:sldChg chg="modSp new del mod">
        <pc:chgData name="Glenn Edgar" userId="86eb6ecdb380a6c7" providerId="LiveId" clId="{73F82745-7170-41D5-881C-D93EF57BF5D1}" dt="2023-12-15T00:06:54.526" v="123573" actId="47"/>
        <pc:sldMkLst>
          <pc:docMk/>
          <pc:sldMk cId="3997874074" sldId="731"/>
        </pc:sldMkLst>
        <pc:spChg chg="mod">
          <ac:chgData name="Glenn Edgar" userId="86eb6ecdb380a6c7" providerId="LiveId" clId="{73F82745-7170-41D5-881C-D93EF57BF5D1}" dt="2023-12-14T21:31:33.696" v="117404"/>
          <ac:spMkLst>
            <pc:docMk/>
            <pc:sldMk cId="3997874074" sldId="731"/>
            <ac:spMk id="2" creationId="{7464E2AC-A58F-021E-2A97-EB5FBEABB770}"/>
          </ac:spMkLst>
        </pc:spChg>
        <pc:spChg chg="mod">
          <ac:chgData name="Glenn Edgar" userId="86eb6ecdb380a6c7" providerId="LiveId" clId="{73F82745-7170-41D5-881C-D93EF57BF5D1}" dt="2023-12-15T00:06:31.087" v="123566" actId="21"/>
          <ac:spMkLst>
            <pc:docMk/>
            <pc:sldMk cId="3997874074" sldId="731"/>
            <ac:spMk id="3" creationId="{59AD5122-0E5B-D29D-7049-5F111F908C73}"/>
          </ac:spMkLst>
        </pc:spChg>
      </pc:sldChg>
      <pc:sldChg chg="modSp new mod">
        <pc:chgData name="Glenn Edgar" userId="86eb6ecdb380a6c7" providerId="LiveId" clId="{73F82745-7170-41D5-881C-D93EF57BF5D1}" dt="2023-12-15T00:14:07.167" v="123949" actId="20577"/>
        <pc:sldMkLst>
          <pc:docMk/>
          <pc:sldMk cId="738858424" sldId="732"/>
        </pc:sldMkLst>
        <pc:spChg chg="mod">
          <ac:chgData name="Glenn Edgar" userId="86eb6ecdb380a6c7" providerId="LiveId" clId="{73F82745-7170-41D5-881C-D93EF57BF5D1}" dt="2023-12-15T00:14:07.167" v="123949" actId="20577"/>
          <ac:spMkLst>
            <pc:docMk/>
            <pc:sldMk cId="738858424" sldId="732"/>
            <ac:spMk id="2" creationId="{C9D2A2BA-0989-1B6C-0029-029AB02A1FA7}"/>
          </ac:spMkLst>
        </pc:spChg>
        <pc:spChg chg="mod">
          <ac:chgData name="Glenn Edgar" userId="86eb6ecdb380a6c7" providerId="LiveId" clId="{73F82745-7170-41D5-881C-D93EF57BF5D1}" dt="2023-12-15T00:04:37.309" v="123557" actId="20577"/>
          <ac:spMkLst>
            <pc:docMk/>
            <pc:sldMk cId="738858424" sldId="732"/>
            <ac:spMk id="3" creationId="{92BB5588-6F94-1923-B1F3-B560103D2CF8}"/>
          </ac:spMkLst>
        </pc:spChg>
      </pc:sldChg>
      <pc:sldChg chg="addSp delSp modSp new mod">
        <pc:chgData name="Glenn Edgar" userId="86eb6ecdb380a6c7" providerId="LiveId" clId="{73F82745-7170-41D5-881C-D93EF57BF5D1}" dt="2023-12-15T00:14:21.229" v="123967" actId="20577"/>
        <pc:sldMkLst>
          <pc:docMk/>
          <pc:sldMk cId="2009811051" sldId="733"/>
        </pc:sldMkLst>
        <pc:spChg chg="mod">
          <ac:chgData name="Glenn Edgar" userId="86eb6ecdb380a6c7" providerId="LiveId" clId="{73F82745-7170-41D5-881C-D93EF57BF5D1}" dt="2023-12-15T00:14:21.229" v="123967" actId="20577"/>
          <ac:spMkLst>
            <pc:docMk/>
            <pc:sldMk cId="2009811051" sldId="733"/>
            <ac:spMk id="2" creationId="{17998930-C624-DD6E-7FA6-C0DB387CA36B}"/>
          </ac:spMkLst>
        </pc:spChg>
        <pc:spChg chg="mod">
          <ac:chgData name="Glenn Edgar" userId="86eb6ecdb380a6c7" providerId="LiveId" clId="{73F82745-7170-41D5-881C-D93EF57BF5D1}" dt="2023-12-15T00:02:47.616" v="123454" actId="12"/>
          <ac:spMkLst>
            <pc:docMk/>
            <pc:sldMk cId="2009811051" sldId="733"/>
            <ac:spMk id="3" creationId="{2BB30AF1-81FD-7C34-D7E2-6469BBD5F5A2}"/>
          </ac:spMkLst>
        </pc:spChg>
        <pc:spChg chg="add del">
          <ac:chgData name="Glenn Edgar" userId="86eb6ecdb380a6c7" providerId="LiveId" clId="{73F82745-7170-41D5-881C-D93EF57BF5D1}" dt="2023-12-14T21:27:03.264" v="117359" actId="22"/>
          <ac:spMkLst>
            <pc:docMk/>
            <pc:sldMk cId="2009811051" sldId="733"/>
            <ac:spMk id="5" creationId="{DC5A131A-8C95-D664-1383-1CA86CAE2895}"/>
          </ac:spMkLst>
        </pc:spChg>
      </pc:sldChg>
      <pc:sldChg chg="modSp add mod">
        <pc:chgData name="Glenn Edgar" userId="86eb6ecdb380a6c7" providerId="LiveId" clId="{73F82745-7170-41D5-881C-D93EF57BF5D1}" dt="2023-12-15T00:14:34.120" v="123983" actId="20577"/>
        <pc:sldMkLst>
          <pc:docMk/>
          <pc:sldMk cId="323964075" sldId="734"/>
        </pc:sldMkLst>
        <pc:spChg chg="mod">
          <ac:chgData name="Glenn Edgar" userId="86eb6ecdb380a6c7" providerId="LiveId" clId="{73F82745-7170-41D5-881C-D93EF57BF5D1}" dt="2023-12-15T00:14:34.120" v="123983" actId="20577"/>
          <ac:spMkLst>
            <pc:docMk/>
            <pc:sldMk cId="323964075" sldId="734"/>
            <ac:spMk id="2" creationId="{17998930-C624-DD6E-7FA6-C0DB387CA36B}"/>
          </ac:spMkLst>
        </pc:spChg>
        <pc:spChg chg="mod">
          <ac:chgData name="Glenn Edgar" userId="86eb6ecdb380a6c7" providerId="LiveId" clId="{73F82745-7170-41D5-881C-D93EF57BF5D1}" dt="2023-12-15T00:01:47.963" v="123430" actId="313"/>
          <ac:spMkLst>
            <pc:docMk/>
            <pc:sldMk cId="323964075" sldId="734"/>
            <ac:spMk id="3" creationId="{2BB30AF1-81FD-7C34-D7E2-6469BBD5F5A2}"/>
          </ac:spMkLst>
        </pc:spChg>
      </pc:sldChg>
      <pc:sldChg chg="modSp new mod">
        <pc:chgData name="Glenn Edgar" userId="86eb6ecdb380a6c7" providerId="LiveId" clId="{73F82745-7170-41D5-881C-D93EF57BF5D1}" dt="2023-12-15T00:41:20.506" v="124002" actId="20577"/>
        <pc:sldMkLst>
          <pc:docMk/>
          <pc:sldMk cId="3990025769" sldId="735"/>
        </pc:sldMkLst>
        <pc:spChg chg="mod">
          <ac:chgData name="Glenn Edgar" userId="86eb6ecdb380a6c7" providerId="LiveId" clId="{73F82745-7170-41D5-881C-D93EF57BF5D1}" dt="2023-12-15T00:41:20.506" v="124002" actId="20577"/>
          <ac:spMkLst>
            <pc:docMk/>
            <pc:sldMk cId="3990025769" sldId="735"/>
            <ac:spMk id="2" creationId="{F0B17829-5ED4-0D05-9B03-A8BB38B76DBB}"/>
          </ac:spMkLst>
        </pc:spChg>
        <pc:spChg chg="mod">
          <ac:chgData name="Glenn Edgar" userId="86eb6ecdb380a6c7" providerId="LiveId" clId="{73F82745-7170-41D5-881C-D93EF57BF5D1}" dt="2023-12-14T23:57:57.829" v="123218" actId="20577"/>
          <ac:spMkLst>
            <pc:docMk/>
            <pc:sldMk cId="3990025769" sldId="735"/>
            <ac:spMk id="3" creationId="{8D355FC0-9F01-B462-DD71-CD4615F67086}"/>
          </ac:spMkLst>
        </pc:spChg>
      </pc:sldChg>
      <pc:sldChg chg="addSp delSp modSp new mod">
        <pc:chgData name="Glenn Edgar" userId="86eb6ecdb380a6c7" providerId="LiveId" clId="{73F82745-7170-41D5-881C-D93EF57BF5D1}" dt="2023-12-15T00:41:29.642" v="124006" actId="20577"/>
        <pc:sldMkLst>
          <pc:docMk/>
          <pc:sldMk cId="4161615674" sldId="736"/>
        </pc:sldMkLst>
        <pc:spChg chg="mod">
          <ac:chgData name="Glenn Edgar" userId="86eb6ecdb380a6c7" providerId="LiveId" clId="{73F82745-7170-41D5-881C-D93EF57BF5D1}" dt="2023-12-15T00:41:29.642" v="124006" actId="20577"/>
          <ac:spMkLst>
            <pc:docMk/>
            <pc:sldMk cId="4161615674" sldId="736"/>
            <ac:spMk id="2" creationId="{C43FABE3-5E78-16BE-74D3-1E5863525C6B}"/>
          </ac:spMkLst>
        </pc:spChg>
        <pc:spChg chg="mod">
          <ac:chgData name="Glenn Edgar" userId="86eb6ecdb380a6c7" providerId="LiveId" clId="{73F82745-7170-41D5-881C-D93EF57BF5D1}" dt="2023-12-14T23:56:18.320" v="123180" actId="20577"/>
          <ac:spMkLst>
            <pc:docMk/>
            <pc:sldMk cId="4161615674" sldId="736"/>
            <ac:spMk id="3" creationId="{DCCF7376-C128-BF8D-9C99-5F37BFF030E7}"/>
          </ac:spMkLst>
        </pc:spChg>
        <pc:spChg chg="add del">
          <ac:chgData name="Glenn Edgar" userId="86eb6ecdb380a6c7" providerId="LiveId" clId="{73F82745-7170-41D5-881C-D93EF57BF5D1}" dt="2023-12-14T21:28:24.954" v="117375" actId="22"/>
          <ac:spMkLst>
            <pc:docMk/>
            <pc:sldMk cId="4161615674" sldId="736"/>
            <ac:spMk id="5" creationId="{D5881C92-3839-C18D-D70A-08BFFBC43788}"/>
          </ac:spMkLst>
        </pc:spChg>
      </pc:sldChg>
      <pc:sldChg chg="modSp new mod">
        <pc:chgData name="Glenn Edgar" userId="86eb6ecdb380a6c7" providerId="LiveId" clId="{73F82745-7170-41D5-881C-D93EF57BF5D1}" dt="2023-12-15T00:41:45.435" v="124015" actId="20577"/>
        <pc:sldMkLst>
          <pc:docMk/>
          <pc:sldMk cId="2838985110" sldId="737"/>
        </pc:sldMkLst>
        <pc:spChg chg="mod">
          <ac:chgData name="Glenn Edgar" userId="86eb6ecdb380a6c7" providerId="LiveId" clId="{73F82745-7170-41D5-881C-D93EF57BF5D1}" dt="2023-12-15T00:41:45.435" v="124015" actId="20577"/>
          <ac:spMkLst>
            <pc:docMk/>
            <pc:sldMk cId="2838985110" sldId="737"/>
            <ac:spMk id="2" creationId="{A677AC56-7FB3-CFC8-8402-7A23F6388473}"/>
          </ac:spMkLst>
        </pc:spChg>
        <pc:spChg chg="mod">
          <ac:chgData name="Glenn Edgar" userId="86eb6ecdb380a6c7" providerId="LiveId" clId="{73F82745-7170-41D5-881C-D93EF57BF5D1}" dt="2023-12-14T23:55:12.917" v="123151" actId="20577"/>
          <ac:spMkLst>
            <pc:docMk/>
            <pc:sldMk cId="2838985110" sldId="737"/>
            <ac:spMk id="3" creationId="{13FFA665-6A38-9A28-3D66-9B8E5F943392}"/>
          </ac:spMkLst>
        </pc:spChg>
      </pc:sldChg>
      <pc:sldChg chg="modSp new mod">
        <pc:chgData name="Glenn Edgar" userId="86eb6ecdb380a6c7" providerId="LiveId" clId="{73F82745-7170-41D5-881C-D93EF57BF5D1}" dt="2023-12-15T00:41:58.485" v="124026" actId="20577"/>
        <pc:sldMkLst>
          <pc:docMk/>
          <pc:sldMk cId="1169838283" sldId="738"/>
        </pc:sldMkLst>
        <pc:spChg chg="mod">
          <ac:chgData name="Glenn Edgar" userId="86eb6ecdb380a6c7" providerId="LiveId" clId="{73F82745-7170-41D5-881C-D93EF57BF5D1}" dt="2023-12-15T00:41:58.485" v="124026" actId="20577"/>
          <ac:spMkLst>
            <pc:docMk/>
            <pc:sldMk cId="1169838283" sldId="738"/>
            <ac:spMk id="2" creationId="{8CFACB58-62E7-36DB-280C-0FB4F3E5787A}"/>
          </ac:spMkLst>
        </pc:spChg>
        <pc:spChg chg="mod">
          <ac:chgData name="Glenn Edgar" userId="86eb6ecdb380a6c7" providerId="LiveId" clId="{73F82745-7170-41D5-881C-D93EF57BF5D1}" dt="2023-12-14T23:52:19.545" v="122870" actId="20577"/>
          <ac:spMkLst>
            <pc:docMk/>
            <pc:sldMk cId="1169838283" sldId="738"/>
            <ac:spMk id="3" creationId="{940AE7B9-4A56-1D12-74F8-9056021BD97B}"/>
          </ac:spMkLst>
        </pc:spChg>
      </pc:sldChg>
      <pc:sldChg chg="modSp new mod">
        <pc:chgData name="Glenn Edgar" userId="86eb6ecdb380a6c7" providerId="LiveId" clId="{73F82745-7170-41D5-881C-D93EF57BF5D1}" dt="2023-12-15T00:42:15.223" v="124036" actId="20577"/>
        <pc:sldMkLst>
          <pc:docMk/>
          <pc:sldMk cId="454340794" sldId="739"/>
        </pc:sldMkLst>
        <pc:spChg chg="mod">
          <ac:chgData name="Glenn Edgar" userId="86eb6ecdb380a6c7" providerId="LiveId" clId="{73F82745-7170-41D5-881C-D93EF57BF5D1}" dt="2023-12-15T00:42:15.223" v="124036" actId="20577"/>
          <ac:spMkLst>
            <pc:docMk/>
            <pc:sldMk cId="454340794" sldId="739"/>
            <ac:spMk id="2" creationId="{1F5C78D2-D8DC-0930-FA5F-268CD7F70C3B}"/>
          </ac:spMkLst>
        </pc:spChg>
        <pc:spChg chg="mod">
          <ac:chgData name="Glenn Edgar" userId="86eb6ecdb380a6c7" providerId="LiveId" clId="{73F82745-7170-41D5-881C-D93EF57BF5D1}" dt="2023-12-14T23:52:35.159" v="122873" actId="20577"/>
          <ac:spMkLst>
            <pc:docMk/>
            <pc:sldMk cId="454340794" sldId="739"/>
            <ac:spMk id="3" creationId="{BA6DC188-2DE2-738F-7378-BB6276918114}"/>
          </ac:spMkLst>
        </pc:spChg>
      </pc:sldChg>
      <pc:sldChg chg="modSp new mod">
        <pc:chgData name="Glenn Edgar" userId="86eb6ecdb380a6c7" providerId="LiveId" clId="{73F82745-7170-41D5-881C-D93EF57BF5D1}" dt="2023-12-15T00:43:35.362" v="124099" actId="20577"/>
        <pc:sldMkLst>
          <pc:docMk/>
          <pc:sldMk cId="3791207380" sldId="740"/>
        </pc:sldMkLst>
        <pc:spChg chg="mod">
          <ac:chgData name="Glenn Edgar" userId="86eb6ecdb380a6c7" providerId="LiveId" clId="{73F82745-7170-41D5-881C-D93EF57BF5D1}" dt="2023-12-15T00:43:35.362" v="124099" actId="20577"/>
          <ac:spMkLst>
            <pc:docMk/>
            <pc:sldMk cId="3791207380" sldId="740"/>
            <ac:spMk id="2" creationId="{0CBBEE31-2ACC-F253-1F27-2EB33318BA0C}"/>
          </ac:spMkLst>
        </pc:spChg>
        <pc:spChg chg="mod">
          <ac:chgData name="Glenn Edgar" userId="86eb6ecdb380a6c7" providerId="LiveId" clId="{73F82745-7170-41D5-881C-D93EF57BF5D1}" dt="2023-12-14T23:48:31.299" v="122569" actId="20577"/>
          <ac:spMkLst>
            <pc:docMk/>
            <pc:sldMk cId="3791207380" sldId="740"/>
            <ac:spMk id="3" creationId="{D4CC9E86-49F0-A700-B17E-FD8CF56FD27E}"/>
          </ac:spMkLst>
        </pc:spChg>
      </pc:sldChg>
      <pc:sldChg chg="addSp delSp modSp new mod">
        <pc:chgData name="Glenn Edgar" userId="86eb6ecdb380a6c7" providerId="LiveId" clId="{73F82745-7170-41D5-881C-D93EF57BF5D1}" dt="2023-12-15T00:42:47.081" v="124064" actId="20577"/>
        <pc:sldMkLst>
          <pc:docMk/>
          <pc:sldMk cId="605279514" sldId="741"/>
        </pc:sldMkLst>
        <pc:spChg chg="mod">
          <ac:chgData name="Glenn Edgar" userId="86eb6ecdb380a6c7" providerId="LiveId" clId="{73F82745-7170-41D5-881C-D93EF57BF5D1}" dt="2023-12-15T00:42:47.081" v="124064" actId="20577"/>
          <ac:spMkLst>
            <pc:docMk/>
            <pc:sldMk cId="605279514" sldId="741"/>
            <ac:spMk id="2" creationId="{55213C5E-2E4A-CC1C-6AE9-64EE3088B9B2}"/>
          </ac:spMkLst>
        </pc:spChg>
        <pc:spChg chg="mod">
          <ac:chgData name="Glenn Edgar" userId="86eb6ecdb380a6c7" providerId="LiveId" clId="{73F82745-7170-41D5-881C-D93EF57BF5D1}" dt="2023-12-14T23:44:43.525" v="122301" actId="20577"/>
          <ac:spMkLst>
            <pc:docMk/>
            <pc:sldMk cId="605279514" sldId="741"/>
            <ac:spMk id="3" creationId="{D47F6A85-6B42-81DE-9206-5625FA074380}"/>
          </ac:spMkLst>
        </pc:spChg>
        <pc:spChg chg="add del">
          <ac:chgData name="Glenn Edgar" userId="86eb6ecdb380a6c7" providerId="LiveId" clId="{73F82745-7170-41D5-881C-D93EF57BF5D1}" dt="2023-12-14T21:29:17.647" v="117390" actId="22"/>
          <ac:spMkLst>
            <pc:docMk/>
            <pc:sldMk cId="605279514" sldId="741"/>
            <ac:spMk id="5" creationId="{2E466657-BBE1-A14D-610B-53F09382FD41}"/>
          </ac:spMkLst>
        </pc:spChg>
      </pc:sldChg>
      <pc:sldChg chg="modSp new mod">
        <pc:chgData name="Glenn Edgar" userId="86eb6ecdb380a6c7" providerId="LiveId" clId="{73F82745-7170-41D5-881C-D93EF57BF5D1}" dt="2023-12-15T00:43:00.692" v="124076" actId="20577"/>
        <pc:sldMkLst>
          <pc:docMk/>
          <pc:sldMk cId="2488096852" sldId="742"/>
        </pc:sldMkLst>
        <pc:spChg chg="mod">
          <ac:chgData name="Glenn Edgar" userId="86eb6ecdb380a6c7" providerId="LiveId" clId="{73F82745-7170-41D5-881C-D93EF57BF5D1}" dt="2023-12-15T00:43:00.692" v="124076" actId="20577"/>
          <ac:spMkLst>
            <pc:docMk/>
            <pc:sldMk cId="2488096852" sldId="742"/>
            <ac:spMk id="2" creationId="{BC8CAF79-AE7F-ACA6-F881-0C7572C7382F}"/>
          </ac:spMkLst>
        </pc:spChg>
        <pc:spChg chg="mod">
          <ac:chgData name="Glenn Edgar" userId="86eb6ecdb380a6c7" providerId="LiveId" clId="{73F82745-7170-41D5-881C-D93EF57BF5D1}" dt="2023-12-14T23:41:13.910" v="122070" actId="20577"/>
          <ac:spMkLst>
            <pc:docMk/>
            <pc:sldMk cId="2488096852" sldId="742"/>
            <ac:spMk id="3" creationId="{B163188C-CB81-0DA5-225C-29B15C1E84C9}"/>
          </ac:spMkLst>
        </pc:spChg>
      </pc:sldChg>
      <pc:sldChg chg="modSp new mod">
        <pc:chgData name="Glenn Edgar" userId="86eb6ecdb380a6c7" providerId="LiveId" clId="{73F82745-7170-41D5-881C-D93EF57BF5D1}" dt="2023-12-15T00:43:11.859" v="124087" actId="20577"/>
        <pc:sldMkLst>
          <pc:docMk/>
          <pc:sldMk cId="605907397" sldId="743"/>
        </pc:sldMkLst>
        <pc:spChg chg="mod">
          <ac:chgData name="Glenn Edgar" userId="86eb6ecdb380a6c7" providerId="LiveId" clId="{73F82745-7170-41D5-881C-D93EF57BF5D1}" dt="2023-12-15T00:43:11.859" v="124087" actId="20577"/>
          <ac:spMkLst>
            <pc:docMk/>
            <pc:sldMk cId="605907397" sldId="743"/>
            <ac:spMk id="2" creationId="{F41583F8-48FC-12EF-7932-3B5002A102AB}"/>
          </ac:spMkLst>
        </pc:spChg>
        <pc:spChg chg="mod">
          <ac:chgData name="Glenn Edgar" userId="86eb6ecdb380a6c7" providerId="LiveId" clId="{73F82745-7170-41D5-881C-D93EF57BF5D1}" dt="2023-12-14T23:41:27.880" v="122074" actId="20577"/>
          <ac:spMkLst>
            <pc:docMk/>
            <pc:sldMk cId="605907397" sldId="743"/>
            <ac:spMk id="3" creationId="{F3D817DE-0189-1E82-CB52-D96A68C9F22E}"/>
          </ac:spMkLst>
        </pc:spChg>
      </pc:sldChg>
      <pc:sldChg chg="new del">
        <pc:chgData name="Glenn Edgar" userId="86eb6ecdb380a6c7" providerId="LiveId" clId="{73F82745-7170-41D5-881C-D93EF57BF5D1}" dt="2023-12-14T22:21:42.869" v="118529" actId="47"/>
        <pc:sldMkLst>
          <pc:docMk/>
          <pc:sldMk cId="2202432315" sldId="744"/>
        </pc:sldMkLst>
      </pc:sldChg>
      <pc:sldChg chg="modSp add mod">
        <pc:chgData name="Glenn Edgar" userId="86eb6ecdb380a6c7" providerId="LiveId" clId="{73F82745-7170-41D5-881C-D93EF57BF5D1}" dt="2023-12-15T00:12:00.232" v="123868" actId="20577"/>
        <pc:sldMkLst>
          <pc:docMk/>
          <pc:sldMk cId="3137938519" sldId="745"/>
        </pc:sldMkLst>
        <pc:spChg chg="mod">
          <ac:chgData name="Glenn Edgar" userId="86eb6ecdb380a6c7" providerId="LiveId" clId="{73F82745-7170-41D5-881C-D93EF57BF5D1}" dt="2023-12-15T00:12:00.232" v="123868" actId="20577"/>
          <ac:spMkLst>
            <pc:docMk/>
            <pc:sldMk cId="3137938519" sldId="745"/>
            <ac:spMk id="2" creationId="{222A9679-FCB3-6911-999B-BFD7CD3DE1A1}"/>
          </ac:spMkLst>
        </pc:spChg>
        <pc:spChg chg="mod">
          <ac:chgData name="Glenn Edgar" userId="86eb6ecdb380a6c7" providerId="LiveId" clId="{73F82745-7170-41D5-881C-D93EF57BF5D1}" dt="2023-12-14T22:36:52.298" v="119797" actId="20577"/>
          <ac:spMkLst>
            <pc:docMk/>
            <pc:sldMk cId="3137938519" sldId="745"/>
            <ac:spMk id="3" creationId="{B735DC47-6D25-AD4D-3CBF-6BF56A40B3F9}"/>
          </ac:spMkLst>
        </pc:spChg>
      </pc:sldChg>
      <pc:sldChg chg="add del">
        <pc:chgData name="Glenn Edgar" userId="86eb6ecdb380a6c7" providerId="LiveId" clId="{73F82745-7170-41D5-881C-D93EF57BF5D1}" dt="2023-12-15T00:07:10.530" v="123574" actId="2696"/>
        <pc:sldMkLst>
          <pc:docMk/>
          <pc:sldMk cId="504127092" sldId="746"/>
        </pc:sldMkLst>
      </pc:sldChg>
      <pc:sldChg chg="modSp new mod">
        <pc:chgData name="Glenn Edgar" userId="86eb6ecdb380a6c7" providerId="LiveId" clId="{73F82745-7170-41D5-881C-D93EF57BF5D1}" dt="2023-12-14T23:32:17.369" v="121493" actId="20577"/>
        <pc:sldMkLst>
          <pc:docMk/>
          <pc:sldMk cId="1499695116" sldId="747"/>
        </pc:sldMkLst>
        <pc:spChg chg="mod">
          <ac:chgData name="Glenn Edgar" userId="86eb6ecdb380a6c7" providerId="LiveId" clId="{73F82745-7170-41D5-881C-D93EF57BF5D1}" dt="2023-12-14T23:32:17.369" v="121493" actId="20577"/>
          <ac:spMkLst>
            <pc:docMk/>
            <pc:sldMk cId="1499695116" sldId="747"/>
            <ac:spMk id="2" creationId="{CE57F64F-A612-92AD-BEC6-AED77F0F6FD8}"/>
          </ac:spMkLst>
        </pc:spChg>
        <pc:spChg chg="mod">
          <ac:chgData name="Glenn Edgar" userId="86eb6ecdb380a6c7" providerId="LiveId" clId="{73F82745-7170-41D5-881C-D93EF57BF5D1}" dt="2023-12-14T23:26:32.661" v="120939" actId="20577"/>
          <ac:spMkLst>
            <pc:docMk/>
            <pc:sldMk cId="1499695116" sldId="747"/>
            <ac:spMk id="3" creationId="{36C402E9-D70D-2990-4B60-B1957CCCA302}"/>
          </ac:spMkLst>
        </pc:spChg>
      </pc:sldChg>
      <pc:sldChg chg="add del">
        <pc:chgData name="Glenn Edgar" userId="86eb6ecdb380a6c7" providerId="LiveId" clId="{73F82745-7170-41D5-881C-D93EF57BF5D1}" dt="2023-12-14T22:21:21.425" v="118528" actId="2696"/>
        <pc:sldMkLst>
          <pc:docMk/>
          <pc:sldMk cId="3756629298" sldId="747"/>
        </pc:sldMkLst>
      </pc:sldChg>
      <pc:sldChg chg="addSp delSp modSp new mod">
        <pc:chgData name="Glenn Edgar" userId="86eb6ecdb380a6c7" providerId="LiveId" clId="{73F82745-7170-41D5-881C-D93EF57BF5D1}" dt="2023-12-14T23:33:38.603" v="121506" actId="2711"/>
        <pc:sldMkLst>
          <pc:docMk/>
          <pc:sldMk cId="2017926849" sldId="748"/>
        </pc:sldMkLst>
        <pc:spChg chg="mod">
          <ac:chgData name="Glenn Edgar" userId="86eb6ecdb380a6c7" providerId="LiveId" clId="{73F82745-7170-41D5-881C-D93EF57BF5D1}" dt="2023-12-14T23:33:38.603" v="121506" actId="2711"/>
          <ac:spMkLst>
            <pc:docMk/>
            <pc:sldMk cId="2017926849" sldId="748"/>
            <ac:spMk id="2" creationId="{4FD366B8-7164-0EAD-C3FC-38318ED20D15}"/>
          </ac:spMkLst>
        </pc:spChg>
        <pc:spChg chg="mod">
          <ac:chgData name="Glenn Edgar" userId="86eb6ecdb380a6c7" providerId="LiveId" clId="{73F82745-7170-41D5-881C-D93EF57BF5D1}" dt="2023-12-14T23:22:37.050" v="120504" actId="20577"/>
          <ac:spMkLst>
            <pc:docMk/>
            <pc:sldMk cId="2017926849" sldId="748"/>
            <ac:spMk id="3" creationId="{907AD17D-B8FA-9F6C-0010-907A24BA0EC4}"/>
          </ac:spMkLst>
        </pc:spChg>
        <pc:spChg chg="add del">
          <ac:chgData name="Glenn Edgar" userId="86eb6ecdb380a6c7" providerId="LiveId" clId="{73F82745-7170-41D5-881C-D93EF57BF5D1}" dt="2023-12-14T22:46:49.497" v="119829" actId="22"/>
          <ac:spMkLst>
            <pc:docMk/>
            <pc:sldMk cId="2017926849" sldId="748"/>
            <ac:spMk id="5" creationId="{135570AA-D03D-BD69-CD64-674A927D5281}"/>
          </ac:spMkLst>
        </pc:spChg>
      </pc:sldChg>
      <pc:sldChg chg="modSp new mod">
        <pc:chgData name="Glenn Edgar" userId="86eb6ecdb380a6c7" providerId="LiveId" clId="{73F82745-7170-41D5-881C-D93EF57BF5D1}" dt="2023-12-14T23:34:16.363" v="121555" actId="20577"/>
        <pc:sldMkLst>
          <pc:docMk/>
          <pc:sldMk cId="100294753" sldId="749"/>
        </pc:sldMkLst>
        <pc:spChg chg="mod">
          <ac:chgData name="Glenn Edgar" userId="86eb6ecdb380a6c7" providerId="LiveId" clId="{73F82745-7170-41D5-881C-D93EF57BF5D1}" dt="2023-12-14T23:34:16.363" v="121555" actId="20577"/>
          <ac:spMkLst>
            <pc:docMk/>
            <pc:sldMk cId="100294753" sldId="749"/>
            <ac:spMk id="2" creationId="{3D997571-3933-F333-2F39-5E34089C727E}"/>
          </ac:spMkLst>
        </pc:spChg>
        <pc:spChg chg="mod">
          <ac:chgData name="Glenn Edgar" userId="86eb6ecdb380a6c7" providerId="LiveId" clId="{73F82745-7170-41D5-881C-D93EF57BF5D1}" dt="2023-12-14T23:17:05.830" v="120254" actId="20577"/>
          <ac:spMkLst>
            <pc:docMk/>
            <pc:sldMk cId="100294753" sldId="749"/>
            <ac:spMk id="3" creationId="{321E8509-32C4-697E-419C-AABFF17D74CB}"/>
          </ac:spMkLst>
        </pc:spChg>
      </pc:sldChg>
      <pc:sldChg chg="addSp delSp modSp new mod">
        <pc:chgData name="Glenn Edgar" userId="86eb6ecdb380a6c7" providerId="LiveId" clId="{73F82745-7170-41D5-881C-D93EF57BF5D1}" dt="2023-12-15T01:19:13.332" v="126302" actId="6549"/>
        <pc:sldMkLst>
          <pc:docMk/>
          <pc:sldMk cId="3228412949" sldId="750"/>
        </pc:sldMkLst>
        <pc:spChg chg="mod">
          <ac:chgData name="Glenn Edgar" userId="86eb6ecdb380a6c7" providerId="LiveId" clId="{73F82745-7170-41D5-881C-D93EF57BF5D1}" dt="2023-12-15T00:56:15.838" v="124714" actId="27636"/>
          <ac:spMkLst>
            <pc:docMk/>
            <pc:sldMk cId="3228412949" sldId="750"/>
            <ac:spMk id="2" creationId="{A956DBF4-DE1F-373C-A7E6-55AC37B6C0F8}"/>
          </ac:spMkLst>
        </pc:spChg>
        <pc:spChg chg="mod">
          <ac:chgData name="Glenn Edgar" userId="86eb6ecdb380a6c7" providerId="LiveId" clId="{73F82745-7170-41D5-881C-D93EF57BF5D1}" dt="2023-12-15T01:19:13.332" v="126302" actId="6549"/>
          <ac:spMkLst>
            <pc:docMk/>
            <pc:sldMk cId="3228412949" sldId="750"/>
            <ac:spMk id="3" creationId="{87B0FA6E-5BC2-0724-5D19-3A97DC62636F}"/>
          </ac:spMkLst>
        </pc:spChg>
        <pc:spChg chg="add del">
          <ac:chgData name="Glenn Edgar" userId="86eb6ecdb380a6c7" providerId="LiveId" clId="{73F82745-7170-41D5-881C-D93EF57BF5D1}" dt="2023-12-15T00:46:20.796" v="124122" actId="22"/>
          <ac:spMkLst>
            <pc:docMk/>
            <pc:sldMk cId="3228412949" sldId="750"/>
            <ac:spMk id="5" creationId="{DEBA521C-139C-F7C3-9F5D-5B3F67134E9F}"/>
          </ac:spMkLst>
        </pc:spChg>
      </pc:sldChg>
      <pc:sldChg chg="addSp delSp modSp new del mod">
        <pc:chgData name="Glenn Edgar" userId="86eb6ecdb380a6c7" providerId="LiveId" clId="{73F82745-7170-41D5-881C-D93EF57BF5D1}" dt="2023-12-15T00:46:42.847" v="124125" actId="2696"/>
        <pc:sldMkLst>
          <pc:docMk/>
          <pc:sldMk cId="2316239219" sldId="751"/>
        </pc:sldMkLst>
        <pc:spChg chg="mod">
          <ac:chgData name="Glenn Edgar" userId="86eb6ecdb380a6c7" providerId="LiveId" clId="{73F82745-7170-41D5-881C-D93EF57BF5D1}" dt="2023-12-15T00:46:32.359" v="124124" actId="6549"/>
          <ac:spMkLst>
            <pc:docMk/>
            <pc:sldMk cId="2316239219" sldId="751"/>
            <ac:spMk id="3" creationId="{25F48830-392B-EE8A-B991-CD0FE9AA975D}"/>
          </ac:spMkLst>
        </pc:spChg>
        <pc:spChg chg="add del">
          <ac:chgData name="Glenn Edgar" userId="86eb6ecdb380a6c7" providerId="LiveId" clId="{73F82745-7170-41D5-881C-D93EF57BF5D1}" dt="2023-12-15T00:45:25.563" v="124108" actId="22"/>
          <ac:spMkLst>
            <pc:docMk/>
            <pc:sldMk cId="2316239219" sldId="751"/>
            <ac:spMk id="5" creationId="{D816D4E4-1714-B2D7-FF1F-E0176CE56A60}"/>
          </ac:spMkLst>
        </pc:spChg>
      </pc:sldChg>
      <pc:sldChg chg="modSp new mod">
        <pc:chgData name="Glenn Edgar" userId="86eb6ecdb380a6c7" providerId="LiveId" clId="{73F82745-7170-41D5-881C-D93EF57BF5D1}" dt="2023-12-15T21:07:44.934" v="128696" actId="20577"/>
        <pc:sldMkLst>
          <pc:docMk/>
          <pc:sldMk cId="4252284268" sldId="752"/>
        </pc:sldMkLst>
        <pc:spChg chg="mod">
          <ac:chgData name="Glenn Edgar" userId="86eb6ecdb380a6c7" providerId="LiveId" clId="{73F82745-7170-41D5-881C-D93EF57BF5D1}" dt="2023-12-15T01:08:45.077" v="126083" actId="2711"/>
          <ac:spMkLst>
            <pc:docMk/>
            <pc:sldMk cId="4252284268" sldId="752"/>
            <ac:spMk id="2" creationId="{775331CA-ED8F-7AC4-5AF3-71618516A4A2}"/>
          </ac:spMkLst>
        </pc:spChg>
        <pc:spChg chg="mod">
          <ac:chgData name="Glenn Edgar" userId="86eb6ecdb380a6c7" providerId="LiveId" clId="{73F82745-7170-41D5-881C-D93EF57BF5D1}" dt="2023-12-15T21:07:44.934" v="128696" actId="20577"/>
          <ac:spMkLst>
            <pc:docMk/>
            <pc:sldMk cId="4252284268" sldId="752"/>
            <ac:spMk id="3" creationId="{3C8DA2DB-BBF3-E0BD-5719-62837BF54F46}"/>
          </ac:spMkLst>
        </pc:spChg>
      </pc:sldChg>
      <pc:sldChg chg="modSp new mod">
        <pc:chgData name="Glenn Edgar" userId="86eb6ecdb380a6c7" providerId="LiveId" clId="{73F82745-7170-41D5-881C-D93EF57BF5D1}" dt="2023-12-15T01:08:01.147" v="126079" actId="20577"/>
        <pc:sldMkLst>
          <pc:docMk/>
          <pc:sldMk cId="2830920058" sldId="753"/>
        </pc:sldMkLst>
        <pc:spChg chg="mod">
          <ac:chgData name="Glenn Edgar" userId="86eb6ecdb380a6c7" providerId="LiveId" clId="{73F82745-7170-41D5-881C-D93EF57BF5D1}" dt="2023-12-15T01:03:57.378" v="125617" actId="20577"/>
          <ac:spMkLst>
            <pc:docMk/>
            <pc:sldMk cId="2830920058" sldId="753"/>
            <ac:spMk id="2" creationId="{1064D1C7-135E-50F4-254A-958C7EB795B2}"/>
          </ac:spMkLst>
        </pc:spChg>
        <pc:spChg chg="mod">
          <ac:chgData name="Glenn Edgar" userId="86eb6ecdb380a6c7" providerId="LiveId" clId="{73F82745-7170-41D5-881C-D93EF57BF5D1}" dt="2023-12-15T01:08:01.147" v="126079" actId="20577"/>
          <ac:spMkLst>
            <pc:docMk/>
            <pc:sldMk cId="2830920058" sldId="753"/>
            <ac:spMk id="3" creationId="{E7204920-CE2C-AF66-8633-E728B14CA83D}"/>
          </ac:spMkLst>
        </pc:spChg>
      </pc:sldChg>
      <pc:sldChg chg="modSp new mod">
        <pc:chgData name="Glenn Edgar" userId="86eb6ecdb380a6c7" providerId="LiveId" clId="{73F82745-7170-41D5-881C-D93EF57BF5D1}" dt="2023-12-15T01:03:39.851" v="125594" actId="20577"/>
        <pc:sldMkLst>
          <pc:docMk/>
          <pc:sldMk cId="2475006251" sldId="754"/>
        </pc:sldMkLst>
        <pc:spChg chg="mod">
          <ac:chgData name="Glenn Edgar" userId="86eb6ecdb380a6c7" providerId="LiveId" clId="{73F82745-7170-41D5-881C-D93EF57BF5D1}" dt="2023-12-15T01:03:39.851" v="125594" actId="20577"/>
          <ac:spMkLst>
            <pc:docMk/>
            <pc:sldMk cId="2475006251" sldId="754"/>
            <ac:spMk id="2" creationId="{7A9428A5-4BC5-E0C3-E340-EF94406A8A19}"/>
          </ac:spMkLst>
        </pc:spChg>
        <pc:spChg chg="mod">
          <ac:chgData name="Glenn Edgar" userId="86eb6ecdb380a6c7" providerId="LiveId" clId="{73F82745-7170-41D5-881C-D93EF57BF5D1}" dt="2023-12-15T01:03:11.415" v="125569" actId="20577"/>
          <ac:spMkLst>
            <pc:docMk/>
            <pc:sldMk cId="2475006251" sldId="754"/>
            <ac:spMk id="3" creationId="{7646CFFD-AD98-01F6-A787-36C30118CBF2}"/>
          </ac:spMkLst>
        </pc:spChg>
      </pc:sldChg>
      <pc:sldChg chg="modSp new mod">
        <pc:chgData name="Glenn Edgar" userId="86eb6ecdb380a6c7" providerId="LiveId" clId="{73F82745-7170-41D5-881C-D93EF57BF5D1}" dt="2023-12-15T00:58:26.811" v="124930" actId="20577"/>
        <pc:sldMkLst>
          <pc:docMk/>
          <pc:sldMk cId="3534837589" sldId="755"/>
        </pc:sldMkLst>
        <pc:spChg chg="mod">
          <ac:chgData name="Glenn Edgar" userId="86eb6ecdb380a6c7" providerId="LiveId" clId="{73F82745-7170-41D5-881C-D93EF57BF5D1}" dt="2023-12-15T00:55:27.410" v="124706" actId="20577"/>
          <ac:spMkLst>
            <pc:docMk/>
            <pc:sldMk cId="3534837589" sldId="755"/>
            <ac:spMk id="2" creationId="{3073C9DA-9789-3D11-01FE-87B03D664B34}"/>
          </ac:spMkLst>
        </pc:spChg>
        <pc:spChg chg="mod">
          <ac:chgData name="Glenn Edgar" userId="86eb6ecdb380a6c7" providerId="LiveId" clId="{73F82745-7170-41D5-881C-D93EF57BF5D1}" dt="2023-12-15T00:58:26.811" v="124930" actId="20577"/>
          <ac:spMkLst>
            <pc:docMk/>
            <pc:sldMk cId="3534837589" sldId="755"/>
            <ac:spMk id="3" creationId="{1F8EF838-DD75-31AB-43D8-BF73514F94B3}"/>
          </ac:spMkLst>
        </pc:spChg>
      </pc:sldChg>
      <pc:sldChg chg="modSp add mod">
        <pc:chgData name="Glenn Edgar" userId="86eb6ecdb380a6c7" providerId="LiveId" clId="{73F82745-7170-41D5-881C-D93EF57BF5D1}" dt="2023-12-15T21:00:10.465" v="128327" actId="20577"/>
        <pc:sldMkLst>
          <pc:docMk/>
          <pc:sldMk cId="4253186391" sldId="756"/>
        </pc:sldMkLst>
        <pc:spChg chg="mod">
          <ac:chgData name="Glenn Edgar" userId="86eb6ecdb380a6c7" providerId="LiveId" clId="{73F82745-7170-41D5-881C-D93EF57BF5D1}" dt="2023-12-15T20:58:43.463" v="128259" actId="20577"/>
          <ac:spMkLst>
            <pc:docMk/>
            <pc:sldMk cId="4253186391" sldId="756"/>
            <ac:spMk id="2" creationId="{C2B932F8-761F-F66B-B58C-BFAA777AA53B}"/>
          </ac:spMkLst>
        </pc:spChg>
        <pc:spChg chg="mod">
          <ac:chgData name="Glenn Edgar" userId="86eb6ecdb380a6c7" providerId="LiveId" clId="{73F82745-7170-41D5-881C-D93EF57BF5D1}" dt="2023-12-15T21:00:10.465" v="128327" actId="20577"/>
          <ac:spMkLst>
            <pc:docMk/>
            <pc:sldMk cId="4253186391" sldId="756"/>
            <ac:spMk id="3" creationId="{9A6591D7-C440-E8C1-EA65-3460398A916C}"/>
          </ac:spMkLst>
        </pc:spChg>
      </pc:sldChg>
      <pc:sldChg chg="modSp add mod">
        <pc:chgData name="Glenn Edgar" userId="86eb6ecdb380a6c7" providerId="LiveId" clId="{73F82745-7170-41D5-881C-D93EF57BF5D1}" dt="2023-12-15T21:23:30.634" v="129034" actId="20577"/>
        <pc:sldMkLst>
          <pc:docMk/>
          <pc:sldMk cId="1465669871" sldId="757"/>
        </pc:sldMkLst>
        <pc:spChg chg="mod">
          <ac:chgData name="Glenn Edgar" userId="86eb6ecdb380a6c7" providerId="LiveId" clId="{73F82745-7170-41D5-881C-D93EF57BF5D1}" dt="2023-12-15T21:23:30.634" v="129034" actId="20577"/>
          <ac:spMkLst>
            <pc:docMk/>
            <pc:sldMk cId="1465669871" sldId="757"/>
            <ac:spMk id="2" creationId="{763D7BC6-5920-E2A2-E7EE-E7CC526171E1}"/>
          </ac:spMkLst>
        </pc:spChg>
        <pc:spChg chg="mod">
          <ac:chgData name="Glenn Edgar" userId="86eb6ecdb380a6c7" providerId="LiveId" clId="{73F82745-7170-41D5-881C-D93EF57BF5D1}" dt="2023-12-15T21:02:56.413" v="128470" actId="20577"/>
          <ac:spMkLst>
            <pc:docMk/>
            <pc:sldMk cId="1465669871" sldId="757"/>
            <ac:spMk id="3" creationId="{153415C1-2B19-4528-B393-AD8181FF0DA8}"/>
          </ac:spMkLst>
        </pc:spChg>
      </pc:sldChg>
      <pc:sldChg chg="modSp add mod">
        <pc:chgData name="Glenn Edgar" userId="86eb6ecdb380a6c7" providerId="LiveId" clId="{73F82745-7170-41D5-881C-D93EF57BF5D1}" dt="2023-12-15T21:04:18.893" v="128556" actId="20577"/>
        <pc:sldMkLst>
          <pc:docMk/>
          <pc:sldMk cId="3560588046" sldId="758"/>
        </pc:sldMkLst>
        <pc:spChg chg="mod">
          <ac:chgData name="Glenn Edgar" userId="86eb6ecdb380a6c7" providerId="LiveId" clId="{73F82745-7170-41D5-881C-D93EF57BF5D1}" dt="2023-12-15T21:03:22.894" v="128484" actId="20577"/>
          <ac:spMkLst>
            <pc:docMk/>
            <pc:sldMk cId="3560588046" sldId="758"/>
            <ac:spMk id="2" creationId="{3073C9DA-9789-3D11-01FE-87B03D664B34}"/>
          </ac:spMkLst>
        </pc:spChg>
        <pc:spChg chg="mod">
          <ac:chgData name="Glenn Edgar" userId="86eb6ecdb380a6c7" providerId="LiveId" clId="{73F82745-7170-41D5-881C-D93EF57BF5D1}" dt="2023-12-15T21:04:18.893" v="128556" actId="20577"/>
          <ac:spMkLst>
            <pc:docMk/>
            <pc:sldMk cId="3560588046" sldId="758"/>
            <ac:spMk id="3" creationId="{1F8EF838-DD75-31AB-43D8-BF73514F94B3}"/>
          </ac:spMkLst>
        </pc:spChg>
      </pc:sldChg>
      <pc:sldChg chg="modSp add mod">
        <pc:chgData name="Glenn Edgar" userId="86eb6ecdb380a6c7" providerId="LiveId" clId="{73F82745-7170-41D5-881C-D93EF57BF5D1}" dt="2023-12-15T21:06:19.033" v="128666" actId="20577"/>
        <pc:sldMkLst>
          <pc:docMk/>
          <pc:sldMk cId="3478816130" sldId="759"/>
        </pc:sldMkLst>
        <pc:spChg chg="mod">
          <ac:chgData name="Glenn Edgar" userId="86eb6ecdb380a6c7" providerId="LiveId" clId="{73F82745-7170-41D5-881C-D93EF57BF5D1}" dt="2023-12-15T21:06:19.033" v="128666" actId="20577"/>
          <ac:spMkLst>
            <pc:docMk/>
            <pc:sldMk cId="3478816130" sldId="759"/>
            <ac:spMk id="2" creationId="{7A9428A5-4BC5-E0C3-E340-EF94406A8A19}"/>
          </ac:spMkLst>
        </pc:spChg>
        <pc:spChg chg="mod">
          <ac:chgData name="Glenn Edgar" userId="86eb6ecdb380a6c7" providerId="LiveId" clId="{73F82745-7170-41D5-881C-D93EF57BF5D1}" dt="2023-12-15T21:05:05.351" v="128604" actId="20577"/>
          <ac:spMkLst>
            <pc:docMk/>
            <pc:sldMk cId="3478816130" sldId="759"/>
            <ac:spMk id="3" creationId="{7646CFFD-AD98-01F6-A787-36C30118CBF2}"/>
          </ac:spMkLst>
        </pc:spChg>
      </pc:sldChg>
      <pc:sldChg chg="modSp add mod">
        <pc:chgData name="Glenn Edgar" userId="86eb6ecdb380a6c7" providerId="LiveId" clId="{73F82745-7170-41D5-881C-D93EF57BF5D1}" dt="2023-12-15T21:06:33.658" v="128671" actId="20577"/>
        <pc:sldMkLst>
          <pc:docMk/>
          <pc:sldMk cId="2637454658" sldId="760"/>
        </pc:sldMkLst>
        <pc:spChg chg="mod">
          <ac:chgData name="Glenn Edgar" userId="86eb6ecdb380a6c7" providerId="LiveId" clId="{73F82745-7170-41D5-881C-D93EF57BF5D1}" dt="2023-12-15T21:06:33.658" v="128671" actId="20577"/>
          <ac:spMkLst>
            <pc:docMk/>
            <pc:sldMk cId="2637454658" sldId="760"/>
            <ac:spMk id="2" creationId="{1064D1C7-135E-50F4-254A-958C7EB795B2}"/>
          </ac:spMkLst>
        </pc:spChg>
        <pc:spChg chg="mod">
          <ac:chgData name="Glenn Edgar" userId="86eb6ecdb380a6c7" providerId="LiveId" clId="{73F82745-7170-41D5-881C-D93EF57BF5D1}" dt="2023-12-15T21:06:05.964" v="128661" actId="20577"/>
          <ac:spMkLst>
            <pc:docMk/>
            <pc:sldMk cId="2637454658" sldId="760"/>
            <ac:spMk id="3" creationId="{E7204920-CE2C-AF66-8633-E728B14CA83D}"/>
          </ac:spMkLst>
        </pc:spChg>
      </pc:sldChg>
      <pc:sldChg chg="modSp add mod">
        <pc:chgData name="Glenn Edgar" userId="86eb6ecdb380a6c7" providerId="LiveId" clId="{73F82745-7170-41D5-881C-D93EF57BF5D1}" dt="2023-12-15T21:08:30.290" v="128714" actId="20577"/>
        <pc:sldMkLst>
          <pc:docMk/>
          <pc:sldMk cId="3355082517" sldId="761"/>
        </pc:sldMkLst>
        <pc:spChg chg="mod">
          <ac:chgData name="Glenn Edgar" userId="86eb6ecdb380a6c7" providerId="LiveId" clId="{73F82745-7170-41D5-881C-D93EF57BF5D1}" dt="2023-12-15T21:06:49.385" v="128676" actId="20577"/>
          <ac:spMkLst>
            <pc:docMk/>
            <pc:sldMk cId="3355082517" sldId="761"/>
            <ac:spMk id="2" creationId="{775331CA-ED8F-7AC4-5AF3-71618516A4A2}"/>
          </ac:spMkLst>
        </pc:spChg>
        <pc:spChg chg="mod">
          <ac:chgData name="Glenn Edgar" userId="86eb6ecdb380a6c7" providerId="LiveId" clId="{73F82745-7170-41D5-881C-D93EF57BF5D1}" dt="2023-12-15T21:08:30.290" v="128714" actId="20577"/>
          <ac:spMkLst>
            <pc:docMk/>
            <pc:sldMk cId="3355082517" sldId="761"/>
            <ac:spMk id="3" creationId="{3C8DA2DB-BBF3-E0BD-5719-62837BF54F46}"/>
          </ac:spMkLst>
        </pc:spChg>
      </pc:sldChg>
      <pc:sldChg chg="modSp add mod">
        <pc:chgData name="Glenn Edgar" userId="86eb6ecdb380a6c7" providerId="LiveId" clId="{73F82745-7170-41D5-881C-D93EF57BF5D1}" dt="2023-12-15T21:11:45.555" v="128781" actId="20577"/>
        <pc:sldMkLst>
          <pc:docMk/>
          <pc:sldMk cId="2793352002" sldId="762"/>
        </pc:sldMkLst>
        <pc:spChg chg="mod">
          <ac:chgData name="Glenn Edgar" userId="86eb6ecdb380a6c7" providerId="LiveId" clId="{73F82745-7170-41D5-881C-D93EF57BF5D1}" dt="2023-12-15T21:09:21.633" v="128737" actId="20577"/>
          <ac:spMkLst>
            <pc:docMk/>
            <pc:sldMk cId="2793352002" sldId="762"/>
            <ac:spMk id="2" creationId="{A956DBF4-DE1F-373C-A7E6-55AC37B6C0F8}"/>
          </ac:spMkLst>
        </pc:spChg>
        <pc:spChg chg="mod">
          <ac:chgData name="Glenn Edgar" userId="86eb6ecdb380a6c7" providerId="LiveId" clId="{73F82745-7170-41D5-881C-D93EF57BF5D1}" dt="2023-12-15T21:11:45.555" v="128781" actId="20577"/>
          <ac:spMkLst>
            <pc:docMk/>
            <pc:sldMk cId="2793352002" sldId="762"/>
            <ac:spMk id="3" creationId="{87B0FA6E-5BC2-0724-5D19-3A97DC62636F}"/>
          </ac:spMkLst>
        </pc:spChg>
      </pc:sldChg>
      <pc:sldChg chg="modSp add mod">
        <pc:chgData name="Glenn Edgar" userId="86eb6ecdb380a6c7" providerId="LiveId" clId="{73F82745-7170-41D5-881C-D93EF57BF5D1}" dt="2023-12-15T22:49:00.062" v="129732" actId="20577"/>
        <pc:sldMkLst>
          <pc:docMk/>
          <pc:sldMk cId="1154832139" sldId="763"/>
        </pc:sldMkLst>
        <pc:spChg chg="mod">
          <ac:chgData name="Glenn Edgar" userId="86eb6ecdb380a6c7" providerId="LiveId" clId="{73F82745-7170-41D5-881C-D93EF57BF5D1}" dt="2023-12-15T21:26:46.571" v="129092" actId="20577"/>
          <ac:spMkLst>
            <pc:docMk/>
            <pc:sldMk cId="1154832139" sldId="763"/>
            <ac:spMk id="2" creationId="{7EEB1F50-097C-7CC6-F057-2107B2869E62}"/>
          </ac:spMkLst>
        </pc:spChg>
        <pc:spChg chg="mod">
          <ac:chgData name="Glenn Edgar" userId="86eb6ecdb380a6c7" providerId="LiveId" clId="{73F82745-7170-41D5-881C-D93EF57BF5D1}" dt="2023-12-15T22:49:00.062" v="129732" actId="20577"/>
          <ac:spMkLst>
            <pc:docMk/>
            <pc:sldMk cId="1154832139" sldId="763"/>
            <ac:spMk id="3" creationId="{4F22E0BE-C7EE-67BE-6144-0D795C1CD1DA}"/>
          </ac:spMkLst>
        </pc:spChg>
      </pc:sldChg>
      <pc:sldChg chg="modSp add mod">
        <pc:chgData name="Glenn Edgar" userId="86eb6ecdb380a6c7" providerId="LiveId" clId="{73F82745-7170-41D5-881C-D93EF57BF5D1}" dt="2023-12-15T22:50:55.988" v="129889" actId="33524"/>
        <pc:sldMkLst>
          <pc:docMk/>
          <pc:sldMk cId="1583200217" sldId="764"/>
        </pc:sldMkLst>
        <pc:spChg chg="mod">
          <ac:chgData name="Glenn Edgar" userId="86eb6ecdb380a6c7" providerId="LiveId" clId="{73F82745-7170-41D5-881C-D93EF57BF5D1}" dt="2023-12-15T22:50:55.988" v="129889" actId="33524"/>
          <ac:spMkLst>
            <pc:docMk/>
            <pc:sldMk cId="1583200217" sldId="764"/>
            <ac:spMk id="3" creationId="{B735DC47-6D25-AD4D-3CBF-6BF56A40B3F9}"/>
          </ac:spMkLst>
        </pc:spChg>
      </pc:sldChg>
      <pc:sldChg chg="add del">
        <pc:chgData name="Glenn Edgar" userId="86eb6ecdb380a6c7" providerId="LiveId" clId="{73F82745-7170-41D5-881C-D93EF57BF5D1}" dt="2023-12-15T21:12:19.511" v="128782" actId="47"/>
        <pc:sldMkLst>
          <pc:docMk/>
          <pc:sldMk cId="3049406057" sldId="765"/>
        </pc:sldMkLst>
      </pc:sldChg>
      <pc:sldChg chg="add del">
        <pc:chgData name="Glenn Edgar" userId="86eb6ecdb380a6c7" providerId="LiveId" clId="{73F82745-7170-41D5-881C-D93EF57BF5D1}" dt="2023-12-15T21:12:22.097" v="128783" actId="47"/>
        <pc:sldMkLst>
          <pc:docMk/>
          <pc:sldMk cId="607356941" sldId="766"/>
        </pc:sldMkLst>
      </pc:sldChg>
      <pc:sldChg chg="add del">
        <pc:chgData name="Glenn Edgar" userId="86eb6ecdb380a6c7" providerId="LiveId" clId="{73F82745-7170-41D5-881C-D93EF57BF5D1}" dt="2023-12-15T21:12:23.649" v="128784" actId="47"/>
        <pc:sldMkLst>
          <pc:docMk/>
          <pc:sldMk cId="4260476110" sldId="767"/>
        </pc:sldMkLst>
      </pc:sldChg>
      <pc:sldChg chg="add del">
        <pc:chgData name="Glenn Edgar" userId="86eb6ecdb380a6c7" providerId="LiveId" clId="{73F82745-7170-41D5-881C-D93EF57BF5D1}" dt="2023-12-15T21:12:24.909" v="128785" actId="47"/>
        <pc:sldMkLst>
          <pc:docMk/>
          <pc:sldMk cId="1635644633" sldId="768"/>
        </pc:sldMkLst>
      </pc:sldChg>
      <pc:sldChg chg="add del">
        <pc:chgData name="Glenn Edgar" userId="86eb6ecdb380a6c7" providerId="LiveId" clId="{73F82745-7170-41D5-881C-D93EF57BF5D1}" dt="2023-12-15T21:12:26.328" v="128786" actId="47"/>
        <pc:sldMkLst>
          <pc:docMk/>
          <pc:sldMk cId="368705240" sldId="769"/>
        </pc:sldMkLst>
      </pc:sldChg>
      <pc:sldChg chg="add del">
        <pc:chgData name="Glenn Edgar" userId="86eb6ecdb380a6c7" providerId="LiveId" clId="{73F82745-7170-41D5-881C-D93EF57BF5D1}" dt="2023-12-15T21:12:27.768" v="128787" actId="47"/>
        <pc:sldMkLst>
          <pc:docMk/>
          <pc:sldMk cId="329071232" sldId="770"/>
        </pc:sldMkLst>
      </pc:sldChg>
      <pc:sldChg chg="add del">
        <pc:chgData name="Glenn Edgar" userId="86eb6ecdb380a6c7" providerId="LiveId" clId="{73F82745-7170-41D5-881C-D93EF57BF5D1}" dt="2023-12-15T21:12:29.116" v="128788" actId="47"/>
        <pc:sldMkLst>
          <pc:docMk/>
          <pc:sldMk cId="388247317" sldId="771"/>
        </pc:sldMkLst>
      </pc:sldChg>
      <pc:sldChg chg="add del">
        <pc:chgData name="Glenn Edgar" userId="86eb6ecdb380a6c7" providerId="LiveId" clId="{73F82745-7170-41D5-881C-D93EF57BF5D1}" dt="2023-12-15T21:12:30.984" v="128789" actId="47"/>
        <pc:sldMkLst>
          <pc:docMk/>
          <pc:sldMk cId="3590613208" sldId="772"/>
        </pc:sldMkLst>
      </pc:sldChg>
      <pc:sldChg chg="add del">
        <pc:chgData name="Glenn Edgar" userId="86eb6ecdb380a6c7" providerId="LiveId" clId="{73F82745-7170-41D5-881C-D93EF57BF5D1}" dt="2023-12-15T21:12:32.468" v="128790" actId="47"/>
        <pc:sldMkLst>
          <pc:docMk/>
          <pc:sldMk cId="875138237" sldId="773"/>
        </pc:sldMkLst>
      </pc:sldChg>
      <pc:sldChg chg="add del">
        <pc:chgData name="Glenn Edgar" userId="86eb6ecdb380a6c7" providerId="LiveId" clId="{73F82745-7170-41D5-881C-D93EF57BF5D1}" dt="2023-12-15T21:12:33.862" v="128791" actId="47"/>
        <pc:sldMkLst>
          <pc:docMk/>
          <pc:sldMk cId="3879312180" sldId="774"/>
        </pc:sldMkLst>
      </pc:sldChg>
      <pc:sldChg chg="add del">
        <pc:chgData name="Glenn Edgar" userId="86eb6ecdb380a6c7" providerId="LiveId" clId="{73F82745-7170-41D5-881C-D93EF57BF5D1}" dt="2023-12-15T21:12:35.280" v="128792" actId="47"/>
        <pc:sldMkLst>
          <pc:docMk/>
          <pc:sldMk cId="1593655163" sldId="775"/>
        </pc:sldMkLst>
      </pc:sldChg>
      <pc:sldChg chg="add del">
        <pc:chgData name="Glenn Edgar" userId="86eb6ecdb380a6c7" providerId="LiveId" clId="{73F82745-7170-41D5-881C-D93EF57BF5D1}" dt="2023-12-15T21:12:36.855" v="128793" actId="47"/>
        <pc:sldMkLst>
          <pc:docMk/>
          <pc:sldMk cId="795236380" sldId="776"/>
        </pc:sldMkLst>
      </pc:sldChg>
      <pc:sldChg chg="add del">
        <pc:chgData name="Glenn Edgar" userId="86eb6ecdb380a6c7" providerId="LiveId" clId="{73F82745-7170-41D5-881C-D93EF57BF5D1}" dt="2023-12-15T21:12:38.092" v="128794" actId="47"/>
        <pc:sldMkLst>
          <pc:docMk/>
          <pc:sldMk cId="3035549631" sldId="777"/>
        </pc:sldMkLst>
      </pc:sldChg>
      <pc:sldChg chg="modSp add del mod">
        <pc:chgData name="Glenn Edgar" userId="86eb6ecdb380a6c7" providerId="LiveId" clId="{73F82745-7170-41D5-881C-D93EF57BF5D1}" dt="2023-12-15T21:13:34.588" v="128831" actId="33524"/>
        <pc:sldMkLst>
          <pc:docMk/>
          <pc:sldMk cId="1221160618" sldId="778"/>
        </pc:sldMkLst>
        <pc:spChg chg="mod">
          <ac:chgData name="Glenn Edgar" userId="86eb6ecdb380a6c7" providerId="LiveId" clId="{73F82745-7170-41D5-881C-D93EF57BF5D1}" dt="2023-12-15T21:12:55.592" v="128809" actId="20577"/>
          <ac:spMkLst>
            <pc:docMk/>
            <pc:sldMk cId="1221160618" sldId="778"/>
            <ac:spMk id="2" creationId="{961705D4-7F58-A827-59F9-5085369FEB79}"/>
          </ac:spMkLst>
        </pc:spChg>
        <pc:spChg chg="mod">
          <ac:chgData name="Glenn Edgar" userId="86eb6ecdb380a6c7" providerId="LiveId" clId="{73F82745-7170-41D5-881C-D93EF57BF5D1}" dt="2023-12-15T21:13:34.588" v="128831" actId="33524"/>
          <ac:spMkLst>
            <pc:docMk/>
            <pc:sldMk cId="1221160618" sldId="778"/>
            <ac:spMk id="3" creationId="{45FB1C1E-9920-AD47-0C7F-9E3531C99026}"/>
          </ac:spMkLst>
        </pc:spChg>
      </pc:sldChg>
      <pc:sldChg chg="modSp add mod">
        <pc:chgData name="Glenn Edgar" userId="86eb6ecdb380a6c7" providerId="LiveId" clId="{73F82745-7170-41D5-881C-D93EF57BF5D1}" dt="2023-12-15T21:14:51.865" v="128918" actId="20577"/>
        <pc:sldMkLst>
          <pc:docMk/>
          <pc:sldMk cId="1588529644" sldId="779"/>
        </pc:sldMkLst>
        <pc:spChg chg="mod">
          <ac:chgData name="Glenn Edgar" userId="86eb6ecdb380a6c7" providerId="LiveId" clId="{73F82745-7170-41D5-881C-D93EF57BF5D1}" dt="2023-12-15T21:13:54.089" v="128836" actId="20577"/>
          <ac:spMkLst>
            <pc:docMk/>
            <pc:sldMk cId="1588529644" sldId="779"/>
            <ac:spMk id="2" creationId="{CE57F64F-A612-92AD-BEC6-AED77F0F6FD8}"/>
          </ac:spMkLst>
        </pc:spChg>
        <pc:spChg chg="mod">
          <ac:chgData name="Glenn Edgar" userId="86eb6ecdb380a6c7" providerId="LiveId" clId="{73F82745-7170-41D5-881C-D93EF57BF5D1}" dt="2023-12-15T21:14:51.865" v="128918" actId="20577"/>
          <ac:spMkLst>
            <pc:docMk/>
            <pc:sldMk cId="1588529644" sldId="779"/>
            <ac:spMk id="3" creationId="{36C402E9-D70D-2990-4B60-B1957CCCA302}"/>
          </ac:spMkLst>
        </pc:spChg>
      </pc:sldChg>
      <pc:sldChg chg="modSp add mod">
        <pc:chgData name="Glenn Edgar" userId="86eb6ecdb380a6c7" providerId="LiveId" clId="{73F82745-7170-41D5-881C-D93EF57BF5D1}" dt="2023-12-15T21:15:43.319" v="128944" actId="20577"/>
        <pc:sldMkLst>
          <pc:docMk/>
          <pc:sldMk cId="2357765679" sldId="780"/>
        </pc:sldMkLst>
        <pc:spChg chg="mod">
          <ac:chgData name="Glenn Edgar" userId="86eb6ecdb380a6c7" providerId="LiveId" clId="{73F82745-7170-41D5-881C-D93EF57BF5D1}" dt="2023-12-15T21:15:05.274" v="128923" actId="20577"/>
          <ac:spMkLst>
            <pc:docMk/>
            <pc:sldMk cId="2357765679" sldId="780"/>
            <ac:spMk id="2" creationId="{4FD366B8-7164-0EAD-C3FC-38318ED20D15}"/>
          </ac:spMkLst>
        </pc:spChg>
        <pc:spChg chg="mod">
          <ac:chgData name="Glenn Edgar" userId="86eb6ecdb380a6c7" providerId="LiveId" clId="{73F82745-7170-41D5-881C-D93EF57BF5D1}" dt="2023-12-15T21:15:43.319" v="128944" actId="20577"/>
          <ac:spMkLst>
            <pc:docMk/>
            <pc:sldMk cId="2357765679" sldId="780"/>
            <ac:spMk id="3" creationId="{907AD17D-B8FA-9F6C-0010-907A24BA0EC4}"/>
          </ac:spMkLst>
        </pc:spChg>
      </pc:sldChg>
      <pc:sldChg chg="modSp add mod">
        <pc:chgData name="Glenn Edgar" userId="86eb6ecdb380a6c7" providerId="LiveId" clId="{73F82745-7170-41D5-881C-D93EF57BF5D1}" dt="2023-12-15T21:16:31.959" v="128993" actId="20577"/>
        <pc:sldMkLst>
          <pc:docMk/>
          <pc:sldMk cId="3345813343" sldId="781"/>
        </pc:sldMkLst>
        <pc:spChg chg="mod">
          <ac:chgData name="Glenn Edgar" userId="86eb6ecdb380a6c7" providerId="LiveId" clId="{73F82745-7170-41D5-881C-D93EF57BF5D1}" dt="2023-12-15T21:16:02.132" v="128951" actId="27636"/>
          <ac:spMkLst>
            <pc:docMk/>
            <pc:sldMk cId="3345813343" sldId="781"/>
            <ac:spMk id="2" creationId="{3D997571-3933-F333-2F39-5E34089C727E}"/>
          </ac:spMkLst>
        </pc:spChg>
        <pc:spChg chg="mod">
          <ac:chgData name="Glenn Edgar" userId="86eb6ecdb380a6c7" providerId="LiveId" clId="{73F82745-7170-41D5-881C-D93EF57BF5D1}" dt="2023-12-15T21:16:31.959" v="128993" actId="20577"/>
          <ac:spMkLst>
            <pc:docMk/>
            <pc:sldMk cId="3345813343" sldId="781"/>
            <ac:spMk id="3" creationId="{321E8509-32C4-697E-419C-AABFF17D74CB}"/>
          </ac:spMkLst>
        </pc:spChg>
      </pc:sldChg>
      <pc:sldChg chg="modSp new mod">
        <pc:chgData name="Glenn Edgar" userId="86eb6ecdb380a6c7" providerId="LiveId" clId="{73F82745-7170-41D5-881C-D93EF57BF5D1}" dt="2023-12-15T23:01:47.053" v="130499" actId="20577"/>
        <pc:sldMkLst>
          <pc:docMk/>
          <pc:sldMk cId="398752556" sldId="782"/>
        </pc:sldMkLst>
        <pc:spChg chg="mod">
          <ac:chgData name="Glenn Edgar" userId="86eb6ecdb380a6c7" providerId="LiveId" clId="{73F82745-7170-41D5-881C-D93EF57BF5D1}" dt="2023-12-15T22:53:46.308" v="130074" actId="20577"/>
          <ac:spMkLst>
            <pc:docMk/>
            <pc:sldMk cId="398752556" sldId="782"/>
            <ac:spMk id="2" creationId="{542E1E32-5C81-E7E4-2285-A3FFB81DDE41}"/>
          </ac:spMkLst>
        </pc:spChg>
        <pc:spChg chg="mod">
          <ac:chgData name="Glenn Edgar" userId="86eb6ecdb380a6c7" providerId="LiveId" clId="{73F82745-7170-41D5-881C-D93EF57BF5D1}" dt="2023-12-15T23:01:47.053" v="130499" actId="20577"/>
          <ac:spMkLst>
            <pc:docMk/>
            <pc:sldMk cId="398752556" sldId="782"/>
            <ac:spMk id="3" creationId="{FB8C50F2-2230-3380-DDC7-969189BA0CDF}"/>
          </ac:spMkLst>
        </pc:spChg>
      </pc:sldChg>
      <pc:sldChg chg="modSp new mod">
        <pc:chgData name="Glenn Edgar" userId="86eb6ecdb380a6c7" providerId="LiveId" clId="{73F82745-7170-41D5-881C-D93EF57BF5D1}" dt="2023-12-15T23:40:43.520" v="132603" actId="3626"/>
        <pc:sldMkLst>
          <pc:docMk/>
          <pc:sldMk cId="1277347918" sldId="783"/>
        </pc:sldMkLst>
        <pc:spChg chg="mod">
          <ac:chgData name="Glenn Edgar" userId="86eb6ecdb380a6c7" providerId="LiveId" clId="{73F82745-7170-41D5-881C-D93EF57BF5D1}" dt="2023-12-15T22:54:23.587" v="130132" actId="20577"/>
          <ac:spMkLst>
            <pc:docMk/>
            <pc:sldMk cId="1277347918" sldId="783"/>
            <ac:spMk id="2" creationId="{B273F862-0BD1-F5F7-89F8-905158796063}"/>
          </ac:spMkLst>
        </pc:spChg>
        <pc:spChg chg="mod">
          <ac:chgData name="Glenn Edgar" userId="86eb6ecdb380a6c7" providerId="LiveId" clId="{73F82745-7170-41D5-881C-D93EF57BF5D1}" dt="2023-12-15T23:40:43.520" v="132603" actId="3626"/>
          <ac:spMkLst>
            <pc:docMk/>
            <pc:sldMk cId="1277347918" sldId="783"/>
            <ac:spMk id="3" creationId="{B192C8FB-CBB5-DB37-862F-11BA3C930986}"/>
          </ac:spMkLst>
        </pc:spChg>
      </pc:sldChg>
      <pc:sldChg chg="modSp new mod ord">
        <pc:chgData name="Glenn Edgar" userId="86eb6ecdb380a6c7" providerId="LiveId" clId="{73F82745-7170-41D5-881C-D93EF57BF5D1}" dt="2023-12-16T19:41:11.871" v="136072"/>
        <pc:sldMkLst>
          <pc:docMk/>
          <pc:sldMk cId="3686353034" sldId="784"/>
        </pc:sldMkLst>
        <pc:spChg chg="mod">
          <ac:chgData name="Glenn Edgar" userId="86eb6ecdb380a6c7" providerId="LiveId" clId="{73F82745-7170-41D5-881C-D93EF57BF5D1}" dt="2023-12-15T22:57:27.782" v="130133" actId="3626"/>
          <ac:spMkLst>
            <pc:docMk/>
            <pc:sldMk cId="3686353034" sldId="784"/>
            <ac:spMk id="2" creationId="{E6833F76-1826-1AFC-F475-D68473805C84}"/>
          </ac:spMkLst>
        </pc:spChg>
        <pc:spChg chg="mod">
          <ac:chgData name="Glenn Edgar" userId="86eb6ecdb380a6c7" providerId="LiveId" clId="{73F82745-7170-41D5-881C-D93EF57BF5D1}" dt="2023-12-15T23:06:54.807" v="131096" actId="33524"/>
          <ac:spMkLst>
            <pc:docMk/>
            <pc:sldMk cId="3686353034" sldId="784"/>
            <ac:spMk id="3" creationId="{47CE27DE-6079-B81C-B2AC-C76EA6B268DD}"/>
          </ac:spMkLst>
        </pc:spChg>
      </pc:sldChg>
      <pc:sldChg chg="modSp new mod">
        <pc:chgData name="Glenn Edgar" userId="86eb6ecdb380a6c7" providerId="LiveId" clId="{73F82745-7170-41D5-881C-D93EF57BF5D1}" dt="2023-12-15T23:39:46.406" v="132593" actId="20577"/>
        <pc:sldMkLst>
          <pc:docMk/>
          <pc:sldMk cId="2251128355" sldId="785"/>
        </pc:sldMkLst>
        <pc:spChg chg="mod">
          <ac:chgData name="Glenn Edgar" userId="86eb6ecdb380a6c7" providerId="LiveId" clId="{73F82745-7170-41D5-881C-D93EF57BF5D1}" dt="2023-12-15T23:36:45.497" v="132283" actId="20577"/>
          <ac:spMkLst>
            <pc:docMk/>
            <pc:sldMk cId="2251128355" sldId="785"/>
            <ac:spMk id="2" creationId="{858BB117-8C9A-EA2E-2A9D-2112E0980C77}"/>
          </ac:spMkLst>
        </pc:spChg>
        <pc:spChg chg="mod">
          <ac:chgData name="Glenn Edgar" userId="86eb6ecdb380a6c7" providerId="LiveId" clId="{73F82745-7170-41D5-881C-D93EF57BF5D1}" dt="2023-12-15T23:39:46.406" v="132593" actId="20577"/>
          <ac:spMkLst>
            <pc:docMk/>
            <pc:sldMk cId="2251128355" sldId="785"/>
            <ac:spMk id="3" creationId="{2F245415-3BB2-75B9-8514-4DDFB7B8CFC8}"/>
          </ac:spMkLst>
        </pc:spChg>
      </pc:sldChg>
      <pc:sldChg chg="modSp new mod">
        <pc:chgData name="Glenn Edgar" userId="86eb6ecdb380a6c7" providerId="LiveId" clId="{73F82745-7170-41D5-881C-D93EF57BF5D1}" dt="2023-12-15T23:44:40.977" v="132796" actId="15"/>
        <pc:sldMkLst>
          <pc:docMk/>
          <pc:sldMk cId="1252646633" sldId="786"/>
        </pc:sldMkLst>
        <pc:spChg chg="mod">
          <ac:chgData name="Glenn Edgar" userId="86eb6ecdb380a6c7" providerId="LiveId" clId="{73F82745-7170-41D5-881C-D93EF57BF5D1}" dt="2023-12-15T23:41:35.499" v="132639" actId="20577"/>
          <ac:spMkLst>
            <pc:docMk/>
            <pc:sldMk cId="1252646633" sldId="786"/>
            <ac:spMk id="2" creationId="{E9EFEBAA-8E20-3AF2-7292-26173AE97F36}"/>
          </ac:spMkLst>
        </pc:spChg>
        <pc:spChg chg="mod">
          <ac:chgData name="Glenn Edgar" userId="86eb6ecdb380a6c7" providerId="LiveId" clId="{73F82745-7170-41D5-881C-D93EF57BF5D1}" dt="2023-12-15T23:44:40.977" v="132796" actId="15"/>
          <ac:spMkLst>
            <pc:docMk/>
            <pc:sldMk cId="1252646633" sldId="786"/>
            <ac:spMk id="3" creationId="{0083CE5E-628D-1C6E-513D-EE05F39CDD0F}"/>
          </ac:spMkLst>
        </pc:spChg>
      </pc:sldChg>
      <pc:sldChg chg="modSp new mod">
        <pc:chgData name="Glenn Edgar" userId="86eb6ecdb380a6c7" providerId="LiveId" clId="{73F82745-7170-41D5-881C-D93EF57BF5D1}" dt="2023-12-15T23:49:27.245" v="133009" actId="20577"/>
        <pc:sldMkLst>
          <pc:docMk/>
          <pc:sldMk cId="3911964823" sldId="787"/>
        </pc:sldMkLst>
        <pc:spChg chg="mod">
          <ac:chgData name="Glenn Edgar" userId="86eb6ecdb380a6c7" providerId="LiveId" clId="{73F82745-7170-41D5-881C-D93EF57BF5D1}" dt="2023-12-15T23:46:06.626" v="132818" actId="20577"/>
          <ac:spMkLst>
            <pc:docMk/>
            <pc:sldMk cId="3911964823" sldId="787"/>
            <ac:spMk id="2" creationId="{AEFFC91D-A41D-04A4-9E35-C6C3DF66F54C}"/>
          </ac:spMkLst>
        </pc:spChg>
        <pc:spChg chg="mod">
          <ac:chgData name="Glenn Edgar" userId="86eb6ecdb380a6c7" providerId="LiveId" clId="{73F82745-7170-41D5-881C-D93EF57BF5D1}" dt="2023-12-15T23:49:27.245" v="133009" actId="20577"/>
          <ac:spMkLst>
            <pc:docMk/>
            <pc:sldMk cId="3911964823" sldId="787"/>
            <ac:spMk id="3" creationId="{39DFC89C-2B6B-A95E-2924-EE5E16775181}"/>
          </ac:spMkLst>
        </pc:spChg>
      </pc:sldChg>
      <pc:sldChg chg="modSp new mod">
        <pc:chgData name="Glenn Edgar" userId="86eb6ecdb380a6c7" providerId="LiveId" clId="{73F82745-7170-41D5-881C-D93EF57BF5D1}" dt="2023-12-15T23:26:23.984" v="131909"/>
        <pc:sldMkLst>
          <pc:docMk/>
          <pc:sldMk cId="1347627499" sldId="788"/>
        </pc:sldMkLst>
        <pc:spChg chg="mod">
          <ac:chgData name="Glenn Edgar" userId="86eb6ecdb380a6c7" providerId="LiveId" clId="{73F82745-7170-41D5-881C-D93EF57BF5D1}" dt="2023-12-15T23:19:09.153" v="131673" actId="313"/>
          <ac:spMkLst>
            <pc:docMk/>
            <pc:sldMk cId="1347627499" sldId="788"/>
            <ac:spMk id="2" creationId="{6398FEC0-3CD8-14E1-ED83-E628872E45A1}"/>
          </ac:spMkLst>
        </pc:spChg>
        <pc:spChg chg="mod">
          <ac:chgData name="Glenn Edgar" userId="86eb6ecdb380a6c7" providerId="LiveId" clId="{73F82745-7170-41D5-881C-D93EF57BF5D1}" dt="2023-12-15T23:26:23.984" v="131909"/>
          <ac:spMkLst>
            <pc:docMk/>
            <pc:sldMk cId="1347627499" sldId="788"/>
            <ac:spMk id="3" creationId="{1954C820-AB47-1EA1-5BCC-7823568AE900}"/>
          </ac:spMkLst>
        </pc:spChg>
      </pc:sldChg>
      <pc:sldChg chg="modSp new del mod">
        <pc:chgData name="Glenn Edgar" userId="86eb6ecdb380a6c7" providerId="LiveId" clId="{73F82745-7170-41D5-881C-D93EF57BF5D1}" dt="2023-12-16T20:14:11.462" v="138083" actId="2696"/>
        <pc:sldMkLst>
          <pc:docMk/>
          <pc:sldMk cId="770225885" sldId="789"/>
        </pc:sldMkLst>
        <pc:spChg chg="mod">
          <ac:chgData name="Glenn Edgar" userId="86eb6ecdb380a6c7" providerId="LiveId" clId="{73F82745-7170-41D5-881C-D93EF57BF5D1}" dt="2023-12-16T18:34:15.115" v="133038"/>
          <ac:spMkLst>
            <pc:docMk/>
            <pc:sldMk cId="770225885" sldId="789"/>
            <ac:spMk id="3" creationId="{60F15401-E560-2FC0-39ED-FCA6F0D04413}"/>
          </ac:spMkLst>
        </pc:spChg>
      </pc:sldChg>
      <pc:sldChg chg="new del">
        <pc:chgData name="Glenn Edgar" userId="86eb6ecdb380a6c7" providerId="LiveId" clId="{73F82745-7170-41D5-881C-D93EF57BF5D1}" dt="2023-12-17T02:09:42.159" v="148956" actId="2696"/>
        <pc:sldMkLst>
          <pc:docMk/>
          <pc:sldMk cId="60698086" sldId="790"/>
        </pc:sldMkLst>
      </pc:sldChg>
      <pc:sldChg chg="addSp delSp modSp new del mod">
        <pc:chgData name="Glenn Edgar" userId="86eb6ecdb380a6c7" providerId="LiveId" clId="{73F82745-7170-41D5-881C-D93EF57BF5D1}" dt="2023-12-17T02:09:31.933" v="148955" actId="2696"/>
        <pc:sldMkLst>
          <pc:docMk/>
          <pc:sldMk cId="3574280474" sldId="791"/>
        </pc:sldMkLst>
        <pc:spChg chg="mod">
          <ac:chgData name="Glenn Edgar" userId="86eb6ecdb380a6c7" providerId="LiveId" clId="{73F82745-7170-41D5-881C-D93EF57BF5D1}" dt="2023-12-16T20:09:44" v="138070" actId="207"/>
          <ac:spMkLst>
            <pc:docMk/>
            <pc:sldMk cId="3574280474" sldId="791"/>
            <ac:spMk id="3" creationId="{F6A60BE0-7EFB-01E2-E50F-F59841723AE6}"/>
          </ac:spMkLst>
        </pc:spChg>
        <pc:spChg chg="add del">
          <ac:chgData name="Glenn Edgar" userId="86eb6ecdb380a6c7" providerId="LiveId" clId="{73F82745-7170-41D5-881C-D93EF57BF5D1}" dt="2023-12-16T18:46:46.404" v="133063" actId="22"/>
          <ac:spMkLst>
            <pc:docMk/>
            <pc:sldMk cId="3574280474" sldId="791"/>
            <ac:spMk id="5" creationId="{811CC19C-C2AF-354A-5329-54834C9F3839}"/>
          </ac:spMkLst>
        </pc:spChg>
      </pc:sldChg>
      <pc:sldChg chg="addSp delSp modSp new mod ord">
        <pc:chgData name="Glenn Edgar" userId="86eb6ecdb380a6c7" providerId="LiveId" clId="{73F82745-7170-41D5-881C-D93EF57BF5D1}" dt="2023-12-17T02:17:37.921" v="149433" actId="11529"/>
        <pc:sldMkLst>
          <pc:docMk/>
          <pc:sldMk cId="982846591" sldId="792"/>
        </pc:sldMkLst>
        <pc:spChg chg="mod">
          <ac:chgData name="Glenn Edgar" userId="86eb6ecdb380a6c7" providerId="LiveId" clId="{73F82745-7170-41D5-881C-D93EF57BF5D1}" dt="2023-12-16T19:02:14.342" v="134441" actId="20577"/>
          <ac:spMkLst>
            <pc:docMk/>
            <pc:sldMk cId="982846591" sldId="792"/>
            <ac:spMk id="2" creationId="{8AACE086-CA2B-B445-2E20-531F4C68458B}"/>
          </ac:spMkLst>
        </pc:spChg>
        <pc:spChg chg="del">
          <ac:chgData name="Glenn Edgar" userId="86eb6ecdb380a6c7" providerId="LiveId" clId="{73F82745-7170-41D5-881C-D93EF57BF5D1}" dt="2023-12-16T19:02:21.564" v="134442" actId="478"/>
          <ac:spMkLst>
            <pc:docMk/>
            <pc:sldMk cId="982846591" sldId="792"/>
            <ac:spMk id="3" creationId="{9B89BD44-7731-37C3-E6D6-4F87EADA16F2}"/>
          </ac:spMkLst>
        </pc:spChg>
        <pc:spChg chg="add mod">
          <ac:chgData name="Glenn Edgar" userId="86eb6ecdb380a6c7" providerId="LiveId" clId="{73F82745-7170-41D5-881C-D93EF57BF5D1}" dt="2023-12-16T19:10:43.164" v="134650" actId="20577"/>
          <ac:spMkLst>
            <pc:docMk/>
            <pc:sldMk cId="982846591" sldId="792"/>
            <ac:spMk id="4" creationId="{31286F55-ED8D-F2AF-68A7-E31AE237FD50}"/>
          </ac:spMkLst>
        </pc:spChg>
        <pc:spChg chg="add mod">
          <ac:chgData name="Glenn Edgar" userId="86eb6ecdb380a6c7" providerId="LiveId" clId="{73F82745-7170-41D5-881C-D93EF57BF5D1}" dt="2023-12-16T19:10:14.634" v="134593" actId="1076"/>
          <ac:spMkLst>
            <pc:docMk/>
            <pc:sldMk cId="982846591" sldId="792"/>
            <ac:spMk id="5" creationId="{9CB27756-3682-3261-0DB8-452997AB0F96}"/>
          </ac:spMkLst>
        </pc:spChg>
        <pc:spChg chg="add del mod">
          <ac:chgData name="Glenn Edgar" userId="86eb6ecdb380a6c7" providerId="LiveId" clId="{73F82745-7170-41D5-881C-D93EF57BF5D1}" dt="2023-12-16T19:05:17.118" v="134532" actId="478"/>
          <ac:spMkLst>
            <pc:docMk/>
            <pc:sldMk cId="982846591" sldId="792"/>
            <ac:spMk id="6" creationId="{9077D876-60FA-A92D-A572-13970A3C0F14}"/>
          </ac:spMkLst>
        </pc:spChg>
        <pc:spChg chg="add mod">
          <ac:chgData name="Glenn Edgar" userId="86eb6ecdb380a6c7" providerId="LiveId" clId="{73F82745-7170-41D5-881C-D93EF57BF5D1}" dt="2023-12-17T02:16:09.736" v="149396" actId="207"/>
          <ac:spMkLst>
            <pc:docMk/>
            <pc:sldMk cId="982846591" sldId="792"/>
            <ac:spMk id="7" creationId="{8EF16580-244F-1045-7DCB-6A5C7A0A096B}"/>
          </ac:spMkLst>
        </pc:spChg>
        <pc:spChg chg="add del mod">
          <ac:chgData name="Glenn Edgar" userId="86eb6ecdb380a6c7" providerId="LiveId" clId="{73F82745-7170-41D5-881C-D93EF57BF5D1}" dt="2023-12-16T19:05:38.717" v="134536" actId="478"/>
          <ac:spMkLst>
            <pc:docMk/>
            <pc:sldMk cId="982846591" sldId="792"/>
            <ac:spMk id="8" creationId="{49B8C4E9-CF49-F8A8-0280-98C3A0FADB16}"/>
          </ac:spMkLst>
        </pc:spChg>
        <pc:spChg chg="add del mod">
          <ac:chgData name="Glenn Edgar" userId="86eb6ecdb380a6c7" providerId="LiveId" clId="{73F82745-7170-41D5-881C-D93EF57BF5D1}" dt="2023-12-16T19:05:37.121" v="134535" actId="478"/>
          <ac:spMkLst>
            <pc:docMk/>
            <pc:sldMk cId="982846591" sldId="792"/>
            <ac:spMk id="9" creationId="{F88B740F-56CF-53F1-F2AD-4292681288B4}"/>
          </ac:spMkLst>
        </pc:spChg>
        <pc:spChg chg="add del mod">
          <ac:chgData name="Glenn Edgar" userId="86eb6ecdb380a6c7" providerId="LiveId" clId="{73F82745-7170-41D5-881C-D93EF57BF5D1}" dt="2023-12-16T19:05:31.130" v="134534" actId="478"/>
          <ac:spMkLst>
            <pc:docMk/>
            <pc:sldMk cId="982846591" sldId="792"/>
            <ac:spMk id="10" creationId="{40F08F28-BA8B-BCD4-7BFF-26B3843FC555}"/>
          </ac:spMkLst>
        </pc:spChg>
        <pc:spChg chg="add del mod">
          <ac:chgData name="Glenn Edgar" userId="86eb6ecdb380a6c7" providerId="LiveId" clId="{73F82745-7170-41D5-881C-D93EF57BF5D1}" dt="2023-12-16T19:05:15.071" v="134531" actId="478"/>
          <ac:spMkLst>
            <pc:docMk/>
            <pc:sldMk cId="982846591" sldId="792"/>
            <ac:spMk id="11" creationId="{B75CE1B4-4B6E-C36B-2E6B-9340AEDD83E0}"/>
          </ac:spMkLst>
        </pc:spChg>
        <pc:spChg chg="add mod">
          <ac:chgData name="Glenn Edgar" userId="86eb6ecdb380a6c7" providerId="LiveId" clId="{73F82745-7170-41D5-881C-D93EF57BF5D1}" dt="2023-12-16T19:10:00.490" v="134591" actId="20577"/>
          <ac:spMkLst>
            <pc:docMk/>
            <pc:sldMk cId="982846591" sldId="792"/>
            <ac:spMk id="12" creationId="{879120CF-7126-FCE5-DC47-34E145CADDFC}"/>
          </ac:spMkLst>
        </pc:spChg>
        <pc:spChg chg="add mod">
          <ac:chgData name="Glenn Edgar" userId="86eb6ecdb380a6c7" providerId="LiveId" clId="{73F82745-7170-41D5-881C-D93EF57BF5D1}" dt="2023-12-16T19:09:54.124" v="134590" actId="20577"/>
          <ac:spMkLst>
            <pc:docMk/>
            <pc:sldMk cId="982846591" sldId="792"/>
            <ac:spMk id="13" creationId="{F7F59E82-48F5-20CD-15A7-CCCC1B5760DC}"/>
          </ac:spMkLst>
        </pc:spChg>
        <pc:spChg chg="add del mod">
          <ac:chgData name="Glenn Edgar" userId="86eb6ecdb380a6c7" providerId="LiveId" clId="{73F82745-7170-41D5-881C-D93EF57BF5D1}" dt="2023-12-16T19:06:24.276" v="134548" actId="478"/>
          <ac:spMkLst>
            <pc:docMk/>
            <pc:sldMk cId="982846591" sldId="792"/>
            <ac:spMk id="14" creationId="{8C75BED0-F52F-8458-B69E-8C2E1A0D0E7A}"/>
          </ac:spMkLst>
        </pc:spChg>
        <pc:spChg chg="add mod">
          <ac:chgData name="Glenn Edgar" userId="86eb6ecdb380a6c7" providerId="LiveId" clId="{73F82745-7170-41D5-881C-D93EF57BF5D1}" dt="2023-12-16T19:10:09.602" v="134592" actId="20577"/>
          <ac:spMkLst>
            <pc:docMk/>
            <pc:sldMk cId="982846591" sldId="792"/>
            <ac:spMk id="15" creationId="{8801C9AD-EA18-E1A3-0B02-49433D89D355}"/>
          </ac:spMkLst>
        </pc:spChg>
        <pc:spChg chg="add mod">
          <ac:chgData name="Glenn Edgar" userId="86eb6ecdb380a6c7" providerId="LiveId" clId="{73F82745-7170-41D5-881C-D93EF57BF5D1}" dt="2023-12-16T19:10:21.687" v="134594" actId="1076"/>
          <ac:spMkLst>
            <pc:docMk/>
            <pc:sldMk cId="982846591" sldId="792"/>
            <ac:spMk id="24" creationId="{F123053E-BF9A-CCCC-65C9-5D9103B48341}"/>
          </ac:spMkLst>
        </pc:spChg>
        <pc:spChg chg="add mod">
          <ac:chgData name="Glenn Edgar" userId="86eb6ecdb380a6c7" providerId="LiveId" clId="{73F82745-7170-41D5-881C-D93EF57BF5D1}" dt="2023-12-16T19:13:33.384" v="134742" actId="14100"/>
          <ac:spMkLst>
            <pc:docMk/>
            <pc:sldMk cId="982846591" sldId="792"/>
            <ac:spMk id="45" creationId="{45CD3C07-6031-A32D-28A0-6498784CAC40}"/>
          </ac:spMkLst>
        </pc:spChg>
        <pc:spChg chg="add mod">
          <ac:chgData name="Glenn Edgar" userId="86eb6ecdb380a6c7" providerId="LiveId" clId="{73F82745-7170-41D5-881C-D93EF57BF5D1}" dt="2023-12-16T19:15:40.759" v="134845" actId="14100"/>
          <ac:spMkLst>
            <pc:docMk/>
            <pc:sldMk cId="982846591" sldId="792"/>
            <ac:spMk id="46" creationId="{01DBBA70-7174-5FCF-ACBB-29C40EEDE42F}"/>
          </ac:spMkLst>
        </pc:spChg>
        <pc:spChg chg="add mod">
          <ac:chgData name="Glenn Edgar" userId="86eb6ecdb380a6c7" providerId="LiveId" clId="{73F82745-7170-41D5-881C-D93EF57BF5D1}" dt="2023-12-17T02:16:45.308" v="149413" actId="1076"/>
          <ac:spMkLst>
            <pc:docMk/>
            <pc:sldMk cId="982846591" sldId="792"/>
            <ac:spMk id="51" creationId="{2C914446-75D0-892E-17B9-1B1EE6EBEEB0}"/>
          </ac:spMkLst>
        </pc:spChg>
        <pc:spChg chg="add mod">
          <ac:chgData name="Glenn Edgar" userId="86eb6ecdb380a6c7" providerId="LiveId" clId="{73F82745-7170-41D5-881C-D93EF57BF5D1}" dt="2023-12-17T02:17:04.307" v="149430" actId="1076"/>
          <ac:spMkLst>
            <pc:docMk/>
            <pc:sldMk cId="982846591" sldId="792"/>
            <ac:spMk id="54" creationId="{A65A0C71-3B79-2DAF-3EAF-4645B828CA1E}"/>
          </ac:spMkLst>
        </pc:spChg>
        <pc:cxnChg chg="add del">
          <ac:chgData name="Glenn Edgar" userId="86eb6ecdb380a6c7" providerId="LiveId" clId="{73F82745-7170-41D5-881C-D93EF57BF5D1}" dt="2023-12-16T19:08:44.171" v="134556" actId="478"/>
          <ac:cxnSpMkLst>
            <pc:docMk/>
            <pc:sldMk cId="982846591" sldId="792"/>
            <ac:cxnSpMk id="17" creationId="{F5C386F3-756C-ED76-D8E9-000553287D09}"/>
          </ac:cxnSpMkLst>
        </pc:cxnChg>
        <pc:cxnChg chg="add del mod">
          <ac:chgData name="Glenn Edgar" userId="86eb6ecdb380a6c7" providerId="LiveId" clId="{73F82745-7170-41D5-881C-D93EF57BF5D1}" dt="2023-12-16T19:07:00.230" v="134551" actId="478"/>
          <ac:cxnSpMkLst>
            <pc:docMk/>
            <pc:sldMk cId="982846591" sldId="792"/>
            <ac:cxnSpMk id="19" creationId="{8D5C74B1-6ED5-FF18-AFE3-8C38A7D497B8}"/>
          </ac:cxnSpMkLst>
        </pc:cxnChg>
        <pc:cxnChg chg="add del">
          <ac:chgData name="Glenn Edgar" userId="86eb6ecdb380a6c7" providerId="LiveId" clId="{73F82745-7170-41D5-881C-D93EF57BF5D1}" dt="2023-12-16T19:08:37.781" v="134555" actId="478"/>
          <ac:cxnSpMkLst>
            <pc:docMk/>
            <pc:sldMk cId="982846591" sldId="792"/>
            <ac:cxnSpMk id="21" creationId="{D3D79330-C2BF-B0EC-CFAD-9D372388F29A}"/>
          </ac:cxnSpMkLst>
        </pc:cxnChg>
        <pc:cxnChg chg="add del">
          <ac:chgData name="Glenn Edgar" userId="86eb6ecdb380a6c7" providerId="LiveId" clId="{73F82745-7170-41D5-881C-D93EF57BF5D1}" dt="2023-12-16T19:08:36.656" v="134554" actId="478"/>
          <ac:cxnSpMkLst>
            <pc:docMk/>
            <pc:sldMk cId="982846591" sldId="792"/>
            <ac:cxnSpMk id="23" creationId="{D07F3725-943A-AA55-F046-8B150FF07C97}"/>
          </ac:cxnSpMkLst>
        </pc:cxnChg>
        <pc:cxnChg chg="add">
          <ac:chgData name="Glenn Edgar" userId="86eb6ecdb380a6c7" providerId="LiveId" clId="{73F82745-7170-41D5-881C-D93EF57BF5D1}" dt="2023-12-16T19:10:52.792" v="134651" actId="11529"/>
          <ac:cxnSpMkLst>
            <pc:docMk/>
            <pc:sldMk cId="982846591" sldId="792"/>
            <ac:cxnSpMk id="26" creationId="{7C133B95-DB85-AD60-655E-7E5D2E2F0D97}"/>
          </ac:cxnSpMkLst>
        </pc:cxnChg>
        <pc:cxnChg chg="add">
          <ac:chgData name="Glenn Edgar" userId="86eb6ecdb380a6c7" providerId="LiveId" clId="{73F82745-7170-41D5-881C-D93EF57BF5D1}" dt="2023-12-16T19:11:10.082" v="134652" actId="11529"/>
          <ac:cxnSpMkLst>
            <pc:docMk/>
            <pc:sldMk cId="982846591" sldId="792"/>
            <ac:cxnSpMk id="28" creationId="{4E952F6F-0404-6B4A-CBC8-EA3CE7C47380}"/>
          </ac:cxnSpMkLst>
        </pc:cxnChg>
        <pc:cxnChg chg="add mod">
          <ac:chgData name="Glenn Edgar" userId="86eb6ecdb380a6c7" providerId="LiveId" clId="{73F82745-7170-41D5-881C-D93EF57BF5D1}" dt="2023-12-16T19:11:41.117" v="134656" actId="14100"/>
          <ac:cxnSpMkLst>
            <pc:docMk/>
            <pc:sldMk cId="982846591" sldId="792"/>
            <ac:cxnSpMk id="30" creationId="{D44DAD46-FC2F-C0EC-826E-8FF132AF6A82}"/>
          </ac:cxnSpMkLst>
        </pc:cxnChg>
        <pc:cxnChg chg="add mod">
          <ac:chgData name="Glenn Edgar" userId="86eb6ecdb380a6c7" providerId="LiveId" clId="{73F82745-7170-41D5-881C-D93EF57BF5D1}" dt="2023-12-16T19:11:34.479" v="134655" actId="14100"/>
          <ac:cxnSpMkLst>
            <pc:docMk/>
            <pc:sldMk cId="982846591" sldId="792"/>
            <ac:cxnSpMk id="32" creationId="{8866DC32-82B5-1895-6A74-42B01B626A0E}"/>
          </ac:cxnSpMkLst>
        </pc:cxnChg>
        <pc:cxnChg chg="add">
          <ac:chgData name="Glenn Edgar" userId="86eb6ecdb380a6c7" providerId="LiveId" clId="{73F82745-7170-41D5-881C-D93EF57BF5D1}" dt="2023-12-16T19:11:52.806" v="134657" actId="11529"/>
          <ac:cxnSpMkLst>
            <pc:docMk/>
            <pc:sldMk cId="982846591" sldId="792"/>
            <ac:cxnSpMk id="36" creationId="{389796FE-752D-8DAF-5D02-F6A259A840F8}"/>
          </ac:cxnSpMkLst>
        </pc:cxnChg>
        <pc:cxnChg chg="add">
          <ac:chgData name="Glenn Edgar" userId="86eb6ecdb380a6c7" providerId="LiveId" clId="{73F82745-7170-41D5-881C-D93EF57BF5D1}" dt="2023-12-16T19:12:03.829" v="134658" actId="11529"/>
          <ac:cxnSpMkLst>
            <pc:docMk/>
            <pc:sldMk cId="982846591" sldId="792"/>
            <ac:cxnSpMk id="38" creationId="{A97AA459-D316-39D1-B32D-A092814E95FB}"/>
          </ac:cxnSpMkLst>
        </pc:cxnChg>
        <pc:cxnChg chg="add">
          <ac:chgData name="Glenn Edgar" userId="86eb6ecdb380a6c7" providerId="LiveId" clId="{73F82745-7170-41D5-881C-D93EF57BF5D1}" dt="2023-12-16T19:12:10.636" v="134659" actId="11529"/>
          <ac:cxnSpMkLst>
            <pc:docMk/>
            <pc:sldMk cId="982846591" sldId="792"/>
            <ac:cxnSpMk id="40" creationId="{845FD60D-1A9A-BCF6-7CC3-C7B34E218592}"/>
          </ac:cxnSpMkLst>
        </pc:cxnChg>
        <pc:cxnChg chg="add">
          <ac:chgData name="Glenn Edgar" userId="86eb6ecdb380a6c7" providerId="LiveId" clId="{73F82745-7170-41D5-881C-D93EF57BF5D1}" dt="2023-12-16T19:12:22.829" v="134660" actId="11529"/>
          <ac:cxnSpMkLst>
            <pc:docMk/>
            <pc:sldMk cId="982846591" sldId="792"/>
            <ac:cxnSpMk id="42" creationId="{5890BABC-66BE-1DC3-3FFD-752BAA26AE73}"/>
          </ac:cxnSpMkLst>
        </pc:cxnChg>
        <pc:cxnChg chg="add">
          <ac:chgData name="Glenn Edgar" userId="86eb6ecdb380a6c7" providerId="LiveId" clId="{73F82745-7170-41D5-881C-D93EF57BF5D1}" dt="2023-12-16T19:12:38.602" v="134661" actId="11529"/>
          <ac:cxnSpMkLst>
            <pc:docMk/>
            <pc:sldMk cId="982846591" sldId="792"/>
            <ac:cxnSpMk id="44" creationId="{4D992254-FA35-79D5-6DB2-53B17DA0BFFF}"/>
          </ac:cxnSpMkLst>
        </pc:cxnChg>
        <pc:cxnChg chg="add mod">
          <ac:chgData name="Glenn Edgar" userId="86eb6ecdb380a6c7" providerId="LiveId" clId="{73F82745-7170-41D5-881C-D93EF57BF5D1}" dt="2023-12-16T19:15:45.831" v="134846" actId="14100"/>
          <ac:cxnSpMkLst>
            <pc:docMk/>
            <pc:sldMk cId="982846591" sldId="792"/>
            <ac:cxnSpMk id="48" creationId="{65509C53-F612-2511-A2A3-2C89E6AB40EB}"/>
          </ac:cxnSpMkLst>
        </pc:cxnChg>
        <pc:cxnChg chg="add">
          <ac:chgData name="Glenn Edgar" userId="86eb6ecdb380a6c7" providerId="LiveId" clId="{73F82745-7170-41D5-881C-D93EF57BF5D1}" dt="2023-12-17T02:16:40.201" v="149412" actId="11529"/>
          <ac:cxnSpMkLst>
            <pc:docMk/>
            <pc:sldMk cId="982846591" sldId="792"/>
            <ac:cxnSpMk id="53" creationId="{11CBA140-F61E-1EAC-F7DA-2DF316ED6DD6}"/>
          </ac:cxnSpMkLst>
        </pc:cxnChg>
        <pc:cxnChg chg="add">
          <ac:chgData name="Glenn Edgar" userId="86eb6ecdb380a6c7" providerId="LiveId" clId="{73F82745-7170-41D5-881C-D93EF57BF5D1}" dt="2023-12-17T02:17:11.947" v="149431" actId="11529"/>
          <ac:cxnSpMkLst>
            <pc:docMk/>
            <pc:sldMk cId="982846591" sldId="792"/>
            <ac:cxnSpMk id="56" creationId="{3AEECCCD-5804-44D3-B1DC-5EB74EC25CC4}"/>
          </ac:cxnSpMkLst>
        </pc:cxnChg>
        <pc:cxnChg chg="add">
          <ac:chgData name="Glenn Edgar" userId="86eb6ecdb380a6c7" providerId="LiveId" clId="{73F82745-7170-41D5-881C-D93EF57BF5D1}" dt="2023-12-17T02:17:24.028" v="149432" actId="11529"/>
          <ac:cxnSpMkLst>
            <pc:docMk/>
            <pc:sldMk cId="982846591" sldId="792"/>
            <ac:cxnSpMk id="58" creationId="{F43BA776-FF53-AD63-8E22-9E104FB4AE92}"/>
          </ac:cxnSpMkLst>
        </pc:cxnChg>
        <pc:cxnChg chg="add">
          <ac:chgData name="Glenn Edgar" userId="86eb6ecdb380a6c7" providerId="LiveId" clId="{73F82745-7170-41D5-881C-D93EF57BF5D1}" dt="2023-12-17T02:17:37.921" v="149433" actId="11529"/>
          <ac:cxnSpMkLst>
            <pc:docMk/>
            <pc:sldMk cId="982846591" sldId="792"/>
            <ac:cxnSpMk id="60" creationId="{273B0A44-1445-7151-A997-377564AD6F96}"/>
          </ac:cxnSpMkLst>
        </pc:cxnChg>
      </pc:sldChg>
      <pc:sldChg chg="modSp new mod">
        <pc:chgData name="Glenn Edgar" userId="86eb6ecdb380a6c7" providerId="LiveId" clId="{73F82745-7170-41D5-881C-D93EF57BF5D1}" dt="2023-12-16T19:38:56.389" v="136070" actId="20577"/>
        <pc:sldMkLst>
          <pc:docMk/>
          <pc:sldMk cId="4021400138" sldId="793"/>
        </pc:sldMkLst>
        <pc:spChg chg="mod">
          <ac:chgData name="Glenn Edgar" userId="86eb6ecdb380a6c7" providerId="LiveId" clId="{73F82745-7170-41D5-881C-D93EF57BF5D1}" dt="2023-12-16T19:38:56.389" v="136070" actId="20577"/>
          <ac:spMkLst>
            <pc:docMk/>
            <pc:sldMk cId="4021400138" sldId="793"/>
            <ac:spMk id="2" creationId="{12767FD4-FA3C-FAE0-4DC2-6AEA21784B08}"/>
          </ac:spMkLst>
        </pc:spChg>
        <pc:spChg chg="mod">
          <ac:chgData name="Glenn Edgar" userId="86eb6ecdb380a6c7" providerId="LiveId" clId="{73F82745-7170-41D5-881C-D93EF57BF5D1}" dt="2023-12-16T19:24:01.497" v="135597" actId="20577"/>
          <ac:spMkLst>
            <pc:docMk/>
            <pc:sldMk cId="4021400138" sldId="793"/>
            <ac:spMk id="3" creationId="{A9A6A0D7-3A40-AB9C-2839-D39A8DE2ACB1}"/>
          </ac:spMkLst>
        </pc:spChg>
      </pc:sldChg>
      <pc:sldChg chg="addSp delSp modSp new mod">
        <pc:chgData name="Glenn Edgar" userId="86eb6ecdb380a6c7" providerId="LiveId" clId="{73F82745-7170-41D5-881C-D93EF57BF5D1}" dt="2023-12-16T19:37:08.420" v="136027" actId="20577"/>
        <pc:sldMkLst>
          <pc:docMk/>
          <pc:sldMk cId="68284974" sldId="794"/>
        </pc:sldMkLst>
        <pc:spChg chg="mod">
          <ac:chgData name="Glenn Edgar" userId="86eb6ecdb380a6c7" providerId="LiveId" clId="{73F82745-7170-41D5-881C-D93EF57BF5D1}" dt="2023-12-16T19:37:08.420" v="136027" actId="20577"/>
          <ac:spMkLst>
            <pc:docMk/>
            <pc:sldMk cId="68284974" sldId="794"/>
            <ac:spMk id="2" creationId="{CF2CA1AF-5545-8EF2-CA77-ECE58987EFAF}"/>
          </ac:spMkLst>
        </pc:spChg>
        <pc:spChg chg="del">
          <ac:chgData name="Glenn Edgar" userId="86eb6ecdb380a6c7" providerId="LiveId" clId="{73F82745-7170-41D5-881C-D93EF57BF5D1}" dt="2023-12-16T19:24:52.744" v="135602" actId="478"/>
          <ac:spMkLst>
            <pc:docMk/>
            <pc:sldMk cId="68284974" sldId="794"/>
            <ac:spMk id="3" creationId="{CDF61AB4-46C7-47E2-5E33-864954305927}"/>
          </ac:spMkLst>
        </pc:spChg>
        <pc:spChg chg="add del mod">
          <ac:chgData name="Glenn Edgar" userId="86eb6ecdb380a6c7" providerId="LiveId" clId="{73F82745-7170-41D5-881C-D93EF57BF5D1}" dt="2023-12-16T19:25:16.303" v="135604" actId="478"/>
          <ac:spMkLst>
            <pc:docMk/>
            <pc:sldMk cId="68284974" sldId="794"/>
            <ac:spMk id="4" creationId="{F25B3828-120B-7991-1AE7-EA701AED31DC}"/>
          </ac:spMkLst>
        </pc:spChg>
        <pc:spChg chg="add mod">
          <ac:chgData name="Glenn Edgar" userId="86eb6ecdb380a6c7" providerId="LiveId" clId="{73F82745-7170-41D5-881C-D93EF57BF5D1}" dt="2023-12-16T19:34:09.263" v="135834" actId="1076"/>
          <ac:spMkLst>
            <pc:docMk/>
            <pc:sldMk cId="68284974" sldId="794"/>
            <ac:spMk id="5" creationId="{8215416C-CC64-28A6-C4DC-DEC997106C32}"/>
          </ac:spMkLst>
        </pc:spChg>
        <pc:spChg chg="add mod">
          <ac:chgData name="Glenn Edgar" userId="86eb6ecdb380a6c7" providerId="LiveId" clId="{73F82745-7170-41D5-881C-D93EF57BF5D1}" dt="2023-12-16T19:30:55.238" v="135793" actId="1076"/>
          <ac:spMkLst>
            <pc:docMk/>
            <pc:sldMk cId="68284974" sldId="794"/>
            <ac:spMk id="6" creationId="{95754365-0F00-5CCC-18E7-90F81C7AC7DC}"/>
          </ac:spMkLst>
        </pc:spChg>
        <pc:spChg chg="add mod">
          <ac:chgData name="Glenn Edgar" userId="86eb6ecdb380a6c7" providerId="LiveId" clId="{73F82745-7170-41D5-881C-D93EF57BF5D1}" dt="2023-12-16T19:30:58.107" v="135794" actId="1076"/>
          <ac:spMkLst>
            <pc:docMk/>
            <pc:sldMk cId="68284974" sldId="794"/>
            <ac:spMk id="7" creationId="{A5A7CCAA-3632-586F-AD86-8EC16D8BD4E8}"/>
          </ac:spMkLst>
        </pc:spChg>
        <pc:spChg chg="add mod">
          <ac:chgData name="Glenn Edgar" userId="86eb6ecdb380a6c7" providerId="LiveId" clId="{73F82745-7170-41D5-881C-D93EF57BF5D1}" dt="2023-12-16T19:33:14.918" v="135827" actId="1076"/>
          <ac:spMkLst>
            <pc:docMk/>
            <pc:sldMk cId="68284974" sldId="794"/>
            <ac:spMk id="12" creationId="{7EC439E3-19D6-7B19-E595-0647D97767FA}"/>
          </ac:spMkLst>
        </pc:spChg>
        <pc:spChg chg="add del mod">
          <ac:chgData name="Glenn Edgar" userId="86eb6ecdb380a6c7" providerId="LiveId" clId="{73F82745-7170-41D5-881C-D93EF57BF5D1}" dt="2023-12-16T19:31:41.879" v="135801" actId="478"/>
          <ac:spMkLst>
            <pc:docMk/>
            <pc:sldMk cId="68284974" sldId="794"/>
            <ac:spMk id="13" creationId="{BEC749BD-3B1D-21C2-FC43-D05CAEA798E7}"/>
          </ac:spMkLst>
        </pc:spChg>
        <pc:spChg chg="add del mod">
          <ac:chgData name="Glenn Edgar" userId="86eb6ecdb380a6c7" providerId="LiveId" clId="{73F82745-7170-41D5-881C-D93EF57BF5D1}" dt="2023-12-16T19:31:49.438" v="135806" actId="478"/>
          <ac:spMkLst>
            <pc:docMk/>
            <pc:sldMk cId="68284974" sldId="794"/>
            <ac:spMk id="14" creationId="{5FFA12FC-2AE2-A3D2-D15E-78D19E2F6899}"/>
          </ac:spMkLst>
        </pc:spChg>
        <pc:spChg chg="add del mod">
          <ac:chgData name="Glenn Edgar" userId="86eb6ecdb380a6c7" providerId="LiveId" clId="{73F82745-7170-41D5-881C-D93EF57BF5D1}" dt="2023-12-16T19:29:38.724" v="135786" actId="478"/>
          <ac:spMkLst>
            <pc:docMk/>
            <pc:sldMk cId="68284974" sldId="794"/>
            <ac:spMk id="17" creationId="{625631CC-3B89-C65F-DA0D-1A60B94143FC}"/>
          </ac:spMkLst>
        </pc:spChg>
        <pc:spChg chg="add del mod">
          <ac:chgData name="Glenn Edgar" userId="86eb6ecdb380a6c7" providerId="LiveId" clId="{73F82745-7170-41D5-881C-D93EF57BF5D1}" dt="2023-12-16T19:29:38.724" v="135786" actId="478"/>
          <ac:spMkLst>
            <pc:docMk/>
            <pc:sldMk cId="68284974" sldId="794"/>
            <ac:spMk id="18" creationId="{3F468948-E028-8501-2770-9D2D9505469E}"/>
          </ac:spMkLst>
        </pc:spChg>
        <pc:spChg chg="add del mod">
          <ac:chgData name="Glenn Edgar" userId="86eb6ecdb380a6c7" providerId="LiveId" clId="{73F82745-7170-41D5-881C-D93EF57BF5D1}" dt="2023-12-16T19:29:38.724" v="135786" actId="478"/>
          <ac:spMkLst>
            <pc:docMk/>
            <pc:sldMk cId="68284974" sldId="794"/>
            <ac:spMk id="19" creationId="{FE19F9E5-08D9-C18A-2FDF-A8C47FBD10E6}"/>
          </ac:spMkLst>
        </pc:spChg>
        <pc:spChg chg="add del mod">
          <ac:chgData name="Glenn Edgar" userId="86eb6ecdb380a6c7" providerId="LiveId" clId="{73F82745-7170-41D5-881C-D93EF57BF5D1}" dt="2023-12-16T19:31:57.583" v="135811" actId="478"/>
          <ac:spMkLst>
            <pc:docMk/>
            <pc:sldMk cId="68284974" sldId="794"/>
            <ac:spMk id="24" creationId="{E8F565BD-7F4D-E7C1-3C4C-759F65F07DF3}"/>
          </ac:spMkLst>
        </pc:spChg>
        <pc:spChg chg="add del mod">
          <ac:chgData name="Glenn Edgar" userId="86eb6ecdb380a6c7" providerId="LiveId" clId="{73F82745-7170-41D5-881C-D93EF57BF5D1}" dt="2023-12-16T19:31:51.149" v="135807" actId="478"/>
          <ac:spMkLst>
            <pc:docMk/>
            <pc:sldMk cId="68284974" sldId="794"/>
            <ac:spMk id="25" creationId="{36572ECB-4DA7-9F3D-0978-1759BD9B5320}"/>
          </ac:spMkLst>
        </pc:spChg>
        <pc:spChg chg="add del mod">
          <ac:chgData name="Glenn Edgar" userId="86eb6ecdb380a6c7" providerId="LiveId" clId="{73F82745-7170-41D5-881C-D93EF57BF5D1}" dt="2023-12-16T19:31:55.558" v="135810" actId="478"/>
          <ac:spMkLst>
            <pc:docMk/>
            <pc:sldMk cId="68284974" sldId="794"/>
            <ac:spMk id="26" creationId="{F4ED68E9-B36C-E364-23A6-9413B7830095}"/>
          </ac:spMkLst>
        </pc:spChg>
        <pc:spChg chg="add del mod">
          <ac:chgData name="Glenn Edgar" userId="86eb6ecdb380a6c7" providerId="LiveId" clId="{73F82745-7170-41D5-881C-D93EF57BF5D1}" dt="2023-12-16T19:32:12.436" v="135813"/>
          <ac:spMkLst>
            <pc:docMk/>
            <pc:sldMk cId="68284974" sldId="794"/>
            <ac:spMk id="34" creationId="{655F3FF6-061A-C4EE-7687-AD2C9594EFA0}"/>
          </ac:spMkLst>
        </pc:spChg>
        <pc:spChg chg="add del mod">
          <ac:chgData name="Glenn Edgar" userId="86eb6ecdb380a6c7" providerId="LiveId" clId="{73F82745-7170-41D5-881C-D93EF57BF5D1}" dt="2023-12-16T19:32:12.436" v="135813"/>
          <ac:spMkLst>
            <pc:docMk/>
            <pc:sldMk cId="68284974" sldId="794"/>
            <ac:spMk id="35" creationId="{98BBDC6E-C002-868C-93DD-D9BEE2F2377F}"/>
          </ac:spMkLst>
        </pc:spChg>
        <pc:spChg chg="add del mod">
          <ac:chgData name="Glenn Edgar" userId="86eb6ecdb380a6c7" providerId="LiveId" clId="{73F82745-7170-41D5-881C-D93EF57BF5D1}" dt="2023-12-16T19:32:12.436" v="135813"/>
          <ac:spMkLst>
            <pc:docMk/>
            <pc:sldMk cId="68284974" sldId="794"/>
            <ac:spMk id="36" creationId="{528EBFF6-32FC-9454-9516-30618A9DCA00}"/>
          </ac:spMkLst>
        </pc:spChg>
        <pc:spChg chg="add mod">
          <ac:chgData name="Glenn Edgar" userId="86eb6ecdb380a6c7" providerId="LiveId" clId="{73F82745-7170-41D5-881C-D93EF57BF5D1}" dt="2023-12-16T19:32:26.367" v="135817" actId="1076"/>
          <ac:spMkLst>
            <pc:docMk/>
            <pc:sldMk cId="68284974" sldId="794"/>
            <ac:spMk id="39" creationId="{E878B0FB-B329-C413-F303-637E66119B7B}"/>
          </ac:spMkLst>
        </pc:spChg>
        <pc:spChg chg="add mod">
          <ac:chgData name="Glenn Edgar" userId="86eb6ecdb380a6c7" providerId="LiveId" clId="{73F82745-7170-41D5-881C-D93EF57BF5D1}" dt="2023-12-16T19:33:07.561" v="135825" actId="1076"/>
          <ac:spMkLst>
            <pc:docMk/>
            <pc:sldMk cId="68284974" sldId="794"/>
            <ac:spMk id="40" creationId="{B5879047-121B-CED0-F1F8-DC93CEA47452}"/>
          </ac:spMkLst>
        </pc:spChg>
        <pc:spChg chg="add mod">
          <ac:chgData name="Glenn Edgar" userId="86eb6ecdb380a6c7" providerId="LiveId" clId="{73F82745-7170-41D5-881C-D93EF57BF5D1}" dt="2023-12-16T19:33:10.228" v="135826" actId="1076"/>
          <ac:spMkLst>
            <pc:docMk/>
            <pc:sldMk cId="68284974" sldId="794"/>
            <ac:spMk id="41" creationId="{FD6AA99D-825B-4D85-659A-F2386E1C2576}"/>
          </ac:spMkLst>
        </pc:spChg>
        <pc:spChg chg="add mod">
          <ac:chgData name="Glenn Edgar" userId="86eb6ecdb380a6c7" providerId="LiveId" clId="{73F82745-7170-41D5-881C-D93EF57BF5D1}" dt="2023-12-16T19:33:00.137" v="135823" actId="1076"/>
          <ac:spMkLst>
            <pc:docMk/>
            <pc:sldMk cId="68284974" sldId="794"/>
            <ac:spMk id="42" creationId="{0459D95D-38A5-E177-78B5-88C7F72522F2}"/>
          </ac:spMkLst>
        </pc:spChg>
        <pc:spChg chg="add mod">
          <ac:chgData name="Glenn Edgar" userId="86eb6ecdb380a6c7" providerId="LiveId" clId="{73F82745-7170-41D5-881C-D93EF57BF5D1}" dt="2023-12-16T19:32:50.440" v="135822" actId="1076"/>
          <ac:spMkLst>
            <pc:docMk/>
            <pc:sldMk cId="68284974" sldId="794"/>
            <ac:spMk id="43" creationId="{85AF002B-1D09-15FB-F5D3-B62290223628}"/>
          </ac:spMkLst>
        </pc:spChg>
        <pc:spChg chg="add mod">
          <ac:chgData name="Glenn Edgar" userId="86eb6ecdb380a6c7" providerId="LiveId" clId="{73F82745-7170-41D5-881C-D93EF57BF5D1}" dt="2023-12-16T19:35:07.399" v="135892" actId="1076"/>
          <ac:spMkLst>
            <pc:docMk/>
            <pc:sldMk cId="68284974" sldId="794"/>
            <ac:spMk id="60" creationId="{4C90B590-D4CC-C79A-35A2-7236D5D0F134}"/>
          </ac:spMkLst>
        </pc:spChg>
        <pc:spChg chg="add del">
          <ac:chgData name="Glenn Edgar" userId="86eb6ecdb380a6c7" providerId="LiveId" clId="{73F82745-7170-41D5-881C-D93EF57BF5D1}" dt="2023-12-16T19:35:29.990" v="135896" actId="478"/>
          <ac:spMkLst>
            <pc:docMk/>
            <pc:sldMk cId="68284974" sldId="794"/>
            <ac:spMk id="64" creationId="{4B99C0B2-80F0-1F9F-B14D-E5A8FD6096BB}"/>
          </ac:spMkLst>
        </pc:spChg>
        <pc:spChg chg="add mod">
          <ac:chgData name="Glenn Edgar" userId="86eb6ecdb380a6c7" providerId="LiveId" clId="{73F82745-7170-41D5-881C-D93EF57BF5D1}" dt="2023-12-16T19:36:30.609" v="135987" actId="1076"/>
          <ac:spMkLst>
            <pc:docMk/>
            <pc:sldMk cId="68284974" sldId="794"/>
            <ac:spMk id="65" creationId="{C1259DEC-DACD-7D53-2648-AEEDC67EAB05}"/>
          </ac:spMkLst>
        </pc:spChg>
        <pc:cxnChg chg="add del mod">
          <ac:chgData name="Glenn Edgar" userId="86eb6ecdb380a6c7" providerId="LiveId" clId="{73F82745-7170-41D5-881C-D93EF57BF5D1}" dt="2023-12-16T19:31:34.591" v="135800" actId="478"/>
          <ac:cxnSpMkLst>
            <pc:docMk/>
            <pc:sldMk cId="68284974" sldId="794"/>
            <ac:cxnSpMk id="9" creationId="{F5180382-A0D7-E842-D202-802A7DC66BCD}"/>
          </ac:cxnSpMkLst>
        </pc:cxnChg>
        <pc:cxnChg chg="add del mod">
          <ac:chgData name="Glenn Edgar" userId="86eb6ecdb380a6c7" providerId="LiveId" clId="{73F82745-7170-41D5-881C-D93EF57BF5D1}" dt="2023-12-16T19:31:26.536" v="135799" actId="478"/>
          <ac:cxnSpMkLst>
            <pc:docMk/>
            <pc:sldMk cId="68284974" sldId="794"/>
            <ac:cxnSpMk id="11" creationId="{99F32653-25DB-7B0A-B751-A02561F84581}"/>
          </ac:cxnSpMkLst>
        </pc:cxnChg>
        <pc:cxnChg chg="add del mod">
          <ac:chgData name="Glenn Edgar" userId="86eb6ecdb380a6c7" providerId="LiveId" clId="{73F82745-7170-41D5-881C-D93EF57BF5D1}" dt="2023-12-16T19:31:44.197" v="135803" actId="478"/>
          <ac:cxnSpMkLst>
            <pc:docMk/>
            <pc:sldMk cId="68284974" sldId="794"/>
            <ac:cxnSpMk id="15" creationId="{C25B016F-1C28-E70E-135E-E0104BED74A5}"/>
          </ac:cxnSpMkLst>
        </pc:cxnChg>
        <pc:cxnChg chg="add del mod">
          <ac:chgData name="Glenn Edgar" userId="86eb6ecdb380a6c7" providerId="LiveId" clId="{73F82745-7170-41D5-881C-D93EF57BF5D1}" dt="2023-12-16T19:31:43.117" v="135802" actId="478"/>
          <ac:cxnSpMkLst>
            <pc:docMk/>
            <pc:sldMk cId="68284974" sldId="794"/>
            <ac:cxnSpMk id="16" creationId="{16307B6A-A6FE-9020-5EBD-B206299B00C2}"/>
          </ac:cxnSpMkLst>
        </pc:cxnChg>
        <pc:cxnChg chg="add del mod">
          <ac:chgData name="Glenn Edgar" userId="86eb6ecdb380a6c7" providerId="LiveId" clId="{73F82745-7170-41D5-881C-D93EF57BF5D1}" dt="2023-12-16T19:29:38.724" v="135786" actId="478"/>
          <ac:cxnSpMkLst>
            <pc:docMk/>
            <pc:sldMk cId="68284974" sldId="794"/>
            <ac:cxnSpMk id="20" creationId="{DBD45176-7439-A575-6AAC-4CC9944442DE}"/>
          </ac:cxnSpMkLst>
        </pc:cxnChg>
        <pc:cxnChg chg="add del mod">
          <ac:chgData name="Glenn Edgar" userId="86eb6ecdb380a6c7" providerId="LiveId" clId="{73F82745-7170-41D5-881C-D93EF57BF5D1}" dt="2023-12-16T19:29:38.724" v="135786" actId="478"/>
          <ac:cxnSpMkLst>
            <pc:docMk/>
            <pc:sldMk cId="68284974" sldId="794"/>
            <ac:cxnSpMk id="21" creationId="{29779299-6EE4-B6ED-B7B6-937EA1A504E3}"/>
          </ac:cxnSpMkLst>
        </pc:cxnChg>
        <pc:cxnChg chg="add del mod">
          <ac:chgData name="Glenn Edgar" userId="86eb6ecdb380a6c7" providerId="LiveId" clId="{73F82745-7170-41D5-881C-D93EF57BF5D1}" dt="2023-12-16T19:31:54.231" v="135809" actId="478"/>
          <ac:cxnSpMkLst>
            <pc:docMk/>
            <pc:sldMk cId="68284974" sldId="794"/>
            <ac:cxnSpMk id="27" creationId="{E94EAA3A-9E2A-2934-0A07-AC1FDCB8292A}"/>
          </ac:cxnSpMkLst>
        </pc:cxnChg>
        <pc:cxnChg chg="add del mod">
          <ac:chgData name="Glenn Edgar" userId="86eb6ecdb380a6c7" providerId="LiveId" clId="{73F82745-7170-41D5-881C-D93EF57BF5D1}" dt="2023-12-16T19:31:52.813" v="135808" actId="478"/>
          <ac:cxnSpMkLst>
            <pc:docMk/>
            <pc:sldMk cId="68284974" sldId="794"/>
            <ac:cxnSpMk id="28" creationId="{B161F7C5-86BA-4380-F20C-FF428BD8E848}"/>
          </ac:cxnSpMkLst>
        </pc:cxnChg>
        <pc:cxnChg chg="add del mod">
          <ac:chgData name="Glenn Edgar" userId="86eb6ecdb380a6c7" providerId="LiveId" clId="{73F82745-7170-41D5-881C-D93EF57BF5D1}" dt="2023-12-16T19:32:12.436" v="135813"/>
          <ac:cxnSpMkLst>
            <pc:docMk/>
            <pc:sldMk cId="68284974" sldId="794"/>
            <ac:cxnSpMk id="37" creationId="{2D2282AC-872E-1D75-2E93-29CF84B30088}"/>
          </ac:cxnSpMkLst>
        </pc:cxnChg>
        <pc:cxnChg chg="add del mod">
          <ac:chgData name="Glenn Edgar" userId="86eb6ecdb380a6c7" providerId="LiveId" clId="{73F82745-7170-41D5-881C-D93EF57BF5D1}" dt="2023-12-16T19:32:12.436" v="135813"/>
          <ac:cxnSpMkLst>
            <pc:docMk/>
            <pc:sldMk cId="68284974" sldId="794"/>
            <ac:cxnSpMk id="38" creationId="{31345375-066C-BC82-2795-F74EC2E32C61}"/>
          </ac:cxnSpMkLst>
        </pc:cxnChg>
        <pc:cxnChg chg="add">
          <ac:chgData name="Glenn Edgar" userId="86eb6ecdb380a6c7" providerId="LiveId" clId="{73F82745-7170-41D5-881C-D93EF57BF5D1}" dt="2023-12-16T19:33:25.595" v="135828" actId="11529"/>
          <ac:cxnSpMkLst>
            <pc:docMk/>
            <pc:sldMk cId="68284974" sldId="794"/>
            <ac:cxnSpMk id="45" creationId="{29D8B53A-B3C4-F59D-E093-008D82BF6C03}"/>
          </ac:cxnSpMkLst>
        </pc:cxnChg>
        <pc:cxnChg chg="add">
          <ac:chgData name="Glenn Edgar" userId="86eb6ecdb380a6c7" providerId="LiveId" clId="{73F82745-7170-41D5-881C-D93EF57BF5D1}" dt="2023-12-16T19:33:35.505" v="135829" actId="11529"/>
          <ac:cxnSpMkLst>
            <pc:docMk/>
            <pc:sldMk cId="68284974" sldId="794"/>
            <ac:cxnSpMk id="47" creationId="{295AAFD7-5506-1C29-FD6D-6F9678973467}"/>
          </ac:cxnSpMkLst>
        </pc:cxnChg>
        <pc:cxnChg chg="add">
          <ac:chgData name="Glenn Edgar" userId="86eb6ecdb380a6c7" providerId="LiveId" clId="{73F82745-7170-41D5-881C-D93EF57BF5D1}" dt="2023-12-16T19:33:42.109" v="135830" actId="11529"/>
          <ac:cxnSpMkLst>
            <pc:docMk/>
            <pc:sldMk cId="68284974" sldId="794"/>
            <ac:cxnSpMk id="49" creationId="{82293EA5-C0D7-4EC0-589E-2298967B85C6}"/>
          </ac:cxnSpMkLst>
        </pc:cxnChg>
        <pc:cxnChg chg="add">
          <ac:chgData name="Glenn Edgar" userId="86eb6ecdb380a6c7" providerId="LiveId" clId="{73F82745-7170-41D5-881C-D93EF57BF5D1}" dt="2023-12-16T19:33:50.962" v="135831" actId="11529"/>
          <ac:cxnSpMkLst>
            <pc:docMk/>
            <pc:sldMk cId="68284974" sldId="794"/>
            <ac:cxnSpMk id="51" creationId="{5B49A544-6772-B292-F75E-D351A21123BA}"/>
          </ac:cxnSpMkLst>
        </pc:cxnChg>
        <pc:cxnChg chg="add">
          <ac:chgData name="Glenn Edgar" userId="86eb6ecdb380a6c7" providerId="LiveId" clId="{73F82745-7170-41D5-881C-D93EF57BF5D1}" dt="2023-12-16T19:33:56.340" v="135832" actId="11529"/>
          <ac:cxnSpMkLst>
            <pc:docMk/>
            <pc:sldMk cId="68284974" sldId="794"/>
            <ac:cxnSpMk id="53" creationId="{ECC84F9B-FA7B-E767-DE05-F9A25D75A4D0}"/>
          </ac:cxnSpMkLst>
        </pc:cxnChg>
        <pc:cxnChg chg="add">
          <ac:chgData name="Glenn Edgar" userId="86eb6ecdb380a6c7" providerId="LiveId" clId="{73F82745-7170-41D5-881C-D93EF57BF5D1}" dt="2023-12-16T19:34:02.233" v="135833" actId="11529"/>
          <ac:cxnSpMkLst>
            <pc:docMk/>
            <pc:sldMk cId="68284974" sldId="794"/>
            <ac:cxnSpMk id="55" creationId="{5572D939-A3C3-34E7-1AE6-2B721BA46404}"/>
          </ac:cxnSpMkLst>
        </pc:cxnChg>
        <pc:cxnChg chg="add">
          <ac:chgData name="Glenn Edgar" userId="86eb6ecdb380a6c7" providerId="LiveId" clId="{73F82745-7170-41D5-881C-D93EF57BF5D1}" dt="2023-12-16T19:34:14.573" v="135835" actId="11529"/>
          <ac:cxnSpMkLst>
            <pc:docMk/>
            <pc:sldMk cId="68284974" sldId="794"/>
            <ac:cxnSpMk id="57" creationId="{1DF6EE68-F9B1-3F3A-57EF-E29F60E5D0CA}"/>
          </ac:cxnSpMkLst>
        </pc:cxnChg>
        <pc:cxnChg chg="add">
          <ac:chgData name="Glenn Edgar" userId="86eb6ecdb380a6c7" providerId="LiveId" clId="{73F82745-7170-41D5-881C-D93EF57BF5D1}" dt="2023-12-16T19:34:20.648" v="135836" actId="11529"/>
          <ac:cxnSpMkLst>
            <pc:docMk/>
            <pc:sldMk cId="68284974" sldId="794"/>
            <ac:cxnSpMk id="59" creationId="{98F34CA8-897B-FE6D-D20D-1C97AAEEA0E4}"/>
          </ac:cxnSpMkLst>
        </pc:cxnChg>
        <pc:cxnChg chg="add mod">
          <ac:chgData name="Glenn Edgar" userId="86eb6ecdb380a6c7" providerId="LiveId" clId="{73F82745-7170-41D5-881C-D93EF57BF5D1}" dt="2023-12-16T19:35:21.640" v="135894" actId="14100"/>
          <ac:cxnSpMkLst>
            <pc:docMk/>
            <pc:sldMk cId="68284974" sldId="794"/>
            <ac:cxnSpMk id="62" creationId="{A6F546A3-8C55-B1A6-84DB-F6918750AA3F}"/>
          </ac:cxnSpMkLst>
        </pc:cxnChg>
        <pc:cxnChg chg="add del">
          <ac:chgData name="Glenn Edgar" userId="86eb6ecdb380a6c7" providerId="LiveId" clId="{73F82745-7170-41D5-881C-D93EF57BF5D1}" dt="2023-12-16T19:36:36.630" v="135989" actId="478"/>
          <ac:cxnSpMkLst>
            <pc:docMk/>
            <pc:sldMk cId="68284974" sldId="794"/>
            <ac:cxnSpMk id="67" creationId="{0FC3122B-5DF2-BA0F-23C4-0B9A176A5B04}"/>
          </ac:cxnSpMkLst>
        </pc:cxnChg>
        <pc:cxnChg chg="add">
          <ac:chgData name="Glenn Edgar" userId="86eb6ecdb380a6c7" providerId="LiveId" clId="{73F82745-7170-41D5-881C-D93EF57BF5D1}" dt="2023-12-16T19:36:41.285" v="135990" actId="11529"/>
          <ac:cxnSpMkLst>
            <pc:docMk/>
            <pc:sldMk cId="68284974" sldId="794"/>
            <ac:cxnSpMk id="69" creationId="{7F502296-8575-4607-ED0D-A65545896D92}"/>
          </ac:cxnSpMkLst>
        </pc:cxnChg>
      </pc:sldChg>
      <pc:sldChg chg="modSp new mod">
        <pc:chgData name="Glenn Edgar" userId="86eb6ecdb380a6c7" providerId="LiveId" clId="{73F82745-7170-41D5-881C-D93EF57BF5D1}" dt="2023-12-16T19:56:51.088" v="137772" actId="20577"/>
        <pc:sldMkLst>
          <pc:docMk/>
          <pc:sldMk cId="1469543540" sldId="795"/>
        </pc:sldMkLst>
        <pc:spChg chg="mod">
          <ac:chgData name="Glenn Edgar" userId="86eb6ecdb380a6c7" providerId="LiveId" clId="{73F82745-7170-41D5-881C-D93EF57BF5D1}" dt="2023-12-16T19:42:58.043" v="136117" actId="20577"/>
          <ac:spMkLst>
            <pc:docMk/>
            <pc:sldMk cId="1469543540" sldId="795"/>
            <ac:spMk id="2" creationId="{9876E22C-63BD-FA6A-5F56-5F50030BB499}"/>
          </ac:spMkLst>
        </pc:spChg>
        <pc:spChg chg="mod">
          <ac:chgData name="Glenn Edgar" userId="86eb6ecdb380a6c7" providerId="LiveId" clId="{73F82745-7170-41D5-881C-D93EF57BF5D1}" dt="2023-12-16T19:56:51.088" v="137772" actId="20577"/>
          <ac:spMkLst>
            <pc:docMk/>
            <pc:sldMk cId="1469543540" sldId="795"/>
            <ac:spMk id="3" creationId="{08F8E1FC-E28A-1109-E32A-84381AA7484A}"/>
          </ac:spMkLst>
        </pc:spChg>
      </pc:sldChg>
      <pc:sldChg chg="modSp new mod">
        <pc:chgData name="Glenn Edgar" userId="86eb6ecdb380a6c7" providerId="LiveId" clId="{73F82745-7170-41D5-881C-D93EF57BF5D1}" dt="2023-12-16T20:20:03.105" v="138537" actId="20577"/>
        <pc:sldMkLst>
          <pc:docMk/>
          <pc:sldMk cId="2299245155" sldId="796"/>
        </pc:sldMkLst>
        <pc:spChg chg="mod">
          <ac:chgData name="Glenn Edgar" userId="86eb6ecdb380a6c7" providerId="LiveId" clId="{73F82745-7170-41D5-881C-D93EF57BF5D1}" dt="2023-12-16T20:06:11.815" v="138058" actId="3626"/>
          <ac:spMkLst>
            <pc:docMk/>
            <pc:sldMk cId="2299245155" sldId="796"/>
            <ac:spMk id="2" creationId="{586961D9-AD12-316B-C45A-97C73BC1E94A}"/>
          </ac:spMkLst>
        </pc:spChg>
        <pc:spChg chg="mod">
          <ac:chgData name="Glenn Edgar" userId="86eb6ecdb380a6c7" providerId="LiveId" clId="{73F82745-7170-41D5-881C-D93EF57BF5D1}" dt="2023-12-16T20:20:03.105" v="138537" actId="20577"/>
          <ac:spMkLst>
            <pc:docMk/>
            <pc:sldMk cId="2299245155" sldId="796"/>
            <ac:spMk id="3" creationId="{E85F06F6-0128-A8F0-439C-9B46DE9DDEB4}"/>
          </ac:spMkLst>
        </pc:spChg>
      </pc:sldChg>
      <pc:sldChg chg="modSp new mod">
        <pc:chgData name="Glenn Edgar" userId="86eb6ecdb380a6c7" providerId="LiveId" clId="{73F82745-7170-41D5-881C-D93EF57BF5D1}" dt="2023-12-16T20:27:44.140" v="139451" actId="20577"/>
        <pc:sldMkLst>
          <pc:docMk/>
          <pc:sldMk cId="3495471673" sldId="797"/>
        </pc:sldMkLst>
        <pc:spChg chg="mod">
          <ac:chgData name="Glenn Edgar" userId="86eb6ecdb380a6c7" providerId="LiveId" clId="{73F82745-7170-41D5-881C-D93EF57BF5D1}" dt="2023-12-16T20:06:42.620" v="138060"/>
          <ac:spMkLst>
            <pc:docMk/>
            <pc:sldMk cId="3495471673" sldId="797"/>
            <ac:spMk id="2" creationId="{74502E7A-73F5-5270-535E-D04E2B4E3587}"/>
          </ac:spMkLst>
        </pc:spChg>
        <pc:spChg chg="mod">
          <ac:chgData name="Glenn Edgar" userId="86eb6ecdb380a6c7" providerId="LiveId" clId="{73F82745-7170-41D5-881C-D93EF57BF5D1}" dt="2023-12-16T20:27:44.140" v="139451" actId="20577"/>
          <ac:spMkLst>
            <pc:docMk/>
            <pc:sldMk cId="3495471673" sldId="797"/>
            <ac:spMk id="3" creationId="{DBF2A598-B345-9A47-43A3-FF5973BDD22D}"/>
          </ac:spMkLst>
        </pc:spChg>
      </pc:sldChg>
      <pc:sldChg chg="modSp new mod">
        <pc:chgData name="Glenn Edgar" userId="86eb6ecdb380a6c7" providerId="LiveId" clId="{73F82745-7170-41D5-881C-D93EF57BF5D1}" dt="2023-12-17T00:49:16.653" v="143183" actId="20577"/>
        <pc:sldMkLst>
          <pc:docMk/>
          <pc:sldMk cId="2861091202" sldId="798"/>
        </pc:sldMkLst>
        <pc:spChg chg="mod">
          <ac:chgData name="Glenn Edgar" userId="86eb6ecdb380a6c7" providerId="LiveId" clId="{73F82745-7170-41D5-881C-D93EF57BF5D1}" dt="2023-12-16T20:07:17.379" v="138067"/>
          <ac:spMkLst>
            <pc:docMk/>
            <pc:sldMk cId="2861091202" sldId="798"/>
            <ac:spMk id="2" creationId="{1A0BE733-D61B-EBAD-72EF-8C3067BB9C2F}"/>
          </ac:spMkLst>
        </pc:spChg>
        <pc:spChg chg="mod">
          <ac:chgData name="Glenn Edgar" userId="86eb6ecdb380a6c7" providerId="LiveId" clId="{73F82745-7170-41D5-881C-D93EF57BF5D1}" dt="2023-12-17T00:49:16.653" v="143183" actId="20577"/>
          <ac:spMkLst>
            <pc:docMk/>
            <pc:sldMk cId="2861091202" sldId="798"/>
            <ac:spMk id="3" creationId="{8344AC8C-1829-ED41-4D4E-CA375F6542F7}"/>
          </ac:spMkLst>
        </pc:spChg>
      </pc:sldChg>
      <pc:sldChg chg="modSp new mod">
        <pc:chgData name="Glenn Edgar" userId="86eb6ecdb380a6c7" providerId="LiveId" clId="{73F82745-7170-41D5-881C-D93EF57BF5D1}" dt="2023-12-17T00:38:32.213" v="142314" actId="20577"/>
        <pc:sldMkLst>
          <pc:docMk/>
          <pc:sldMk cId="721723684" sldId="799"/>
        </pc:sldMkLst>
        <pc:spChg chg="mod">
          <ac:chgData name="Glenn Edgar" userId="86eb6ecdb380a6c7" providerId="LiveId" clId="{73F82745-7170-41D5-881C-D93EF57BF5D1}" dt="2023-12-16T20:07:10.765" v="138065"/>
          <ac:spMkLst>
            <pc:docMk/>
            <pc:sldMk cId="721723684" sldId="799"/>
            <ac:spMk id="2" creationId="{939CBCB5-6816-3D42-55EF-EF3048A0A105}"/>
          </ac:spMkLst>
        </pc:spChg>
        <pc:spChg chg="mod">
          <ac:chgData name="Glenn Edgar" userId="86eb6ecdb380a6c7" providerId="LiveId" clId="{73F82745-7170-41D5-881C-D93EF57BF5D1}" dt="2023-12-17T00:38:32.213" v="142314" actId="20577"/>
          <ac:spMkLst>
            <pc:docMk/>
            <pc:sldMk cId="721723684" sldId="799"/>
            <ac:spMk id="3" creationId="{7F6D04C3-F6CA-A609-99E9-BB0C690C7733}"/>
          </ac:spMkLst>
        </pc:spChg>
      </pc:sldChg>
      <pc:sldChg chg="addSp delSp modSp new mod">
        <pc:chgData name="Glenn Edgar" userId="86eb6ecdb380a6c7" providerId="LiveId" clId="{73F82745-7170-41D5-881C-D93EF57BF5D1}" dt="2023-12-16T20:34:42.249" v="140119" actId="5793"/>
        <pc:sldMkLst>
          <pc:docMk/>
          <pc:sldMk cId="1426434010" sldId="800"/>
        </pc:sldMkLst>
        <pc:spChg chg="mod">
          <ac:chgData name="Glenn Edgar" userId="86eb6ecdb380a6c7" providerId="LiveId" clId="{73F82745-7170-41D5-881C-D93EF57BF5D1}" dt="2023-12-16T20:06:55.331" v="138062"/>
          <ac:spMkLst>
            <pc:docMk/>
            <pc:sldMk cId="1426434010" sldId="800"/>
            <ac:spMk id="2" creationId="{AC1BA2D7-1CB5-692C-2DE5-1A8523DB9E3C}"/>
          </ac:spMkLst>
        </pc:spChg>
        <pc:spChg chg="mod">
          <ac:chgData name="Glenn Edgar" userId="86eb6ecdb380a6c7" providerId="LiveId" clId="{73F82745-7170-41D5-881C-D93EF57BF5D1}" dt="2023-12-16T20:34:42.249" v="140119" actId="5793"/>
          <ac:spMkLst>
            <pc:docMk/>
            <pc:sldMk cId="1426434010" sldId="800"/>
            <ac:spMk id="3" creationId="{ED1FFDFB-8DD1-50DB-C184-150031516BAC}"/>
          </ac:spMkLst>
        </pc:spChg>
        <pc:spChg chg="add del">
          <ac:chgData name="Glenn Edgar" userId="86eb6ecdb380a6c7" providerId="LiveId" clId="{73F82745-7170-41D5-881C-D93EF57BF5D1}" dt="2023-12-16T19:58:09.251" v="137782" actId="22"/>
          <ac:spMkLst>
            <pc:docMk/>
            <pc:sldMk cId="1426434010" sldId="800"/>
            <ac:spMk id="5" creationId="{12FD4F8A-A251-07DD-3B11-88779087FD10}"/>
          </ac:spMkLst>
        </pc:spChg>
      </pc:sldChg>
      <pc:sldChg chg="modSp new mod">
        <pc:chgData name="Glenn Edgar" userId="86eb6ecdb380a6c7" providerId="LiveId" clId="{73F82745-7170-41D5-881C-D93EF57BF5D1}" dt="2023-12-17T01:43:49.981" v="146223" actId="6549"/>
        <pc:sldMkLst>
          <pc:docMk/>
          <pc:sldMk cId="1130883182" sldId="801"/>
        </pc:sldMkLst>
        <pc:spChg chg="mod">
          <ac:chgData name="Glenn Edgar" userId="86eb6ecdb380a6c7" providerId="LiveId" clId="{73F82745-7170-41D5-881C-D93EF57BF5D1}" dt="2023-12-17T01:29:33.513" v="145379" actId="20577"/>
          <ac:spMkLst>
            <pc:docMk/>
            <pc:sldMk cId="1130883182" sldId="801"/>
            <ac:spMk id="2" creationId="{ABE73A33-226D-19BD-8613-FA90C4C31DB3}"/>
          </ac:spMkLst>
        </pc:spChg>
        <pc:spChg chg="mod">
          <ac:chgData name="Glenn Edgar" userId="86eb6ecdb380a6c7" providerId="LiveId" clId="{73F82745-7170-41D5-881C-D93EF57BF5D1}" dt="2023-12-17T01:43:49.981" v="146223" actId="6549"/>
          <ac:spMkLst>
            <pc:docMk/>
            <pc:sldMk cId="1130883182" sldId="801"/>
            <ac:spMk id="3" creationId="{34F61CB9-0837-6978-3879-F5202EBECFD5}"/>
          </ac:spMkLst>
        </pc:spChg>
      </pc:sldChg>
      <pc:sldChg chg="modSp new mod">
        <pc:chgData name="Glenn Edgar" userId="86eb6ecdb380a6c7" providerId="LiveId" clId="{73F82745-7170-41D5-881C-D93EF57BF5D1}" dt="2023-12-17T01:49:58.556" v="146906" actId="20577"/>
        <pc:sldMkLst>
          <pc:docMk/>
          <pc:sldMk cId="2328339319" sldId="802"/>
        </pc:sldMkLst>
        <pc:spChg chg="mod">
          <ac:chgData name="Glenn Edgar" userId="86eb6ecdb380a6c7" providerId="LiveId" clId="{73F82745-7170-41D5-881C-D93EF57BF5D1}" dt="2023-12-16T20:07:27.774" v="138069"/>
          <ac:spMkLst>
            <pc:docMk/>
            <pc:sldMk cId="2328339319" sldId="802"/>
            <ac:spMk id="2" creationId="{F59E30D1-AA28-8147-0647-CD3A749E03C7}"/>
          </ac:spMkLst>
        </pc:spChg>
        <pc:spChg chg="mod">
          <ac:chgData name="Glenn Edgar" userId="86eb6ecdb380a6c7" providerId="LiveId" clId="{73F82745-7170-41D5-881C-D93EF57BF5D1}" dt="2023-12-17T01:49:58.556" v="146906" actId="20577"/>
          <ac:spMkLst>
            <pc:docMk/>
            <pc:sldMk cId="2328339319" sldId="802"/>
            <ac:spMk id="3" creationId="{283C8E8F-0C4A-6AB9-A63C-9F21DC641F77}"/>
          </ac:spMkLst>
        </pc:spChg>
      </pc:sldChg>
      <pc:sldChg chg="addSp delSp modSp new del mod">
        <pc:chgData name="Glenn Edgar" userId="86eb6ecdb380a6c7" providerId="LiveId" clId="{73F82745-7170-41D5-881C-D93EF57BF5D1}" dt="2023-12-17T00:25:08.574" v="141323" actId="47"/>
        <pc:sldMkLst>
          <pc:docMk/>
          <pc:sldMk cId="2467277788" sldId="803"/>
        </pc:sldMkLst>
        <pc:spChg chg="mod">
          <ac:chgData name="Glenn Edgar" userId="86eb6ecdb380a6c7" providerId="LiveId" clId="{73F82745-7170-41D5-881C-D93EF57BF5D1}" dt="2023-12-16T20:29:19.134" v="139458" actId="27636"/>
          <ac:spMkLst>
            <pc:docMk/>
            <pc:sldMk cId="2467277788" sldId="803"/>
            <ac:spMk id="3" creationId="{37FE953D-0845-DA0D-C470-77C03ED6608D}"/>
          </ac:spMkLst>
        </pc:spChg>
        <pc:spChg chg="add del">
          <ac:chgData name="Glenn Edgar" userId="86eb6ecdb380a6c7" providerId="LiveId" clId="{73F82745-7170-41D5-881C-D93EF57BF5D1}" dt="2023-12-16T20:29:12.879" v="139456" actId="22"/>
          <ac:spMkLst>
            <pc:docMk/>
            <pc:sldMk cId="2467277788" sldId="803"/>
            <ac:spMk id="5" creationId="{27294FEB-789A-A046-0A45-A226720562FE}"/>
          </ac:spMkLst>
        </pc:spChg>
      </pc:sldChg>
      <pc:sldChg chg="modSp new mod">
        <pc:chgData name="Glenn Edgar" userId="86eb6ecdb380a6c7" providerId="LiveId" clId="{73F82745-7170-41D5-881C-D93EF57BF5D1}" dt="2023-12-17T00:30:52.281" v="141618"/>
        <pc:sldMkLst>
          <pc:docMk/>
          <pc:sldMk cId="256501462" sldId="804"/>
        </pc:sldMkLst>
        <pc:spChg chg="mod">
          <ac:chgData name="Glenn Edgar" userId="86eb6ecdb380a6c7" providerId="LiveId" clId="{73F82745-7170-41D5-881C-D93EF57BF5D1}" dt="2023-12-17T00:16:02.744" v="140956"/>
          <ac:spMkLst>
            <pc:docMk/>
            <pc:sldMk cId="256501462" sldId="804"/>
            <ac:spMk id="2" creationId="{43B697F3-A96B-2B10-065E-ADC549EB8BD1}"/>
          </ac:spMkLst>
        </pc:spChg>
        <pc:spChg chg="mod">
          <ac:chgData name="Glenn Edgar" userId="86eb6ecdb380a6c7" providerId="LiveId" clId="{73F82745-7170-41D5-881C-D93EF57BF5D1}" dt="2023-12-17T00:30:52.281" v="141618"/>
          <ac:spMkLst>
            <pc:docMk/>
            <pc:sldMk cId="256501462" sldId="804"/>
            <ac:spMk id="3" creationId="{903E0FB2-EC54-683C-0F28-C67F22184A68}"/>
          </ac:spMkLst>
        </pc:spChg>
      </pc:sldChg>
      <pc:sldChg chg="addSp delSp modSp new mod modClrScheme chgLayout">
        <pc:chgData name="Glenn Edgar" userId="86eb6ecdb380a6c7" providerId="LiveId" clId="{73F82745-7170-41D5-881C-D93EF57BF5D1}" dt="2023-12-17T00:20:32.901" v="141276" actId="255"/>
        <pc:sldMkLst>
          <pc:docMk/>
          <pc:sldMk cId="2287306157" sldId="805"/>
        </pc:sldMkLst>
        <pc:spChg chg="del mod ord">
          <ac:chgData name="Glenn Edgar" userId="86eb6ecdb380a6c7" providerId="LiveId" clId="{73F82745-7170-41D5-881C-D93EF57BF5D1}" dt="2023-12-17T00:16:19.939" v="140957" actId="700"/>
          <ac:spMkLst>
            <pc:docMk/>
            <pc:sldMk cId="2287306157" sldId="805"/>
            <ac:spMk id="2" creationId="{61EC3E87-AD02-4688-CD62-CA4091B77245}"/>
          </ac:spMkLst>
        </pc:spChg>
        <pc:spChg chg="del mod ord">
          <ac:chgData name="Glenn Edgar" userId="86eb6ecdb380a6c7" providerId="LiveId" clId="{73F82745-7170-41D5-881C-D93EF57BF5D1}" dt="2023-12-17T00:16:19.939" v="140957" actId="700"/>
          <ac:spMkLst>
            <pc:docMk/>
            <pc:sldMk cId="2287306157" sldId="805"/>
            <ac:spMk id="3" creationId="{0C891F71-4B61-0FA3-A607-2F7D54B250C2}"/>
          </ac:spMkLst>
        </pc:spChg>
        <pc:spChg chg="add mod ord">
          <ac:chgData name="Glenn Edgar" userId="86eb6ecdb380a6c7" providerId="LiveId" clId="{73F82745-7170-41D5-881C-D93EF57BF5D1}" dt="2023-12-17T00:20:32.901" v="141276" actId="255"/>
          <ac:spMkLst>
            <pc:docMk/>
            <pc:sldMk cId="2287306157" sldId="805"/>
            <ac:spMk id="4" creationId="{8690268A-3C18-F037-7445-82CF3C3EA0AB}"/>
          </ac:spMkLst>
        </pc:spChg>
        <pc:spChg chg="add mod ord">
          <ac:chgData name="Glenn Edgar" userId="86eb6ecdb380a6c7" providerId="LiveId" clId="{73F82745-7170-41D5-881C-D93EF57BF5D1}" dt="2023-12-17T00:19:27.002" v="141201" actId="20577"/>
          <ac:spMkLst>
            <pc:docMk/>
            <pc:sldMk cId="2287306157" sldId="805"/>
            <ac:spMk id="5" creationId="{94B59DAC-E4AC-D703-2079-061D2E5742EB}"/>
          </ac:spMkLst>
        </pc:spChg>
        <pc:spChg chg="add mod ord">
          <ac:chgData name="Glenn Edgar" userId="86eb6ecdb380a6c7" providerId="LiveId" clId="{73F82745-7170-41D5-881C-D93EF57BF5D1}" dt="2023-12-17T00:18:14.647" v="141054" actId="20577"/>
          <ac:spMkLst>
            <pc:docMk/>
            <pc:sldMk cId="2287306157" sldId="805"/>
            <ac:spMk id="6" creationId="{6F2F4FCC-FC4D-B83D-780E-C0120FC01012}"/>
          </ac:spMkLst>
        </pc:spChg>
      </pc:sldChg>
      <pc:sldChg chg="addSp delSp modSp new mod modClrScheme chgLayout">
        <pc:chgData name="Glenn Edgar" userId="86eb6ecdb380a6c7" providerId="LiveId" clId="{73F82745-7170-41D5-881C-D93EF57BF5D1}" dt="2023-12-17T00:44:26.762" v="142708" actId="20577"/>
        <pc:sldMkLst>
          <pc:docMk/>
          <pc:sldMk cId="248733714" sldId="806"/>
        </pc:sldMkLst>
        <pc:spChg chg="mod ord">
          <ac:chgData name="Glenn Edgar" userId="86eb6ecdb380a6c7" providerId="LiveId" clId="{73F82745-7170-41D5-881C-D93EF57BF5D1}" dt="2023-12-17T00:39:54.555" v="142374" actId="700"/>
          <ac:spMkLst>
            <pc:docMk/>
            <pc:sldMk cId="248733714" sldId="806"/>
            <ac:spMk id="2" creationId="{677992F3-8893-4062-817A-CB16DEA6072B}"/>
          </ac:spMkLst>
        </pc:spChg>
        <pc:spChg chg="del mod ord">
          <ac:chgData name="Glenn Edgar" userId="86eb6ecdb380a6c7" providerId="LiveId" clId="{73F82745-7170-41D5-881C-D93EF57BF5D1}" dt="2023-12-17T00:39:54.555" v="142374" actId="700"/>
          <ac:spMkLst>
            <pc:docMk/>
            <pc:sldMk cId="248733714" sldId="806"/>
            <ac:spMk id="3" creationId="{F9065DFB-BC22-F591-D36C-1314501A58E8}"/>
          </ac:spMkLst>
        </pc:spChg>
        <pc:spChg chg="add mod ord">
          <ac:chgData name="Glenn Edgar" userId="86eb6ecdb380a6c7" providerId="LiveId" clId="{73F82745-7170-41D5-881C-D93EF57BF5D1}" dt="2023-12-17T00:44:13.083" v="142697" actId="20577"/>
          <ac:spMkLst>
            <pc:docMk/>
            <pc:sldMk cId="248733714" sldId="806"/>
            <ac:spMk id="4" creationId="{00C9E0EC-CDC1-72A2-A008-C992F52838CC}"/>
          </ac:spMkLst>
        </pc:spChg>
        <pc:spChg chg="add mod ord">
          <ac:chgData name="Glenn Edgar" userId="86eb6ecdb380a6c7" providerId="LiveId" clId="{73F82745-7170-41D5-881C-D93EF57BF5D1}" dt="2023-12-17T00:44:26.762" v="142708" actId="20577"/>
          <ac:spMkLst>
            <pc:docMk/>
            <pc:sldMk cId="248733714" sldId="806"/>
            <ac:spMk id="5" creationId="{95D0D313-CE9C-532E-6FE6-F49FFF60EC33}"/>
          </ac:spMkLst>
        </pc:spChg>
      </pc:sldChg>
      <pc:sldChg chg="modSp new mod">
        <pc:chgData name="Glenn Edgar" userId="86eb6ecdb380a6c7" providerId="LiveId" clId="{73F82745-7170-41D5-881C-D93EF57BF5D1}" dt="2023-12-17T02:09:25.033" v="148954" actId="207"/>
        <pc:sldMkLst>
          <pc:docMk/>
          <pc:sldMk cId="2487319024" sldId="807"/>
        </pc:sldMkLst>
        <pc:spChg chg="mod">
          <ac:chgData name="Glenn Edgar" userId="86eb6ecdb380a6c7" providerId="LiveId" clId="{73F82745-7170-41D5-881C-D93EF57BF5D1}" dt="2023-12-17T01:01:59.315" v="143707" actId="2711"/>
          <ac:spMkLst>
            <pc:docMk/>
            <pc:sldMk cId="2487319024" sldId="807"/>
            <ac:spMk id="2" creationId="{7811E4E4-69A6-4184-8BC4-4CE5D626873C}"/>
          </ac:spMkLst>
        </pc:spChg>
        <pc:spChg chg="mod">
          <ac:chgData name="Glenn Edgar" userId="86eb6ecdb380a6c7" providerId="LiveId" clId="{73F82745-7170-41D5-881C-D93EF57BF5D1}" dt="2023-12-17T02:09:25.033" v="148954" actId="207"/>
          <ac:spMkLst>
            <pc:docMk/>
            <pc:sldMk cId="2487319024" sldId="807"/>
            <ac:spMk id="3" creationId="{B70A847F-B02F-7556-8CB2-7B1A64378BBB}"/>
          </ac:spMkLst>
        </pc:spChg>
      </pc:sldChg>
      <pc:sldChg chg="modSp new mod">
        <pc:chgData name="Glenn Edgar" userId="86eb6ecdb380a6c7" providerId="LiveId" clId="{73F82745-7170-41D5-881C-D93EF57BF5D1}" dt="2023-12-17T02:10:29.633" v="148988" actId="20577"/>
        <pc:sldMkLst>
          <pc:docMk/>
          <pc:sldMk cId="1845333685" sldId="808"/>
        </pc:sldMkLst>
        <pc:spChg chg="mod">
          <ac:chgData name="Glenn Edgar" userId="86eb6ecdb380a6c7" providerId="LiveId" clId="{73F82745-7170-41D5-881C-D93EF57BF5D1}" dt="2023-12-17T01:03:09.540" v="143735" actId="20577"/>
          <ac:spMkLst>
            <pc:docMk/>
            <pc:sldMk cId="1845333685" sldId="808"/>
            <ac:spMk id="2" creationId="{F126B935-5427-DFC3-CAD7-F390E715377D}"/>
          </ac:spMkLst>
        </pc:spChg>
        <pc:spChg chg="mod">
          <ac:chgData name="Glenn Edgar" userId="86eb6ecdb380a6c7" providerId="LiveId" clId="{73F82745-7170-41D5-881C-D93EF57BF5D1}" dt="2023-12-17T02:10:29.633" v="148988" actId="20577"/>
          <ac:spMkLst>
            <pc:docMk/>
            <pc:sldMk cId="1845333685" sldId="808"/>
            <ac:spMk id="3" creationId="{6C59F3BA-EC57-90D8-2054-36B4E5DCD744}"/>
          </ac:spMkLst>
        </pc:spChg>
      </pc:sldChg>
      <pc:sldChg chg="modSp new mod">
        <pc:chgData name="Glenn Edgar" userId="86eb6ecdb380a6c7" providerId="LiveId" clId="{73F82745-7170-41D5-881C-D93EF57BF5D1}" dt="2023-12-17T01:54:43.329" v="147465" actId="313"/>
        <pc:sldMkLst>
          <pc:docMk/>
          <pc:sldMk cId="1310159660" sldId="809"/>
        </pc:sldMkLst>
        <pc:spChg chg="mod">
          <ac:chgData name="Glenn Edgar" userId="86eb6ecdb380a6c7" providerId="LiveId" clId="{73F82745-7170-41D5-881C-D93EF57BF5D1}" dt="2023-12-17T01:03:50.847" v="143749" actId="20577"/>
          <ac:spMkLst>
            <pc:docMk/>
            <pc:sldMk cId="1310159660" sldId="809"/>
            <ac:spMk id="2" creationId="{0717000B-65E0-C00D-A259-52A61ECDEFA6}"/>
          </ac:spMkLst>
        </pc:spChg>
        <pc:spChg chg="mod">
          <ac:chgData name="Glenn Edgar" userId="86eb6ecdb380a6c7" providerId="LiveId" clId="{73F82745-7170-41D5-881C-D93EF57BF5D1}" dt="2023-12-17T01:54:43.329" v="147465" actId="313"/>
          <ac:spMkLst>
            <pc:docMk/>
            <pc:sldMk cId="1310159660" sldId="809"/>
            <ac:spMk id="3" creationId="{66CB1184-D81E-4079-2C35-02B7229C1AF0}"/>
          </ac:spMkLst>
        </pc:spChg>
      </pc:sldChg>
      <pc:sldChg chg="modSp new mod">
        <pc:chgData name="Glenn Edgar" userId="86eb6ecdb380a6c7" providerId="LiveId" clId="{73F82745-7170-41D5-881C-D93EF57BF5D1}" dt="2023-12-17T01:49:26.262" v="146872" actId="20577"/>
        <pc:sldMkLst>
          <pc:docMk/>
          <pc:sldMk cId="1306793274" sldId="810"/>
        </pc:sldMkLst>
        <pc:spChg chg="mod">
          <ac:chgData name="Glenn Edgar" userId="86eb6ecdb380a6c7" providerId="LiveId" clId="{73F82745-7170-41D5-881C-D93EF57BF5D1}" dt="2023-12-17T01:49:26.262" v="146872" actId="20577"/>
          <ac:spMkLst>
            <pc:docMk/>
            <pc:sldMk cId="1306793274" sldId="810"/>
            <ac:spMk id="2" creationId="{BBAB0872-02AB-53B2-F101-AE7006715865}"/>
          </ac:spMkLst>
        </pc:spChg>
        <pc:spChg chg="mod">
          <ac:chgData name="Glenn Edgar" userId="86eb6ecdb380a6c7" providerId="LiveId" clId="{73F82745-7170-41D5-881C-D93EF57BF5D1}" dt="2023-12-17T01:48:59.760" v="146848" actId="15"/>
          <ac:spMkLst>
            <pc:docMk/>
            <pc:sldMk cId="1306793274" sldId="810"/>
            <ac:spMk id="3" creationId="{8EF81DDB-0862-E5A3-1125-8009CBBEB6BE}"/>
          </ac:spMkLst>
        </pc:spChg>
      </pc:sldChg>
      <pc:sldChg chg="modSp new mod">
        <pc:chgData name="Glenn Edgar" userId="86eb6ecdb380a6c7" providerId="LiveId" clId="{73F82745-7170-41D5-881C-D93EF57BF5D1}" dt="2023-12-17T01:46:42.564" v="146597" actId="20577"/>
        <pc:sldMkLst>
          <pc:docMk/>
          <pc:sldMk cId="1138770808" sldId="811"/>
        </pc:sldMkLst>
        <pc:spChg chg="mod">
          <ac:chgData name="Glenn Edgar" userId="86eb6ecdb380a6c7" providerId="LiveId" clId="{73F82745-7170-41D5-881C-D93EF57BF5D1}" dt="2023-12-17T01:00:21.253" v="143700" actId="20577"/>
          <ac:spMkLst>
            <pc:docMk/>
            <pc:sldMk cId="1138770808" sldId="811"/>
            <ac:spMk id="2" creationId="{855B0027-62E3-0C01-C701-F48880B0813D}"/>
          </ac:spMkLst>
        </pc:spChg>
        <pc:spChg chg="mod">
          <ac:chgData name="Glenn Edgar" userId="86eb6ecdb380a6c7" providerId="LiveId" clId="{73F82745-7170-41D5-881C-D93EF57BF5D1}" dt="2023-12-17T01:46:42.564" v="146597" actId="20577"/>
          <ac:spMkLst>
            <pc:docMk/>
            <pc:sldMk cId="1138770808" sldId="811"/>
            <ac:spMk id="3" creationId="{CF299200-9BE4-5247-35A4-30DD65AE6938}"/>
          </ac:spMkLst>
        </pc:spChg>
      </pc:sldChg>
      <pc:sldChg chg="modSp new mod">
        <pc:chgData name="Glenn Edgar" userId="86eb6ecdb380a6c7" providerId="LiveId" clId="{73F82745-7170-41D5-881C-D93EF57BF5D1}" dt="2023-12-17T01:28:16.703" v="145284" actId="20577"/>
        <pc:sldMkLst>
          <pc:docMk/>
          <pc:sldMk cId="4088206666" sldId="812"/>
        </pc:sldMkLst>
        <pc:spChg chg="mod">
          <ac:chgData name="Glenn Edgar" userId="86eb6ecdb380a6c7" providerId="LiveId" clId="{73F82745-7170-41D5-881C-D93EF57BF5D1}" dt="2023-12-17T01:17:31.014" v="144148" actId="27636"/>
          <ac:spMkLst>
            <pc:docMk/>
            <pc:sldMk cId="4088206666" sldId="812"/>
            <ac:spMk id="2" creationId="{1D232E21-710F-9E2C-6FC6-3464C43A60F8}"/>
          </ac:spMkLst>
        </pc:spChg>
        <pc:spChg chg="mod">
          <ac:chgData name="Glenn Edgar" userId="86eb6ecdb380a6c7" providerId="LiveId" clId="{73F82745-7170-41D5-881C-D93EF57BF5D1}" dt="2023-12-17T01:28:16.703" v="145284" actId="20577"/>
          <ac:spMkLst>
            <pc:docMk/>
            <pc:sldMk cId="4088206666" sldId="812"/>
            <ac:spMk id="3" creationId="{5A2CD092-40B4-7DF9-575F-41C08BB62B27}"/>
          </ac:spMkLst>
        </pc:spChg>
      </pc:sldChg>
      <pc:sldChg chg="modSp new del mod">
        <pc:chgData name="Glenn Edgar" userId="86eb6ecdb380a6c7" providerId="LiveId" clId="{73F82745-7170-41D5-881C-D93EF57BF5D1}" dt="2023-12-17T01:35:07.251" v="145551" actId="47"/>
        <pc:sldMkLst>
          <pc:docMk/>
          <pc:sldMk cId="2543024746" sldId="813"/>
        </pc:sldMkLst>
        <pc:spChg chg="mod">
          <ac:chgData name="Glenn Edgar" userId="86eb6ecdb380a6c7" providerId="LiveId" clId="{73F82745-7170-41D5-881C-D93EF57BF5D1}" dt="2023-12-17T01:32:53.298" v="145548" actId="20577"/>
          <ac:spMkLst>
            <pc:docMk/>
            <pc:sldMk cId="2543024746" sldId="813"/>
            <ac:spMk id="2" creationId="{27105338-94CA-149C-5272-72C4213F58AB}"/>
          </ac:spMkLst>
        </pc:spChg>
        <pc:spChg chg="mod">
          <ac:chgData name="Glenn Edgar" userId="86eb6ecdb380a6c7" providerId="LiveId" clId="{73F82745-7170-41D5-881C-D93EF57BF5D1}" dt="2023-12-17T01:34:29.842" v="145549" actId="21"/>
          <ac:spMkLst>
            <pc:docMk/>
            <pc:sldMk cId="2543024746" sldId="813"/>
            <ac:spMk id="3" creationId="{33A31FA3-F276-9DBD-1D65-E0FDEA1A9F43}"/>
          </ac:spMkLst>
        </pc:spChg>
      </pc:sldChg>
      <pc:sldChg chg="addSp delSp modSp new del mod">
        <pc:chgData name="Glenn Edgar" userId="86eb6ecdb380a6c7" providerId="LiveId" clId="{73F82745-7170-41D5-881C-D93EF57BF5D1}" dt="2023-12-17T01:43:43.762" v="146222" actId="2696"/>
        <pc:sldMkLst>
          <pc:docMk/>
          <pc:sldMk cId="2945595104" sldId="814"/>
        </pc:sldMkLst>
        <pc:spChg chg="mod">
          <ac:chgData name="Glenn Edgar" userId="86eb6ecdb380a6c7" providerId="LiveId" clId="{73F82745-7170-41D5-881C-D93EF57BF5D1}" dt="2023-12-17T01:09:44.736" v="143884" actId="3626"/>
          <ac:spMkLst>
            <pc:docMk/>
            <pc:sldMk cId="2945595104" sldId="814"/>
            <ac:spMk id="2" creationId="{DF989BC9-E815-5147-A733-D83CA3BF8487}"/>
          </ac:spMkLst>
        </pc:spChg>
        <pc:spChg chg="mod">
          <ac:chgData name="Glenn Edgar" userId="86eb6ecdb380a6c7" providerId="LiveId" clId="{73F82745-7170-41D5-881C-D93EF57BF5D1}" dt="2023-12-17T01:43:35.198" v="146221" actId="20577"/>
          <ac:spMkLst>
            <pc:docMk/>
            <pc:sldMk cId="2945595104" sldId="814"/>
            <ac:spMk id="3" creationId="{466E19DE-F919-5E51-67F6-B967322CB3E1}"/>
          </ac:spMkLst>
        </pc:spChg>
        <pc:spChg chg="add del">
          <ac:chgData name="Glenn Edgar" userId="86eb6ecdb380a6c7" providerId="LiveId" clId="{73F82745-7170-41D5-881C-D93EF57BF5D1}" dt="2023-12-17T01:07:47.623" v="143796" actId="22"/>
          <ac:spMkLst>
            <pc:docMk/>
            <pc:sldMk cId="2945595104" sldId="814"/>
            <ac:spMk id="5" creationId="{26A2A12D-FF16-4313-7BB8-0207CFCB29BF}"/>
          </ac:spMkLst>
        </pc:spChg>
      </pc:sldChg>
      <pc:sldChg chg="modSp new mod">
        <pc:chgData name="Glenn Edgar" userId="86eb6ecdb380a6c7" providerId="LiveId" clId="{73F82745-7170-41D5-881C-D93EF57BF5D1}" dt="2023-12-17T01:42:48.109" v="146181" actId="20577"/>
        <pc:sldMkLst>
          <pc:docMk/>
          <pc:sldMk cId="2677778083" sldId="815"/>
        </pc:sldMkLst>
        <pc:spChg chg="mod">
          <ac:chgData name="Glenn Edgar" userId="86eb6ecdb380a6c7" providerId="LiveId" clId="{73F82745-7170-41D5-881C-D93EF57BF5D1}" dt="2023-12-17T01:11:54.501" v="143956" actId="20577"/>
          <ac:spMkLst>
            <pc:docMk/>
            <pc:sldMk cId="2677778083" sldId="815"/>
            <ac:spMk id="2" creationId="{737173F6-C44E-CEF0-2B3F-B82A013F0A8E}"/>
          </ac:spMkLst>
        </pc:spChg>
        <pc:spChg chg="mod">
          <ac:chgData name="Glenn Edgar" userId="86eb6ecdb380a6c7" providerId="LiveId" clId="{73F82745-7170-41D5-881C-D93EF57BF5D1}" dt="2023-12-17T01:42:48.109" v="146181" actId="20577"/>
          <ac:spMkLst>
            <pc:docMk/>
            <pc:sldMk cId="2677778083" sldId="815"/>
            <ac:spMk id="3" creationId="{2085318E-9F0D-5754-E32C-F103C7C04353}"/>
          </ac:spMkLst>
        </pc:spChg>
      </pc:sldChg>
      <pc:sldChg chg="modSp new del mod">
        <pc:chgData name="Glenn Edgar" userId="86eb6ecdb380a6c7" providerId="LiveId" clId="{73F82745-7170-41D5-881C-D93EF57BF5D1}" dt="2023-12-17T01:32:00.784" v="145522" actId="2696"/>
        <pc:sldMkLst>
          <pc:docMk/>
          <pc:sldMk cId="2529923336" sldId="816"/>
        </pc:sldMkLst>
        <pc:spChg chg="mod">
          <ac:chgData name="Glenn Edgar" userId="86eb6ecdb380a6c7" providerId="LiveId" clId="{73F82745-7170-41D5-881C-D93EF57BF5D1}" dt="2023-12-17T01:07:34.059" v="143792" actId="21"/>
          <ac:spMkLst>
            <pc:docMk/>
            <pc:sldMk cId="2529923336" sldId="816"/>
            <ac:spMk id="3" creationId="{80EAB01F-A938-BDAC-2F3A-5C2DCE8F512D}"/>
          </ac:spMkLst>
        </pc:spChg>
      </pc:sldChg>
      <pc:sldChg chg="new del">
        <pc:chgData name="Glenn Edgar" userId="86eb6ecdb380a6c7" providerId="LiveId" clId="{73F82745-7170-41D5-881C-D93EF57BF5D1}" dt="2023-12-17T01:16:36.065" v="144075" actId="47"/>
        <pc:sldMkLst>
          <pc:docMk/>
          <pc:sldMk cId="1380080415" sldId="81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286C-81ED-BB5F-A041-526A4B8AA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37AAE-7F13-F839-336F-AF8A77B4D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D38EE-0F81-B876-6C18-9A5585D57E72}"/>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5" name="Footer Placeholder 4">
            <a:extLst>
              <a:ext uri="{FF2B5EF4-FFF2-40B4-BE49-F238E27FC236}">
                <a16:creationId xmlns:a16="http://schemas.microsoft.com/office/drawing/2014/main" id="{8DB1B23B-D546-E204-BB71-2157834AB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0EA17-CBF9-4E0D-71B2-E529EE33C3A7}"/>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71354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EFC3-7DAA-28F4-62C1-4604B7CFA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00D12-C3F0-1E03-262C-BC741BD64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B8065-F1D8-B965-24C1-2A50BA482032}"/>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5" name="Footer Placeholder 4">
            <a:extLst>
              <a:ext uri="{FF2B5EF4-FFF2-40B4-BE49-F238E27FC236}">
                <a16:creationId xmlns:a16="http://schemas.microsoft.com/office/drawing/2014/main" id="{EA29F18A-2BBE-4FC7-CC55-A9331E6E6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A5DDE-A870-6AE1-2507-F90172ECF3E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745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8D5E1-2706-F936-8F56-D197D7D2AE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580CFD-2492-1262-66A4-5BF590FAD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57ADB1-6652-7FC9-C36F-A0075038DB03}"/>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5" name="Footer Placeholder 4">
            <a:extLst>
              <a:ext uri="{FF2B5EF4-FFF2-40B4-BE49-F238E27FC236}">
                <a16:creationId xmlns:a16="http://schemas.microsoft.com/office/drawing/2014/main" id="{B457C727-6995-3E96-8C94-84A5E5D1A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6945E-3AF1-2319-E888-FC9A9EA8D0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5326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2B36-6F6D-0DCC-7F37-4871040B46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4C826-A3AE-6265-466B-4F8113C6F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605CA-1295-67B4-75CE-FB9005F3B879}"/>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5" name="Footer Placeholder 4">
            <a:extLst>
              <a:ext uri="{FF2B5EF4-FFF2-40B4-BE49-F238E27FC236}">
                <a16:creationId xmlns:a16="http://schemas.microsoft.com/office/drawing/2014/main" id="{A174974D-701A-416F-62F3-2941212EE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A0E86-4897-AE66-63FA-DFAE34B80F7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754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DB8F-6C6A-8097-65F0-8EA67751A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04CB20-63EE-7D19-3184-008F05410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735568-AAE8-D8F0-7C57-39B13CA221DB}"/>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5" name="Footer Placeholder 4">
            <a:extLst>
              <a:ext uri="{FF2B5EF4-FFF2-40B4-BE49-F238E27FC236}">
                <a16:creationId xmlns:a16="http://schemas.microsoft.com/office/drawing/2014/main" id="{B590B098-13B1-A97C-AFCE-42FEEED71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7C44F-08E1-D234-083B-88B678FA2C4E}"/>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59746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33AB-9EDC-778D-7414-3C36E93F6C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8D147-485A-C65D-1F79-66758FC61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E7ED89-36DC-C744-7623-7E5A0A6BC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958FB-95E6-1AC0-93D1-E36ABEA3D53D}"/>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6" name="Footer Placeholder 5">
            <a:extLst>
              <a:ext uri="{FF2B5EF4-FFF2-40B4-BE49-F238E27FC236}">
                <a16:creationId xmlns:a16="http://schemas.microsoft.com/office/drawing/2014/main" id="{71C498A3-2796-624E-C004-9BF7B3248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318B7-6951-4E58-95D8-0ADAC5CEC881}"/>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26335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710C-01B3-EA92-57F0-D46FD5814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CA81A-8C2B-1A66-B663-9D57962AC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C81C0-EDA0-8A12-EE3F-1342FFB46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6F8EE6-EED0-58BC-A1C5-1B4B25824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782E-62D8-628A-FDA4-23C35D0A7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41AE91-B782-3420-7D77-B76A0A790F3D}"/>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8" name="Footer Placeholder 7">
            <a:extLst>
              <a:ext uri="{FF2B5EF4-FFF2-40B4-BE49-F238E27FC236}">
                <a16:creationId xmlns:a16="http://schemas.microsoft.com/office/drawing/2014/main" id="{CAE56B2B-8C65-C9CD-2658-456A8C26E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DC4-A42E-9866-252B-5ABBFCC64409}"/>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413368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DE49-DEEA-6D17-0FB2-0F9158C4E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889B4-1D9C-4A9B-10DA-78E2303CC71C}"/>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4" name="Footer Placeholder 3">
            <a:extLst>
              <a:ext uri="{FF2B5EF4-FFF2-40B4-BE49-F238E27FC236}">
                <a16:creationId xmlns:a16="http://schemas.microsoft.com/office/drawing/2014/main" id="{F908500C-E7D0-C8E4-7D04-610D2051E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1C912-5414-9956-1FDD-3F543CCD3433}"/>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38880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9297BD-F3F9-5E66-B54A-78DC63B11491}"/>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3" name="Footer Placeholder 2">
            <a:extLst>
              <a:ext uri="{FF2B5EF4-FFF2-40B4-BE49-F238E27FC236}">
                <a16:creationId xmlns:a16="http://schemas.microsoft.com/office/drawing/2014/main" id="{E5E45BC1-80B5-1A71-1AE4-7E423B8F4D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D2EF9-9552-1787-D78A-1729E8008DC8}"/>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38559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CE7A-8124-D6AE-5B35-62CEF137E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89E243-7E81-72D7-FF3B-EF49111DC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A6E64F-405B-BFFE-4342-1FE609D10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9362-CEDA-2484-F0B0-0E0D966368A7}"/>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6" name="Footer Placeholder 5">
            <a:extLst>
              <a:ext uri="{FF2B5EF4-FFF2-40B4-BE49-F238E27FC236}">
                <a16:creationId xmlns:a16="http://schemas.microsoft.com/office/drawing/2014/main" id="{470EF0F0-8C2A-D18E-BCA8-3BA6FA165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9283E-3F0F-024F-AF6F-8C6573171A36}"/>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277892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DFAA-332B-6CBD-322D-801C1B68A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30CF39-ECD6-83F8-9974-47EEA2E91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B07451-55F5-3FFE-AC3D-29C164675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41AAF-DE49-4F49-2529-309F0D70B628}"/>
              </a:ext>
            </a:extLst>
          </p:cNvPr>
          <p:cNvSpPr>
            <a:spLocks noGrp="1"/>
          </p:cNvSpPr>
          <p:nvPr>
            <p:ph type="dt" sz="half" idx="10"/>
          </p:nvPr>
        </p:nvSpPr>
        <p:spPr/>
        <p:txBody>
          <a:bodyPr/>
          <a:lstStyle/>
          <a:p>
            <a:fld id="{6AC24386-D524-47C7-880D-A553F9086E77}" type="datetimeFigureOut">
              <a:rPr lang="en-US" smtClean="0"/>
              <a:t>12/15/2023</a:t>
            </a:fld>
            <a:endParaRPr lang="en-US"/>
          </a:p>
        </p:txBody>
      </p:sp>
      <p:sp>
        <p:nvSpPr>
          <p:cNvPr id="6" name="Footer Placeholder 5">
            <a:extLst>
              <a:ext uri="{FF2B5EF4-FFF2-40B4-BE49-F238E27FC236}">
                <a16:creationId xmlns:a16="http://schemas.microsoft.com/office/drawing/2014/main" id="{F0017C20-D6F0-5A76-C642-430D60B15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DD314-DBB1-9451-E1E6-393BC395564A}"/>
              </a:ext>
            </a:extLst>
          </p:cNvPr>
          <p:cNvSpPr>
            <a:spLocks noGrp="1"/>
          </p:cNvSpPr>
          <p:nvPr>
            <p:ph type="sldNum" sz="quarter" idx="12"/>
          </p:nvPr>
        </p:nvSpPr>
        <p:spPr/>
        <p:txBody>
          <a:bodyPr/>
          <a:lstStyle/>
          <a:p>
            <a:fld id="{46B21B99-3637-4EA5-8EC3-136E695B4FD0}" type="slidenum">
              <a:rPr lang="en-US" smtClean="0"/>
              <a:t>‹#›</a:t>
            </a:fld>
            <a:endParaRPr lang="en-US"/>
          </a:p>
        </p:txBody>
      </p:sp>
    </p:spTree>
    <p:extLst>
      <p:ext uri="{BB962C8B-B14F-4D97-AF65-F5344CB8AC3E}">
        <p14:creationId xmlns:p14="http://schemas.microsoft.com/office/powerpoint/2010/main" val="138046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5F1B7-B0FE-A976-3055-C4203C047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6ED5F5-C760-9B57-7CFD-9D4E31ED4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9608E-5EA8-0D5F-FF75-9ACE35E6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24386-D524-47C7-880D-A553F9086E77}" type="datetimeFigureOut">
              <a:rPr lang="en-US" smtClean="0"/>
              <a:t>12/15/2023</a:t>
            </a:fld>
            <a:endParaRPr lang="en-US"/>
          </a:p>
        </p:txBody>
      </p:sp>
      <p:sp>
        <p:nvSpPr>
          <p:cNvPr id="5" name="Footer Placeholder 4">
            <a:extLst>
              <a:ext uri="{FF2B5EF4-FFF2-40B4-BE49-F238E27FC236}">
                <a16:creationId xmlns:a16="http://schemas.microsoft.com/office/drawing/2014/main" id="{71039AB2-566D-E309-101A-33B50A0D0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3A30D2-D8F8-E1AC-D8D9-8401C3D91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21B99-3637-4EA5-8EC3-136E695B4FD0}" type="slidenum">
              <a:rPr lang="en-US" smtClean="0"/>
              <a:t>‹#›</a:t>
            </a:fld>
            <a:endParaRPr lang="en-US"/>
          </a:p>
        </p:txBody>
      </p:sp>
    </p:spTree>
    <p:extLst>
      <p:ext uri="{BB962C8B-B14F-4D97-AF65-F5344CB8AC3E}">
        <p14:creationId xmlns:p14="http://schemas.microsoft.com/office/powerpoint/2010/main" val="345532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 Target="slide101.xml"/><Relationship Id="rId2" Type="http://schemas.openxmlformats.org/officeDocument/2006/relationships/slide" Target="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slide" Target="slide10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slide" Target="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slide" Target="slide10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slide" Target="slide104.xml"/><Relationship Id="rId1" Type="http://schemas.openxmlformats.org/officeDocument/2006/relationships/slideLayout" Target="../slideLayouts/slideLayout4.xml"/><Relationship Id="rId5" Type="http://schemas.openxmlformats.org/officeDocument/2006/relationships/slide" Target="slide108.xml"/><Relationship Id="rId4" Type="http://schemas.openxmlformats.org/officeDocument/2006/relationships/slide" Target="slide106.xml"/></Relationships>
</file>

<file path=ppt/slides/_rels/slide108.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110.xml"/><Relationship Id="rId2" Type="http://schemas.openxmlformats.org/officeDocument/2006/relationships/slide" Target="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110.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 Target="slide112.xml"/><Relationship Id="rId2" Type="http://schemas.openxmlformats.org/officeDocument/2006/relationships/slide" Target="slide11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04.xml"/><Relationship Id="rId1" Type="http://schemas.openxmlformats.org/officeDocument/2006/relationships/slideLayout" Target="../slideLayouts/slideLayout2.xml"/><Relationship Id="rId4" Type="http://schemas.openxmlformats.org/officeDocument/2006/relationships/slide" Target="slide113.xml"/></Relationships>
</file>

<file path=ppt/slides/_rels/slide113.xml.rels><?xml version="1.0" encoding="UTF-8" standalone="yes"?>
<Relationships xmlns="http://schemas.openxmlformats.org/package/2006/relationships"><Relationship Id="rId3" Type="http://schemas.openxmlformats.org/officeDocument/2006/relationships/slide" Target="slide114.xml"/><Relationship Id="rId2" Type="http://schemas.openxmlformats.org/officeDocument/2006/relationships/slide" Target="slide11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slide" Target="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slide" Target="slide116.xml"/><Relationship Id="rId2" Type="http://schemas.openxmlformats.org/officeDocument/2006/relationships/slide" Target="slide114.xml"/><Relationship Id="rId1" Type="http://schemas.openxmlformats.org/officeDocument/2006/relationships/slideLayout" Target="../slideLayouts/slideLayout2.xml"/><Relationship Id="rId5" Type="http://schemas.openxmlformats.org/officeDocument/2006/relationships/slide" Target="slide157.xml"/><Relationship Id="rId4" Type="http://schemas.openxmlformats.org/officeDocument/2006/relationships/slide" Target="slide131.xml"/></Relationships>
</file>

<file path=ppt/slides/_rels/slide116.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115.xml"/><Relationship Id="rId1" Type="http://schemas.openxmlformats.org/officeDocument/2006/relationships/slideLayout" Target="../slideLayouts/slideLayout2.xml"/><Relationship Id="rId5" Type="http://schemas.openxmlformats.org/officeDocument/2006/relationships/slide" Target="slide127.xml"/><Relationship Id="rId4" Type="http://schemas.openxmlformats.org/officeDocument/2006/relationships/slide" Target="slide124.xml"/></Relationships>
</file>

<file path=ppt/slides/_rels/slide117.xml.rels><?xml version="1.0" encoding="UTF-8" standalone="yes"?>
<Relationships xmlns="http://schemas.openxmlformats.org/package/2006/relationships"><Relationship Id="rId8" Type="http://schemas.openxmlformats.org/officeDocument/2006/relationships/slide" Target="slide123.xml"/><Relationship Id="rId3" Type="http://schemas.openxmlformats.org/officeDocument/2006/relationships/slide" Target="slide118.xml"/><Relationship Id="rId7" Type="http://schemas.openxmlformats.org/officeDocument/2006/relationships/slide" Target="slide122.xml"/><Relationship Id="rId2" Type="http://schemas.openxmlformats.org/officeDocument/2006/relationships/slide" Target="slide116.xml"/><Relationship Id="rId1" Type="http://schemas.openxmlformats.org/officeDocument/2006/relationships/slideLayout" Target="../slideLayouts/slideLayout2.xml"/><Relationship Id="rId6" Type="http://schemas.openxmlformats.org/officeDocument/2006/relationships/slide" Target="slide121.xml"/><Relationship Id="rId5" Type="http://schemas.openxmlformats.org/officeDocument/2006/relationships/slide" Target="slide120.xml"/><Relationship Id="rId4" Type="http://schemas.openxmlformats.org/officeDocument/2006/relationships/slide" Target="slide119.xml"/></Relationships>
</file>

<file path=ppt/slides/_rels/slide118.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slide" Target="slide126.xml"/><Relationship Id="rId2" Type="http://schemas.openxmlformats.org/officeDocument/2006/relationships/slide" Target="slide116.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slide" Target="slide128.xml"/><Relationship Id="rId2" Type="http://schemas.openxmlformats.org/officeDocument/2006/relationships/slide" Target="slide116.xml"/><Relationship Id="rId1" Type="http://schemas.openxmlformats.org/officeDocument/2006/relationships/slideLayout" Target="../slideLayouts/slideLayout2.xml"/><Relationship Id="rId5" Type="http://schemas.openxmlformats.org/officeDocument/2006/relationships/slide" Target="slide130.xml"/><Relationship Id="rId4" Type="http://schemas.openxmlformats.org/officeDocument/2006/relationships/slide" Target="slide129.xml"/></Relationships>
</file>

<file path=ppt/slides/_rels/slide128.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 Target="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 Target="slide132.xml"/><Relationship Id="rId2" Type="http://schemas.openxmlformats.org/officeDocument/2006/relationships/slide" Target="slide115.xml"/><Relationship Id="rId1" Type="http://schemas.openxmlformats.org/officeDocument/2006/relationships/slideLayout" Target="../slideLayouts/slideLayout2.xml"/><Relationship Id="rId5" Type="http://schemas.openxmlformats.org/officeDocument/2006/relationships/slide" Target="slide153.xml"/><Relationship Id="rId4" Type="http://schemas.openxmlformats.org/officeDocument/2006/relationships/slide" Target="slide138.xml"/></Relationships>
</file>

<file path=ppt/slides/_rels/slide132.xml.rels><?xml version="1.0" encoding="UTF-8" standalone="yes"?>
<Relationships xmlns="http://schemas.openxmlformats.org/package/2006/relationships"><Relationship Id="rId3" Type="http://schemas.openxmlformats.org/officeDocument/2006/relationships/slide" Target="slide133.xml"/><Relationship Id="rId7" Type="http://schemas.openxmlformats.org/officeDocument/2006/relationships/slide" Target="slide137.xml"/><Relationship Id="rId2" Type="http://schemas.openxmlformats.org/officeDocument/2006/relationships/slide" Target="slide116.xml"/><Relationship Id="rId1" Type="http://schemas.openxmlformats.org/officeDocument/2006/relationships/slideLayout" Target="../slideLayouts/slideLayout2.xml"/><Relationship Id="rId6" Type="http://schemas.openxmlformats.org/officeDocument/2006/relationships/slide" Target="slide136.xml"/><Relationship Id="rId5" Type="http://schemas.openxmlformats.org/officeDocument/2006/relationships/slide" Target="slide135.xml"/><Relationship Id="rId4" Type="http://schemas.openxmlformats.org/officeDocument/2006/relationships/slide" Target="slide134.xml"/></Relationships>
</file>

<file path=ppt/slides/_rels/slide133.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 Target="slide13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49.xml"/><Relationship Id="rId3" Type="http://schemas.openxmlformats.org/officeDocument/2006/relationships/slide" Target="slide139.xml"/><Relationship Id="rId7" Type="http://schemas.openxmlformats.org/officeDocument/2006/relationships/slide" Target="slide143.xml"/><Relationship Id="rId12" Type="http://schemas.openxmlformats.org/officeDocument/2006/relationships/slide" Target="slide148.xml"/><Relationship Id="rId2" Type="http://schemas.openxmlformats.org/officeDocument/2006/relationships/slide" Target="slide128.xml"/><Relationship Id="rId1" Type="http://schemas.openxmlformats.org/officeDocument/2006/relationships/slideLayout" Target="../slideLayouts/slideLayout2.xml"/><Relationship Id="rId6" Type="http://schemas.openxmlformats.org/officeDocument/2006/relationships/slide" Target="slide142.xml"/><Relationship Id="rId11" Type="http://schemas.openxmlformats.org/officeDocument/2006/relationships/slide" Target="slide147.xml"/><Relationship Id="rId5" Type="http://schemas.openxmlformats.org/officeDocument/2006/relationships/slide" Target="slide141.xml"/><Relationship Id="rId15" Type="http://schemas.openxmlformats.org/officeDocument/2006/relationships/slide" Target="slide152.xml"/><Relationship Id="rId10" Type="http://schemas.openxmlformats.org/officeDocument/2006/relationships/slide" Target="slide146.xml"/><Relationship Id="rId4" Type="http://schemas.openxmlformats.org/officeDocument/2006/relationships/slide" Target="slide140.xml"/><Relationship Id="rId9" Type="http://schemas.openxmlformats.org/officeDocument/2006/relationships/slide" Target="slide145.xml"/><Relationship Id="rId14" Type="http://schemas.openxmlformats.org/officeDocument/2006/relationships/slide" Target="slide151.xml"/></Relationships>
</file>

<file path=ppt/slides/_rels/slide139.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 Target="slide13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slide" Target="slide131.xml"/><Relationship Id="rId1" Type="http://schemas.openxmlformats.org/officeDocument/2006/relationships/slideLayout" Target="../slideLayouts/slideLayout2.xml"/><Relationship Id="rId5" Type="http://schemas.openxmlformats.org/officeDocument/2006/relationships/slide" Target="slide156.xml"/><Relationship Id="rId4" Type="http://schemas.openxmlformats.org/officeDocument/2006/relationships/slide" Target="slide155.xml"/></Relationships>
</file>

<file path=ppt/slides/_rels/slide154.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slide" Target="slide158.xml"/><Relationship Id="rId2" Type="http://schemas.openxmlformats.org/officeDocument/2006/relationships/slide" Target="slide115.xml"/><Relationship Id="rId1" Type="http://schemas.openxmlformats.org/officeDocument/2006/relationships/slideLayout" Target="../slideLayouts/slideLayout2.xml"/><Relationship Id="rId5" Type="http://schemas.openxmlformats.org/officeDocument/2006/relationships/slide" Target="slide173.xml"/><Relationship Id="rId4" Type="http://schemas.openxmlformats.org/officeDocument/2006/relationships/slide" Target="slide164.xml"/></Relationships>
</file>

<file path=ppt/slides/_rels/slide158.xml.rels><?xml version="1.0" encoding="UTF-8" standalone="yes"?>
<Relationships xmlns="http://schemas.openxmlformats.org/package/2006/relationships"><Relationship Id="rId3" Type="http://schemas.openxmlformats.org/officeDocument/2006/relationships/slide" Target="slide159.xml"/><Relationship Id="rId7" Type="http://schemas.openxmlformats.org/officeDocument/2006/relationships/slide" Target="slide163.xml"/><Relationship Id="rId2" Type="http://schemas.openxmlformats.org/officeDocument/2006/relationships/slide" Target="slide157.xml"/><Relationship Id="rId1" Type="http://schemas.openxmlformats.org/officeDocument/2006/relationships/slideLayout" Target="../slideLayouts/slideLayout2.xml"/><Relationship Id="rId6" Type="http://schemas.openxmlformats.org/officeDocument/2006/relationships/slide" Target="slide162.xml"/><Relationship Id="rId5" Type="http://schemas.openxmlformats.org/officeDocument/2006/relationships/slide" Target="slide161.xml"/><Relationship Id="rId4" Type="http://schemas.openxmlformats.org/officeDocument/2006/relationships/slide" Target="slide160.xml"/></Relationships>
</file>

<file path=ppt/slides/_rels/slide159.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slide" Target="slide165.xml"/><Relationship Id="rId2" Type="http://schemas.openxmlformats.org/officeDocument/2006/relationships/slide" Target="slide157.xml"/><Relationship Id="rId1" Type="http://schemas.openxmlformats.org/officeDocument/2006/relationships/slideLayout" Target="../slideLayouts/slideLayout2.xml"/><Relationship Id="rId6" Type="http://schemas.openxmlformats.org/officeDocument/2006/relationships/slide" Target="slide168.xml"/><Relationship Id="rId5" Type="http://schemas.openxmlformats.org/officeDocument/2006/relationships/slide" Target="slide167.xml"/><Relationship Id="rId4" Type="http://schemas.openxmlformats.org/officeDocument/2006/relationships/slide" Target="slide166.xml"/></Relationships>
</file>

<file path=ppt/slides/_rels/slide165.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slide" Target="slide169.xml"/><Relationship Id="rId2" Type="http://schemas.openxmlformats.org/officeDocument/2006/relationships/slide" Target="slide164.xml"/><Relationship Id="rId1" Type="http://schemas.openxmlformats.org/officeDocument/2006/relationships/slideLayout" Target="../slideLayouts/slideLayout2.xml"/><Relationship Id="rId6" Type="http://schemas.openxmlformats.org/officeDocument/2006/relationships/slide" Target="slide172.xml"/><Relationship Id="rId5" Type="http://schemas.openxmlformats.org/officeDocument/2006/relationships/slide" Target="slide171.xml"/><Relationship Id="rId4" Type="http://schemas.openxmlformats.org/officeDocument/2006/relationships/slide" Target="slide170.xml"/></Relationships>
</file>

<file path=ppt/slides/_rels/slide169.xml.rels><?xml version="1.0" encoding="UTF-8" standalone="yes"?>
<Relationships xmlns="http://schemas.openxmlformats.org/package/2006/relationships"><Relationship Id="rId2" Type="http://schemas.openxmlformats.org/officeDocument/2006/relationships/slide" Target="slide16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slide" Target="slide16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 Target="slide16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slide" Target="slide1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slide" Target="slide174.xml"/><Relationship Id="rId2" Type="http://schemas.openxmlformats.org/officeDocument/2006/relationships/slide" Target="slide157.xml"/><Relationship Id="rId1" Type="http://schemas.openxmlformats.org/officeDocument/2006/relationships/slideLayout" Target="../slideLayouts/slideLayout2.xml"/><Relationship Id="rId5" Type="http://schemas.openxmlformats.org/officeDocument/2006/relationships/slide" Target="slide176.xml"/><Relationship Id="rId4" Type="http://schemas.openxmlformats.org/officeDocument/2006/relationships/slide" Target="slide175.xml"/></Relationships>
</file>

<file path=ppt/slides/_rels/slide174.xml.rels><?xml version="1.0" encoding="UTF-8" standalone="yes"?>
<Relationships xmlns="http://schemas.openxmlformats.org/package/2006/relationships"><Relationship Id="rId2" Type="http://schemas.openxmlformats.org/officeDocument/2006/relationships/slide" Target="slide17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slide" Target="slide173.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slide" Target="slide17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slide" Target="slide179.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slide" Target="slide181.xml"/><Relationship Id="rId2" Type="http://schemas.openxmlformats.org/officeDocument/2006/relationships/slide" Target="slide177.xml"/><Relationship Id="rId1" Type="http://schemas.openxmlformats.org/officeDocument/2006/relationships/slideLayout" Target="../slideLayouts/slideLayout2.xml"/><Relationship Id="rId5" Type="http://schemas.openxmlformats.org/officeDocument/2006/relationships/slide" Target="slide85.xml"/><Relationship Id="rId4" Type="http://schemas.openxmlformats.org/officeDocument/2006/relationships/slide" Target="slide180.xml"/></Relationships>
</file>

<file path=ppt/slides/_rels/slide18.xml.rels><?xml version="1.0" encoding="UTF-8" standalone="yes"?>
<Relationships xmlns="http://schemas.openxmlformats.org/package/2006/relationships"><Relationship Id="rId3" Type="http://schemas.openxmlformats.org/officeDocument/2006/relationships/slide" Target="slide177.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slide" Target="slide17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8" Type="http://schemas.openxmlformats.org/officeDocument/2006/relationships/slide" Target="slide190.xml"/><Relationship Id="rId3" Type="http://schemas.openxmlformats.org/officeDocument/2006/relationships/slide" Target="slide182.xml"/><Relationship Id="rId7" Type="http://schemas.openxmlformats.org/officeDocument/2006/relationships/slide" Target="slide189.xml"/><Relationship Id="rId2" Type="http://schemas.openxmlformats.org/officeDocument/2006/relationships/slide" Target="slide179.xml"/><Relationship Id="rId1" Type="http://schemas.openxmlformats.org/officeDocument/2006/relationships/slideLayout" Target="../slideLayouts/slideLayout2.xml"/><Relationship Id="rId6" Type="http://schemas.openxmlformats.org/officeDocument/2006/relationships/slide" Target="slide187.xml"/><Relationship Id="rId5" Type="http://schemas.openxmlformats.org/officeDocument/2006/relationships/slide" Target="slide184.xml"/><Relationship Id="rId4" Type="http://schemas.openxmlformats.org/officeDocument/2006/relationships/slide" Target="slide183.xml"/><Relationship Id="rId9" Type="http://schemas.openxmlformats.org/officeDocument/2006/relationships/slide" Target="slide193.xml"/></Relationships>
</file>

<file path=ppt/slides/_rels/slide182.xml.rels><?xml version="1.0" encoding="UTF-8" standalone="yes"?>
<Relationships xmlns="http://schemas.openxmlformats.org/package/2006/relationships"><Relationship Id="rId2" Type="http://schemas.openxmlformats.org/officeDocument/2006/relationships/slide" Target="slide18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slide" Target="slide182.xml"/><Relationship Id="rId2" Type="http://schemas.openxmlformats.org/officeDocument/2006/relationships/slide" Target="slide181.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slide" Target="slide18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181.xml"/><Relationship Id="rId1" Type="http://schemas.openxmlformats.org/officeDocument/2006/relationships/slideLayout" Target="../slideLayouts/slideLayout2.xml"/><Relationship Id="rId4" Type="http://schemas.openxmlformats.org/officeDocument/2006/relationships/slide" Target="slide186.xml"/></Relationships>
</file>

<file path=ppt/slides/_rels/slide186.xml.rels><?xml version="1.0" encoding="UTF-8" standalone="yes"?>
<Relationships xmlns="http://schemas.openxmlformats.org/package/2006/relationships"><Relationship Id="rId2" Type="http://schemas.openxmlformats.org/officeDocument/2006/relationships/slide" Target="slide185.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slide" Target="slide181.xml"/><Relationship Id="rId1" Type="http://schemas.openxmlformats.org/officeDocument/2006/relationships/slideLayout" Target="../slideLayouts/slideLayout2.xml"/><Relationship Id="rId4" Type="http://schemas.openxmlformats.org/officeDocument/2006/relationships/slide" Target="slide188.xml"/></Relationships>
</file>

<file path=ppt/slides/_rels/slide188.xml.rels><?xml version="1.0" encoding="UTF-8" standalone="yes"?>
<Relationships xmlns="http://schemas.openxmlformats.org/package/2006/relationships"><Relationship Id="rId2" Type="http://schemas.openxmlformats.org/officeDocument/2006/relationships/slide" Target="slide187.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slide" Target="slide18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hyperlink" Target="https://github.com/nasa/fprime" TargetMode="External"/><Relationship Id="rId4" Type="http://schemas.openxmlformats.org/officeDocument/2006/relationships/slide" Target="slide227.xml"/></Relationships>
</file>

<file path=ppt/slides/_rels/slide190.xml.rels><?xml version="1.0" encoding="UTF-8" standalone="yes"?>
<Relationships xmlns="http://schemas.openxmlformats.org/package/2006/relationships"><Relationship Id="rId3" Type="http://schemas.openxmlformats.org/officeDocument/2006/relationships/slide" Target="slide194.xml"/><Relationship Id="rId2" Type="http://schemas.openxmlformats.org/officeDocument/2006/relationships/slide" Target="slide18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slide" Target="slide19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slide" Target="slide190.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slide" Target="slide194.xml"/><Relationship Id="rId7" Type="http://schemas.openxmlformats.org/officeDocument/2006/relationships/slide" Target="slide198.xml"/><Relationship Id="rId2" Type="http://schemas.openxmlformats.org/officeDocument/2006/relationships/slide" Target="slide181.xml"/><Relationship Id="rId1" Type="http://schemas.openxmlformats.org/officeDocument/2006/relationships/slideLayout" Target="../slideLayouts/slideLayout2.xml"/><Relationship Id="rId6" Type="http://schemas.openxmlformats.org/officeDocument/2006/relationships/slide" Target="slide197.xml"/><Relationship Id="rId5" Type="http://schemas.openxmlformats.org/officeDocument/2006/relationships/slide" Target="slide196.xml"/><Relationship Id="rId4" Type="http://schemas.openxmlformats.org/officeDocument/2006/relationships/slide" Target="slide195.xml"/></Relationships>
</file>

<file path=ppt/slides/_rels/slide194.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slide" Target="slide200.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hyperlink" Target="https://en.wikipedia.org/wiki/Sequence_diagram" TargetMode="External"/></Relationships>
</file>

<file path=ppt/slides/_rels/slide200.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slide" Target="slide202.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slide" Target="slide20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slide" Target="slide204.xml"/><Relationship Id="rId2" Type="http://schemas.openxmlformats.org/officeDocument/2006/relationships/slide" Target="slide201.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slide" Target="slide205.xml"/><Relationship Id="rId2" Type="http://schemas.openxmlformats.org/officeDocument/2006/relationships/slide" Target="slide203.xml"/><Relationship Id="rId1" Type="http://schemas.openxmlformats.org/officeDocument/2006/relationships/slideLayout" Target="../slideLayouts/slideLayout2.xml"/><Relationship Id="rId6" Type="http://schemas.openxmlformats.org/officeDocument/2006/relationships/slide" Target="slide211.xml"/><Relationship Id="rId5" Type="http://schemas.openxmlformats.org/officeDocument/2006/relationships/slide" Target="slide209.xml"/><Relationship Id="rId4" Type="http://schemas.openxmlformats.org/officeDocument/2006/relationships/slide" Target="slide207.xml"/></Relationships>
</file>

<file path=ppt/slides/_rels/slide205.xml.rels><?xml version="1.0" encoding="UTF-8" standalone="yes"?>
<Relationships xmlns="http://schemas.openxmlformats.org/package/2006/relationships"><Relationship Id="rId3" Type="http://schemas.openxmlformats.org/officeDocument/2006/relationships/slide" Target="slide206.xml"/><Relationship Id="rId2" Type="http://schemas.openxmlformats.org/officeDocument/2006/relationships/slide" Target="slide204.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slide" Target="slide205.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slide" Target="slide208.xml"/><Relationship Id="rId2" Type="http://schemas.openxmlformats.org/officeDocument/2006/relationships/slide" Target="slide204.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slide" Target="slide20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slide" Target="slide210.xml"/><Relationship Id="rId2" Type="http://schemas.openxmlformats.org/officeDocument/2006/relationships/slide" Target="slide20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10.xml.rels><?xml version="1.0" encoding="UTF-8" standalone="yes"?>
<Relationships xmlns="http://schemas.openxmlformats.org/package/2006/relationships"><Relationship Id="rId2" Type="http://schemas.openxmlformats.org/officeDocument/2006/relationships/slide" Target="slide20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slide" Target="slide212.xml"/><Relationship Id="rId2" Type="http://schemas.openxmlformats.org/officeDocument/2006/relationships/slide" Target="slide204.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slide" Target="slide21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slide" Target="slide214.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slide" Target="slide218.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hyperlink" Target="https://control.com/technical-articles/boolean-logic-for-ladder-diagrams/" TargetMode="External"/><Relationship Id="rId2" Type="http://schemas.openxmlformats.org/officeDocument/2006/relationships/slide" Target="slide21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slide" Target="slide220.xml"/><Relationship Id="rId2" Type="http://schemas.openxmlformats.org/officeDocument/2006/relationships/slide" Target="slide2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3" Type="http://schemas.openxmlformats.org/officeDocument/2006/relationships/slide" Target="slide221.xml"/><Relationship Id="rId2" Type="http://schemas.openxmlformats.org/officeDocument/2006/relationships/slide" Target="slide219.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slide" Target="slide222.xml"/><Relationship Id="rId2" Type="http://schemas.openxmlformats.org/officeDocument/2006/relationships/slide" Target="slide220.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slide" Target="slide223.xml"/><Relationship Id="rId2" Type="http://schemas.openxmlformats.org/officeDocument/2006/relationships/slide" Target="slide221.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slide" Target="slide224.xml"/><Relationship Id="rId2" Type="http://schemas.openxmlformats.org/officeDocument/2006/relationships/slide" Target="slide222.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 Target="slide223.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3" Type="http://schemas.openxmlformats.org/officeDocument/2006/relationships/slide" Target="slide228.xml"/><Relationship Id="rId2" Type="http://schemas.openxmlformats.org/officeDocument/2006/relationships/slide" Target="slide19.xml"/><Relationship Id="rId1" Type="http://schemas.openxmlformats.org/officeDocument/2006/relationships/slideLayout" Target="../slideLayouts/slideLayout2.xml"/><Relationship Id="rId5" Type="http://schemas.openxmlformats.org/officeDocument/2006/relationships/hyperlink" Target="https://www.bluesunenterprises.com/wp-content/uploads/2018/11/Fully-Prog-sc.pdf" TargetMode="External"/><Relationship Id="rId4" Type="http://schemas.openxmlformats.org/officeDocument/2006/relationships/hyperlink" Target="https://trs.jpl.nasa.gov/bitstream/handle/2014/45392/08-1066_A1b.pdf?sequence=1" TargetMode="External"/></Relationships>
</file>

<file path=ppt/slides/_rels/slide228.xml.rels><?xml version="1.0" encoding="UTF-8" standalone="yes"?>
<Relationships xmlns="http://schemas.openxmlformats.org/package/2006/relationships"><Relationship Id="rId3" Type="http://schemas.openxmlformats.org/officeDocument/2006/relationships/slide" Target="slide229.xml"/><Relationship Id="rId2" Type="http://schemas.openxmlformats.org/officeDocument/2006/relationships/slide" Target="slide227.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slide" Target="slide22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slide" Target="slide231.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slide" Target="slide232.xml"/><Relationship Id="rId2" Type="http://schemas.openxmlformats.org/officeDocument/2006/relationships/slide" Target="slide230.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slide" Target="slide233.xml"/><Relationship Id="rId2" Type="http://schemas.openxmlformats.org/officeDocument/2006/relationships/slide" Target="slide231.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slide" Target="slide234.xml"/><Relationship Id="rId2" Type="http://schemas.openxmlformats.org/officeDocument/2006/relationships/slide" Target="slide232.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slide" Target="slide235.xml"/><Relationship Id="rId2" Type="http://schemas.openxmlformats.org/officeDocument/2006/relationships/slide" Target="slide233.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slide" Target="slide236.xml"/><Relationship Id="rId2" Type="http://schemas.openxmlformats.org/officeDocument/2006/relationships/slide" Target="slide234.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slide" Target="slide237.xml"/><Relationship Id="rId2" Type="http://schemas.openxmlformats.org/officeDocument/2006/relationships/slide" Target="slide235.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slide" Target="slide238.xml"/><Relationship Id="rId2" Type="http://schemas.openxmlformats.org/officeDocument/2006/relationships/slide" Target="slide236.xml"/><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2" Type="http://schemas.openxmlformats.org/officeDocument/2006/relationships/slide" Target="slide23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slide" Target="slide30.xml"/><Relationship Id="rId2" Type="http://schemas.openxmlformats.org/officeDocument/2006/relationships/slide" Target="slide2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slide" Target="slide230.xml"/><Relationship Id="rId2"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43.xml"/><Relationship Id="rId5" Type="http://schemas.openxmlformats.org/officeDocument/2006/relationships/slide" Target="slide41.xml"/><Relationship Id="rId4" Type="http://schemas.openxmlformats.org/officeDocument/2006/relationships/slide" Target="slide39.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4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41.xml"/><Relationship Id="rId4" Type="http://schemas.openxmlformats.org/officeDocument/2006/relationships/slide" Target="slide28.xml"/></Relationships>
</file>

<file path=ppt/slides/_rels/slide45.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53.xml"/><Relationship Id="rId7" Type="http://schemas.openxmlformats.org/officeDocument/2006/relationships/slide" Target="slide74.xml"/><Relationship Id="rId12" Type="http://schemas.openxmlformats.org/officeDocument/2006/relationships/slide" Target="slide177.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69.xml"/><Relationship Id="rId11" Type="http://schemas.openxmlformats.org/officeDocument/2006/relationships/slide" Target="slide104.xml"/><Relationship Id="rId5" Type="http://schemas.openxmlformats.org/officeDocument/2006/relationships/slide" Target="slide65.xml"/><Relationship Id="rId10" Type="http://schemas.openxmlformats.org/officeDocument/2006/relationships/slide" Target="slide91.xml"/><Relationship Id="rId4" Type="http://schemas.openxmlformats.org/officeDocument/2006/relationships/slide" Target="slide56.xml"/><Relationship Id="rId9" Type="http://schemas.openxmlformats.org/officeDocument/2006/relationships/slide" Target="slide85.xml"/></Relationships>
</file>

<file path=ppt/slides/_rels/slide46.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47.xml"/><Relationship Id="rId7" Type="http://schemas.openxmlformats.org/officeDocument/2006/relationships/slide" Target="slide53.xml"/><Relationship Id="rId2"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29.xml"/></Relationships>
</file>

<file path=ppt/slides/_rels/slide4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01.xml"/><Relationship Id="rId4" Type="http://schemas.openxmlformats.org/officeDocument/2006/relationships/slide" Target="slide199.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2.xml"/><Relationship Id="rId5" Type="http://schemas.openxmlformats.org/officeDocument/2006/relationships/slide" Target="slide52.xml"/><Relationship Id="rId4" Type="http://schemas.openxmlformats.org/officeDocument/2006/relationships/slide" Target="slide41.xml"/></Relationships>
</file>

<file path=ppt/slides/_rels/slide5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3.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55.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57.xml"/><Relationship Id="rId1" Type="http://schemas.openxmlformats.org/officeDocument/2006/relationships/slideLayout" Target="../slideLayouts/slideLayout2.xml"/><Relationship Id="rId4" Type="http://schemas.openxmlformats.org/officeDocument/2006/relationships/slide" Target="slide64.xml"/></Relationships>
</file>

<file path=ppt/slides/_rels/slide59.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203.xml"/></Relationships>
</file>

<file path=ppt/slides/_rels/slide60.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59.xml"/><Relationship Id="rId1" Type="http://schemas.openxmlformats.org/officeDocument/2006/relationships/slideLayout" Target="../slideLayouts/slideLayout2.xml"/><Relationship Id="rId4" Type="http://schemas.openxmlformats.org/officeDocument/2006/relationships/slide" Target="slide63.xml"/></Relationships>
</file>

<file path=ppt/slides/_rels/slide62.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65.xml"/><Relationship Id="rId1" Type="http://schemas.openxmlformats.org/officeDocument/2006/relationships/slideLayout" Target="../slideLayouts/slideLayout2.xml"/><Relationship Id="rId4" Type="http://schemas.openxmlformats.org/officeDocument/2006/relationships/slide" Target="slide59.xml"/></Relationships>
</file>

<file path=ppt/slides/_rels/slide67.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13.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27.xml"/><Relationship Id="rId4" Type="http://schemas.openxmlformats.org/officeDocument/2006/relationships/slide" Target="slide217.xml"/></Relationships>
</file>

<file path=ppt/slides/_rels/slide70.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slide" Target="slide73.xml"/></Relationships>
</file>

<file path=ppt/slides/_rels/slide72.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75.xml"/><Relationship Id="rId7" Type="http://schemas.openxmlformats.org/officeDocument/2006/relationships/slide" Target="slide79.xml"/><Relationship Id="rId2" Type="http://schemas.openxmlformats.org/officeDocument/2006/relationships/slide" Target="slide45.xml"/><Relationship Id="rId1" Type="http://schemas.openxmlformats.org/officeDocument/2006/relationships/slideLayout" Target="../slideLayouts/slideLayout2.xml"/><Relationship Id="rId6" Type="http://schemas.openxmlformats.org/officeDocument/2006/relationships/slide" Target="slide78.xml"/><Relationship Id="rId5" Type="http://schemas.openxmlformats.org/officeDocument/2006/relationships/slide" Target="slide77.xml"/><Relationship Id="rId4" Type="http://schemas.openxmlformats.org/officeDocument/2006/relationships/slide" Target="slide76.xml"/></Relationships>
</file>

<file path=ppt/slides/_rels/slide7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74.xml"/><Relationship Id="rId1" Type="http://schemas.openxmlformats.org/officeDocument/2006/relationships/slideLayout" Target="../slideLayouts/slideLayout2.xml"/><Relationship Id="rId4" Type="http://schemas.openxmlformats.org/officeDocument/2006/relationships/slide" Target="slide51.xml"/></Relationships>
</file>

<file path=ppt/slides/_rels/slide76.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80.xml.rels><?xml version="1.0" encoding="UTF-8" standalone="yes"?>
<Relationships xmlns="http://schemas.openxmlformats.org/package/2006/relationships"><Relationship Id="rId3" Type="http://schemas.openxmlformats.org/officeDocument/2006/relationships/slide" Target="slide81.xml"/><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80.xml"/><Relationship Id="rId1" Type="http://schemas.openxmlformats.org/officeDocument/2006/relationships/slideLayout" Target="../slideLayouts/slideLayout2.xml"/><Relationship Id="rId4" Type="http://schemas.openxmlformats.org/officeDocument/2006/relationships/slide" Target="slide83.xml"/></Relationships>
</file>

<file path=ppt/slides/_rels/slide82.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 Target="slide81.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45.xml"/><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8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5.xml"/><Relationship Id="rId1" Type="http://schemas.openxmlformats.org/officeDocument/2006/relationships/slideLayout" Target="../slideLayouts/slideLayout4.xml"/><Relationship Id="rId4" Type="http://schemas.openxmlformats.org/officeDocument/2006/relationships/slide" Target="slide41.xml"/></Relationships>
</file>

<file path=ppt/slides/_rels/slide87.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45.xml"/><Relationship Id="rId1" Type="http://schemas.openxmlformats.org/officeDocument/2006/relationships/slideLayout" Target="../slideLayouts/slideLayout4.xml"/><Relationship Id="rId4" Type="http://schemas.openxmlformats.org/officeDocument/2006/relationships/slide" Target="slide88.xml"/></Relationships>
</file>

<file path=ppt/slides/_rels/slide8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177.xml"/><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93.xml"/><Relationship Id="rId2" Type="http://schemas.openxmlformats.org/officeDocument/2006/relationships/slide" Target="slide9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slide" Target="slide9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97.xml"/><Relationship Id="rId2" Type="http://schemas.openxmlformats.org/officeDocument/2006/relationships/slide" Target="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slide" Target="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slide" Target="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A26-0602-6BCC-BE44-120E6FCD7137}"/>
              </a:ext>
            </a:extLst>
          </p:cNvPr>
          <p:cNvSpPr>
            <a:spLocks noGrp="1"/>
          </p:cNvSpPr>
          <p:nvPr>
            <p:ph type="ctrTitle"/>
          </p:nvPr>
        </p:nvSpPr>
        <p:spPr/>
        <p:txBody>
          <a:bodyPr/>
          <a:lstStyle/>
          <a:p>
            <a:r>
              <a:rPr lang="en-US" dirty="0"/>
              <a:t>CFL Documentation</a:t>
            </a:r>
          </a:p>
        </p:txBody>
      </p:sp>
      <p:sp>
        <p:nvSpPr>
          <p:cNvPr id="3" name="Subtitle 2">
            <a:extLst>
              <a:ext uri="{FF2B5EF4-FFF2-40B4-BE49-F238E27FC236}">
                <a16:creationId xmlns:a16="http://schemas.microsoft.com/office/drawing/2014/main" id="{2FD33E38-E9EF-2043-4C55-11BC33A09FD2}"/>
              </a:ext>
            </a:extLst>
          </p:cNvPr>
          <p:cNvSpPr>
            <a:spLocks noGrp="1"/>
          </p:cNvSpPr>
          <p:nvPr>
            <p:ph type="subTitle" idx="1"/>
          </p:nvPr>
        </p:nvSpPr>
        <p:spPr/>
        <p:txBody>
          <a:bodyPr/>
          <a:lstStyle/>
          <a:p>
            <a:r>
              <a:rPr lang="en-US" dirty="0"/>
              <a:t>Colum Flow Language</a:t>
            </a:r>
          </a:p>
        </p:txBody>
      </p:sp>
    </p:spTree>
    <p:extLst>
      <p:ext uri="{BB962C8B-B14F-4D97-AF65-F5344CB8AC3E}">
        <p14:creationId xmlns:p14="http://schemas.microsoft.com/office/powerpoint/2010/main" val="278358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6CB4-3F6D-DE32-4B13-F170476727A3}"/>
              </a:ext>
            </a:extLst>
          </p:cNvPr>
          <p:cNvSpPr>
            <a:spLocks noGrp="1"/>
          </p:cNvSpPr>
          <p:nvPr>
            <p:ph type="title"/>
          </p:nvPr>
        </p:nvSpPr>
        <p:spPr/>
        <p:txBody>
          <a:bodyPr>
            <a:normAutofit/>
          </a:bodyPr>
          <a:lstStyle/>
          <a:p>
            <a:r>
              <a:rPr lang="en-US" sz="3200" dirty="0"/>
              <a:t>Complication of Some Sequences</a:t>
            </a:r>
            <a:br>
              <a:rPr lang="en-US" sz="3200" dirty="0"/>
            </a:br>
            <a:r>
              <a:rPr lang="en-US" sz="3200" dirty="0">
                <a:hlinkClick r:id="rId2" action="ppaction://hlinksldjump"/>
              </a:rPr>
              <a:t>&lt;back&gt;</a:t>
            </a:r>
            <a:endParaRPr lang="en-US" sz="3200" dirty="0"/>
          </a:p>
        </p:txBody>
      </p:sp>
      <p:sp>
        <p:nvSpPr>
          <p:cNvPr id="4" name="TextBox 3">
            <a:extLst>
              <a:ext uri="{FF2B5EF4-FFF2-40B4-BE49-F238E27FC236}">
                <a16:creationId xmlns:a16="http://schemas.microsoft.com/office/drawing/2014/main" id="{754F7F1D-4C5A-5C0A-23DD-759C8F9E482C}"/>
              </a:ext>
            </a:extLst>
          </p:cNvPr>
          <p:cNvSpPr txBox="1"/>
          <p:nvPr/>
        </p:nvSpPr>
        <p:spPr>
          <a:xfrm>
            <a:off x="1207971" y="2507723"/>
            <a:ext cx="976964" cy="461665"/>
          </a:xfrm>
          <a:prstGeom prst="rect">
            <a:avLst/>
          </a:prstGeom>
          <a:noFill/>
          <a:ln>
            <a:solidFill>
              <a:schemeClr val="tx1"/>
            </a:solidFill>
          </a:ln>
        </p:spPr>
        <p:txBody>
          <a:bodyPr wrap="square" rtlCol="0">
            <a:spAutoFit/>
          </a:bodyPr>
          <a:lstStyle/>
          <a:p>
            <a:r>
              <a:rPr lang="en-US" sz="1200" b="1" dirty="0"/>
              <a:t>Sequence 1</a:t>
            </a:r>
            <a:r>
              <a:rPr lang="en-US" sz="1200" dirty="0"/>
              <a:t>  Condition 1</a:t>
            </a:r>
          </a:p>
        </p:txBody>
      </p:sp>
      <p:sp>
        <p:nvSpPr>
          <p:cNvPr id="6" name="TextBox 5">
            <a:extLst>
              <a:ext uri="{FF2B5EF4-FFF2-40B4-BE49-F238E27FC236}">
                <a16:creationId xmlns:a16="http://schemas.microsoft.com/office/drawing/2014/main" id="{D4764F4F-F9F1-E2B2-EBB1-59B1CF2C8A8D}"/>
              </a:ext>
            </a:extLst>
          </p:cNvPr>
          <p:cNvSpPr txBox="1"/>
          <p:nvPr/>
        </p:nvSpPr>
        <p:spPr>
          <a:xfrm>
            <a:off x="2715126" y="2489560"/>
            <a:ext cx="976964" cy="646331"/>
          </a:xfrm>
          <a:prstGeom prst="rect">
            <a:avLst/>
          </a:prstGeom>
          <a:noFill/>
          <a:ln>
            <a:solidFill>
              <a:schemeClr val="tx1"/>
            </a:solidFill>
          </a:ln>
        </p:spPr>
        <p:txBody>
          <a:bodyPr wrap="square" rtlCol="0">
            <a:spAutoFit/>
          </a:bodyPr>
          <a:lstStyle/>
          <a:p>
            <a:r>
              <a:rPr lang="en-US" sz="1200" b="1" dirty="0"/>
              <a:t>Sequence 2  </a:t>
            </a:r>
            <a:r>
              <a:rPr lang="en-US" sz="1200" dirty="0"/>
              <a:t>Condition 1</a:t>
            </a:r>
          </a:p>
          <a:p>
            <a:r>
              <a:rPr lang="en-US" sz="1200" dirty="0"/>
              <a:t>Condition 2</a:t>
            </a:r>
          </a:p>
        </p:txBody>
      </p:sp>
      <p:sp>
        <p:nvSpPr>
          <p:cNvPr id="7" name="TextBox 6">
            <a:extLst>
              <a:ext uri="{FF2B5EF4-FFF2-40B4-BE49-F238E27FC236}">
                <a16:creationId xmlns:a16="http://schemas.microsoft.com/office/drawing/2014/main" id="{DB7E000B-11AC-8999-8728-E2004021D7AB}"/>
              </a:ext>
            </a:extLst>
          </p:cNvPr>
          <p:cNvSpPr txBox="1"/>
          <p:nvPr/>
        </p:nvSpPr>
        <p:spPr>
          <a:xfrm>
            <a:off x="3898231" y="2489560"/>
            <a:ext cx="976964" cy="830997"/>
          </a:xfrm>
          <a:prstGeom prst="rect">
            <a:avLst/>
          </a:prstGeom>
          <a:noFill/>
          <a:ln>
            <a:solidFill>
              <a:schemeClr val="tx1"/>
            </a:solidFill>
          </a:ln>
        </p:spPr>
        <p:txBody>
          <a:bodyPr wrap="square" rtlCol="0">
            <a:spAutoFit/>
          </a:bodyPr>
          <a:lstStyle/>
          <a:p>
            <a:r>
              <a:rPr lang="en-US" sz="1200" b="1" dirty="0"/>
              <a:t>Sequence 3  </a:t>
            </a:r>
            <a:r>
              <a:rPr lang="en-US" sz="1200" dirty="0"/>
              <a:t>Condition 1</a:t>
            </a:r>
          </a:p>
          <a:p>
            <a:r>
              <a:rPr lang="en-US" sz="1200" dirty="0"/>
              <a:t>Condition 2</a:t>
            </a:r>
          </a:p>
          <a:p>
            <a:r>
              <a:rPr lang="en-US" sz="1200" dirty="0"/>
              <a:t>Condition 3</a:t>
            </a:r>
          </a:p>
        </p:txBody>
      </p:sp>
      <p:sp>
        <p:nvSpPr>
          <p:cNvPr id="8" name="TextBox 7">
            <a:extLst>
              <a:ext uri="{FF2B5EF4-FFF2-40B4-BE49-F238E27FC236}">
                <a16:creationId xmlns:a16="http://schemas.microsoft.com/office/drawing/2014/main" id="{33FAA95D-088E-A764-6F2E-87418B336330}"/>
              </a:ext>
            </a:extLst>
          </p:cNvPr>
          <p:cNvSpPr txBox="1"/>
          <p:nvPr/>
        </p:nvSpPr>
        <p:spPr>
          <a:xfrm>
            <a:off x="5287478" y="2478678"/>
            <a:ext cx="976964" cy="1015663"/>
          </a:xfrm>
          <a:prstGeom prst="rect">
            <a:avLst/>
          </a:prstGeom>
          <a:noFill/>
          <a:ln>
            <a:solidFill>
              <a:schemeClr val="tx1"/>
            </a:solidFill>
          </a:ln>
        </p:spPr>
        <p:txBody>
          <a:bodyPr wrap="square" rtlCol="0">
            <a:spAutoFit/>
          </a:bodyPr>
          <a:lstStyle/>
          <a:p>
            <a:r>
              <a:rPr lang="en-US" sz="1200" b="1" dirty="0"/>
              <a:t>Sequence 4  </a:t>
            </a:r>
            <a:r>
              <a:rPr lang="en-US" sz="1200" dirty="0"/>
              <a:t>Condition 1</a:t>
            </a:r>
          </a:p>
          <a:p>
            <a:r>
              <a:rPr lang="en-US" sz="1200" dirty="0"/>
              <a:t>Condition 2</a:t>
            </a:r>
          </a:p>
          <a:p>
            <a:r>
              <a:rPr lang="en-US" sz="1200" dirty="0"/>
              <a:t>Condition 3</a:t>
            </a:r>
          </a:p>
          <a:p>
            <a:r>
              <a:rPr lang="en-US" sz="1200" dirty="0"/>
              <a:t>Condition 4</a:t>
            </a:r>
          </a:p>
        </p:txBody>
      </p:sp>
      <p:sp>
        <p:nvSpPr>
          <p:cNvPr id="11" name="TextBox 10">
            <a:extLst>
              <a:ext uri="{FF2B5EF4-FFF2-40B4-BE49-F238E27FC236}">
                <a16:creationId xmlns:a16="http://schemas.microsoft.com/office/drawing/2014/main" id="{0B593BC2-7E1B-BA25-97C9-EEB7ADEDD2ED}"/>
              </a:ext>
            </a:extLst>
          </p:cNvPr>
          <p:cNvSpPr txBox="1"/>
          <p:nvPr/>
        </p:nvSpPr>
        <p:spPr>
          <a:xfrm>
            <a:off x="6954253" y="2738387"/>
            <a:ext cx="1015465" cy="369332"/>
          </a:xfrm>
          <a:prstGeom prst="rect">
            <a:avLst/>
          </a:prstGeom>
          <a:noFill/>
        </p:spPr>
        <p:txBody>
          <a:bodyPr wrap="square" rtlCol="0">
            <a:spAutoFit/>
          </a:bodyPr>
          <a:lstStyle/>
          <a:p>
            <a:r>
              <a:rPr lang="en-US" dirty="0"/>
              <a:t>…</a:t>
            </a:r>
          </a:p>
        </p:txBody>
      </p:sp>
      <p:cxnSp>
        <p:nvCxnSpPr>
          <p:cNvPr id="13" name="Straight Arrow Connector 12">
            <a:extLst>
              <a:ext uri="{FF2B5EF4-FFF2-40B4-BE49-F238E27FC236}">
                <a16:creationId xmlns:a16="http://schemas.microsoft.com/office/drawing/2014/main" id="{8502278F-059C-BFE3-A824-BDC062A1F46C}"/>
              </a:ext>
            </a:extLst>
          </p:cNvPr>
          <p:cNvCxnSpPr>
            <a:stCxn id="4" idx="3"/>
            <a:endCxn id="6" idx="1"/>
          </p:cNvCxnSpPr>
          <p:nvPr/>
        </p:nvCxnSpPr>
        <p:spPr>
          <a:xfrm>
            <a:off x="2184935" y="2738556"/>
            <a:ext cx="530191" cy="7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00DF09-17D7-3546-3BE9-F762F1C26975}"/>
              </a:ext>
            </a:extLst>
          </p:cNvPr>
          <p:cNvCxnSpPr>
            <a:stCxn id="6" idx="3"/>
            <a:endCxn id="7" idx="1"/>
          </p:cNvCxnSpPr>
          <p:nvPr/>
        </p:nvCxnSpPr>
        <p:spPr>
          <a:xfrm>
            <a:off x="3692090" y="2812726"/>
            <a:ext cx="206141"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902B4B0-F2D1-FD21-DBF7-E59C60147D1D}"/>
              </a:ext>
            </a:extLst>
          </p:cNvPr>
          <p:cNvCxnSpPr>
            <a:stCxn id="7" idx="3"/>
            <a:endCxn id="8" idx="1"/>
          </p:cNvCxnSpPr>
          <p:nvPr/>
        </p:nvCxnSpPr>
        <p:spPr>
          <a:xfrm>
            <a:off x="4875195" y="2905059"/>
            <a:ext cx="412283" cy="81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9E51277-7670-C836-E214-CF27384F5EAA}"/>
              </a:ext>
            </a:extLst>
          </p:cNvPr>
          <p:cNvSpPr txBox="1"/>
          <p:nvPr/>
        </p:nvSpPr>
        <p:spPr>
          <a:xfrm>
            <a:off x="6470583" y="2217068"/>
            <a:ext cx="4990699" cy="2554545"/>
          </a:xfrm>
          <a:prstGeom prst="rect">
            <a:avLst/>
          </a:prstGeom>
          <a:noFill/>
        </p:spPr>
        <p:txBody>
          <a:bodyPr wrap="square" rtlCol="0">
            <a:spAutoFit/>
          </a:bodyPr>
          <a:lstStyle/>
          <a:p>
            <a:r>
              <a:rPr lang="en-US" sz="3200" b="1" dirty="0"/>
              <a:t>Only One Sequence Step is active at a time.  Condition logic for each sequence must be included in the following sequences.</a:t>
            </a:r>
          </a:p>
        </p:txBody>
      </p:sp>
    </p:spTree>
    <p:extLst>
      <p:ext uri="{BB962C8B-B14F-4D97-AF65-F5344CB8AC3E}">
        <p14:creationId xmlns:p14="http://schemas.microsoft.com/office/powerpoint/2010/main" val="1427863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527B-C5EB-AD91-4492-E1AF0552FCEE}"/>
              </a:ext>
            </a:extLst>
          </p:cNvPr>
          <p:cNvSpPr>
            <a:spLocks noGrp="1"/>
          </p:cNvSpPr>
          <p:nvPr>
            <p:ph type="title"/>
          </p:nvPr>
        </p:nvSpPr>
        <p:spPr/>
        <p:txBody>
          <a:bodyPr/>
          <a:lstStyle/>
          <a:p>
            <a:r>
              <a:rPr lang="en-US" dirty="0"/>
              <a:t>RPC Server Functions continued</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C7F0BFC-FF40-695F-6649-359BA0C35253}"/>
              </a:ext>
            </a:extLst>
          </p:cNvPr>
          <p:cNvSpPr>
            <a:spLocks noGrp="1"/>
          </p:cNvSpPr>
          <p:nvPr>
            <p:ph idx="1"/>
          </p:nvPr>
        </p:nvSpPr>
        <p:spPr/>
        <p:txBody>
          <a:bodyPr>
            <a:normAutofit fontScale="92500" lnSpcReduction="20000"/>
          </a:bodyPr>
          <a:lstStyle/>
          <a:p>
            <a:r>
              <a:rPr lang="en-US" dirty="0"/>
              <a:t>The last server function is, </a:t>
            </a:r>
            <a:r>
              <a:rPr lang="en-US" dirty="0" err="1"/>
              <a:t>rpc_event_clean_up</a:t>
            </a:r>
            <a:r>
              <a:rPr lang="en-US" dirty="0"/>
              <a:t>.</a:t>
            </a:r>
          </a:p>
          <a:p>
            <a:r>
              <a:rPr lang="en-US" dirty="0"/>
              <a:t>This CFL helper function is called to detect </a:t>
            </a:r>
            <a:r>
              <a:rPr lang="en-US" dirty="0" err="1"/>
              <a:t>rpc</a:t>
            </a:r>
            <a:r>
              <a:rPr lang="en-US" dirty="0"/>
              <a:t> requests which are not handled. This function is defined as follows:</a:t>
            </a:r>
          </a:p>
          <a:p>
            <a:pPr lvl="1"/>
            <a:r>
              <a:rPr lang="en-US" b="0" dirty="0" err="1">
                <a:effectLst/>
                <a:latin typeface="Consolas" panose="020B0609020204030204" pitchFamily="49" charset="0"/>
              </a:rPr>
              <a:t>rpc_event_clean_up</a:t>
            </a:r>
            <a:r>
              <a:rPr lang="en-US" b="0" dirty="0">
                <a:effectLst/>
                <a:latin typeface="Consolas" panose="020B0609020204030204" pitchFamily="49" charset="0"/>
              </a:rPr>
              <a:t>(</a:t>
            </a:r>
            <a:r>
              <a:rPr lang="en-US" b="0" dirty="0" err="1">
                <a:effectLst/>
                <a:latin typeface="Consolas" panose="020B0609020204030204" pitchFamily="49" charset="0"/>
              </a:rPr>
              <a:t>cleanup_fun,user_data,terminate_flag</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cleanup_fun</a:t>
            </a:r>
            <a:r>
              <a:rPr lang="en-US" dirty="0">
                <a:latin typeface="Consolas" panose="020B0609020204030204" pitchFamily="49" charset="0"/>
              </a:rPr>
              <a:t> is a function with the following prototype:</a:t>
            </a:r>
            <a:endParaRPr lang="en-US" b="0" dirty="0">
              <a:effectLst/>
              <a:latin typeface="Consolas" panose="020B0609020204030204" pitchFamily="49" charset="0"/>
            </a:endParaRPr>
          </a:p>
          <a:p>
            <a:pPr lvl="2"/>
            <a:r>
              <a:rPr lang="en-US" dirty="0"/>
              <a:t> function xxx(&lt;handle&gt;,&lt;</a:t>
            </a:r>
            <a:r>
              <a:rPr lang="en-US" dirty="0" err="1"/>
              <a:t>user_data</a:t>
            </a:r>
            <a:r>
              <a:rPr lang="en-US" dirty="0"/>
              <a:t>&gt;,&lt;</a:t>
            </a:r>
            <a:r>
              <a:rPr lang="en-US" dirty="0" err="1"/>
              <a:t>event_data</a:t>
            </a:r>
            <a:r>
              <a:rPr lang="en-US" dirty="0"/>
              <a:t>&gt;)</a:t>
            </a:r>
          </a:p>
          <a:p>
            <a:pPr lvl="1"/>
            <a:r>
              <a:rPr lang="en-US" dirty="0"/>
              <a:t>The parameter </a:t>
            </a:r>
            <a:r>
              <a:rPr lang="en-US" dirty="0" err="1"/>
              <a:t>user_data</a:t>
            </a:r>
            <a:r>
              <a:rPr lang="en-US" dirty="0"/>
              <a:t> is user supplied data to supplement the clean up function.</a:t>
            </a:r>
          </a:p>
          <a:p>
            <a:pPr lvl="1"/>
            <a:r>
              <a:rPr lang="en-US" dirty="0"/>
              <a:t>The parameter </a:t>
            </a:r>
            <a:r>
              <a:rPr lang="en-US" dirty="0" err="1"/>
              <a:t>terminate_flag</a:t>
            </a:r>
            <a:r>
              <a:rPr lang="en-US" dirty="0"/>
              <a:t> is a Boolean flag where true indicates that the column is to be terminated and flag means that the column is to be reset.</a:t>
            </a:r>
          </a:p>
          <a:p>
            <a:r>
              <a:rPr lang="en-US" dirty="0"/>
              <a:t>The action of this function is as follows:</a:t>
            </a:r>
          </a:p>
          <a:p>
            <a:pPr lvl="1"/>
            <a:r>
              <a:rPr lang="en-US" dirty="0"/>
              <a:t>If an event other than an RPC request event is received, then the function returns a “CONTINUE” return code.</a:t>
            </a:r>
          </a:p>
          <a:p>
            <a:pPr lvl="1"/>
            <a:r>
              <a:rPr lang="en-US" dirty="0"/>
              <a:t>If an event which is equal to the RPC request event, then a “RESET” or “TERMINATE” return code is issued depending upon the value of the terminate flag.</a:t>
            </a:r>
          </a:p>
        </p:txBody>
      </p:sp>
    </p:spTree>
    <p:extLst>
      <p:ext uri="{BB962C8B-B14F-4D97-AF65-F5344CB8AC3E}">
        <p14:creationId xmlns:p14="http://schemas.microsoft.com/office/powerpoint/2010/main" val="3985764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0391-6EC9-E495-A303-84502DB27F13}"/>
              </a:ext>
            </a:extLst>
          </p:cNvPr>
          <p:cNvSpPr>
            <a:spLocks noGrp="1"/>
          </p:cNvSpPr>
          <p:nvPr>
            <p:ph type="title"/>
          </p:nvPr>
        </p:nvSpPr>
        <p:spPr/>
        <p:txBody>
          <a:bodyPr/>
          <a:lstStyle/>
          <a:p>
            <a:r>
              <a:rPr lang="en-US" dirty="0"/>
              <a:t>RPC Server Examples  Server Example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5" name="Content Placeholder 4">
            <a:extLst>
              <a:ext uri="{FF2B5EF4-FFF2-40B4-BE49-F238E27FC236}">
                <a16:creationId xmlns:a16="http://schemas.microsoft.com/office/drawing/2014/main" id="{8ABE67FE-0792-ACEA-3561-4C652712B2D8}"/>
              </a:ext>
            </a:extLst>
          </p:cNvPr>
          <p:cNvSpPr>
            <a:spLocks noGrp="1"/>
          </p:cNvSpPr>
          <p:nvPr>
            <p:ph sz="half" idx="1"/>
          </p:nvPr>
        </p:nvSpPr>
        <p:spPr>
          <a:xfrm>
            <a:off x="5401559" y="1690688"/>
            <a:ext cx="6466787" cy="4351338"/>
          </a:xfrm>
          <a:ln>
            <a:solidFill>
              <a:schemeClr val="tx1"/>
            </a:solidFill>
          </a:ln>
        </p:spPr>
        <p:txBody>
          <a:bodyPr>
            <a:normAutofit fontScale="85000" lnSpcReduction="10000"/>
          </a:bodyPr>
          <a:lstStyle/>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("rpc_server_column",false,"</a:t>
            </a:r>
            <a:r>
              <a:rPr lang="en-US" sz="1600" b="0" dirty="0" err="1">
                <a:effectLst/>
                <a:latin typeface="Consolas" panose="020B0609020204030204" pitchFamily="49" charset="0"/>
              </a:rPr>
              <a:t>server_queue</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store_server_event_process</a:t>
            </a:r>
            <a:r>
              <a:rPr lang="en-US" sz="1600" b="0" dirty="0">
                <a:effectLst/>
                <a:latin typeface="Consolas" panose="020B0609020204030204" pitchFamily="49" charset="0"/>
              </a:rPr>
              <a:t>("SERVICE_HANDLER_1",'NULL’,     {11,12,13,14,15})</a:t>
            </a:r>
          </a:p>
          <a:p>
            <a:r>
              <a:rPr lang="en-US" sz="1600" b="0" dirty="0">
                <a:effectLst/>
                <a:latin typeface="Consolas" panose="020B0609020204030204" pitchFamily="49" charset="0"/>
              </a:rPr>
              <a:t>    </a:t>
            </a:r>
            <a:r>
              <a:rPr lang="en-US" sz="1600" b="0" dirty="0" err="1">
                <a:effectLst/>
                <a:latin typeface="Consolas" panose="020B0609020204030204" pitchFamily="49" charset="0"/>
              </a:rPr>
              <a:t>store_server_event_process</a:t>
            </a:r>
            <a:r>
              <a:rPr lang="en-US" sz="1600" b="0" dirty="0">
                <a:effectLst/>
                <a:latin typeface="Consolas" panose="020B0609020204030204" pitchFamily="49" charset="0"/>
              </a:rPr>
              <a:t>("SERVICE_HANDLER_2",'NULL’, {21,22,23,24,25})</a:t>
            </a:r>
          </a:p>
          <a:p>
            <a:r>
              <a:rPr lang="en-US" sz="1600" b="0" dirty="0">
                <a:effectLst/>
                <a:latin typeface="Consolas" panose="020B0609020204030204" pitchFamily="49" charset="0"/>
              </a:rPr>
              <a:t>    </a:t>
            </a:r>
            <a:r>
              <a:rPr lang="en-US" sz="1600" b="0" dirty="0" err="1">
                <a:effectLst/>
                <a:latin typeface="Consolas" panose="020B0609020204030204" pitchFamily="49" charset="0"/>
              </a:rPr>
              <a:t>rpc_event_clean_up</a:t>
            </a:r>
            <a:r>
              <a:rPr lang="en-US" sz="1600" b="0" dirty="0">
                <a:effectLst/>
                <a:latin typeface="Consolas" panose="020B0609020204030204" pitchFamily="49" charset="0"/>
              </a:rPr>
              <a:t>("RPC_CLEAN_UP_FUNCTION",          "(void *)</a:t>
            </a:r>
            <a:r>
              <a:rPr lang="en-US" sz="1600" b="0" dirty="0" err="1">
                <a:effectLst/>
                <a:latin typeface="Consolas" panose="020B0609020204030204" pitchFamily="49" charset="0"/>
              </a:rPr>
              <a:t>clean_up_data",true</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halt_column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
        <p:nvSpPr>
          <p:cNvPr id="4" name="Text Placeholder 3">
            <a:extLst>
              <a:ext uri="{FF2B5EF4-FFF2-40B4-BE49-F238E27FC236}">
                <a16:creationId xmlns:a16="http://schemas.microsoft.com/office/drawing/2014/main" id="{145FD0F0-1C40-639F-AD78-7144F6E608DD}"/>
              </a:ext>
            </a:extLst>
          </p:cNvPr>
          <p:cNvSpPr>
            <a:spLocks noGrp="1"/>
          </p:cNvSpPr>
          <p:nvPr>
            <p:ph sz="half" idx="2"/>
          </p:nvPr>
        </p:nvSpPr>
        <p:spPr>
          <a:xfrm>
            <a:off x="553825" y="1872759"/>
            <a:ext cx="4282126" cy="4351338"/>
          </a:xfrm>
        </p:spPr>
        <p:txBody>
          <a:bodyPr>
            <a:normAutofit fontScale="85000" lnSpcReduction="10000"/>
          </a:bodyPr>
          <a:lstStyle/>
          <a:p>
            <a:r>
              <a:rPr lang="en-US" dirty="0"/>
              <a:t>The server test code is show in the column on the right.</a:t>
            </a:r>
          </a:p>
          <a:p>
            <a:r>
              <a:rPr lang="en-US" dirty="0"/>
              <a:t>The column has the column queue of “</a:t>
            </a:r>
            <a:r>
              <a:rPr lang="en-US" dirty="0" err="1"/>
              <a:t>server_queue</a:t>
            </a:r>
            <a:r>
              <a:rPr lang="en-US" dirty="0"/>
              <a:t>”.</a:t>
            </a:r>
          </a:p>
          <a:p>
            <a:r>
              <a:rPr lang="en-US" dirty="0"/>
              <a:t>There are two RPC service handlers with request ids of:</a:t>
            </a:r>
          </a:p>
          <a:p>
            <a:pPr lvl="1"/>
            <a:r>
              <a:rPr lang="en-US" dirty="0"/>
              <a:t>11,12,13,14,15</a:t>
            </a:r>
          </a:p>
          <a:p>
            <a:pPr lvl="1"/>
            <a:r>
              <a:rPr lang="en-US" dirty="0"/>
              <a:t>21,22,23,24,25</a:t>
            </a:r>
          </a:p>
          <a:p>
            <a:r>
              <a:rPr lang="en-US" dirty="0"/>
              <a:t>There is a clean up column element which will terminate the column if a RPC request id that does not match the specified request ids.</a:t>
            </a:r>
          </a:p>
        </p:txBody>
      </p:sp>
    </p:spTree>
    <p:extLst>
      <p:ext uri="{BB962C8B-B14F-4D97-AF65-F5344CB8AC3E}">
        <p14:creationId xmlns:p14="http://schemas.microsoft.com/office/powerpoint/2010/main" val="9905883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1571E3-DC83-2319-9917-9C87037B32A5}"/>
              </a:ext>
            </a:extLst>
          </p:cNvPr>
          <p:cNvSpPr>
            <a:spLocks noGrp="1"/>
          </p:cNvSpPr>
          <p:nvPr>
            <p:ph type="title"/>
          </p:nvPr>
        </p:nvSpPr>
        <p:spPr/>
        <p:txBody>
          <a:bodyPr/>
          <a:lstStyle/>
          <a:p>
            <a:r>
              <a:rPr lang="en-US" dirty="0"/>
              <a:t>RPC Server Examples  Client Example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6">
            <a:extLst>
              <a:ext uri="{FF2B5EF4-FFF2-40B4-BE49-F238E27FC236}">
                <a16:creationId xmlns:a16="http://schemas.microsoft.com/office/drawing/2014/main" id="{EAB18514-4B3C-CC29-37E7-78AF3AED1E86}"/>
              </a:ext>
            </a:extLst>
          </p:cNvPr>
          <p:cNvSpPr>
            <a:spLocks noGrp="1"/>
          </p:cNvSpPr>
          <p:nvPr>
            <p:ph sz="half" idx="1"/>
          </p:nvPr>
        </p:nvSpPr>
        <p:spPr>
          <a:xfrm>
            <a:off x="6172202" y="1969776"/>
            <a:ext cx="5181600" cy="4351338"/>
          </a:xfrm>
          <a:ln>
            <a:solidFill>
              <a:schemeClr val="tx1"/>
            </a:solidFill>
          </a:ln>
        </p:spPr>
        <p:txBody>
          <a:bodyPr>
            <a:normAutofit fontScale="77500" lnSpcReduction="20000"/>
          </a:bodyPr>
          <a:lstStyle/>
          <a:p>
            <a:r>
              <a:rPr lang="en-US" sz="1500" b="0" dirty="0" err="1">
                <a:effectLst/>
                <a:latin typeface="Consolas" panose="020B0609020204030204" pitchFamily="49" charset="0"/>
              </a:rPr>
              <a:t>define_column</a:t>
            </a:r>
            <a:r>
              <a:rPr lang="en-US" sz="1500" b="0" dirty="0">
                <a:effectLst/>
                <a:latin typeface="Consolas" panose="020B0609020204030204" pitchFamily="49" charset="0"/>
              </a:rPr>
              <a:t>("rpc_client_column2",false, "client_queue2")</a:t>
            </a:r>
          </a:p>
          <a:p>
            <a:r>
              <a:rPr lang="en-US" sz="1500" b="0" dirty="0" err="1">
                <a:effectLst/>
                <a:latin typeface="Consolas" panose="020B0609020204030204" pitchFamily="49" charset="0"/>
              </a:rPr>
              <a:t>generate_rpc_event</a:t>
            </a:r>
            <a:r>
              <a:rPr lang="en-US" sz="1500" b="0" dirty="0">
                <a:effectLst/>
                <a:latin typeface="Consolas" panose="020B0609020204030204" pitchFamily="49" charset="0"/>
              </a:rPr>
              <a:t>("RPC_CLIENT_2_GENERATOR", "server_queue",23)</a:t>
            </a:r>
          </a:p>
          <a:p>
            <a:r>
              <a:rPr lang="en-US" sz="1500" b="0" dirty="0" err="1">
                <a:effectLst/>
                <a:latin typeface="Consolas" panose="020B0609020204030204" pitchFamily="49" charset="0"/>
              </a:rPr>
              <a:t>rpc_client_event_processor</a:t>
            </a:r>
            <a:r>
              <a:rPr lang="en-US" sz="1500" b="0" dirty="0">
                <a:effectLst/>
                <a:latin typeface="Consolas" panose="020B0609020204030204" pitchFamily="49" charset="0"/>
              </a:rPr>
              <a:t>("PROCESS_EVENT_1",'"process event 2 user data"')</a:t>
            </a:r>
          </a:p>
          <a:p>
            <a:r>
              <a:rPr lang="en-US" sz="1500" b="0" dirty="0" err="1">
                <a:effectLst/>
                <a:latin typeface="Consolas" panose="020B0609020204030204" pitchFamily="49" charset="0"/>
              </a:rPr>
              <a:t>Wait_delay</a:t>
            </a:r>
            <a:r>
              <a:rPr lang="en-US" sz="1500" b="0" dirty="0">
                <a:effectLst/>
                <a:latin typeface="Consolas" panose="020B0609020204030204" pitchFamily="49" charset="0"/>
              </a:rPr>
              <a:t>(5000)</a:t>
            </a:r>
          </a:p>
          <a:p>
            <a:r>
              <a:rPr lang="en-US" sz="1500" b="0" dirty="0" err="1">
                <a:effectLst/>
                <a:latin typeface="Consolas" panose="020B0609020204030204" pitchFamily="49" charset="0"/>
              </a:rPr>
              <a:t>reset_column</a:t>
            </a:r>
            <a:r>
              <a:rPr lang="en-US" sz="1500" b="0" dirty="0">
                <a:effectLst/>
                <a:latin typeface="Consolas" panose="020B0609020204030204" pitchFamily="49" charset="0"/>
              </a:rPr>
              <a:t>()</a:t>
            </a:r>
          </a:p>
          <a:p>
            <a:r>
              <a:rPr lang="en-US" sz="1500" b="0" dirty="0" err="1">
                <a:effectLst/>
                <a:latin typeface="Consolas" panose="020B0609020204030204" pitchFamily="49" charset="0"/>
              </a:rPr>
              <a:t>end_column</a:t>
            </a:r>
            <a:r>
              <a:rPr lang="en-US" sz="1500" b="0" dirty="0">
                <a:effectLst/>
                <a:latin typeface="Consolas" panose="020B0609020204030204" pitchFamily="49" charset="0"/>
              </a:rPr>
              <a:t>()</a:t>
            </a:r>
          </a:p>
          <a:p>
            <a:endParaRPr lang="en-US" dirty="0"/>
          </a:p>
        </p:txBody>
      </p:sp>
      <p:sp>
        <p:nvSpPr>
          <p:cNvPr id="6" name="Content Placeholder 5">
            <a:extLst>
              <a:ext uri="{FF2B5EF4-FFF2-40B4-BE49-F238E27FC236}">
                <a16:creationId xmlns:a16="http://schemas.microsoft.com/office/drawing/2014/main" id="{1A61B5D2-D03D-88AF-D739-933C51D574D3}"/>
              </a:ext>
            </a:extLst>
          </p:cNvPr>
          <p:cNvSpPr>
            <a:spLocks noGrp="1"/>
          </p:cNvSpPr>
          <p:nvPr>
            <p:ph sz="half" idx="2"/>
          </p:nvPr>
        </p:nvSpPr>
        <p:spPr>
          <a:xfrm>
            <a:off x="838200" y="1960562"/>
            <a:ext cx="5181600" cy="4351338"/>
          </a:xfrm>
        </p:spPr>
        <p:txBody>
          <a:bodyPr>
            <a:normAutofit fontScale="77500" lnSpcReduction="20000"/>
          </a:bodyPr>
          <a:lstStyle/>
          <a:p>
            <a:r>
              <a:rPr lang="en-US" dirty="0"/>
              <a:t>The client column has the event queue name “client_queue2”</a:t>
            </a:r>
          </a:p>
          <a:p>
            <a:r>
              <a:rPr lang="en-US" dirty="0"/>
              <a:t>An RPC package is generated and sent to event queue “</a:t>
            </a:r>
            <a:r>
              <a:rPr lang="en-US" dirty="0" err="1"/>
              <a:t>server_queue</a:t>
            </a:r>
            <a:r>
              <a:rPr lang="en-US" dirty="0"/>
              <a:t>”.  The request id is 23 which is supported “</a:t>
            </a:r>
            <a:r>
              <a:rPr lang="en-US" dirty="0" err="1"/>
              <a:t>rpc_server_column</a:t>
            </a:r>
            <a:r>
              <a:rPr lang="en-US" dirty="0"/>
              <a:t>”.  Function “RPC_CLIENT_2_GENERATOR” generates the RPC data for the request.</a:t>
            </a:r>
          </a:p>
          <a:p>
            <a:r>
              <a:rPr lang="en-US" dirty="0"/>
              <a:t>The RPC message is handled by the user defined function “PROCESS_EVENT_1”.</a:t>
            </a:r>
          </a:p>
          <a:p>
            <a:r>
              <a:rPr lang="en-US" dirty="0"/>
              <a:t>The client column waits for 5000 milliseconds and resets.</a:t>
            </a:r>
          </a:p>
          <a:p>
            <a:r>
              <a:rPr lang="en-US" dirty="0"/>
              <a:t>An RPC message is sent to the </a:t>
            </a:r>
            <a:r>
              <a:rPr lang="en-US" dirty="0" err="1"/>
              <a:t>rpc_server</a:t>
            </a:r>
            <a:r>
              <a:rPr lang="en-US" dirty="0"/>
              <a:t> every 5 seconds.</a:t>
            </a:r>
          </a:p>
        </p:txBody>
      </p:sp>
    </p:spTree>
    <p:extLst>
      <p:ext uri="{BB962C8B-B14F-4D97-AF65-F5344CB8AC3E}">
        <p14:creationId xmlns:p14="http://schemas.microsoft.com/office/powerpoint/2010/main" val="16435758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8189-6F48-479E-9F01-AF188A1F8543}"/>
              </a:ext>
            </a:extLst>
          </p:cNvPr>
          <p:cNvSpPr>
            <a:spLocks noGrp="1"/>
          </p:cNvSpPr>
          <p:nvPr>
            <p:ph type="title"/>
          </p:nvPr>
        </p:nvSpPr>
        <p:spPr/>
        <p:txBody>
          <a:bodyPr/>
          <a:lstStyle/>
          <a:p>
            <a:r>
              <a:rPr lang="en-US" dirty="0"/>
              <a:t>RPC Server Examples  Side Case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E3A034A-7D13-CB78-BA8D-7F86628F8CB0}"/>
              </a:ext>
            </a:extLst>
          </p:cNvPr>
          <p:cNvSpPr>
            <a:spLocks noGrp="1"/>
          </p:cNvSpPr>
          <p:nvPr>
            <p:ph sz="half" idx="1"/>
          </p:nvPr>
        </p:nvSpPr>
        <p:spPr/>
        <p:txBody>
          <a:bodyPr>
            <a:normAutofit fontScale="92500" lnSpcReduction="20000"/>
          </a:bodyPr>
          <a:lstStyle/>
          <a:p>
            <a:r>
              <a:rPr lang="en-US" dirty="0"/>
              <a:t>This example shows how to ensure an RPC reply within a specific time range.</a:t>
            </a:r>
          </a:p>
          <a:p>
            <a:r>
              <a:rPr lang="en-US" dirty="0"/>
              <a:t>The command </a:t>
            </a:r>
            <a:r>
              <a:rPr lang="en-US" dirty="0" err="1"/>
              <a:t>rpc_client_event_processor</a:t>
            </a:r>
            <a:r>
              <a:rPr lang="en-US" dirty="0"/>
              <a:t> will block until the RPC event occurs.</a:t>
            </a:r>
          </a:p>
          <a:p>
            <a:r>
              <a:rPr lang="en-US" dirty="0"/>
              <a:t>The </a:t>
            </a:r>
            <a:r>
              <a:rPr lang="en-US" dirty="0" err="1"/>
              <a:t>Wait_event</a:t>
            </a:r>
            <a:r>
              <a:rPr lang="en-US" dirty="0"/>
              <a:t> command which waits on the event </a:t>
            </a:r>
            <a:r>
              <a:rPr lang="en-US" dirty="0" err="1"/>
              <a:t>rpc_event_id</a:t>
            </a:r>
            <a:r>
              <a:rPr lang="en-US" dirty="0"/>
              <a:t> will ensure the event occurs or an error condition is raised.</a:t>
            </a:r>
          </a:p>
          <a:p>
            <a:pPr lvl="1"/>
            <a:r>
              <a:rPr lang="en-US" dirty="0"/>
              <a:t>The CFL assembler variable </a:t>
            </a:r>
            <a:r>
              <a:rPr lang="en-US" dirty="0" err="1"/>
              <a:t>rpc_event_id</a:t>
            </a:r>
            <a:r>
              <a:rPr lang="en-US" dirty="0"/>
              <a:t> contains the value for the RPC reply event.</a:t>
            </a:r>
          </a:p>
        </p:txBody>
      </p:sp>
      <p:sp>
        <p:nvSpPr>
          <p:cNvPr id="4" name="Content Placeholder 3">
            <a:extLst>
              <a:ext uri="{FF2B5EF4-FFF2-40B4-BE49-F238E27FC236}">
                <a16:creationId xmlns:a16="http://schemas.microsoft.com/office/drawing/2014/main" id="{D8434F0D-2499-1D96-9EE3-E8BBC621B964}"/>
              </a:ext>
            </a:extLst>
          </p:cNvPr>
          <p:cNvSpPr>
            <a:spLocks noGrp="1"/>
          </p:cNvSpPr>
          <p:nvPr>
            <p:ph sz="half" idx="2"/>
          </p:nvPr>
        </p:nvSpPr>
        <p:spPr/>
        <p:txBody>
          <a:bodyPr>
            <a:normAutofit fontScale="92500" lnSpcReduction="20000"/>
          </a:bodyPr>
          <a:lstStyle/>
          <a:p>
            <a:r>
              <a:rPr lang="en-US" sz="1200" b="0" dirty="0" err="1">
                <a:effectLst/>
                <a:latin typeface="Consolas" panose="020B0609020204030204" pitchFamily="49" charset="0"/>
              </a:rPr>
              <a:t>define_column</a:t>
            </a:r>
            <a:r>
              <a:rPr lang="en-US" sz="1200" b="0" dirty="0">
                <a:effectLst/>
                <a:latin typeface="Consolas" panose="020B0609020204030204" pitchFamily="49" charset="0"/>
              </a:rPr>
              <a:t>("rpc_client_column1",false,"client_queue1")</a:t>
            </a:r>
          </a:p>
          <a:p>
            <a:r>
              <a:rPr lang="en-US" sz="1200" b="0" dirty="0" err="1">
                <a:effectLst/>
                <a:latin typeface="Consolas" panose="020B0609020204030204" pitchFamily="49" charset="0"/>
              </a:rPr>
              <a:t>generate_rpc_event</a:t>
            </a:r>
            <a:r>
              <a:rPr lang="en-US" sz="1200" b="0" dirty="0">
                <a:effectLst/>
                <a:latin typeface="Consolas" panose="020B0609020204030204" pitchFamily="49" charset="0"/>
              </a:rPr>
              <a:t>("RPC_CLIENT_1_GENERATOR", "server_queue",13)</a:t>
            </a:r>
          </a:p>
          <a:p>
            <a:r>
              <a:rPr lang="en-US" sz="1200" b="0" dirty="0" err="1">
                <a:effectLst/>
                <a:latin typeface="Consolas" panose="020B0609020204030204" pitchFamily="49" charset="0"/>
              </a:rPr>
              <a:t>Wait_event</a:t>
            </a:r>
            <a:r>
              <a:rPr lang="en-US" sz="1200" b="0" dirty="0">
                <a:effectLst/>
                <a:latin typeface="Consolas" panose="020B0609020204030204" pitchFamily="49" charset="0"/>
              </a:rPr>
              <a:t>(</a:t>
            </a:r>
            <a:r>
              <a:rPr lang="en-US" sz="1200" b="0" dirty="0" err="1">
                <a:effectLst/>
                <a:latin typeface="Consolas" panose="020B0609020204030204" pitchFamily="49" charset="0"/>
              </a:rPr>
              <a:t>rpc_event_id</a:t>
            </a:r>
            <a:r>
              <a:rPr lang="en-US" sz="1200" b="0" dirty="0">
                <a:effectLst/>
                <a:latin typeface="Consolas" panose="020B0609020204030204" pitchFamily="49" charset="0"/>
              </a:rPr>
              <a:t>, 1, 1000, true, "RPC_CLIENT_1_TIME_OUT",                     '"unexpected one second time out"')</a:t>
            </a:r>
          </a:p>
          <a:p>
            <a:r>
              <a:rPr lang="en-US" sz="1200" b="0" dirty="0" err="1">
                <a:effectLst/>
                <a:latin typeface="Consolas" panose="020B0609020204030204" pitchFamily="49" charset="0"/>
              </a:rPr>
              <a:t>rpc_client_event_processor</a:t>
            </a:r>
            <a:r>
              <a:rPr lang="en-US" sz="1200" b="0" dirty="0">
                <a:effectLst/>
                <a:latin typeface="Consolas" panose="020B0609020204030204" pitchFamily="49" charset="0"/>
              </a:rPr>
              <a:t>("PROCESS_EVENT_1",    '"process event 1 user data“’)</a:t>
            </a:r>
          </a:p>
          <a:p>
            <a:r>
              <a:rPr lang="en-US" sz="1200" b="0" dirty="0" err="1">
                <a:effectLst/>
                <a:latin typeface="Consolas" panose="020B0609020204030204" pitchFamily="49" charset="0"/>
              </a:rPr>
              <a:t>Wait_delay</a:t>
            </a:r>
            <a:r>
              <a:rPr lang="en-US" sz="1200" b="0" dirty="0">
                <a:effectLst/>
                <a:latin typeface="Consolas" panose="020B0609020204030204" pitchFamily="49" charset="0"/>
              </a:rPr>
              <a:t>(5000)</a:t>
            </a:r>
          </a:p>
          <a:p>
            <a:r>
              <a:rPr lang="en-US" sz="1200" b="0" dirty="0" err="1">
                <a:effectLst/>
                <a:latin typeface="Consolas" panose="020B0609020204030204" pitchFamily="49" charset="0"/>
              </a:rPr>
              <a:t>reset_column</a:t>
            </a:r>
            <a:r>
              <a:rPr lang="en-US" sz="1200" b="0" dirty="0">
                <a:effectLst/>
                <a:latin typeface="Consolas" panose="020B0609020204030204" pitchFamily="49" charset="0"/>
              </a:rPr>
              <a:t>()</a:t>
            </a:r>
          </a:p>
          <a:p>
            <a:r>
              <a:rPr lang="en-US" sz="1200" b="0" dirty="0" err="1">
                <a:effectLst/>
                <a:latin typeface="Consolas" panose="020B0609020204030204" pitchFamily="49" charset="0"/>
              </a:rPr>
              <a:t>end_column</a:t>
            </a:r>
            <a:r>
              <a:rPr lang="en-US" sz="12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9855763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1614-0263-11C7-8033-AA3469DC89FE}"/>
              </a:ext>
            </a:extLst>
          </p:cNvPr>
          <p:cNvSpPr>
            <a:spLocks noGrp="1"/>
          </p:cNvSpPr>
          <p:nvPr>
            <p:ph type="title"/>
          </p:nvPr>
        </p:nvSpPr>
        <p:spPr/>
        <p:txBody>
          <a:bodyPr/>
          <a:lstStyle/>
          <a:p>
            <a:r>
              <a:rPr lang="en-US" dirty="0"/>
              <a:t>S Expression Arrays</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6E58B53F-5631-25B5-9C31-742519FD4688}"/>
              </a:ext>
            </a:extLst>
          </p:cNvPr>
          <p:cNvSpPr>
            <a:spLocks noGrp="1"/>
          </p:cNvSpPr>
          <p:nvPr>
            <p:ph idx="1"/>
          </p:nvPr>
        </p:nvSpPr>
        <p:spPr/>
        <p:txBody>
          <a:bodyPr>
            <a:normAutofit/>
          </a:bodyPr>
          <a:lstStyle/>
          <a:p>
            <a:r>
              <a:rPr lang="en-US" dirty="0"/>
              <a:t>S Expression Arrays are:</a:t>
            </a:r>
          </a:p>
          <a:p>
            <a:pPr lvl="1"/>
            <a:r>
              <a:rPr lang="en-US" dirty="0"/>
              <a:t>User defined arrays of fixed length and of the following type:</a:t>
            </a:r>
          </a:p>
          <a:p>
            <a:pPr lvl="2"/>
            <a:r>
              <a:rPr lang="en-US" dirty="0"/>
              <a:t>Boolean bit </a:t>
            </a:r>
          </a:p>
          <a:p>
            <a:pPr lvl="2"/>
            <a:r>
              <a:rPr lang="en-US" dirty="0"/>
              <a:t>16-bit integer</a:t>
            </a:r>
          </a:p>
          <a:p>
            <a:pPr lvl="2"/>
            <a:r>
              <a:rPr lang="en-US" dirty="0"/>
              <a:t>32-bit float</a:t>
            </a:r>
          </a:p>
          <a:p>
            <a:pPr lvl="2"/>
            <a:r>
              <a:rPr lang="en-US" dirty="0"/>
              <a:t>Other types could be added by user</a:t>
            </a:r>
          </a:p>
          <a:p>
            <a:pPr lvl="1"/>
            <a:r>
              <a:rPr lang="en-US" dirty="0"/>
              <a:t>Have several built-in operators for these arrays</a:t>
            </a:r>
          </a:p>
          <a:p>
            <a:pPr lvl="1"/>
            <a:r>
              <a:rPr lang="en-US" dirty="0"/>
              <a:t>Support s expressions for logical and arithmetic operations.</a:t>
            </a:r>
          </a:p>
        </p:txBody>
      </p:sp>
    </p:spTree>
    <p:extLst>
      <p:ext uri="{BB962C8B-B14F-4D97-AF65-F5344CB8AC3E}">
        <p14:creationId xmlns:p14="http://schemas.microsoft.com/office/powerpoint/2010/main" val="41998547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378E-4353-A494-7C03-B68075012882}"/>
              </a:ext>
            </a:extLst>
          </p:cNvPr>
          <p:cNvSpPr>
            <a:spLocks noGrp="1"/>
          </p:cNvSpPr>
          <p:nvPr>
            <p:ph type="title"/>
          </p:nvPr>
        </p:nvSpPr>
        <p:spPr/>
        <p:txBody>
          <a:bodyPr/>
          <a:lstStyle/>
          <a:p>
            <a:r>
              <a:rPr lang="en-US" dirty="0"/>
              <a:t>Uses for CFL S expression arrays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D161A3F-D7B3-ECEC-B9EC-4B2B55681FA4}"/>
              </a:ext>
            </a:extLst>
          </p:cNvPr>
          <p:cNvSpPr>
            <a:spLocks noGrp="1"/>
          </p:cNvSpPr>
          <p:nvPr>
            <p:ph idx="1"/>
          </p:nvPr>
        </p:nvSpPr>
        <p:spPr/>
        <p:txBody>
          <a:bodyPr>
            <a:normAutofit fontScale="85000" lnSpcReduction="10000"/>
          </a:bodyPr>
          <a:lstStyle/>
          <a:p>
            <a:r>
              <a:rPr lang="en-US" dirty="0"/>
              <a:t>The uses for CFL s expression arrays are two-fold.</a:t>
            </a:r>
          </a:p>
          <a:p>
            <a:pPr lvl="1"/>
            <a:r>
              <a:rPr lang="en-US" dirty="0"/>
              <a:t>The first use is for data flow programing.</a:t>
            </a:r>
          </a:p>
          <a:p>
            <a:pPr lvl="1"/>
            <a:r>
              <a:rPr lang="en-US" dirty="0"/>
              <a:t>The second use is to support PLC, Programmable Logic Controller, operations.</a:t>
            </a:r>
          </a:p>
          <a:p>
            <a:r>
              <a:rPr lang="en-US" b="0" i="0" dirty="0">
                <a:solidFill>
                  <a:srgbClr val="374151"/>
                </a:solidFill>
                <a:effectLst/>
                <a:latin typeface="Söhne"/>
              </a:rPr>
              <a:t>In the data flow programming paradigm, a module executes when it receives the necessary information to do so</a:t>
            </a:r>
            <a:r>
              <a:rPr lang="en-US" dirty="0"/>
              <a:t>.</a:t>
            </a:r>
          </a:p>
          <a:p>
            <a:r>
              <a:rPr lang="en-US" dirty="0"/>
              <a:t>The CFL s expression arrays expediates the process of determining execution.</a:t>
            </a:r>
          </a:p>
          <a:p>
            <a:r>
              <a:rPr lang="en-US" dirty="0"/>
              <a:t>In the CFL system, data flow module is important because the normal control of CFL column is through the control flow of Enable Column type column elements.</a:t>
            </a:r>
          </a:p>
          <a:p>
            <a:r>
              <a:rPr lang="en-US" dirty="0"/>
              <a:t>Instead, External Columns can decide when to execute.  This allows more decentralized construction of systems.</a:t>
            </a:r>
          </a:p>
          <a:p>
            <a:r>
              <a:rPr lang="en-US" dirty="0"/>
              <a:t>PLC systems will be discussed next.</a:t>
            </a:r>
          </a:p>
          <a:p>
            <a:endParaRPr lang="en-US" dirty="0"/>
          </a:p>
        </p:txBody>
      </p:sp>
    </p:spTree>
    <p:extLst>
      <p:ext uri="{BB962C8B-B14F-4D97-AF65-F5344CB8AC3E}">
        <p14:creationId xmlns:p14="http://schemas.microsoft.com/office/powerpoint/2010/main" val="23795292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FC66-49ED-A993-8ADD-CD75AC34391C}"/>
              </a:ext>
            </a:extLst>
          </p:cNvPr>
          <p:cNvSpPr>
            <a:spLocks noGrp="1" noRot="1" noMove="1" noResize="1" noEditPoints="1" noAdjustHandles="1" noChangeArrowheads="1" noChangeShapeType="1"/>
          </p:cNvSpPr>
          <p:nvPr>
            <p:ph type="title"/>
          </p:nvPr>
        </p:nvSpPr>
        <p:spPr/>
        <p:txBody>
          <a:bodyPr/>
          <a:lstStyle/>
          <a:p>
            <a:r>
              <a:rPr lang="en-US" dirty="0"/>
              <a:t>PLC operations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DD1CA60E-68D4-AD27-50C8-8D0362E70AEE}"/>
              </a:ext>
            </a:extLst>
          </p:cNvPr>
          <p:cNvSpPr>
            <a:spLocks noGrp="1"/>
          </p:cNvSpPr>
          <p:nvPr>
            <p:ph sz="half" idx="1"/>
          </p:nvPr>
        </p:nvSpPr>
        <p:spPr/>
        <p:txBody>
          <a:bodyPr/>
          <a:lstStyle/>
          <a:p>
            <a:r>
              <a:rPr lang="en-US" dirty="0"/>
              <a:t>The PLC uses arrays of various types to isolate the PLC logic from the underlying hardware as shown in the figure to the right.</a:t>
            </a:r>
          </a:p>
          <a:p>
            <a:r>
              <a:rPr lang="en-US" dirty="0"/>
              <a:t>Rather than add specific instructions to the PLC logic, the user sets specific array locations.</a:t>
            </a:r>
          </a:p>
          <a:p>
            <a:r>
              <a:rPr lang="en-US" dirty="0"/>
              <a:t>Some array locations are free to be used by the code writer to implement user logic</a:t>
            </a:r>
          </a:p>
        </p:txBody>
      </p:sp>
      <p:sp>
        <p:nvSpPr>
          <p:cNvPr id="6" name="TextBox 5">
            <a:extLst>
              <a:ext uri="{FF2B5EF4-FFF2-40B4-BE49-F238E27FC236}">
                <a16:creationId xmlns:a16="http://schemas.microsoft.com/office/drawing/2014/main" id="{7BC38621-6F6E-8D23-3CFD-1D0ECF936BBF}"/>
              </a:ext>
            </a:extLst>
          </p:cNvPr>
          <p:cNvSpPr txBox="1"/>
          <p:nvPr/>
        </p:nvSpPr>
        <p:spPr>
          <a:xfrm>
            <a:off x="8613476" y="2659732"/>
            <a:ext cx="2044461" cy="369332"/>
          </a:xfrm>
          <a:prstGeom prst="rect">
            <a:avLst/>
          </a:prstGeom>
          <a:noFill/>
          <a:ln>
            <a:solidFill>
              <a:schemeClr val="tx1"/>
            </a:solidFill>
          </a:ln>
        </p:spPr>
        <p:txBody>
          <a:bodyPr wrap="square" rtlCol="0">
            <a:spAutoFit/>
          </a:bodyPr>
          <a:lstStyle/>
          <a:p>
            <a:r>
              <a:rPr lang="en-US" dirty="0"/>
              <a:t>Input Bit Array</a:t>
            </a:r>
          </a:p>
        </p:txBody>
      </p:sp>
      <p:cxnSp>
        <p:nvCxnSpPr>
          <p:cNvPr id="8" name="Straight Arrow Connector 7">
            <a:extLst>
              <a:ext uri="{FF2B5EF4-FFF2-40B4-BE49-F238E27FC236}">
                <a16:creationId xmlns:a16="http://schemas.microsoft.com/office/drawing/2014/main" id="{433B41A6-E40E-3DAE-3B86-8CAE9656E3CA}"/>
              </a:ext>
            </a:extLst>
          </p:cNvPr>
          <p:cNvCxnSpPr/>
          <p:nvPr/>
        </p:nvCxnSpPr>
        <p:spPr>
          <a:xfrm flipH="1">
            <a:off x="8764438" y="5581291"/>
            <a:ext cx="250166" cy="508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7E3E1B-0AF0-9BAC-2E22-9296375BBF9F}"/>
              </a:ext>
            </a:extLst>
          </p:cNvPr>
          <p:cNvSpPr txBox="1"/>
          <p:nvPr/>
        </p:nvSpPr>
        <p:spPr>
          <a:xfrm>
            <a:off x="8100204" y="6143210"/>
            <a:ext cx="1371600" cy="369332"/>
          </a:xfrm>
          <a:prstGeom prst="rect">
            <a:avLst/>
          </a:prstGeom>
          <a:noFill/>
          <a:ln>
            <a:solidFill>
              <a:schemeClr val="tx1"/>
            </a:solidFill>
          </a:ln>
        </p:spPr>
        <p:txBody>
          <a:bodyPr wrap="square" rtlCol="0">
            <a:spAutoFit/>
          </a:bodyPr>
          <a:lstStyle/>
          <a:p>
            <a:r>
              <a:rPr lang="en-US" dirty="0"/>
              <a:t>Relay</a:t>
            </a:r>
          </a:p>
        </p:txBody>
      </p:sp>
      <p:sp>
        <p:nvSpPr>
          <p:cNvPr id="10" name="TextBox 9">
            <a:extLst>
              <a:ext uri="{FF2B5EF4-FFF2-40B4-BE49-F238E27FC236}">
                <a16:creationId xmlns:a16="http://schemas.microsoft.com/office/drawing/2014/main" id="{A10414AB-9906-F89A-F166-18950F101D32}"/>
              </a:ext>
            </a:extLst>
          </p:cNvPr>
          <p:cNvSpPr txBox="1"/>
          <p:nvPr/>
        </p:nvSpPr>
        <p:spPr>
          <a:xfrm rot="5400000">
            <a:off x="6608636" y="4057301"/>
            <a:ext cx="2268748" cy="369332"/>
          </a:xfrm>
          <a:prstGeom prst="rect">
            <a:avLst/>
          </a:prstGeom>
          <a:noFill/>
          <a:ln>
            <a:solidFill>
              <a:schemeClr val="tx1"/>
            </a:solidFill>
          </a:ln>
        </p:spPr>
        <p:txBody>
          <a:bodyPr wrap="square" rtlCol="0">
            <a:spAutoFit/>
          </a:bodyPr>
          <a:lstStyle/>
          <a:p>
            <a:r>
              <a:rPr lang="en-US" dirty="0"/>
              <a:t>16-bit Register Array</a:t>
            </a:r>
          </a:p>
        </p:txBody>
      </p:sp>
      <p:sp>
        <p:nvSpPr>
          <p:cNvPr id="11" name="TextBox 10">
            <a:extLst>
              <a:ext uri="{FF2B5EF4-FFF2-40B4-BE49-F238E27FC236}">
                <a16:creationId xmlns:a16="http://schemas.microsoft.com/office/drawing/2014/main" id="{1ED4AB08-3D2D-7087-4C37-91B22640C121}"/>
              </a:ext>
            </a:extLst>
          </p:cNvPr>
          <p:cNvSpPr txBox="1"/>
          <p:nvPr/>
        </p:nvSpPr>
        <p:spPr>
          <a:xfrm rot="5400000">
            <a:off x="6185223" y="3785524"/>
            <a:ext cx="1035170" cy="369332"/>
          </a:xfrm>
          <a:prstGeom prst="rect">
            <a:avLst/>
          </a:prstGeom>
          <a:noFill/>
          <a:ln>
            <a:solidFill>
              <a:schemeClr val="tx1"/>
            </a:solidFill>
          </a:ln>
        </p:spPr>
        <p:txBody>
          <a:bodyPr wrap="square" rtlCol="0">
            <a:spAutoFit/>
          </a:bodyPr>
          <a:lstStyle/>
          <a:p>
            <a:r>
              <a:rPr lang="en-US" dirty="0"/>
              <a:t>Counter</a:t>
            </a:r>
          </a:p>
        </p:txBody>
      </p:sp>
      <p:cxnSp>
        <p:nvCxnSpPr>
          <p:cNvPr id="13" name="Straight Arrow Connector 12">
            <a:extLst>
              <a:ext uri="{FF2B5EF4-FFF2-40B4-BE49-F238E27FC236}">
                <a16:creationId xmlns:a16="http://schemas.microsoft.com/office/drawing/2014/main" id="{BC650915-1964-C72C-167B-F4ACC68CDC3D}"/>
              </a:ext>
            </a:extLst>
          </p:cNvPr>
          <p:cNvCxnSpPr/>
          <p:nvPr/>
        </p:nvCxnSpPr>
        <p:spPr>
          <a:xfrm flipH="1">
            <a:off x="6883962" y="4014169"/>
            <a:ext cx="759042" cy="6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6AC529-0296-698C-C04F-9122EB601FC9}"/>
              </a:ext>
            </a:extLst>
          </p:cNvPr>
          <p:cNvSpPr txBox="1"/>
          <p:nvPr/>
        </p:nvSpPr>
        <p:spPr>
          <a:xfrm>
            <a:off x="8350369" y="5158998"/>
            <a:ext cx="2044461" cy="369332"/>
          </a:xfrm>
          <a:prstGeom prst="rect">
            <a:avLst/>
          </a:prstGeom>
          <a:noFill/>
          <a:ln>
            <a:solidFill>
              <a:schemeClr val="tx1"/>
            </a:solidFill>
          </a:ln>
        </p:spPr>
        <p:txBody>
          <a:bodyPr wrap="square" rtlCol="0">
            <a:spAutoFit/>
          </a:bodyPr>
          <a:lstStyle/>
          <a:p>
            <a:r>
              <a:rPr lang="en-US" dirty="0"/>
              <a:t>Output Bit Array</a:t>
            </a:r>
          </a:p>
        </p:txBody>
      </p:sp>
      <p:sp>
        <p:nvSpPr>
          <p:cNvPr id="16" name="TextBox 15">
            <a:extLst>
              <a:ext uri="{FF2B5EF4-FFF2-40B4-BE49-F238E27FC236}">
                <a16:creationId xmlns:a16="http://schemas.microsoft.com/office/drawing/2014/main" id="{9A737818-FDC5-F5D9-B0A1-D558289CA741}"/>
              </a:ext>
            </a:extLst>
          </p:cNvPr>
          <p:cNvSpPr txBox="1"/>
          <p:nvPr/>
        </p:nvSpPr>
        <p:spPr>
          <a:xfrm>
            <a:off x="8798944" y="1825625"/>
            <a:ext cx="1371600" cy="369332"/>
          </a:xfrm>
          <a:prstGeom prst="rect">
            <a:avLst/>
          </a:prstGeom>
          <a:noFill/>
          <a:ln>
            <a:solidFill>
              <a:schemeClr val="tx1"/>
            </a:solidFill>
          </a:ln>
        </p:spPr>
        <p:txBody>
          <a:bodyPr wrap="square" rtlCol="0">
            <a:spAutoFit/>
          </a:bodyPr>
          <a:lstStyle/>
          <a:p>
            <a:r>
              <a:rPr lang="en-US" dirty="0"/>
              <a:t>Switch</a:t>
            </a:r>
          </a:p>
        </p:txBody>
      </p:sp>
      <p:sp>
        <p:nvSpPr>
          <p:cNvPr id="17" name="TextBox 16">
            <a:extLst>
              <a:ext uri="{FF2B5EF4-FFF2-40B4-BE49-F238E27FC236}">
                <a16:creationId xmlns:a16="http://schemas.microsoft.com/office/drawing/2014/main" id="{9F8E6C54-7EEE-736A-A805-9D4D139D79E7}"/>
              </a:ext>
            </a:extLst>
          </p:cNvPr>
          <p:cNvSpPr txBox="1"/>
          <p:nvPr/>
        </p:nvSpPr>
        <p:spPr>
          <a:xfrm>
            <a:off x="8669548" y="3823347"/>
            <a:ext cx="1630392" cy="369332"/>
          </a:xfrm>
          <a:prstGeom prst="rect">
            <a:avLst/>
          </a:prstGeom>
          <a:noFill/>
          <a:ln>
            <a:solidFill>
              <a:schemeClr val="tx1"/>
            </a:solidFill>
          </a:ln>
        </p:spPr>
        <p:txBody>
          <a:bodyPr wrap="square" rtlCol="0">
            <a:spAutoFit/>
          </a:bodyPr>
          <a:lstStyle/>
          <a:p>
            <a:r>
              <a:rPr lang="en-US" dirty="0"/>
              <a:t>PLC Engine</a:t>
            </a:r>
          </a:p>
        </p:txBody>
      </p:sp>
      <p:cxnSp>
        <p:nvCxnSpPr>
          <p:cNvPr id="19" name="Straight Arrow Connector 18">
            <a:extLst>
              <a:ext uri="{FF2B5EF4-FFF2-40B4-BE49-F238E27FC236}">
                <a16:creationId xmlns:a16="http://schemas.microsoft.com/office/drawing/2014/main" id="{A03D1A7F-E113-43C8-C1DB-370673C57F21}"/>
              </a:ext>
            </a:extLst>
          </p:cNvPr>
          <p:cNvCxnSpPr/>
          <p:nvPr/>
        </p:nvCxnSpPr>
        <p:spPr>
          <a:xfrm>
            <a:off x="9200071" y="2194957"/>
            <a:ext cx="99205" cy="491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FD9DDDB-3A5A-59FE-A3F5-D5944C649FAC}"/>
              </a:ext>
            </a:extLst>
          </p:cNvPr>
          <p:cNvCxnSpPr>
            <a:stCxn id="17" idx="1"/>
          </p:cNvCxnSpPr>
          <p:nvPr/>
        </p:nvCxnSpPr>
        <p:spPr>
          <a:xfrm flipH="1">
            <a:off x="7927676" y="4008013"/>
            <a:ext cx="7418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563DBD-FA20-4606-E76C-D687CFBF601D}"/>
              </a:ext>
            </a:extLst>
          </p:cNvPr>
          <p:cNvCxnSpPr/>
          <p:nvPr/>
        </p:nvCxnSpPr>
        <p:spPr>
          <a:xfrm>
            <a:off x="9299276" y="3029064"/>
            <a:ext cx="0" cy="79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81FA8D-947E-A866-7049-7C9EEDE24BE7}"/>
              </a:ext>
            </a:extLst>
          </p:cNvPr>
          <p:cNvSpPr txBox="1"/>
          <p:nvPr/>
        </p:nvSpPr>
        <p:spPr>
          <a:xfrm rot="5400000">
            <a:off x="9982591" y="4102261"/>
            <a:ext cx="1749108" cy="369332"/>
          </a:xfrm>
          <a:prstGeom prst="rect">
            <a:avLst/>
          </a:prstGeom>
          <a:noFill/>
          <a:ln>
            <a:solidFill>
              <a:schemeClr val="tx1"/>
            </a:solidFill>
          </a:ln>
        </p:spPr>
        <p:txBody>
          <a:bodyPr wrap="square" rtlCol="0">
            <a:spAutoFit/>
          </a:bodyPr>
          <a:lstStyle/>
          <a:p>
            <a:r>
              <a:rPr lang="en-US" dirty="0"/>
              <a:t>PLC Source Code</a:t>
            </a:r>
          </a:p>
        </p:txBody>
      </p:sp>
      <p:cxnSp>
        <p:nvCxnSpPr>
          <p:cNvPr id="30" name="Straight Arrow Connector 29">
            <a:extLst>
              <a:ext uri="{FF2B5EF4-FFF2-40B4-BE49-F238E27FC236}">
                <a16:creationId xmlns:a16="http://schemas.microsoft.com/office/drawing/2014/main" id="{A9A70321-3A97-AE93-30C1-718A4A5D459A}"/>
              </a:ext>
            </a:extLst>
          </p:cNvPr>
          <p:cNvCxnSpPr>
            <a:endCxn id="17" idx="3"/>
          </p:cNvCxnSpPr>
          <p:nvPr/>
        </p:nvCxnSpPr>
        <p:spPr>
          <a:xfrm flipH="1">
            <a:off x="10299940" y="4008013"/>
            <a:ext cx="357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B84DEA-EE43-8051-5302-EE4A25D570A6}"/>
              </a:ext>
            </a:extLst>
          </p:cNvPr>
          <p:cNvCxnSpPr/>
          <p:nvPr/>
        </p:nvCxnSpPr>
        <p:spPr>
          <a:xfrm flipH="1">
            <a:off x="9161253" y="4183811"/>
            <a:ext cx="146649" cy="97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4450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2950-C683-C3C6-222F-F54D9658AC93}"/>
              </a:ext>
            </a:extLst>
          </p:cNvPr>
          <p:cNvSpPr>
            <a:spLocks noGrp="1"/>
          </p:cNvSpPr>
          <p:nvPr>
            <p:ph type="title"/>
          </p:nvPr>
        </p:nvSpPr>
        <p:spPr>
          <a:xfrm>
            <a:off x="838200" y="261608"/>
            <a:ext cx="10515600" cy="1224978"/>
          </a:xfrm>
        </p:spPr>
        <p:txBody>
          <a:bodyPr>
            <a:normAutofit fontScale="90000"/>
          </a:bodyPr>
          <a:lstStyle/>
          <a:p>
            <a:r>
              <a:rPr lang="en-US" dirty="0"/>
              <a:t>S Expression Arrays (continued)</a:t>
            </a:r>
            <a:br>
              <a:rPr lang="en-US" dirty="0"/>
            </a:br>
            <a:r>
              <a:rPr lang="en-US" dirty="0">
                <a:hlinkClick r:id="rId2" action="ppaction://hlinksldjump"/>
              </a:rPr>
              <a:t>&lt;back&gt;</a:t>
            </a:r>
            <a:r>
              <a:rPr lang="en-US" dirty="0"/>
              <a:t> </a:t>
            </a:r>
            <a:r>
              <a:rPr lang="en-US" dirty="0">
                <a:hlinkClick r:id="rId3" action="ppaction://hlinksldjump"/>
              </a:rPr>
              <a:t>&lt;next&gt;</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Ladder Logic vs S Expressions</a:t>
            </a:r>
            <a:br>
              <a:rPr lang="en-US" dirty="0"/>
            </a:br>
            <a:r>
              <a:rPr lang="en-US" dirty="0">
                <a:hlinkClick r:id="rId4" action="ppaction://hlinksldjump"/>
              </a:rPr>
              <a:t>&lt;back&gt; </a:t>
            </a:r>
            <a:r>
              <a:rPr lang="en-US" dirty="0"/>
              <a:t> </a:t>
            </a:r>
            <a:r>
              <a:rPr lang="en-US" dirty="0">
                <a:hlinkClick r:id="rId5" action="ppaction://hlinksldjump"/>
              </a:rPr>
              <a:t>&lt;next&gt;</a:t>
            </a:r>
            <a:br>
              <a:rPr lang="en-US" dirty="0">
                <a:hlinkClick r:id="rId5" action="ppaction://hlinksldjump"/>
              </a:rPr>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60F51ABF-4DA9-072A-3A7C-88BE67601897}"/>
              </a:ext>
            </a:extLst>
          </p:cNvPr>
          <p:cNvSpPr>
            <a:spLocks noGrp="1"/>
          </p:cNvSpPr>
          <p:nvPr>
            <p:ph sz="half" idx="1"/>
          </p:nvPr>
        </p:nvSpPr>
        <p:spPr/>
        <p:txBody>
          <a:bodyPr>
            <a:normAutofit fontScale="85000" lnSpcReduction="10000"/>
          </a:bodyPr>
          <a:lstStyle/>
          <a:p>
            <a:r>
              <a:rPr lang="en-US" dirty="0"/>
              <a:t>In many PLC ladder logic expressions are written in the form as shown in the figure to the right as well as the resulting logic expression.  </a:t>
            </a:r>
          </a:p>
          <a:p>
            <a:r>
              <a:rPr lang="en-US" dirty="0"/>
              <a:t>The ladder diagram expressions can be translated into equations as shown in the figure to the right.</a:t>
            </a:r>
          </a:p>
          <a:p>
            <a:r>
              <a:rPr lang="en-US" dirty="0"/>
              <a:t>However, the CFL system uses s expressions instead of equations.  The equivalent s expression is shown in the figure to the right.</a:t>
            </a:r>
          </a:p>
          <a:p>
            <a:r>
              <a:rPr lang="en-US" dirty="0"/>
              <a:t>The rationale for using s expressions are discussed on the next page.</a:t>
            </a:r>
          </a:p>
        </p:txBody>
      </p:sp>
      <p:sp>
        <p:nvSpPr>
          <p:cNvPr id="11" name="TextBox 10">
            <a:extLst>
              <a:ext uri="{FF2B5EF4-FFF2-40B4-BE49-F238E27FC236}">
                <a16:creationId xmlns:a16="http://schemas.microsoft.com/office/drawing/2014/main" id="{F49EF49C-FD2D-4981-666A-27F8925DDF78}"/>
              </a:ext>
            </a:extLst>
          </p:cNvPr>
          <p:cNvSpPr txBox="1"/>
          <p:nvPr/>
        </p:nvSpPr>
        <p:spPr>
          <a:xfrm>
            <a:off x="6387141" y="2249406"/>
            <a:ext cx="905773" cy="646331"/>
          </a:xfrm>
          <a:prstGeom prst="rect">
            <a:avLst/>
          </a:prstGeom>
          <a:noFill/>
          <a:ln>
            <a:solidFill>
              <a:schemeClr val="tx1"/>
            </a:solidFill>
          </a:ln>
        </p:spPr>
        <p:txBody>
          <a:bodyPr wrap="square" rtlCol="0">
            <a:spAutoFit/>
          </a:bodyPr>
          <a:lstStyle/>
          <a:p>
            <a:r>
              <a:rPr lang="en-US" dirty="0"/>
              <a:t>Bit 1 </a:t>
            </a:r>
          </a:p>
          <a:p>
            <a:r>
              <a:rPr lang="en-US" dirty="0"/>
              <a:t>On</a:t>
            </a:r>
          </a:p>
        </p:txBody>
      </p:sp>
      <p:sp>
        <p:nvSpPr>
          <p:cNvPr id="14" name="TextBox 13">
            <a:extLst>
              <a:ext uri="{FF2B5EF4-FFF2-40B4-BE49-F238E27FC236}">
                <a16:creationId xmlns:a16="http://schemas.microsoft.com/office/drawing/2014/main" id="{607723EA-C75B-3912-A9FD-960DCCD54ED0}"/>
              </a:ext>
            </a:extLst>
          </p:cNvPr>
          <p:cNvSpPr txBox="1"/>
          <p:nvPr/>
        </p:nvSpPr>
        <p:spPr>
          <a:xfrm>
            <a:off x="7796842" y="2938575"/>
            <a:ext cx="905773" cy="646331"/>
          </a:xfrm>
          <a:prstGeom prst="rect">
            <a:avLst/>
          </a:prstGeom>
          <a:noFill/>
          <a:ln>
            <a:solidFill>
              <a:schemeClr val="tx1"/>
            </a:solidFill>
          </a:ln>
        </p:spPr>
        <p:txBody>
          <a:bodyPr wrap="square" rtlCol="0">
            <a:spAutoFit/>
          </a:bodyPr>
          <a:lstStyle/>
          <a:p>
            <a:r>
              <a:rPr lang="en-US" dirty="0"/>
              <a:t>Bit 5 </a:t>
            </a:r>
          </a:p>
          <a:p>
            <a:r>
              <a:rPr lang="en-US" dirty="0"/>
              <a:t>On</a:t>
            </a:r>
          </a:p>
        </p:txBody>
      </p:sp>
      <p:sp>
        <p:nvSpPr>
          <p:cNvPr id="15" name="TextBox 14">
            <a:extLst>
              <a:ext uri="{FF2B5EF4-FFF2-40B4-BE49-F238E27FC236}">
                <a16:creationId xmlns:a16="http://schemas.microsoft.com/office/drawing/2014/main" id="{304FF3F7-503D-30A8-C527-432FDD5BD47E}"/>
              </a:ext>
            </a:extLst>
          </p:cNvPr>
          <p:cNvSpPr txBox="1"/>
          <p:nvPr/>
        </p:nvSpPr>
        <p:spPr>
          <a:xfrm>
            <a:off x="7796842" y="1612704"/>
            <a:ext cx="905773" cy="646331"/>
          </a:xfrm>
          <a:prstGeom prst="rect">
            <a:avLst/>
          </a:prstGeom>
          <a:noFill/>
          <a:ln>
            <a:solidFill>
              <a:schemeClr val="tx1"/>
            </a:solidFill>
          </a:ln>
        </p:spPr>
        <p:txBody>
          <a:bodyPr wrap="square" rtlCol="0">
            <a:spAutoFit/>
          </a:bodyPr>
          <a:lstStyle/>
          <a:p>
            <a:r>
              <a:rPr lang="en-US" dirty="0"/>
              <a:t>Bit 3 </a:t>
            </a:r>
          </a:p>
          <a:p>
            <a:r>
              <a:rPr lang="en-US" dirty="0"/>
              <a:t>Off</a:t>
            </a:r>
          </a:p>
        </p:txBody>
      </p:sp>
      <p:sp>
        <p:nvSpPr>
          <p:cNvPr id="16" name="TextBox 15">
            <a:extLst>
              <a:ext uri="{FF2B5EF4-FFF2-40B4-BE49-F238E27FC236}">
                <a16:creationId xmlns:a16="http://schemas.microsoft.com/office/drawing/2014/main" id="{43E2872A-7895-D1BA-255D-C704F9B81855}"/>
              </a:ext>
            </a:extLst>
          </p:cNvPr>
          <p:cNvSpPr txBox="1"/>
          <p:nvPr/>
        </p:nvSpPr>
        <p:spPr>
          <a:xfrm>
            <a:off x="8998433" y="2249406"/>
            <a:ext cx="905773" cy="646331"/>
          </a:xfrm>
          <a:prstGeom prst="rect">
            <a:avLst/>
          </a:prstGeom>
          <a:noFill/>
          <a:ln>
            <a:solidFill>
              <a:schemeClr val="tx1"/>
            </a:solidFill>
          </a:ln>
        </p:spPr>
        <p:txBody>
          <a:bodyPr wrap="square" rtlCol="0">
            <a:spAutoFit/>
          </a:bodyPr>
          <a:lstStyle/>
          <a:p>
            <a:r>
              <a:rPr lang="en-US" dirty="0"/>
              <a:t>Bit 21 </a:t>
            </a:r>
          </a:p>
          <a:p>
            <a:r>
              <a:rPr lang="en-US" dirty="0"/>
              <a:t>On</a:t>
            </a:r>
          </a:p>
        </p:txBody>
      </p:sp>
      <p:sp>
        <p:nvSpPr>
          <p:cNvPr id="18" name="Oval 17">
            <a:extLst>
              <a:ext uri="{FF2B5EF4-FFF2-40B4-BE49-F238E27FC236}">
                <a16:creationId xmlns:a16="http://schemas.microsoft.com/office/drawing/2014/main" id="{15E8AC3C-DD3E-6A5D-48A5-16235A8D996C}"/>
              </a:ext>
            </a:extLst>
          </p:cNvPr>
          <p:cNvSpPr/>
          <p:nvPr/>
        </p:nvSpPr>
        <p:spPr>
          <a:xfrm>
            <a:off x="10386204" y="2372264"/>
            <a:ext cx="690113" cy="46582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457CAA9-E33D-4D84-F4A7-338B352C39F0}"/>
              </a:ext>
            </a:extLst>
          </p:cNvPr>
          <p:cNvSpPr txBox="1"/>
          <p:nvPr/>
        </p:nvSpPr>
        <p:spPr>
          <a:xfrm>
            <a:off x="10308566" y="1725283"/>
            <a:ext cx="828136" cy="369332"/>
          </a:xfrm>
          <a:prstGeom prst="rect">
            <a:avLst/>
          </a:prstGeom>
          <a:noFill/>
        </p:spPr>
        <p:txBody>
          <a:bodyPr wrap="square" rtlCol="0">
            <a:spAutoFit/>
          </a:bodyPr>
          <a:lstStyle/>
          <a:p>
            <a:r>
              <a:rPr lang="en-US" dirty="0"/>
              <a:t>Motor</a:t>
            </a:r>
          </a:p>
        </p:txBody>
      </p:sp>
      <p:cxnSp>
        <p:nvCxnSpPr>
          <p:cNvPr id="21" name="Straight Connector 20">
            <a:extLst>
              <a:ext uri="{FF2B5EF4-FFF2-40B4-BE49-F238E27FC236}">
                <a16:creationId xmlns:a16="http://schemas.microsoft.com/office/drawing/2014/main" id="{252A2FFF-5FCB-E438-5A2B-25A09F580DFB}"/>
              </a:ext>
            </a:extLst>
          </p:cNvPr>
          <p:cNvCxnSpPr/>
          <p:nvPr/>
        </p:nvCxnSpPr>
        <p:spPr>
          <a:xfrm>
            <a:off x="7292914" y="2599536"/>
            <a:ext cx="306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88FA33E-4B27-BCB7-4FBC-BA42D2C83682}"/>
              </a:ext>
            </a:extLst>
          </p:cNvPr>
          <p:cNvCxnSpPr/>
          <p:nvPr/>
        </p:nvCxnSpPr>
        <p:spPr>
          <a:xfrm rot="5400000" flipH="1" flipV="1">
            <a:off x="7274713" y="2050442"/>
            <a:ext cx="847288" cy="196970"/>
          </a:xfrm>
          <a:prstGeom prst="bentConnector3">
            <a:avLst>
              <a:gd name="adj1" fmla="val 69344"/>
            </a:avLst>
          </a:prstGeom>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51BEEBB-0283-6A4B-4003-38E0C1722114}"/>
              </a:ext>
            </a:extLst>
          </p:cNvPr>
          <p:cNvCxnSpPr>
            <a:endCxn id="14" idx="1"/>
          </p:cNvCxnSpPr>
          <p:nvPr/>
        </p:nvCxnSpPr>
        <p:spPr>
          <a:xfrm rot="16200000" flipH="1">
            <a:off x="7367255" y="2832153"/>
            <a:ext cx="662205" cy="1969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41B3CEB-14EE-6B08-D80F-1395D030704D}"/>
              </a:ext>
            </a:extLst>
          </p:cNvPr>
          <p:cNvCxnSpPr>
            <a:stCxn id="15" idx="3"/>
          </p:cNvCxnSpPr>
          <p:nvPr/>
        </p:nvCxnSpPr>
        <p:spPr>
          <a:xfrm>
            <a:off x="8702615" y="1935870"/>
            <a:ext cx="141257" cy="66366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CCC66072-847D-31F1-4CC4-6F4742FD1571}"/>
              </a:ext>
            </a:extLst>
          </p:cNvPr>
          <p:cNvCxnSpPr>
            <a:stCxn id="14" idx="3"/>
          </p:cNvCxnSpPr>
          <p:nvPr/>
        </p:nvCxnSpPr>
        <p:spPr>
          <a:xfrm flipV="1">
            <a:off x="8702615" y="2572571"/>
            <a:ext cx="141257" cy="68917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7D2FCE-1538-4A50-3EB5-DE6B3426BE3E}"/>
              </a:ext>
            </a:extLst>
          </p:cNvPr>
          <p:cNvCxnSpPr>
            <a:cxnSpLocks/>
          </p:cNvCxnSpPr>
          <p:nvPr/>
        </p:nvCxnSpPr>
        <p:spPr>
          <a:xfrm>
            <a:off x="8842616" y="2599535"/>
            <a:ext cx="157074"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0D3380-B688-6F90-6794-5299D1492DD3}"/>
              </a:ext>
            </a:extLst>
          </p:cNvPr>
          <p:cNvSpPr txBox="1"/>
          <p:nvPr/>
        </p:nvSpPr>
        <p:spPr>
          <a:xfrm>
            <a:off x="6706140" y="4001294"/>
            <a:ext cx="3956109" cy="646331"/>
          </a:xfrm>
          <a:prstGeom prst="rect">
            <a:avLst/>
          </a:prstGeom>
          <a:noFill/>
        </p:spPr>
        <p:txBody>
          <a:bodyPr wrap="square" rtlCol="0">
            <a:spAutoFit/>
          </a:bodyPr>
          <a:lstStyle/>
          <a:p>
            <a:r>
              <a:rPr lang="en-US" dirty="0"/>
              <a:t>Equivalent Logic Expression is </a:t>
            </a:r>
          </a:p>
          <a:p>
            <a:r>
              <a:rPr lang="en-US" dirty="0"/>
              <a:t>Bit1 and ( not (Bit3) or (Bit 5) ) and Bit21</a:t>
            </a:r>
          </a:p>
        </p:txBody>
      </p:sp>
      <p:cxnSp>
        <p:nvCxnSpPr>
          <p:cNvPr id="47" name="Straight Arrow Connector 46">
            <a:extLst>
              <a:ext uri="{FF2B5EF4-FFF2-40B4-BE49-F238E27FC236}">
                <a16:creationId xmlns:a16="http://schemas.microsoft.com/office/drawing/2014/main" id="{8ED2C2EE-1362-4CF8-9057-40E78A8CA354}"/>
              </a:ext>
            </a:extLst>
          </p:cNvPr>
          <p:cNvCxnSpPr>
            <a:stCxn id="16" idx="3"/>
            <a:endCxn id="18" idx="2"/>
          </p:cNvCxnSpPr>
          <p:nvPr/>
        </p:nvCxnSpPr>
        <p:spPr>
          <a:xfrm>
            <a:off x="9904206" y="2572572"/>
            <a:ext cx="481998" cy="3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25D3E79-0D21-3203-8624-A7760C513FDB}"/>
              </a:ext>
            </a:extLst>
          </p:cNvPr>
          <p:cNvSpPr txBox="1"/>
          <p:nvPr/>
        </p:nvSpPr>
        <p:spPr>
          <a:xfrm>
            <a:off x="6581955" y="5158596"/>
            <a:ext cx="4321834" cy="646331"/>
          </a:xfrm>
          <a:prstGeom prst="rect">
            <a:avLst/>
          </a:prstGeom>
          <a:noFill/>
        </p:spPr>
        <p:txBody>
          <a:bodyPr wrap="square" rtlCol="0">
            <a:spAutoFit/>
          </a:bodyPr>
          <a:lstStyle/>
          <a:p>
            <a:r>
              <a:rPr lang="en-US" dirty="0"/>
              <a:t>Equivalent S expression </a:t>
            </a:r>
          </a:p>
          <a:p>
            <a:r>
              <a:rPr lang="en-US" dirty="0"/>
              <a:t>(and Bit1 (or (not Bit3) Bit5) Bit21)</a:t>
            </a:r>
          </a:p>
        </p:txBody>
      </p:sp>
    </p:spTree>
    <p:extLst>
      <p:ext uri="{BB962C8B-B14F-4D97-AF65-F5344CB8AC3E}">
        <p14:creationId xmlns:p14="http://schemas.microsoft.com/office/powerpoint/2010/main" val="916440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8C4-2E33-C103-1BB9-8998D3E1D8A5}"/>
              </a:ext>
            </a:extLst>
          </p:cNvPr>
          <p:cNvSpPr>
            <a:spLocks noGrp="1"/>
          </p:cNvSpPr>
          <p:nvPr>
            <p:ph type="title"/>
          </p:nvPr>
        </p:nvSpPr>
        <p:spPr/>
        <p:txBody>
          <a:bodyPr>
            <a:normAutofit/>
          </a:bodyPr>
          <a:lstStyle/>
          <a:p>
            <a:r>
              <a:rPr lang="en-US" dirty="0"/>
              <a:t>Advantages of S Expressions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5" name="Content Placeholder 4">
            <a:extLst>
              <a:ext uri="{FF2B5EF4-FFF2-40B4-BE49-F238E27FC236}">
                <a16:creationId xmlns:a16="http://schemas.microsoft.com/office/drawing/2014/main" id="{C94E5CDF-10BB-4AFE-8516-21129D0F4D36}"/>
              </a:ext>
            </a:extLst>
          </p:cNvPr>
          <p:cNvSpPr>
            <a:spLocks noGrp="1"/>
          </p:cNvSpPr>
          <p:nvPr>
            <p:ph idx="1"/>
          </p:nvPr>
        </p:nvSpPr>
        <p:spPr/>
        <p:txBody>
          <a:bodyPr/>
          <a:lstStyle/>
          <a:p>
            <a:r>
              <a:rPr lang="en-US" dirty="0"/>
              <a:t>The advantages of s expressions are as follows:</a:t>
            </a:r>
          </a:p>
          <a:p>
            <a:pPr lvl="1"/>
            <a:r>
              <a:rPr lang="en-US" dirty="0"/>
              <a:t>S expressions are much easier to parse as s expression do not have operator precedence.</a:t>
            </a:r>
          </a:p>
          <a:p>
            <a:pPr lvl="1"/>
            <a:r>
              <a:rPr lang="en-US" dirty="0"/>
              <a:t>S expressions can be expanded so that complete programs can be written in s expression.</a:t>
            </a:r>
          </a:p>
          <a:p>
            <a:pPr lvl="1"/>
            <a:r>
              <a:rPr lang="en-US" dirty="0"/>
              <a:t>Complex programs can be written in s expressions as demonstrated by Lisp and </a:t>
            </a:r>
            <a:r>
              <a:rPr lang="en-US" i="0" dirty="0">
                <a:effectLst/>
                <a:latin typeface="Söhne"/>
              </a:rPr>
              <a:t>Clojure</a:t>
            </a:r>
            <a:r>
              <a:rPr lang="en-US" dirty="0"/>
              <a:t>.</a:t>
            </a:r>
          </a:p>
          <a:p>
            <a:r>
              <a:rPr lang="en-US" dirty="0"/>
              <a:t>The disadvantage of s expressions is the miss match of the </a:t>
            </a:r>
            <a:r>
              <a:rPr lang="en-US" dirty="0" err="1"/>
              <a:t>parens</a:t>
            </a:r>
            <a:r>
              <a:rPr lang="en-US" dirty="0"/>
              <a:t> in complicated expressions.</a:t>
            </a:r>
          </a:p>
          <a:p>
            <a:pPr lvl="1"/>
            <a:r>
              <a:rPr lang="en-US" dirty="0"/>
              <a:t>There are CFL auxiliary functions to reduce this complexity.</a:t>
            </a:r>
          </a:p>
        </p:txBody>
      </p:sp>
    </p:spTree>
    <p:extLst>
      <p:ext uri="{BB962C8B-B14F-4D97-AF65-F5344CB8AC3E}">
        <p14:creationId xmlns:p14="http://schemas.microsoft.com/office/powerpoint/2010/main" val="25935965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B35D-EC5E-9965-11D4-8DC2BF9C6E1E}"/>
              </a:ext>
            </a:extLst>
          </p:cNvPr>
          <p:cNvSpPr>
            <a:spLocks noGrp="1"/>
          </p:cNvSpPr>
          <p:nvPr>
            <p:ph type="title"/>
          </p:nvPr>
        </p:nvSpPr>
        <p:spPr/>
        <p:txBody>
          <a:bodyPr/>
          <a:lstStyle/>
          <a:p>
            <a:r>
              <a:rPr lang="en-US" dirty="0"/>
              <a:t>S Expression Arrays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5" name="Content Placeholder 4">
            <a:extLst>
              <a:ext uri="{FF2B5EF4-FFF2-40B4-BE49-F238E27FC236}">
                <a16:creationId xmlns:a16="http://schemas.microsoft.com/office/drawing/2014/main" id="{15CB19CD-F2A2-F4B2-FD29-3F6A4BFD37D9}"/>
              </a:ext>
            </a:extLst>
          </p:cNvPr>
          <p:cNvSpPr>
            <a:spLocks noGrp="1"/>
          </p:cNvSpPr>
          <p:nvPr>
            <p:ph idx="1"/>
          </p:nvPr>
        </p:nvSpPr>
        <p:spPr/>
        <p:txBody>
          <a:bodyPr/>
          <a:lstStyle/>
          <a:p>
            <a:r>
              <a:rPr lang="en-US" dirty="0"/>
              <a:t>The next section will describe the syntax of the CFL s expressions.</a:t>
            </a:r>
          </a:p>
          <a:p>
            <a:pPr lvl="1"/>
            <a:r>
              <a:rPr lang="en-US" dirty="0"/>
              <a:t>The form of the CFL s expression is shown below:</a:t>
            </a:r>
          </a:p>
          <a:p>
            <a:pPr lvl="2"/>
            <a:r>
              <a:rPr lang="en-US" dirty="0"/>
              <a:t>( function , parameter,  …., parameter )</a:t>
            </a:r>
          </a:p>
          <a:p>
            <a:pPr lvl="2"/>
            <a:r>
              <a:rPr lang="en-US" dirty="0"/>
              <a:t>Where parameter is of three variants</a:t>
            </a:r>
          </a:p>
          <a:p>
            <a:pPr lvl="3"/>
            <a:r>
              <a:rPr lang="en-US" dirty="0"/>
              <a:t>Scalar value depending on the array type</a:t>
            </a:r>
          </a:p>
          <a:p>
            <a:pPr lvl="4"/>
            <a:r>
              <a:rPr lang="en-US" dirty="0"/>
              <a:t>For bit array -- bool</a:t>
            </a:r>
          </a:p>
          <a:p>
            <a:pPr lvl="4"/>
            <a:r>
              <a:rPr lang="en-US" dirty="0"/>
              <a:t>For 16-bit array -- int16_t</a:t>
            </a:r>
          </a:p>
          <a:p>
            <a:pPr lvl="4"/>
            <a:r>
              <a:rPr lang="en-US" dirty="0"/>
              <a:t>For 32-float array – float</a:t>
            </a:r>
          </a:p>
          <a:p>
            <a:pPr lvl="3"/>
            <a:r>
              <a:rPr lang="en-US" dirty="0"/>
              <a:t>Value in a buffer array</a:t>
            </a:r>
          </a:p>
          <a:p>
            <a:pPr lvl="4"/>
            <a:r>
              <a:rPr lang="en-US" dirty="0"/>
              <a:t>Designated by @xxx</a:t>
            </a:r>
          </a:p>
          <a:p>
            <a:pPr lvl="4"/>
            <a:r>
              <a:rPr lang="en-US" dirty="0"/>
              <a:t>Where xxx is an integer position in the array</a:t>
            </a:r>
          </a:p>
          <a:p>
            <a:pPr lvl="4"/>
            <a:r>
              <a:rPr lang="en-US" dirty="0"/>
              <a:t>The value of xxx must not exceed the buffer length</a:t>
            </a:r>
          </a:p>
          <a:p>
            <a:pPr lvl="3"/>
            <a:r>
              <a:rPr lang="en-US" dirty="0"/>
              <a:t>A valid s expression that produces a valid scalar value</a:t>
            </a:r>
          </a:p>
        </p:txBody>
      </p:sp>
    </p:spTree>
    <p:extLst>
      <p:ext uri="{BB962C8B-B14F-4D97-AF65-F5344CB8AC3E}">
        <p14:creationId xmlns:p14="http://schemas.microsoft.com/office/powerpoint/2010/main" val="3191943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0666-6E35-A478-276A-8EE23E586A5E}"/>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046176C9-D4CD-E494-080B-9094E7A49314}"/>
              </a:ext>
            </a:extLst>
          </p:cNvPr>
          <p:cNvSpPr>
            <a:spLocks noGrp="1"/>
          </p:cNvSpPr>
          <p:nvPr>
            <p:ph idx="1"/>
          </p:nvPr>
        </p:nvSpPr>
        <p:spPr/>
        <p:txBody>
          <a:bodyPr>
            <a:normAutofit fontScale="92500" lnSpcReduction="10000"/>
          </a:bodyPr>
          <a:lstStyle/>
          <a:p>
            <a:r>
              <a:rPr lang="en-US" dirty="0"/>
              <a:t>The solution to both problems is to define a sequence engine with enhanced properties.  The UML for a sequence engine is show in </a:t>
            </a:r>
            <a:r>
              <a:rPr lang="en-US" dirty="0">
                <a:hlinkClick r:id="rId4"/>
              </a:rPr>
              <a:t>the following link</a:t>
            </a:r>
            <a:r>
              <a:rPr lang="en-US" dirty="0"/>
              <a:t>.  </a:t>
            </a:r>
          </a:p>
          <a:p>
            <a:r>
              <a:rPr lang="en-US" dirty="0"/>
              <a:t>A traditional sequence engine executes steps consecutively until the sequence is complete.  The enhanced property of the sequence engine is to include the following enhancements.</a:t>
            </a:r>
          </a:p>
          <a:p>
            <a:pPr lvl="1"/>
            <a:r>
              <a:rPr lang="en-US" dirty="0"/>
              <a:t>The sequence engine will receive events and distribute events to all sequences that are active.</a:t>
            </a:r>
          </a:p>
          <a:p>
            <a:pPr lvl="1"/>
            <a:r>
              <a:rPr lang="en-US" dirty="0"/>
              <a:t>For each sequence events are sent to each step.  </a:t>
            </a:r>
          </a:p>
          <a:p>
            <a:pPr lvl="1"/>
            <a:r>
              <a:rPr lang="en-US" dirty="0"/>
              <a:t>Each step will return an event code that will affect the event processing for the sequence.</a:t>
            </a:r>
          </a:p>
          <a:p>
            <a:pPr lvl="1"/>
            <a:r>
              <a:rPr lang="en-US" dirty="0"/>
              <a:t>Based upon the event code, the step will be active or become inactive.</a:t>
            </a:r>
          </a:p>
          <a:p>
            <a:pPr lvl="1"/>
            <a:r>
              <a:rPr lang="en-US" dirty="0"/>
              <a:t>Also, the return code can affect the sequence engine as described on the next page.</a:t>
            </a:r>
          </a:p>
          <a:p>
            <a:pPr lvl="1"/>
            <a:endParaRPr lang="en-US" dirty="0"/>
          </a:p>
        </p:txBody>
      </p:sp>
    </p:spTree>
    <p:extLst>
      <p:ext uri="{BB962C8B-B14F-4D97-AF65-F5344CB8AC3E}">
        <p14:creationId xmlns:p14="http://schemas.microsoft.com/office/powerpoint/2010/main" val="15337774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D0CF-AD55-5E3C-1591-5BB9E08F517A}"/>
              </a:ext>
            </a:extLst>
          </p:cNvPr>
          <p:cNvSpPr>
            <a:spLocks noGrp="1"/>
          </p:cNvSpPr>
          <p:nvPr>
            <p:ph type="title"/>
          </p:nvPr>
        </p:nvSpPr>
        <p:spPr/>
        <p:txBody>
          <a:bodyPr/>
          <a:lstStyle/>
          <a:p>
            <a:r>
              <a:rPr lang="en-US" dirty="0"/>
              <a:t>S Expression Arrays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CFDC5EBC-B400-F6D3-0FD0-50AC484B7569}"/>
              </a:ext>
            </a:extLst>
          </p:cNvPr>
          <p:cNvSpPr>
            <a:spLocks noGrp="1"/>
          </p:cNvSpPr>
          <p:nvPr>
            <p:ph idx="1"/>
          </p:nvPr>
        </p:nvSpPr>
        <p:spPr/>
        <p:txBody>
          <a:bodyPr/>
          <a:lstStyle/>
          <a:p>
            <a:r>
              <a:rPr lang="en-US" dirty="0"/>
              <a:t>S expressions are not complete CFL.  </a:t>
            </a:r>
          </a:p>
          <a:p>
            <a:r>
              <a:rPr lang="en-US" dirty="0"/>
              <a:t>Rather s expressions are used for two purposes:</a:t>
            </a:r>
          </a:p>
          <a:p>
            <a:pPr lvl="1"/>
            <a:r>
              <a:rPr lang="en-US" dirty="0"/>
              <a:t>Generate a value for an array assignment.</a:t>
            </a:r>
          </a:p>
          <a:p>
            <a:pPr lvl="1"/>
            <a:r>
              <a:rPr lang="en-US" dirty="0"/>
              <a:t>Provide a Boolean result which is used for CFL functions such as</a:t>
            </a:r>
          </a:p>
          <a:p>
            <a:pPr lvl="2"/>
            <a:r>
              <a:rPr lang="en-US" dirty="0"/>
              <a:t>Wait</a:t>
            </a:r>
          </a:p>
          <a:p>
            <a:pPr lvl="2"/>
            <a:r>
              <a:rPr lang="en-US" dirty="0"/>
              <a:t>Verify</a:t>
            </a:r>
          </a:p>
        </p:txBody>
      </p:sp>
    </p:spTree>
    <p:extLst>
      <p:ext uri="{BB962C8B-B14F-4D97-AF65-F5344CB8AC3E}">
        <p14:creationId xmlns:p14="http://schemas.microsoft.com/office/powerpoint/2010/main" val="37695439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F2B4-4A99-8F7B-345B-1FB3D0610772}"/>
              </a:ext>
            </a:extLst>
          </p:cNvPr>
          <p:cNvSpPr>
            <a:spLocks noGrp="1"/>
          </p:cNvSpPr>
          <p:nvPr>
            <p:ph type="title"/>
          </p:nvPr>
        </p:nvSpPr>
        <p:spPr/>
        <p:txBody>
          <a:bodyPr/>
          <a:lstStyle/>
          <a:p>
            <a:r>
              <a:rPr lang="en-US" dirty="0"/>
              <a:t>Implementation of S expression</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BB01E2D-12A6-F2A0-341C-65978166BBE4}"/>
              </a:ext>
            </a:extLst>
          </p:cNvPr>
          <p:cNvSpPr>
            <a:spLocks noGrp="1"/>
          </p:cNvSpPr>
          <p:nvPr>
            <p:ph sz="half" idx="1"/>
          </p:nvPr>
        </p:nvSpPr>
        <p:spPr/>
        <p:txBody>
          <a:bodyPr>
            <a:normAutofit fontScale="92500" lnSpcReduction="20000"/>
          </a:bodyPr>
          <a:lstStyle/>
          <a:p>
            <a:r>
              <a:rPr lang="en-US" dirty="0"/>
              <a:t>Convention s expressions are implemented in the manner of Lisp as a form of linked lists.</a:t>
            </a:r>
          </a:p>
          <a:p>
            <a:r>
              <a:rPr lang="en-US" dirty="0"/>
              <a:t>For Lisp s expressions are constructed from “cons cells” as shown in the figure on the right.</a:t>
            </a:r>
          </a:p>
          <a:p>
            <a:r>
              <a:rPr lang="en-US" dirty="0"/>
              <a:t>s expression link lists are usually dynamic memory.</a:t>
            </a:r>
          </a:p>
          <a:p>
            <a:r>
              <a:rPr lang="en-US" dirty="0"/>
              <a:t>There is two sources of memory loss.  </a:t>
            </a:r>
          </a:p>
          <a:p>
            <a:pPr lvl="1"/>
            <a:r>
              <a:rPr lang="en-US" dirty="0"/>
              <a:t>One from overhead in the heap.</a:t>
            </a:r>
          </a:p>
          <a:p>
            <a:pPr lvl="1"/>
            <a:r>
              <a:rPr lang="en-US" dirty="0"/>
              <a:t>Another from pointer over head into pointing to values.</a:t>
            </a:r>
          </a:p>
        </p:txBody>
      </p:sp>
      <p:sp>
        <p:nvSpPr>
          <p:cNvPr id="9" name="TextBox 8">
            <a:extLst>
              <a:ext uri="{FF2B5EF4-FFF2-40B4-BE49-F238E27FC236}">
                <a16:creationId xmlns:a16="http://schemas.microsoft.com/office/drawing/2014/main" id="{970AA852-473D-7FC2-7408-6C4EFB0FBEC5}"/>
              </a:ext>
            </a:extLst>
          </p:cNvPr>
          <p:cNvSpPr txBox="1"/>
          <p:nvPr/>
        </p:nvSpPr>
        <p:spPr>
          <a:xfrm>
            <a:off x="6975304" y="3925375"/>
            <a:ext cx="515004" cy="369332"/>
          </a:xfrm>
          <a:prstGeom prst="rect">
            <a:avLst/>
          </a:prstGeom>
          <a:noFill/>
          <a:ln>
            <a:solidFill>
              <a:schemeClr val="tx1"/>
            </a:solidFill>
          </a:ln>
        </p:spPr>
        <p:txBody>
          <a:bodyPr wrap="square" rtlCol="0">
            <a:spAutoFit/>
          </a:bodyPr>
          <a:lstStyle/>
          <a:p>
            <a:r>
              <a:rPr lang="en-US" dirty="0"/>
              <a:t>Car</a:t>
            </a:r>
          </a:p>
        </p:txBody>
      </p:sp>
      <p:sp>
        <p:nvSpPr>
          <p:cNvPr id="10" name="TextBox 9">
            <a:extLst>
              <a:ext uri="{FF2B5EF4-FFF2-40B4-BE49-F238E27FC236}">
                <a16:creationId xmlns:a16="http://schemas.microsoft.com/office/drawing/2014/main" id="{21629943-508E-9F08-12D3-6D7CD9BAE22A}"/>
              </a:ext>
            </a:extLst>
          </p:cNvPr>
          <p:cNvSpPr txBox="1"/>
          <p:nvPr/>
        </p:nvSpPr>
        <p:spPr>
          <a:xfrm>
            <a:off x="7490307" y="3925374"/>
            <a:ext cx="515004" cy="369332"/>
          </a:xfrm>
          <a:prstGeom prst="rect">
            <a:avLst/>
          </a:prstGeom>
          <a:noFill/>
          <a:ln>
            <a:solidFill>
              <a:schemeClr val="tx1"/>
            </a:solidFill>
          </a:ln>
        </p:spPr>
        <p:txBody>
          <a:bodyPr wrap="square" rtlCol="0">
            <a:spAutoFit/>
          </a:bodyPr>
          <a:lstStyle/>
          <a:p>
            <a:r>
              <a:rPr lang="en-US" dirty="0" err="1"/>
              <a:t>Cdr</a:t>
            </a:r>
            <a:endParaRPr lang="en-US" dirty="0"/>
          </a:p>
        </p:txBody>
      </p:sp>
      <p:cxnSp>
        <p:nvCxnSpPr>
          <p:cNvPr id="12" name="Straight Arrow Connector 11">
            <a:extLst>
              <a:ext uri="{FF2B5EF4-FFF2-40B4-BE49-F238E27FC236}">
                <a16:creationId xmlns:a16="http://schemas.microsoft.com/office/drawing/2014/main" id="{FA7BC14B-72D9-F495-697B-FDA4ADD51392}"/>
              </a:ext>
            </a:extLst>
          </p:cNvPr>
          <p:cNvCxnSpPr>
            <a:cxnSpLocks/>
            <a:stCxn id="9" idx="2"/>
          </p:cNvCxnSpPr>
          <p:nvPr/>
        </p:nvCxnSpPr>
        <p:spPr>
          <a:xfrm>
            <a:off x="7232806" y="4294707"/>
            <a:ext cx="26544" cy="8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DBBD08-A477-5241-2B4D-88D8D9472359}"/>
              </a:ext>
            </a:extLst>
          </p:cNvPr>
          <p:cNvSpPr txBox="1"/>
          <p:nvPr/>
        </p:nvSpPr>
        <p:spPr>
          <a:xfrm>
            <a:off x="6632063" y="5149970"/>
            <a:ext cx="1254573" cy="369332"/>
          </a:xfrm>
          <a:prstGeom prst="rect">
            <a:avLst/>
          </a:prstGeom>
          <a:noFill/>
          <a:ln>
            <a:solidFill>
              <a:schemeClr val="tx1"/>
            </a:solidFill>
          </a:ln>
        </p:spPr>
        <p:txBody>
          <a:bodyPr wrap="square" rtlCol="0">
            <a:spAutoFit/>
          </a:bodyPr>
          <a:lstStyle/>
          <a:p>
            <a:r>
              <a:rPr lang="en-US" dirty="0"/>
              <a:t>Value</a:t>
            </a:r>
          </a:p>
        </p:txBody>
      </p:sp>
      <p:cxnSp>
        <p:nvCxnSpPr>
          <p:cNvPr id="15" name="Straight Arrow Connector 14">
            <a:extLst>
              <a:ext uri="{FF2B5EF4-FFF2-40B4-BE49-F238E27FC236}">
                <a16:creationId xmlns:a16="http://schemas.microsoft.com/office/drawing/2014/main" id="{D0FBAC0A-BAB0-8440-5406-3BC7AF41A49A}"/>
              </a:ext>
            </a:extLst>
          </p:cNvPr>
          <p:cNvCxnSpPr>
            <a:cxnSpLocks/>
            <a:stCxn id="10" idx="3"/>
          </p:cNvCxnSpPr>
          <p:nvPr/>
        </p:nvCxnSpPr>
        <p:spPr>
          <a:xfrm>
            <a:off x="8005311" y="4110040"/>
            <a:ext cx="1216327" cy="6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788A4D-CC8B-004B-902E-C4C1DF5AA217}"/>
              </a:ext>
            </a:extLst>
          </p:cNvPr>
          <p:cNvSpPr txBox="1"/>
          <p:nvPr/>
        </p:nvSpPr>
        <p:spPr>
          <a:xfrm>
            <a:off x="9221638" y="4001294"/>
            <a:ext cx="1966949" cy="646331"/>
          </a:xfrm>
          <a:prstGeom prst="rect">
            <a:avLst/>
          </a:prstGeom>
          <a:noFill/>
        </p:spPr>
        <p:txBody>
          <a:bodyPr wrap="none" rtlCol="0">
            <a:spAutoFit/>
          </a:bodyPr>
          <a:lstStyle/>
          <a:p>
            <a:r>
              <a:rPr lang="en-US" dirty="0"/>
              <a:t>Pointer to another </a:t>
            </a:r>
          </a:p>
          <a:p>
            <a:r>
              <a:rPr lang="en-US" dirty="0"/>
              <a:t>cons cell</a:t>
            </a:r>
          </a:p>
        </p:txBody>
      </p:sp>
      <p:sp>
        <p:nvSpPr>
          <p:cNvPr id="22" name="TextBox 21">
            <a:extLst>
              <a:ext uri="{FF2B5EF4-FFF2-40B4-BE49-F238E27FC236}">
                <a16:creationId xmlns:a16="http://schemas.microsoft.com/office/drawing/2014/main" id="{23C68CE7-CEA5-022E-6025-6151F40D01B9}"/>
              </a:ext>
            </a:extLst>
          </p:cNvPr>
          <p:cNvSpPr txBox="1"/>
          <p:nvPr/>
        </p:nvSpPr>
        <p:spPr>
          <a:xfrm>
            <a:off x="7747809" y="2134670"/>
            <a:ext cx="2786332" cy="1477328"/>
          </a:xfrm>
          <a:prstGeom prst="rect">
            <a:avLst/>
          </a:prstGeom>
          <a:noFill/>
        </p:spPr>
        <p:txBody>
          <a:bodyPr wrap="square" rtlCol="0">
            <a:spAutoFit/>
          </a:bodyPr>
          <a:lstStyle/>
          <a:p>
            <a:r>
              <a:rPr lang="en-US" dirty="0"/>
              <a:t>A cons cell consists of two pointers</a:t>
            </a:r>
          </a:p>
          <a:p>
            <a:r>
              <a:rPr lang="en-US" dirty="0"/>
              <a:t>Car points to a value</a:t>
            </a:r>
          </a:p>
          <a:p>
            <a:r>
              <a:rPr lang="en-US" dirty="0" err="1"/>
              <a:t>Cdr</a:t>
            </a:r>
            <a:r>
              <a:rPr lang="en-US" dirty="0"/>
              <a:t> points to another cons cell</a:t>
            </a:r>
          </a:p>
        </p:txBody>
      </p:sp>
    </p:spTree>
    <p:extLst>
      <p:ext uri="{BB962C8B-B14F-4D97-AF65-F5344CB8AC3E}">
        <p14:creationId xmlns:p14="http://schemas.microsoft.com/office/powerpoint/2010/main" val="29063992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A8EC-2841-7E4E-C446-53F5B120698E}"/>
              </a:ext>
            </a:extLst>
          </p:cNvPr>
          <p:cNvSpPr>
            <a:spLocks noGrp="1"/>
          </p:cNvSpPr>
          <p:nvPr>
            <p:ph type="title"/>
          </p:nvPr>
        </p:nvSpPr>
        <p:spPr/>
        <p:txBody>
          <a:bodyPr>
            <a:normAutofit fontScale="90000"/>
          </a:bodyPr>
          <a:lstStyle/>
          <a:p>
            <a:r>
              <a:rPr lang="en-US" dirty="0"/>
              <a:t>CFL S expressions support a stack-based approach</a:t>
            </a:r>
            <a:br>
              <a:rPr lang="en-US" dirty="0"/>
            </a:br>
            <a:r>
              <a:rPr lang="en-US" dirty="0">
                <a:hlinkClick r:id="rId2" action="ppaction://hlinksldjump"/>
              </a:rPr>
              <a:t>&lt;</a:t>
            </a:r>
            <a:r>
              <a:rPr lang="en-US" dirty="0">
                <a:hlinkClick r:id="rId3" action="ppaction://hlinksldjump"/>
              </a:rPr>
              <a:t>back&gt; </a:t>
            </a:r>
            <a:r>
              <a:rPr lang="en-US" dirty="0"/>
              <a:t>  </a:t>
            </a:r>
            <a:r>
              <a:rPr lang="en-US" dirty="0">
                <a:hlinkClick r:id="rId4" action="ppaction://hlinksldjump"/>
              </a:rPr>
              <a:t>&lt;next&gt;</a:t>
            </a:r>
            <a:endParaRPr lang="en-US" dirty="0"/>
          </a:p>
        </p:txBody>
      </p:sp>
      <p:sp>
        <p:nvSpPr>
          <p:cNvPr id="3" name="Content Placeholder 2">
            <a:extLst>
              <a:ext uri="{FF2B5EF4-FFF2-40B4-BE49-F238E27FC236}">
                <a16:creationId xmlns:a16="http://schemas.microsoft.com/office/drawing/2014/main" id="{1BC328A9-ECCF-70FC-481C-328C90624BC4}"/>
              </a:ext>
            </a:extLst>
          </p:cNvPr>
          <p:cNvSpPr>
            <a:spLocks noGrp="1"/>
          </p:cNvSpPr>
          <p:nvPr>
            <p:ph idx="1"/>
          </p:nvPr>
        </p:nvSpPr>
        <p:spPr/>
        <p:txBody>
          <a:bodyPr>
            <a:normAutofit fontScale="92500" lnSpcReduction="10000"/>
          </a:bodyPr>
          <a:lstStyle/>
          <a:p>
            <a:r>
              <a:rPr lang="en-US" dirty="0"/>
              <a:t>Instead, the CFL system stores s expressions as a linear structure and the evaluation of the s expressions as a stack-based approach.  The type of s expressions used by the CFL system allows this approach to be used.  One of the limitations is that s expressions only return one value. </a:t>
            </a:r>
          </a:p>
          <a:p>
            <a:r>
              <a:rPr lang="en-US" dirty="0"/>
              <a:t>The CFL assembler transforms the text s expression into the following array of variant records with a tag field.</a:t>
            </a:r>
          </a:p>
          <a:p>
            <a:pPr lvl="1"/>
            <a:r>
              <a:rPr lang="en-US" dirty="0"/>
              <a:t>The tag field identifies the variant.</a:t>
            </a:r>
          </a:p>
          <a:p>
            <a:pPr lvl="1"/>
            <a:r>
              <a:rPr lang="en-US" dirty="0"/>
              <a:t>The variant has the following possibilities</a:t>
            </a:r>
          </a:p>
          <a:p>
            <a:pPr lvl="2"/>
            <a:r>
              <a:rPr lang="en-US" dirty="0"/>
              <a:t>Function id expressed as an integer id</a:t>
            </a:r>
          </a:p>
          <a:p>
            <a:pPr lvl="2"/>
            <a:r>
              <a:rPr lang="en-US" dirty="0"/>
              <a:t>Buffer position expressed as an integer position</a:t>
            </a:r>
          </a:p>
          <a:p>
            <a:pPr lvl="2"/>
            <a:r>
              <a:rPr lang="en-US" dirty="0"/>
              <a:t>Value expressed as the type of buffer, i.e., Boolean, integer, float.</a:t>
            </a:r>
          </a:p>
          <a:p>
            <a:pPr lvl="2"/>
            <a:r>
              <a:rPr lang="en-US" dirty="0"/>
              <a:t>A fourth type is added which is the end of the s expression.</a:t>
            </a:r>
          </a:p>
          <a:p>
            <a:pPr lvl="1"/>
            <a:r>
              <a:rPr lang="en-US" dirty="0"/>
              <a:t>The CFL assembler checks for valid functions, literal values and buffer positions.</a:t>
            </a:r>
          </a:p>
          <a:p>
            <a:endParaRPr lang="en-US" dirty="0"/>
          </a:p>
        </p:txBody>
      </p:sp>
    </p:spTree>
    <p:extLst>
      <p:ext uri="{BB962C8B-B14F-4D97-AF65-F5344CB8AC3E}">
        <p14:creationId xmlns:p14="http://schemas.microsoft.com/office/powerpoint/2010/main" val="1325901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C1E7-0082-A25D-1C24-C263F4A0D0F2}"/>
              </a:ext>
            </a:extLst>
          </p:cNvPr>
          <p:cNvSpPr>
            <a:spLocks noGrp="1"/>
          </p:cNvSpPr>
          <p:nvPr>
            <p:ph type="title"/>
          </p:nvPr>
        </p:nvSpPr>
        <p:spPr/>
        <p:txBody>
          <a:bodyPr>
            <a:normAutofit/>
          </a:bodyPr>
          <a:lstStyle/>
          <a:p>
            <a:r>
              <a:rPr lang="en-US" dirty="0"/>
              <a:t>CFL S Expression run time engine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1CBC606C-B809-E241-2E75-0EE5EDE3B41F}"/>
              </a:ext>
            </a:extLst>
          </p:cNvPr>
          <p:cNvSpPr>
            <a:spLocks noGrp="1"/>
          </p:cNvSpPr>
          <p:nvPr>
            <p:ph sz="half" idx="1"/>
          </p:nvPr>
        </p:nvSpPr>
        <p:spPr/>
        <p:txBody>
          <a:bodyPr>
            <a:normAutofit fontScale="62500" lnSpcReduction="20000"/>
          </a:bodyPr>
          <a:lstStyle/>
          <a:p>
            <a:r>
              <a:rPr lang="en-US" dirty="0"/>
              <a:t>The figure to the right shows the components of the CFL s expression engine.</a:t>
            </a:r>
          </a:p>
          <a:p>
            <a:r>
              <a:rPr lang="en-US" dirty="0"/>
              <a:t>The CFL engine reads a CFL s expression stream and does the following functions:</a:t>
            </a:r>
          </a:p>
          <a:p>
            <a:pPr lvl="1"/>
            <a:r>
              <a:rPr lang="en-US" dirty="0"/>
              <a:t>Store literal values on the parameter stack.</a:t>
            </a:r>
          </a:p>
          <a:p>
            <a:pPr lvl="1"/>
            <a:r>
              <a:rPr lang="en-US" dirty="0"/>
              <a:t>For array positions, find the array value and store on parameter stack.</a:t>
            </a:r>
          </a:p>
          <a:p>
            <a:pPr lvl="1"/>
            <a:r>
              <a:rPr lang="en-US" dirty="0"/>
              <a:t>For operator values, store the operator and the current index on the parameter stack on the operator stack.</a:t>
            </a:r>
          </a:p>
          <a:p>
            <a:pPr lvl="1"/>
            <a:r>
              <a:rPr lang="en-US" dirty="0"/>
              <a:t>For fourth type which is the end of s express, op the operator stack and execute the operator and the parameter stack index.  Execute the function where the parameters are from the stack index to the end of the parameter stack.  The result is pushed on the parameter stack.</a:t>
            </a:r>
          </a:p>
          <a:p>
            <a:r>
              <a:rPr lang="en-US" dirty="0"/>
              <a:t>When the s expression ends, both the parameter stack and the operator stack are empty.</a:t>
            </a:r>
          </a:p>
          <a:p>
            <a:r>
              <a:rPr lang="en-US" dirty="0"/>
              <a:t>The last step is to push the final result on the parameter stack.</a:t>
            </a:r>
          </a:p>
        </p:txBody>
      </p:sp>
      <p:sp>
        <p:nvSpPr>
          <p:cNvPr id="6" name="TextBox 5">
            <a:extLst>
              <a:ext uri="{FF2B5EF4-FFF2-40B4-BE49-F238E27FC236}">
                <a16:creationId xmlns:a16="http://schemas.microsoft.com/office/drawing/2014/main" id="{21DE0695-C188-6B91-CC7B-299684D2FDFC}"/>
              </a:ext>
            </a:extLst>
          </p:cNvPr>
          <p:cNvSpPr txBox="1"/>
          <p:nvPr/>
        </p:nvSpPr>
        <p:spPr>
          <a:xfrm rot="5400000">
            <a:off x="6738975" y="3071540"/>
            <a:ext cx="1835028" cy="369332"/>
          </a:xfrm>
          <a:prstGeom prst="rect">
            <a:avLst/>
          </a:prstGeom>
          <a:noFill/>
          <a:ln>
            <a:solidFill>
              <a:schemeClr val="tx1"/>
            </a:solidFill>
          </a:ln>
        </p:spPr>
        <p:txBody>
          <a:bodyPr wrap="square" rtlCol="0">
            <a:spAutoFit/>
          </a:bodyPr>
          <a:lstStyle/>
          <a:p>
            <a:r>
              <a:rPr lang="en-US" dirty="0"/>
              <a:t>Parameter Stack</a:t>
            </a:r>
          </a:p>
        </p:txBody>
      </p:sp>
      <p:sp>
        <p:nvSpPr>
          <p:cNvPr id="7" name="TextBox 6">
            <a:extLst>
              <a:ext uri="{FF2B5EF4-FFF2-40B4-BE49-F238E27FC236}">
                <a16:creationId xmlns:a16="http://schemas.microsoft.com/office/drawing/2014/main" id="{F27721EA-6EAB-851C-93C6-BB00B7452640}"/>
              </a:ext>
            </a:extLst>
          </p:cNvPr>
          <p:cNvSpPr txBox="1"/>
          <p:nvPr/>
        </p:nvSpPr>
        <p:spPr>
          <a:xfrm rot="5400000">
            <a:off x="8090447" y="3071540"/>
            <a:ext cx="1835028" cy="369332"/>
          </a:xfrm>
          <a:prstGeom prst="rect">
            <a:avLst/>
          </a:prstGeom>
          <a:noFill/>
          <a:ln>
            <a:solidFill>
              <a:schemeClr val="tx1"/>
            </a:solidFill>
          </a:ln>
        </p:spPr>
        <p:txBody>
          <a:bodyPr wrap="square" rtlCol="0">
            <a:spAutoFit/>
          </a:bodyPr>
          <a:lstStyle/>
          <a:p>
            <a:r>
              <a:rPr lang="en-US" dirty="0"/>
              <a:t>Operator Stack</a:t>
            </a:r>
          </a:p>
        </p:txBody>
      </p:sp>
      <p:sp>
        <p:nvSpPr>
          <p:cNvPr id="8" name="TextBox 7">
            <a:extLst>
              <a:ext uri="{FF2B5EF4-FFF2-40B4-BE49-F238E27FC236}">
                <a16:creationId xmlns:a16="http://schemas.microsoft.com/office/drawing/2014/main" id="{6CC0D2C1-E8F8-4143-4512-2328964AC44C}"/>
              </a:ext>
            </a:extLst>
          </p:cNvPr>
          <p:cNvSpPr txBox="1"/>
          <p:nvPr/>
        </p:nvSpPr>
        <p:spPr>
          <a:xfrm>
            <a:off x="7471823" y="4746011"/>
            <a:ext cx="1924744" cy="369332"/>
          </a:xfrm>
          <a:prstGeom prst="rect">
            <a:avLst/>
          </a:prstGeom>
          <a:noFill/>
          <a:ln>
            <a:solidFill>
              <a:schemeClr val="tx1"/>
            </a:solidFill>
          </a:ln>
        </p:spPr>
        <p:txBody>
          <a:bodyPr wrap="square" rtlCol="0">
            <a:spAutoFit/>
          </a:bodyPr>
          <a:lstStyle/>
          <a:p>
            <a:r>
              <a:rPr lang="en-US" dirty="0"/>
              <a:t>CFL engine</a:t>
            </a:r>
          </a:p>
        </p:txBody>
      </p:sp>
      <p:sp>
        <p:nvSpPr>
          <p:cNvPr id="9" name="TextBox 8">
            <a:extLst>
              <a:ext uri="{FF2B5EF4-FFF2-40B4-BE49-F238E27FC236}">
                <a16:creationId xmlns:a16="http://schemas.microsoft.com/office/drawing/2014/main" id="{FEA4FD3A-49A7-A1E9-CDA7-5DF804188177}"/>
              </a:ext>
            </a:extLst>
          </p:cNvPr>
          <p:cNvSpPr txBox="1"/>
          <p:nvPr/>
        </p:nvSpPr>
        <p:spPr>
          <a:xfrm>
            <a:off x="7471823" y="5929193"/>
            <a:ext cx="2485462" cy="369332"/>
          </a:xfrm>
          <a:prstGeom prst="rect">
            <a:avLst/>
          </a:prstGeom>
          <a:noFill/>
          <a:ln>
            <a:solidFill>
              <a:schemeClr val="tx1"/>
            </a:solidFill>
          </a:ln>
        </p:spPr>
        <p:txBody>
          <a:bodyPr wrap="square" rtlCol="0">
            <a:spAutoFit/>
          </a:bodyPr>
          <a:lstStyle/>
          <a:p>
            <a:r>
              <a:rPr lang="en-US" dirty="0"/>
              <a:t>CFL S Expression  Stream</a:t>
            </a:r>
          </a:p>
        </p:txBody>
      </p:sp>
      <p:cxnSp>
        <p:nvCxnSpPr>
          <p:cNvPr id="13" name="Straight Arrow Connector 12">
            <a:extLst>
              <a:ext uri="{FF2B5EF4-FFF2-40B4-BE49-F238E27FC236}">
                <a16:creationId xmlns:a16="http://schemas.microsoft.com/office/drawing/2014/main" id="{0B07EB0E-C80F-4C54-3D6A-DE0349DCFF60}"/>
              </a:ext>
            </a:extLst>
          </p:cNvPr>
          <p:cNvCxnSpPr/>
          <p:nvPr/>
        </p:nvCxnSpPr>
        <p:spPr>
          <a:xfrm flipV="1">
            <a:off x="8024967" y="5115343"/>
            <a:ext cx="0" cy="81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283EF8-D354-BE85-072E-0AA34DE7BB97}"/>
              </a:ext>
            </a:extLst>
          </p:cNvPr>
          <p:cNvCxnSpPr>
            <a:stCxn id="6" idx="3"/>
          </p:cNvCxnSpPr>
          <p:nvPr/>
        </p:nvCxnSpPr>
        <p:spPr>
          <a:xfrm>
            <a:off x="7656489" y="4173720"/>
            <a:ext cx="0" cy="572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9D244F5-41AC-F6C2-371D-A037F541162B}"/>
              </a:ext>
            </a:extLst>
          </p:cNvPr>
          <p:cNvCxnSpPr/>
          <p:nvPr/>
        </p:nvCxnSpPr>
        <p:spPr>
          <a:xfrm>
            <a:off x="9007961" y="4173717"/>
            <a:ext cx="0" cy="5722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0A8F1B-1C76-5993-9E13-408838B1F00F}"/>
              </a:ext>
            </a:extLst>
          </p:cNvPr>
          <p:cNvSpPr txBox="1"/>
          <p:nvPr/>
        </p:nvSpPr>
        <p:spPr>
          <a:xfrm>
            <a:off x="9400791" y="2534123"/>
            <a:ext cx="1547952" cy="646331"/>
          </a:xfrm>
          <a:prstGeom prst="rect">
            <a:avLst/>
          </a:prstGeom>
          <a:noFill/>
        </p:spPr>
        <p:txBody>
          <a:bodyPr wrap="square" rtlCol="0">
            <a:spAutoFit/>
          </a:bodyPr>
          <a:lstStyle/>
          <a:p>
            <a:r>
              <a:rPr lang="en-US" dirty="0"/>
              <a:t>Operator Stack Entry</a:t>
            </a:r>
          </a:p>
        </p:txBody>
      </p:sp>
      <p:sp>
        <p:nvSpPr>
          <p:cNvPr id="18" name="TextBox 17">
            <a:extLst>
              <a:ext uri="{FF2B5EF4-FFF2-40B4-BE49-F238E27FC236}">
                <a16:creationId xmlns:a16="http://schemas.microsoft.com/office/drawing/2014/main" id="{0CE43998-4EE7-EF4D-8548-D9ADE377111D}"/>
              </a:ext>
            </a:extLst>
          </p:cNvPr>
          <p:cNvSpPr txBox="1"/>
          <p:nvPr/>
        </p:nvSpPr>
        <p:spPr>
          <a:xfrm>
            <a:off x="10188412" y="3593900"/>
            <a:ext cx="783917" cy="646331"/>
          </a:xfrm>
          <a:prstGeom prst="rect">
            <a:avLst/>
          </a:prstGeom>
          <a:noFill/>
          <a:ln>
            <a:solidFill>
              <a:schemeClr val="tx1"/>
            </a:solidFill>
          </a:ln>
        </p:spPr>
        <p:txBody>
          <a:bodyPr wrap="square" rtlCol="0">
            <a:spAutoFit/>
          </a:bodyPr>
          <a:lstStyle/>
          <a:p>
            <a:r>
              <a:rPr lang="en-US" dirty="0"/>
              <a:t>Stack </a:t>
            </a:r>
          </a:p>
          <a:p>
            <a:r>
              <a:rPr lang="en-US" dirty="0"/>
              <a:t>Start</a:t>
            </a:r>
          </a:p>
        </p:txBody>
      </p:sp>
      <p:sp>
        <p:nvSpPr>
          <p:cNvPr id="19" name="TextBox 18">
            <a:extLst>
              <a:ext uri="{FF2B5EF4-FFF2-40B4-BE49-F238E27FC236}">
                <a16:creationId xmlns:a16="http://schemas.microsoft.com/office/drawing/2014/main" id="{14E3CA2F-510E-ADEC-06D7-0D2EB332DCCD}"/>
              </a:ext>
            </a:extLst>
          </p:cNvPr>
          <p:cNvSpPr txBox="1"/>
          <p:nvPr/>
        </p:nvSpPr>
        <p:spPr>
          <a:xfrm>
            <a:off x="9513377" y="3593900"/>
            <a:ext cx="661390" cy="646331"/>
          </a:xfrm>
          <a:prstGeom prst="rect">
            <a:avLst/>
          </a:prstGeom>
          <a:noFill/>
          <a:ln>
            <a:solidFill>
              <a:schemeClr val="tx1"/>
            </a:solidFill>
          </a:ln>
        </p:spPr>
        <p:txBody>
          <a:bodyPr wrap="square" rtlCol="0">
            <a:spAutoFit/>
          </a:bodyPr>
          <a:lstStyle/>
          <a:p>
            <a:r>
              <a:rPr lang="en-US" dirty="0"/>
              <a:t>Op </a:t>
            </a:r>
          </a:p>
          <a:p>
            <a:r>
              <a:rPr lang="en-US" dirty="0"/>
              <a:t>Type</a:t>
            </a:r>
          </a:p>
        </p:txBody>
      </p:sp>
      <p:cxnSp>
        <p:nvCxnSpPr>
          <p:cNvPr id="21" name="Straight Arrow Connector 20">
            <a:extLst>
              <a:ext uri="{FF2B5EF4-FFF2-40B4-BE49-F238E27FC236}">
                <a16:creationId xmlns:a16="http://schemas.microsoft.com/office/drawing/2014/main" id="{5D3C60F5-2A10-9D06-A1D2-900E80E564F7}"/>
              </a:ext>
            </a:extLst>
          </p:cNvPr>
          <p:cNvCxnSpPr/>
          <p:nvPr/>
        </p:nvCxnSpPr>
        <p:spPr>
          <a:xfrm>
            <a:off x="9957285" y="3180454"/>
            <a:ext cx="0" cy="4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8031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C6F6F8-DF62-4B62-A22C-195102CA361C}"/>
              </a:ext>
            </a:extLst>
          </p:cNvPr>
          <p:cNvSpPr>
            <a:spLocks noGrp="1"/>
          </p:cNvSpPr>
          <p:nvPr>
            <p:ph type="title"/>
          </p:nvPr>
        </p:nvSpPr>
        <p:spPr/>
        <p:txBody>
          <a:bodyPr>
            <a:normAutofit/>
          </a:bodyPr>
          <a:lstStyle/>
          <a:p>
            <a:r>
              <a:rPr lang="en-US" dirty="0"/>
              <a:t>CFL Stack Approach Consumes Less RAM.</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7520EE69-B8C0-AC40-6564-CA263D186696}"/>
              </a:ext>
            </a:extLst>
          </p:cNvPr>
          <p:cNvSpPr>
            <a:spLocks noGrp="1"/>
          </p:cNvSpPr>
          <p:nvPr>
            <p:ph idx="1"/>
          </p:nvPr>
        </p:nvSpPr>
        <p:spPr/>
        <p:txBody>
          <a:bodyPr/>
          <a:lstStyle/>
          <a:p>
            <a:r>
              <a:rPr lang="en-US" dirty="0"/>
              <a:t>The CFL Stack based approach consumes no persistent RAM.  </a:t>
            </a:r>
          </a:p>
          <a:p>
            <a:r>
              <a:rPr lang="en-US" dirty="0"/>
              <a:t>The RAM that is need is dynamic memory need for the parameter and operator stack for the S Expression Engine.</a:t>
            </a:r>
          </a:p>
          <a:p>
            <a:r>
              <a:rPr lang="en-US" dirty="0"/>
              <a:t>The CFL assembler will make an estimate of the size of the parameter stack and the operator stack.  </a:t>
            </a:r>
          </a:p>
          <a:p>
            <a:pPr lvl="1"/>
            <a:r>
              <a:rPr lang="en-US" dirty="0"/>
              <a:t>This limits the amount of dynamic memory needed for CFL S Expression calculation.</a:t>
            </a:r>
          </a:p>
        </p:txBody>
      </p:sp>
    </p:spTree>
    <p:extLst>
      <p:ext uri="{BB962C8B-B14F-4D97-AF65-F5344CB8AC3E}">
        <p14:creationId xmlns:p14="http://schemas.microsoft.com/office/powerpoint/2010/main" val="41510261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5752-BD09-69CB-A426-199F4EAB445F}"/>
              </a:ext>
            </a:extLst>
          </p:cNvPr>
          <p:cNvSpPr>
            <a:spLocks noGrp="1"/>
          </p:cNvSpPr>
          <p:nvPr>
            <p:ph type="title"/>
          </p:nvPr>
        </p:nvSpPr>
        <p:spPr/>
        <p:txBody>
          <a:bodyPr/>
          <a:lstStyle/>
          <a:p>
            <a:r>
              <a:rPr lang="en-US" dirty="0"/>
              <a:t>Different S buffer Arrays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D2DA5CF-876F-1D0A-651C-A65255657FFD}"/>
              </a:ext>
            </a:extLst>
          </p:cNvPr>
          <p:cNvSpPr>
            <a:spLocks noGrp="1"/>
          </p:cNvSpPr>
          <p:nvPr>
            <p:ph idx="1"/>
          </p:nvPr>
        </p:nvSpPr>
        <p:spPr/>
        <p:txBody>
          <a:bodyPr/>
          <a:lstStyle/>
          <a:p>
            <a:r>
              <a:rPr lang="en-US" dirty="0"/>
              <a:t>Currently there are 3 valid CFL array types</a:t>
            </a:r>
          </a:p>
          <a:p>
            <a:pPr lvl="1"/>
            <a:r>
              <a:rPr lang="en-US" dirty="0"/>
              <a:t>The Boolean array type is </a:t>
            </a:r>
            <a:r>
              <a:rPr lang="en-US" dirty="0">
                <a:hlinkClick r:id="rId3" action="ppaction://hlinksldjump"/>
              </a:rPr>
              <a:t>discussed here</a:t>
            </a:r>
            <a:r>
              <a:rPr lang="en-US" dirty="0"/>
              <a:t>.</a:t>
            </a:r>
          </a:p>
          <a:p>
            <a:pPr lvl="1"/>
            <a:r>
              <a:rPr lang="en-US" dirty="0"/>
              <a:t>The 16-bit integer array helper functions are </a:t>
            </a:r>
            <a:r>
              <a:rPr lang="en-US" dirty="0">
                <a:hlinkClick r:id="rId4" action="ppaction://hlinksldjump"/>
              </a:rPr>
              <a:t>discussed here</a:t>
            </a:r>
            <a:r>
              <a:rPr lang="en-US" dirty="0"/>
              <a:t>.</a:t>
            </a:r>
          </a:p>
          <a:p>
            <a:pPr lvl="1"/>
            <a:r>
              <a:rPr lang="en-US" dirty="0"/>
              <a:t>The 32-bit float array helper functions are </a:t>
            </a:r>
            <a:r>
              <a:rPr lang="en-US" dirty="0">
                <a:hlinkClick r:id="rId5" action="ppaction://hlinksldjump"/>
              </a:rPr>
              <a:t>discussed here</a:t>
            </a:r>
            <a:r>
              <a:rPr lang="en-US" dirty="0"/>
              <a:t>.</a:t>
            </a:r>
          </a:p>
        </p:txBody>
      </p:sp>
    </p:spTree>
    <p:extLst>
      <p:ext uri="{BB962C8B-B14F-4D97-AF65-F5344CB8AC3E}">
        <p14:creationId xmlns:p14="http://schemas.microsoft.com/office/powerpoint/2010/main" val="18933929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4BE-DB97-1A7A-7A0E-A47528357BFC}"/>
              </a:ext>
            </a:extLst>
          </p:cNvPr>
          <p:cNvSpPr>
            <a:spLocks noGrp="1"/>
          </p:cNvSpPr>
          <p:nvPr>
            <p:ph type="title"/>
          </p:nvPr>
        </p:nvSpPr>
        <p:spPr/>
        <p:txBody>
          <a:bodyPr>
            <a:normAutofit/>
          </a:bodyPr>
          <a:lstStyle/>
          <a:p>
            <a:r>
              <a:rPr lang="en-US" dirty="0"/>
              <a:t>Boolean Array Maps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E842785-CF22-8A34-B3DF-3C86C5C67770}"/>
              </a:ext>
            </a:extLst>
          </p:cNvPr>
          <p:cNvSpPr>
            <a:spLocks noGrp="1"/>
          </p:cNvSpPr>
          <p:nvPr>
            <p:ph idx="1"/>
          </p:nvPr>
        </p:nvSpPr>
        <p:spPr/>
        <p:txBody>
          <a:bodyPr/>
          <a:lstStyle/>
          <a:p>
            <a:r>
              <a:rPr lang="en-US" dirty="0"/>
              <a:t>The CFL system supports user defined Boolean arrays.</a:t>
            </a:r>
          </a:p>
          <a:p>
            <a:r>
              <a:rPr lang="en-US" dirty="0"/>
              <a:t>The CFL statement for Boolean Arrays can be divided as follow:</a:t>
            </a:r>
          </a:p>
          <a:p>
            <a:pPr lvl="1"/>
            <a:r>
              <a:rPr lang="en-US" dirty="0"/>
              <a:t>Boolean Array definition and manipulation and are </a:t>
            </a:r>
            <a:r>
              <a:rPr lang="en-US" dirty="0">
                <a:hlinkClick r:id="rId3" action="ppaction://hlinksldjump"/>
              </a:rPr>
              <a:t>specified here</a:t>
            </a:r>
            <a:r>
              <a:rPr lang="en-US" dirty="0"/>
              <a:t>.</a:t>
            </a:r>
          </a:p>
          <a:p>
            <a:pPr lvl="1"/>
            <a:r>
              <a:rPr lang="en-US" dirty="0"/>
              <a:t>S expression generation and are </a:t>
            </a:r>
            <a:r>
              <a:rPr lang="en-US" dirty="0">
                <a:hlinkClick r:id="rId4" action="ppaction://hlinksldjump"/>
              </a:rPr>
              <a:t>specified here</a:t>
            </a:r>
            <a:r>
              <a:rPr lang="en-US" dirty="0"/>
              <a:t>.</a:t>
            </a:r>
          </a:p>
          <a:p>
            <a:pPr lvl="1"/>
            <a:r>
              <a:rPr lang="en-US" dirty="0"/>
              <a:t>S expression helper functions and are </a:t>
            </a:r>
            <a:r>
              <a:rPr lang="en-US" dirty="0">
                <a:hlinkClick r:id="rId5" action="ppaction://hlinksldjump"/>
              </a:rPr>
              <a:t>specified here</a:t>
            </a:r>
            <a:r>
              <a:rPr lang="en-US" dirty="0"/>
              <a:t>.</a:t>
            </a:r>
          </a:p>
          <a:p>
            <a:r>
              <a:rPr lang="en-US" dirty="0"/>
              <a:t>Before s expressions can be defined the Boolean buffers need to be defined.</a:t>
            </a:r>
          </a:p>
          <a:p>
            <a:r>
              <a:rPr lang="en-US" dirty="0"/>
              <a:t>And similarly, before the S expression helper function can be used, the Boolean Arrays and the s expressions must be defined.</a:t>
            </a:r>
          </a:p>
          <a:p>
            <a:endParaRPr lang="en-US" dirty="0"/>
          </a:p>
          <a:p>
            <a:endParaRPr lang="en-US" dirty="0"/>
          </a:p>
        </p:txBody>
      </p:sp>
    </p:spTree>
    <p:extLst>
      <p:ext uri="{BB962C8B-B14F-4D97-AF65-F5344CB8AC3E}">
        <p14:creationId xmlns:p14="http://schemas.microsoft.com/office/powerpoint/2010/main" val="30718247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BC6-5920-E2A2-E7EE-E7CC526171E1}"/>
              </a:ext>
            </a:extLst>
          </p:cNvPr>
          <p:cNvSpPr>
            <a:spLocks noGrp="1"/>
          </p:cNvSpPr>
          <p:nvPr>
            <p:ph type="title"/>
          </p:nvPr>
        </p:nvSpPr>
        <p:spPr/>
        <p:txBody>
          <a:bodyPr/>
          <a:lstStyle/>
          <a:p>
            <a:r>
              <a:rPr lang="en-US" dirty="0"/>
              <a:t>Boolean Array Definition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53415C1-2B19-4528-B393-AD8181FF0DA8}"/>
              </a:ext>
            </a:extLst>
          </p:cNvPr>
          <p:cNvSpPr>
            <a:spLocks noGrp="1"/>
          </p:cNvSpPr>
          <p:nvPr>
            <p:ph idx="1"/>
          </p:nvPr>
        </p:nvSpPr>
        <p:spPr/>
        <p:txBody>
          <a:bodyPr>
            <a:normAutofit/>
          </a:bodyPr>
          <a:lstStyle/>
          <a:p>
            <a:r>
              <a:rPr lang="en-US" dirty="0"/>
              <a:t>The following functions are used to define and manipulate Boolean Arrays:</a:t>
            </a:r>
          </a:p>
          <a:p>
            <a:pPr lvl="1"/>
            <a:r>
              <a:rPr lang="en-US" sz="1500" b="0" dirty="0" err="1">
                <a:effectLst/>
                <a:latin typeface="Consolas" panose="020B0609020204030204" pitchFamily="49" charset="0"/>
              </a:rPr>
              <a:t>define_bit_map</a:t>
            </a:r>
            <a:r>
              <a:rPr lang="en-US" sz="1500" dirty="0">
                <a:latin typeface="Consolas" panose="020B0609020204030204" pitchFamily="49" charset="0"/>
              </a:rPr>
              <a:t> is </a:t>
            </a:r>
            <a:r>
              <a:rPr lang="en-US" sz="1500" dirty="0">
                <a:latin typeface="Consolas" panose="020B0609020204030204" pitchFamily="49" charset="0"/>
                <a:hlinkClick r:id="rId3" action="ppaction://hlinksldjump"/>
              </a:rPr>
              <a:t>defined here</a:t>
            </a:r>
            <a:r>
              <a:rPr lang="en-US" sz="1500" dirty="0">
                <a:latin typeface="Consolas" panose="020B0609020204030204" pitchFamily="49" charset="0"/>
              </a:rPr>
              <a:t>.</a:t>
            </a:r>
            <a:endParaRPr lang="en-US" sz="1500" b="0" dirty="0">
              <a:effectLst/>
              <a:latin typeface="Consolas" panose="020B0609020204030204" pitchFamily="49" charset="0"/>
            </a:endParaRPr>
          </a:p>
          <a:p>
            <a:pPr lvl="1"/>
            <a:r>
              <a:rPr lang="en-US" sz="1500" b="0" dirty="0" err="1">
                <a:effectLst/>
                <a:latin typeface="Consolas" panose="020B0609020204030204" pitchFamily="49" charset="0"/>
              </a:rPr>
              <a:t>dump_bit_map_buffer</a:t>
            </a:r>
            <a:r>
              <a:rPr lang="en-US" sz="1500" dirty="0">
                <a:latin typeface="Consolas" panose="020B0609020204030204" pitchFamily="49" charset="0"/>
              </a:rPr>
              <a:t> is </a:t>
            </a:r>
            <a:r>
              <a:rPr lang="en-US" sz="1500" dirty="0">
                <a:latin typeface="Consolas" panose="020B0609020204030204" pitchFamily="49" charset="0"/>
                <a:hlinkClick r:id="rId3" action="ppaction://hlinksldjump"/>
              </a:rPr>
              <a:t>defined here</a:t>
            </a:r>
            <a:r>
              <a:rPr lang="en-US" sz="1500" dirty="0">
                <a:latin typeface="Consolas" panose="020B0609020204030204" pitchFamily="49" charset="0"/>
              </a:rPr>
              <a:t>.</a:t>
            </a:r>
            <a:endParaRPr lang="en-US" sz="1500" b="0" dirty="0">
              <a:effectLst/>
              <a:latin typeface="Consolas" panose="020B0609020204030204" pitchFamily="49" charset="0"/>
            </a:endParaRPr>
          </a:p>
          <a:p>
            <a:pPr lvl="1"/>
            <a:r>
              <a:rPr lang="en-US" sz="1500" b="0" dirty="0" err="1">
                <a:effectLst/>
                <a:latin typeface="Consolas" panose="020B0609020204030204" pitchFamily="49" charset="0"/>
              </a:rPr>
              <a:t>clear_bit_map</a:t>
            </a:r>
            <a:r>
              <a:rPr lang="en-US" sz="1500" b="0" dirty="0">
                <a:effectLst/>
                <a:latin typeface="Consolas" panose="020B0609020204030204" pitchFamily="49" charset="0"/>
              </a:rPr>
              <a:t> is </a:t>
            </a:r>
            <a:r>
              <a:rPr lang="en-US" sz="1500" b="0" dirty="0">
                <a:effectLst/>
                <a:latin typeface="Consolas" panose="020B0609020204030204" pitchFamily="49" charset="0"/>
                <a:hlinkClick r:id="rId4" action="ppaction://hlinksldjump"/>
              </a:rPr>
              <a:t>defined here</a:t>
            </a:r>
            <a:r>
              <a:rPr lang="en-US" sz="1500" b="0" dirty="0">
                <a:effectLst/>
                <a:latin typeface="Consolas" panose="020B0609020204030204" pitchFamily="49" charset="0"/>
              </a:rPr>
              <a:t>.</a:t>
            </a:r>
          </a:p>
          <a:p>
            <a:pPr lvl="1"/>
            <a:r>
              <a:rPr lang="en-US" sz="1500" b="0" dirty="0" err="1">
                <a:effectLst/>
                <a:latin typeface="Consolas" panose="020B0609020204030204" pitchFamily="49" charset="0"/>
              </a:rPr>
              <a:t>cp_buffer</a:t>
            </a:r>
            <a:r>
              <a:rPr lang="en-US" sz="1500" b="0" dirty="0">
                <a:effectLst/>
                <a:latin typeface="Consolas" panose="020B0609020204030204" pitchFamily="49" charset="0"/>
              </a:rPr>
              <a:t> is </a:t>
            </a:r>
            <a:r>
              <a:rPr lang="en-US" sz="1500" b="0" dirty="0">
                <a:effectLst/>
                <a:latin typeface="Consolas" panose="020B0609020204030204" pitchFamily="49" charset="0"/>
                <a:hlinkClick r:id="rId5" action="ppaction://hlinksldjump"/>
              </a:rPr>
              <a:t>defined here</a:t>
            </a:r>
            <a:r>
              <a:rPr lang="en-US" sz="1500" b="0" dirty="0">
                <a:effectLst/>
                <a:latin typeface="Consolas" panose="020B0609020204030204" pitchFamily="49" charset="0"/>
              </a:rPr>
              <a:t>.</a:t>
            </a:r>
          </a:p>
          <a:p>
            <a:pPr lvl="1"/>
            <a:r>
              <a:rPr lang="en-US" sz="1500" dirty="0">
                <a:latin typeface="Consolas" panose="020B0609020204030204" pitchFamily="49" charset="0"/>
              </a:rPr>
              <a:t>The functions listed below are </a:t>
            </a:r>
            <a:r>
              <a:rPr lang="en-US" sz="1500" dirty="0">
                <a:latin typeface="Consolas" panose="020B0609020204030204" pitchFamily="49" charset="0"/>
                <a:hlinkClick r:id="rId6" action="ppaction://hlinksldjump"/>
              </a:rPr>
              <a:t>defined here</a:t>
            </a:r>
            <a:r>
              <a:rPr lang="en-US" sz="1500" dirty="0">
                <a:latin typeface="Consolas" panose="020B0609020204030204" pitchFamily="49" charset="0"/>
              </a:rPr>
              <a:t>.</a:t>
            </a:r>
            <a:endParaRPr lang="en-US" sz="1500" b="0" dirty="0">
              <a:effectLst/>
              <a:latin typeface="Consolas" panose="020B0609020204030204" pitchFamily="49" charset="0"/>
            </a:endParaRPr>
          </a:p>
          <a:p>
            <a:pPr lvl="2"/>
            <a:r>
              <a:rPr lang="en-US" sz="1100" b="0" dirty="0" err="1">
                <a:effectLst/>
                <a:latin typeface="Consolas" panose="020B0609020204030204" pitchFamily="49" charset="0"/>
              </a:rPr>
              <a:t>and_bit_map_buffer</a:t>
            </a:r>
            <a:endParaRPr lang="en-US" sz="1100" b="0" dirty="0">
              <a:effectLst/>
              <a:latin typeface="Consolas" panose="020B0609020204030204" pitchFamily="49" charset="0"/>
            </a:endParaRPr>
          </a:p>
          <a:p>
            <a:pPr lvl="2"/>
            <a:r>
              <a:rPr lang="en-US" sz="1100" b="0" dirty="0" err="1">
                <a:effectLst/>
                <a:latin typeface="Consolas" panose="020B0609020204030204" pitchFamily="49" charset="0"/>
              </a:rPr>
              <a:t>or_bit_map_buffer</a:t>
            </a:r>
            <a:endParaRPr lang="en-US" sz="1100" b="0" dirty="0">
              <a:effectLst/>
              <a:latin typeface="Consolas" panose="020B0609020204030204" pitchFamily="49" charset="0"/>
            </a:endParaRPr>
          </a:p>
          <a:p>
            <a:pPr lvl="2"/>
            <a:r>
              <a:rPr lang="en-US" sz="1100" b="0" dirty="0" err="1">
                <a:effectLst/>
                <a:latin typeface="Consolas" panose="020B0609020204030204" pitchFamily="49" charset="0"/>
              </a:rPr>
              <a:t>xor_bit_map_buffer</a:t>
            </a:r>
            <a:endParaRPr lang="en-US" sz="1100" b="0" dirty="0">
              <a:effectLst/>
              <a:latin typeface="Consolas" panose="020B0609020204030204" pitchFamily="49" charset="0"/>
            </a:endParaRPr>
          </a:p>
          <a:p>
            <a:pPr lvl="2"/>
            <a:r>
              <a:rPr lang="en-US" sz="1100" b="0" dirty="0" err="1">
                <a:effectLst/>
                <a:latin typeface="Consolas" panose="020B0609020204030204" pitchFamily="49" charset="0"/>
              </a:rPr>
              <a:t>not_bit_map_buffer</a:t>
            </a:r>
            <a:endParaRPr lang="en-US" sz="1100" b="0" dirty="0">
              <a:effectLst/>
              <a:latin typeface="Consolas" panose="020B0609020204030204" pitchFamily="49" charset="0"/>
            </a:endParaRPr>
          </a:p>
          <a:p>
            <a:pPr lvl="1"/>
            <a:r>
              <a:rPr lang="en-US" sz="1500" b="0" dirty="0" err="1">
                <a:effectLst/>
                <a:latin typeface="Consolas" panose="020B0609020204030204" pitchFamily="49" charset="0"/>
              </a:rPr>
              <a:t>if_then_else_bit_map</a:t>
            </a:r>
            <a:r>
              <a:rPr lang="en-US" sz="1500" b="0" dirty="0">
                <a:effectLst/>
                <a:latin typeface="Consolas" panose="020B0609020204030204" pitchFamily="49" charset="0"/>
              </a:rPr>
              <a:t> is </a:t>
            </a:r>
            <a:r>
              <a:rPr lang="en-US" sz="1500" b="0" dirty="0">
                <a:effectLst/>
                <a:latin typeface="Consolas" panose="020B0609020204030204" pitchFamily="49" charset="0"/>
                <a:hlinkClick r:id="rId7" action="ppaction://hlinksldjump"/>
              </a:rPr>
              <a:t>defined here</a:t>
            </a:r>
            <a:r>
              <a:rPr lang="en-US" sz="1500" b="0" dirty="0">
                <a:effectLst/>
                <a:latin typeface="Consolas" panose="020B0609020204030204" pitchFamily="49" charset="0"/>
              </a:rPr>
              <a:t>. </a:t>
            </a:r>
          </a:p>
          <a:p>
            <a:pPr lvl="1"/>
            <a:r>
              <a:rPr lang="en-US" sz="1500" b="0" dirty="0" err="1">
                <a:effectLst/>
                <a:latin typeface="Consolas" panose="020B0609020204030204" pitchFamily="49" charset="0"/>
              </a:rPr>
              <a:t>shift_bit_map_buffer</a:t>
            </a:r>
            <a:r>
              <a:rPr lang="en-US" sz="1500" b="0" dirty="0">
                <a:effectLst/>
                <a:latin typeface="Consolas" panose="020B0609020204030204" pitchFamily="49" charset="0"/>
              </a:rPr>
              <a:t> is </a:t>
            </a:r>
            <a:r>
              <a:rPr lang="en-US" sz="1500" b="0" dirty="0">
                <a:effectLst/>
                <a:latin typeface="Consolas" panose="020B0609020204030204" pitchFamily="49" charset="0"/>
                <a:hlinkClick r:id="rId8" action="ppaction://hlinksldjump"/>
              </a:rPr>
              <a:t>defined here</a:t>
            </a:r>
            <a:r>
              <a:rPr lang="en-US" sz="1500" b="0" dirty="0">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5783241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2AD-700C-7D18-E0A8-8EA0AD69824A}"/>
              </a:ext>
            </a:extLst>
          </p:cNvPr>
          <p:cNvSpPr>
            <a:spLocks noGrp="1"/>
          </p:cNvSpPr>
          <p:nvPr>
            <p:ph type="title"/>
          </p:nvPr>
        </p:nvSpPr>
        <p:spPr/>
        <p:txBody>
          <a:bodyPr/>
          <a:lstStyle/>
          <a:p>
            <a:r>
              <a:rPr lang="en-US" dirty="0"/>
              <a:t>Function </a:t>
            </a:r>
            <a:r>
              <a:rPr lang="en-US" dirty="0" err="1"/>
              <a:t>define_bit_map</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1C0F0C7-95B9-E49E-7C03-7DBB0A9F3FD2}"/>
              </a:ext>
            </a:extLst>
          </p:cNvPr>
          <p:cNvSpPr>
            <a:spLocks noGrp="1"/>
          </p:cNvSpPr>
          <p:nvPr>
            <p:ph idx="1"/>
          </p:nvPr>
        </p:nvSpPr>
        <p:spPr/>
        <p:txBody>
          <a:bodyPr>
            <a:normAutofit fontScale="77500" lnSpcReduction="20000"/>
          </a:bodyPr>
          <a:lstStyle/>
          <a:p>
            <a:r>
              <a:rPr lang="en-US" dirty="0"/>
              <a:t>The function </a:t>
            </a:r>
            <a:r>
              <a:rPr lang="en-US" dirty="0" err="1"/>
              <a:t>define_bit_map</a:t>
            </a:r>
            <a:r>
              <a:rPr lang="en-US" dirty="0"/>
              <a:t> defines a bit map.  A bitmap must be defined before any use of the Boolean array.  Note this function must be defined before column and column elements are specified.  The prototype for the function is:</a:t>
            </a:r>
          </a:p>
          <a:p>
            <a:pPr lvl="1"/>
            <a:r>
              <a:rPr lang="en-US" sz="2400" b="0" dirty="0" err="1">
                <a:effectLst/>
                <a:latin typeface="Consolas" panose="020B0609020204030204" pitchFamily="49" charset="0"/>
              </a:rPr>
              <a:t>define_bit_map</a:t>
            </a:r>
            <a:r>
              <a:rPr lang="en-US" sz="2400" b="0" dirty="0">
                <a:effectLst/>
                <a:latin typeface="Consolas" panose="020B0609020204030204" pitchFamily="49" charset="0"/>
              </a:rPr>
              <a:t>(</a:t>
            </a:r>
            <a:r>
              <a:rPr lang="en-US" sz="2400" b="0" dirty="0" err="1">
                <a:effectLst/>
                <a:latin typeface="Consolas" panose="020B0609020204030204" pitchFamily="49" charset="0"/>
              </a:rPr>
              <a:t>name,size,state</a:t>
            </a:r>
            <a:r>
              <a:rPr lang="en-US" sz="2400" b="0" dirty="0">
                <a:effectLst/>
                <a:latin typeface="Consolas" panose="020B0609020204030204" pitchFamily="49" charset="0"/>
              </a:rPr>
              <a:t>)</a:t>
            </a:r>
          </a:p>
          <a:p>
            <a:pPr lvl="2"/>
            <a:r>
              <a:rPr lang="en-US" b="0" dirty="0">
                <a:effectLst/>
                <a:latin typeface="Consolas" panose="020B0609020204030204" pitchFamily="49" charset="0"/>
              </a:rPr>
              <a:t>The parameter name is the name of the Boolean array.</a:t>
            </a:r>
            <a:endParaRPr lang="en-US" dirty="0">
              <a:latin typeface="Consolas" panose="020B0609020204030204" pitchFamily="49" charset="0"/>
            </a:endParaRPr>
          </a:p>
          <a:p>
            <a:pPr lvl="2"/>
            <a:r>
              <a:rPr lang="en-US" b="0" dirty="0">
                <a:effectLst/>
                <a:latin typeface="Consolas" panose="020B0609020204030204" pitchFamily="49" charset="0"/>
              </a:rPr>
              <a:t>The parameter size is the size of the Boolean array.</a:t>
            </a:r>
          </a:p>
          <a:p>
            <a:pPr lvl="2"/>
            <a:r>
              <a:rPr lang="en-US" dirty="0">
                <a:latin typeface="Consolas" panose="020B0609020204030204" pitchFamily="49" charset="0"/>
              </a:rPr>
              <a:t>The parameter state is the initialization parameter that is used to fill the Boolean array. Valid parameters are either True or False.</a:t>
            </a:r>
          </a:p>
          <a:p>
            <a:r>
              <a:rPr lang="en-US" dirty="0">
                <a:latin typeface="Consolas" panose="020B0609020204030204" pitchFamily="49" charset="0"/>
              </a:rPr>
              <a:t>The function </a:t>
            </a:r>
            <a:r>
              <a:rPr lang="en-US" sz="2800" b="0" dirty="0" err="1">
                <a:effectLst/>
                <a:latin typeface="Consolas" panose="020B0609020204030204" pitchFamily="49" charset="0"/>
              </a:rPr>
              <a:t>dump_bit_map_buffer</a:t>
            </a:r>
            <a:r>
              <a:rPr lang="en-US" sz="2800" b="0" dirty="0">
                <a:effectLst/>
                <a:latin typeface="Consolas" panose="020B0609020204030204" pitchFamily="49" charset="0"/>
              </a:rPr>
              <a:t> is a CFL helper function which will dump the output of Boolean Array on the system defined output.  The output of the function is in the underlying storage mechanisms of the Boolean Array.  For example, the </a:t>
            </a:r>
            <a:r>
              <a:rPr lang="en-US" sz="2800" b="0" dirty="0" err="1">
                <a:effectLst/>
                <a:latin typeface="Consolas" panose="020B0609020204030204" pitchFamily="49" charset="0"/>
              </a:rPr>
              <a:t>C</a:t>
            </a:r>
            <a:r>
              <a:rPr lang="en-US" dirty="0" err="1">
                <a:latin typeface="Consolas" panose="020B0609020204030204" pitchFamily="49" charset="0"/>
              </a:rPr>
              <a:t>FL_lite</a:t>
            </a:r>
            <a:r>
              <a:rPr lang="en-US" dirty="0">
                <a:latin typeface="Consolas" panose="020B0609020204030204" pitchFamily="49" charset="0"/>
              </a:rPr>
              <a:t>/c implementation uses character arrays to store 8 Boolean values in a character.  Some implementations may have each individual output being a bit.</a:t>
            </a:r>
            <a:r>
              <a:rPr lang="en-US" sz="2800" b="0" dirty="0">
                <a:effectLst/>
                <a:latin typeface="Consolas" panose="020B0609020204030204" pitchFamily="49" charset="0"/>
              </a:rPr>
              <a:t>  The prototype for the function is:</a:t>
            </a:r>
          </a:p>
          <a:p>
            <a:pPr lvl="1"/>
            <a:r>
              <a:rPr lang="en-US" sz="2400" b="0" dirty="0" err="1">
                <a:effectLst/>
                <a:latin typeface="Consolas" panose="020B0609020204030204" pitchFamily="49" charset="0"/>
              </a:rPr>
              <a:t>dump_bit_map_buffer</a:t>
            </a:r>
            <a:r>
              <a:rPr lang="en-US" sz="2400" b="0" dirty="0">
                <a:effectLst/>
                <a:latin typeface="Consolas" panose="020B0609020204030204" pitchFamily="49" charset="0"/>
              </a:rPr>
              <a:t>(</a:t>
            </a:r>
            <a:r>
              <a:rPr lang="en-US" sz="2400" b="0" dirty="0" err="1">
                <a:effectLst/>
                <a:latin typeface="Consolas" panose="020B0609020204030204" pitchFamily="49" charset="0"/>
              </a:rPr>
              <a:t>buffer_name</a:t>
            </a:r>
            <a:r>
              <a:rPr lang="en-US" sz="2400" b="0" dirty="0">
                <a:effectLst/>
                <a:latin typeface="Consolas" panose="020B0609020204030204" pitchFamily="49" charset="0"/>
              </a:rPr>
              <a:t>)</a:t>
            </a:r>
          </a:p>
          <a:p>
            <a:pPr lvl="1"/>
            <a:r>
              <a:rPr lang="en-US" b="0" dirty="0">
                <a:effectLst/>
                <a:latin typeface="Consolas" panose="020B0609020204030204" pitchFamily="49" charset="0"/>
              </a:rPr>
              <a:t>Where </a:t>
            </a:r>
            <a:r>
              <a:rPr lang="en-US" b="0" dirty="0" err="1">
                <a:effectLst/>
                <a:latin typeface="Consolas" panose="020B0609020204030204" pitchFamily="49" charset="0"/>
              </a:rPr>
              <a:t>buffer_name</a:t>
            </a:r>
            <a:r>
              <a:rPr lang="en-US" b="0" dirty="0">
                <a:effectLst/>
                <a:latin typeface="Consolas" panose="020B0609020204030204" pitchFamily="49" charset="0"/>
              </a:rPr>
              <a:t> is the name of a defined buffer.</a:t>
            </a:r>
          </a:p>
          <a:p>
            <a:pPr lvl="1"/>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29334752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2AD-700C-7D18-E0A8-8EA0AD69824A}"/>
              </a:ext>
            </a:extLst>
          </p:cNvPr>
          <p:cNvSpPr>
            <a:spLocks noGrp="1"/>
          </p:cNvSpPr>
          <p:nvPr>
            <p:ph type="title"/>
          </p:nvPr>
        </p:nvSpPr>
        <p:spPr/>
        <p:txBody>
          <a:bodyPr/>
          <a:lstStyle/>
          <a:p>
            <a:r>
              <a:rPr lang="en-US" dirty="0"/>
              <a:t>Function </a:t>
            </a:r>
            <a:r>
              <a:rPr lang="en-US" dirty="0" err="1"/>
              <a:t>clear_bit_map</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1C0F0C7-95B9-E49E-7C03-7DBB0A9F3FD2}"/>
              </a:ext>
            </a:extLst>
          </p:cNvPr>
          <p:cNvSpPr>
            <a:spLocks noGrp="1"/>
          </p:cNvSpPr>
          <p:nvPr>
            <p:ph idx="1"/>
          </p:nvPr>
        </p:nvSpPr>
        <p:spPr/>
        <p:txBody>
          <a:bodyPr>
            <a:normAutofit fontScale="92500" lnSpcReduction="20000"/>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clear_bit_map</a:t>
            </a:r>
            <a:r>
              <a:rPr lang="en-US" b="0" dirty="0">
                <a:effectLst/>
                <a:latin typeface="Consolas" panose="020B0609020204030204" pitchFamily="49" charset="0"/>
              </a:rPr>
              <a:t> sets a region of a bit map to a specified state.  The prototype for the function is shown below:</a:t>
            </a:r>
          </a:p>
          <a:p>
            <a:pPr lvl="1"/>
            <a:r>
              <a:rPr lang="en-US" b="0" dirty="0" err="1">
                <a:effectLst/>
                <a:latin typeface="Consolas" panose="020B0609020204030204" pitchFamily="49" charset="0"/>
              </a:rPr>
              <a:t>clear_bit_map</a:t>
            </a:r>
            <a:r>
              <a:rPr lang="en-US" b="0" dirty="0">
                <a:effectLst/>
                <a:latin typeface="Consolas" panose="020B0609020204030204" pitchFamily="49" charset="0"/>
              </a:rPr>
              <a:t>(</a:t>
            </a:r>
            <a:r>
              <a:rPr lang="en-US" b="0" dirty="0" err="1">
                <a:effectLst/>
                <a:latin typeface="Consolas" panose="020B0609020204030204" pitchFamily="49" charset="0"/>
              </a:rPr>
              <a:t>buffer_name,state,start,number</a:t>
            </a:r>
            <a:r>
              <a:rPr lang="en-US" b="0" dirty="0">
                <a:effectLst/>
                <a:latin typeface="Consolas" panose="020B0609020204030204" pitchFamily="49" charset="0"/>
              </a:rPr>
              <a:t>)</a:t>
            </a:r>
          </a:p>
          <a:p>
            <a:pPr lvl="1"/>
            <a:r>
              <a:rPr lang="en-US" dirty="0" err="1">
                <a:latin typeface="Consolas" panose="020B0609020204030204" pitchFamily="49" charset="0"/>
              </a:rPr>
              <a:t>buffer_name</a:t>
            </a:r>
            <a:r>
              <a:rPr lang="en-US" dirty="0">
                <a:latin typeface="Consolas" panose="020B0609020204030204" pitchFamily="49" charset="0"/>
              </a:rPr>
              <a:t> is the name of the buffer.</a:t>
            </a:r>
          </a:p>
          <a:p>
            <a:pPr lvl="1"/>
            <a:r>
              <a:rPr lang="en-US" b="0" dirty="0">
                <a:effectLst/>
                <a:latin typeface="Consolas" panose="020B0609020204030204" pitchFamily="49" charset="0"/>
              </a:rPr>
              <a:t>state is the value to set the in the buffer range.</a:t>
            </a:r>
          </a:p>
          <a:p>
            <a:pPr lvl="2"/>
            <a:r>
              <a:rPr lang="en-US" b="0" dirty="0">
                <a:effectLst/>
                <a:latin typeface="Consolas" panose="020B0609020204030204" pitchFamily="49" charset="0"/>
              </a:rPr>
              <a:t>The valid values are True of False.</a:t>
            </a:r>
          </a:p>
          <a:p>
            <a:pPr lvl="1"/>
            <a:r>
              <a:rPr lang="en-US" dirty="0">
                <a:latin typeface="Consolas" panose="020B0609020204030204" pitchFamily="49" charset="0"/>
              </a:rPr>
              <a:t>start is the starting place in the Boolean buffer.</a:t>
            </a:r>
          </a:p>
          <a:p>
            <a:pPr lvl="1"/>
            <a:r>
              <a:rPr lang="en-US" b="0" dirty="0">
                <a:effectLst/>
                <a:latin typeface="Consolas" panose="020B0609020204030204" pitchFamily="49" charset="0"/>
              </a:rPr>
              <a:t>number is the </a:t>
            </a:r>
            <a:r>
              <a:rPr lang="en-US" dirty="0">
                <a:latin typeface="Consolas" panose="020B0609020204030204" pitchFamily="49" charset="0"/>
              </a:rPr>
              <a:t>number of indexes to be filled.</a:t>
            </a:r>
          </a:p>
          <a:p>
            <a:pPr lvl="1"/>
            <a:r>
              <a:rPr lang="en-US" b="0" dirty="0">
                <a:effectLst/>
                <a:latin typeface="Consolas" panose="020B0609020204030204" pitchFamily="49" charset="0"/>
              </a:rPr>
              <a:t>For example</a:t>
            </a:r>
            <a:r>
              <a:rPr lang="en-US" dirty="0">
                <a:latin typeface="Consolas" panose="020B0609020204030204" pitchFamily="49" charset="0"/>
              </a:rPr>
              <a:t>, if the</a:t>
            </a:r>
            <a:r>
              <a:rPr lang="en-US" b="0" dirty="0">
                <a:effectLst/>
                <a:latin typeface="Consolas" panose="020B0609020204030204" pitchFamily="49" charset="0"/>
              </a:rPr>
              <a:t> parameter start = 0 and </a:t>
            </a:r>
            <a:r>
              <a:rPr lang="en-US" dirty="0">
                <a:latin typeface="Consolas" panose="020B0609020204030204" pitchFamily="49" charset="0"/>
              </a:rPr>
              <a:t>number</a:t>
            </a:r>
            <a:r>
              <a:rPr lang="en-US" b="0" dirty="0">
                <a:effectLst/>
                <a:latin typeface="Consolas" panose="020B0609020204030204" pitchFamily="49" charset="0"/>
              </a:rPr>
              <a:t> = 1</a:t>
            </a:r>
            <a:r>
              <a:rPr lang="en-US" dirty="0">
                <a:latin typeface="Consolas" panose="020B0609020204030204" pitchFamily="49" charset="0"/>
              </a:rPr>
              <a:t>0</a:t>
            </a:r>
            <a:r>
              <a:rPr lang="en-US" b="0" dirty="0">
                <a:effectLst/>
                <a:latin typeface="Consolas" panose="020B0609020204030204" pitchFamily="49" charset="0"/>
              </a:rPr>
              <a:t> will fill the range of buffer indexes from 0 to 9</a:t>
            </a:r>
          </a:p>
          <a:p>
            <a:pPr lvl="1"/>
            <a:r>
              <a:rPr lang="en-US" b="0" dirty="0">
                <a:effectLst/>
                <a:latin typeface="Consolas" panose="020B0609020204030204" pitchFamily="49" charset="0"/>
              </a:rPr>
              <a:t>Also, note that:</a:t>
            </a:r>
          </a:p>
          <a:p>
            <a:pPr lvl="2"/>
            <a:r>
              <a:rPr lang="en-US" b="0" dirty="0">
                <a:effectLst/>
                <a:latin typeface="Consolas" panose="020B0609020204030204" pitchFamily="49" charset="0"/>
              </a:rPr>
              <a:t>Start must be between 0 and the buffer length -1</a:t>
            </a:r>
          </a:p>
          <a:p>
            <a:pPr lvl="2"/>
            <a:r>
              <a:rPr lang="en-US" dirty="0">
                <a:latin typeface="Consolas" panose="020B0609020204030204" pitchFamily="49" charset="0"/>
              </a:rPr>
              <a:t>Also </a:t>
            </a:r>
            <a:r>
              <a:rPr lang="en-US" dirty="0" err="1">
                <a:latin typeface="Consolas" panose="020B0609020204030204" pitchFamily="49" charset="0"/>
              </a:rPr>
              <a:t>start+number</a:t>
            </a:r>
            <a:r>
              <a:rPr lang="en-US" dirty="0">
                <a:latin typeface="Consolas" panose="020B0609020204030204" pitchFamily="49" charset="0"/>
              </a:rPr>
              <a:t> must be less than the buffer length</a:t>
            </a:r>
            <a:endParaRPr lang="en-US" b="0"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1004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214B-436F-51A0-93DE-2C94FA6BCFFD}"/>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A24AE60A-84A2-F5D1-6B1D-2316545B3A1F}"/>
              </a:ext>
            </a:extLst>
          </p:cNvPr>
          <p:cNvSpPr>
            <a:spLocks noGrp="1"/>
          </p:cNvSpPr>
          <p:nvPr>
            <p:ph idx="1"/>
          </p:nvPr>
        </p:nvSpPr>
        <p:spPr/>
        <p:txBody>
          <a:bodyPr/>
          <a:lstStyle/>
          <a:p>
            <a:pPr lvl="1"/>
            <a:r>
              <a:rPr lang="en-US" dirty="0"/>
              <a:t>The return codes for the sequence step are as follows:</a:t>
            </a:r>
          </a:p>
          <a:p>
            <a:pPr lvl="2"/>
            <a:r>
              <a:rPr lang="en-US" dirty="0"/>
              <a:t>A step can terminate the sequence event processing.</a:t>
            </a:r>
          </a:p>
          <a:p>
            <a:pPr lvl="2"/>
            <a:r>
              <a:rPr lang="en-US" dirty="0"/>
              <a:t>A step can halt the event processing till the next event.</a:t>
            </a:r>
          </a:p>
          <a:p>
            <a:pPr lvl="2"/>
            <a:r>
              <a:rPr lang="en-US" dirty="0"/>
              <a:t>A step can allow event processing to continue.</a:t>
            </a:r>
          </a:p>
          <a:p>
            <a:pPr lvl="2"/>
            <a:r>
              <a:rPr lang="en-US" dirty="0"/>
              <a:t>A step can continue processing and disable the step from future events.</a:t>
            </a:r>
          </a:p>
          <a:p>
            <a:pPr lvl="2"/>
            <a:r>
              <a:rPr lang="en-US" dirty="0"/>
              <a:t>A step can reset the sequence which will result in:</a:t>
            </a:r>
          </a:p>
          <a:p>
            <a:pPr lvl="3"/>
            <a:r>
              <a:rPr lang="en-US" dirty="0"/>
              <a:t>The set will be terminated </a:t>
            </a:r>
          </a:p>
          <a:p>
            <a:pPr lvl="3"/>
            <a:r>
              <a:rPr lang="en-US" dirty="0"/>
              <a:t>And then enabled again</a:t>
            </a:r>
          </a:p>
          <a:p>
            <a:pPr lvl="2"/>
            <a:r>
              <a:rPr lang="en-US" dirty="0"/>
              <a:t>A step can terminate the sequence engine.</a:t>
            </a:r>
          </a:p>
        </p:txBody>
      </p:sp>
    </p:spTree>
    <p:extLst>
      <p:ext uri="{BB962C8B-B14F-4D97-AF65-F5344CB8AC3E}">
        <p14:creationId xmlns:p14="http://schemas.microsoft.com/office/powerpoint/2010/main" val="6431504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52AD-700C-7D18-E0A8-8EA0AD69824A}"/>
              </a:ext>
            </a:extLst>
          </p:cNvPr>
          <p:cNvSpPr>
            <a:spLocks noGrp="1"/>
          </p:cNvSpPr>
          <p:nvPr>
            <p:ph type="title"/>
          </p:nvPr>
        </p:nvSpPr>
        <p:spPr>
          <a:xfrm>
            <a:off x="787879" y="500062"/>
            <a:ext cx="10515600" cy="1325563"/>
          </a:xfrm>
        </p:spPr>
        <p:txBody>
          <a:bodyPr/>
          <a:lstStyle/>
          <a:p>
            <a:r>
              <a:rPr lang="en-US" dirty="0"/>
              <a:t>Function </a:t>
            </a:r>
            <a:r>
              <a:rPr lang="en-US" dirty="0" err="1"/>
              <a:t>cp_buffer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1C0F0C7-95B9-E49E-7C03-7DBB0A9F3FD2}"/>
              </a:ext>
            </a:extLst>
          </p:cNvPr>
          <p:cNvSpPr>
            <a:spLocks noGrp="1"/>
          </p:cNvSpPr>
          <p:nvPr>
            <p:ph idx="1"/>
          </p:nvPr>
        </p:nvSpPr>
        <p:spPr/>
        <p:txBody>
          <a:bodyPr>
            <a:normAutofit fontScale="77500" lnSpcReduction="20000"/>
          </a:bodyPr>
          <a:lstStyle/>
          <a:p>
            <a:r>
              <a:rPr lang="en-US" sz="2800" b="0" dirty="0">
                <a:effectLst/>
                <a:latin typeface="Consolas" panose="020B0609020204030204" pitchFamily="49" charset="0"/>
              </a:rPr>
              <a:t>The function </a:t>
            </a:r>
            <a:r>
              <a:rPr lang="en-US" sz="2800" b="0" dirty="0" err="1">
                <a:effectLst/>
                <a:latin typeface="Consolas" panose="020B0609020204030204" pitchFamily="49" charset="0"/>
              </a:rPr>
              <a:t>cp_buffer</a:t>
            </a:r>
            <a:r>
              <a:rPr lang="en-US" sz="2800" b="0" dirty="0">
                <a:effectLst/>
                <a:latin typeface="Consolas" panose="020B0609020204030204" pitchFamily="49" charset="0"/>
              </a:rPr>
              <a:t> copies Boolean values from one buffer to another. </a:t>
            </a:r>
            <a:r>
              <a:rPr lang="en-US" dirty="0">
                <a:latin typeface="Consolas" panose="020B0609020204030204" pitchFamily="49" charset="0"/>
              </a:rPr>
              <a:t>Note, both buffers must be defined by the </a:t>
            </a:r>
            <a:r>
              <a:rPr lang="en-US" dirty="0" err="1">
                <a:latin typeface="Consolas" panose="020B0609020204030204" pitchFamily="49" charset="0"/>
              </a:rPr>
              <a:t>define_buffer</a:t>
            </a:r>
            <a:r>
              <a:rPr lang="en-US" dirty="0">
                <a:latin typeface="Consolas" panose="020B0609020204030204" pitchFamily="49" charset="0"/>
              </a:rPr>
              <a:t> command.  The prototype for this function is shown below:</a:t>
            </a:r>
            <a:endParaRPr lang="en-US" sz="2800" b="0" dirty="0">
              <a:effectLst/>
              <a:latin typeface="Consolas" panose="020B0609020204030204" pitchFamily="49" charset="0"/>
            </a:endParaRPr>
          </a:p>
          <a:p>
            <a:pPr lvl="1"/>
            <a:r>
              <a:rPr lang="en-US" b="0" dirty="0" err="1">
                <a:effectLst/>
                <a:latin typeface="Consolas" panose="020B0609020204030204" pitchFamily="49" charset="0"/>
              </a:rPr>
              <a:t>cp_buffer</a:t>
            </a:r>
            <a:r>
              <a:rPr lang="en-US" b="0" dirty="0">
                <a:effectLst/>
                <a:latin typeface="Consolas" panose="020B0609020204030204" pitchFamily="49" charset="0"/>
              </a:rPr>
              <a:t>(source_buffer,destination_buffer,source_offset,destination_offset,size)</a:t>
            </a:r>
          </a:p>
          <a:p>
            <a:pPr lvl="1"/>
            <a:r>
              <a:rPr lang="en-US" b="0" dirty="0">
                <a:effectLst/>
                <a:latin typeface="Consolas" panose="020B0609020204030204" pitchFamily="49" charset="0"/>
              </a:rPr>
              <a:t>Parameter </a:t>
            </a:r>
            <a:r>
              <a:rPr lang="en-US" b="0" dirty="0" err="1">
                <a:effectLst/>
                <a:latin typeface="Consolas" panose="020B0609020204030204" pitchFamily="49" charset="0"/>
              </a:rPr>
              <a:t>source_buffer</a:t>
            </a:r>
            <a:r>
              <a:rPr lang="en-US" b="0" dirty="0">
                <a:effectLst/>
                <a:latin typeface="Consolas" panose="020B0609020204030204" pitchFamily="49" charset="0"/>
              </a:rPr>
              <a:t> is the </a:t>
            </a:r>
            <a:r>
              <a:rPr lang="en-US" dirty="0">
                <a:latin typeface="Consolas" panose="020B0609020204030204" pitchFamily="49" charset="0"/>
              </a:rPr>
              <a:t>buffer that is copied.</a:t>
            </a:r>
          </a:p>
          <a:p>
            <a:pPr lvl="1"/>
            <a:r>
              <a:rPr lang="en-US" b="0" dirty="0">
                <a:effectLst/>
                <a:latin typeface="Consolas" panose="020B0609020204030204" pitchFamily="49" charset="0"/>
              </a:rPr>
              <a:t>Parameter </a:t>
            </a:r>
            <a:r>
              <a:rPr lang="en-US" b="0" dirty="0" err="1">
                <a:effectLst/>
                <a:latin typeface="Consolas" panose="020B0609020204030204" pitchFamily="49" charset="0"/>
              </a:rPr>
              <a:t>destination_buffer</a:t>
            </a:r>
            <a:r>
              <a:rPr lang="en-US" b="0" dirty="0">
                <a:effectLst/>
                <a:latin typeface="Consolas" panose="020B0609020204030204" pitchFamily="49" charset="0"/>
              </a:rPr>
              <a:t> is the buffer that is written to.</a:t>
            </a:r>
          </a:p>
          <a:p>
            <a:pPr lvl="1"/>
            <a:r>
              <a:rPr lang="en-US" dirty="0" err="1">
                <a:latin typeface="Consolas" panose="020B0609020204030204" pitchFamily="49" charset="0"/>
              </a:rPr>
              <a:t>source_offset</a:t>
            </a:r>
            <a:r>
              <a:rPr lang="en-US" dirty="0">
                <a:latin typeface="Consolas" panose="020B0609020204030204" pitchFamily="49" charset="0"/>
              </a:rPr>
              <a:t> is the starting location for the trans.</a:t>
            </a:r>
          </a:p>
          <a:p>
            <a:pPr lvl="1"/>
            <a:r>
              <a:rPr lang="en-US" dirty="0" err="1">
                <a:latin typeface="Consolas" panose="020B0609020204030204" pitchFamily="49" charset="0"/>
              </a:rPr>
              <a:t>destination_offset</a:t>
            </a:r>
            <a:r>
              <a:rPr lang="en-US" dirty="0">
                <a:latin typeface="Consolas" panose="020B0609020204030204" pitchFamily="49" charset="0"/>
              </a:rPr>
              <a:t> is the starting location for the transfer.</a:t>
            </a:r>
          </a:p>
          <a:p>
            <a:pPr lvl="1"/>
            <a:r>
              <a:rPr lang="en-US" b="0" dirty="0">
                <a:effectLst/>
                <a:latin typeface="Consolas" panose="020B0609020204030204" pitchFamily="49" charset="0"/>
              </a:rPr>
              <a:t>The parameter size is size of the transfer.</a:t>
            </a:r>
          </a:p>
          <a:p>
            <a:pPr lvl="1"/>
            <a:r>
              <a:rPr lang="en-US" dirty="0">
                <a:latin typeface="Consolas" panose="020B0609020204030204" pitchFamily="49" charset="0"/>
              </a:rPr>
              <a:t>Note </a:t>
            </a:r>
            <a:r>
              <a:rPr lang="en-US" dirty="0" err="1">
                <a:latin typeface="Consolas" panose="020B0609020204030204" pitchFamily="49" charset="0"/>
              </a:rPr>
              <a:t>source_offset</a:t>
            </a:r>
            <a:r>
              <a:rPr lang="en-US" dirty="0">
                <a:latin typeface="Consolas" panose="020B0609020204030204" pitchFamily="49" charset="0"/>
              </a:rPr>
              <a:t> + size or </a:t>
            </a:r>
            <a:r>
              <a:rPr lang="en-US" dirty="0" err="1">
                <a:latin typeface="Consolas" panose="020B0609020204030204" pitchFamily="49" charset="0"/>
              </a:rPr>
              <a:t>destination_offset</a:t>
            </a:r>
            <a:r>
              <a:rPr lang="en-US" dirty="0">
                <a:latin typeface="Consolas" panose="020B0609020204030204" pitchFamily="49" charset="0"/>
              </a:rPr>
              <a:t> + size must not be greater than the buffer size.</a:t>
            </a:r>
          </a:p>
          <a:p>
            <a:pPr lvl="2"/>
            <a:r>
              <a:rPr lang="en-US" b="0" dirty="0">
                <a:effectLst/>
                <a:latin typeface="Consolas" panose="020B0609020204030204" pitchFamily="49" charset="0"/>
              </a:rPr>
              <a:t>An example</a:t>
            </a:r>
          </a:p>
          <a:p>
            <a:pPr lvl="3"/>
            <a:r>
              <a:rPr lang="en-US" dirty="0">
                <a:latin typeface="Consolas" panose="020B0609020204030204" pitchFamily="49" charset="0"/>
              </a:rPr>
              <a:t>If buffer size is 32</a:t>
            </a:r>
          </a:p>
          <a:p>
            <a:pPr lvl="3"/>
            <a:r>
              <a:rPr lang="en-US" b="0" dirty="0">
                <a:effectLst/>
                <a:latin typeface="Consolas" panose="020B0609020204030204" pitchFamily="49" charset="0"/>
              </a:rPr>
              <a:t>And </a:t>
            </a:r>
            <a:r>
              <a:rPr lang="en-US" b="0" dirty="0" err="1">
                <a:effectLst/>
                <a:latin typeface="Consolas" panose="020B0609020204030204" pitchFamily="49" charset="0"/>
              </a:rPr>
              <a:t>source_off</a:t>
            </a:r>
            <a:r>
              <a:rPr lang="en-US" dirty="0" err="1">
                <a:latin typeface="Consolas" panose="020B0609020204030204" pitchFamily="49" charset="0"/>
              </a:rPr>
              <a:t>set</a:t>
            </a:r>
            <a:r>
              <a:rPr lang="en-US" dirty="0">
                <a:latin typeface="Consolas" panose="020B0609020204030204" pitchFamily="49" charset="0"/>
              </a:rPr>
              <a:t> is 0 and size is 32</a:t>
            </a:r>
          </a:p>
          <a:p>
            <a:pPr lvl="3"/>
            <a:r>
              <a:rPr lang="en-US" b="0" dirty="0">
                <a:effectLst/>
                <a:latin typeface="Consolas" panose="020B0609020204030204" pitchFamily="49" charset="0"/>
              </a:rPr>
              <a:t>Will result in the entire buffer be transferred.</a:t>
            </a:r>
            <a:endParaRPr lang="en-US" b="0" dirty="0">
              <a:solidFill>
                <a:srgbClr val="CCCCCC"/>
              </a:solidFill>
              <a:effectLst/>
              <a:latin typeface="Consolas" panose="020B0609020204030204" pitchFamily="49" charset="0"/>
            </a:endParaRPr>
          </a:p>
          <a:p>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9104291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6E9D-1B74-2258-95B5-8B6DA116E97D}"/>
              </a:ext>
            </a:extLst>
          </p:cNvPr>
          <p:cNvSpPr>
            <a:spLocks noGrp="1"/>
          </p:cNvSpPr>
          <p:nvPr>
            <p:ph type="title"/>
          </p:nvPr>
        </p:nvSpPr>
        <p:spPr/>
        <p:txBody>
          <a:bodyPr/>
          <a:lstStyle/>
          <a:p>
            <a:r>
              <a:rPr lang="en-US" dirty="0"/>
              <a:t>Logical Operators for Boolean Arrays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35FF974-1F6A-A37F-F775-1CF23360540F}"/>
              </a:ext>
            </a:extLst>
          </p:cNvPr>
          <p:cNvSpPr>
            <a:spLocks noGrp="1"/>
          </p:cNvSpPr>
          <p:nvPr>
            <p:ph idx="1"/>
          </p:nvPr>
        </p:nvSpPr>
        <p:spPr/>
        <p:txBody>
          <a:bodyPr>
            <a:normAutofit/>
          </a:bodyPr>
          <a:lstStyle/>
          <a:p>
            <a:r>
              <a:rPr lang="en-US" sz="2800" b="0" dirty="0">
                <a:effectLst/>
                <a:latin typeface="Consolas" panose="020B0609020204030204" pitchFamily="49" charset="0"/>
              </a:rPr>
              <a:t>The following function are an extension of the copy command, where a Boolean operator will be provided for </a:t>
            </a:r>
            <a:r>
              <a:rPr lang="en-US" sz="2800" b="0" dirty="0" err="1">
                <a:effectLst/>
                <a:latin typeface="Consolas" panose="020B0609020204030204" pitchFamily="49" charset="0"/>
              </a:rPr>
              <a:t>transferbetween</a:t>
            </a:r>
            <a:r>
              <a:rPr lang="en-US" sz="2800" b="0" dirty="0">
                <a:effectLst/>
                <a:latin typeface="Consolas" panose="020B0609020204030204" pitchFamily="49" charset="0"/>
              </a:rPr>
              <a:t> two buffers.  The Boolean operators are “and”, “or”, “</a:t>
            </a:r>
            <a:r>
              <a:rPr lang="en-US" sz="2800" b="0" dirty="0" err="1">
                <a:effectLst/>
                <a:latin typeface="Consolas" panose="020B0609020204030204" pitchFamily="49" charset="0"/>
              </a:rPr>
              <a:t>xor</a:t>
            </a:r>
            <a:r>
              <a:rPr lang="en-US" sz="2800" b="0" dirty="0">
                <a:effectLst/>
                <a:latin typeface="Consolas" panose="020B0609020204030204" pitchFamily="49" charset="0"/>
              </a:rPr>
              <a:t>” and “not”.  The prototype for the functions are shown below:</a:t>
            </a:r>
          </a:p>
          <a:p>
            <a:pPr lvl="1"/>
            <a:r>
              <a:rPr lang="en-US" sz="1500" b="0" dirty="0" err="1">
                <a:effectLst/>
                <a:latin typeface="Consolas" panose="020B0609020204030204" pitchFamily="49" charset="0"/>
              </a:rPr>
              <a:t>and_bit_map_buffer</a:t>
            </a:r>
            <a:r>
              <a:rPr lang="en-US" sz="1500" b="0" dirty="0">
                <a:effectLst/>
                <a:latin typeface="Consolas" panose="020B0609020204030204" pitchFamily="49" charset="0"/>
              </a:rPr>
              <a:t>(source_buffer,destination_buffer,source_offset,destination_offset,size)</a:t>
            </a:r>
          </a:p>
          <a:p>
            <a:pPr lvl="1"/>
            <a:r>
              <a:rPr lang="en-US" sz="1500" b="0" dirty="0" err="1">
                <a:effectLst/>
                <a:latin typeface="Consolas" panose="020B0609020204030204" pitchFamily="49" charset="0"/>
              </a:rPr>
              <a:t>or_bit_map_buffer</a:t>
            </a:r>
            <a:r>
              <a:rPr lang="en-US" sz="1500" b="0" dirty="0">
                <a:effectLst/>
                <a:latin typeface="Consolas" panose="020B0609020204030204" pitchFamily="49" charset="0"/>
              </a:rPr>
              <a:t>(source_buffer,destination_buffer,source_offset,destination_offset,size)</a:t>
            </a:r>
          </a:p>
          <a:p>
            <a:pPr lvl="1"/>
            <a:r>
              <a:rPr lang="en-US" sz="1500" b="0" dirty="0" err="1">
                <a:effectLst/>
                <a:latin typeface="Consolas" panose="020B0609020204030204" pitchFamily="49" charset="0"/>
              </a:rPr>
              <a:t>xor_bit_map_buffer</a:t>
            </a:r>
            <a:r>
              <a:rPr lang="en-US" sz="1500" b="0" dirty="0">
                <a:effectLst/>
                <a:latin typeface="Consolas" panose="020B0609020204030204" pitchFamily="49" charset="0"/>
              </a:rPr>
              <a:t>(source_buffer,destination_buffer,source_offset,destination_offset,size)</a:t>
            </a:r>
          </a:p>
          <a:p>
            <a:pPr lvl="1"/>
            <a:r>
              <a:rPr lang="en-US" sz="1500" b="0" dirty="0" err="1">
                <a:effectLst/>
                <a:latin typeface="Consolas" panose="020B0609020204030204" pitchFamily="49" charset="0"/>
              </a:rPr>
              <a:t>not_bit_map_buffer</a:t>
            </a:r>
            <a:r>
              <a:rPr lang="en-US" sz="1500" b="0" dirty="0">
                <a:effectLst/>
                <a:latin typeface="Consolas" panose="020B0609020204030204" pitchFamily="49" charset="0"/>
              </a:rPr>
              <a:t>(source_buffer,destination_buffer,source_offset,destination_offset,size)</a:t>
            </a:r>
          </a:p>
          <a:p>
            <a:endParaRPr lang="en-US" dirty="0"/>
          </a:p>
        </p:txBody>
      </p:sp>
    </p:spTree>
    <p:extLst>
      <p:ext uri="{BB962C8B-B14F-4D97-AF65-F5344CB8AC3E}">
        <p14:creationId xmlns:p14="http://schemas.microsoft.com/office/powerpoint/2010/main" val="40597531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6E9D-1B74-2258-95B5-8B6DA116E97D}"/>
              </a:ext>
            </a:extLst>
          </p:cNvPr>
          <p:cNvSpPr>
            <a:spLocks noGrp="1"/>
          </p:cNvSpPr>
          <p:nvPr>
            <p:ph type="title"/>
          </p:nvPr>
        </p:nvSpPr>
        <p:spPr/>
        <p:txBody>
          <a:bodyPr/>
          <a:lstStyle/>
          <a:p>
            <a:r>
              <a:rPr lang="en-US" dirty="0"/>
              <a:t>Function </a:t>
            </a:r>
            <a:r>
              <a:rPr lang="en-US" dirty="0" err="1"/>
              <a:t>if_then_else_bit_map</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35FF974-1F6A-A37F-F775-1CF23360540F}"/>
              </a:ext>
            </a:extLst>
          </p:cNvPr>
          <p:cNvSpPr>
            <a:spLocks noGrp="1"/>
          </p:cNvSpPr>
          <p:nvPr>
            <p:ph idx="1"/>
          </p:nvPr>
        </p:nvSpPr>
        <p:spPr/>
        <p:txBody>
          <a:bodyPr>
            <a:normAutofit fontScale="47500" lnSpcReduction="20000"/>
          </a:bodyPr>
          <a:lstStyle/>
          <a:p>
            <a:r>
              <a:rPr lang="en-US" sz="3200" b="0" dirty="0">
                <a:effectLst/>
                <a:latin typeface="Consolas" panose="020B0609020204030204" pitchFamily="49" charset="0"/>
              </a:rPr>
              <a:t>The CFL helper function </a:t>
            </a:r>
            <a:r>
              <a:rPr lang="en-US" sz="3200" b="0" dirty="0" err="1">
                <a:effectLst/>
                <a:latin typeface="Consolas" panose="020B0609020204030204" pitchFamily="49" charset="0"/>
              </a:rPr>
              <a:t>if_then_else_bit_map</a:t>
            </a:r>
            <a:r>
              <a:rPr lang="en-US" sz="3200" b="0" dirty="0">
                <a:effectLst/>
                <a:latin typeface="Consolas" panose="020B0609020204030204" pitchFamily="49" charset="0"/>
              </a:rPr>
              <a:t> is allows, an action to be done based upon the value of a Boolean value in a Boolean array.  The prototype for the function is shown below:</a:t>
            </a:r>
          </a:p>
          <a:p>
            <a:pPr lvl="1"/>
            <a:r>
              <a:rPr lang="en-US" sz="3400" b="0" dirty="0" err="1">
                <a:effectLst/>
                <a:latin typeface="Consolas" panose="020B0609020204030204" pitchFamily="49" charset="0"/>
              </a:rPr>
              <a:t>if_then_else_bit_map</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source_buffer</a:t>
            </a:r>
            <a:r>
              <a:rPr lang="en-US" sz="3400" b="0" dirty="0">
                <a:effectLst/>
                <a:latin typeface="Consolas" panose="020B0609020204030204" pitchFamily="49" charset="0"/>
              </a:rPr>
              <a:t>,  </a:t>
            </a:r>
          </a:p>
          <a:p>
            <a:pPr lvl="2"/>
            <a:r>
              <a:rPr lang="en-US" sz="3400" b="0" dirty="0" err="1">
                <a:effectLst/>
                <a:latin typeface="Consolas" panose="020B0609020204030204" pitchFamily="49" charset="0"/>
              </a:rPr>
              <a:t>test_bit</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then_one_shot</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then_one_shot_data</a:t>
            </a:r>
            <a:r>
              <a:rPr lang="en-US" sz="3400" b="0" dirty="0">
                <a:effectLst/>
                <a:latin typeface="Consolas" panose="020B0609020204030204" pitchFamily="49" charset="0"/>
              </a:rPr>
              <a:t>, </a:t>
            </a:r>
          </a:p>
          <a:p>
            <a:pPr lvl="2"/>
            <a:r>
              <a:rPr lang="en-US" sz="3400" b="0" dirty="0" err="1">
                <a:effectLst/>
                <a:latin typeface="Consolas" panose="020B0609020204030204" pitchFamily="49" charset="0"/>
              </a:rPr>
              <a:t>else_one_shot</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else_one_shot_data</a:t>
            </a:r>
            <a:endParaRPr lang="en-US" sz="3400" b="0" dirty="0">
              <a:effectLst/>
              <a:latin typeface="Consolas" panose="020B0609020204030204" pitchFamily="49" charset="0"/>
            </a:endParaRPr>
          </a:p>
          <a:p>
            <a:pPr lvl="2"/>
            <a:r>
              <a:rPr lang="en-US" sz="3400" b="0" dirty="0">
                <a:effectLst/>
                <a:latin typeface="Consolas" panose="020B0609020204030204" pitchFamily="49" charset="0"/>
              </a:rPr>
              <a:t>)</a:t>
            </a:r>
          </a:p>
          <a:p>
            <a:r>
              <a:rPr lang="en-US" dirty="0"/>
              <a:t>The parameters are as follows:</a:t>
            </a:r>
          </a:p>
          <a:p>
            <a:pPr lvl="1"/>
            <a:r>
              <a:rPr lang="en-US" sz="3200" b="0" dirty="0" err="1">
                <a:effectLst/>
                <a:latin typeface="Consolas" panose="020B0609020204030204" pitchFamily="49" charset="0"/>
              </a:rPr>
              <a:t>source_buffer</a:t>
            </a:r>
            <a:r>
              <a:rPr lang="en-US" sz="3200" dirty="0">
                <a:latin typeface="Consolas" panose="020B0609020204030204" pitchFamily="49" charset="0"/>
              </a:rPr>
              <a:t> is the name of the Boolean buffer the operation is to be done.  Note </a:t>
            </a:r>
            <a:r>
              <a:rPr lang="en-US" sz="3200" dirty="0" err="1">
                <a:latin typeface="Consolas" panose="020B0609020204030204" pitchFamily="49" charset="0"/>
              </a:rPr>
              <a:t>source_buffer</a:t>
            </a:r>
            <a:r>
              <a:rPr lang="en-US" sz="3200" dirty="0">
                <a:latin typeface="Consolas" panose="020B0609020204030204" pitchFamily="49" charset="0"/>
              </a:rPr>
              <a:t> must be defined before this operation</a:t>
            </a:r>
            <a:endParaRPr lang="en-US" sz="3200" b="0" dirty="0">
              <a:effectLst/>
              <a:latin typeface="Consolas" panose="020B0609020204030204" pitchFamily="49" charset="0"/>
            </a:endParaRPr>
          </a:p>
          <a:p>
            <a:pPr lvl="1"/>
            <a:r>
              <a:rPr lang="en-US" sz="3200" b="0" dirty="0" err="1">
                <a:effectLst/>
                <a:latin typeface="Consolas" panose="020B0609020204030204" pitchFamily="49" charset="0"/>
              </a:rPr>
              <a:t>test_bit</a:t>
            </a:r>
            <a:r>
              <a:rPr lang="en-US" sz="3200" dirty="0">
                <a:latin typeface="Consolas" panose="020B0609020204030204" pitchFamily="49" charset="0"/>
              </a:rPr>
              <a:t> is the bit location for the Boolean test.  Note valid ranges for </a:t>
            </a:r>
            <a:r>
              <a:rPr lang="en-US" sz="3200" dirty="0" err="1">
                <a:latin typeface="Consolas" panose="020B0609020204030204" pitchFamily="49" charset="0"/>
              </a:rPr>
              <a:t>test_bit</a:t>
            </a:r>
            <a:r>
              <a:rPr lang="en-US" sz="3200" dirty="0">
                <a:latin typeface="Consolas" panose="020B0609020204030204" pitchFamily="49" charset="0"/>
              </a:rPr>
              <a:t> are from 0 to buffer_length-1</a:t>
            </a:r>
            <a:endParaRPr lang="en-US" sz="3200" b="0" dirty="0">
              <a:effectLst/>
              <a:latin typeface="Consolas" panose="020B0609020204030204" pitchFamily="49" charset="0"/>
            </a:endParaRPr>
          </a:p>
          <a:p>
            <a:pPr lvl="1"/>
            <a:r>
              <a:rPr lang="en-US" sz="3200" b="0" dirty="0" err="1">
                <a:effectLst/>
                <a:latin typeface="Consolas" panose="020B0609020204030204" pitchFamily="49" charset="0"/>
              </a:rPr>
              <a:t>then_one_shot</a:t>
            </a:r>
            <a:r>
              <a:rPr lang="en-US" sz="3200" dirty="0">
                <a:latin typeface="Consolas" panose="020B0609020204030204" pitchFamily="49" charset="0"/>
              </a:rPr>
              <a:t> – is a one-shot function which is executed if the test bit is true.</a:t>
            </a:r>
          </a:p>
          <a:p>
            <a:pPr lvl="2"/>
            <a:r>
              <a:rPr lang="en-US" sz="2800" b="0" dirty="0">
                <a:effectLst/>
                <a:latin typeface="Consolas" panose="020B0609020204030204" pitchFamily="49" charset="0"/>
              </a:rPr>
              <a:t>Note </a:t>
            </a:r>
            <a:r>
              <a:rPr lang="en-US" sz="2800" b="0" dirty="0" err="1">
                <a:effectLst/>
                <a:latin typeface="Consolas" panose="020B0609020204030204" pitchFamily="49" charset="0"/>
              </a:rPr>
              <a:t>then_one_shot_data</a:t>
            </a:r>
            <a:r>
              <a:rPr lang="en-US" sz="2800" dirty="0">
                <a:latin typeface="Consolas" panose="020B0609020204030204" pitchFamily="49" charset="0"/>
              </a:rPr>
              <a:t> is the supporting data for </a:t>
            </a:r>
            <a:r>
              <a:rPr lang="en-US" sz="2800" dirty="0" err="1">
                <a:latin typeface="Consolas" panose="020B0609020204030204" pitchFamily="49" charset="0"/>
              </a:rPr>
              <a:t>then_one_shot</a:t>
            </a:r>
            <a:r>
              <a:rPr lang="en-US" sz="2800" dirty="0">
                <a:latin typeface="Consolas" panose="020B0609020204030204" pitchFamily="49" charset="0"/>
              </a:rPr>
              <a:t> function.</a:t>
            </a:r>
          </a:p>
          <a:p>
            <a:pPr lvl="1"/>
            <a:r>
              <a:rPr lang="en-US" sz="3200" b="0" dirty="0" err="1">
                <a:effectLst/>
                <a:latin typeface="Consolas" panose="020B0609020204030204" pitchFamily="49" charset="0"/>
              </a:rPr>
              <a:t>else_one_shot</a:t>
            </a:r>
            <a:r>
              <a:rPr lang="en-US" sz="3200" dirty="0">
                <a:latin typeface="Consolas" panose="020B0609020204030204" pitchFamily="49" charset="0"/>
              </a:rPr>
              <a:t> – is a one-shot function which is executed if the test bit is false.</a:t>
            </a:r>
            <a:endParaRPr lang="en-US" sz="3200" b="0" dirty="0">
              <a:effectLst/>
              <a:latin typeface="Consolas" panose="020B0609020204030204" pitchFamily="49" charset="0"/>
            </a:endParaRPr>
          </a:p>
          <a:p>
            <a:pPr lvl="2"/>
            <a:r>
              <a:rPr lang="en-US" sz="2800" b="0" dirty="0">
                <a:effectLst/>
                <a:latin typeface="Consolas" panose="020B0609020204030204" pitchFamily="49" charset="0"/>
              </a:rPr>
              <a:t>Note </a:t>
            </a:r>
            <a:r>
              <a:rPr lang="en-US" sz="2800" b="0" dirty="0" err="1">
                <a:effectLst/>
                <a:latin typeface="Consolas" panose="020B0609020204030204" pitchFamily="49" charset="0"/>
              </a:rPr>
              <a:t>else_one_shot_data</a:t>
            </a:r>
            <a:r>
              <a:rPr lang="en-US" sz="2800" b="0" dirty="0">
                <a:effectLst/>
                <a:latin typeface="Consolas" panose="020B0609020204030204" pitchFamily="49" charset="0"/>
              </a:rPr>
              <a:t> is the supporting data for the </a:t>
            </a:r>
            <a:r>
              <a:rPr lang="en-US" sz="2800" b="0" dirty="0" err="1">
                <a:effectLst/>
                <a:latin typeface="Consolas" panose="020B0609020204030204" pitchFamily="49" charset="0"/>
              </a:rPr>
              <a:t>else_one_shot</a:t>
            </a:r>
            <a:r>
              <a:rPr lang="en-US" sz="2800" b="0" dirty="0">
                <a:effectLst/>
                <a:latin typeface="Consolas" panose="020B0609020204030204" pitchFamily="49" charset="0"/>
              </a:rPr>
              <a:t> function.</a:t>
            </a:r>
          </a:p>
          <a:p>
            <a:pPr marL="0" indent="0">
              <a:buNone/>
            </a:pPr>
            <a:endParaRPr lang="en-US" dirty="0"/>
          </a:p>
        </p:txBody>
      </p:sp>
    </p:spTree>
    <p:extLst>
      <p:ext uri="{BB962C8B-B14F-4D97-AF65-F5344CB8AC3E}">
        <p14:creationId xmlns:p14="http://schemas.microsoft.com/office/powerpoint/2010/main" val="42142589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6E9D-1B74-2258-95B5-8B6DA116E97D}"/>
              </a:ext>
            </a:extLst>
          </p:cNvPr>
          <p:cNvSpPr>
            <a:spLocks noGrp="1"/>
          </p:cNvSpPr>
          <p:nvPr>
            <p:ph type="title"/>
          </p:nvPr>
        </p:nvSpPr>
        <p:spPr/>
        <p:txBody>
          <a:bodyPr/>
          <a:lstStyle/>
          <a:p>
            <a:r>
              <a:rPr lang="en-US" dirty="0"/>
              <a:t>The function </a:t>
            </a:r>
            <a:r>
              <a:rPr lang="en-US" dirty="0" err="1"/>
              <a:t>shift_bit_map_buffer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35FF974-1F6A-A37F-F775-1CF23360540F}"/>
              </a:ext>
            </a:extLst>
          </p:cNvPr>
          <p:cNvSpPr>
            <a:spLocks noGrp="1"/>
          </p:cNvSpPr>
          <p:nvPr>
            <p:ph idx="1"/>
          </p:nvPr>
        </p:nvSpPr>
        <p:spPr/>
        <p:txBody>
          <a:bodyPr>
            <a:normAutofit fontScale="92500" lnSpcReduction="10000"/>
          </a:bodyPr>
          <a:lstStyle/>
          <a:p>
            <a:r>
              <a:rPr lang="en-US" sz="2800" b="0" dirty="0">
                <a:effectLst/>
                <a:latin typeface="Consolas" panose="020B0609020204030204" pitchFamily="49" charset="0"/>
              </a:rPr>
              <a:t>The function </a:t>
            </a:r>
            <a:r>
              <a:rPr lang="en-US" sz="2800" b="0" dirty="0" err="1">
                <a:effectLst/>
                <a:latin typeface="Consolas" panose="020B0609020204030204" pitchFamily="49" charset="0"/>
              </a:rPr>
              <a:t>shift_bit</a:t>
            </a:r>
            <a:r>
              <a:rPr lang="en-US" dirty="0" err="1">
                <a:latin typeface="Consolas" panose="020B0609020204030204" pitchFamily="49" charset="0"/>
              </a:rPr>
              <a:t>_map_buffer</a:t>
            </a:r>
            <a:r>
              <a:rPr lang="en-US" dirty="0">
                <a:latin typeface="Consolas" panose="020B0609020204030204" pitchFamily="49" charset="0"/>
              </a:rPr>
              <a:t> is used to shift Boolean entries in a Boolean array.  The prototype for the function is:</a:t>
            </a:r>
            <a:endParaRPr lang="en-US" sz="2800" b="0" dirty="0">
              <a:effectLst/>
              <a:latin typeface="Consolas" panose="020B0609020204030204" pitchFamily="49" charset="0"/>
            </a:endParaRPr>
          </a:p>
          <a:p>
            <a:pPr lvl="1"/>
            <a:r>
              <a:rPr lang="en-US" sz="1800" b="0" dirty="0" err="1">
                <a:effectLst/>
                <a:latin typeface="Consolas" panose="020B0609020204030204" pitchFamily="49" charset="0"/>
              </a:rPr>
              <a:t>shift_bit_map_buffer</a:t>
            </a:r>
            <a:r>
              <a:rPr lang="en-US" sz="1800" b="0" dirty="0">
                <a:effectLst/>
                <a:latin typeface="Consolas" panose="020B0609020204030204" pitchFamily="49" charset="0"/>
              </a:rPr>
              <a:t>(</a:t>
            </a:r>
            <a:r>
              <a:rPr lang="en-US" sz="1800" b="0" dirty="0" err="1">
                <a:effectLst/>
                <a:latin typeface="Consolas" panose="020B0609020204030204" pitchFamily="49" charset="0"/>
              </a:rPr>
              <a:t>source_buffer,start,stream_length,shift_direction</a:t>
            </a:r>
            <a:r>
              <a:rPr lang="en-US" sz="1800" b="0" dirty="0">
                <a:effectLst/>
                <a:latin typeface="Consolas" panose="020B0609020204030204" pitchFamily="49" charset="0"/>
              </a:rPr>
              <a:t>)</a:t>
            </a:r>
          </a:p>
          <a:p>
            <a:pPr lvl="1"/>
            <a:r>
              <a:rPr lang="en-US" sz="1800" dirty="0">
                <a:latin typeface="Consolas" panose="020B0609020204030204" pitchFamily="49" charset="0"/>
              </a:rPr>
              <a:t>The parameter </a:t>
            </a:r>
            <a:r>
              <a:rPr lang="en-US" sz="1800" dirty="0" err="1">
                <a:latin typeface="Consolas" panose="020B0609020204030204" pitchFamily="49" charset="0"/>
              </a:rPr>
              <a:t>source_buffer</a:t>
            </a:r>
            <a:r>
              <a:rPr lang="en-US" sz="1800" dirty="0">
                <a:latin typeface="Consolas" panose="020B0609020204030204" pitchFamily="49" charset="0"/>
              </a:rPr>
              <a:t> is the name of the Boolean array which much be defined before hand.</a:t>
            </a:r>
          </a:p>
          <a:p>
            <a:pPr lvl="1"/>
            <a:r>
              <a:rPr lang="en-US" sz="1800" dirty="0">
                <a:latin typeface="Consolas" panose="020B0609020204030204" pitchFamily="49" charset="0"/>
              </a:rPr>
              <a:t>Parameter start is the position of the shift.</a:t>
            </a:r>
          </a:p>
          <a:p>
            <a:pPr lvl="1"/>
            <a:r>
              <a:rPr lang="en-US" sz="1800" dirty="0">
                <a:latin typeface="Consolas" panose="020B0609020204030204" pitchFamily="49" charset="0"/>
              </a:rPr>
              <a:t>Parameter </a:t>
            </a:r>
            <a:r>
              <a:rPr lang="en-US" sz="1800" dirty="0" err="1">
                <a:latin typeface="Consolas" panose="020B0609020204030204" pitchFamily="49" charset="0"/>
              </a:rPr>
              <a:t>stream_length</a:t>
            </a:r>
            <a:r>
              <a:rPr lang="en-US" sz="1800" dirty="0">
                <a:latin typeface="Consolas" panose="020B0609020204030204" pitchFamily="49" charset="0"/>
              </a:rPr>
              <a:t> is the number of bits that are to be shifted.</a:t>
            </a:r>
          </a:p>
          <a:p>
            <a:pPr lvl="1"/>
            <a:r>
              <a:rPr lang="en-US" sz="1800" dirty="0">
                <a:latin typeface="Consolas" panose="020B0609020204030204" pitchFamily="49" charset="0"/>
              </a:rPr>
              <a:t>Parameter </a:t>
            </a:r>
            <a:r>
              <a:rPr lang="en-US" sz="1800" dirty="0" err="1">
                <a:latin typeface="Consolas" panose="020B0609020204030204" pitchFamily="49" charset="0"/>
              </a:rPr>
              <a:t>shift_direction</a:t>
            </a:r>
            <a:r>
              <a:rPr lang="en-US" sz="1800" dirty="0">
                <a:latin typeface="Consolas" panose="020B0609020204030204" pitchFamily="49" charset="0"/>
              </a:rPr>
              <a:t> is the direction of the shift as well as the magnitude of the shift.</a:t>
            </a:r>
          </a:p>
          <a:p>
            <a:pPr lvl="2"/>
            <a:r>
              <a:rPr lang="en-US" sz="1400" dirty="0">
                <a:latin typeface="Consolas" panose="020B0609020204030204" pitchFamily="49" charset="0"/>
              </a:rPr>
              <a:t>A Negative number is a shift toward 0</a:t>
            </a:r>
          </a:p>
          <a:p>
            <a:pPr lvl="2"/>
            <a:r>
              <a:rPr lang="en-US" sz="1400" dirty="0">
                <a:latin typeface="Consolas" panose="020B0609020204030204" pitchFamily="49" charset="0"/>
              </a:rPr>
              <a:t>A Positive number is a shift toward the end of the buffer</a:t>
            </a:r>
          </a:p>
          <a:p>
            <a:pPr lvl="2"/>
            <a:r>
              <a:rPr lang="en-US" sz="1400" dirty="0">
                <a:latin typeface="Consolas" panose="020B0609020204030204" pitchFamily="49" charset="0"/>
              </a:rPr>
              <a:t>Note for a negative shift the following equality must be satisfied.</a:t>
            </a:r>
          </a:p>
          <a:p>
            <a:pPr lvl="3"/>
            <a:r>
              <a:rPr lang="en-US" sz="1200" dirty="0">
                <a:latin typeface="Consolas" panose="020B0609020204030204" pitchFamily="49" charset="0"/>
              </a:rPr>
              <a:t>The value of start + </a:t>
            </a:r>
            <a:r>
              <a:rPr lang="en-US" sz="1200" dirty="0" err="1">
                <a:latin typeface="Consolas" panose="020B0609020204030204" pitchFamily="49" charset="0"/>
              </a:rPr>
              <a:t>shift_direction</a:t>
            </a:r>
            <a:r>
              <a:rPr lang="en-US" sz="1200" dirty="0">
                <a:latin typeface="Consolas" panose="020B0609020204030204" pitchFamily="49" charset="0"/>
              </a:rPr>
              <a:t> &gt;=0 so that the shift does not exceed the start of the buffer.</a:t>
            </a:r>
          </a:p>
          <a:p>
            <a:pPr lvl="2"/>
            <a:r>
              <a:rPr lang="en-US" sz="1400" dirty="0">
                <a:latin typeface="Consolas" panose="020B0609020204030204" pitchFamily="49" charset="0"/>
              </a:rPr>
              <a:t>Note for a positive shift the following equality must be satisfied:</a:t>
            </a:r>
          </a:p>
          <a:p>
            <a:pPr lvl="3"/>
            <a:r>
              <a:rPr lang="en-US" sz="1200" dirty="0">
                <a:latin typeface="Consolas" panose="020B0609020204030204" pitchFamily="49" charset="0"/>
              </a:rPr>
              <a:t>The value of start + </a:t>
            </a:r>
            <a:r>
              <a:rPr lang="en-US" sz="1200" dirty="0" err="1">
                <a:latin typeface="Consolas" panose="020B0609020204030204" pitchFamily="49" charset="0"/>
              </a:rPr>
              <a:t>stream_length</a:t>
            </a:r>
            <a:r>
              <a:rPr lang="en-US" sz="1200" dirty="0">
                <a:latin typeface="Consolas" panose="020B0609020204030204" pitchFamily="49" charset="0"/>
              </a:rPr>
              <a:t> + </a:t>
            </a:r>
            <a:r>
              <a:rPr lang="en-US" sz="1200" dirty="0" err="1">
                <a:latin typeface="Consolas" panose="020B0609020204030204" pitchFamily="49" charset="0"/>
              </a:rPr>
              <a:t>shift_direction</a:t>
            </a:r>
            <a:r>
              <a:rPr lang="en-US" sz="1200" dirty="0">
                <a:latin typeface="Consolas" panose="020B0609020204030204" pitchFamily="49" charset="0"/>
              </a:rPr>
              <a:t> &lt;= buffer length so that the shift does not exceed the end of the buffer.</a:t>
            </a:r>
          </a:p>
          <a:p>
            <a:pPr lvl="1"/>
            <a:endParaRPr lang="en-US" sz="1800"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2063784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dirty="0"/>
              <a:t>Boolean Array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lnSpcReduction="10000"/>
          </a:bodyPr>
          <a:lstStyle/>
          <a:p>
            <a:r>
              <a:rPr lang="en-US" b="0" dirty="0">
                <a:effectLst/>
                <a:latin typeface="Consolas" panose="020B0609020204030204" pitchFamily="49" charset="0"/>
              </a:rPr>
              <a:t>Logical operations on Boolean operations are done by using s expressions.</a:t>
            </a:r>
          </a:p>
          <a:p>
            <a:r>
              <a:rPr lang="en-US" b="0" dirty="0">
                <a:effectLst/>
                <a:latin typeface="Consolas" panose="020B0609020204030204" pitchFamily="49" charset="0"/>
              </a:rPr>
              <a:t>S expressions are formed by the following three CFL helper functions of:</a:t>
            </a:r>
          </a:p>
          <a:p>
            <a:pPr lvl="1"/>
            <a:r>
              <a:rPr lang="en-US" b="0" dirty="0">
                <a:effectLst/>
                <a:latin typeface="Consolas" panose="020B0609020204030204" pitchFamily="49" charset="0"/>
              </a:rPr>
              <a:t> </a:t>
            </a:r>
            <a:r>
              <a:rPr lang="en-US" b="0" dirty="0" err="1">
                <a:effectLst/>
                <a:latin typeface="Consolas" panose="020B0609020204030204" pitchFamily="49" charset="0"/>
              </a:rPr>
              <a:t>s_and</a:t>
            </a:r>
            <a:r>
              <a:rPr lang="en-US" b="0" dirty="0">
                <a:effectLst/>
                <a:latin typeface="Consolas" panose="020B0609020204030204" pitchFamily="49" charset="0"/>
              </a:rPr>
              <a:t>, </a:t>
            </a:r>
            <a:r>
              <a:rPr lang="en-US" b="0" dirty="0" err="1">
                <a:effectLst/>
                <a:latin typeface="Consolas" panose="020B0609020204030204" pitchFamily="49" charset="0"/>
              </a:rPr>
              <a:t>s_or</a:t>
            </a:r>
            <a:r>
              <a:rPr lang="en-US" b="0" dirty="0">
                <a:effectLst/>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s_nor</a:t>
            </a:r>
            <a:r>
              <a:rPr lang="en-US" dirty="0">
                <a:latin typeface="Consolas" panose="020B0609020204030204" pitchFamily="49" charset="0"/>
              </a:rPr>
              <a:t>, </a:t>
            </a:r>
            <a:r>
              <a:rPr lang="en-US" dirty="0" err="1">
                <a:latin typeface="Consolas" panose="020B0609020204030204" pitchFamily="49" charset="0"/>
              </a:rPr>
              <a:t>s_xor</a:t>
            </a:r>
            <a:r>
              <a:rPr lang="en-US" dirty="0">
                <a:latin typeface="Consolas" panose="020B0609020204030204" pitchFamily="49" charset="0"/>
              </a:rPr>
              <a:t> and </a:t>
            </a:r>
            <a:r>
              <a:rPr lang="en-US" dirty="0" err="1">
                <a:latin typeface="Consolas" panose="020B0609020204030204" pitchFamily="49" charset="0"/>
              </a:rPr>
              <a:t>s_not</a:t>
            </a:r>
            <a:endParaRPr lang="en-US" dirty="0">
              <a:latin typeface="Consolas" panose="020B0609020204030204" pitchFamily="49" charset="0"/>
            </a:endParaRPr>
          </a:p>
          <a:p>
            <a:pPr lvl="1"/>
            <a:r>
              <a:rPr lang="en-US" dirty="0">
                <a:latin typeface="Consolas" panose="020B0609020204030204" pitchFamily="49" charset="0"/>
              </a:rPr>
              <a:t>All three functions have the following prototype:</a:t>
            </a:r>
          </a:p>
          <a:p>
            <a:pPr lvl="2"/>
            <a:r>
              <a:rPr lang="en-US" b="0" dirty="0">
                <a:effectLst/>
                <a:latin typeface="Consolas" panose="020B0609020204030204" pitchFamily="49" charset="0"/>
              </a:rPr>
              <a:t>xxx( &lt;list of operators&gt;)</a:t>
            </a:r>
          </a:p>
          <a:p>
            <a:pPr lvl="2"/>
            <a:r>
              <a:rPr lang="en-US" b="0" dirty="0">
                <a:effectLst/>
                <a:latin typeface="Consolas" panose="020B0609020204030204" pitchFamily="49" charset="0"/>
              </a:rPr>
              <a:t>Operators have two forms:</a:t>
            </a:r>
          </a:p>
          <a:p>
            <a:pPr lvl="3"/>
            <a:r>
              <a:rPr lang="en-US" dirty="0">
                <a:latin typeface="Consolas" panose="020B0609020204030204" pitchFamily="49" charset="0"/>
              </a:rPr>
              <a:t>A Boolean value, either true or false.</a:t>
            </a:r>
          </a:p>
          <a:p>
            <a:pPr lvl="3"/>
            <a:r>
              <a:rPr lang="en-US" b="0" dirty="0">
                <a:effectLst/>
                <a:latin typeface="Consolas" panose="020B0609020204030204" pitchFamily="49" charset="0"/>
              </a:rPr>
              <a:t>A position in a </a:t>
            </a:r>
            <a:r>
              <a:rPr lang="en-US" dirty="0">
                <a:latin typeface="Consolas" panose="020B0609020204030204" pitchFamily="49" charset="0"/>
              </a:rPr>
              <a:t>Boolean array</a:t>
            </a:r>
          </a:p>
          <a:p>
            <a:pPr lvl="3"/>
            <a:r>
              <a:rPr lang="en-US" b="0" dirty="0">
                <a:effectLst/>
                <a:latin typeface="Consolas" panose="020B0609020204030204" pitchFamily="49" charset="0"/>
              </a:rPr>
              <a:t>Another s expression of</a:t>
            </a:r>
            <a:r>
              <a:rPr lang="en-US" dirty="0">
                <a:latin typeface="Consolas" panose="020B0609020204030204" pitchFamily="49" charset="0"/>
              </a:rPr>
              <a:t> the function </a:t>
            </a:r>
            <a:r>
              <a:rPr lang="en-US" dirty="0" err="1">
                <a:latin typeface="Consolas" panose="020B0609020204030204" pitchFamily="49" charset="0"/>
              </a:rPr>
              <a:t>s_and</a:t>
            </a:r>
            <a:r>
              <a:rPr lang="en-US" dirty="0">
                <a:latin typeface="Consolas" panose="020B0609020204030204" pitchFamily="49" charset="0"/>
              </a:rPr>
              <a:t>, </a:t>
            </a:r>
            <a:r>
              <a:rPr lang="en-US" dirty="0" err="1">
                <a:latin typeface="Consolas" panose="020B0609020204030204" pitchFamily="49" charset="0"/>
              </a:rPr>
              <a:t>s_or</a:t>
            </a:r>
            <a:r>
              <a:rPr lang="en-US" dirty="0">
                <a:latin typeface="Consolas" panose="020B0609020204030204" pitchFamily="49" charset="0"/>
              </a:rPr>
              <a:t>, and </a:t>
            </a:r>
            <a:r>
              <a:rPr lang="en-US" dirty="0" err="1">
                <a:latin typeface="Consolas" panose="020B0609020204030204" pitchFamily="49" charset="0"/>
              </a:rPr>
              <a:t>s_nor</a:t>
            </a:r>
            <a:endParaRPr lang="en-US" dirty="0">
              <a:latin typeface="Consolas" panose="020B0609020204030204" pitchFamily="49" charset="0"/>
            </a:endParaRPr>
          </a:p>
          <a:p>
            <a:pPr lvl="2"/>
            <a:r>
              <a:rPr lang="en-US" b="0" dirty="0">
                <a:effectLst/>
                <a:latin typeface="Consolas" panose="020B0609020204030204" pitchFamily="49" charset="0"/>
              </a:rPr>
              <a:t>Buffer positions will be described on the next page.</a:t>
            </a:r>
          </a:p>
          <a:p>
            <a:endParaRPr lang="en-US" dirty="0"/>
          </a:p>
        </p:txBody>
      </p:sp>
    </p:spTree>
    <p:extLst>
      <p:ext uri="{BB962C8B-B14F-4D97-AF65-F5344CB8AC3E}">
        <p14:creationId xmlns:p14="http://schemas.microsoft.com/office/powerpoint/2010/main" val="18152581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dirty="0"/>
              <a:t>Boolean Array S Functions Buffer Positions</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fontScale="92500" lnSpcReduction="10000"/>
          </a:bodyPr>
          <a:lstStyle/>
          <a:p>
            <a:r>
              <a:rPr lang="en-US" dirty="0"/>
              <a:t>The buffer position has the following format.</a:t>
            </a:r>
          </a:p>
          <a:p>
            <a:pPr lvl="1"/>
            <a:r>
              <a:rPr lang="en-US" dirty="0"/>
              <a:t>@xxx where xxx is a number</a:t>
            </a:r>
          </a:p>
          <a:p>
            <a:pPr lvl="1"/>
            <a:r>
              <a:rPr lang="en-US" dirty="0"/>
              <a:t>The first letter of a buffer position is ‘@’</a:t>
            </a:r>
          </a:p>
          <a:p>
            <a:pPr lvl="1"/>
            <a:r>
              <a:rPr lang="en-US" dirty="0"/>
              <a:t>The rest of the letters are a number.</a:t>
            </a:r>
          </a:p>
          <a:p>
            <a:pPr lvl="1"/>
            <a:r>
              <a:rPr lang="en-US" dirty="0"/>
              <a:t>The number must be greater than zero</a:t>
            </a:r>
          </a:p>
          <a:p>
            <a:pPr lvl="1"/>
            <a:r>
              <a:rPr lang="en-US" dirty="0"/>
              <a:t>The number must be less than the buffer length of the buffer that the operator is applied to.</a:t>
            </a:r>
          </a:p>
          <a:p>
            <a:r>
              <a:rPr lang="en-US" dirty="0"/>
              <a:t>The expressions that are in a s expression can be printed out with the following function:</a:t>
            </a:r>
          </a:p>
          <a:p>
            <a:pPr lvl="1"/>
            <a:r>
              <a:rPr lang="en-US" dirty="0" err="1">
                <a:latin typeface="Consolas" panose="020B0609020204030204" pitchFamily="49" charset="0"/>
              </a:rPr>
              <a:t>dump_s_expression</a:t>
            </a:r>
            <a:r>
              <a:rPr lang="en-US" dirty="0">
                <a:latin typeface="Consolas" panose="020B0609020204030204" pitchFamily="49" charset="0"/>
              </a:rPr>
              <a:t>(</a:t>
            </a:r>
            <a:r>
              <a:rPr lang="en-US" dirty="0" err="1">
                <a:latin typeface="Consolas" panose="020B0609020204030204" pitchFamily="49" charset="0"/>
              </a:rPr>
              <a:t>s_expression,tab</a:t>
            </a:r>
            <a:r>
              <a:rPr lang="en-US" dirty="0">
                <a:latin typeface="Consolas" panose="020B0609020204030204" pitchFamily="49" charset="0"/>
              </a:rPr>
              <a:t>)</a:t>
            </a:r>
          </a:p>
          <a:p>
            <a:pPr lvl="2"/>
            <a:r>
              <a:rPr lang="en-US" b="0" dirty="0">
                <a:effectLst/>
                <a:latin typeface="Consolas" panose="020B0609020204030204" pitchFamily="49" charset="0"/>
              </a:rPr>
              <a:t>Parameter </a:t>
            </a:r>
            <a:r>
              <a:rPr lang="en-US" b="0" dirty="0" err="1">
                <a:effectLst/>
                <a:latin typeface="Consolas" panose="020B0609020204030204" pitchFamily="49" charset="0"/>
              </a:rPr>
              <a:t>s_expression</a:t>
            </a:r>
            <a:r>
              <a:rPr lang="en-US" b="0" dirty="0">
                <a:effectLst/>
                <a:latin typeface="Consolas" panose="020B0609020204030204" pitchFamily="49" charset="0"/>
              </a:rPr>
              <a:t> </a:t>
            </a:r>
            <a:r>
              <a:rPr lang="en-US" dirty="0">
                <a:latin typeface="Consolas" panose="020B0609020204030204" pitchFamily="49" charset="0"/>
              </a:rPr>
              <a:t>is the s expression to be printed out</a:t>
            </a:r>
          </a:p>
          <a:p>
            <a:pPr lvl="2"/>
            <a:r>
              <a:rPr lang="en-US" dirty="0">
                <a:latin typeface="Consolas" panose="020B0609020204030204" pitchFamily="49" charset="0"/>
              </a:rPr>
              <a:t>Parameter tab is the number of space to indent when printing out nested </a:t>
            </a:r>
            <a:r>
              <a:rPr lang="en-US" dirty="0" err="1">
                <a:latin typeface="Consolas" panose="020B0609020204030204" pitchFamily="49" charset="0"/>
              </a:rPr>
              <a:t>s_expressions</a:t>
            </a:r>
            <a:r>
              <a:rPr lang="en-US" dirty="0">
                <a:latin typeface="Consolas" panose="020B0609020204030204" pitchFamily="49" charset="0"/>
              </a:rPr>
              <a:t>.</a:t>
            </a:r>
            <a:endParaRPr lang="en-US" b="0" dirty="0">
              <a:effectLst/>
              <a:latin typeface="Consolas" panose="020B0609020204030204" pitchFamily="49" charset="0"/>
            </a:endParaRPr>
          </a:p>
          <a:p>
            <a:pPr lvl="1"/>
            <a:endParaRPr lang="en-US" dirty="0"/>
          </a:p>
          <a:p>
            <a:pPr lvl="1"/>
            <a:endParaRPr lang="en-US" dirty="0"/>
          </a:p>
        </p:txBody>
      </p:sp>
    </p:spTree>
    <p:extLst>
      <p:ext uri="{BB962C8B-B14F-4D97-AF65-F5344CB8AC3E}">
        <p14:creationId xmlns:p14="http://schemas.microsoft.com/office/powerpoint/2010/main" val="293262652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0E16-E8B1-6B99-E6AB-065B414F536C}"/>
              </a:ext>
            </a:extLst>
          </p:cNvPr>
          <p:cNvSpPr>
            <a:spLocks noGrp="1"/>
          </p:cNvSpPr>
          <p:nvPr>
            <p:ph type="title"/>
          </p:nvPr>
        </p:nvSpPr>
        <p:spPr/>
        <p:txBody>
          <a:bodyPr/>
          <a:lstStyle/>
          <a:p>
            <a:r>
              <a:rPr lang="en-US" dirty="0"/>
              <a:t>Examples On The Use of Buffer Positions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A68F6BC2-31B3-6DE4-FE21-5C8C448930C4}"/>
              </a:ext>
            </a:extLst>
          </p:cNvPr>
          <p:cNvSpPr>
            <a:spLocks noGrp="1"/>
          </p:cNvSpPr>
          <p:nvPr>
            <p:ph idx="1"/>
          </p:nvPr>
        </p:nvSpPr>
        <p:spPr/>
        <p:txBody>
          <a:bodyPr>
            <a:normAutofit lnSpcReduction="10000"/>
          </a:bodyPr>
          <a:lstStyle/>
          <a:p>
            <a:r>
              <a:rPr lang="en-US" dirty="0"/>
              <a:t>The buffer positions are defined as follows:</a:t>
            </a:r>
          </a:p>
          <a:p>
            <a:pPr lvl="1"/>
            <a:r>
              <a:rPr lang="en-US" dirty="0"/>
              <a:t>In normal operation, buffer position of Boolean array positions are given symbolic names as shown below.</a:t>
            </a:r>
          </a:p>
          <a:p>
            <a:pPr lvl="1"/>
            <a:r>
              <a:rPr lang="en-US" dirty="0"/>
              <a:t>set_switch_1 = ‘@1’</a:t>
            </a:r>
          </a:p>
          <a:p>
            <a:pPr lvl="1"/>
            <a:r>
              <a:rPr lang="en-US" dirty="0"/>
              <a:t>set_switch_2 = ‘@2’</a:t>
            </a:r>
          </a:p>
          <a:p>
            <a:r>
              <a:rPr lang="en-US" dirty="0"/>
              <a:t>The definition of s expression become:</a:t>
            </a:r>
          </a:p>
          <a:p>
            <a:pPr lvl="1"/>
            <a:r>
              <a:rPr lang="en-US" dirty="0" err="1"/>
              <a:t>pressure_switch_on</a:t>
            </a:r>
            <a:r>
              <a:rPr lang="en-US" dirty="0"/>
              <a:t> = </a:t>
            </a:r>
            <a:r>
              <a:rPr lang="en-US" dirty="0" err="1"/>
              <a:t>s_or</a:t>
            </a:r>
            <a:r>
              <a:rPr lang="en-US" dirty="0"/>
              <a:t>(set_switch_1, set_switch_2)</a:t>
            </a:r>
          </a:p>
          <a:p>
            <a:r>
              <a:rPr lang="en-US" dirty="0"/>
              <a:t>Complex s expression can be written in the form:</a:t>
            </a:r>
          </a:p>
          <a:p>
            <a:pPr lvl="1"/>
            <a:r>
              <a:rPr lang="en-US" dirty="0"/>
              <a:t>Pump_1_on  = </a:t>
            </a:r>
            <a:r>
              <a:rPr lang="en-US" dirty="0" err="1"/>
              <a:t>s_and</a:t>
            </a:r>
            <a:r>
              <a:rPr lang="en-US" dirty="0"/>
              <a:t>(input_1,input_2)</a:t>
            </a:r>
          </a:p>
          <a:p>
            <a:pPr lvl="1"/>
            <a:r>
              <a:rPr lang="en-US" dirty="0"/>
              <a:t>Pump_2_on  = </a:t>
            </a:r>
            <a:r>
              <a:rPr lang="en-US" dirty="0" err="1"/>
              <a:t>s_and</a:t>
            </a:r>
            <a:r>
              <a:rPr lang="en-US" dirty="0"/>
              <a:t>(input_1,input_2)</a:t>
            </a:r>
          </a:p>
          <a:p>
            <a:pPr lvl="1"/>
            <a:r>
              <a:rPr lang="en-US" dirty="0" err="1"/>
              <a:t>Any_pump_on</a:t>
            </a:r>
            <a:r>
              <a:rPr lang="en-US" dirty="0"/>
              <a:t> = </a:t>
            </a:r>
            <a:r>
              <a:rPr lang="en-US" dirty="0" err="1"/>
              <a:t>s_or</a:t>
            </a:r>
            <a:r>
              <a:rPr lang="en-US" dirty="0"/>
              <a:t>(Pump_1_on,Pump_2)</a:t>
            </a:r>
          </a:p>
        </p:txBody>
      </p:sp>
    </p:spTree>
    <p:extLst>
      <p:ext uri="{BB962C8B-B14F-4D97-AF65-F5344CB8AC3E}">
        <p14:creationId xmlns:p14="http://schemas.microsoft.com/office/powerpoint/2010/main" val="12595632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5D4-7F58-A827-59F9-5085369FEB79}"/>
              </a:ext>
            </a:extLst>
          </p:cNvPr>
          <p:cNvSpPr>
            <a:spLocks noGrp="1"/>
          </p:cNvSpPr>
          <p:nvPr>
            <p:ph type="title"/>
          </p:nvPr>
        </p:nvSpPr>
        <p:spPr/>
        <p:txBody>
          <a:bodyPr/>
          <a:lstStyle/>
          <a:p>
            <a:r>
              <a:rPr lang="en-US" dirty="0"/>
              <a:t>Boolean Array S Expression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45FB1C1E-9920-AD47-0C7F-9E3531C99026}"/>
              </a:ext>
            </a:extLst>
          </p:cNvPr>
          <p:cNvSpPr>
            <a:spLocks noGrp="1"/>
          </p:cNvSpPr>
          <p:nvPr>
            <p:ph idx="1"/>
          </p:nvPr>
        </p:nvSpPr>
        <p:spPr/>
        <p:txBody>
          <a:bodyPr>
            <a:normAutofit/>
          </a:bodyPr>
          <a:lstStyle/>
          <a:p>
            <a:r>
              <a:rPr lang="en-US" b="0" dirty="0">
                <a:effectLst/>
                <a:latin typeface="Consolas" panose="020B0609020204030204" pitchFamily="49" charset="0"/>
              </a:rPr>
              <a:t>There are 3 CFL helper functions the use with s expressions</a:t>
            </a:r>
          </a:p>
          <a:p>
            <a:pPr lvl="1"/>
            <a:r>
              <a:rPr lang="en-US" b="0" dirty="0" err="1">
                <a:effectLst/>
                <a:latin typeface="Consolas" panose="020B0609020204030204" pitchFamily="49" charset="0"/>
              </a:rPr>
              <a:t>s_bit_expression</a:t>
            </a:r>
            <a:r>
              <a:rPr lang="en-US" b="0" dirty="0">
                <a:effectLst/>
                <a:latin typeface="Consolas" panose="020B0609020204030204" pitchFamily="49" charset="0"/>
              </a:rPr>
              <a:t> is described </a:t>
            </a:r>
            <a:r>
              <a:rPr lang="en-US" b="0" dirty="0">
                <a:effectLst/>
                <a:latin typeface="Consolas" panose="020B0609020204030204" pitchFamily="49" charset="0"/>
                <a:hlinkClick r:id="rId3" action="ppaction://hlinksldjump"/>
              </a:rPr>
              <a:t>here.</a:t>
            </a:r>
            <a:endParaRPr lang="en-US" b="0" dirty="0">
              <a:effectLst/>
              <a:latin typeface="Consolas" panose="020B0609020204030204" pitchFamily="49" charset="0"/>
            </a:endParaRPr>
          </a:p>
          <a:p>
            <a:pPr lvl="1"/>
            <a:r>
              <a:rPr lang="en-US" b="0" dirty="0" err="1">
                <a:effectLst/>
                <a:latin typeface="Consolas" panose="020B0609020204030204" pitchFamily="49" charset="0"/>
              </a:rPr>
              <a:t>Wait_s_expression</a:t>
            </a:r>
            <a:r>
              <a:rPr lang="en-US" b="0" dirty="0">
                <a:effectLst/>
                <a:latin typeface="Consolas" panose="020B0609020204030204" pitchFamily="49" charset="0"/>
              </a:rPr>
              <a:t> is described </a:t>
            </a:r>
            <a:r>
              <a:rPr lang="en-US" b="0" dirty="0">
                <a:effectLst/>
                <a:latin typeface="Consolas" panose="020B0609020204030204" pitchFamily="49" charset="0"/>
                <a:hlinkClick r:id="rId4" action="ppaction://hlinksldjump"/>
              </a:rPr>
              <a:t>here.</a:t>
            </a:r>
            <a:endParaRPr lang="en-US" b="0" dirty="0">
              <a:effectLst/>
              <a:latin typeface="Consolas" panose="020B0609020204030204" pitchFamily="49" charset="0"/>
            </a:endParaRPr>
          </a:p>
          <a:p>
            <a:pPr lvl="1"/>
            <a:r>
              <a:rPr lang="en-US" b="0" dirty="0" err="1">
                <a:effectLst/>
                <a:latin typeface="Consolas" panose="020B0609020204030204" pitchFamily="49" charset="0"/>
              </a:rPr>
              <a:t>Verify_s_expression</a:t>
            </a:r>
            <a:r>
              <a:rPr lang="en-US" b="0" dirty="0">
                <a:effectLst/>
                <a:latin typeface="Consolas" panose="020B0609020204030204" pitchFamily="49" charset="0"/>
              </a:rPr>
              <a:t> is described </a:t>
            </a:r>
            <a:r>
              <a:rPr lang="en-US" b="0" dirty="0">
                <a:effectLst/>
                <a:latin typeface="Consolas" panose="020B0609020204030204" pitchFamily="49" charset="0"/>
                <a:hlinkClick r:id="rId5" action="ppaction://hlinksldjump"/>
              </a:rPr>
              <a:t>here.</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1153659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0A5B-B66F-93E5-D8F5-F3118236E04B}"/>
              </a:ext>
            </a:extLst>
          </p:cNvPr>
          <p:cNvSpPr>
            <a:spLocks noGrp="1"/>
          </p:cNvSpPr>
          <p:nvPr>
            <p:ph type="title"/>
          </p:nvPr>
        </p:nvSpPr>
        <p:spPr/>
        <p:txBody>
          <a:bodyPr/>
          <a:lstStyle/>
          <a:p>
            <a:r>
              <a:rPr lang="en-US" dirty="0"/>
              <a:t>CFL Helper function </a:t>
            </a:r>
            <a:r>
              <a:rPr lang="en-US" dirty="0" err="1"/>
              <a:t>s_bit_expression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D4D9EB3-B80C-2BE4-DFD9-801094F7900C}"/>
              </a:ext>
            </a:extLst>
          </p:cNvPr>
          <p:cNvSpPr>
            <a:spLocks noGrp="1"/>
          </p:cNvSpPr>
          <p:nvPr>
            <p:ph idx="1"/>
          </p:nvPr>
        </p:nvSpPr>
        <p:spPr/>
        <p:txBody>
          <a:bodyPr>
            <a:normAutofit fontScale="92500" lnSpcReduction="20000"/>
          </a:bodyPr>
          <a:lstStyle/>
          <a:p>
            <a:r>
              <a:rPr lang="en-US" b="0" dirty="0">
                <a:effectLst/>
                <a:latin typeface="Consolas" panose="020B0609020204030204" pitchFamily="49" charset="0"/>
              </a:rPr>
              <a:t>The CFL helper function </a:t>
            </a:r>
            <a:r>
              <a:rPr lang="en-US" b="0" dirty="0" err="1">
                <a:effectLst/>
                <a:latin typeface="Consolas" panose="020B0609020204030204" pitchFamily="49" charset="0"/>
              </a:rPr>
              <a:t>s_bit_expression</a:t>
            </a:r>
            <a:r>
              <a:rPr lang="en-US" b="0" dirty="0">
                <a:effectLst/>
                <a:latin typeface="Consolas" panose="020B0609020204030204" pitchFamily="49" charset="0"/>
              </a:rPr>
              <a:t>, is a function that evaluates an s expression and stores the value in a Boolean array.  The protype for this function is as follow:</a:t>
            </a:r>
          </a:p>
          <a:p>
            <a:pPr lvl="1"/>
            <a:r>
              <a:rPr lang="en-US" b="0" dirty="0" err="1">
                <a:effectLst/>
                <a:latin typeface="Consolas" panose="020B0609020204030204" pitchFamily="49" charset="0"/>
              </a:rPr>
              <a:t>s_bit_expression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destination_bit_map</a:t>
            </a:r>
            <a:r>
              <a:rPr lang="en-US" b="0" dirty="0">
                <a:effectLst/>
                <a:latin typeface="Consolas" panose="020B0609020204030204" pitchFamily="49" charset="0"/>
              </a:rPr>
              <a:t> – Boolean array where result is stored.</a:t>
            </a:r>
          </a:p>
          <a:p>
            <a:pPr lvl="3"/>
            <a:r>
              <a:rPr lang="en-US" dirty="0">
                <a:latin typeface="Consolas" panose="020B0609020204030204" pitchFamily="49" charset="0"/>
              </a:rPr>
              <a:t>The Boolean array must previously been defined.</a:t>
            </a:r>
          </a:p>
          <a:p>
            <a:pPr lvl="2"/>
            <a:r>
              <a:rPr lang="en-US" b="0" dirty="0" err="1">
                <a:effectLst/>
                <a:latin typeface="Consolas" panose="020B0609020204030204" pitchFamily="49" charset="0"/>
              </a:rPr>
              <a:t>bit_map_location</a:t>
            </a:r>
            <a:r>
              <a:rPr lang="en-US" b="0" dirty="0">
                <a:effectLst/>
                <a:latin typeface="Consolas" panose="020B0609020204030204" pitchFamily="49" charset="0"/>
              </a:rPr>
              <a:t>    - location in Boolean array where result is stored</a:t>
            </a:r>
          </a:p>
          <a:p>
            <a:pPr lvl="3"/>
            <a:r>
              <a:rPr lang="en-US" b="0" dirty="0">
                <a:effectLst/>
                <a:latin typeface="Consolas" panose="020B0609020204030204" pitchFamily="49" charset="0"/>
              </a:rPr>
              <a:t>The index must be between 0 and the length of buffer -1</a:t>
            </a:r>
          </a:p>
          <a:p>
            <a:pPr lvl="2"/>
            <a:r>
              <a:rPr lang="en-US" b="0" dirty="0" err="1">
                <a:effectLst/>
                <a:latin typeface="Consolas" panose="020B0609020204030204" pitchFamily="49" charset="0"/>
              </a:rPr>
              <a:t>source_bit_map</a:t>
            </a:r>
            <a:r>
              <a:rPr lang="en-US" b="0" dirty="0">
                <a:effectLst/>
                <a:latin typeface="Consolas" panose="020B0609020204030204" pitchFamily="49" charset="0"/>
              </a:rPr>
              <a:t>  -- Boolean array where s expression is evaluated.</a:t>
            </a:r>
          </a:p>
          <a:p>
            <a:pPr lvl="3"/>
            <a:r>
              <a:rPr lang="en-US" b="0" dirty="0">
                <a:effectLst/>
                <a:latin typeface="Consolas" panose="020B0609020204030204" pitchFamily="49" charset="0"/>
              </a:rPr>
              <a:t>The Boolean array must previously been defined.</a:t>
            </a:r>
          </a:p>
          <a:p>
            <a:pPr lvl="2"/>
            <a:r>
              <a:rPr lang="en-US" b="0" dirty="0" err="1">
                <a:effectLst/>
                <a:latin typeface="Consolas" panose="020B0609020204030204" pitchFamily="49" charset="0"/>
              </a:rPr>
              <a:t>s_expression</a:t>
            </a:r>
            <a:r>
              <a:rPr lang="en-US" b="0" dirty="0">
                <a:effectLst/>
                <a:latin typeface="Consolas" panose="020B0609020204030204" pitchFamily="49" charset="0"/>
              </a:rPr>
              <a:t>   -- s expression for the calculation</a:t>
            </a:r>
          </a:p>
          <a:p>
            <a:pPr lvl="3"/>
            <a:r>
              <a:rPr lang="en-US" b="0" dirty="0">
                <a:effectLst/>
                <a:latin typeface="Consolas" panose="020B0609020204030204" pitchFamily="49" charset="0"/>
              </a:rPr>
              <a:t>The indexes for the following buffers positions in the </a:t>
            </a:r>
            <a:r>
              <a:rPr lang="en-US" b="0" dirty="0" err="1">
                <a:effectLst/>
                <a:latin typeface="Consolas" panose="020B0609020204030204" pitchFamily="49" charset="0"/>
              </a:rPr>
              <a:t>s_expression</a:t>
            </a:r>
            <a:r>
              <a:rPr lang="en-US" b="0" dirty="0">
                <a:effectLst/>
                <a:latin typeface="Consolas" panose="020B0609020204030204" pitchFamily="49" charset="0"/>
              </a:rPr>
              <a:t> must be valid for the source Boolean array</a:t>
            </a:r>
          </a:p>
          <a:p>
            <a:pPr lvl="2"/>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3620645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4FC8-C72D-0AD0-F0F6-9C06DA8EF0C4}"/>
              </a:ext>
            </a:extLst>
          </p:cNvPr>
          <p:cNvSpPr>
            <a:spLocks noGrp="1"/>
          </p:cNvSpPr>
          <p:nvPr>
            <p:ph type="title"/>
          </p:nvPr>
        </p:nvSpPr>
        <p:spPr/>
        <p:txBody>
          <a:bodyPr/>
          <a:lstStyle/>
          <a:p>
            <a:r>
              <a:rPr lang="en-US" dirty="0"/>
              <a:t>CFL Helper function </a:t>
            </a:r>
            <a:r>
              <a:rPr lang="en-US" dirty="0" err="1"/>
              <a:t>Wait_s_expression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4718D5F-F435-F897-167F-C9D147D90E0C}"/>
              </a:ext>
            </a:extLst>
          </p:cNvPr>
          <p:cNvSpPr>
            <a:spLocks noGrp="1"/>
          </p:cNvSpPr>
          <p:nvPr>
            <p:ph idx="1"/>
          </p:nvPr>
        </p:nvSpPr>
        <p:spPr/>
        <p:txBody>
          <a:bodyPr>
            <a:normAutofit fontScale="85000" lnSpcReduction="20000"/>
          </a:bodyPr>
          <a:lstStyle/>
          <a:p>
            <a:r>
              <a:rPr lang="en-US" b="0" dirty="0">
                <a:effectLst/>
                <a:latin typeface="Consolas" panose="020B0609020204030204" pitchFamily="49" charset="0"/>
              </a:rPr>
              <a:t>The CFL helper function </a:t>
            </a:r>
            <a:r>
              <a:rPr lang="en-US" b="0" dirty="0" err="1">
                <a:effectLst/>
                <a:latin typeface="Consolas" panose="020B0609020204030204" pitchFamily="49" charset="0"/>
              </a:rPr>
              <a:t>Wait_s_expression</a:t>
            </a:r>
            <a:r>
              <a:rPr lang="en-US" b="0" dirty="0">
                <a:effectLst/>
                <a:latin typeface="Consolas" panose="020B0609020204030204" pitchFamily="49" charset="0"/>
              </a:rPr>
              <a:t> is a function that waits until an s </a:t>
            </a:r>
            <a:r>
              <a:rPr lang="en-US" dirty="0">
                <a:latin typeface="Consolas" panose="020B0609020204030204" pitchFamily="49" charset="0"/>
              </a:rPr>
              <a:t>expression is true.  This function has the error handling facilities that Wait classes normally have.  The protype for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Wait_s_expression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source_bit_map</a:t>
            </a:r>
            <a:r>
              <a:rPr lang="en-US" b="0" dirty="0">
                <a:effectLst/>
                <a:latin typeface="Consolas" panose="020B0609020204030204" pitchFamily="49" charset="0"/>
              </a:rPr>
              <a:t>,</a:t>
            </a:r>
            <a:r>
              <a:rPr lang="en-US" dirty="0">
                <a:latin typeface="Consolas" panose="020B0609020204030204" pitchFamily="49" charset="0"/>
              </a:rPr>
              <a:t>  -- Boolean array for s expression evaluation</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a:t>
            </a:r>
            <a:r>
              <a:rPr lang="en-US" dirty="0">
                <a:latin typeface="Consolas" panose="020B0609020204030204" pitchFamily="49" charset="0"/>
              </a:rPr>
              <a:t>    -- s expression for test</a:t>
            </a:r>
            <a:r>
              <a:rPr lang="en-US" b="0" dirty="0">
                <a:effectLst/>
                <a:latin typeface="Consolas" panose="020B0609020204030204" pitchFamily="49" charset="0"/>
              </a:rPr>
              <a:t> </a:t>
            </a:r>
          </a:p>
          <a:p>
            <a:pPr lvl="2"/>
            <a:r>
              <a:rPr lang="en-US" b="0" dirty="0" err="1">
                <a:effectLst/>
                <a:latin typeface="Consolas" panose="020B0609020204030204" pitchFamily="49" charset="0"/>
              </a:rPr>
              <a:t>time_out_ms</a:t>
            </a:r>
            <a:r>
              <a:rPr lang="en-US" b="0" dirty="0">
                <a:effectLst/>
                <a:latin typeface="Consolas" panose="020B0609020204030204" pitchFamily="49" charset="0"/>
              </a:rPr>
              <a:t>,</a:t>
            </a:r>
            <a:r>
              <a:rPr lang="en-US" dirty="0">
                <a:latin typeface="Consolas" panose="020B0609020204030204" pitchFamily="49" charset="0"/>
              </a:rPr>
              <a:t>     -- time out for s expression to be true</a:t>
            </a:r>
          </a:p>
          <a:p>
            <a:pPr lvl="3"/>
            <a:r>
              <a:rPr lang="en-US" b="0" dirty="0">
                <a:effectLst/>
                <a:latin typeface="Consolas" panose="020B0609020204030204" pitchFamily="49" charset="0"/>
              </a:rPr>
              <a:t>Zero or less is no time out.</a:t>
            </a:r>
          </a:p>
          <a:p>
            <a:pPr lvl="2"/>
            <a:r>
              <a:rPr lang="en-US" b="0" dirty="0" err="1">
                <a:effectLst/>
                <a:latin typeface="Consolas" panose="020B0609020204030204" pitchFamily="49" charset="0"/>
              </a:rPr>
              <a:t>terminate_flag</a:t>
            </a:r>
            <a:r>
              <a:rPr lang="en-US" b="0" dirty="0">
                <a:effectLst/>
                <a:latin typeface="Consolas" panose="020B0609020204030204" pitchFamily="49" charset="0"/>
              </a:rPr>
              <a:t>,</a:t>
            </a:r>
            <a:r>
              <a:rPr lang="en-US" dirty="0">
                <a:latin typeface="Consolas" panose="020B0609020204030204" pitchFamily="49" charset="0"/>
              </a:rPr>
              <a:t>  -- action if no error</a:t>
            </a:r>
          </a:p>
          <a:p>
            <a:pPr lvl="3"/>
            <a:r>
              <a:rPr lang="en-US" b="0" dirty="0">
                <a:effectLst/>
                <a:latin typeface="Consolas" panose="020B0609020204030204" pitchFamily="49" charset="0"/>
              </a:rPr>
              <a:t>True – terminate column</a:t>
            </a:r>
          </a:p>
          <a:p>
            <a:pPr lvl="3"/>
            <a:r>
              <a:rPr lang="en-US" b="0" dirty="0">
                <a:effectLst/>
                <a:latin typeface="Consolas" panose="020B0609020204030204" pitchFamily="49" charset="0"/>
              </a:rPr>
              <a:t>False – reset column</a:t>
            </a:r>
          </a:p>
          <a:p>
            <a:pPr lvl="2"/>
            <a:r>
              <a:rPr lang="en-US" b="0" dirty="0" err="1">
                <a:effectLst/>
                <a:latin typeface="Consolas" panose="020B0609020204030204" pitchFamily="49" charset="0"/>
              </a:rPr>
              <a:t>one_shot_time_out_fn</a:t>
            </a:r>
            <a:r>
              <a:rPr lang="en-US" b="0" dirty="0">
                <a:effectLst/>
                <a:latin typeface="Consolas" panose="020B0609020204030204" pitchFamily="49" charset="0"/>
              </a:rPr>
              <a:t>,</a:t>
            </a:r>
            <a:r>
              <a:rPr lang="en-US" dirty="0">
                <a:latin typeface="Consolas" panose="020B0609020204030204" pitchFamily="49" charset="0"/>
              </a:rPr>
              <a:t> – function to call if error occurs.</a:t>
            </a:r>
          </a:p>
          <a:p>
            <a:pPr lvl="3"/>
            <a:r>
              <a:rPr lang="en-US" b="0" dirty="0">
                <a:effectLst/>
                <a:latin typeface="Consolas" panose="020B0609020204030204" pitchFamily="49" charset="0"/>
              </a:rPr>
              <a:t>Can be Null for no time out. </a:t>
            </a:r>
          </a:p>
          <a:p>
            <a:pPr lvl="2"/>
            <a:r>
              <a:rPr lang="en-US" b="0" dirty="0" err="1">
                <a:effectLst/>
                <a:latin typeface="Consolas" panose="020B0609020204030204" pitchFamily="49" charset="0"/>
              </a:rPr>
              <a:t>time_out_data</a:t>
            </a:r>
            <a:r>
              <a:rPr lang="en-US" b="0" dirty="0">
                <a:effectLst/>
                <a:latin typeface="Consolas" panose="020B0609020204030204" pitchFamily="49" charset="0"/>
              </a:rPr>
              <a:t>,  - data for error function can be Null.</a:t>
            </a:r>
          </a:p>
          <a:p>
            <a:pPr lvl="2"/>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13731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52F9-BF2F-0FF8-03D6-AB84CF218B12}"/>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273160B9-D431-7AA9-735C-EEE06210C1ED}"/>
              </a:ext>
            </a:extLst>
          </p:cNvPr>
          <p:cNvSpPr>
            <a:spLocks noGrp="1"/>
          </p:cNvSpPr>
          <p:nvPr>
            <p:ph idx="1"/>
          </p:nvPr>
        </p:nvSpPr>
        <p:spPr>
          <a:xfrm>
            <a:off x="838200" y="1825624"/>
            <a:ext cx="10515600" cy="2798133"/>
          </a:xfrm>
        </p:spPr>
        <p:txBody>
          <a:bodyPr>
            <a:normAutofit fontScale="62500" lnSpcReduction="20000"/>
          </a:bodyPr>
          <a:lstStyle/>
          <a:p>
            <a:r>
              <a:rPr lang="en-US" dirty="0">
                <a:effectLst/>
              </a:rPr>
              <a:t>Using the modified sequence manager, the sequence that was shown in the link can now be transformed to the following </a:t>
            </a:r>
            <a:r>
              <a:rPr lang="en-US" dirty="0"/>
              <a:t>form shown below.</a:t>
            </a:r>
          </a:p>
          <a:p>
            <a:r>
              <a:rPr lang="en-US" dirty="0">
                <a:effectLst/>
              </a:rPr>
              <a:t>The ‘Wait’ condition:</a:t>
            </a:r>
          </a:p>
          <a:p>
            <a:pPr lvl="1"/>
            <a:r>
              <a:rPr lang="en-US" dirty="0">
                <a:effectLst/>
              </a:rPr>
              <a:t> blocks will wait for the condition to occur </a:t>
            </a:r>
          </a:p>
          <a:p>
            <a:pPr lvl="1"/>
            <a:r>
              <a:rPr lang="en-US" dirty="0">
                <a:effectLst/>
              </a:rPr>
              <a:t>and then become inactive. </a:t>
            </a:r>
          </a:p>
          <a:p>
            <a:r>
              <a:rPr lang="en-US" dirty="0">
                <a:effectLst/>
              </a:rPr>
              <a:t>The ‘Verify’ steps will:</a:t>
            </a:r>
          </a:p>
          <a:p>
            <a:pPr lvl="1"/>
            <a:r>
              <a:rPr lang="en-US" dirty="0">
                <a:effectLst/>
              </a:rPr>
              <a:t> stay active </a:t>
            </a:r>
            <a:endParaRPr lang="en-US" dirty="0"/>
          </a:p>
          <a:p>
            <a:pPr lvl="1"/>
            <a:r>
              <a:rPr lang="en-US" dirty="0">
                <a:effectLst/>
              </a:rPr>
              <a:t>monitor the condition. </a:t>
            </a:r>
          </a:p>
          <a:p>
            <a:pPr lvl="1"/>
            <a:r>
              <a:rPr lang="en-US" dirty="0">
                <a:effectLst/>
              </a:rPr>
              <a:t>If the condition fails, the verify block could either:</a:t>
            </a:r>
          </a:p>
          <a:p>
            <a:pPr lvl="2"/>
            <a:r>
              <a:rPr lang="en-US" dirty="0">
                <a:effectLst/>
              </a:rPr>
              <a:t> terminate the sequence </a:t>
            </a:r>
          </a:p>
          <a:p>
            <a:pPr lvl="2"/>
            <a:r>
              <a:rPr lang="en-US" dirty="0">
                <a:effectLst/>
              </a:rPr>
              <a:t>or reset the sequence.</a:t>
            </a:r>
          </a:p>
        </p:txBody>
      </p:sp>
      <p:sp>
        <p:nvSpPr>
          <p:cNvPr id="4" name="TextBox 3">
            <a:extLst>
              <a:ext uri="{FF2B5EF4-FFF2-40B4-BE49-F238E27FC236}">
                <a16:creationId xmlns:a16="http://schemas.microsoft.com/office/drawing/2014/main" id="{38070E32-4F14-FAD4-6EFD-946E9300C3C9}"/>
              </a:ext>
            </a:extLst>
          </p:cNvPr>
          <p:cNvSpPr txBox="1"/>
          <p:nvPr/>
        </p:nvSpPr>
        <p:spPr>
          <a:xfrm>
            <a:off x="968140" y="5067023"/>
            <a:ext cx="1275349" cy="646331"/>
          </a:xfrm>
          <a:prstGeom prst="rect">
            <a:avLst/>
          </a:prstGeom>
          <a:noFill/>
          <a:ln>
            <a:solidFill>
              <a:schemeClr val="tx1"/>
            </a:solidFill>
          </a:ln>
        </p:spPr>
        <p:txBody>
          <a:bodyPr wrap="square" rtlCol="0">
            <a:spAutoFit/>
          </a:bodyPr>
          <a:lstStyle/>
          <a:p>
            <a:r>
              <a:rPr lang="en-US" dirty="0"/>
              <a:t>Wait till</a:t>
            </a:r>
          </a:p>
          <a:p>
            <a:r>
              <a:rPr lang="en-US" dirty="0"/>
              <a:t>Condition 1</a:t>
            </a:r>
          </a:p>
        </p:txBody>
      </p:sp>
      <p:sp>
        <p:nvSpPr>
          <p:cNvPr id="7" name="TextBox 6">
            <a:extLst>
              <a:ext uri="{FF2B5EF4-FFF2-40B4-BE49-F238E27FC236}">
                <a16:creationId xmlns:a16="http://schemas.microsoft.com/office/drawing/2014/main" id="{9A443FCB-679A-B6D7-0FAC-7CE63C41A594}"/>
              </a:ext>
            </a:extLst>
          </p:cNvPr>
          <p:cNvSpPr txBox="1"/>
          <p:nvPr/>
        </p:nvSpPr>
        <p:spPr>
          <a:xfrm>
            <a:off x="8626633" y="5135648"/>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dirty="0"/>
              <a:t>Verify till</a:t>
            </a:r>
          </a:p>
          <a:p>
            <a:r>
              <a:rPr lang="en-US" dirty="0"/>
              <a:t>Condition 3</a:t>
            </a:r>
          </a:p>
        </p:txBody>
      </p:sp>
      <p:sp>
        <p:nvSpPr>
          <p:cNvPr id="8" name="TextBox 7">
            <a:extLst>
              <a:ext uri="{FF2B5EF4-FFF2-40B4-BE49-F238E27FC236}">
                <a16:creationId xmlns:a16="http://schemas.microsoft.com/office/drawing/2014/main" id="{4298B63C-2252-34F3-D14B-757D42781F66}"/>
              </a:ext>
            </a:extLst>
          </p:cNvPr>
          <p:cNvSpPr txBox="1"/>
          <p:nvPr/>
        </p:nvSpPr>
        <p:spPr>
          <a:xfrm>
            <a:off x="10315874" y="5079857"/>
            <a:ext cx="1275349" cy="369332"/>
          </a:xfrm>
          <a:prstGeom prst="rect">
            <a:avLst/>
          </a:prstGeom>
          <a:noFill/>
          <a:ln>
            <a:solidFill>
              <a:schemeClr val="bg1"/>
            </a:solidFill>
          </a:ln>
        </p:spPr>
        <p:txBody>
          <a:bodyPr wrap="square" rtlCol="0">
            <a:spAutoFit/>
          </a:bodyPr>
          <a:lstStyle/>
          <a:p>
            <a:r>
              <a:rPr lang="en-US" dirty="0"/>
              <a:t>…</a:t>
            </a:r>
          </a:p>
        </p:txBody>
      </p:sp>
      <p:sp>
        <p:nvSpPr>
          <p:cNvPr id="9" name="TextBox 8">
            <a:extLst>
              <a:ext uri="{FF2B5EF4-FFF2-40B4-BE49-F238E27FC236}">
                <a16:creationId xmlns:a16="http://schemas.microsoft.com/office/drawing/2014/main" id="{9A659582-BF73-279A-2DF1-EB8CC73ECB5D}"/>
              </a:ext>
            </a:extLst>
          </p:cNvPr>
          <p:cNvSpPr txBox="1"/>
          <p:nvPr/>
        </p:nvSpPr>
        <p:spPr>
          <a:xfrm>
            <a:off x="7061730" y="5126023"/>
            <a:ext cx="1275349" cy="646331"/>
          </a:xfrm>
          <a:prstGeom prst="rect">
            <a:avLst/>
          </a:prstGeom>
          <a:noFill/>
          <a:ln>
            <a:solidFill>
              <a:schemeClr val="tx1"/>
            </a:solidFill>
          </a:ln>
        </p:spPr>
        <p:txBody>
          <a:bodyPr wrap="square" rtlCol="0">
            <a:spAutoFit/>
          </a:bodyPr>
          <a:lstStyle/>
          <a:p>
            <a:r>
              <a:rPr lang="en-US" dirty="0"/>
              <a:t>Wait till</a:t>
            </a:r>
          </a:p>
          <a:p>
            <a:r>
              <a:rPr lang="en-US" dirty="0"/>
              <a:t>Condition 3</a:t>
            </a:r>
          </a:p>
        </p:txBody>
      </p:sp>
      <p:sp>
        <p:nvSpPr>
          <p:cNvPr id="10" name="TextBox 9">
            <a:extLst>
              <a:ext uri="{FF2B5EF4-FFF2-40B4-BE49-F238E27FC236}">
                <a16:creationId xmlns:a16="http://schemas.microsoft.com/office/drawing/2014/main" id="{02C43953-6523-4718-402F-96C3E342ADB7}"/>
              </a:ext>
            </a:extLst>
          </p:cNvPr>
          <p:cNvSpPr txBox="1"/>
          <p:nvPr/>
        </p:nvSpPr>
        <p:spPr>
          <a:xfrm>
            <a:off x="2505773" y="5087878"/>
            <a:ext cx="1275349" cy="646331"/>
          </a:xfrm>
          <a:prstGeom prst="rect">
            <a:avLst/>
          </a:prstGeom>
          <a:solidFill>
            <a:schemeClr val="tx2">
              <a:lumMod val="40000"/>
              <a:lumOff val="60000"/>
            </a:schemeClr>
          </a:solidFill>
          <a:ln>
            <a:solidFill>
              <a:schemeClr val="tx1"/>
            </a:solidFill>
          </a:ln>
        </p:spPr>
        <p:txBody>
          <a:bodyPr wrap="square" rtlCol="0">
            <a:spAutoFit/>
          </a:bodyPr>
          <a:lstStyle/>
          <a:p>
            <a:r>
              <a:rPr lang="en-US" dirty="0"/>
              <a:t>Verify</a:t>
            </a:r>
          </a:p>
          <a:p>
            <a:r>
              <a:rPr lang="en-US" dirty="0"/>
              <a:t>Condition 1</a:t>
            </a:r>
          </a:p>
        </p:txBody>
      </p:sp>
      <p:sp>
        <p:nvSpPr>
          <p:cNvPr id="11" name="TextBox 10">
            <a:extLst>
              <a:ext uri="{FF2B5EF4-FFF2-40B4-BE49-F238E27FC236}">
                <a16:creationId xmlns:a16="http://schemas.microsoft.com/office/drawing/2014/main" id="{31CE5A5D-7A7B-FCAD-6CF6-CB8857D0367E}"/>
              </a:ext>
            </a:extLst>
          </p:cNvPr>
          <p:cNvSpPr txBox="1"/>
          <p:nvPr/>
        </p:nvSpPr>
        <p:spPr>
          <a:xfrm>
            <a:off x="3959194" y="5110336"/>
            <a:ext cx="1275349" cy="646331"/>
          </a:xfrm>
          <a:prstGeom prst="rect">
            <a:avLst/>
          </a:prstGeom>
          <a:noFill/>
          <a:ln>
            <a:solidFill>
              <a:schemeClr val="tx1"/>
            </a:solidFill>
          </a:ln>
        </p:spPr>
        <p:txBody>
          <a:bodyPr wrap="square" rtlCol="0">
            <a:spAutoFit/>
          </a:bodyPr>
          <a:lstStyle/>
          <a:p>
            <a:r>
              <a:rPr lang="en-US" dirty="0"/>
              <a:t>Wait till</a:t>
            </a:r>
          </a:p>
          <a:p>
            <a:r>
              <a:rPr lang="en-US" dirty="0"/>
              <a:t>Condition 2</a:t>
            </a:r>
          </a:p>
        </p:txBody>
      </p:sp>
      <p:sp>
        <p:nvSpPr>
          <p:cNvPr id="12" name="TextBox 11">
            <a:extLst>
              <a:ext uri="{FF2B5EF4-FFF2-40B4-BE49-F238E27FC236}">
                <a16:creationId xmlns:a16="http://schemas.microsoft.com/office/drawing/2014/main" id="{E2AC79E4-43AB-F576-AB48-D5695956EA2E}"/>
              </a:ext>
            </a:extLst>
          </p:cNvPr>
          <p:cNvSpPr txBox="1"/>
          <p:nvPr/>
        </p:nvSpPr>
        <p:spPr>
          <a:xfrm>
            <a:off x="5496827" y="5110337"/>
            <a:ext cx="1275349" cy="646331"/>
          </a:xfrm>
          <a:prstGeom prst="rect">
            <a:avLst/>
          </a:prstGeom>
          <a:solidFill>
            <a:schemeClr val="tx2">
              <a:lumMod val="60000"/>
              <a:lumOff val="40000"/>
            </a:schemeClr>
          </a:solidFill>
          <a:ln>
            <a:solidFill>
              <a:schemeClr val="tx1"/>
            </a:solidFill>
          </a:ln>
        </p:spPr>
        <p:txBody>
          <a:bodyPr wrap="square" rtlCol="0">
            <a:spAutoFit/>
          </a:bodyPr>
          <a:lstStyle/>
          <a:p>
            <a:r>
              <a:rPr lang="en-US" dirty="0"/>
              <a:t>Verify till</a:t>
            </a:r>
          </a:p>
          <a:p>
            <a:r>
              <a:rPr lang="en-US" dirty="0"/>
              <a:t>Condition 2</a:t>
            </a:r>
          </a:p>
        </p:txBody>
      </p:sp>
      <p:cxnSp>
        <p:nvCxnSpPr>
          <p:cNvPr id="14" name="Straight Arrow Connector 13">
            <a:extLst>
              <a:ext uri="{FF2B5EF4-FFF2-40B4-BE49-F238E27FC236}">
                <a16:creationId xmlns:a16="http://schemas.microsoft.com/office/drawing/2014/main" id="{7F3791FD-7A1A-4ACA-AD93-F7DA0EE6C036}"/>
              </a:ext>
            </a:extLst>
          </p:cNvPr>
          <p:cNvCxnSpPr>
            <a:stCxn id="4" idx="3"/>
            <a:endCxn id="10" idx="1"/>
          </p:cNvCxnSpPr>
          <p:nvPr/>
        </p:nvCxnSpPr>
        <p:spPr>
          <a:xfrm>
            <a:off x="2243489" y="5390189"/>
            <a:ext cx="262284" cy="2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672DA6-8752-189C-D2E6-AE4855E39481}"/>
              </a:ext>
            </a:extLst>
          </p:cNvPr>
          <p:cNvCxnSpPr>
            <a:stCxn id="10" idx="3"/>
            <a:endCxn id="11" idx="1"/>
          </p:cNvCxnSpPr>
          <p:nvPr/>
        </p:nvCxnSpPr>
        <p:spPr>
          <a:xfrm>
            <a:off x="3781122" y="5411044"/>
            <a:ext cx="178072" cy="2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31ED15-12FA-F0EC-6BE0-5C1DA32EE828}"/>
              </a:ext>
            </a:extLst>
          </p:cNvPr>
          <p:cNvCxnSpPr>
            <a:stCxn id="11" idx="3"/>
            <a:endCxn id="12" idx="1"/>
          </p:cNvCxnSpPr>
          <p:nvPr/>
        </p:nvCxnSpPr>
        <p:spPr>
          <a:xfrm>
            <a:off x="5234543" y="5433502"/>
            <a:ext cx="262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EF37A1-69FD-B982-7655-9B75D8D58392}"/>
              </a:ext>
            </a:extLst>
          </p:cNvPr>
          <p:cNvCxnSpPr>
            <a:stCxn id="12" idx="3"/>
            <a:endCxn id="9" idx="1"/>
          </p:cNvCxnSpPr>
          <p:nvPr/>
        </p:nvCxnSpPr>
        <p:spPr>
          <a:xfrm>
            <a:off x="6772176" y="543350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FE6C21D-C385-0633-2BB5-67D22CDBEA4F}"/>
              </a:ext>
            </a:extLst>
          </p:cNvPr>
          <p:cNvCxnSpPr>
            <a:stCxn id="9" idx="3"/>
            <a:endCxn id="7" idx="1"/>
          </p:cNvCxnSpPr>
          <p:nvPr/>
        </p:nvCxnSpPr>
        <p:spPr>
          <a:xfrm>
            <a:off x="8337079" y="5449189"/>
            <a:ext cx="28955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2005AF1A-2DB5-F9E0-8F80-CDEAA777D9A9}"/>
              </a:ext>
            </a:extLst>
          </p:cNvPr>
          <p:cNvSpPr txBox="1">
            <a:spLocks/>
          </p:cNvSpPr>
          <p:nvPr/>
        </p:nvSpPr>
        <p:spPr>
          <a:xfrm>
            <a:off x="600777" y="5126023"/>
            <a:ext cx="10515600" cy="16779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28975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9204-2267-901F-2327-BDD07D74C0A2}"/>
              </a:ext>
            </a:extLst>
          </p:cNvPr>
          <p:cNvSpPr>
            <a:spLocks noGrp="1"/>
          </p:cNvSpPr>
          <p:nvPr>
            <p:ph type="title"/>
          </p:nvPr>
        </p:nvSpPr>
        <p:spPr/>
        <p:txBody>
          <a:bodyPr/>
          <a:lstStyle/>
          <a:p>
            <a:r>
              <a:rPr lang="en-US" dirty="0"/>
              <a:t>CFL Helper function </a:t>
            </a:r>
            <a:r>
              <a:rPr lang="en-US" dirty="0" err="1"/>
              <a:t>Verify_s_expression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CF2280E-72FD-1AA8-BDC4-ABD53337BE20}"/>
              </a:ext>
            </a:extLst>
          </p:cNvPr>
          <p:cNvSpPr>
            <a:spLocks noGrp="1"/>
          </p:cNvSpPr>
          <p:nvPr>
            <p:ph idx="1"/>
          </p:nvPr>
        </p:nvSpPr>
        <p:spPr>
          <a:xfrm>
            <a:off x="856891" y="1860130"/>
            <a:ext cx="10515600" cy="4351338"/>
          </a:xfrm>
        </p:spPr>
        <p:txBody>
          <a:bodyPr>
            <a:normAutofit fontScale="92500" lnSpcReduction="10000"/>
          </a:bodyPr>
          <a:lstStyle/>
          <a:p>
            <a:r>
              <a:rPr lang="en-US" b="0" dirty="0">
                <a:effectLst/>
                <a:latin typeface="Consolas" panose="020B0609020204030204" pitchFamily="49" charset="0"/>
              </a:rPr>
              <a:t>The CFL helper function </a:t>
            </a:r>
            <a:r>
              <a:rPr lang="en-US" b="0" dirty="0" err="1">
                <a:effectLst/>
                <a:latin typeface="Consolas" panose="020B0609020204030204" pitchFamily="49" charset="0"/>
              </a:rPr>
              <a:t>Verify_s_expression</a:t>
            </a:r>
            <a:r>
              <a:rPr lang="en-US" b="0" dirty="0">
                <a:effectLst/>
                <a:latin typeface="Consolas" panose="020B0609020204030204" pitchFamily="49" charset="0"/>
              </a:rPr>
              <a:t> verifies that a s expression is True.  If the s expression is not True</a:t>
            </a:r>
            <a:r>
              <a:rPr lang="en-US" dirty="0">
                <a:latin typeface="Consolas" panose="020B0609020204030204" pitchFamily="49" charset="0"/>
              </a:rPr>
              <a:t>, then the normal verify error option apply for this function.</a:t>
            </a:r>
            <a:r>
              <a:rPr lang="en-US" b="0" dirty="0">
                <a:effectLst/>
                <a:latin typeface="Consolas" panose="020B0609020204030204" pitchFamily="49" charset="0"/>
              </a:rPr>
              <a:t> </a:t>
            </a:r>
          </a:p>
          <a:p>
            <a:pPr lvl="1"/>
            <a:r>
              <a:rPr lang="en-US" b="0" dirty="0" err="1">
                <a:effectLst/>
                <a:latin typeface="Consolas" panose="020B0609020204030204" pitchFamily="49" charset="0"/>
              </a:rPr>
              <a:t>Verify_s_expression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source_bit_map</a:t>
            </a:r>
            <a:r>
              <a:rPr lang="en-US" b="0" dirty="0">
                <a:effectLst/>
                <a:latin typeface="Consolas" panose="020B0609020204030204" pitchFamily="49" charset="0"/>
              </a:rPr>
              <a:t>,</a:t>
            </a:r>
            <a:r>
              <a:rPr lang="en-US" dirty="0">
                <a:latin typeface="Consolas" panose="020B0609020204030204" pitchFamily="49" charset="0"/>
              </a:rPr>
              <a:t>  -- Boolean array for s expression evaluation</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a:t>
            </a:r>
            <a:r>
              <a:rPr lang="en-US" dirty="0">
                <a:latin typeface="Consolas" panose="020B0609020204030204" pitchFamily="49" charset="0"/>
              </a:rPr>
              <a:t>    -- s expression for test</a:t>
            </a:r>
            <a:r>
              <a:rPr lang="en-US" b="0" dirty="0">
                <a:effectLst/>
                <a:latin typeface="Consolas" panose="020B0609020204030204" pitchFamily="49" charset="0"/>
              </a:rPr>
              <a:t> </a:t>
            </a:r>
          </a:p>
          <a:p>
            <a:pPr lvl="2"/>
            <a:r>
              <a:rPr lang="en-US" b="0" dirty="0" err="1">
                <a:effectLst/>
                <a:latin typeface="Consolas" panose="020B0609020204030204" pitchFamily="49" charset="0"/>
              </a:rPr>
              <a:t>terminate_flag</a:t>
            </a:r>
            <a:r>
              <a:rPr lang="en-US" b="0" dirty="0">
                <a:effectLst/>
                <a:latin typeface="Consolas" panose="020B0609020204030204" pitchFamily="49" charset="0"/>
              </a:rPr>
              <a:t>,</a:t>
            </a:r>
            <a:r>
              <a:rPr lang="en-US" dirty="0">
                <a:latin typeface="Consolas" panose="020B0609020204030204" pitchFamily="49" charset="0"/>
              </a:rPr>
              <a:t>  -- action if no error</a:t>
            </a:r>
          </a:p>
          <a:p>
            <a:pPr lvl="3"/>
            <a:r>
              <a:rPr lang="en-US" b="0" dirty="0">
                <a:effectLst/>
                <a:latin typeface="Consolas" panose="020B0609020204030204" pitchFamily="49" charset="0"/>
              </a:rPr>
              <a:t>True – terminate column</a:t>
            </a:r>
          </a:p>
          <a:p>
            <a:pPr lvl="3"/>
            <a:r>
              <a:rPr lang="en-US" b="0" dirty="0">
                <a:effectLst/>
                <a:latin typeface="Consolas" panose="020B0609020204030204" pitchFamily="49" charset="0"/>
              </a:rPr>
              <a:t>False – reset column</a:t>
            </a:r>
          </a:p>
          <a:p>
            <a:pPr lvl="2"/>
            <a:r>
              <a:rPr lang="en-US" b="0" dirty="0" err="1">
                <a:effectLst/>
                <a:latin typeface="Consolas" panose="020B0609020204030204" pitchFamily="49" charset="0"/>
              </a:rPr>
              <a:t>one_shot_time_out_fn</a:t>
            </a:r>
            <a:r>
              <a:rPr lang="en-US" b="0" dirty="0">
                <a:effectLst/>
                <a:latin typeface="Consolas" panose="020B0609020204030204" pitchFamily="49" charset="0"/>
              </a:rPr>
              <a:t>,</a:t>
            </a:r>
            <a:r>
              <a:rPr lang="en-US" dirty="0">
                <a:latin typeface="Consolas" panose="020B0609020204030204" pitchFamily="49" charset="0"/>
              </a:rPr>
              <a:t> – function to call if error occurs.</a:t>
            </a:r>
          </a:p>
          <a:p>
            <a:pPr lvl="3"/>
            <a:r>
              <a:rPr lang="en-US" b="0" dirty="0">
                <a:effectLst/>
                <a:latin typeface="Consolas" panose="020B0609020204030204" pitchFamily="49" charset="0"/>
              </a:rPr>
              <a:t>Can be Null for no time out. </a:t>
            </a:r>
          </a:p>
          <a:p>
            <a:pPr lvl="2"/>
            <a:r>
              <a:rPr lang="en-US" b="0" dirty="0" err="1">
                <a:effectLst/>
                <a:latin typeface="Consolas" panose="020B0609020204030204" pitchFamily="49" charset="0"/>
              </a:rPr>
              <a:t>time_out_data</a:t>
            </a:r>
            <a:r>
              <a:rPr lang="en-US" b="0" dirty="0">
                <a:effectLst/>
                <a:latin typeface="Consolas" panose="020B0609020204030204" pitchFamily="49" charset="0"/>
              </a:rPr>
              <a:t>,  - data for error function can be Null.</a:t>
            </a:r>
          </a:p>
          <a:p>
            <a:pPr lvl="2"/>
            <a:r>
              <a:rPr lang="en-US" b="0" dirty="0">
                <a:effectLst/>
                <a:latin typeface="Consolas" panose="020B0609020204030204" pitchFamily="49" charset="0"/>
              </a:rPr>
              <a:t>)</a:t>
            </a:r>
            <a:endParaRPr lang="en-US" dirty="0"/>
          </a:p>
        </p:txBody>
      </p:sp>
    </p:spTree>
    <p:extLst>
      <p:ext uri="{BB962C8B-B14F-4D97-AF65-F5344CB8AC3E}">
        <p14:creationId xmlns:p14="http://schemas.microsoft.com/office/powerpoint/2010/main" val="10950641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32F8-761F-F66B-B58C-BFAA777AA53B}"/>
              </a:ext>
            </a:extLst>
          </p:cNvPr>
          <p:cNvSpPr>
            <a:spLocks noGrp="1"/>
          </p:cNvSpPr>
          <p:nvPr>
            <p:ph type="title"/>
          </p:nvPr>
        </p:nvSpPr>
        <p:spPr/>
        <p:txBody>
          <a:bodyPr/>
          <a:lstStyle/>
          <a:p>
            <a:r>
              <a:rPr lang="en-US" dirty="0"/>
              <a:t>16-bit Register Arrays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A6591D7-C440-E8C1-EA65-3460398A916C}"/>
              </a:ext>
            </a:extLst>
          </p:cNvPr>
          <p:cNvSpPr>
            <a:spLocks noGrp="1"/>
          </p:cNvSpPr>
          <p:nvPr>
            <p:ph idx="1"/>
          </p:nvPr>
        </p:nvSpPr>
        <p:spPr/>
        <p:txBody>
          <a:bodyPr/>
          <a:lstStyle/>
          <a:p>
            <a:r>
              <a:rPr lang="en-US" dirty="0"/>
              <a:t>The CFL system supports user defined 16-bit register arrays.</a:t>
            </a:r>
          </a:p>
          <a:p>
            <a:r>
              <a:rPr lang="en-US" dirty="0"/>
              <a:t>The CFL statement for Register Arrays can be divided as follow:</a:t>
            </a:r>
          </a:p>
          <a:p>
            <a:pPr lvl="1"/>
            <a:r>
              <a:rPr lang="en-US" dirty="0"/>
              <a:t>Register Array definition and manipulation and are </a:t>
            </a:r>
            <a:r>
              <a:rPr lang="en-US" dirty="0">
                <a:hlinkClick r:id="rId3" action="ppaction://hlinksldjump"/>
              </a:rPr>
              <a:t>specified here</a:t>
            </a:r>
            <a:r>
              <a:rPr lang="en-US" dirty="0"/>
              <a:t>.</a:t>
            </a:r>
          </a:p>
          <a:p>
            <a:pPr lvl="1"/>
            <a:r>
              <a:rPr lang="en-US" dirty="0"/>
              <a:t>S expression generation and are </a:t>
            </a:r>
            <a:r>
              <a:rPr lang="en-US" dirty="0">
                <a:hlinkClick r:id="rId4" action="ppaction://hlinksldjump"/>
              </a:rPr>
              <a:t>specified here</a:t>
            </a:r>
            <a:r>
              <a:rPr lang="en-US" dirty="0"/>
              <a:t>.</a:t>
            </a:r>
          </a:p>
          <a:p>
            <a:pPr lvl="1"/>
            <a:r>
              <a:rPr lang="en-US" dirty="0"/>
              <a:t>S expression helper functions and are </a:t>
            </a:r>
            <a:r>
              <a:rPr lang="en-US" dirty="0">
                <a:hlinkClick r:id="rId5" action="ppaction://hlinksldjump"/>
              </a:rPr>
              <a:t>specified here</a:t>
            </a:r>
            <a:r>
              <a:rPr lang="en-US" dirty="0"/>
              <a:t>.</a:t>
            </a:r>
          </a:p>
          <a:p>
            <a:r>
              <a:rPr lang="en-US" dirty="0"/>
              <a:t>Before s expressions can be defined the Register buffers need to be defined.</a:t>
            </a:r>
          </a:p>
          <a:p>
            <a:r>
              <a:rPr lang="en-US" dirty="0"/>
              <a:t>And similarly, before the S expression helper function can be used, the Register Arrays and the s expressions must be defined.</a:t>
            </a:r>
          </a:p>
          <a:p>
            <a:endParaRPr lang="en-US" dirty="0"/>
          </a:p>
        </p:txBody>
      </p:sp>
    </p:spTree>
    <p:extLst>
      <p:ext uri="{BB962C8B-B14F-4D97-AF65-F5344CB8AC3E}">
        <p14:creationId xmlns:p14="http://schemas.microsoft.com/office/powerpoint/2010/main" val="23284085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BC6-5920-E2A2-E7EE-E7CC526171E1}"/>
              </a:ext>
            </a:extLst>
          </p:cNvPr>
          <p:cNvSpPr>
            <a:spLocks noGrp="1"/>
          </p:cNvSpPr>
          <p:nvPr>
            <p:ph type="title"/>
          </p:nvPr>
        </p:nvSpPr>
        <p:spPr/>
        <p:txBody>
          <a:bodyPr/>
          <a:lstStyle/>
          <a:p>
            <a:r>
              <a:rPr lang="en-US" dirty="0"/>
              <a:t>16-bit Array Definition and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53415C1-2B19-4528-B393-AD8181FF0DA8}"/>
              </a:ext>
            </a:extLst>
          </p:cNvPr>
          <p:cNvSpPr>
            <a:spLocks noGrp="1"/>
          </p:cNvSpPr>
          <p:nvPr>
            <p:ph idx="1"/>
          </p:nvPr>
        </p:nvSpPr>
        <p:spPr/>
        <p:txBody>
          <a:bodyPr>
            <a:normAutofit fontScale="85000" lnSpcReduction="20000"/>
          </a:bodyPr>
          <a:lstStyle/>
          <a:p>
            <a:r>
              <a:rPr lang="en-US" b="0" dirty="0">
                <a:effectLst/>
                <a:latin typeface="Consolas" panose="020B0609020204030204" pitchFamily="49" charset="0"/>
              </a:rPr>
              <a:t>16-bit arrays are defined with the following CFL </a:t>
            </a:r>
            <a:r>
              <a:rPr lang="en-US" b="0" dirty="0" err="1">
                <a:effectLst/>
                <a:latin typeface="Consolas" panose="020B0609020204030204" pitchFamily="49" charset="0"/>
              </a:rPr>
              <a:t>assemberl</a:t>
            </a:r>
            <a:r>
              <a:rPr lang="en-US" b="0" dirty="0">
                <a:effectLst/>
                <a:latin typeface="Consolas" panose="020B0609020204030204" pitchFamily="49" charset="0"/>
              </a:rPr>
              <a:t> command</a:t>
            </a:r>
          </a:p>
          <a:p>
            <a:pPr lvl="1"/>
            <a:r>
              <a:rPr lang="en-US" b="0" dirty="0" err="1">
                <a:effectLst/>
                <a:latin typeface="Consolas" panose="020B0609020204030204" pitchFamily="49" charset="0"/>
              </a:rPr>
              <a:t>define_register_map</a:t>
            </a:r>
            <a:r>
              <a:rPr lang="en-US" b="0" dirty="0">
                <a:effectLst/>
                <a:latin typeface="Consolas" panose="020B0609020204030204" pitchFamily="49" charset="0"/>
              </a:rPr>
              <a:t>(</a:t>
            </a:r>
          </a:p>
          <a:p>
            <a:pPr lvl="2"/>
            <a:r>
              <a:rPr lang="en-US" b="0" dirty="0">
                <a:effectLst/>
                <a:latin typeface="Consolas" panose="020B0609020204030204" pitchFamily="49" charset="0"/>
              </a:rPr>
              <a:t>name,  -- name of the 16-bit integer array buffer.  Duplicate names are not allowed.</a:t>
            </a:r>
          </a:p>
          <a:p>
            <a:pPr lvl="2"/>
            <a:r>
              <a:rPr lang="en-US" dirty="0">
                <a:latin typeface="Consolas" panose="020B0609020204030204" pitchFamily="49" charset="0"/>
              </a:rPr>
              <a:t>size,  -- this value sets the size of the buffer</a:t>
            </a:r>
            <a:endParaRPr lang="en-US" b="0" dirty="0">
              <a:effectLst/>
              <a:latin typeface="Consolas" panose="020B0609020204030204" pitchFamily="49" charset="0"/>
            </a:endParaRPr>
          </a:p>
          <a:p>
            <a:pPr lvl="2"/>
            <a:r>
              <a:rPr lang="en-US" dirty="0">
                <a:latin typeface="Consolas" panose="020B0609020204030204" pitchFamily="49" charset="0"/>
              </a:rPr>
              <a:t>v</a:t>
            </a:r>
            <a:r>
              <a:rPr lang="en-US" b="0" dirty="0">
                <a:effectLst/>
                <a:latin typeface="Consolas" panose="020B0609020204030204" pitchFamily="49" charset="0"/>
              </a:rPr>
              <a:t>alue  -- integer value used to initialize the buffer.</a:t>
            </a:r>
            <a:endParaRPr lang="en-US" dirty="0">
              <a:latin typeface="Consolas" panose="020B0609020204030204" pitchFamily="49" charset="0"/>
            </a:endParaRPr>
          </a:p>
          <a:p>
            <a:pPr lvl="2"/>
            <a:r>
              <a:rPr lang="en-US" b="0" dirty="0">
                <a:effectLst/>
                <a:latin typeface="Consolas" panose="020B0609020204030204" pitchFamily="49" charset="0"/>
              </a:rPr>
              <a:t>)</a:t>
            </a:r>
          </a:p>
          <a:p>
            <a:r>
              <a:rPr lang="en-US" dirty="0">
                <a:latin typeface="Consolas" panose="020B0609020204030204" pitchFamily="49" charset="0"/>
              </a:rPr>
              <a:t>There are five CFL helper functions to manage buffer operations.</a:t>
            </a:r>
            <a:endParaRPr lang="en-US" b="0" dirty="0">
              <a:effectLst/>
              <a:latin typeface="Consolas" panose="020B0609020204030204" pitchFamily="49" charset="0"/>
            </a:endParaRPr>
          </a:p>
          <a:p>
            <a:pPr lvl="1"/>
            <a:r>
              <a:rPr lang="en-US" b="0" dirty="0" err="1">
                <a:effectLst/>
                <a:latin typeface="Consolas" panose="020B0609020204030204" pitchFamily="49" charset="0"/>
              </a:rPr>
              <a:t>dump_register_map_buffer</a:t>
            </a:r>
            <a:r>
              <a:rPr lang="en-US" b="0" dirty="0">
                <a:effectLst/>
                <a:latin typeface="Consolas" panose="020B0609020204030204" pitchFamily="49" charset="0"/>
              </a:rPr>
              <a:t> is defined </a:t>
            </a:r>
            <a:r>
              <a:rPr lang="en-US" b="0" dirty="0">
                <a:effectLst/>
                <a:latin typeface="Consolas" panose="020B0609020204030204" pitchFamily="49" charset="0"/>
                <a:hlinkClick r:id="rId3"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clear_register_map</a:t>
            </a:r>
            <a:r>
              <a:rPr lang="en-US" b="0" dirty="0">
                <a:effectLst/>
                <a:latin typeface="Consolas" panose="020B0609020204030204" pitchFamily="49" charset="0"/>
              </a:rPr>
              <a:t> is defined </a:t>
            </a:r>
            <a:r>
              <a:rPr lang="en-US" b="0" dirty="0">
                <a:effectLst/>
                <a:latin typeface="Consolas" panose="020B0609020204030204" pitchFamily="49" charset="0"/>
                <a:hlinkClick r:id="rId4"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set_register_buffer_fn</a:t>
            </a:r>
            <a:r>
              <a:rPr lang="en-US" b="0" dirty="0">
                <a:effectLst/>
                <a:latin typeface="Consolas" panose="020B0609020204030204" pitchFamily="49" charset="0"/>
              </a:rPr>
              <a:t> is defined </a:t>
            </a:r>
            <a:r>
              <a:rPr lang="en-US" b="0" dirty="0">
                <a:effectLst/>
                <a:latin typeface="Consolas" panose="020B0609020204030204" pitchFamily="49" charset="0"/>
                <a:hlinkClick r:id="rId5"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cp_register_buffer</a:t>
            </a:r>
            <a:r>
              <a:rPr lang="en-US" b="0" dirty="0">
                <a:effectLst/>
                <a:latin typeface="Consolas" panose="020B0609020204030204" pitchFamily="49" charset="0"/>
              </a:rPr>
              <a:t> is defined </a:t>
            </a:r>
            <a:r>
              <a:rPr lang="en-US" b="0" dirty="0">
                <a:effectLst/>
                <a:latin typeface="Consolas" panose="020B0609020204030204" pitchFamily="49" charset="0"/>
                <a:hlinkClick r:id="rId6"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if_then_else_reg_map</a:t>
            </a:r>
            <a:r>
              <a:rPr lang="en-US" b="0" dirty="0">
                <a:effectLst/>
                <a:latin typeface="Consolas" panose="020B0609020204030204" pitchFamily="49" charset="0"/>
              </a:rPr>
              <a:t> is defined </a:t>
            </a:r>
            <a:r>
              <a:rPr lang="en-US" b="0" dirty="0">
                <a:effectLst/>
                <a:latin typeface="Consolas" panose="020B0609020204030204" pitchFamily="49" charset="0"/>
                <a:hlinkClick r:id="rId7" action="ppaction://hlinksldjump"/>
              </a:rPr>
              <a:t>here</a:t>
            </a:r>
            <a:r>
              <a:rPr lang="en-US" b="0" dirty="0">
                <a:effectLst/>
                <a:latin typeface="Consolas" panose="020B0609020204030204" pitchFamily="49" charset="0"/>
              </a:rPr>
              <a:t>.</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450176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9DA-9789-3D11-01FE-87B03D664B34}"/>
              </a:ext>
            </a:extLst>
          </p:cNvPr>
          <p:cNvSpPr>
            <a:spLocks noGrp="1"/>
          </p:cNvSpPr>
          <p:nvPr>
            <p:ph type="title"/>
          </p:nvPr>
        </p:nvSpPr>
        <p:spPr/>
        <p:txBody>
          <a:bodyPr>
            <a:normAutofit fontScale="90000"/>
          </a:bodyPr>
          <a:lstStyle/>
          <a:p>
            <a:r>
              <a:rPr lang="en-US" dirty="0"/>
              <a:t>CFL Helper function </a:t>
            </a:r>
            <a:r>
              <a:rPr lang="en-US" dirty="0" err="1"/>
              <a:t>dump_register_map_buffer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F8EF838-DD75-31AB-43D8-BF73514F94B3}"/>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dump_register_map</a:t>
            </a:r>
            <a:r>
              <a:rPr lang="en-US" b="0" dirty="0">
                <a:effectLst/>
                <a:latin typeface="Consolas" panose="020B0609020204030204" pitchFamily="49" charset="0"/>
              </a:rPr>
              <a:t> dumps the contents of a 16-bit integer array to the CFL debug output.  The prototype of this function </a:t>
            </a:r>
          </a:p>
          <a:p>
            <a:pPr lvl="1"/>
            <a:r>
              <a:rPr lang="en-US" b="0" dirty="0" err="1">
                <a:effectLst/>
                <a:latin typeface="Consolas" panose="020B0609020204030204" pitchFamily="49" charset="0"/>
              </a:rPr>
              <a:t>dump_register_map_buffer</a:t>
            </a:r>
            <a:r>
              <a:rPr lang="en-US" b="0" dirty="0">
                <a:effectLst/>
                <a:latin typeface="Consolas" panose="020B0609020204030204" pitchFamily="49" charset="0"/>
              </a:rPr>
              <a:t>(</a:t>
            </a:r>
            <a:r>
              <a:rPr lang="en-US" b="0" dirty="0" err="1">
                <a:effectLst/>
                <a:latin typeface="Consolas" panose="020B0609020204030204" pitchFamily="49" charset="0"/>
              </a:rPr>
              <a:t>buffer_name</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buffer_name</a:t>
            </a:r>
            <a:r>
              <a:rPr lang="en-US" dirty="0">
                <a:latin typeface="Consolas" panose="020B0609020204030204" pitchFamily="49" charset="0"/>
              </a:rPr>
              <a:t> is the name of the 16-bit integer array.</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5348375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28A5-4BC5-E0C3-E340-EF94406A8A19}"/>
              </a:ext>
            </a:extLst>
          </p:cNvPr>
          <p:cNvSpPr>
            <a:spLocks noGrp="1"/>
          </p:cNvSpPr>
          <p:nvPr>
            <p:ph type="title"/>
          </p:nvPr>
        </p:nvSpPr>
        <p:spPr/>
        <p:txBody>
          <a:bodyPr>
            <a:normAutofit/>
          </a:bodyPr>
          <a:lstStyle/>
          <a:p>
            <a:r>
              <a:rPr lang="en-US" dirty="0"/>
              <a:t>CFL Helper function </a:t>
            </a:r>
            <a:r>
              <a:rPr lang="en-US" dirty="0" err="1"/>
              <a:t>clear_register_map</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646CFFD-AD98-01F6-A787-36C30118CBF2}"/>
              </a:ext>
            </a:extLst>
          </p:cNvPr>
          <p:cNvSpPr>
            <a:spLocks noGrp="1"/>
          </p:cNvSpPr>
          <p:nvPr>
            <p:ph idx="1"/>
          </p:nvPr>
        </p:nvSpPr>
        <p:spPr/>
        <p:txBody>
          <a:bodyPr>
            <a:normAutofit lnSpcReduction="10000"/>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clear_register_map</a:t>
            </a:r>
            <a:r>
              <a:rPr lang="en-US" b="0" dirty="0">
                <a:effectLst/>
                <a:latin typeface="Consolas" panose="020B0609020204030204" pitchFamily="49" charset="0"/>
              </a:rPr>
              <a:t> will clear a </a:t>
            </a:r>
            <a:r>
              <a:rPr lang="en-US" dirty="0">
                <a:latin typeface="Consolas" panose="020B0609020204030204" pitchFamily="49" charset="0"/>
              </a:rPr>
              <a:t>16-bit integer array with a value over a specified range.  The prototype of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clear_register_map</a:t>
            </a:r>
            <a:r>
              <a:rPr lang="en-US" b="0" dirty="0">
                <a:effectLst/>
                <a:latin typeface="Consolas" panose="020B0609020204030204" pitchFamily="49" charset="0"/>
              </a:rPr>
              <a:t>(</a:t>
            </a:r>
            <a:r>
              <a:rPr lang="en-US" b="0" dirty="0" err="1">
                <a:effectLst/>
                <a:latin typeface="Consolas" panose="020B0609020204030204" pitchFamily="49" charset="0"/>
              </a:rPr>
              <a:t>buffer_name,state,start,number</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buffer_name</a:t>
            </a:r>
            <a:r>
              <a:rPr lang="en-US" dirty="0">
                <a:latin typeface="Consolas" panose="020B0609020204030204" pitchFamily="49" charset="0"/>
              </a:rPr>
              <a:t> is the name of the array.</a:t>
            </a:r>
          </a:p>
          <a:p>
            <a:pPr lvl="2"/>
            <a:r>
              <a:rPr lang="en-US" b="0" dirty="0">
                <a:effectLst/>
                <a:latin typeface="Consolas" panose="020B0609020204030204" pitchFamily="49" charset="0"/>
              </a:rPr>
              <a:t>Note array name must be defined.</a:t>
            </a:r>
          </a:p>
          <a:p>
            <a:pPr lvl="1"/>
            <a:r>
              <a:rPr lang="en-US" b="0" dirty="0">
                <a:effectLst/>
                <a:latin typeface="Consolas" panose="020B0609020204030204" pitchFamily="49" charset="0"/>
              </a:rPr>
              <a:t>Where state </a:t>
            </a:r>
            <a:r>
              <a:rPr lang="en-US" dirty="0">
                <a:latin typeface="Consolas" panose="020B0609020204030204" pitchFamily="49" charset="0"/>
              </a:rPr>
              <a:t>is the integer value to fill the buffer range.</a:t>
            </a:r>
          </a:p>
          <a:p>
            <a:pPr lvl="1"/>
            <a:r>
              <a:rPr lang="en-US" dirty="0">
                <a:latin typeface="Consolas" panose="020B0609020204030204" pitchFamily="49" charset="0"/>
              </a:rPr>
              <a:t>Where start is the starting location of the buffer.</a:t>
            </a:r>
          </a:p>
          <a:p>
            <a:pPr lvl="1"/>
            <a:r>
              <a:rPr lang="en-US" b="0" dirty="0">
                <a:effectLst/>
                <a:latin typeface="Consolas" panose="020B0609020204030204" pitchFamily="49" charset="0"/>
              </a:rPr>
              <a:t>Where number is the </a:t>
            </a:r>
            <a:r>
              <a:rPr lang="en-US" dirty="0">
                <a:latin typeface="Consolas" panose="020B0609020204030204" pitchFamily="49" charset="0"/>
              </a:rPr>
              <a:t>number of parameters to fill.</a:t>
            </a:r>
          </a:p>
          <a:p>
            <a:pPr lvl="1"/>
            <a:r>
              <a:rPr lang="en-US" dirty="0">
                <a:latin typeface="Consolas" panose="020B0609020204030204" pitchFamily="49" charset="0"/>
              </a:rPr>
              <a:t>Note both start and </a:t>
            </a:r>
            <a:r>
              <a:rPr lang="en-US" dirty="0" err="1">
                <a:latin typeface="Consolas" panose="020B0609020204030204" pitchFamily="49" charset="0"/>
              </a:rPr>
              <a:t>start+number</a:t>
            </a:r>
            <a:r>
              <a:rPr lang="en-US" dirty="0">
                <a:latin typeface="Consolas" panose="020B0609020204030204" pitchFamily="49" charset="0"/>
              </a:rPr>
              <a:t> must be with the valid range of the buffer.</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47500625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1C7-135E-50F4-254A-958C7EB795B2}"/>
              </a:ext>
            </a:extLst>
          </p:cNvPr>
          <p:cNvSpPr>
            <a:spLocks noGrp="1"/>
          </p:cNvSpPr>
          <p:nvPr>
            <p:ph type="title"/>
          </p:nvPr>
        </p:nvSpPr>
        <p:spPr/>
        <p:txBody>
          <a:bodyPr>
            <a:normAutofit/>
          </a:bodyPr>
          <a:lstStyle/>
          <a:p>
            <a:r>
              <a:rPr lang="en-US" dirty="0"/>
              <a:t>CFL Helper function </a:t>
            </a:r>
            <a:r>
              <a:rPr lang="en-US" dirty="0" err="1"/>
              <a:t>set_register_buffer_fn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7204920-CE2C-AF66-8633-E728B14CA83D}"/>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set_register_buffer_fn</a:t>
            </a:r>
            <a:r>
              <a:rPr lang="en-US" b="0" dirty="0">
                <a:effectLst/>
                <a:latin typeface="Consolas" panose="020B0609020204030204" pitchFamily="49" charset="0"/>
              </a:rPr>
              <a:t> is a function which fills an integer buffer from a list.  </a:t>
            </a:r>
            <a:r>
              <a:rPr lang="en-US" dirty="0">
                <a:latin typeface="Consolas" panose="020B0609020204030204" pitchFamily="49" charset="0"/>
              </a:rPr>
              <a:t>The prototype of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set_register_buffer_fn</a:t>
            </a:r>
            <a:r>
              <a:rPr lang="en-US" b="0" dirty="0">
                <a:effectLst/>
                <a:latin typeface="Consolas" panose="020B0609020204030204" pitchFamily="49" charset="0"/>
              </a:rPr>
              <a:t>(</a:t>
            </a:r>
          </a:p>
          <a:p>
            <a:pPr lvl="2"/>
            <a:r>
              <a:rPr lang="en-US" b="0" dirty="0" err="1">
                <a:effectLst/>
                <a:latin typeface="Consolas" panose="020B0609020204030204" pitchFamily="49" charset="0"/>
              </a:rPr>
              <a:t>buffer_name</a:t>
            </a:r>
            <a:r>
              <a:rPr lang="en-US" b="0" dirty="0">
                <a:effectLst/>
                <a:latin typeface="Consolas" panose="020B0609020204030204" pitchFamily="49" charset="0"/>
              </a:rPr>
              <a:t>, -- name of the 16-bit integer buffer</a:t>
            </a:r>
          </a:p>
          <a:p>
            <a:pPr lvl="2"/>
            <a:r>
              <a:rPr lang="en-US" b="0" dirty="0" err="1">
                <a:effectLst/>
                <a:latin typeface="Consolas" panose="020B0609020204030204" pitchFamily="49" charset="0"/>
              </a:rPr>
              <a:t>start_number</a:t>
            </a:r>
            <a:r>
              <a:rPr lang="en-US" b="0" dirty="0">
                <a:effectLst/>
                <a:latin typeface="Consolas" panose="020B0609020204030204" pitchFamily="49" charset="0"/>
              </a:rPr>
              <a:t>, -- start number to fill the buffer</a:t>
            </a:r>
          </a:p>
          <a:p>
            <a:pPr lvl="2"/>
            <a:r>
              <a:rPr lang="en-US" dirty="0">
                <a:latin typeface="Consolas" panose="020B0609020204030204" pitchFamily="49" charset="0"/>
              </a:rPr>
              <a:t>array, -- Array of constant integer values to fill the buffer</a:t>
            </a:r>
            <a:endParaRPr lang="en-US" b="0" dirty="0">
              <a:effectLst/>
              <a:latin typeface="Consolas" panose="020B0609020204030204" pitchFamily="49" charset="0"/>
            </a:endParaRPr>
          </a:p>
          <a:p>
            <a:pPr lvl="2"/>
            <a:r>
              <a:rPr lang="en-US" dirty="0">
                <a:latin typeface="Consolas" panose="020B0609020204030204" pitchFamily="49" charset="0"/>
              </a:rPr>
              <a:t>)</a:t>
            </a:r>
          </a:p>
          <a:p>
            <a:pPr lvl="2"/>
            <a:r>
              <a:rPr lang="en-US" b="0" dirty="0">
                <a:effectLst/>
                <a:latin typeface="Consolas" panose="020B0609020204030204" pitchFamily="49" charset="0"/>
              </a:rPr>
              <a:t>Note start number must be a valid index for the buffer</a:t>
            </a:r>
          </a:p>
          <a:p>
            <a:pPr lvl="2"/>
            <a:r>
              <a:rPr lang="en-US" dirty="0">
                <a:latin typeface="Consolas" panose="020B0609020204030204" pitchFamily="49" charset="0"/>
              </a:rPr>
              <a:t>Note </a:t>
            </a:r>
            <a:r>
              <a:rPr lang="en-US" dirty="0" err="1">
                <a:latin typeface="Consolas" panose="020B0609020204030204" pitchFamily="49" charset="0"/>
              </a:rPr>
              <a:t>start_number</a:t>
            </a:r>
            <a:r>
              <a:rPr lang="en-US" dirty="0">
                <a:latin typeface="Consolas" panose="020B0609020204030204" pitchFamily="49" charset="0"/>
              </a:rPr>
              <a:t> + length(array)-1 must be a valid index for the buffer.</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8309200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1CA-ED8F-7AC4-5AF3-71618516A4A2}"/>
              </a:ext>
            </a:extLst>
          </p:cNvPr>
          <p:cNvSpPr>
            <a:spLocks noGrp="1"/>
          </p:cNvSpPr>
          <p:nvPr>
            <p:ph type="title"/>
          </p:nvPr>
        </p:nvSpPr>
        <p:spPr/>
        <p:txBody>
          <a:bodyPr>
            <a:normAutofit/>
          </a:bodyPr>
          <a:lstStyle/>
          <a:p>
            <a:r>
              <a:rPr lang="en-US" dirty="0">
                <a:latin typeface="Calibri Light" panose="020F0302020204030204" pitchFamily="34" charset="0"/>
                <a:cs typeface="Calibri Light" panose="020F0302020204030204" pitchFamily="34" charset="0"/>
              </a:rPr>
              <a:t>CFL Helper function </a:t>
            </a:r>
            <a:r>
              <a:rPr lang="en-US" b="0" dirty="0" err="1">
                <a:effectLst/>
                <a:latin typeface="Calibri Light" panose="020F0302020204030204" pitchFamily="34" charset="0"/>
                <a:cs typeface="Calibri Light" panose="020F0302020204030204" pitchFamily="34" charset="0"/>
              </a:rPr>
              <a:t>cp_register_buffer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C8DA2DB-BBF3-E0BD-5719-62837BF54F46}"/>
              </a:ext>
            </a:extLst>
          </p:cNvPr>
          <p:cNvSpPr>
            <a:spLocks noGrp="1"/>
          </p:cNvSpPr>
          <p:nvPr>
            <p:ph idx="1"/>
          </p:nvPr>
        </p:nvSpPr>
        <p:spPr/>
        <p:txBody>
          <a:bodyPr>
            <a:normAutofit fontScale="77500" lnSpcReduction="20000"/>
          </a:bodyPr>
          <a:lstStyle/>
          <a:p>
            <a:r>
              <a:rPr lang="en-US" sz="2800" b="0" dirty="0">
                <a:effectLst/>
                <a:latin typeface="Consolas" panose="020B0609020204030204" pitchFamily="49" charset="0"/>
              </a:rPr>
              <a:t>The function </a:t>
            </a:r>
            <a:r>
              <a:rPr lang="en-US" b="0" dirty="0" err="1">
                <a:effectLst/>
                <a:latin typeface="Consolas" panose="020B0609020204030204" pitchFamily="49" charset="0"/>
              </a:rPr>
              <a:t>cp_register_buffer</a:t>
            </a:r>
            <a:r>
              <a:rPr lang="en-US" b="0" dirty="0">
                <a:effectLst/>
                <a:latin typeface="Consolas" panose="020B0609020204030204" pitchFamily="49" charset="0"/>
              </a:rPr>
              <a:t> </a:t>
            </a:r>
            <a:r>
              <a:rPr lang="en-US" sz="2800" b="0" dirty="0">
                <a:effectLst/>
                <a:latin typeface="Consolas" panose="020B0609020204030204" pitchFamily="49" charset="0"/>
              </a:rPr>
              <a:t>copies 16-bit integer values from one buffer to another. </a:t>
            </a:r>
            <a:r>
              <a:rPr lang="en-US" dirty="0">
                <a:latin typeface="Consolas" panose="020B0609020204030204" pitchFamily="49" charset="0"/>
              </a:rPr>
              <a:t>Note, both buffers must be defined by command.  The prototype for this function is shown below:</a:t>
            </a:r>
            <a:endParaRPr lang="en-US" sz="2800" b="0" dirty="0">
              <a:effectLst/>
              <a:latin typeface="Consolas" panose="020B0609020204030204" pitchFamily="49" charset="0"/>
            </a:endParaRPr>
          </a:p>
          <a:p>
            <a:pPr lvl="1"/>
            <a:r>
              <a:rPr lang="en-US" b="0" dirty="0" err="1">
                <a:effectLst/>
                <a:latin typeface="Consolas" panose="020B0609020204030204" pitchFamily="49" charset="0"/>
              </a:rPr>
              <a:t>cp_register_buffer</a:t>
            </a:r>
            <a:r>
              <a:rPr lang="en-US" b="0" dirty="0">
                <a:effectLst/>
                <a:latin typeface="Consolas" panose="020B0609020204030204" pitchFamily="49" charset="0"/>
              </a:rPr>
              <a:t>(source_buffer,destination_buffer,source_offset,destination_offset,size)</a:t>
            </a:r>
          </a:p>
          <a:p>
            <a:pPr lvl="1"/>
            <a:r>
              <a:rPr lang="en-US" b="0" dirty="0">
                <a:effectLst/>
                <a:latin typeface="Consolas" panose="020B0609020204030204" pitchFamily="49" charset="0"/>
              </a:rPr>
              <a:t>Parameter </a:t>
            </a:r>
            <a:r>
              <a:rPr lang="en-US" b="0" dirty="0" err="1">
                <a:effectLst/>
                <a:latin typeface="Consolas" panose="020B0609020204030204" pitchFamily="49" charset="0"/>
              </a:rPr>
              <a:t>source_buffer</a:t>
            </a:r>
            <a:r>
              <a:rPr lang="en-US" b="0" dirty="0">
                <a:effectLst/>
                <a:latin typeface="Consolas" panose="020B0609020204030204" pitchFamily="49" charset="0"/>
              </a:rPr>
              <a:t> is the </a:t>
            </a:r>
            <a:r>
              <a:rPr lang="en-US" dirty="0">
                <a:latin typeface="Consolas" panose="020B0609020204030204" pitchFamily="49" charset="0"/>
              </a:rPr>
              <a:t>buffer that is copied.</a:t>
            </a:r>
          </a:p>
          <a:p>
            <a:pPr lvl="1"/>
            <a:r>
              <a:rPr lang="en-US" b="0" dirty="0">
                <a:effectLst/>
                <a:latin typeface="Consolas" panose="020B0609020204030204" pitchFamily="49" charset="0"/>
              </a:rPr>
              <a:t>Parameter </a:t>
            </a:r>
            <a:r>
              <a:rPr lang="en-US" b="0" dirty="0" err="1">
                <a:effectLst/>
                <a:latin typeface="Consolas" panose="020B0609020204030204" pitchFamily="49" charset="0"/>
              </a:rPr>
              <a:t>destination_buffer</a:t>
            </a:r>
            <a:r>
              <a:rPr lang="en-US" b="0" dirty="0">
                <a:effectLst/>
                <a:latin typeface="Consolas" panose="020B0609020204030204" pitchFamily="49" charset="0"/>
              </a:rPr>
              <a:t> is the buffer that is written to.</a:t>
            </a:r>
          </a:p>
          <a:p>
            <a:pPr lvl="1"/>
            <a:r>
              <a:rPr lang="en-US" dirty="0" err="1">
                <a:latin typeface="Consolas" panose="020B0609020204030204" pitchFamily="49" charset="0"/>
              </a:rPr>
              <a:t>source_offset</a:t>
            </a:r>
            <a:r>
              <a:rPr lang="en-US" dirty="0">
                <a:latin typeface="Consolas" panose="020B0609020204030204" pitchFamily="49" charset="0"/>
              </a:rPr>
              <a:t> is the starting location for the trans.</a:t>
            </a:r>
          </a:p>
          <a:p>
            <a:pPr lvl="1"/>
            <a:r>
              <a:rPr lang="en-US" dirty="0" err="1">
                <a:latin typeface="Consolas" panose="020B0609020204030204" pitchFamily="49" charset="0"/>
              </a:rPr>
              <a:t>destination_offset</a:t>
            </a:r>
            <a:r>
              <a:rPr lang="en-US" dirty="0">
                <a:latin typeface="Consolas" panose="020B0609020204030204" pitchFamily="49" charset="0"/>
              </a:rPr>
              <a:t> is the starting location for the transfer.</a:t>
            </a:r>
          </a:p>
          <a:p>
            <a:pPr lvl="1"/>
            <a:r>
              <a:rPr lang="en-US" b="0" dirty="0">
                <a:effectLst/>
                <a:latin typeface="Consolas" panose="020B0609020204030204" pitchFamily="49" charset="0"/>
              </a:rPr>
              <a:t>The parameter size is size of the transfer.</a:t>
            </a:r>
          </a:p>
          <a:p>
            <a:pPr lvl="1"/>
            <a:r>
              <a:rPr lang="en-US" dirty="0">
                <a:latin typeface="Consolas" panose="020B0609020204030204" pitchFamily="49" charset="0"/>
              </a:rPr>
              <a:t>Note </a:t>
            </a:r>
            <a:r>
              <a:rPr lang="en-US" dirty="0" err="1">
                <a:latin typeface="Consolas" panose="020B0609020204030204" pitchFamily="49" charset="0"/>
              </a:rPr>
              <a:t>source_offset</a:t>
            </a:r>
            <a:r>
              <a:rPr lang="en-US" dirty="0">
                <a:latin typeface="Consolas" panose="020B0609020204030204" pitchFamily="49" charset="0"/>
              </a:rPr>
              <a:t> + size or </a:t>
            </a:r>
            <a:r>
              <a:rPr lang="en-US" dirty="0" err="1">
                <a:latin typeface="Consolas" panose="020B0609020204030204" pitchFamily="49" charset="0"/>
              </a:rPr>
              <a:t>destination_offset</a:t>
            </a:r>
            <a:r>
              <a:rPr lang="en-US" dirty="0">
                <a:latin typeface="Consolas" panose="020B0609020204030204" pitchFamily="49" charset="0"/>
              </a:rPr>
              <a:t> + size must not be greater than the buffer size.</a:t>
            </a:r>
          </a:p>
          <a:p>
            <a:pPr lvl="2"/>
            <a:r>
              <a:rPr lang="en-US" b="0" dirty="0">
                <a:effectLst/>
                <a:latin typeface="Consolas" panose="020B0609020204030204" pitchFamily="49" charset="0"/>
              </a:rPr>
              <a:t>An example</a:t>
            </a:r>
          </a:p>
          <a:p>
            <a:pPr lvl="3"/>
            <a:r>
              <a:rPr lang="en-US" dirty="0">
                <a:latin typeface="Consolas" panose="020B0609020204030204" pitchFamily="49" charset="0"/>
              </a:rPr>
              <a:t>If buffer size is 32</a:t>
            </a:r>
          </a:p>
          <a:p>
            <a:pPr lvl="3"/>
            <a:r>
              <a:rPr lang="en-US" b="0" dirty="0">
                <a:effectLst/>
                <a:latin typeface="Consolas" panose="020B0609020204030204" pitchFamily="49" charset="0"/>
              </a:rPr>
              <a:t>And </a:t>
            </a:r>
            <a:r>
              <a:rPr lang="en-US" b="0" dirty="0" err="1">
                <a:effectLst/>
                <a:latin typeface="Consolas" panose="020B0609020204030204" pitchFamily="49" charset="0"/>
              </a:rPr>
              <a:t>source_off</a:t>
            </a:r>
            <a:r>
              <a:rPr lang="en-US" dirty="0" err="1">
                <a:latin typeface="Consolas" panose="020B0609020204030204" pitchFamily="49" charset="0"/>
              </a:rPr>
              <a:t>set</a:t>
            </a:r>
            <a:r>
              <a:rPr lang="en-US" dirty="0">
                <a:latin typeface="Consolas" panose="020B0609020204030204" pitchFamily="49" charset="0"/>
              </a:rPr>
              <a:t> is 0 and size is 32</a:t>
            </a:r>
          </a:p>
          <a:p>
            <a:pPr lvl="3"/>
            <a:r>
              <a:rPr lang="en-US" b="0" dirty="0">
                <a:effectLst/>
                <a:latin typeface="Consolas" panose="020B0609020204030204" pitchFamily="49" charset="0"/>
              </a:rPr>
              <a:t>Will result in the entire buffer be transferred.</a:t>
            </a:r>
            <a:endParaRPr lang="en-US" b="0" dirty="0">
              <a:solidFill>
                <a:srgbClr val="CCCCCC"/>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42522842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DBF4-DE1F-373C-A7E6-55AC37B6C0F8}"/>
              </a:ext>
            </a:extLst>
          </p:cNvPr>
          <p:cNvSpPr>
            <a:spLocks noGrp="1"/>
          </p:cNvSpPr>
          <p:nvPr>
            <p:ph type="title"/>
          </p:nvPr>
        </p:nvSpPr>
        <p:spPr/>
        <p:txBody>
          <a:bodyPr>
            <a:normAutofit fontScale="90000"/>
          </a:bodyPr>
          <a:lstStyle/>
          <a:p>
            <a:r>
              <a:rPr lang="en-US" dirty="0"/>
              <a:t>CFL Helper function </a:t>
            </a:r>
            <a:r>
              <a:rPr lang="en-US" dirty="0" err="1"/>
              <a:t>dump_register_map_buffer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7B0FA6E-5BC2-0724-5D19-3A97DC62636F}"/>
              </a:ext>
            </a:extLst>
          </p:cNvPr>
          <p:cNvSpPr>
            <a:spLocks noGrp="1"/>
          </p:cNvSpPr>
          <p:nvPr>
            <p:ph idx="1"/>
          </p:nvPr>
        </p:nvSpPr>
        <p:spPr/>
        <p:txBody>
          <a:bodyPr>
            <a:normAutofit fontScale="40000" lnSpcReduction="20000"/>
          </a:bodyPr>
          <a:lstStyle/>
          <a:p>
            <a:r>
              <a:rPr lang="en-US" b="0" dirty="0" err="1">
                <a:effectLst/>
                <a:latin typeface="Consolas" panose="020B0609020204030204" pitchFamily="49" charset="0"/>
              </a:rPr>
              <a:t>if_then_else_reg_map</a:t>
            </a:r>
            <a:r>
              <a:rPr lang="en-US" b="0" dirty="0">
                <a:effectLst/>
                <a:latin typeface="Consolas" panose="020B0609020204030204" pitchFamily="49" charset="0"/>
              </a:rPr>
              <a:t>(</a:t>
            </a:r>
            <a:r>
              <a:rPr lang="en-US" b="0" dirty="0" err="1">
                <a:effectLst/>
                <a:latin typeface="Consolas" panose="020B0609020204030204" pitchFamily="49" charset="0"/>
              </a:rPr>
              <a:t>source_buffer,test_reg,then_one_shot,then_one_shot_data</a:t>
            </a:r>
            <a:r>
              <a:rPr lang="en-US" b="0" dirty="0">
                <a:effectLst/>
                <a:latin typeface="Consolas" panose="020B0609020204030204" pitchFamily="49" charset="0"/>
              </a:rPr>
              <a:t>, </a:t>
            </a:r>
            <a:r>
              <a:rPr lang="en-US" b="0" dirty="0" err="1">
                <a:effectLst/>
                <a:latin typeface="Consolas" panose="020B0609020204030204" pitchFamily="49" charset="0"/>
              </a:rPr>
              <a:t>else_one_shot,else_one_shot_data</a:t>
            </a:r>
            <a:r>
              <a:rPr lang="en-US" b="0" dirty="0">
                <a:effectLst/>
                <a:latin typeface="Consolas" panose="020B0609020204030204" pitchFamily="49" charset="0"/>
              </a:rPr>
              <a:t>)</a:t>
            </a:r>
          </a:p>
          <a:p>
            <a:r>
              <a:rPr lang="en-US" sz="3200" b="0" dirty="0">
                <a:effectLst/>
                <a:latin typeface="Consolas" panose="020B0609020204030204" pitchFamily="49" charset="0"/>
              </a:rPr>
              <a:t>The CFL helper function </a:t>
            </a:r>
            <a:r>
              <a:rPr lang="en-US" sz="3200" b="0" dirty="0" err="1">
                <a:effectLst/>
                <a:latin typeface="Consolas" panose="020B0609020204030204" pitchFamily="49" charset="0"/>
              </a:rPr>
              <a:t>if_then_else_reg_map</a:t>
            </a:r>
            <a:r>
              <a:rPr lang="en-US" sz="3200" b="0" dirty="0">
                <a:effectLst/>
                <a:latin typeface="Consolas" panose="020B0609020204030204" pitchFamily="49" charset="0"/>
              </a:rPr>
              <a:t> allows, an action to be done based upon the value of a integer value in a integer array.  The prototype for the function is shown below:</a:t>
            </a:r>
          </a:p>
          <a:p>
            <a:pPr lvl="1"/>
            <a:r>
              <a:rPr lang="en-US" sz="3400" b="0" dirty="0" err="1">
                <a:effectLst/>
                <a:latin typeface="Consolas" panose="020B0609020204030204" pitchFamily="49" charset="0"/>
              </a:rPr>
              <a:t>if_then_else_bit_map</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source_buffer</a:t>
            </a:r>
            <a:r>
              <a:rPr lang="en-US" sz="3400" b="0" dirty="0">
                <a:effectLst/>
                <a:latin typeface="Consolas" panose="020B0609020204030204" pitchFamily="49" charset="0"/>
              </a:rPr>
              <a:t>,  </a:t>
            </a:r>
          </a:p>
          <a:p>
            <a:pPr lvl="2"/>
            <a:r>
              <a:rPr lang="en-US" sz="3400" dirty="0" err="1">
                <a:latin typeface="Consolas" panose="020B0609020204030204" pitchFamily="49" charset="0"/>
              </a:rPr>
              <a:t>Value_index</a:t>
            </a:r>
            <a:endParaRPr lang="en-US" sz="3400" b="0" dirty="0">
              <a:effectLst/>
              <a:latin typeface="Consolas" panose="020B0609020204030204" pitchFamily="49" charset="0"/>
            </a:endParaRPr>
          </a:p>
          <a:p>
            <a:pPr lvl="2"/>
            <a:r>
              <a:rPr lang="en-US" sz="3400" b="0" dirty="0" err="1">
                <a:effectLst/>
                <a:latin typeface="Consolas" panose="020B0609020204030204" pitchFamily="49" charset="0"/>
              </a:rPr>
              <a:t>then_one_shot</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then_one_shot_data</a:t>
            </a:r>
            <a:r>
              <a:rPr lang="en-US" sz="3400" b="0" dirty="0">
                <a:effectLst/>
                <a:latin typeface="Consolas" panose="020B0609020204030204" pitchFamily="49" charset="0"/>
              </a:rPr>
              <a:t>, </a:t>
            </a:r>
          </a:p>
          <a:p>
            <a:pPr lvl="2"/>
            <a:r>
              <a:rPr lang="en-US" sz="3400" b="0" dirty="0" err="1">
                <a:effectLst/>
                <a:latin typeface="Consolas" panose="020B0609020204030204" pitchFamily="49" charset="0"/>
              </a:rPr>
              <a:t>else_one_shot</a:t>
            </a:r>
            <a:r>
              <a:rPr lang="en-US" sz="3400" b="0" dirty="0">
                <a:effectLst/>
                <a:latin typeface="Consolas" panose="020B0609020204030204" pitchFamily="49" charset="0"/>
              </a:rPr>
              <a:t>,</a:t>
            </a:r>
          </a:p>
          <a:p>
            <a:pPr lvl="2"/>
            <a:r>
              <a:rPr lang="en-US" sz="3400" b="0" dirty="0" err="1">
                <a:effectLst/>
                <a:latin typeface="Consolas" panose="020B0609020204030204" pitchFamily="49" charset="0"/>
              </a:rPr>
              <a:t>else_one_shot_data</a:t>
            </a:r>
            <a:endParaRPr lang="en-US" sz="3400" b="0" dirty="0">
              <a:effectLst/>
              <a:latin typeface="Consolas" panose="020B0609020204030204" pitchFamily="49" charset="0"/>
            </a:endParaRPr>
          </a:p>
          <a:p>
            <a:pPr lvl="2"/>
            <a:r>
              <a:rPr lang="en-US" sz="3400" b="0" dirty="0">
                <a:effectLst/>
                <a:latin typeface="Consolas" panose="020B0609020204030204" pitchFamily="49" charset="0"/>
              </a:rPr>
              <a:t>)</a:t>
            </a:r>
          </a:p>
          <a:p>
            <a:r>
              <a:rPr lang="en-US" dirty="0"/>
              <a:t>The parameters are as follows:</a:t>
            </a:r>
          </a:p>
          <a:p>
            <a:pPr lvl="1"/>
            <a:r>
              <a:rPr lang="en-US" sz="3200" b="0" dirty="0" err="1">
                <a:effectLst/>
                <a:latin typeface="Consolas" panose="020B0609020204030204" pitchFamily="49" charset="0"/>
              </a:rPr>
              <a:t>source_buffer</a:t>
            </a:r>
            <a:r>
              <a:rPr lang="en-US" sz="3200" dirty="0">
                <a:latin typeface="Consolas" panose="020B0609020204030204" pitchFamily="49" charset="0"/>
              </a:rPr>
              <a:t> is the name of the 16-bit integer buffer the operation is to be done.  Note </a:t>
            </a:r>
            <a:r>
              <a:rPr lang="en-US" sz="3200" dirty="0" err="1">
                <a:latin typeface="Consolas" panose="020B0609020204030204" pitchFamily="49" charset="0"/>
              </a:rPr>
              <a:t>source_buffer</a:t>
            </a:r>
            <a:r>
              <a:rPr lang="en-US" sz="3200" dirty="0">
                <a:latin typeface="Consolas" panose="020B0609020204030204" pitchFamily="49" charset="0"/>
              </a:rPr>
              <a:t> must be defined before this operation</a:t>
            </a:r>
            <a:endParaRPr lang="en-US" sz="3200" b="0" dirty="0">
              <a:effectLst/>
              <a:latin typeface="Consolas" panose="020B0609020204030204" pitchFamily="49" charset="0"/>
            </a:endParaRPr>
          </a:p>
          <a:p>
            <a:pPr lvl="1"/>
            <a:r>
              <a:rPr lang="en-US" sz="3200" dirty="0" err="1">
                <a:latin typeface="Consolas" panose="020B0609020204030204" pitchFamily="49" charset="0"/>
              </a:rPr>
              <a:t>Value_index</a:t>
            </a:r>
            <a:r>
              <a:rPr lang="en-US" sz="3200" dirty="0">
                <a:latin typeface="Consolas" panose="020B0609020204030204" pitchFamily="49" charset="0"/>
              </a:rPr>
              <a:t> is the integer location for the Boolean test.  Note valid ranges for index values are from 0 to buffer_length-1</a:t>
            </a:r>
            <a:endParaRPr lang="en-US" sz="3200" b="0" dirty="0">
              <a:effectLst/>
              <a:latin typeface="Consolas" panose="020B0609020204030204" pitchFamily="49" charset="0"/>
            </a:endParaRPr>
          </a:p>
          <a:p>
            <a:pPr lvl="1"/>
            <a:r>
              <a:rPr lang="en-US" sz="3200" b="0" dirty="0" err="1">
                <a:effectLst/>
                <a:latin typeface="Consolas" panose="020B0609020204030204" pitchFamily="49" charset="0"/>
              </a:rPr>
              <a:t>then_one_shot</a:t>
            </a:r>
            <a:r>
              <a:rPr lang="en-US" sz="3200" dirty="0">
                <a:latin typeface="Consolas" panose="020B0609020204030204" pitchFamily="49" charset="0"/>
              </a:rPr>
              <a:t> – is a one-shot function which is executed if the test bit is true.</a:t>
            </a:r>
          </a:p>
          <a:p>
            <a:pPr lvl="2"/>
            <a:r>
              <a:rPr lang="en-US" sz="2800" b="0" dirty="0">
                <a:effectLst/>
                <a:latin typeface="Consolas" panose="020B0609020204030204" pitchFamily="49" charset="0"/>
              </a:rPr>
              <a:t>Note </a:t>
            </a:r>
            <a:r>
              <a:rPr lang="en-US" sz="2800" b="0" dirty="0" err="1">
                <a:effectLst/>
                <a:latin typeface="Consolas" panose="020B0609020204030204" pitchFamily="49" charset="0"/>
              </a:rPr>
              <a:t>then_one_shot_data</a:t>
            </a:r>
            <a:r>
              <a:rPr lang="en-US" sz="2800" dirty="0">
                <a:latin typeface="Consolas" panose="020B0609020204030204" pitchFamily="49" charset="0"/>
              </a:rPr>
              <a:t> is the supporting data for </a:t>
            </a:r>
            <a:r>
              <a:rPr lang="en-US" sz="2800" dirty="0" err="1">
                <a:latin typeface="Consolas" panose="020B0609020204030204" pitchFamily="49" charset="0"/>
              </a:rPr>
              <a:t>then_one_shot</a:t>
            </a:r>
            <a:r>
              <a:rPr lang="en-US" sz="2800" dirty="0">
                <a:latin typeface="Consolas" panose="020B0609020204030204" pitchFamily="49" charset="0"/>
              </a:rPr>
              <a:t> function.</a:t>
            </a:r>
          </a:p>
          <a:p>
            <a:pPr lvl="1"/>
            <a:r>
              <a:rPr lang="en-US" sz="3200" b="0" dirty="0" err="1">
                <a:effectLst/>
                <a:latin typeface="Consolas" panose="020B0609020204030204" pitchFamily="49" charset="0"/>
              </a:rPr>
              <a:t>else_one_shot</a:t>
            </a:r>
            <a:r>
              <a:rPr lang="en-US" sz="3200" dirty="0">
                <a:latin typeface="Consolas" panose="020B0609020204030204" pitchFamily="49" charset="0"/>
              </a:rPr>
              <a:t> – is a one-shot function which is executed if the test bit is false.</a:t>
            </a:r>
            <a:endParaRPr lang="en-US" sz="3200" b="0" dirty="0">
              <a:effectLst/>
              <a:latin typeface="Consolas" panose="020B0609020204030204" pitchFamily="49" charset="0"/>
            </a:endParaRPr>
          </a:p>
          <a:p>
            <a:pPr lvl="2"/>
            <a:r>
              <a:rPr lang="en-US" sz="2800" b="0" dirty="0">
                <a:effectLst/>
                <a:latin typeface="Consolas" panose="020B0609020204030204" pitchFamily="49" charset="0"/>
              </a:rPr>
              <a:t>Note </a:t>
            </a:r>
            <a:r>
              <a:rPr lang="en-US" sz="2800" b="0" dirty="0" err="1">
                <a:effectLst/>
                <a:latin typeface="Consolas" panose="020B0609020204030204" pitchFamily="49" charset="0"/>
              </a:rPr>
              <a:t>else_one_shot_data</a:t>
            </a:r>
            <a:r>
              <a:rPr lang="en-US" sz="2800" b="0" dirty="0">
                <a:effectLst/>
                <a:latin typeface="Consolas" panose="020B0609020204030204" pitchFamily="49" charset="0"/>
              </a:rPr>
              <a:t> is the supporting data for the </a:t>
            </a:r>
            <a:r>
              <a:rPr lang="en-US" sz="2800" b="0" dirty="0" err="1">
                <a:effectLst/>
                <a:latin typeface="Consolas" panose="020B0609020204030204" pitchFamily="49" charset="0"/>
              </a:rPr>
              <a:t>else_one_shot</a:t>
            </a:r>
            <a:r>
              <a:rPr lang="en-US" sz="2800" b="0" dirty="0">
                <a:effectLst/>
                <a:latin typeface="Consolas" panose="020B0609020204030204" pitchFamily="49" charset="0"/>
              </a:rPr>
              <a:t> function.</a:t>
            </a:r>
          </a:p>
          <a:p>
            <a:endParaRPr lang="en-US" dirty="0"/>
          </a:p>
        </p:txBody>
      </p:sp>
    </p:spTree>
    <p:extLst>
      <p:ext uri="{BB962C8B-B14F-4D97-AF65-F5344CB8AC3E}">
        <p14:creationId xmlns:p14="http://schemas.microsoft.com/office/powerpoint/2010/main" val="32284129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F50-097C-7CC6-F057-2107B2869E62}"/>
              </a:ext>
            </a:extLst>
          </p:cNvPr>
          <p:cNvSpPr>
            <a:spLocks noGrp="1"/>
          </p:cNvSpPr>
          <p:nvPr>
            <p:ph type="title"/>
          </p:nvPr>
        </p:nvSpPr>
        <p:spPr/>
        <p:txBody>
          <a:bodyPr/>
          <a:lstStyle/>
          <a:p>
            <a:r>
              <a:rPr lang="en-US" dirty="0"/>
              <a:t>16-bit Array S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F22E0BE-C7EE-67BE-6144-0D795C1CD1DA}"/>
              </a:ext>
            </a:extLst>
          </p:cNvPr>
          <p:cNvSpPr>
            <a:spLocks noGrp="1"/>
          </p:cNvSpPr>
          <p:nvPr>
            <p:ph idx="1"/>
          </p:nvPr>
        </p:nvSpPr>
        <p:spPr/>
        <p:txBody>
          <a:bodyPr>
            <a:normAutofit fontScale="55000" lnSpcReduction="20000"/>
          </a:bodyPr>
          <a:lstStyle/>
          <a:p>
            <a:r>
              <a:rPr lang="en-US" b="0" dirty="0">
                <a:effectLst/>
                <a:latin typeface="Consolas" panose="020B0609020204030204" pitchFamily="49" charset="0"/>
              </a:rPr>
              <a:t>Arithmetic, Binary and Logical operations on 16-bit </a:t>
            </a:r>
            <a:r>
              <a:rPr lang="en-US" dirty="0">
                <a:latin typeface="Consolas" panose="020B0609020204030204" pitchFamily="49" charset="0"/>
              </a:rPr>
              <a:t>Integer Arrays</a:t>
            </a:r>
            <a:r>
              <a:rPr lang="en-US" b="0" dirty="0">
                <a:effectLst/>
                <a:latin typeface="Consolas" panose="020B0609020204030204" pitchFamily="49" charset="0"/>
              </a:rPr>
              <a:t> are done by using s expressions.</a:t>
            </a:r>
            <a:endParaRPr lang="en-US" dirty="0"/>
          </a:p>
          <a:p>
            <a:r>
              <a:rPr lang="en-US" dirty="0"/>
              <a:t>S expression generation for 16-bit integer arrays can be divided up into two groups.  One group have two parameters and the second group have a variable list as a single parameters.  The links to the individual functions are shown below.</a:t>
            </a:r>
          </a:p>
          <a:p>
            <a:pPr lvl="1"/>
            <a:r>
              <a:rPr lang="en-US" dirty="0"/>
              <a:t>Two parameter operations</a:t>
            </a:r>
          </a:p>
          <a:p>
            <a:pPr lvl="2"/>
            <a:r>
              <a:rPr lang="en-US" dirty="0" err="1"/>
              <a:t>reg_gt</a:t>
            </a:r>
            <a:r>
              <a:rPr lang="en-US" dirty="0"/>
              <a:t>(op1,op2)  -- greater than is </a:t>
            </a:r>
            <a:r>
              <a:rPr lang="en-US" dirty="0">
                <a:hlinkClick r:id="rId4" action="ppaction://hlinksldjump"/>
              </a:rPr>
              <a:t>described here</a:t>
            </a:r>
            <a:r>
              <a:rPr lang="en-US" dirty="0"/>
              <a:t>.</a:t>
            </a:r>
          </a:p>
          <a:p>
            <a:pPr lvl="2"/>
            <a:r>
              <a:rPr lang="en-US" dirty="0" err="1"/>
              <a:t>reg_ge</a:t>
            </a:r>
            <a:r>
              <a:rPr lang="en-US" dirty="0"/>
              <a:t>(op1,op2)  -- greater equal to is </a:t>
            </a:r>
            <a:r>
              <a:rPr lang="en-US" dirty="0">
                <a:hlinkClick r:id="rId4" action="ppaction://hlinksldjump"/>
              </a:rPr>
              <a:t>described here</a:t>
            </a:r>
            <a:r>
              <a:rPr lang="en-US" dirty="0"/>
              <a:t>.</a:t>
            </a:r>
          </a:p>
          <a:p>
            <a:pPr lvl="2"/>
            <a:r>
              <a:rPr lang="en-US" dirty="0" err="1"/>
              <a:t>reg_eq</a:t>
            </a:r>
            <a:r>
              <a:rPr lang="en-US" dirty="0"/>
              <a:t>(op1,op2) – equal is </a:t>
            </a:r>
            <a:r>
              <a:rPr lang="en-US" dirty="0">
                <a:hlinkClick r:id="rId4" action="ppaction://hlinksldjump"/>
              </a:rPr>
              <a:t>described here</a:t>
            </a:r>
            <a:r>
              <a:rPr lang="en-US" dirty="0"/>
              <a:t>.</a:t>
            </a:r>
          </a:p>
          <a:p>
            <a:pPr lvl="2"/>
            <a:r>
              <a:rPr lang="en-US" dirty="0" err="1"/>
              <a:t>reg_le</a:t>
            </a:r>
            <a:r>
              <a:rPr lang="en-US" dirty="0"/>
              <a:t>(op1,op2) – less than or equal to is </a:t>
            </a:r>
            <a:r>
              <a:rPr lang="en-US" dirty="0">
                <a:hlinkClick r:id="rId4" action="ppaction://hlinksldjump"/>
              </a:rPr>
              <a:t>described here</a:t>
            </a:r>
            <a:r>
              <a:rPr lang="en-US" dirty="0"/>
              <a:t>.</a:t>
            </a:r>
          </a:p>
          <a:p>
            <a:pPr lvl="2"/>
            <a:r>
              <a:rPr lang="en-US" dirty="0"/>
              <a:t> </a:t>
            </a:r>
            <a:r>
              <a:rPr lang="en-US" dirty="0" err="1"/>
              <a:t>reg_lt</a:t>
            </a:r>
            <a:r>
              <a:rPr lang="en-US" dirty="0"/>
              <a:t>(op1,op2) – less than or equal to is </a:t>
            </a:r>
            <a:r>
              <a:rPr lang="en-US" dirty="0">
                <a:hlinkClick r:id="rId4" action="ppaction://hlinksldjump"/>
              </a:rPr>
              <a:t>described here</a:t>
            </a:r>
            <a:r>
              <a:rPr lang="en-US" dirty="0"/>
              <a:t>.</a:t>
            </a:r>
          </a:p>
          <a:p>
            <a:pPr lvl="2"/>
            <a:r>
              <a:rPr lang="en-US" dirty="0" err="1"/>
              <a:t>reg_div</a:t>
            </a:r>
            <a:r>
              <a:rPr lang="en-US" dirty="0"/>
              <a:t>(op1,op2) – integer divide is </a:t>
            </a:r>
            <a:r>
              <a:rPr lang="en-US" dirty="0">
                <a:hlinkClick r:id="rId5" action="ppaction://hlinksldjump"/>
              </a:rPr>
              <a:t>described here</a:t>
            </a:r>
            <a:r>
              <a:rPr lang="en-US" dirty="0"/>
              <a:t>.</a:t>
            </a:r>
          </a:p>
          <a:p>
            <a:pPr lvl="2"/>
            <a:r>
              <a:rPr lang="en-US" dirty="0" err="1"/>
              <a:t>reg_mod</a:t>
            </a:r>
            <a:r>
              <a:rPr lang="en-US" dirty="0"/>
              <a:t>(op1,op2) – integer modulus is </a:t>
            </a:r>
            <a:r>
              <a:rPr lang="en-US" dirty="0">
                <a:hlinkClick r:id="rId6" action="ppaction://hlinksldjump"/>
              </a:rPr>
              <a:t>described here</a:t>
            </a:r>
            <a:r>
              <a:rPr lang="en-US" dirty="0"/>
              <a:t>.</a:t>
            </a:r>
          </a:p>
          <a:p>
            <a:pPr lvl="2"/>
            <a:r>
              <a:rPr lang="en-US" dirty="0" err="1"/>
              <a:t>reg_shift</a:t>
            </a:r>
            <a:r>
              <a:rPr lang="en-US" dirty="0"/>
              <a:t>(op1,op2) – integer logical shift is </a:t>
            </a:r>
            <a:r>
              <a:rPr lang="en-US" dirty="0">
                <a:hlinkClick r:id="rId7" action="ppaction://hlinksldjump"/>
              </a:rPr>
              <a:t>described here</a:t>
            </a:r>
            <a:r>
              <a:rPr lang="en-US" dirty="0"/>
              <a:t>.</a:t>
            </a:r>
          </a:p>
          <a:p>
            <a:pPr lvl="1"/>
            <a:r>
              <a:rPr lang="en-US" dirty="0"/>
              <a:t>Operations on a list</a:t>
            </a:r>
          </a:p>
          <a:p>
            <a:pPr lvl="2"/>
            <a:r>
              <a:rPr lang="en-US" dirty="0" err="1"/>
              <a:t>reg_mul</a:t>
            </a:r>
            <a:r>
              <a:rPr lang="en-US" dirty="0"/>
              <a:t>(</a:t>
            </a:r>
            <a:r>
              <a:rPr lang="en-US" dirty="0" err="1"/>
              <a:t>table_entry</a:t>
            </a:r>
            <a:r>
              <a:rPr lang="en-US" dirty="0"/>
              <a:t>)  -- integer multiplication is </a:t>
            </a:r>
            <a:r>
              <a:rPr lang="en-US" dirty="0">
                <a:hlinkClick r:id="rId8" action="ppaction://hlinksldjump"/>
              </a:rPr>
              <a:t>described here</a:t>
            </a:r>
            <a:endParaRPr lang="en-US" dirty="0"/>
          </a:p>
          <a:p>
            <a:pPr lvl="2"/>
            <a:r>
              <a:rPr lang="en-US" dirty="0" err="1"/>
              <a:t>reg_add</a:t>
            </a:r>
            <a:r>
              <a:rPr lang="en-US" dirty="0"/>
              <a:t>(</a:t>
            </a:r>
            <a:r>
              <a:rPr lang="en-US" dirty="0" err="1"/>
              <a:t>table_entry</a:t>
            </a:r>
            <a:r>
              <a:rPr lang="en-US" dirty="0"/>
              <a:t>) – integer addition is </a:t>
            </a:r>
            <a:r>
              <a:rPr lang="en-US" dirty="0">
                <a:hlinkClick r:id="rId9" action="ppaction://hlinksldjump"/>
              </a:rPr>
              <a:t>described here</a:t>
            </a:r>
            <a:endParaRPr lang="en-US" dirty="0"/>
          </a:p>
          <a:p>
            <a:pPr lvl="2"/>
            <a:r>
              <a:rPr lang="en-US" dirty="0" err="1"/>
              <a:t>reg_sub</a:t>
            </a:r>
            <a:r>
              <a:rPr lang="en-US" dirty="0"/>
              <a:t>(</a:t>
            </a:r>
            <a:r>
              <a:rPr lang="en-US" dirty="0" err="1"/>
              <a:t>table_entry</a:t>
            </a:r>
            <a:r>
              <a:rPr lang="en-US" dirty="0"/>
              <a:t>) – integer subtraction is </a:t>
            </a:r>
            <a:r>
              <a:rPr lang="en-US" dirty="0">
                <a:hlinkClick r:id="rId10" action="ppaction://hlinksldjump"/>
              </a:rPr>
              <a:t>described here </a:t>
            </a:r>
            <a:r>
              <a:rPr lang="en-US" dirty="0"/>
              <a:t> </a:t>
            </a:r>
          </a:p>
          <a:p>
            <a:pPr lvl="2"/>
            <a:r>
              <a:rPr lang="en-US" dirty="0" err="1"/>
              <a:t>reg_bit_and</a:t>
            </a:r>
            <a:r>
              <a:rPr lang="en-US" dirty="0"/>
              <a:t>(</a:t>
            </a:r>
            <a:r>
              <a:rPr lang="en-US" dirty="0" err="1"/>
              <a:t>table_entry</a:t>
            </a:r>
            <a:r>
              <a:rPr lang="en-US" dirty="0"/>
              <a:t>) – binary and is </a:t>
            </a:r>
            <a:r>
              <a:rPr lang="en-US" dirty="0">
                <a:hlinkClick r:id="rId11" action="ppaction://hlinksldjump"/>
              </a:rPr>
              <a:t>described here</a:t>
            </a:r>
            <a:r>
              <a:rPr lang="en-US" dirty="0"/>
              <a:t>.</a:t>
            </a:r>
          </a:p>
          <a:p>
            <a:pPr lvl="2"/>
            <a:r>
              <a:rPr lang="en-US" dirty="0" err="1"/>
              <a:t>reg_bit_or</a:t>
            </a:r>
            <a:r>
              <a:rPr lang="en-US" dirty="0"/>
              <a:t>(</a:t>
            </a:r>
            <a:r>
              <a:rPr lang="en-US" dirty="0" err="1"/>
              <a:t>table_entry</a:t>
            </a:r>
            <a:r>
              <a:rPr lang="en-US" dirty="0"/>
              <a:t>) – binary or is </a:t>
            </a:r>
            <a:r>
              <a:rPr lang="en-US" dirty="0">
                <a:hlinkClick r:id="rId12" action="ppaction://hlinksldjump"/>
              </a:rPr>
              <a:t>described here</a:t>
            </a:r>
            <a:r>
              <a:rPr lang="en-US" dirty="0"/>
              <a:t>.</a:t>
            </a:r>
          </a:p>
          <a:p>
            <a:pPr lvl="2"/>
            <a:r>
              <a:rPr lang="en-US" dirty="0" err="1"/>
              <a:t>reg_bit_xor</a:t>
            </a:r>
            <a:r>
              <a:rPr lang="en-US" dirty="0"/>
              <a:t>(</a:t>
            </a:r>
            <a:r>
              <a:rPr lang="en-US" dirty="0" err="1"/>
              <a:t>table_entry</a:t>
            </a:r>
            <a:r>
              <a:rPr lang="en-US" dirty="0"/>
              <a:t>) – binary </a:t>
            </a:r>
            <a:r>
              <a:rPr lang="en-US" dirty="0" err="1"/>
              <a:t>xor</a:t>
            </a:r>
            <a:r>
              <a:rPr lang="en-US" dirty="0"/>
              <a:t> is </a:t>
            </a:r>
            <a:r>
              <a:rPr lang="en-US" dirty="0">
                <a:hlinkClick r:id="rId13" action="ppaction://hlinksldjump"/>
              </a:rPr>
              <a:t>described here</a:t>
            </a:r>
            <a:r>
              <a:rPr lang="en-US" dirty="0"/>
              <a:t>.</a:t>
            </a:r>
          </a:p>
          <a:p>
            <a:pPr lvl="2"/>
            <a:r>
              <a:rPr lang="en-US" dirty="0" err="1"/>
              <a:t>reg_bit_nor</a:t>
            </a:r>
            <a:r>
              <a:rPr lang="en-US" dirty="0"/>
              <a:t>(</a:t>
            </a:r>
            <a:r>
              <a:rPr lang="en-US" dirty="0" err="1"/>
              <a:t>table_entry</a:t>
            </a:r>
            <a:r>
              <a:rPr lang="en-US" dirty="0"/>
              <a:t>) – binary nor is </a:t>
            </a:r>
            <a:r>
              <a:rPr lang="en-US" dirty="0">
                <a:hlinkClick r:id="rId13" action="ppaction://hlinksldjump"/>
              </a:rPr>
              <a:t>described here</a:t>
            </a:r>
            <a:endParaRPr lang="en-US" dirty="0"/>
          </a:p>
          <a:p>
            <a:pPr lvl="2"/>
            <a:r>
              <a:rPr lang="en-US" dirty="0" err="1"/>
              <a:t>reg_logical_and</a:t>
            </a:r>
            <a:r>
              <a:rPr lang="en-US" dirty="0"/>
              <a:t>(</a:t>
            </a:r>
            <a:r>
              <a:rPr lang="en-US" dirty="0" err="1"/>
              <a:t>table_entry</a:t>
            </a:r>
            <a:r>
              <a:rPr lang="en-US" dirty="0"/>
              <a:t>) – logical and is </a:t>
            </a:r>
            <a:r>
              <a:rPr lang="en-US" dirty="0">
                <a:hlinkClick r:id="rId14" action="ppaction://hlinksldjump"/>
              </a:rPr>
              <a:t>described here</a:t>
            </a:r>
            <a:endParaRPr lang="en-US" dirty="0"/>
          </a:p>
          <a:p>
            <a:pPr lvl="2"/>
            <a:r>
              <a:rPr lang="en-US" dirty="0" err="1"/>
              <a:t>reg_logical_or</a:t>
            </a:r>
            <a:r>
              <a:rPr lang="en-US" dirty="0"/>
              <a:t>(</a:t>
            </a:r>
            <a:r>
              <a:rPr lang="en-US" dirty="0" err="1"/>
              <a:t>table_entry</a:t>
            </a:r>
            <a:r>
              <a:rPr lang="en-US" dirty="0"/>
              <a:t>) – logical or is </a:t>
            </a:r>
            <a:r>
              <a:rPr lang="en-US" dirty="0">
                <a:hlinkClick r:id="rId15" action="ppaction://hlinksldjump"/>
              </a:rPr>
              <a:t>described here</a:t>
            </a:r>
            <a:endParaRPr lang="en-US" dirty="0"/>
          </a:p>
        </p:txBody>
      </p:sp>
    </p:spTree>
    <p:extLst>
      <p:ext uri="{BB962C8B-B14F-4D97-AF65-F5344CB8AC3E}">
        <p14:creationId xmlns:p14="http://schemas.microsoft.com/office/powerpoint/2010/main" val="3269462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dirty="0"/>
              <a:t>Valid values for entry values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fontScale="85000" lnSpcReduction="10000"/>
          </a:bodyPr>
          <a:lstStyle/>
          <a:p>
            <a:r>
              <a:rPr lang="en-US" b="0" dirty="0">
                <a:effectLst/>
                <a:latin typeface="Consolas" panose="020B0609020204030204" pitchFamily="49" charset="0"/>
              </a:rPr>
              <a:t>The individual values have three forms:</a:t>
            </a:r>
          </a:p>
          <a:p>
            <a:pPr lvl="1"/>
            <a:r>
              <a:rPr lang="en-US" dirty="0">
                <a:latin typeface="Consolas" panose="020B0609020204030204" pitchFamily="49" charset="0"/>
              </a:rPr>
              <a:t>A signed integer value.</a:t>
            </a:r>
          </a:p>
          <a:p>
            <a:pPr lvl="1"/>
            <a:r>
              <a:rPr lang="en-US" b="0" dirty="0">
                <a:effectLst/>
                <a:latin typeface="Consolas" panose="020B0609020204030204" pitchFamily="49" charset="0"/>
              </a:rPr>
              <a:t>A position in the 16-bit integer</a:t>
            </a:r>
            <a:r>
              <a:rPr lang="en-US" dirty="0">
                <a:latin typeface="Consolas" panose="020B0609020204030204" pitchFamily="49" charset="0"/>
              </a:rPr>
              <a:t> array as described below.</a:t>
            </a:r>
          </a:p>
          <a:p>
            <a:pPr lvl="1"/>
            <a:r>
              <a:rPr lang="en-US" b="0" dirty="0">
                <a:effectLst/>
                <a:latin typeface="Consolas" panose="020B0609020204030204" pitchFamily="49" charset="0"/>
              </a:rPr>
              <a:t>Another s expression of functions that are listed in previous slides.</a:t>
            </a:r>
          </a:p>
          <a:p>
            <a:pPr lvl="2"/>
            <a:r>
              <a:rPr lang="en-US" dirty="0">
                <a:latin typeface="Consolas" panose="020B0609020204030204" pitchFamily="49" charset="0"/>
              </a:rPr>
              <a:t>Note s expressions always return 16-bit integers</a:t>
            </a:r>
          </a:p>
          <a:p>
            <a:pPr lvl="2"/>
            <a:r>
              <a:rPr lang="en-US" b="0" dirty="0">
                <a:effectLst/>
                <a:latin typeface="Consolas" panose="020B0609020204030204" pitchFamily="49" charset="0"/>
              </a:rPr>
              <a:t>A false value is represented by zero</a:t>
            </a:r>
          </a:p>
          <a:p>
            <a:pPr lvl="2"/>
            <a:r>
              <a:rPr lang="en-US" b="0" dirty="0">
                <a:effectLst/>
                <a:latin typeface="Consolas" panose="020B0609020204030204" pitchFamily="49" charset="0"/>
              </a:rPr>
              <a:t>A true Boolean value is represented by any value not equal to 0</a:t>
            </a:r>
            <a:endParaRPr lang="en-US" dirty="0"/>
          </a:p>
          <a:p>
            <a:r>
              <a:rPr lang="en-US" dirty="0"/>
              <a:t>The buffer position has the following format.</a:t>
            </a:r>
          </a:p>
          <a:p>
            <a:pPr lvl="1"/>
            <a:r>
              <a:rPr lang="en-US" dirty="0"/>
              <a:t>@xxx where xxx is a number</a:t>
            </a:r>
          </a:p>
          <a:p>
            <a:pPr lvl="1"/>
            <a:r>
              <a:rPr lang="en-US" dirty="0"/>
              <a:t>The first letter of a buffer position is ‘@’</a:t>
            </a:r>
          </a:p>
          <a:p>
            <a:pPr lvl="1"/>
            <a:r>
              <a:rPr lang="en-US" dirty="0"/>
              <a:t>The rest of the letters are a number.</a:t>
            </a:r>
          </a:p>
          <a:p>
            <a:pPr lvl="1"/>
            <a:r>
              <a:rPr lang="en-US" dirty="0"/>
              <a:t>The number must be greater than zero</a:t>
            </a:r>
          </a:p>
          <a:p>
            <a:pPr lvl="1"/>
            <a:r>
              <a:rPr lang="en-US" dirty="0"/>
              <a:t>The number must be less than the buffer length of the buffer that the operator is applied to.</a:t>
            </a:r>
            <a:endParaRPr lang="en-US" b="0" dirty="0">
              <a:effectLst/>
              <a:latin typeface="Consolas" panose="020B0609020204030204" pitchFamily="49" charset="0"/>
            </a:endParaRPr>
          </a:p>
          <a:p>
            <a:pPr lvl="1"/>
            <a:endParaRPr lang="en-US" dirty="0"/>
          </a:p>
          <a:p>
            <a:pPr lvl="1"/>
            <a:endParaRPr lang="en-US" dirty="0"/>
          </a:p>
        </p:txBody>
      </p:sp>
    </p:spTree>
    <p:extLst>
      <p:ext uri="{BB962C8B-B14F-4D97-AF65-F5344CB8AC3E}">
        <p14:creationId xmlns:p14="http://schemas.microsoft.com/office/powerpoint/2010/main" val="3137938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26E3-DD35-9A7B-3F43-078598CC99AA}"/>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1928A11A-455D-940C-5066-852ECBA817CA}"/>
              </a:ext>
            </a:extLst>
          </p:cNvPr>
          <p:cNvSpPr>
            <a:spLocks noGrp="1"/>
          </p:cNvSpPr>
          <p:nvPr>
            <p:ph idx="1"/>
          </p:nvPr>
        </p:nvSpPr>
        <p:spPr/>
        <p:txBody>
          <a:bodyPr/>
          <a:lstStyle/>
          <a:p>
            <a:r>
              <a:rPr lang="en-US" dirty="0"/>
              <a:t>The modified sequence engine can handle state machines in three different ways.  </a:t>
            </a:r>
          </a:p>
          <a:p>
            <a:pPr lvl="1"/>
            <a:r>
              <a:rPr lang="en-US" dirty="0"/>
              <a:t>The first way is to handle a state machine within a sequence by selectively enabling and disabling sequence steps.</a:t>
            </a:r>
          </a:p>
          <a:p>
            <a:pPr lvl="1"/>
            <a:r>
              <a:rPr lang="en-US" dirty="0"/>
              <a:t>The second way is to dedicate a single sequence for a state.  By selectively enabling and disabling sequences, then a simple state machine can be accomplished.</a:t>
            </a:r>
          </a:p>
          <a:p>
            <a:pPr lvl="1"/>
            <a:r>
              <a:rPr lang="en-US" dirty="0"/>
              <a:t>The first two steps can implement a simple state machines.  Complex state machines required extra features to be built into the sequence engine.</a:t>
            </a:r>
          </a:p>
          <a:p>
            <a:r>
              <a:rPr lang="en-US" dirty="0"/>
              <a:t>Each of these approaches will be described in the following pages.</a:t>
            </a:r>
          </a:p>
          <a:p>
            <a:pPr marL="914400" lvl="2" indent="0">
              <a:buNone/>
            </a:pPr>
            <a:endParaRPr lang="en-US" dirty="0"/>
          </a:p>
        </p:txBody>
      </p:sp>
    </p:spTree>
    <p:extLst>
      <p:ext uri="{BB962C8B-B14F-4D97-AF65-F5344CB8AC3E}">
        <p14:creationId xmlns:p14="http://schemas.microsoft.com/office/powerpoint/2010/main" val="1912343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FA56-37C2-180A-5B98-B3655C63BA93}"/>
              </a:ext>
            </a:extLst>
          </p:cNvPr>
          <p:cNvSpPr>
            <a:spLocks noGrp="1"/>
          </p:cNvSpPr>
          <p:nvPr>
            <p:ph type="title"/>
          </p:nvPr>
        </p:nvSpPr>
        <p:spPr/>
        <p:txBody>
          <a:bodyPr/>
          <a:lstStyle/>
          <a:p>
            <a:r>
              <a:rPr lang="en-US" dirty="0"/>
              <a:t>S Express Test Values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8920E43-2BF4-A889-C05A-2149608ECBE1}"/>
              </a:ext>
            </a:extLst>
          </p:cNvPr>
          <p:cNvSpPr>
            <a:spLocks noGrp="1"/>
          </p:cNvSpPr>
          <p:nvPr>
            <p:ph idx="1"/>
          </p:nvPr>
        </p:nvSpPr>
        <p:spPr/>
        <p:txBody>
          <a:bodyPr>
            <a:normAutofit lnSpcReduction="10000"/>
          </a:bodyPr>
          <a:lstStyle/>
          <a:p>
            <a:r>
              <a:rPr lang="en-US" dirty="0"/>
              <a:t>The following four s functions are logical functions which compare two values and return a 1 if the test is positive and a 0 if the test is negative.  The functions are listed below:</a:t>
            </a:r>
          </a:p>
          <a:p>
            <a:pPr lvl="1"/>
            <a:r>
              <a:rPr lang="en-US" dirty="0" err="1"/>
              <a:t>reg_gt</a:t>
            </a:r>
            <a:r>
              <a:rPr lang="en-US" dirty="0"/>
              <a:t>(op1,op2)</a:t>
            </a:r>
          </a:p>
          <a:p>
            <a:pPr lvl="1"/>
            <a:r>
              <a:rPr lang="en-US" dirty="0" err="1"/>
              <a:t>reg_ge</a:t>
            </a:r>
            <a:r>
              <a:rPr lang="en-US" dirty="0"/>
              <a:t>(op1,op2)</a:t>
            </a:r>
          </a:p>
          <a:p>
            <a:pPr lvl="1"/>
            <a:r>
              <a:rPr lang="en-US" dirty="0" err="1"/>
              <a:t>reg_eq</a:t>
            </a:r>
            <a:r>
              <a:rPr lang="en-US" dirty="0"/>
              <a:t>(op1,op2)</a:t>
            </a:r>
          </a:p>
          <a:p>
            <a:pPr lvl="1"/>
            <a:r>
              <a:rPr lang="en-US" dirty="0" err="1"/>
              <a:t>reg_le</a:t>
            </a:r>
            <a:r>
              <a:rPr lang="en-US" dirty="0"/>
              <a:t>(op1,op2)</a:t>
            </a:r>
          </a:p>
          <a:p>
            <a:pPr lvl="1"/>
            <a:r>
              <a:rPr lang="en-US" dirty="0" err="1"/>
              <a:t>reg_lt</a:t>
            </a:r>
            <a:r>
              <a:rPr lang="en-US" dirty="0"/>
              <a:t>(op1,op2)</a:t>
            </a:r>
          </a:p>
          <a:p>
            <a:pPr lvl="1"/>
            <a:r>
              <a:rPr lang="en-US" dirty="0"/>
              <a:t>Where op1 and op2 can be:</a:t>
            </a:r>
          </a:p>
          <a:p>
            <a:pPr lvl="2"/>
            <a:r>
              <a:rPr lang="en-US" dirty="0"/>
              <a:t>Integers</a:t>
            </a:r>
          </a:p>
          <a:p>
            <a:pPr lvl="2"/>
            <a:r>
              <a:rPr lang="en-US" dirty="0"/>
              <a:t>Buffer positions</a:t>
            </a:r>
          </a:p>
          <a:p>
            <a:pPr lvl="2"/>
            <a:r>
              <a:rPr lang="en-US" dirty="0"/>
              <a:t>Nested s expressions</a:t>
            </a:r>
          </a:p>
          <a:p>
            <a:pPr lvl="1"/>
            <a:endParaRPr lang="en-US"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557781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A2BA-0989-1B6C-0029-029AB02A1FA7}"/>
              </a:ext>
            </a:extLst>
          </p:cNvPr>
          <p:cNvSpPr>
            <a:spLocks noGrp="1"/>
          </p:cNvSpPr>
          <p:nvPr>
            <p:ph type="title"/>
          </p:nvPr>
        </p:nvSpPr>
        <p:spPr/>
        <p:txBody>
          <a:bodyPr/>
          <a:lstStyle/>
          <a:p>
            <a:r>
              <a:rPr lang="en-US" dirty="0"/>
              <a:t>Divide S 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2BB5588-6F94-1923-B1F3-B560103D2CF8}"/>
              </a:ext>
            </a:extLst>
          </p:cNvPr>
          <p:cNvSpPr>
            <a:spLocks noGrp="1"/>
          </p:cNvSpPr>
          <p:nvPr>
            <p:ph idx="1"/>
          </p:nvPr>
        </p:nvSpPr>
        <p:spPr/>
        <p:txBody>
          <a:bodyPr/>
          <a:lstStyle/>
          <a:p>
            <a:r>
              <a:rPr lang="en-US" dirty="0"/>
              <a:t>The function </a:t>
            </a:r>
            <a:r>
              <a:rPr lang="en-US" dirty="0" err="1"/>
              <a:t>reg_div</a:t>
            </a:r>
            <a:r>
              <a:rPr lang="en-US" dirty="0"/>
              <a:t> performs an integer divide operation.  The prototype of the function is shown below:</a:t>
            </a:r>
          </a:p>
          <a:p>
            <a:pPr lvl="1"/>
            <a:r>
              <a:rPr lang="en-US" dirty="0" err="1"/>
              <a:t>reg_div</a:t>
            </a:r>
            <a:r>
              <a:rPr lang="en-US" dirty="0"/>
              <a:t>(op1,op2)</a:t>
            </a:r>
          </a:p>
          <a:p>
            <a:pPr lvl="1"/>
            <a:r>
              <a:rPr lang="en-US" dirty="0"/>
              <a:t>Where op1 and op2 can be:</a:t>
            </a:r>
          </a:p>
          <a:p>
            <a:pPr lvl="2"/>
            <a:r>
              <a:rPr lang="en-US" dirty="0"/>
              <a:t>Integers</a:t>
            </a:r>
          </a:p>
          <a:p>
            <a:pPr lvl="2"/>
            <a:r>
              <a:rPr lang="en-US" dirty="0"/>
              <a:t>Buffer positions</a:t>
            </a:r>
          </a:p>
          <a:p>
            <a:pPr lvl="2"/>
            <a:r>
              <a:rPr lang="en-US" dirty="0"/>
              <a:t>Nested s expressions</a:t>
            </a:r>
          </a:p>
          <a:p>
            <a:pPr lvl="1"/>
            <a:r>
              <a:rPr lang="en-US" dirty="0"/>
              <a:t>The result of the calculation is op1 / op2</a:t>
            </a:r>
          </a:p>
          <a:p>
            <a:pPr lvl="1"/>
            <a:r>
              <a:rPr lang="en-US" dirty="0"/>
              <a:t>Note if op2 is zero, then a runtime error will occur.</a:t>
            </a:r>
          </a:p>
          <a:p>
            <a:endParaRPr lang="en-US" dirty="0"/>
          </a:p>
        </p:txBody>
      </p:sp>
    </p:spTree>
    <p:extLst>
      <p:ext uri="{BB962C8B-B14F-4D97-AF65-F5344CB8AC3E}">
        <p14:creationId xmlns:p14="http://schemas.microsoft.com/office/powerpoint/2010/main" val="7388584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8930-C624-DD6E-7FA6-C0DB387CA36B}"/>
              </a:ext>
            </a:extLst>
          </p:cNvPr>
          <p:cNvSpPr>
            <a:spLocks noGrp="1"/>
          </p:cNvSpPr>
          <p:nvPr>
            <p:ph type="title"/>
          </p:nvPr>
        </p:nvSpPr>
        <p:spPr/>
        <p:txBody>
          <a:bodyPr/>
          <a:lstStyle/>
          <a:p>
            <a:r>
              <a:rPr lang="en-US" dirty="0"/>
              <a:t>Modulus S 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BB30AF1-81FD-7C34-D7E2-6469BBD5F5A2}"/>
              </a:ext>
            </a:extLst>
          </p:cNvPr>
          <p:cNvSpPr>
            <a:spLocks noGrp="1"/>
          </p:cNvSpPr>
          <p:nvPr>
            <p:ph idx="1"/>
          </p:nvPr>
        </p:nvSpPr>
        <p:spPr/>
        <p:txBody>
          <a:bodyPr/>
          <a:lstStyle/>
          <a:p>
            <a:r>
              <a:rPr lang="en-US" dirty="0"/>
              <a:t>The function </a:t>
            </a:r>
            <a:r>
              <a:rPr lang="en-US" dirty="0" err="1"/>
              <a:t>reg_mod</a:t>
            </a:r>
            <a:r>
              <a:rPr lang="en-US" dirty="0"/>
              <a:t> performs the shift operation.  The prototype of the function is shown below:</a:t>
            </a:r>
          </a:p>
          <a:p>
            <a:pPr lvl="1"/>
            <a:r>
              <a:rPr lang="en-US" dirty="0" err="1"/>
              <a:t>reg_mod</a:t>
            </a:r>
            <a:r>
              <a:rPr lang="en-US" dirty="0"/>
              <a:t>(op1,op2)</a:t>
            </a:r>
          </a:p>
          <a:p>
            <a:pPr lvl="1"/>
            <a:r>
              <a:rPr lang="en-US" dirty="0"/>
              <a:t>Where op1 and op2 can be:</a:t>
            </a:r>
          </a:p>
          <a:p>
            <a:pPr lvl="2"/>
            <a:r>
              <a:rPr lang="en-US" dirty="0"/>
              <a:t>Integers</a:t>
            </a:r>
          </a:p>
          <a:p>
            <a:pPr lvl="2"/>
            <a:r>
              <a:rPr lang="en-US" dirty="0"/>
              <a:t>Buffer positions</a:t>
            </a:r>
          </a:p>
          <a:p>
            <a:pPr lvl="2"/>
            <a:r>
              <a:rPr lang="en-US" dirty="0"/>
              <a:t>Nested s expressions</a:t>
            </a:r>
          </a:p>
          <a:p>
            <a:pPr lvl="1"/>
            <a:r>
              <a:rPr lang="en-US" dirty="0"/>
              <a:t>The result of the calculation is op1 % op2</a:t>
            </a:r>
          </a:p>
          <a:p>
            <a:endParaRPr lang="en-US" dirty="0"/>
          </a:p>
          <a:p>
            <a:endParaRPr lang="en-US" dirty="0"/>
          </a:p>
        </p:txBody>
      </p:sp>
    </p:spTree>
    <p:extLst>
      <p:ext uri="{BB962C8B-B14F-4D97-AF65-F5344CB8AC3E}">
        <p14:creationId xmlns:p14="http://schemas.microsoft.com/office/powerpoint/2010/main" val="2009811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8930-C624-DD6E-7FA6-C0DB387CA36B}"/>
              </a:ext>
            </a:extLst>
          </p:cNvPr>
          <p:cNvSpPr>
            <a:spLocks noGrp="1"/>
          </p:cNvSpPr>
          <p:nvPr>
            <p:ph type="title"/>
          </p:nvPr>
        </p:nvSpPr>
        <p:spPr/>
        <p:txBody>
          <a:bodyPr/>
          <a:lstStyle/>
          <a:p>
            <a:r>
              <a:rPr lang="en-US" dirty="0"/>
              <a:t>Shift S 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BB30AF1-81FD-7C34-D7E2-6469BBD5F5A2}"/>
              </a:ext>
            </a:extLst>
          </p:cNvPr>
          <p:cNvSpPr>
            <a:spLocks noGrp="1"/>
          </p:cNvSpPr>
          <p:nvPr>
            <p:ph idx="1"/>
          </p:nvPr>
        </p:nvSpPr>
        <p:spPr/>
        <p:txBody>
          <a:bodyPr/>
          <a:lstStyle/>
          <a:p>
            <a:r>
              <a:rPr lang="en-US" dirty="0"/>
              <a:t>The function </a:t>
            </a:r>
            <a:r>
              <a:rPr lang="en-US" dirty="0" err="1"/>
              <a:t>reg_shift</a:t>
            </a:r>
            <a:r>
              <a:rPr lang="en-US" dirty="0"/>
              <a:t> performs the shift operation.  The prototype of the function is shown below:</a:t>
            </a:r>
          </a:p>
          <a:p>
            <a:pPr lvl="1"/>
            <a:r>
              <a:rPr lang="en-US" dirty="0" err="1"/>
              <a:t>reg_shift</a:t>
            </a:r>
            <a:r>
              <a:rPr lang="en-US" dirty="0"/>
              <a:t>(op1,op2)</a:t>
            </a:r>
          </a:p>
          <a:p>
            <a:pPr lvl="1"/>
            <a:r>
              <a:rPr lang="en-US" dirty="0"/>
              <a:t>Where op1 and op2 can be:</a:t>
            </a:r>
          </a:p>
          <a:p>
            <a:pPr lvl="2"/>
            <a:r>
              <a:rPr lang="en-US" dirty="0"/>
              <a:t>Integers</a:t>
            </a:r>
          </a:p>
          <a:p>
            <a:pPr lvl="2"/>
            <a:r>
              <a:rPr lang="en-US" dirty="0"/>
              <a:t>Buffer positions</a:t>
            </a:r>
          </a:p>
          <a:p>
            <a:pPr lvl="2"/>
            <a:r>
              <a:rPr lang="en-US" dirty="0"/>
              <a:t>Nested s expressions</a:t>
            </a:r>
          </a:p>
          <a:p>
            <a:pPr lvl="1"/>
            <a:r>
              <a:rPr lang="en-US" dirty="0"/>
              <a:t>The result of the calculation is op1 &lt;&lt; op2</a:t>
            </a:r>
          </a:p>
          <a:p>
            <a:pPr lvl="1"/>
            <a:endParaRPr lang="en-US" dirty="0"/>
          </a:p>
          <a:p>
            <a:endParaRPr lang="en-US" dirty="0"/>
          </a:p>
        </p:txBody>
      </p:sp>
    </p:spTree>
    <p:extLst>
      <p:ext uri="{BB962C8B-B14F-4D97-AF65-F5344CB8AC3E}">
        <p14:creationId xmlns:p14="http://schemas.microsoft.com/office/powerpoint/2010/main" val="3239640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7829-5ED4-0D05-9B03-A8BB38B76DBB}"/>
              </a:ext>
            </a:extLst>
          </p:cNvPr>
          <p:cNvSpPr>
            <a:spLocks noGrp="1"/>
          </p:cNvSpPr>
          <p:nvPr>
            <p:ph type="title"/>
          </p:nvPr>
        </p:nvSpPr>
        <p:spPr/>
        <p:txBody>
          <a:bodyPr/>
          <a:lstStyle/>
          <a:p>
            <a:r>
              <a:rPr lang="en-US" dirty="0"/>
              <a:t>Multiply S 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D355FC0-9F01-B462-DD71-CD4615F67086}"/>
              </a:ext>
            </a:extLst>
          </p:cNvPr>
          <p:cNvSpPr>
            <a:spLocks noGrp="1"/>
          </p:cNvSpPr>
          <p:nvPr>
            <p:ph idx="1"/>
          </p:nvPr>
        </p:nvSpPr>
        <p:spPr/>
        <p:txBody>
          <a:bodyPr>
            <a:normAutofit/>
          </a:bodyPr>
          <a:lstStyle/>
          <a:p>
            <a:r>
              <a:rPr lang="en-US" dirty="0"/>
              <a:t>The function </a:t>
            </a:r>
            <a:r>
              <a:rPr lang="en-US" dirty="0" err="1"/>
              <a:t>reg_mul</a:t>
            </a:r>
            <a:r>
              <a:rPr lang="en-US" dirty="0"/>
              <a:t>(</a:t>
            </a:r>
            <a:r>
              <a:rPr lang="en-US" dirty="0" err="1"/>
              <a:t>table_entry</a:t>
            </a:r>
            <a:r>
              <a:rPr lang="en-US" dirty="0"/>
              <a:t>) performs a multiplication on a list of entries.  The prototype of the function is shown below:</a:t>
            </a:r>
          </a:p>
          <a:p>
            <a:pPr lvl="1"/>
            <a:r>
              <a:rPr lang="en-US" dirty="0" err="1"/>
              <a:t>reg_mul</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result of the calculation is:</a:t>
            </a:r>
          </a:p>
          <a:p>
            <a:pPr lvl="2"/>
            <a:r>
              <a:rPr lang="en-US" dirty="0"/>
              <a:t>Result is element_0 * element_1 …. * element_n-1</a:t>
            </a:r>
          </a:p>
          <a:p>
            <a:pPr lvl="2"/>
            <a:r>
              <a:rPr lang="en-US" dirty="0"/>
              <a:t>Where n is the length of the list</a:t>
            </a:r>
          </a:p>
        </p:txBody>
      </p:sp>
    </p:spTree>
    <p:extLst>
      <p:ext uri="{BB962C8B-B14F-4D97-AF65-F5344CB8AC3E}">
        <p14:creationId xmlns:p14="http://schemas.microsoft.com/office/powerpoint/2010/main" val="399002576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ABE3-5E78-16BE-74D3-1E5863525C6B}"/>
              </a:ext>
            </a:extLst>
          </p:cNvPr>
          <p:cNvSpPr>
            <a:spLocks noGrp="1"/>
          </p:cNvSpPr>
          <p:nvPr>
            <p:ph type="title"/>
          </p:nvPr>
        </p:nvSpPr>
        <p:spPr/>
        <p:txBody>
          <a:bodyPr/>
          <a:lstStyle/>
          <a:p>
            <a:r>
              <a:rPr lang="en-US" dirty="0"/>
              <a:t>Add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DCCF7376-C128-BF8D-9C99-5F37BFF030E7}"/>
              </a:ext>
            </a:extLst>
          </p:cNvPr>
          <p:cNvSpPr>
            <a:spLocks noGrp="1"/>
          </p:cNvSpPr>
          <p:nvPr>
            <p:ph idx="1"/>
          </p:nvPr>
        </p:nvSpPr>
        <p:spPr/>
        <p:txBody>
          <a:bodyPr/>
          <a:lstStyle/>
          <a:p>
            <a:r>
              <a:rPr lang="en-US" dirty="0"/>
              <a:t>The function </a:t>
            </a:r>
            <a:r>
              <a:rPr lang="en-US" dirty="0" err="1"/>
              <a:t>reg_add</a:t>
            </a:r>
            <a:r>
              <a:rPr lang="en-US" dirty="0"/>
              <a:t>(</a:t>
            </a:r>
            <a:r>
              <a:rPr lang="en-US" dirty="0" err="1"/>
              <a:t>table_entry</a:t>
            </a:r>
            <a:r>
              <a:rPr lang="en-US" dirty="0"/>
              <a:t>) performs an addition on a list of entries.  The prototype of the function is shown below:</a:t>
            </a:r>
          </a:p>
          <a:p>
            <a:pPr lvl="1"/>
            <a:r>
              <a:rPr lang="en-US" dirty="0" err="1"/>
              <a:t>reg_add</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result of the calculation is:</a:t>
            </a:r>
          </a:p>
          <a:p>
            <a:pPr lvl="2"/>
            <a:r>
              <a:rPr lang="en-US" dirty="0"/>
              <a:t>Result is element_0 + element_1 …. + element_n-1</a:t>
            </a:r>
          </a:p>
          <a:p>
            <a:pPr lvl="2"/>
            <a:r>
              <a:rPr lang="en-US" dirty="0"/>
              <a:t>Where n is the length of the list</a:t>
            </a:r>
          </a:p>
          <a:p>
            <a:endParaRPr lang="en-US" dirty="0"/>
          </a:p>
        </p:txBody>
      </p:sp>
    </p:spTree>
    <p:extLst>
      <p:ext uri="{BB962C8B-B14F-4D97-AF65-F5344CB8AC3E}">
        <p14:creationId xmlns:p14="http://schemas.microsoft.com/office/powerpoint/2010/main" val="41616156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AC56-7FB3-CFC8-8402-7A23F6388473}"/>
              </a:ext>
            </a:extLst>
          </p:cNvPr>
          <p:cNvSpPr>
            <a:spLocks noGrp="1"/>
          </p:cNvSpPr>
          <p:nvPr>
            <p:ph type="title"/>
          </p:nvPr>
        </p:nvSpPr>
        <p:spPr/>
        <p:txBody>
          <a:bodyPr/>
          <a:lstStyle/>
          <a:p>
            <a:r>
              <a:rPr lang="en-US" dirty="0"/>
              <a:t>Subtract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3FFA665-6A38-9A28-3D66-9B8E5F943392}"/>
              </a:ext>
            </a:extLst>
          </p:cNvPr>
          <p:cNvSpPr>
            <a:spLocks noGrp="1"/>
          </p:cNvSpPr>
          <p:nvPr>
            <p:ph idx="1"/>
          </p:nvPr>
        </p:nvSpPr>
        <p:spPr/>
        <p:txBody>
          <a:bodyPr/>
          <a:lstStyle/>
          <a:p>
            <a:r>
              <a:rPr lang="en-US" dirty="0"/>
              <a:t>The function </a:t>
            </a:r>
            <a:r>
              <a:rPr lang="en-US" dirty="0" err="1"/>
              <a:t>reg_sub</a:t>
            </a:r>
            <a:r>
              <a:rPr lang="en-US" dirty="0"/>
              <a:t>(</a:t>
            </a:r>
            <a:r>
              <a:rPr lang="en-US" dirty="0" err="1"/>
              <a:t>table_entry</a:t>
            </a:r>
            <a:r>
              <a:rPr lang="en-US" dirty="0"/>
              <a:t>) performs subtraction on a list of entries.  The prototype of the function is shown below:</a:t>
            </a:r>
          </a:p>
          <a:p>
            <a:pPr lvl="1"/>
            <a:r>
              <a:rPr lang="en-US" dirty="0" err="1"/>
              <a:t>reg_sub</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result of the calculation is:</a:t>
            </a:r>
          </a:p>
          <a:p>
            <a:pPr lvl="2"/>
            <a:r>
              <a:rPr lang="en-US" dirty="0"/>
              <a:t>Result is element_0 – element_1 …. – element_n-1</a:t>
            </a:r>
          </a:p>
          <a:p>
            <a:pPr lvl="2"/>
            <a:r>
              <a:rPr lang="en-US" dirty="0"/>
              <a:t>Where n is the length of the list</a:t>
            </a:r>
          </a:p>
          <a:p>
            <a:pPr lvl="1"/>
            <a:endParaRPr lang="en-US" dirty="0"/>
          </a:p>
          <a:p>
            <a:endParaRPr lang="en-US" dirty="0"/>
          </a:p>
        </p:txBody>
      </p:sp>
    </p:spTree>
    <p:extLst>
      <p:ext uri="{BB962C8B-B14F-4D97-AF65-F5344CB8AC3E}">
        <p14:creationId xmlns:p14="http://schemas.microsoft.com/office/powerpoint/2010/main" val="28389851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CB58-62E7-36DB-280C-0FB4F3E5787A}"/>
              </a:ext>
            </a:extLst>
          </p:cNvPr>
          <p:cNvSpPr>
            <a:spLocks noGrp="1"/>
          </p:cNvSpPr>
          <p:nvPr>
            <p:ph type="title"/>
          </p:nvPr>
        </p:nvSpPr>
        <p:spPr/>
        <p:txBody>
          <a:bodyPr/>
          <a:lstStyle/>
          <a:p>
            <a:r>
              <a:rPr lang="en-US" dirty="0"/>
              <a:t>Binary and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40AE7B9-4A56-1D12-74F8-9056021BD97B}"/>
              </a:ext>
            </a:extLst>
          </p:cNvPr>
          <p:cNvSpPr>
            <a:spLocks noGrp="1"/>
          </p:cNvSpPr>
          <p:nvPr>
            <p:ph idx="1"/>
          </p:nvPr>
        </p:nvSpPr>
        <p:spPr/>
        <p:txBody>
          <a:bodyPr/>
          <a:lstStyle/>
          <a:p>
            <a:r>
              <a:rPr lang="en-US" dirty="0"/>
              <a:t>The function </a:t>
            </a:r>
            <a:r>
              <a:rPr lang="en-US" dirty="0" err="1"/>
              <a:t>reg_bit_and</a:t>
            </a:r>
            <a:r>
              <a:rPr lang="en-US" dirty="0"/>
              <a:t> performs a binary and on the parameters of the function.  The prototype of the function is shown below:</a:t>
            </a:r>
          </a:p>
          <a:p>
            <a:pPr lvl="1"/>
            <a:r>
              <a:rPr lang="en-US" dirty="0" err="1"/>
              <a:t>reg_bit_and</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function returns the binary and of the entries in the lists</a:t>
            </a:r>
          </a:p>
          <a:p>
            <a:pPr lvl="1"/>
            <a:endParaRPr lang="en-US" dirty="0"/>
          </a:p>
          <a:p>
            <a:endParaRPr lang="en-US" dirty="0"/>
          </a:p>
        </p:txBody>
      </p:sp>
    </p:spTree>
    <p:extLst>
      <p:ext uri="{BB962C8B-B14F-4D97-AF65-F5344CB8AC3E}">
        <p14:creationId xmlns:p14="http://schemas.microsoft.com/office/powerpoint/2010/main" val="11698382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C78D2-D8DC-0930-FA5F-268CD7F70C3B}"/>
              </a:ext>
            </a:extLst>
          </p:cNvPr>
          <p:cNvSpPr>
            <a:spLocks noGrp="1"/>
          </p:cNvSpPr>
          <p:nvPr>
            <p:ph type="title"/>
          </p:nvPr>
        </p:nvSpPr>
        <p:spPr/>
        <p:txBody>
          <a:bodyPr/>
          <a:lstStyle/>
          <a:p>
            <a:r>
              <a:rPr lang="en-US" dirty="0"/>
              <a:t>Binary or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A6DC188-2DE2-738F-7378-BB6276918114}"/>
              </a:ext>
            </a:extLst>
          </p:cNvPr>
          <p:cNvSpPr>
            <a:spLocks noGrp="1"/>
          </p:cNvSpPr>
          <p:nvPr>
            <p:ph idx="1"/>
          </p:nvPr>
        </p:nvSpPr>
        <p:spPr/>
        <p:txBody>
          <a:bodyPr/>
          <a:lstStyle/>
          <a:p>
            <a:r>
              <a:rPr lang="en-US" dirty="0"/>
              <a:t>The function </a:t>
            </a:r>
            <a:r>
              <a:rPr lang="en-US" dirty="0" err="1"/>
              <a:t>reg_bit_or</a:t>
            </a:r>
            <a:r>
              <a:rPr lang="en-US" dirty="0"/>
              <a:t> performs a binary or on the parameters of the function.  The prototype of the function is shown below:</a:t>
            </a:r>
          </a:p>
          <a:p>
            <a:pPr lvl="1"/>
            <a:r>
              <a:rPr lang="en-US" dirty="0" err="1"/>
              <a:t>reg_bit_or</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function returns the binary or of the entries in the lists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5434079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EE31-2ACC-F253-1F27-2EB33318BA0C}"/>
              </a:ext>
            </a:extLst>
          </p:cNvPr>
          <p:cNvSpPr>
            <a:spLocks noGrp="1"/>
          </p:cNvSpPr>
          <p:nvPr>
            <p:ph type="title"/>
          </p:nvPr>
        </p:nvSpPr>
        <p:spPr/>
        <p:txBody>
          <a:bodyPr/>
          <a:lstStyle/>
          <a:p>
            <a:r>
              <a:rPr lang="en-US" dirty="0"/>
              <a:t>Binary Exclusive Or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D4CC9E86-49F0-A700-B17E-FD8CF56FD27E}"/>
              </a:ext>
            </a:extLst>
          </p:cNvPr>
          <p:cNvSpPr>
            <a:spLocks noGrp="1"/>
          </p:cNvSpPr>
          <p:nvPr>
            <p:ph idx="1"/>
          </p:nvPr>
        </p:nvSpPr>
        <p:spPr/>
        <p:txBody>
          <a:bodyPr/>
          <a:lstStyle/>
          <a:p>
            <a:r>
              <a:rPr lang="en-US" dirty="0"/>
              <a:t>The function </a:t>
            </a:r>
            <a:r>
              <a:rPr lang="en-US" dirty="0" err="1"/>
              <a:t>reg_bit_xor</a:t>
            </a:r>
            <a:r>
              <a:rPr lang="en-US" dirty="0"/>
              <a:t>(</a:t>
            </a:r>
            <a:r>
              <a:rPr lang="en-US" dirty="0" err="1"/>
              <a:t>table_entry</a:t>
            </a:r>
            <a:r>
              <a:rPr lang="en-US" dirty="0"/>
              <a:t>) performs a binary exclusive or on the entries.  The prototype of the function is shown below:</a:t>
            </a:r>
          </a:p>
          <a:p>
            <a:pPr lvl="1"/>
            <a:r>
              <a:rPr lang="en-US" dirty="0" err="1"/>
              <a:t>reg_bit_xor</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function returns the binary exclusive or of the entries in the lists</a:t>
            </a:r>
          </a:p>
          <a:p>
            <a:pPr lvl="1"/>
            <a:endParaRPr lang="en-US" dirty="0"/>
          </a:p>
          <a:p>
            <a:endParaRPr lang="en-US" dirty="0"/>
          </a:p>
        </p:txBody>
      </p:sp>
    </p:spTree>
    <p:extLst>
      <p:ext uri="{BB962C8B-B14F-4D97-AF65-F5344CB8AC3E}">
        <p14:creationId xmlns:p14="http://schemas.microsoft.com/office/powerpoint/2010/main" val="379120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3BB-17A5-FF69-EA33-D8840F10E1DA}"/>
              </a:ext>
            </a:extLst>
          </p:cNvPr>
          <p:cNvSpPr>
            <a:spLocks noGrp="1"/>
          </p:cNvSpPr>
          <p:nvPr>
            <p:ph type="title"/>
          </p:nvPr>
        </p:nvSpPr>
        <p:spPr>
          <a:xfrm>
            <a:off x="838200" y="365125"/>
            <a:ext cx="10515600" cy="968951"/>
          </a:xfrm>
        </p:spPr>
        <p:txBody>
          <a:bodyPr>
            <a:no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2DAE6BAC-CBD0-5678-7F34-026D1D443A98}"/>
              </a:ext>
            </a:extLst>
          </p:cNvPr>
          <p:cNvSpPr>
            <a:spLocks noGrp="1"/>
          </p:cNvSpPr>
          <p:nvPr>
            <p:ph idx="1"/>
          </p:nvPr>
        </p:nvSpPr>
        <p:spPr>
          <a:xfrm>
            <a:off x="991402" y="1418626"/>
            <a:ext cx="10515600" cy="1160669"/>
          </a:xfrm>
        </p:spPr>
        <p:txBody>
          <a:bodyPr>
            <a:normAutofit fontScale="70000" lnSpcReduction="20000"/>
          </a:bodyPr>
          <a:lstStyle/>
          <a:p>
            <a:r>
              <a:rPr lang="en-US" b="1" i="0" dirty="0">
                <a:solidFill>
                  <a:srgbClr val="111111"/>
                </a:solidFill>
                <a:effectLst/>
                <a:latin typeface="-apple-system"/>
              </a:rPr>
              <a:t>The first mechanism </a:t>
            </a:r>
            <a:r>
              <a:rPr lang="en-US" b="0" i="0" dirty="0">
                <a:solidFill>
                  <a:srgbClr val="111111"/>
                </a:solidFill>
                <a:effectLst/>
                <a:latin typeface="-apple-system"/>
              </a:rPr>
              <a:t>is to control which element is active within a sequence, as shown in the figure below. </a:t>
            </a:r>
          </a:p>
          <a:p>
            <a:r>
              <a:rPr lang="en-US" b="0" i="0" dirty="0">
                <a:solidFill>
                  <a:srgbClr val="111111"/>
                </a:solidFill>
                <a:effectLst/>
                <a:latin typeface="-apple-system"/>
              </a:rPr>
              <a:t>By selectively enabling the node with the state, a simple state machine can be implemented.</a:t>
            </a:r>
            <a:endParaRPr lang="en-US" dirty="0"/>
          </a:p>
        </p:txBody>
      </p:sp>
      <p:sp>
        <p:nvSpPr>
          <p:cNvPr id="4" name="TextBox 3">
            <a:extLst>
              <a:ext uri="{FF2B5EF4-FFF2-40B4-BE49-F238E27FC236}">
                <a16:creationId xmlns:a16="http://schemas.microsoft.com/office/drawing/2014/main" id="{6AFE2E52-C288-334D-06D8-4BFF76F2AEB6}"/>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dirty="0"/>
              <a:t>State A</a:t>
            </a:r>
          </a:p>
        </p:txBody>
      </p:sp>
      <p:sp>
        <p:nvSpPr>
          <p:cNvPr id="5" name="TextBox 4">
            <a:extLst>
              <a:ext uri="{FF2B5EF4-FFF2-40B4-BE49-F238E27FC236}">
                <a16:creationId xmlns:a16="http://schemas.microsoft.com/office/drawing/2014/main" id="{9E49711D-B809-62FF-0110-021B72A94AED}"/>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dirty="0"/>
              <a:t>State F</a:t>
            </a:r>
          </a:p>
        </p:txBody>
      </p:sp>
      <p:sp>
        <p:nvSpPr>
          <p:cNvPr id="6" name="TextBox 5">
            <a:extLst>
              <a:ext uri="{FF2B5EF4-FFF2-40B4-BE49-F238E27FC236}">
                <a16:creationId xmlns:a16="http://schemas.microsoft.com/office/drawing/2014/main" id="{749D63FC-4792-FF63-F953-DFBE2000DD35}"/>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dirty="0"/>
              <a:t>State E</a:t>
            </a:r>
          </a:p>
        </p:txBody>
      </p:sp>
      <p:sp>
        <p:nvSpPr>
          <p:cNvPr id="7" name="TextBox 6">
            <a:extLst>
              <a:ext uri="{FF2B5EF4-FFF2-40B4-BE49-F238E27FC236}">
                <a16:creationId xmlns:a16="http://schemas.microsoft.com/office/drawing/2014/main" id="{B788FC63-18DF-9DD4-319F-59952FFAA49C}"/>
              </a:ext>
            </a:extLst>
          </p:cNvPr>
          <p:cNvSpPr txBox="1"/>
          <p:nvPr/>
        </p:nvSpPr>
        <p:spPr>
          <a:xfrm>
            <a:off x="2642119" y="3429000"/>
            <a:ext cx="1275349" cy="369332"/>
          </a:xfrm>
          <a:prstGeom prst="rect">
            <a:avLst/>
          </a:prstGeom>
          <a:solidFill>
            <a:schemeClr val="tx2">
              <a:lumMod val="40000"/>
              <a:lumOff val="60000"/>
            </a:schemeClr>
          </a:solidFill>
          <a:ln>
            <a:solidFill>
              <a:schemeClr val="tx1"/>
            </a:solidFill>
          </a:ln>
        </p:spPr>
        <p:txBody>
          <a:bodyPr wrap="square" rtlCol="0">
            <a:spAutoFit/>
          </a:bodyPr>
          <a:lstStyle/>
          <a:p>
            <a:r>
              <a:rPr lang="en-US" dirty="0"/>
              <a:t>State B</a:t>
            </a:r>
          </a:p>
        </p:txBody>
      </p:sp>
      <p:sp>
        <p:nvSpPr>
          <p:cNvPr id="8" name="TextBox 7">
            <a:extLst>
              <a:ext uri="{FF2B5EF4-FFF2-40B4-BE49-F238E27FC236}">
                <a16:creationId xmlns:a16="http://schemas.microsoft.com/office/drawing/2014/main" id="{FD3EC3F1-A554-9F07-2DB3-213C71710A24}"/>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dirty="0"/>
              <a:t>State C</a:t>
            </a:r>
          </a:p>
        </p:txBody>
      </p:sp>
      <p:sp>
        <p:nvSpPr>
          <p:cNvPr id="9" name="TextBox 8">
            <a:extLst>
              <a:ext uri="{FF2B5EF4-FFF2-40B4-BE49-F238E27FC236}">
                <a16:creationId xmlns:a16="http://schemas.microsoft.com/office/drawing/2014/main" id="{C7827BF9-9930-9809-7D0A-C7D3D29CFAE6}"/>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dirty="0"/>
              <a:t>State D</a:t>
            </a:r>
          </a:p>
        </p:txBody>
      </p:sp>
      <p:cxnSp>
        <p:nvCxnSpPr>
          <p:cNvPr id="10" name="Straight Arrow Connector 9">
            <a:extLst>
              <a:ext uri="{FF2B5EF4-FFF2-40B4-BE49-F238E27FC236}">
                <a16:creationId xmlns:a16="http://schemas.microsoft.com/office/drawing/2014/main" id="{717C4E64-0975-CCB0-48FC-8A6B71E447A0}"/>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8009B6-D042-4ED6-4EC6-C8D43ACA5F01}"/>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78D0BC5-2AF8-8235-C8A8-02C6351921F6}"/>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0F38A88-958E-5148-95AE-9967AB38AB5D}"/>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29DC11-0416-096F-1200-F57A89BF836F}"/>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1DCDAC-1F40-143A-187F-099C176EE0BB}"/>
              </a:ext>
            </a:extLst>
          </p:cNvPr>
          <p:cNvSpPr txBox="1"/>
          <p:nvPr/>
        </p:nvSpPr>
        <p:spPr>
          <a:xfrm>
            <a:off x="2093495" y="2512194"/>
            <a:ext cx="2363002" cy="923330"/>
          </a:xfrm>
          <a:prstGeom prst="rect">
            <a:avLst/>
          </a:prstGeom>
          <a:noFill/>
        </p:spPr>
        <p:txBody>
          <a:bodyPr wrap="square" rtlCol="0">
            <a:spAutoFit/>
          </a:bodyPr>
          <a:lstStyle/>
          <a:p>
            <a:r>
              <a:rPr lang="en-US" dirty="0"/>
              <a:t>In this case only the node label State B is active</a:t>
            </a:r>
          </a:p>
        </p:txBody>
      </p:sp>
      <p:sp>
        <p:nvSpPr>
          <p:cNvPr id="27" name="TextBox 26">
            <a:extLst>
              <a:ext uri="{FF2B5EF4-FFF2-40B4-BE49-F238E27FC236}">
                <a16:creationId xmlns:a16="http://schemas.microsoft.com/office/drawing/2014/main" id="{B526503A-796D-2F4D-E45B-0786D12558FA}"/>
              </a:ext>
            </a:extLst>
          </p:cNvPr>
          <p:cNvSpPr txBox="1"/>
          <p:nvPr/>
        </p:nvSpPr>
        <p:spPr>
          <a:xfrm>
            <a:off x="1369981" y="5254707"/>
            <a:ext cx="1275349" cy="369332"/>
          </a:xfrm>
          <a:prstGeom prst="rect">
            <a:avLst/>
          </a:prstGeom>
          <a:noFill/>
          <a:ln>
            <a:solidFill>
              <a:schemeClr val="tx1"/>
            </a:solidFill>
          </a:ln>
        </p:spPr>
        <p:txBody>
          <a:bodyPr wrap="square" rtlCol="0">
            <a:spAutoFit/>
          </a:bodyPr>
          <a:lstStyle/>
          <a:p>
            <a:r>
              <a:rPr lang="en-US" dirty="0"/>
              <a:t>State A</a:t>
            </a:r>
          </a:p>
        </p:txBody>
      </p:sp>
      <p:sp>
        <p:nvSpPr>
          <p:cNvPr id="28" name="TextBox 27">
            <a:extLst>
              <a:ext uri="{FF2B5EF4-FFF2-40B4-BE49-F238E27FC236}">
                <a16:creationId xmlns:a16="http://schemas.microsoft.com/office/drawing/2014/main" id="{2BD85298-2B99-E020-43C7-96EFBF0D4976}"/>
              </a:ext>
            </a:extLst>
          </p:cNvPr>
          <p:cNvSpPr txBox="1"/>
          <p:nvPr/>
        </p:nvSpPr>
        <p:spPr>
          <a:xfrm>
            <a:off x="9127957" y="5293320"/>
            <a:ext cx="1275349" cy="369332"/>
          </a:xfrm>
          <a:prstGeom prst="rect">
            <a:avLst/>
          </a:prstGeom>
          <a:solidFill>
            <a:schemeClr val="bg1"/>
          </a:solidFill>
          <a:ln>
            <a:solidFill>
              <a:schemeClr val="tx1"/>
            </a:solidFill>
          </a:ln>
        </p:spPr>
        <p:txBody>
          <a:bodyPr wrap="square" rtlCol="0">
            <a:spAutoFit/>
          </a:bodyPr>
          <a:lstStyle/>
          <a:p>
            <a:r>
              <a:rPr lang="en-US" dirty="0"/>
              <a:t>State F</a:t>
            </a:r>
          </a:p>
        </p:txBody>
      </p:sp>
      <p:sp>
        <p:nvSpPr>
          <p:cNvPr id="29" name="TextBox 28">
            <a:extLst>
              <a:ext uri="{FF2B5EF4-FFF2-40B4-BE49-F238E27FC236}">
                <a16:creationId xmlns:a16="http://schemas.microsoft.com/office/drawing/2014/main" id="{0F8204B6-EE6B-B5B5-797C-C41D084BF8B7}"/>
              </a:ext>
            </a:extLst>
          </p:cNvPr>
          <p:cNvSpPr txBox="1"/>
          <p:nvPr/>
        </p:nvSpPr>
        <p:spPr>
          <a:xfrm>
            <a:off x="7447551" y="5293320"/>
            <a:ext cx="1275349" cy="369332"/>
          </a:xfrm>
          <a:prstGeom prst="rect">
            <a:avLst/>
          </a:prstGeom>
          <a:noFill/>
          <a:ln>
            <a:solidFill>
              <a:schemeClr val="tx1"/>
            </a:solidFill>
          </a:ln>
        </p:spPr>
        <p:txBody>
          <a:bodyPr wrap="square" rtlCol="0">
            <a:spAutoFit/>
          </a:bodyPr>
          <a:lstStyle/>
          <a:p>
            <a:r>
              <a:rPr lang="en-US" dirty="0"/>
              <a:t>State E</a:t>
            </a:r>
          </a:p>
        </p:txBody>
      </p:sp>
      <p:sp>
        <p:nvSpPr>
          <p:cNvPr id="30" name="TextBox 29">
            <a:extLst>
              <a:ext uri="{FF2B5EF4-FFF2-40B4-BE49-F238E27FC236}">
                <a16:creationId xmlns:a16="http://schemas.microsoft.com/office/drawing/2014/main" id="{7DD4DB76-87E5-F2DC-B57B-984DDBC8DE26}"/>
              </a:ext>
            </a:extLst>
          </p:cNvPr>
          <p:cNvSpPr txBox="1"/>
          <p:nvPr/>
        </p:nvSpPr>
        <p:spPr>
          <a:xfrm>
            <a:off x="2913239" y="5255175"/>
            <a:ext cx="1275349" cy="369332"/>
          </a:xfrm>
          <a:prstGeom prst="rect">
            <a:avLst/>
          </a:prstGeom>
          <a:solidFill>
            <a:schemeClr val="bg1"/>
          </a:solidFill>
          <a:ln>
            <a:solidFill>
              <a:schemeClr val="tx1"/>
            </a:solidFill>
          </a:ln>
        </p:spPr>
        <p:txBody>
          <a:bodyPr wrap="square" rtlCol="0">
            <a:spAutoFit/>
          </a:bodyPr>
          <a:lstStyle/>
          <a:p>
            <a:r>
              <a:rPr lang="en-US" dirty="0"/>
              <a:t>State B</a:t>
            </a:r>
          </a:p>
        </p:txBody>
      </p:sp>
      <p:sp>
        <p:nvSpPr>
          <p:cNvPr id="31" name="TextBox 30">
            <a:extLst>
              <a:ext uri="{FF2B5EF4-FFF2-40B4-BE49-F238E27FC236}">
                <a16:creationId xmlns:a16="http://schemas.microsoft.com/office/drawing/2014/main" id="{7DF48DA6-EC0A-CA96-17F8-8E342BC0D6B4}"/>
              </a:ext>
            </a:extLst>
          </p:cNvPr>
          <p:cNvSpPr txBox="1"/>
          <p:nvPr/>
        </p:nvSpPr>
        <p:spPr>
          <a:xfrm>
            <a:off x="4456497" y="5254707"/>
            <a:ext cx="1275349" cy="369332"/>
          </a:xfrm>
          <a:prstGeom prst="rect">
            <a:avLst/>
          </a:prstGeom>
          <a:noFill/>
          <a:ln>
            <a:solidFill>
              <a:schemeClr val="tx1"/>
            </a:solidFill>
          </a:ln>
        </p:spPr>
        <p:txBody>
          <a:bodyPr wrap="square" rtlCol="0">
            <a:spAutoFit/>
          </a:bodyPr>
          <a:lstStyle/>
          <a:p>
            <a:r>
              <a:rPr lang="en-US" dirty="0"/>
              <a:t>State C</a:t>
            </a:r>
          </a:p>
        </p:txBody>
      </p:sp>
      <p:sp>
        <p:nvSpPr>
          <p:cNvPr id="32" name="TextBox 31">
            <a:extLst>
              <a:ext uri="{FF2B5EF4-FFF2-40B4-BE49-F238E27FC236}">
                <a16:creationId xmlns:a16="http://schemas.microsoft.com/office/drawing/2014/main" id="{09A7CC39-03C7-7802-9B2B-B23577E94119}"/>
              </a:ext>
            </a:extLst>
          </p:cNvPr>
          <p:cNvSpPr txBox="1"/>
          <p:nvPr/>
        </p:nvSpPr>
        <p:spPr>
          <a:xfrm>
            <a:off x="5882648" y="5277634"/>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State D</a:t>
            </a:r>
          </a:p>
        </p:txBody>
      </p:sp>
      <p:cxnSp>
        <p:nvCxnSpPr>
          <p:cNvPr id="33" name="Straight Arrow Connector 32">
            <a:extLst>
              <a:ext uri="{FF2B5EF4-FFF2-40B4-BE49-F238E27FC236}">
                <a16:creationId xmlns:a16="http://schemas.microsoft.com/office/drawing/2014/main" id="{6821A3A3-7533-8C23-7429-F9E4637AA12D}"/>
              </a:ext>
            </a:extLst>
          </p:cNvPr>
          <p:cNvCxnSpPr>
            <a:stCxn id="27" idx="3"/>
            <a:endCxn id="30" idx="1"/>
          </p:cNvCxnSpPr>
          <p:nvPr/>
        </p:nvCxnSpPr>
        <p:spPr>
          <a:xfrm>
            <a:off x="2645330" y="5439373"/>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FB49356-C1A4-8BC1-C655-39BA6395FCB5}"/>
              </a:ext>
            </a:extLst>
          </p:cNvPr>
          <p:cNvCxnSpPr>
            <a:cxnSpLocks/>
            <a:stCxn id="30" idx="3"/>
            <a:endCxn id="31" idx="1"/>
          </p:cNvCxnSpPr>
          <p:nvPr/>
        </p:nvCxnSpPr>
        <p:spPr>
          <a:xfrm>
            <a:off x="4188588" y="5439841"/>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30DB96F-B524-CFD8-51F5-67B8C5D8834E}"/>
              </a:ext>
            </a:extLst>
          </p:cNvPr>
          <p:cNvCxnSpPr>
            <a:cxnSpLocks/>
            <a:stCxn id="31" idx="3"/>
            <a:endCxn id="32" idx="1"/>
          </p:cNvCxnSpPr>
          <p:nvPr/>
        </p:nvCxnSpPr>
        <p:spPr>
          <a:xfrm>
            <a:off x="5731846" y="5450836"/>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A14352-2533-8B13-89CB-BE6D6E125FAE}"/>
              </a:ext>
            </a:extLst>
          </p:cNvPr>
          <p:cNvCxnSpPr>
            <a:stCxn id="32" idx="3"/>
            <a:endCxn id="29" idx="1"/>
          </p:cNvCxnSpPr>
          <p:nvPr/>
        </p:nvCxnSpPr>
        <p:spPr>
          <a:xfrm>
            <a:off x="7157997" y="5462300"/>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0DC7455-E2E3-5D87-EA5D-991A54258099}"/>
              </a:ext>
            </a:extLst>
          </p:cNvPr>
          <p:cNvCxnSpPr>
            <a:stCxn id="29" idx="3"/>
            <a:endCxn id="28" idx="1"/>
          </p:cNvCxnSpPr>
          <p:nvPr/>
        </p:nvCxnSpPr>
        <p:spPr>
          <a:xfrm>
            <a:off x="8722900" y="5477986"/>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CBE45B-CC2A-1EA2-DFF9-4EFE17502E5A}"/>
              </a:ext>
            </a:extLst>
          </p:cNvPr>
          <p:cNvSpPr txBox="1"/>
          <p:nvPr/>
        </p:nvSpPr>
        <p:spPr>
          <a:xfrm>
            <a:off x="2731169" y="4252537"/>
            <a:ext cx="2363002" cy="923330"/>
          </a:xfrm>
          <a:prstGeom prst="rect">
            <a:avLst/>
          </a:prstGeom>
          <a:noFill/>
        </p:spPr>
        <p:txBody>
          <a:bodyPr wrap="square" rtlCol="0">
            <a:spAutoFit/>
          </a:bodyPr>
          <a:lstStyle/>
          <a:p>
            <a:r>
              <a:rPr lang="en-US" dirty="0"/>
              <a:t>In this case only the node label State D is active</a:t>
            </a:r>
          </a:p>
        </p:txBody>
      </p:sp>
    </p:spTree>
    <p:extLst>
      <p:ext uri="{BB962C8B-B14F-4D97-AF65-F5344CB8AC3E}">
        <p14:creationId xmlns:p14="http://schemas.microsoft.com/office/powerpoint/2010/main" val="246237954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3C5E-2E4A-CC1C-6AE9-64EE3088B9B2}"/>
              </a:ext>
            </a:extLst>
          </p:cNvPr>
          <p:cNvSpPr>
            <a:spLocks noGrp="1"/>
          </p:cNvSpPr>
          <p:nvPr>
            <p:ph type="title"/>
          </p:nvPr>
        </p:nvSpPr>
        <p:spPr/>
        <p:txBody>
          <a:bodyPr/>
          <a:lstStyle/>
          <a:p>
            <a:r>
              <a:rPr lang="en-US" dirty="0"/>
              <a:t>Binary Nor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D47F6A85-6B42-81DE-9206-5625FA074380}"/>
              </a:ext>
            </a:extLst>
          </p:cNvPr>
          <p:cNvSpPr>
            <a:spLocks noGrp="1"/>
          </p:cNvSpPr>
          <p:nvPr>
            <p:ph idx="1"/>
          </p:nvPr>
        </p:nvSpPr>
        <p:spPr/>
        <p:txBody>
          <a:bodyPr/>
          <a:lstStyle/>
          <a:p>
            <a:r>
              <a:rPr lang="en-US" dirty="0"/>
              <a:t>The function </a:t>
            </a:r>
            <a:r>
              <a:rPr lang="en-US" dirty="0" err="1"/>
              <a:t>reg_bit_nor</a:t>
            </a:r>
            <a:r>
              <a:rPr lang="en-US" dirty="0"/>
              <a:t>(</a:t>
            </a:r>
            <a:r>
              <a:rPr lang="en-US" dirty="0" err="1"/>
              <a:t>table_entries</a:t>
            </a:r>
            <a:r>
              <a:rPr lang="en-US" dirty="0"/>
              <a:t>) has the following prototype.</a:t>
            </a:r>
          </a:p>
          <a:p>
            <a:pPr lvl="1"/>
            <a:r>
              <a:rPr lang="en-US" dirty="0" err="1"/>
              <a:t>reg_bit_nor</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function executes a binary nor on each of the integer values of the expression.</a:t>
            </a:r>
          </a:p>
          <a:p>
            <a:endParaRPr lang="en-US" dirty="0"/>
          </a:p>
        </p:txBody>
      </p:sp>
    </p:spTree>
    <p:extLst>
      <p:ext uri="{BB962C8B-B14F-4D97-AF65-F5344CB8AC3E}">
        <p14:creationId xmlns:p14="http://schemas.microsoft.com/office/powerpoint/2010/main" val="6052795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AF79-AE7F-ACA6-F881-0C7572C7382F}"/>
              </a:ext>
            </a:extLst>
          </p:cNvPr>
          <p:cNvSpPr>
            <a:spLocks noGrp="1"/>
          </p:cNvSpPr>
          <p:nvPr>
            <p:ph type="title"/>
          </p:nvPr>
        </p:nvSpPr>
        <p:spPr/>
        <p:txBody>
          <a:bodyPr/>
          <a:lstStyle/>
          <a:p>
            <a:r>
              <a:rPr lang="en-US" dirty="0"/>
              <a:t>Logical And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163188C-CB81-0DA5-225C-29B15C1E84C9}"/>
              </a:ext>
            </a:extLst>
          </p:cNvPr>
          <p:cNvSpPr>
            <a:spLocks noGrp="1"/>
          </p:cNvSpPr>
          <p:nvPr>
            <p:ph idx="1"/>
          </p:nvPr>
        </p:nvSpPr>
        <p:spPr/>
        <p:txBody>
          <a:bodyPr>
            <a:normAutofit/>
          </a:bodyPr>
          <a:lstStyle/>
          <a:p>
            <a:r>
              <a:rPr lang="en-US" dirty="0"/>
              <a:t>The function </a:t>
            </a:r>
            <a:r>
              <a:rPr lang="en-US" dirty="0" err="1"/>
              <a:t>reg_logical_and</a:t>
            </a:r>
            <a:r>
              <a:rPr lang="en-US" dirty="0"/>
              <a:t>, has the following prototype</a:t>
            </a:r>
          </a:p>
          <a:p>
            <a:pPr lvl="1"/>
            <a:r>
              <a:rPr lang="en-US" dirty="0" err="1"/>
              <a:t>reg_logical_and</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function applies a logical and, (&amp;&amp; in c terms) to a list of entries.</a:t>
            </a:r>
          </a:p>
          <a:p>
            <a:pPr lvl="1"/>
            <a:r>
              <a:rPr lang="en-US" dirty="0"/>
              <a:t>If either of the entries is equal to zero, then the result is 0.</a:t>
            </a:r>
          </a:p>
          <a:p>
            <a:pPr lvl="1"/>
            <a:r>
              <a:rPr lang="en-US" dirty="0"/>
              <a:t>If all the entries are not zero, then the result is 1.</a:t>
            </a:r>
          </a:p>
          <a:p>
            <a:endParaRPr lang="en-US" dirty="0"/>
          </a:p>
          <a:p>
            <a:endParaRPr lang="en-US" dirty="0"/>
          </a:p>
        </p:txBody>
      </p:sp>
    </p:spTree>
    <p:extLst>
      <p:ext uri="{BB962C8B-B14F-4D97-AF65-F5344CB8AC3E}">
        <p14:creationId xmlns:p14="http://schemas.microsoft.com/office/powerpoint/2010/main" val="24880968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583F8-48FC-12EF-7932-3B5002A102AB}"/>
              </a:ext>
            </a:extLst>
          </p:cNvPr>
          <p:cNvSpPr>
            <a:spLocks noGrp="1"/>
          </p:cNvSpPr>
          <p:nvPr>
            <p:ph type="title"/>
          </p:nvPr>
        </p:nvSpPr>
        <p:spPr/>
        <p:txBody>
          <a:bodyPr/>
          <a:lstStyle/>
          <a:p>
            <a:r>
              <a:rPr lang="en-US" dirty="0"/>
              <a:t>Logical Or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3D817DE-0189-1E82-CB52-D96A68C9F22E}"/>
              </a:ext>
            </a:extLst>
          </p:cNvPr>
          <p:cNvSpPr>
            <a:spLocks noGrp="1"/>
          </p:cNvSpPr>
          <p:nvPr>
            <p:ph idx="1"/>
          </p:nvPr>
        </p:nvSpPr>
        <p:spPr/>
        <p:txBody>
          <a:bodyPr/>
          <a:lstStyle/>
          <a:p>
            <a:r>
              <a:rPr lang="en-US" dirty="0"/>
              <a:t>The function </a:t>
            </a:r>
            <a:r>
              <a:rPr lang="en-US" dirty="0" err="1"/>
              <a:t>reg_logical_or</a:t>
            </a:r>
            <a:r>
              <a:rPr lang="en-US" dirty="0"/>
              <a:t>, has the following prototype</a:t>
            </a:r>
          </a:p>
          <a:p>
            <a:pPr lvl="1"/>
            <a:r>
              <a:rPr lang="en-US" dirty="0" err="1"/>
              <a:t>reg_logical_or</a:t>
            </a:r>
            <a:r>
              <a:rPr lang="en-US" dirty="0"/>
              <a:t>(</a:t>
            </a:r>
            <a:r>
              <a:rPr lang="en-US" dirty="0" err="1"/>
              <a:t>table_entry</a:t>
            </a:r>
            <a:r>
              <a:rPr lang="en-US" dirty="0"/>
              <a:t>)</a:t>
            </a:r>
          </a:p>
          <a:p>
            <a:pPr lvl="1"/>
            <a:r>
              <a:rPr lang="en-US" dirty="0"/>
              <a:t>Where </a:t>
            </a:r>
            <a:r>
              <a:rPr lang="en-US" dirty="0" err="1"/>
              <a:t>table_entry</a:t>
            </a:r>
            <a:r>
              <a:rPr lang="en-US" dirty="0"/>
              <a:t> is a list of values of:</a:t>
            </a:r>
          </a:p>
          <a:p>
            <a:pPr lvl="2"/>
            <a:r>
              <a:rPr lang="en-US" dirty="0"/>
              <a:t>Integers</a:t>
            </a:r>
          </a:p>
          <a:p>
            <a:pPr lvl="2"/>
            <a:r>
              <a:rPr lang="en-US" dirty="0"/>
              <a:t>Buffer positions</a:t>
            </a:r>
          </a:p>
          <a:p>
            <a:pPr lvl="2"/>
            <a:r>
              <a:rPr lang="en-US" dirty="0"/>
              <a:t>Nested s expressions</a:t>
            </a:r>
          </a:p>
          <a:p>
            <a:pPr lvl="1"/>
            <a:r>
              <a:rPr lang="en-US" dirty="0"/>
              <a:t>The function applies a logical or, (|| in c terms) to a list of entries.</a:t>
            </a:r>
          </a:p>
          <a:p>
            <a:pPr lvl="1"/>
            <a:r>
              <a:rPr lang="en-US" dirty="0"/>
              <a:t>If either of the entries is not equal to zero, then the result is 1.</a:t>
            </a:r>
          </a:p>
          <a:p>
            <a:pPr lvl="1"/>
            <a:r>
              <a:rPr lang="en-US" dirty="0"/>
              <a:t>If all the entries are zero, then the result is 0.</a:t>
            </a:r>
          </a:p>
          <a:p>
            <a:endParaRPr lang="en-US" dirty="0"/>
          </a:p>
        </p:txBody>
      </p:sp>
    </p:spTree>
    <p:extLst>
      <p:ext uri="{BB962C8B-B14F-4D97-AF65-F5344CB8AC3E}">
        <p14:creationId xmlns:p14="http://schemas.microsoft.com/office/powerpoint/2010/main" val="6059073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5D4-7F58-A827-59F9-5085369FEB79}"/>
              </a:ext>
            </a:extLst>
          </p:cNvPr>
          <p:cNvSpPr>
            <a:spLocks noGrp="1"/>
          </p:cNvSpPr>
          <p:nvPr>
            <p:ph type="title"/>
          </p:nvPr>
        </p:nvSpPr>
        <p:spPr/>
        <p:txBody>
          <a:bodyPr/>
          <a:lstStyle/>
          <a:p>
            <a:r>
              <a:rPr lang="en-US" dirty="0"/>
              <a:t>16-bit Array S Expression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45FB1C1E-9920-AD47-0C7F-9E3531C99026}"/>
              </a:ext>
            </a:extLst>
          </p:cNvPr>
          <p:cNvSpPr>
            <a:spLocks noGrp="1"/>
          </p:cNvSpPr>
          <p:nvPr>
            <p:ph idx="1"/>
          </p:nvPr>
        </p:nvSpPr>
        <p:spPr/>
        <p:txBody>
          <a:bodyPr>
            <a:normAutofit/>
          </a:bodyPr>
          <a:lstStyle/>
          <a:p>
            <a:r>
              <a:rPr lang="en-US" b="0" dirty="0">
                <a:effectLst/>
                <a:latin typeface="Consolas" panose="020B0609020204030204" pitchFamily="49" charset="0"/>
              </a:rPr>
              <a:t>There are three CFL helper functions which manipulate s expressions.  The functions and their respective links are shown below:</a:t>
            </a:r>
          </a:p>
          <a:p>
            <a:pPr lvl="1"/>
            <a:r>
              <a:rPr lang="en-US" b="0" dirty="0" err="1">
                <a:effectLst/>
                <a:latin typeface="Consolas" panose="020B0609020204030204" pitchFamily="49" charset="0"/>
              </a:rPr>
              <a:t>s_reg_expression</a:t>
            </a:r>
            <a:r>
              <a:rPr lang="en-US" b="0" dirty="0">
                <a:effectLst/>
                <a:latin typeface="Consolas" panose="020B0609020204030204" pitchFamily="49" charset="0"/>
              </a:rPr>
              <a:t> is shown </a:t>
            </a:r>
            <a:r>
              <a:rPr lang="en-US" b="0" dirty="0">
                <a:effectLst/>
                <a:latin typeface="Consolas" panose="020B0609020204030204" pitchFamily="49" charset="0"/>
                <a:hlinkClick r:id="rId3"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Wait_s_reg_expression</a:t>
            </a:r>
            <a:r>
              <a:rPr lang="en-US" b="0" dirty="0">
                <a:effectLst/>
                <a:latin typeface="Consolas" panose="020B0609020204030204" pitchFamily="49" charset="0"/>
              </a:rPr>
              <a:t> is shown </a:t>
            </a:r>
            <a:r>
              <a:rPr lang="en-US" b="0" dirty="0">
                <a:effectLst/>
                <a:latin typeface="Consolas" panose="020B0609020204030204" pitchFamily="49" charset="0"/>
                <a:hlinkClick r:id="rId4" action="ppaction://hlinksldjump"/>
              </a:rPr>
              <a:t>here</a:t>
            </a:r>
            <a:r>
              <a:rPr lang="en-US" b="0" dirty="0">
                <a:effectLst/>
                <a:latin typeface="Consolas" panose="020B0609020204030204" pitchFamily="49" charset="0"/>
              </a:rPr>
              <a:t>.</a:t>
            </a:r>
            <a:endParaRPr lang="en-US" dirty="0">
              <a:latin typeface="Consolas" panose="020B0609020204030204" pitchFamily="49" charset="0"/>
            </a:endParaRPr>
          </a:p>
          <a:p>
            <a:pPr lvl="1"/>
            <a:r>
              <a:rPr lang="en-US" b="0" dirty="0" err="1">
                <a:effectLst/>
                <a:latin typeface="Consolas" panose="020B0609020204030204" pitchFamily="49" charset="0"/>
              </a:rPr>
              <a:t>Verify_s_register_expression</a:t>
            </a:r>
            <a:r>
              <a:rPr lang="en-US" b="0" dirty="0">
                <a:effectLst/>
                <a:latin typeface="Consolas" panose="020B0609020204030204" pitchFamily="49" charset="0"/>
              </a:rPr>
              <a:t> is shown </a:t>
            </a:r>
            <a:r>
              <a:rPr lang="en-US" b="0" dirty="0">
                <a:effectLst/>
                <a:latin typeface="Consolas" panose="020B0609020204030204" pitchFamily="49" charset="0"/>
                <a:hlinkClick r:id="rId5" action="ppaction://hlinksldjump"/>
              </a:rPr>
              <a:t>here</a:t>
            </a: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9319634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F64F-A612-92AD-BEC6-AED77F0F6FD8}"/>
              </a:ext>
            </a:extLst>
          </p:cNvPr>
          <p:cNvSpPr>
            <a:spLocks noGrp="1"/>
          </p:cNvSpPr>
          <p:nvPr>
            <p:ph type="title"/>
          </p:nvPr>
        </p:nvSpPr>
        <p:spPr/>
        <p:txBody>
          <a:bodyPr/>
          <a:lstStyle/>
          <a:p>
            <a:r>
              <a:rPr lang="en-US" dirty="0"/>
              <a:t>CFL Helper Function </a:t>
            </a:r>
            <a:r>
              <a:rPr lang="en-US" dirty="0" err="1"/>
              <a:t>s_reg_expression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6C402E9-D70D-2990-4B60-B1957CCCA302}"/>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s_reg_expression</a:t>
            </a:r>
            <a:r>
              <a:rPr lang="en-US" b="0" dirty="0">
                <a:effectLst/>
                <a:latin typeface="Consolas" panose="020B0609020204030204" pitchFamily="49" charset="0"/>
              </a:rPr>
              <a:t> calculates the value of an s expression and places the </a:t>
            </a:r>
            <a:r>
              <a:rPr lang="en-US" dirty="0">
                <a:latin typeface="Consolas" panose="020B0609020204030204" pitchFamily="49" charset="0"/>
              </a:rPr>
              <a:t>value in a 16-bit integer buffer.  The prototype of the function is shown below:</a:t>
            </a:r>
            <a:endParaRPr lang="en-US" b="0" dirty="0">
              <a:effectLst/>
              <a:latin typeface="Consolas" panose="020B0609020204030204" pitchFamily="49" charset="0"/>
            </a:endParaRPr>
          </a:p>
          <a:p>
            <a:pPr lvl="1"/>
            <a:r>
              <a:rPr lang="en-US" b="0" dirty="0" err="1">
                <a:effectLst/>
                <a:latin typeface="Consolas" panose="020B0609020204030204" pitchFamily="49" charset="0"/>
              </a:rPr>
              <a:t>s_reg_expression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destination_reg_map</a:t>
            </a:r>
            <a:r>
              <a:rPr lang="en-US" dirty="0">
                <a:latin typeface="Consolas" panose="020B0609020204030204" pitchFamily="49" charset="0"/>
              </a:rPr>
              <a:t> – name of the buffer where the result will be stored.</a:t>
            </a:r>
            <a:endParaRPr lang="en-US" b="0" dirty="0">
              <a:effectLst/>
              <a:latin typeface="Consolas" panose="020B0609020204030204" pitchFamily="49" charset="0"/>
            </a:endParaRPr>
          </a:p>
          <a:p>
            <a:pPr lvl="2"/>
            <a:r>
              <a:rPr lang="en-US" b="0" dirty="0" err="1">
                <a:effectLst/>
                <a:latin typeface="Consolas" panose="020B0609020204030204" pitchFamily="49" charset="0"/>
              </a:rPr>
              <a:t>destination_reg_location</a:t>
            </a:r>
            <a:r>
              <a:rPr lang="en-US" dirty="0">
                <a:latin typeface="Consolas" panose="020B0609020204030204" pitchFamily="49" charset="0"/>
              </a:rPr>
              <a:t> – index of buffer where the result will be stored.</a:t>
            </a:r>
            <a:endParaRPr lang="en-US" b="0" dirty="0">
              <a:effectLst/>
              <a:latin typeface="Consolas" panose="020B0609020204030204" pitchFamily="49" charset="0"/>
            </a:endParaRPr>
          </a:p>
          <a:p>
            <a:pPr lvl="2"/>
            <a:r>
              <a:rPr lang="en-US" b="0" dirty="0" err="1">
                <a:effectLst/>
                <a:latin typeface="Consolas" panose="020B0609020204030204" pitchFamily="49" charset="0"/>
              </a:rPr>
              <a:t>source_reg_map</a:t>
            </a:r>
            <a:r>
              <a:rPr lang="en-US" dirty="0">
                <a:latin typeface="Consolas" panose="020B0609020204030204" pitchFamily="49" charset="0"/>
              </a:rPr>
              <a:t> – 16-bit integer array name</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 – s expression</a:t>
            </a:r>
          </a:p>
          <a:p>
            <a:pPr lvl="2"/>
            <a:r>
              <a:rPr lang="en-US" b="0" dirty="0">
                <a:effectLst/>
                <a:latin typeface="Consolas" panose="020B0609020204030204" pitchFamily="49" charset="0"/>
              </a:rPr>
              <a:t>)</a:t>
            </a:r>
          </a:p>
        </p:txBody>
      </p:sp>
    </p:spTree>
    <p:extLst>
      <p:ext uri="{BB962C8B-B14F-4D97-AF65-F5344CB8AC3E}">
        <p14:creationId xmlns:p14="http://schemas.microsoft.com/office/powerpoint/2010/main" val="149969511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66B8-7164-0EAD-C3FC-38318ED20D15}"/>
              </a:ext>
            </a:extLst>
          </p:cNvPr>
          <p:cNvSpPr>
            <a:spLocks noGrp="1"/>
          </p:cNvSpPr>
          <p:nvPr>
            <p:ph type="title"/>
          </p:nvPr>
        </p:nvSpPr>
        <p:spPr/>
        <p:txBody>
          <a:bodyPr>
            <a:normAutofit/>
          </a:bodyPr>
          <a:lstStyle/>
          <a:p>
            <a:r>
              <a:rPr lang="en-US" sz="4000" dirty="0">
                <a:latin typeface="Calibri Light" panose="020F0302020204030204" pitchFamily="34" charset="0"/>
                <a:cs typeface="Calibri Light" panose="020F0302020204030204" pitchFamily="34" charset="0"/>
              </a:rPr>
              <a:t>CFL Helper Function  </a:t>
            </a:r>
            <a:r>
              <a:rPr lang="en-US" sz="4000" dirty="0" err="1">
                <a:effectLst/>
                <a:latin typeface="Calibri Light" panose="020F0302020204030204" pitchFamily="34" charset="0"/>
                <a:cs typeface="Calibri Light" panose="020F0302020204030204" pitchFamily="34" charset="0"/>
              </a:rPr>
              <a:t>Wait_s_reg_expression</a:t>
            </a:r>
            <a:r>
              <a:rPr lang="en-US" sz="4000" dirty="0">
                <a:effectLst/>
                <a:latin typeface="Calibri Light" panose="020F0302020204030204" pitchFamily="34" charset="0"/>
                <a:cs typeface="Calibri Light" panose="020F0302020204030204" pitchFamily="34" charset="0"/>
              </a:rPr>
              <a:t> </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07AD17D-B8FA-9F6C-0010-907A24BA0EC4}"/>
              </a:ext>
            </a:extLst>
          </p:cNvPr>
          <p:cNvSpPr>
            <a:spLocks noGrp="1"/>
          </p:cNvSpPr>
          <p:nvPr>
            <p:ph idx="1"/>
          </p:nvPr>
        </p:nvSpPr>
        <p:spPr/>
        <p:txBody>
          <a:bodyPr>
            <a:normAutofit fontScale="85000" lnSpcReduction="20000"/>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Wait_s_reg_expression</a:t>
            </a:r>
            <a:r>
              <a:rPr lang="en-US" b="0" dirty="0">
                <a:effectLst/>
                <a:latin typeface="Consolas" panose="020B0609020204030204" pitchFamily="49" charset="0"/>
              </a:rPr>
              <a:t> waits on an expression and then disables the column element and allows event processing to occur. </a:t>
            </a:r>
            <a:r>
              <a:rPr lang="en-US" dirty="0">
                <a:latin typeface="Consolas" panose="020B0609020204030204" pitchFamily="49" charset="0"/>
              </a:rPr>
              <a:t>This function has the error handling facilities that Wait classes normally have.  The protype for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Wait_s_reg_expression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source_reg_map</a:t>
            </a:r>
            <a:r>
              <a:rPr lang="en-US" dirty="0">
                <a:latin typeface="Consolas" panose="020B0609020204030204" pitchFamily="49" charset="0"/>
              </a:rPr>
              <a:t>   -- name of the 16-bit integer array</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a:t>
            </a:r>
            <a:r>
              <a:rPr lang="en-US" dirty="0">
                <a:latin typeface="Consolas" panose="020B0609020204030204" pitchFamily="49" charset="0"/>
              </a:rPr>
              <a:t>    -- s expression for test</a:t>
            </a:r>
            <a:r>
              <a:rPr lang="en-US" b="0" dirty="0">
                <a:effectLst/>
                <a:latin typeface="Consolas" panose="020B0609020204030204" pitchFamily="49" charset="0"/>
              </a:rPr>
              <a:t> </a:t>
            </a:r>
          </a:p>
          <a:p>
            <a:pPr lvl="2"/>
            <a:r>
              <a:rPr lang="en-US" b="0" dirty="0" err="1">
                <a:effectLst/>
                <a:latin typeface="Consolas" panose="020B0609020204030204" pitchFamily="49" charset="0"/>
              </a:rPr>
              <a:t>time_out_ms</a:t>
            </a:r>
            <a:r>
              <a:rPr lang="en-US" b="0" dirty="0">
                <a:effectLst/>
                <a:latin typeface="Consolas" panose="020B0609020204030204" pitchFamily="49" charset="0"/>
              </a:rPr>
              <a:t>,</a:t>
            </a:r>
            <a:r>
              <a:rPr lang="en-US" dirty="0">
                <a:latin typeface="Consolas" panose="020B0609020204030204" pitchFamily="49" charset="0"/>
              </a:rPr>
              <a:t>     -- time out for s expression to be true</a:t>
            </a:r>
          </a:p>
          <a:p>
            <a:pPr lvl="3"/>
            <a:r>
              <a:rPr lang="en-US" b="0" dirty="0">
                <a:effectLst/>
                <a:latin typeface="Consolas" panose="020B0609020204030204" pitchFamily="49" charset="0"/>
              </a:rPr>
              <a:t>Zero or less is no time out.</a:t>
            </a:r>
          </a:p>
          <a:p>
            <a:pPr lvl="2"/>
            <a:r>
              <a:rPr lang="en-US" b="0" dirty="0" err="1">
                <a:effectLst/>
                <a:latin typeface="Consolas" panose="020B0609020204030204" pitchFamily="49" charset="0"/>
              </a:rPr>
              <a:t>terminate_flag</a:t>
            </a:r>
            <a:r>
              <a:rPr lang="en-US" b="0" dirty="0">
                <a:effectLst/>
                <a:latin typeface="Consolas" panose="020B0609020204030204" pitchFamily="49" charset="0"/>
              </a:rPr>
              <a:t>,</a:t>
            </a:r>
            <a:r>
              <a:rPr lang="en-US" dirty="0">
                <a:latin typeface="Consolas" panose="020B0609020204030204" pitchFamily="49" charset="0"/>
              </a:rPr>
              <a:t>  -- action if no error</a:t>
            </a:r>
          </a:p>
          <a:p>
            <a:pPr lvl="3"/>
            <a:r>
              <a:rPr lang="en-US" b="0" dirty="0">
                <a:effectLst/>
                <a:latin typeface="Consolas" panose="020B0609020204030204" pitchFamily="49" charset="0"/>
              </a:rPr>
              <a:t>True – terminate column</a:t>
            </a:r>
          </a:p>
          <a:p>
            <a:pPr lvl="3"/>
            <a:r>
              <a:rPr lang="en-US" b="0" dirty="0">
                <a:effectLst/>
                <a:latin typeface="Consolas" panose="020B0609020204030204" pitchFamily="49" charset="0"/>
              </a:rPr>
              <a:t>False – reset column</a:t>
            </a:r>
          </a:p>
          <a:p>
            <a:pPr lvl="2"/>
            <a:r>
              <a:rPr lang="en-US" b="0" dirty="0" err="1">
                <a:effectLst/>
                <a:latin typeface="Consolas" panose="020B0609020204030204" pitchFamily="49" charset="0"/>
              </a:rPr>
              <a:t>one_shot_time_out_fn</a:t>
            </a:r>
            <a:r>
              <a:rPr lang="en-US" b="0" dirty="0">
                <a:effectLst/>
                <a:latin typeface="Consolas" panose="020B0609020204030204" pitchFamily="49" charset="0"/>
              </a:rPr>
              <a:t>,</a:t>
            </a:r>
            <a:r>
              <a:rPr lang="en-US" dirty="0">
                <a:latin typeface="Consolas" panose="020B0609020204030204" pitchFamily="49" charset="0"/>
              </a:rPr>
              <a:t> – function to call if error occurs.</a:t>
            </a:r>
          </a:p>
          <a:p>
            <a:pPr lvl="3"/>
            <a:r>
              <a:rPr lang="en-US" b="0" dirty="0">
                <a:effectLst/>
                <a:latin typeface="Consolas" panose="020B0609020204030204" pitchFamily="49" charset="0"/>
              </a:rPr>
              <a:t>Can be Null for no time out. </a:t>
            </a:r>
          </a:p>
          <a:p>
            <a:pPr lvl="2"/>
            <a:r>
              <a:rPr lang="en-US" b="0" dirty="0" err="1">
                <a:effectLst/>
                <a:latin typeface="Consolas" panose="020B0609020204030204" pitchFamily="49" charset="0"/>
              </a:rPr>
              <a:t>time_out_data</a:t>
            </a:r>
            <a:r>
              <a:rPr lang="en-US" b="0" dirty="0">
                <a:effectLst/>
                <a:latin typeface="Consolas" panose="020B0609020204030204" pitchFamily="49" charset="0"/>
              </a:rPr>
              <a:t>,  - data for error function can be Null.</a:t>
            </a:r>
          </a:p>
          <a:p>
            <a:pPr lvl="2"/>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0179268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571-3933-F333-2F39-5E34089C727E}"/>
              </a:ext>
            </a:extLst>
          </p:cNvPr>
          <p:cNvSpPr>
            <a:spLocks noGrp="1"/>
          </p:cNvSpPr>
          <p:nvPr>
            <p:ph type="title"/>
          </p:nvPr>
        </p:nvSpPr>
        <p:spPr/>
        <p:txBody>
          <a:bodyPr>
            <a:normAutofit fontScale="90000"/>
          </a:bodyPr>
          <a:lstStyle/>
          <a:p>
            <a:r>
              <a:rPr lang="en-US" dirty="0"/>
              <a:t>CFL Helper Function </a:t>
            </a:r>
            <a:r>
              <a:rPr lang="en-US" dirty="0" err="1"/>
              <a:t>Verify_s_register_expression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21E8509-32C4-697E-419C-AABFF17D74CB}"/>
              </a:ext>
            </a:extLst>
          </p:cNvPr>
          <p:cNvSpPr>
            <a:spLocks noGrp="1"/>
          </p:cNvSpPr>
          <p:nvPr>
            <p:ph idx="1"/>
          </p:nvPr>
        </p:nvSpPr>
        <p:spPr/>
        <p:txBody>
          <a:bodyPr>
            <a:normAutofit fontScale="92500" lnSpcReduction="20000"/>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Verify_s_register_expression</a:t>
            </a:r>
            <a:r>
              <a:rPr lang="en-US" b="0" dirty="0">
                <a:effectLst/>
                <a:latin typeface="Consolas" panose="020B0609020204030204" pitchFamily="49" charset="0"/>
              </a:rPr>
              <a:t> is a CFL helper function that verifies that a s expression is true.  </a:t>
            </a:r>
            <a:r>
              <a:rPr lang="en-US" dirty="0">
                <a:latin typeface="Consolas" panose="020B0609020204030204" pitchFamily="49" charset="0"/>
              </a:rPr>
              <a:t>This instruction has all the failure modes of all the other verify instructions.  The prototype of the function is:</a:t>
            </a:r>
            <a:endParaRPr lang="en-US" b="0" dirty="0">
              <a:effectLst/>
              <a:latin typeface="Consolas" panose="020B0609020204030204" pitchFamily="49" charset="0"/>
            </a:endParaRPr>
          </a:p>
          <a:p>
            <a:pPr lvl="1"/>
            <a:r>
              <a:rPr lang="en-US" b="0" dirty="0" err="1">
                <a:effectLst/>
                <a:latin typeface="Consolas" panose="020B0609020204030204" pitchFamily="49" charset="0"/>
              </a:rPr>
              <a:t>Verify_s_register_expression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source_reg_map</a:t>
            </a:r>
            <a:r>
              <a:rPr lang="en-US" b="0" dirty="0">
                <a:effectLst/>
                <a:latin typeface="Consolas" panose="020B0609020204030204" pitchFamily="49" charset="0"/>
              </a:rPr>
              <a:t>, -- the name of the 16-bit integer array</a:t>
            </a:r>
          </a:p>
          <a:p>
            <a:pPr lvl="2"/>
            <a:r>
              <a:rPr lang="en-US" b="0" dirty="0" err="1">
                <a:effectLst/>
                <a:latin typeface="Consolas" panose="020B0609020204030204" pitchFamily="49" charset="0"/>
              </a:rPr>
              <a:t>s_expression</a:t>
            </a:r>
            <a:r>
              <a:rPr lang="en-US" b="0" dirty="0">
                <a:effectLst/>
                <a:latin typeface="Consolas" panose="020B0609020204030204" pitchFamily="49" charset="0"/>
              </a:rPr>
              <a:t>,</a:t>
            </a:r>
            <a:r>
              <a:rPr lang="en-US" dirty="0">
                <a:latin typeface="Consolas" panose="020B0609020204030204" pitchFamily="49" charset="0"/>
              </a:rPr>
              <a:t>    -- s expression for test</a:t>
            </a:r>
            <a:r>
              <a:rPr lang="en-US" b="0" dirty="0">
                <a:effectLst/>
                <a:latin typeface="Consolas" panose="020B0609020204030204" pitchFamily="49" charset="0"/>
              </a:rPr>
              <a:t> </a:t>
            </a:r>
          </a:p>
          <a:p>
            <a:pPr lvl="2"/>
            <a:r>
              <a:rPr lang="en-US" b="0" dirty="0" err="1">
                <a:effectLst/>
                <a:latin typeface="Consolas" panose="020B0609020204030204" pitchFamily="49" charset="0"/>
              </a:rPr>
              <a:t>terminate_flag</a:t>
            </a:r>
            <a:r>
              <a:rPr lang="en-US" b="0" dirty="0">
                <a:effectLst/>
                <a:latin typeface="Consolas" panose="020B0609020204030204" pitchFamily="49" charset="0"/>
              </a:rPr>
              <a:t>,</a:t>
            </a:r>
            <a:r>
              <a:rPr lang="en-US" dirty="0">
                <a:latin typeface="Consolas" panose="020B0609020204030204" pitchFamily="49" charset="0"/>
              </a:rPr>
              <a:t>  -- action if no error</a:t>
            </a:r>
          </a:p>
          <a:p>
            <a:pPr lvl="3"/>
            <a:r>
              <a:rPr lang="en-US" b="0" dirty="0">
                <a:effectLst/>
                <a:latin typeface="Consolas" panose="020B0609020204030204" pitchFamily="49" charset="0"/>
              </a:rPr>
              <a:t>True – terminate column</a:t>
            </a:r>
          </a:p>
          <a:p>
            <a:pPr lvl="3"/>
            <a:r>
              <a:rPr lang="en-US" b="0" dirty="0">
                <a:effectLst/>
                <a:latin typeface="Consolas" panose="020B0609020204030204" pitchFamily="49" charset="0"/>
              </a:rPr>
              <a:t>False – reset column</a:t>
            </a:r>
          </a:p>
          <a:p>
            <a:pPr lvl="2"/>
            <a:r>
              <a:rPr lang="en-US" b="0" dirty="0" err="1">
                <a:effectLst/>
                <a:latin typeface="Consolas" panose="020B0609020204030204" pitchFamily="49" charset="0"/>
              </a:rPr>
              <a:t>one_shot_time_out_fn</a:t>
            </a:r>
            <a:r>
              <a:rPr lang="en-US" b="0" dirty="0">
                <a:effectLst/>
                <a:latin typeface="Consolas" panose="020B0609020204030204" pitchFamily="49" charset="0"/>
              </a:rPr>
              <a:t>,</a:t>
            </a:r>
            <a:r>
              <a:rPr lang="en-US" dirty="0">
                <a:latin typeface="Consolas" panose="020B0609020204030204" pitchFamily="49" charset="0"/>
              </a:rPr>
              <a:t> – function to call if error occurs.</a:t>
            </a:r>
          </a:p>
          <a:p>
            <a:pPr lvl="3"/>
            <a:r>
              <a:rPr lang="en-US" b="0" dirty="0">
                <a:effectLst/>
                <a:latin typeface="Consolas" panose="020B0609020204030204" pitchFamily="49" charset="0"/>
              </a:rPr>
              <a:t>Can be Null for no time out. </a:t>
            </a:r>
          </a:p>
          <a:p>
            <a:pPr lvl="2"/>
            <a:r>
              <a:rPr lang="en-US" b="0" dirty="0" err="1">
                <a:effectLst/>
                <a:latin typeface="Consolas" panose="020B0609020204030204" pitchFamily="49" charset="0"/>
              </a:rPr>
              <a:t>time_out_data</a:t>
            </a:r>
            <a:r>
              <a:rPr lang="en-US" b="0" dirty="0">
                <a:effectLst/>
                <a:latin typeface="Consolas" panose="020B0609020204030204" pitchFamily="49" charset="0"/>
              </a:rPr>
              <a:t>,  - data for error function can be Null.</a:t>
            </a:r>
          </a:p>
          <a:p>
            <a:pPr lvl="2"/>
            <a:r>
              <a:rPr lang="en-US" b="0" dirty="0">
                <a:effectLs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10029475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32F8-761F-F66B-B58C-BFAA777AA53B}"/>
              </a:ext>
            </a:extLst>
          </p:cNvPr>
          <p:cNvSpPr>
            <a:spLocks noGrp="1"/>
          </p:cNvSpPr>
          <p:nvPr>
            <p:ph type="title"/>
          </p:nvPr>
        </p:nvSpPr>
        <p:spPr/>
        <p:txBody>
          <a:bodyPr/>
          <a:lstStyle/>
          <a:p>
            <a:r>
              <a:rPr lang="en-US" dirty="0"/>
              <a:t>32-bit Float Arrays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A6591D7-C440-E8C1-EA65-3460398A916C}"/>
              </a:ext>
            </a:extLst>
          </p:cNvPr>
          <p:cNvSpPr>
            <a:spLocks noGrp="1"/>
          </p:cNvSpPr>
          <p:nvPr>
            <p:ph idx="1"/>
          </p:nvPr>
        </p:nvSpPr>
        <p:spPr/>
        <p:txBody>
          <a:bodyPr/>
          <a:lstStyle/>
          <a:p>
            <a:r>
              <a:rPr lang="en-US" dirty="0"/>
              <a:t>The CFL system supports user defined 32-bit float arrays.</a:t>
            </a:r>
          </a:p>
          <a:p>
            <a:r>
              <a:rPr lang="en-US" dirty="0"/>
              <a:t>The CFL statement for Float Arrays can be divided as follow:</a:t>
            </a:r>
          </a:p>
          <a:p>
            <a:pPr lvl="1"/>
            <a:r>
              <a:rPr lang="en-US" dirty="0"/>
              <a:t>Float Array definition and manipulation and are </a:t>
            </a:r>
            <a:r>
              <a:rPr lang="en-US" dirty="0">
                <a:hlinkClick r:id="rId3" action="ppaction://hlinksldjump"/>
              </a:rPr>
              <a:t>specified here</a:t>
            </a:r>
            <a:r>
              <a:rPr lang="en-US" dirty="0"/>
              <a:t>.</a:t>
            </a:r>
          </a:p>
          <a:p>
            <a:pPr lvl="1"/>
            <a:r>
              <a:rPr lang="en-US" dirty="0"/>
              <a:t>S expression generation and are </a:t>
            </a:r>
            <a:r>
              <a:rPr lang="en-US" dirty="0">
                <a:hlinkClick r:id="rId4" action="ppaction://hlinksldjump"/>
              </a:rPr>
              <a:t>specified here</a:t>
            </a:r>
            <a:r>
              <a:rPr lang="en-US" dirty="0"/>
              <a:t>.</a:t>
            </a:r>
          </a:p>
          <a:p>
            <a:pPr lvl="1"/>
            <a:r>
              <a:rPr lang="en-US" dirty="0"/>
              <a:t>S expression helper functions and are </a:t>
            </a:r>
            <a:r>
              <a:rPr lang="en-US" dirty="0">
                <a:hlinkClick r:id="rId5" action="ppaction://hlinksldjump"/>
              </a:rPr>
              <a:t>specified here</a:t>
            </a:r>
            <a:r>
              <a:rPr lang="en-US" dirty="0"/>
              <a:t>.</a:t>
            </a:r>
          </a:p>
          <a:p>
            <a:r>
              <a:rPr lang="en-US" dirty="0"/>
              <a:t>Before s expressions can be defined, the Float buffers need to be defined.</a:t>
            </a:r>
          </a:p>
          <a:p>
            <a:r>
              <a:rPr lang="en-US" dirty="0"/>
              <a:t>And similarly, before the S expression helper function can be used, the Float Arrays and the s expressions must be defined.</a:t>
            </a:r>
          </a:p>
          <a:p>
            <a:endParaRPr lang="en-US" dirty="0"/>
          </a:p>
        </p:txBody>
      </p:sp>
    </p:spTree>
    <p:extLst>
      <p:ext uri="{BB962C8B-B14F-4D97-AF65-F5344CB8AC3E}">
        <p14:creationId xmlns:p14="http://schemas.microsoft.com/office/powerpoint/2010/main" val="42531863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7BC6-5920-E2A2-E7EE-E7CC526171E1}"/>
              </a:ext>
            </a:extLst>
          </p:cNvPr>
          <p:cNvSpPr>
            <a:spLocks noGrp="1"/>
          </p:cNvSpPr>
          <p:nvPr>
            <p:ph type="title"/>
          </p:nvPr>
        </p:nvSpPr>
        <p:spPr/>
        <p:txBody>
          <a:bodyPr/>
          <a:lstStyle/>
          <a:p>
            <a:r>
              <a:rPr lang="en-US" dirty="0"/>
              <a:t>Float Buffer Definition and Buffer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53415C1-2B19-4528-B393-AD8181FF0DA8}"/>
              </a:ext>
            </a:extLst>
          </p:cNvPr>
          <p:cNvSpPr>
            <a:spLocks noGrp="1"/>
          </p:cNvSpPr>
          <p:nvPr>
            <p:ph idx="1"/>
          </p:nvPr>
        </p:nvSpPr>
        <p:spPr/>
        <p:txBody>
          <a:bodyPr>
            <a:normAutofit fontScale="85000" lnSpcReduction="20000"/>
          </a:bodyPr>
          <a:lstStyle/>
          <a:p>
            <a:r>
              <a:rPr lang="en-US" b="0" dirty="0">
                <a:effectLst/>
                <a:latin typeface="Consolas" panose="020B0609020204030204" pitchFamily="49" charset="0"/>
              </a:rPr>
              <a:t>Float arrays are defined with the following CFL </a:t>
            </a:r>
            <a:r>
              <a:rPr lang="en-US" b="0" dirty="0" err="1">
                <a:effectLst/>
                <a:latin typeface="Consolas" panose="020B0609020204030204" pitchFamily="49" charset="0"/>
              </a:rPr>
              <a:t>assember</a:t>
            </a:r>
            <a:r>
              <a:rPr lang="en-US" b="0" dirty="0">
                <a:effectLst/>
                <a:latin typeface="Consolas" panose="020B0609020204030204" pitchFamily="49" charset="0"/>
              </a:rPr>
              <a:t> command</a:t>
            </a:r>
          </a:p>
          <a:p>
            <a:pPr lvl="1"/>
            <a:r>
              <a:rPr lang="en-US" b="0" dirty="0" err="1">
                <a:effectLst/>
                <a:latin typeface="Consolas" panose="020B0609020204030204" pitchFamily="49" charset="0"/>
              </a:rPr>
              <a:t>define_</a:t>
            </a:r>
            <a:r>
              <a:rPr lang="en-US" dirty="0" err="1">
                <a:latin typeface="Consolas" panose="020B0609020204030204" pitchFamily="49" charset="0"/>
              </a:rPr>
              <a:t>float</a:t>
            </a:r>
            <a:r>
              <a:rPr lang="en-US" b="0" dirty="0" err="1">
                <a:effectLst/>
                <a:latin typeface="Consolas" panose="020B0609020204030204" pitchFamily="49" charset="0"/>
              </a:rPr>
              <a:t>_map</a:t>
            </a:r>
            <a:r>
              <a:rPr lang="en-US" b="0" dirty="0">
                <a:effectLst/>
                <a:latin typeface="Consolas" panose="020B0609020204030204" pitchFamily="49" charset="0"/>
              </a:rPr>
              <a:t>(</a:t>
            </a:r>
          </a:p>
          <a:p>
            <a:pPr lvl="2"/>
            <a:r>
              <a:rPr lang="en-US" b="0" dirty="0">
                <a:effectLst/>
                <a:latin typeface="Consolas" panose="020B0609020204030204" pitchFamily="49" charset="0"/>
              </a:rPr>
              <a:t>name,  -- name of the </a:t>
            </a:r>
            <a:r>
              <a:rPr lang="en-US" dirty="0">
                <a:latin typeface="Consolas" panose="020B0609020204030204" pitchFamily="49" charset="0"/>
              </a:rPr>
              <a:t>32</a:t>
            </a:r>
            <a:r>
              <a:rPr lang="en-US" b="0" dirty="0">
                <a:effectLst/>
                <a:latin typeface="Consolas" panose="020B0609020204030204" pitchFamily="49" charset="0"/>
              </a:rPr>
              <a:t>-bit float array buffer.  Duplicate names are not allowed.</a:t>
            </a:r>
          </a:p>
          <a:p>
            <a:pPr lvl="2"/>
            <a:r>
              <a:rPr lang="en-US" dirty="0">
                <a:latin typeface="Consolas" panose="020B0609020204030204" pitchFamily="49" charset="0"/>
              </a:rPr>
              <a:t>size,  -- this value sets the size of the buffer</a:t>
            </a:r>
            <a:endParaRPr lang="en-US" b="0" dirty="0">
              <a:effectLst/>
              <a:latin typeface="Consolas" panose="020B0609020204030204" pitchFamily="49" charset="0"/>
            </a:endParaRPr>
          </a:p>
          <a:p>
            <a:pPr lvl="2"/>
            <a:r>
              <a:rPr lang="en-US" dirty="0">
                <a:latin typeface="Consolas" panose="020B0609020204030204" pitchFamily="49" charset="0"/>
              </a:rPr>
              <a:t>v</a:t>
            </a:r>
            <a:r>
              <a:rPr lang="en-US" b="0" dirty="0">
                <a:effectLst/>
                <a:latin typeface="Consolas" panose="020B0609020204030204" pitchFamily="49" charset="0"/>
              </a:rPr>
              <a:t>alue  -- </a:t>
            </a:r>
            <a:r>
              <a:rPr lang="en-US" dirty="0">
                <a:latin typeface="Consolas" panose="020B0609020204030204" pitchFamily="49" charset="0"/>
              </a:rPr>
              <a:t>float</a:t>
            </a:r>
            <a:r>
              <a:rPr lang="en-US" b="0" dirty="0">
                <a:effectLst/>
                <a:latin typeface="Consolas" panose="020B0609020204030204" pitchFamily="49" charset="0"/>
              </a:rPr>
              <a:t> value used to initialize the buffer.</a:t>
            </a:r>
            <a:endParaRPr lang="en-US" dirty="0">
              <a:latin typeface="Consolas" panose="020B0609020204030204" pitchFamily="49" charset="0"/>
            </a:endParaRPr>
          </a:p>
          <a:p>
            <a:pPr lvl="2"/>
            <a:r>
              <a:rPr lang="en-US" b="0" dirty="0">
                <a:effectLst/>
                <a:latin typeface="Consolas" panose="020B0609020204030204" pitchFamily="49" charset="0"/>
              </a:rPr>
              <a:t>)</a:t>
            </a:r>
          </a:p>
          <a:p>
            <a:r>
              <a:rPr lang="en-US" dirty="0">
                <a:latin typeface="Consolas" panose="020B0609020204030204" pitchFamily="49" charset="0"/>
              </a:rPr>
              <a:t>There are five CFL helper functions to manage buffer operations.</a:t>
            </a:r>
            <a:endParaRPr lang="en-US" b="0" dirty="0">
              <a:effectLst/>
              <a:latin typeface="Consolas" panose="020B0609020204030204" pitchFamily="49" charset="0"/>
            </a:endParaRPr>
          </a:p>
          <a:p>
            <a:pPr lvl="1"/>
            <a:r>
              <a:rPr lang="en-US" b="0" dirty="0" err="1">
                <a:effectLst/>
                <a:latin typeface="Consolas" panose="020B0609020204030204" pitchFamily="49" charset="0"/>
              </a:rPr>
              <a:t>dump_</a:t>
            </a:r>
            <a:r>
              <a:rPr lang="en-US" dirty="0" err="1">
                <a:latin typeface="Consolas" panose="020B0609020204030204" pitchFamily="49" charset="0"/>
              </a:rPr>
              <a:t>float</a:t>
            </a:r>
            <a:r>
              <a:rPr lang="en-US" b="0" dirty="0" err="1">
                <a:effectLst/>
                <a:latin typeface="Consolas" panose="020B0609020204030204" pitchFamily="49" charset="0"/>
              </a:rPr>
              <a:t>_map_buffer</a:t>
            </a:r>
            <a:r>
              <a:rPr lang="en-US" b="0" dirty="0">
                <a:effectLst/>
                <a:latin typeface="Consolas" panose="020B0609020204030204" pitchFamily="49" charset="0"/>
              </a:rPr>
              <a:t> is defined </a:t>
            </a:r>
            <a:r>
              <a:rPr lang="en-US" b="0" dirty="0">
                <a:effectLst/>
                <a:latin typeface="Consolas" panose="020B0609020204030204" pitchFamily="49" charset="0"/>
                <a:hlinkClick r:id="rId3"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clear_</a:t>
            </a:r>
            <a:r>
              <a:rPr lang="en-US" dirty="0" err="1">
                <a:latin typeface="Consolas" panose="020B0609020204030204" pitchFamily="49" charset="0"/>
              </a:rPr>
              <a:t>float</a:t>
            </a:r>
            <a:r>
              <a:rPr lang="en-US" b="0" dirty="0" err="1">
                <a:effectLst/>
                <a:latin typeface="Consolas" panose="020B0609020204030204" pitchFamily="49" charset="0"/>
              </a:rPr>
              <a:t>_map</a:t>
            </a:r>
            <a:r>
              <a:rPr lang="en-US" b="0" dirty="0">
                <a:effectLst/>
                <a:latin typeface="Consolas" panose="020B0609020204030204" pitchFamily="49" charset="0"/>
              </a:rPr>
              <a:t> is defined </a:t>
            </a:r>
            <a:r>
              <a:rPr lang="en-US" b="0" dirty="0">
                <a:effectLst/>
                <a:latin typeface="Consolas" panose="020B0609020204030204" pitchFamily="49" charset="0"/>
                <a:hlinkClick r:id="rId4"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set_</a:t>
            </a:r>
            <a:r>
              <a:rPr lang="en-US" dirty="0" err="1">
                <a:latin typeface="Consolas" panose="020B0609020204030204" pitchFamily="49" charset="0"/>
              </a:rPr>
              <a:t>float</a:t>
            </a:r>
            <a:r>
              <a:rPr lang="en-US" b="0" dirty="0" err="1">
                <a:effectLst/>
                <a:latin typeface="Consolas" panose="020B0609020204030204" pitchFamily="49" charset="0"/>
              </a:rPr>
              <a:t>_buffer_fn</a:t>
            </a:r>
            <a:r>
              <a:rPr lang="en-US" b="0" dirty="0">
                <a:effectLst/>
                <a:latin typeface="Consolas" panose="020B0609020204030204" pitchFamily="49" charset="0"/>
              </a:rPr>
              <a:t> is defined </a:t>
            </a:r>
            <a:r>
              <a:rPr lang="en-US" b="0" dirty="0">
                <a:effectLst/>
                <a:latin typeface="Consolas" panose="020B0609020204030204" pitchFamily="49" charset="0"/>
                <a:hlinkClick r:id="rId5"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cp_</a:t>
            </a:r>
            <a:r>
              <a:rPr lang="en-US" dirty="0" err="1">
                <a:latin typeface="Consolas" panose="020B0609020204030204" pitchFamily="49" charset="0"/>
              </a:rPr>
              <a:t>float</a:t>
            </a:r>
            <a:r>
              <a:rPr lang="en-US" b="0" dirty="0" err="1">
                <a:effectLst/>
                <a:latin typeface="Consolas" panose="020B0609020204030204" pitchFamily="49" charset="0"/>
              </a:rPr>
              <a:t>_buffer</a:t>
            </a:r>
            <a:r>
              <a:rPr lang="en-US" b="0" dirty="0">
                <a:effectLst/>
                <a:latin typeface="Consolas" panose="020B0609020204030204" pitchFamily="49" charset="0"/>
              </a:rPr>
              <a:t> is defined </a:t>
            </a:r>
            <a:r>
              <a:rPr lang="en-US" b="0" dirty="0">
                <a:effectLst/>
                <a:latin typeface="Consolas" panose="020B0609020204030204" pitchFamily="49" charset="0"/>
                <a:hlinkClick r:id="rId6"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if_then_else_</a:t>
            </a:r>
            <a:r>
              <a:rPr lang="en-US" dirty="0" err="1">
                <a:latin typeface="Consolas" panose="020B0609020204030204" pitchFamily="49" charset="0"/>
              </a:rPr>
              <a:t>float</a:t>
            </a:r>
            <a:r>
              <a:rPr lang="en-US" b="0" dirty="0" err="1">
                <a:effectLst/>
                <a:latin typeface="Consolas" panose="020B0609020204030204" pitchFamily="49" charset="0"/>
              </a:rPr>
              <a:t>_map</a:t>
            </a:r>
            <a:r>
              <a:rPr lang="en-US" b="0" dirty="0">
                <a:effectLst/>
                <a:latin typeface="Consolas" panose="020B0609020204030204" pitchFamily="49" charset="0"/>
              </a:rPr>
              <a:t> is defined </a:t>
            </a:r>
            <a:r>
              <a:rPr lang="en-US" b="0" dirty="0">
                <a:effectLst/>
                <a:latin typeface="Consolas" panose="020B0609020204030204" pitchFamily="49" charset="0"/>
                <a:hlinkClick r:id="rId7" action="ppaction://hlinksldjump"/>
              </a:rPr>
              <a:t>here</a:t>
            </a:r>
            <a:r>
              <a:rPr lang="en-US" b="0" dirty="0">
                <a:effectLst/>
                <a:latin typeface="Consolas" panose="020B0609020204030204" pitchFamily="49" charset="0"/>
              </a:rPr>
              <a:t>.</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4656698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C9DA-9789-3D11-01FE-87B03D664B34}"/>
              </a:ext>
            </a:extLst>
          </p:cNvPr>
          <p:cNvSpPr>
            <a:spLocks noGrp="1"/>
          </p:cNvSpPr>
          <p:nvPr>
            <p:ph type="title"/>
          </p:nvPr>
        </p:nvSpPr>
        <p:spPr/>
        <p:txBody>
          <a:bodyPr>
            <a:normAutofit/>
          </a:bodyPr>
          <a:lstStyle/>
          <a:p>
            <a:r>
              <a:rPr lang="en-US" dirty="0"/>
              <a:t>CFL Helper function </a:t>
            </a:r>
            <a:r>
              <a:rPr lang="en-US" dirty="0" err="1"/>
              <a:t>dump_float_map_buffer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F8EF838-DD75-31AB-43D8-BF73514F94B3}"/>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dump_</a:t>
            </a:r>
            <a:r>
              <a:rPr lang="en-US" dirty="0" err="1">
                <a:latin typeface="Consolas" panose="020B0609020204030204" pitchFamily="49" charset="0"/>
              </a:rPr>
              <a:t>float</a:t>
            </a:r>
            <a:r>
              <a:rPr lang="en-US" b="0" dirty="0" err="1">
                <a:effectLst/>
                <a:latin typeface="Consolas" panose="020B0609020204030204" pitchFamily="49" charset="0"/>
              </a:rPr>
              <a:t>_map</a:t>
            </a:r>
            <a:r>
              <a:rPr lang="en-US" b="0" dirty="0">
                <a:effectLst/>
                <a:latin typeface="Consolas" panose="020B0609020204030204" pitchFamily="49" charset="0"/>
              </a:rPr>
              <a:t> dumps the contents of a float array to the CFL debug output.  The prototype of this function </a:t>
            </a:r>
          </a:p>
          <a:p>
            <a:pPr lvl="1"/>
            <a:r>
              <a:rPr lang="en-US" b="0" dirty="0" err="1">
                <a:effectLst/>
                <a:latin typeface="Consolas" panose="020B0609020204030204" pitchFamily="49" charset="0"/>
              </a:rPr>
              <a:t>dump_</a:t>
            </a:r>
            <a:r>
              <a:rPr lang="en-US" dirty="0" err="1">
                <a:latin typeface="Consolas" panose="020B0609020204030204" pitchFamily="49" charset="0"/>
              </a:rPr>
              <a:t>float</a:t>
            </a:r>
            <a:r>
              <a:rPr lang="en-US" b="0" dirty="0" err="1">
                <a:effectLst/>
                <a:latin typeface="Consolas" panose="020B0609020204030204" pitchFamily="49" charset="0"/>
              </a:rPr>
              <a:t>_map_buffer</a:t>
            </a:r>
            <a:r>
              <a:rPr lang="en-US" b="0" dirty="0">
                <a:effectLst/>
                <a:latin typeface="Consolas" panose="020B0609020204030204" pitchFamily="49" charset="0"/>
              </a:rPr>
              <a:t>(</a:t>
            </a:r>
            <a:r>
              <a:rPr lang="en-US" b="0" dirty="0" err="1">
                <a:effectLst/>
                <a:latin typeface="Consolas" panose="020B0609020204030204" pitchFamily="49" charset="0"/>
              </a:rPr>
              <a:t>buffer_name</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buffer_name</a:t>
            </a:r>
            <a:r>
              <a:rPr lang="en-US" dirty="0">
                <a:latin typeface="Consolas" panose="020B0609020204030204" pitchFamily="49" charset="0"/>
              </a:rPr>
              <a:t> is the name of the float array.</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56058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BA4E-38AA-992A-D4AD-B4F293A46115}"/>
              </a:ext>
            </a:extLst>
          </p:cNvPr>
          <p:cNvSpPr>
            <a:spLocks noGrp="1"/>
          </p:cNvSpPr>
          <p:nvPr>
            <p:ph type="title"/>
          </p:nvPr>
        </p:nvSpPr>
        <p:spPr>
          <a:xfrm>
            <a:off x="943305" y="387255"/>
            <a:ext cx="10764608" cy="960950"/>
          </a:xfrm>
        </p:spPr>
        <p:txBody>
          <a:bodyPr>
            <a:normAutofit fontScale="90000"/>
          </a:bodyPr>
          <a:lstStyle/>
          <a:p>
            <a:r>
              <a:rPr lang="en-US" sz="3200" dirty="0"/>
              <a:t>Historical Development of CFL, Column Flow Language</a:t>
            </a:r>
            <a:br>
              <a:rPr lang="en-US" sz="3200" dirty="0"/>
            </a:br>
            <a:r>
              <a:rPr lang="en-US" sz="3200" dirty="0">
                <a:hlinkClick r:id="rId2" action="ppaction://hlinksldjump"/>
              </a:rPr>
              <a:t>&lt;back&gt;</a:t>
            </a:r>
            <a:r>
              <a:rPr lang="en-US" sz="3200" dirty="0"/>
              <a:t>  </a:t>
            </a:r>
            <a:r>
              <a:rPr lang="en-US" sz="3200" dirty="0">
                <a:hlinkClick r:id="rId3" action="ppaction://hlinksldjump"/>
              </a:rPr>
              <a:t>&lt;forward&gt;</a:t>
            </a:r>
            <a:endParaRPr lang="en-US" sz="3200" dirty="0"/>
          </a:p>
        </p:txBody>
      </p:sp>
      <p:sp>
        <p:nvSpPr>
          <p:cNvPr id="9" name="Text Placeholder 8">
            <a:extLst>
              <a:ext uri="{FF2B5EF4-FFF2-40B4-BE49-F238E27FC236}">
                <a16:creationId xmlns:a16="http://schemas.microsoft.com/office/drawing/2014/main" id="{B5E6A30A-3B15-6AEA-5F90-1186D6C8DA9F}"/>
              </a:ext>
            </a:extLst>
          </p:cNvPr>
          <p:cNvSpPr>
            <a:spLocks noGrp="1"/>
          </p:cNvSpPr>
          <p:nvPr>
            <p:ph type="body" sz="half" idx="2"/>
          </p:nvPr>
        </p:nvSpPr>
        <p:spPr>
          <a:xfrm>
            <a:off x="839788" y="2215298"/>
            <a:ext cx="3932237" cy="3653689"/>
          </a:xfrm>
        </p:spPr>
        <p:txBody>
          <a:bodyPr/>
          <a:lstStyle/>
          <a:p>
            <a:pPr marL="285750" indent="-285750">
              <a:buFont typeface="Arial" panose="020B0604020202020204" pitchFamily="34" charset="0"/>
              <a:buChar char="•"/>
            </a:pPr>
            <a:r>
              <a:rPr lang="en-US" dirty="0"/>
              <a:t>The state machine implemented as a sequence can have additional functions depending on the needs of the developer.</a:t>
            </a:r>
          </a:p>
          <a:p>
            <a:pPr marL="285750" indent="-285750">
              <a:buFont typeface="Arial" panose="020B0604020202020204" pitchFamily="34" charset="0"/>
              <a:buChar char="•"/>
            </a:pPr>
            <a:r>
              <a:rPr lang="en-US" dirty="0"/>
              <a:t>A sequence can have an initial sequence before the state machine as show in the figure on the right.</a:t>
            </a:r>
          </a:p>
          <a:p>
            <a:pPr marL="285750" indent="-285750">
              <a:buFont typeface="Arial" panose="020B0604020202020204" pitchFamily="34" charset="0"/>
              <a:buChar char="•"/>
            </a:pPr>
            <a:r>
              <a:rPr lang="en-US" dirty="0"/>
              <a:t>A sequence can have a final sequence as show in the figure on the right.</a:t>
            </a:r>
          </a:p>
          <a:p>
            <a:pPr marL="285750" indent="-285750">
              <a:buFont typeface="Arial" panose="020B0604020202020204" pitchFamily="34" charset="0"/>
              <a:buChar char="•"/>
            </a:pPr>
            <a:r>
              <a:rPr lang="en-US" dirty="0"/>
              <a:t>Also, a state machine can have common event handlers for each step.  These event handlers can be factored out into steps before the state machine as shown on the figure to the right</a:t>
            </a:r>
          </a:p>
        </p:txBody>
      </p:sp>
      <p:sp>
        <p:nvSpPr>
          <p:cNvPr id="11" name="TextBox 10">
            <a:extLst>
              <a:ext uri="{FF2B5EF4-FFF2-40B4-BE49-F238E27FC236}">
                <a16:creationId xmlns:a16="http://schemas.microsoft.com/office/drawing/2014/main" id="{B3F3EE80-C70C-E597-18A5-F64D80BD0D46}"/>
              </a:ext>
            </a:extLst>
          </p:cNvPr>
          <p:cNvSpPr txBox="1"/>
          <p:nvPr/>
        </p:nvSpPr>
        <p:spPr>
          <a:xfrm>
            <a:off x="5893324" y="2922772"/>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dirty="0"/>
              <a:t>Common Event Handlers</a:t>
            </a:r>
          </a:p>
        </p:txBody>
      </p:sp>
      <p:sp>
        <p:nvSpPr>
          <p:cNvPr id="12" name="TextBox 11">
            <a:extLst>
              <a:ext uri="{FF2B5EF4-FFF2-40B4-BE49-F238E27FC236}">
                <a16:creationId xmlns:a16="http://schemas.microsoft.com/office/drawing/2014/main" id="{1C02A382-8DAA-670A-896F-800C7E7B1DD9}"/>
              </a:ext>
            </a:extLst>
          </p:cNvPr>
          <p:cNvSpPr txBox="1"/>
          <p:nvPr/>
        </p:nvSpPr>
        <p:spPr>
          <a:xfrm>
            <a:off x="5893324" y="209693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3" name="TextBox 12">
            <a:extLst>
              <a:ext uri="{FF2B5EF4-FFF2-40B4-BE49-F238E27FC236}">
                <a16:creationId xmlns:a16="http://schemas.microsoft.com/office/drawing/2014/main" id="{B6279C12-DC90-A036-37B1-F15517426066}"/>
              </a:ext>
            </a:extLst>
          </p:cNvPr>
          <p:cNvSpPr txBox="1"/>
          <p:nvPr/>
        </p:nvSpPr>
        <p:spPr>
          <a:xfrm>
            <a:off x="5886169" y="18277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4" name="TextBox 13">
            <a:extLst>
              <a:ext uri="{FF2B5EF4-FFF2-40B4-BE49-F238E27FC236}">
                <a16:creationId xmlns:a16="http://schemas.microsoft.com/office/drawing/2014/main" id="{11911BFA-C0D8-5CCC-DA7C-15EDA4016EED}"/>
              </a:ext>
            </a:extLst>
          </p:cNvPr>
          <p:cNvSpPr txBox="1"/>
          <p:nvPr/>
        </p:nvSpPr>
        <p:spPr>
          <a:xfrm>
            <a:off x="5886167" y="3205596"/>
            <a:ext cx="2224725" cy="276999"/>
          </a:xfrm>
          <a:prstGeom prst="rect">
            <a:avLst/>
          </a:prstGeom>
          <a:solidFill>
            <a:schemeClr val="bg1">
              <a:lumMod val="95000"/>
            </a:schemeClr>
          </a:solidFill>
          <a:ln>
            <a:solidFill>
              <a:schemeClr val="tx1"/>
            </a:solidFill>
          </a:ln>
        </p:spPr>
        <p:txBody>
          <a:bodyPr wrap="square" rtlCol="0">
            <a:spAutoFit/>
          </a:bodyPr>
          <a:lstStyle/>
          <a:p>
            <a:r>
              <a:rPr lang="en-US" sz="1200" dirty="0"/>
              <a:t>Common Event Handlers</a:t>
            </a:r>
          </a:p>
        </p:txBody>
      </p:sp>
      <p:sp>
        <p:nvSpPr>
          <p:cNvPr id="15" name="TextBox 14">
            <a:extLst>
              <a:ext uri="{FF2B5EF4-FFF2-40B4-BE49-F238E27FC236}">
                <a16:creationId xmlns:a16="http://schemas.microsoft.com/office/drawing/2014/main" id="{BC2B2B93-7C85-FDF1-8A99-C4CD524178D6}"/>
              </a:ext>
            </a:extLst>
          </p:cNvPr>
          <p:cNvSpPr txBox="1"/>
          <p:nvPr/>
        </p:nvSpPr>
        <p:spPr>
          <a:xfrm>
            <a:off x="5886164" y="4050484"/>
            <a:ext cx="2224725" cy="276999"/>
          </a:xfrm>
          <a:prstGeom prst="rect">
            <a:avLst/>
          </a:prstGeom>
          <a:solidFill>
            <a:schemeClr val="bg1">
              <a:lumMod val="95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16" name="TextBox 15">
            <a:extLst>
              <a:ext uri="{FF2B5EF4-FFF2-40B4-BE49-F238E27FC236}">
                <a16:creationId xmlns:a16="http://schemas.microsoft.com/office/drawing/2014/main" id="{65C2594B-816C-19ED-FB34-750F2C3447B5}"/>
              </a:ext>
            </a:extLst>
          </p:cNvPr>
          <p:cNvSpPr txBox="1"/>
          <p:nvPr/>
        </p:nvSpPr>
        <p:spPr>
          <a:xfrm>
            <a:off x="5893324" y="5558959"/>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17" name="TextBox 16">
            <a:extLst>
              <a:ext uri="{FF2B5EF4-FFF2-40B4-BE49-F238E27FC236}">
                <a16:creationId xmlns:a16="http://schemas.microsoft.com/office/drawing/2014/main" id="{E84CB295-B7CD-BA87-89B3-91257AC699DD}"/>
              </a:ext>
            </a:extLst>
          </p:cNvPr>
          <p:cNvSpPr txBox="1"/>
          <p:nvPr/>
        </p:nvSpPr>
        <p:spPr>
          <a:xfrm>
            <a:off x="5893324" y="1542281"/>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Initial Sequence steps</a:t>
            </a:r>
          </a:p>
        </p:txBody>
      </p:sp>
      <p:sp>
        <p:nvSpPr>
          <p:cNvPr id="18" name="TextBox 17">
            <a:extLst>
              <a:ext uri="{FF2B5EF4-FFF2-40B4-BE49-F238E27FC236}">
                <a16:creationId xmlns:a16="http://schemas.microsoft.com/office/drawing/2014/main" id="{299F5B74-6FE5-1388-84C6-A40D89DF5A0C}"/>
              </a:ext>
            </a:extLst>
          </p:cNvPr>
          <p:cNvSpPr txBox="1"/>
          <p:nvPr/>
        </p:nvSpPr>
        <p:spPr>
          <a:xfrm>
            <a:off x="5893324" y="3789971"/>
            <a:ext cx="2224725" cy="276999"/>
          </a:xfrm>
          <a:prstGeom prst="rect">
            <a:avLst/>
          </a:prstGeom>
          <a:solidFill>
            <a:schemeClr val="bg1">
              <a:lumMod val="95000"/>
            </a:schemeClr>
          </a:solidFill>
          <a:ln>
            <a:solidFill>
              <a:schemeClr val="bg1">
                <a:lumMod val="65000"/>
              </a:schemeClr>
            </a:solidFill>
          </a:ln>
        </p:spPr>
        <p:txBody>
          <a:bodyPr wrap="square" rtlCol="0">
            <a:spAutoFit/>
          </a:bodyPr>
          <a:lstStyle/>
          <a:p>
            <a:r>
              <a:rPr lang="en-US" sz="1200" dirty="0"/>
              <a:t>State machine steps</a:t>
            </a:r>
          </a:p>
        </p:txBody>
      </p:sp>
      <p:sp>
        <p:nvSpPr>
          <p:cNvPr id="19" name="TextBox 18">
            <a:extLst>
              <a:ext uri="{FF2B5EF4-FFF2-40B4-BE49-F238E27FC236}">
                <a16:creationId xmlns:a16="http://schemas.microsoft.com/office/drawing/2014/main" id="{0228DB97-83DC-9F87-D892-63E82D05A594}"/>
              </a:ext>
            </a:extLst>
          </p:cNvPr>
          <p:cNvSpPr txBox="1"/>
          <p:nvPr/>
        </p:nvSpPr>
        <p:spPr>
          <a:xfrm>
            <a:off x="5893324" y="4326943"/>
            <a:ext cx="2224725" cy="276999"/>
          </a:xfrm>
          <a:prstGeom prst="rect">
            <a:avLst/>
          </a:prstGeom>
          <a:solidFill>
            <a:schemeClr val="bg1">
              <a:lumMod val="95000"/>
            </a:schemeClr>
          </a:solidFill>
          <a:ln>
            <a:solidFill>
              <a:schemeClr val="tx1">
                <a:lumMod val="95000"/>
                <a:lumOff val="5000"/>
              </a:schemeClr>
            </a:solidFill>
          </a:ln>
        </p:spPr>
        <p:txBody>
          <a:bodyPr wrap="square" rtlCol="0">
            <a:spAutoFit/>
          </a:bodyPr>
          <a:lstStyle/>
          <a:p>
            <a:r>
              <a:rPr lang="en-US" sz="1200" dirty="0"/>
              <a:t>State machine steps</a:t>
            </a:r>
          </a:p>
        </p:txBody>
      </p:sp>
      <p:sp>
        <p:nvSpPr>
          <p:cNvPr id="20" name="TextBox 19">
            <a:extLst>
              <a:ext uri="{FF2B5EF4-FFF2-40B4-BE49-F238E27FC236}">
                <a16:creationId xmlns:a16="http://schemas.microsoft.com/office/drawing/2014/main" id="{1C1F6246-AC23-FA3F-F5F6-9913AFB9E60F}"/>
              </a:ext>
            </a:extLst>
          </p:cNvPr>
          <p:cNvSpPr txBox="1"/>
          <p:nvPr/>
        </p:nvSpPr>
        <p:spPr>
          <a:xfrm>
            <a:off x="5893324" y="4611853"/>
            <a:ext cx="2224725" cy="276999"/>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dirty="0"/>
              <a:t>State machine steps</a:t>
            </a:r>
          </a:p>
        </p:txBody>
      </p:sp>
      <p:sp>
        <p:nvSpPr>
          <p:cNvPr id="21" name="TextBox 20">
            <a:extLst>
              <a:ext uri="{FF2B5EF4-FFF2-40B4-BE49-F238E27FC236}">
                <a16:creationId xmlns:a16="http://schemas.microsoft.com/office/drawing/2014/main" id="{A4116CCF-C4F2-BF11-EED1-095197981DB3}"/>
              </a:ext>
            </a:extLst>
          </p:cNvPr>
          <p:cNvSpPr txBox="1"/>
          <p:nvPr/>
        </p:nvSpPr>
        <p:spPr>
          <a:xfrm>
            <a:off x="5886174" y="5841783"/>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22" name="TextBox 21">
            <a:extLst>
              <a:ext uri="{FF2B5EF4-FFF2-40B4-BE49-F238E27FC236}">
                <a16:creationId xmlns:a16="http://schemas.microsoft.com/office/drawing/2014/main" id="{EE6D9D23-B7CF-EBBC-08B1-1FCBBBBAED7B}"/>
              </a:ext>
            </a:extLst>
          </p:cNvPr>
          <p:cNvSpPr txBox="1"/>
          <p:nvPr/>
        </p:nvSpPr>
        <p:spPr>
          <a:xfrm>
            <a:off x="5886165" y="6121436"/>
            <a:ext cx="2224725" cy="276999"/>
          </a:xfrm>
          <a:prstGeom prst="rect">
            <a:avLst/>
          </a:prstGeom>
          <a:solidFill>
            <a:schemeClr val="bg1">
              <a:lumMod val="85000"/>
            </a:schemeClr>
          </a:solidFill>
          <a:ln>
            <a:solidFill>
              <a:schemeClr val="tx1"/>
            </a:solidFill>
          </a:ln>
        </p:spPr>
        <p:txBody>
          <a:bodyPr wrap="square" rtlCol="0">
            <a:spAutoFit/>
          </a:bodyPr>
          <a:lstStyle/>
          <a:p>
            <a:r>
              <a:rPr lang="en-US" sz="1200" dirty="0"/>
              <a:t>Terminal  Sequence steps</a:t>
            </a:r>
          </a:p>
        </p:txBody>
      </p:sp>
      <p:sp>
        <p:nvSpPr>
          <p:cNvPr id="23" name="TextBox 22">
            <a:extLst>
              <a:ext uri="{FF2B5EF4-FFF2-40B4-BE49-F238E27FC236}">
                <a16:creationId xmlns:a16="http://schemas.microsoft.com/office/drawing/2014/main" id="{B7C381CE-F8CC-F603-602F-BC29374A67EB}"/>
              </a:ext>
            </a:extLst>
          </p:cNvPr>
          <p:cNvSpPr txBox="1"/>
          <p:nvPr/>
        </p:nvSpPr>
        <p:spPr>
          <a:xfrm>
            <a:off x="8850702" y="1827196"/>
            <a:ext cx="2857211" cy="369332"/>
          </a:xfrm>
          <a:prstGeom prst="rect">
            <a:avLst/>
          </a:prstGeom>
          <a:noFill/>
        </p:spPr>
        <p:txBody>
          <a:bodyPr wrap="square" rtlCol="0">
            <a:spAutoFit/>
          </a:bodyPr>
          <a:lstStyle/>
          <a:p>
            <a:r>
              <a:rPr lang="en-US" dirty="0"/>
              <a:t>Steps of the sequence</a:t>
            </a:r>
          </a:p>
        </p:txBody>
      </p:sp>
      <p:cxnSp>
        <p:nvCxnSpPr>
          <p:cNvPr id="25" name="Straight Arrow Connector 24">
            <a:extLst>
              <a:ext uri="{FF2B5EF4-FFF2-40B4-BE49-F238E27FC236}">
                <a16:creationId xmlns:a16="http://schemas.microsoft.com/office/drawing/2014/main" id="{B8BEFFBB-2A5F-606C-DB5F-903C0DEEB336}"/>
              </a:ext>
            </a:extLst>
          </p:cNvPr>
          <p:cNvCxnSpPr/>
          <p:nvPr/>
        </p:nvCxnSpPr>
        <p:spPr>
          <a:xfrm flipH="1">
            <a:off x="8229600" y="1734863"/>
            <a:ext cx="414068" cy="20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B86B88-FFBD-323E-4CAB-1BD9C3A1102A}"/>
              </a:ext>
            </a:extLst>
          </p:cNvPr>
          <p:cNvCxnSpPr/>
          <p:nvPr/>
        </p:nvCxnSpPr>
        <p:spPr>
          <a:xfrm flipH="1">
            <a:off x="8222445" y="2215298"/>
            <a:ext cx="1525404" cy="1045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33783A-0F71-660A-3ECB-388D2209A780}"/>
              </a:ext>
            </a:extLst>
          </p:cNvPr>
          <p:cNvCxnSpPr/>
          <p:nvPr/>
        </p:nvCxnSpPr>
        <p:spPr>
          <a:xfrm flipH="1">
            <a:off x="8215288" y="2213854"/>
            <a:ext cx="2153663" cy="1853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64B91C-F442-2E2B-556C-C0D6F1B7D38D}"/>
              </a:ext>
            </a:extLst>
          </p:cNvPr>
          <p:cNvCxnSpPr/>
          <p:nvPr/>
        </p:nvCxnSpPr>
        <p:spPr>
          <a:xfrm flipH="1">
            <a:off x="8229600" y="2104195"/>
            <a:ext cx="2682815" cy="32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24330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28A5-4BC5-E0C3-E340-EF94406A8A19}"/>
              </a:ext>
            </a:extLst>
          </p:cNvPr>
          <p:cNvSpPr>
            <a:spLocks noGrp="1"/>
          </p:cNvSpPr>
          <p:nvPr>
            <p:ph type="title"/>
          </p:nvPr>
        </p:nvSpPr>
        <p:spPr/>
        <p:txBody>
          <a:bodyPr>
            <a:normAutofit/>
          </a:bodyPr>
          <a:lstStyle/>
          <a:p>
            <a:r>
              <a:rPr lang="en-US" dirty="0"/>
              <a:t>CFL Helper function </a:t>
            </a:r>
            <a:r>
              <a:rPr lang="en-US" dirty="0" err="1"/>
              <a:t>clear_float_map</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646CFFD-AD98-01F6-A787-36C30118CBF2}"/>
              </a:ext>
            </a:extLst>
          </p:cNvPr>
          <p:cNvSpPr>
            <a:spLocks noGrp="1"/>
          </p:cNvSpPr>
          <p:nvPr>
            <p:ph idx="1"/>
          </p:nvPr>
        </p:nvSpPr>
        <p:spPr/>
        <p:txBody>
          <a:bodyPr>
            <a:normAutofit/>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clear_float_map</a:t>
            </a:r>
            <a:r>
              <a:rPr lang="en-US" b="0" dirty="0">
                <a:effectLst/>
                <a:latin typeface="Consolas" panose="020B0609020204030204" pitchFamily="49" charset="0"/>
              </a:rPr>
              <a:t> will clear a float</a:t>
            </a:r>
            <a:r>
              <a:rPr lang="en-US" dirty="0">
                <a:latin typeface="Consolas" panose="020B0609020204030204" pitchFamily="49" charset="0"/>
              </a:rPr>
              <a:t> array with a value over a specified range.  The prototype of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clear_refloat_map</a:t>
            </a:r>
            <a:r>
              <a:rPr lang="en-US" b="0" dirty="0">
                <a:effectLst/>
                <a:latin typeface="Consolas" panose="020B0609020204030204" pitchFamily="49" charset="0"/>
              </a:rPr>
              <a:t>(</a:t>
            </a:r>
            <a:r>
              <a:rPr lang="en-US" b="0" dirty="0" err="1">
                <a:effectLst/>
                <a:latin typeface="Consolas" panose="020B0609020204030204" pitchFamily="49" charset="0"/>
              </a:rPr>
              <a:t>buffer_name,state,start,number</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buffer_name</a:t>
            </a:r>
            <a:r>
              <a:rPr lang="en-US" dirty="0">
                <a:latin typeface="Consolas" panose="020B0609020204030204" pitchFamily="49" charset="0"/>
              </a:rPr>
              <a:t> is the name of the array.</a:t>
            </a:r>
          </a:p>
          <a:p>
            <a:pPr lvl="2"/>
            <a:r>
              <a:rPr lang="en-US" b="0" dirty="0">
                <a:effectLst/>
                <a:latin typeface="Consolas" panose="020B0609020204030204" pitchFamily="49" charset="0"/>
              </a:rPr>
              <a:t>Note array name must be defined.</a:t>
            </a:r>
          </a:p>
          <a:p>
            <a:pPr lvl="1"/>
            <a:r>
              <a:rPr lang="en-US" b="0" dirty="0">
                <a:effectLst/>
                <a:latin typeface="Consolas" panose="020B0609020204030204" pitchFamily="49" charset="0"/>
              </a:rPr>
              <a:t>Where state </a:t>
            </a:r>
            <a:r>
              <a:rPr lang="en-US" dirty="0">
                <a:latin typeface="Consolas" panose="020B0609020204030204" pitchFamily="49" charset="0"/>
              </a:rPr>
              <a:t>is the float value to fill the buffer range.</a:t>
            </a:r>
          </a:p>
          <a:p>
            <a:pPr lvl="1"/>
            <a:r>
              <a:rPr lang="en-US" dirty="0">
                <a:latin typeface="Consolas" panose="020B0609020204030204" pitchFamily="49" charset="0"/>
              </a:rPr>
              <a:t>Where start is the starting location of the buffer.</a:t>
            </a:r>
          </a:p>
          <a:p>
            <a:pPr lvl="1"/>
            <a:r>
              <a:rPr lang="en-US" b="0" dirty="0">
                <a:effectLst/>
                <a:latin typeface="Consolas" panose="020B0609020204030204" pitchFamily="49" charset="0"/>
              </a:rPr>
              <a:t>Where number is the </a:t>
            </a:r>
            <a:r>
              <a:rPr lang="en-US" dirty="0">
                <a:latin typeface="Consolas" panose="020B0609020204030204" pitchFamily="49" charset="0"/>
              </a:rPr>
              <a:t>number of parameters to fill.</a:t>
            </a:r>
          </a:p>
          <a:p>
            <a:pPr lvl="1"/>
            <a:r>
              <a:rPr lang="en-US" dirty="0">
                <a:latin typeface="Consolas" panose="020B0609020204030204" pitchFamily="49" charset="0"/>
              </a:rPr>
              <a:t>Note both start and </a:t>
            </a:r>
            <a:r>
              <a:rPr lang="en-US" dirty="0" err="1">
                <a:latin typeface="Consolas" panose="020B0609020204030204" pitchFamily="49" charset="0"/>
              </a:rPr>
              <a:t>start+number</a:t>
            </a:r>
            <a:r>
              <a:rPr lang="en-US" dirty="0">
                <a:latin typeface="Consolas" panose="020B0609020204030204" pitchFamily="49" charset="0"/>
              </a:rPr>
              <a:t> must be with the valid range of the buffer.</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4788161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1C7-135E-50F4-254A-958C7EB795B2}"/>
              </a:ext>
            </a:extLst>
          </p:cNvPr>
          <p:cNvSpPr>
            <a:spLocks noGrp="1"/>
          </p:cNvSpPr>
          <p:nvPr>
            <p:ph type="title"/>
          </p:nvPr>
        </p:nvSpPr>
        <p:spPr/>
        <p:txBody>
          <a:bodyPr>
            <a:normAutofit/>
          </a:bodyPr>
          <a:lstStyle/>
          <a:p>
            <a:r>
              <a:rPr lang="en-US" dirty="0"/>
              <a:t>CFL Helper function </a:t>
            </a:r>
            <a:r>
              <a:rPr lang="en-US" dirty="0" err="1"/>
              <a:t>set_float_buffer_fn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7204920-CE2C-AF66-8633-E728B14CA83D}"/>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set_float_buffer_fn</a:t>
            </a:r>
            <a:r>
              <a:rPr lang="en-US" b="0" dirty="0">
                <a:effectLst/>
                <a:latin typeface="Consolas" panose="020B0609020204030204" pitchFamily="49" charset="0"/>
              </a:rPr>
              <a:t> is a function which fills a </a:t>
            </a:r>
            <a:r>
              <a:rPr lang="en-US" dirty="0">
                <a:latin typeface="Consolas" panose="020B0609020204030204" pitchFamily="49" charset="0"/>
              </a:rPr>
              <a:t>float</a:t>
            </a:r>
            <a:r>
              <a:rPr lang="en-US" b="0" dirty="0">
                <a:effectLst/>
                <a:latin typeface="Consolas" panose="020B0609020204030204" pitchFamily="49" charset="0"/>
              </a:rPr>
              <a:t> buffer from a list.  </a:t>
            </a:r>
            <a:r>
              <a:rPr lang="en-US" dirty="0">
                <a:latin typeface="Consolas" panose="020B0609020204030204" pitchFamily="49" charset="0"/>
              </a:rPr>
              <a:t>The prototype of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set_register_buffer_fn</a:t>
            </a:r>
            <a:r>
              <a:rPr lang="en-US" b="0" dirty="0">
                <a:effectLst/>
                <a:latin typeface="Consolas" panose="020B0609020204030204" pitchFamily="49" charset="0"/>
              </a:rPr>
              <a:t>(</a:t>
            </a:r>
          </a:p>
          <a:p>
            <a:pPr lvl="2"/>
            <a:r>
              <a:rPr lang="en-US" b="0" dirty="0" err="1">
                <a:effectLst/>
                <a:latin typeface="Consolas" panose="020B0609020204030204" pitchFamily="49" charset="0"/>
              </a:rPr>
              <a:t>buffer_name</a:t>
            </a:r>
            <a:r>
              <a:rPr lang="en-US" b="0" dirty="0">
                <a:effectLst/>
                <a:latin typeface="Consolas" panose="020B0609020204030204" pitchFamily="49" charset="0"/>
              </a:rPr>
              <a:t>, -- name of the float buffer</a:t>
            </a:r>
          </a:p>
          <a:p>
            <a:pPr lvl="2"/>
            <a:r>
              <a:rPr lang="en-US" b="0" dirty="0" err="1">
                <a:effectLst/>
                <a:latin typeface="Consolas" panose="020B0609020204030204" pitchFamily="49" charset="0"/>
              </a:rPr>
              <a:t>start_number</a:t>
            </a:r>
            <a:r>
              <a:rPr lang="en-US" b="0" dirty="0">
                <a:effectLst/>
                <a:latin typeface="Consolas" panose="020B0609020204030204" pitchFamily="49" charset="0"/>
              </a:rPr>
              <a:t>, -- start number to fill the buffer</a:t>
            </a:r>
          </a:p>
          <a:p>
            <a:pPr lvl="2"/>
            <a:r>
              <a:rPr lang="en-US" dirty="0">
                <a:latin typeface="Consolas" panose="020B0609020204030204" pitchFamily="49" charset="0"/>
              </a:rPr>
              <a:t>array, -- Array of constant float values to fill the buffer</a:t>
            </a:r>
            <a:endParaRPr lang="en-US" b="0" dirty="0">
              <a:effectLst/>
              <a:latin typeface="Consolas" panose="020B0609020204030204" pitchFamily="49" charset="0"/>
            </a:endParaRPr>
          </a:p>
          <a:p>
            <a:pPr lvl="2"/>
            <a:r>
              <a:rPr lang="en-US" dirty="0">
                <a:latin typeface="Consolas" panose="020B0609020204030204" pitchFamily="49" charset="0"/>
              </a:rPr>
              <a:t>)</a:t>
            </a:r>
          </a:p>
          <a:p>
            <a:pPr lvl="2"/>
            <a:r>
              <a:rPr lang="en-US" b="0" dirty="0">
                <a:effectLst/>
                <a:latin typeface="Consolas" panose="020B0609020204030204" pitchFamily="49" charset="0"/>
              </a:rPr>
              <a:t>Note start number must be a valid index for the buffer</a:t>
            </a:r>
          </a:p>
          <a:p>
            <a:pPr lvl="2"/>
            <a:r>
              <a:rPr lang="en-US" dirty="0">
                <a:latin typeface="Consolas" panose="020B0609020204030204" pitchFamily="49" charset="0"/>
              </a:rPr>
              <a:t>Note </a:t>
            </a:r>
            <a:r>
              <a:rPr lang="en-US" dirty="0" err="1">
                <a:latin typeface="Consolas" panose="020B0609020204030204" pitchFamily="49" charset="0"/>
              </a:rPr>
              <a:t>start_number</a:t>
            </a:r>
            <a:r>
              <a:rPr lang="en-US" dirty="0">
                <a:latin typeface="Consolas" panose="020B0609020204030204" pitchFamily="49" charset="0"/>
              </a:rPr>
              <a:t> + length(array)-1 must be a valid index for the buffer.</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63745465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1CA-ED8F-7AC4-5AF3-71618516A4A2}"/>
              </a:ext>
            </a:extLst>
          </p:cNvPr>
          <p:cNvSpPr>
            <a:spLocks noGrp="1"/>
          </p:cNvSpPr>
          <p:nvPr>
            <p:ph type="title"/>
          </p:nvPr>
        </p:nvSpPr>
        <p:spPr/>
        <p:txBody>
          <a:bodyPr>
            <a:normAutofit/>
          </a:bodyPr>
          <a:lstStyle/>
          <a:p>
            <a:r>
              <a:rPr lang="en-US" dirty="0">
                <a:latin typeface="Calibri Light" panose="020F0302020204030204" pitchFamily="34" charset="0"/>
                <a:cs typeface="Calibri Light" panose="020F0302020204030204" pitchFamily="34" charset="0"/>
              </a:rPr>
              <a:t>CFL Helper function </a:t>
            </a:r>
            <a:r>
              <a:rPr lang="en-US" b="0" dirty="0" err="1">
                <a:effectLst/>
                <a:latin typeface="Calibri Light" panose="020F0302020204030204" pitchFamily="34" charset="0"/>
                <a:cs typeface="Calibri Light" panose="020F0302020204030204" pitchFamily="34" charset="0"/>
              </a:rPr>
              <a:t>cp_float_buffer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C8DA2DB-BBF3-E0BD-5719-62837BF54F46}"/>
              </a:ext>
            </a:extLst>
          </p:cNvPr>
          <p:cNvSpPr>
            <a:spLocks noGrp="1"/>
          </p:cNvSpPr>
          <p:nvPr>
            <p:ph idx="1"/>
          </p:nvPr>
        </p:nvSpPr>
        <p:spPr/>
        <p:txBody>
          <a:bodyPr>
            <a:normAutofit fontScale="85000" lnSpcReduction="20000"/>
          </a:bodyPr>
          <a:lstStyle/>
          <a:p>
            <a:r>
              <a:rPr lang="en-US" sz="2800" b="0" dirty="0">
                <a:effectLst/>
                <a:latin typeface="Consolas" panose="020B0609020204030204" pitchFamily="49" charset="0"/>
              </a:rPr>
              <a:t>The function </a:t>
            </a:r>
            <a:r>
              <a:rPr lang="en-US" b="0" dirty="0" err="1">
                <a:effectLst/>
                <a:latin typeface="Consolas" panose="020B0609020204030204" pitchFamily="49" charset="0"/>
              </a:rPr>
              <a:t>cp_float_buffer</a:t>
            </a:r>
            <a:r>
              <a:rPr lang="en-US" b="0" dirty="0">
                <a:effectLst/>
                <a:latin typeface="Consolas" panose="020B0609020204030204" pitchFamily="49" charset="0"/>
              </a:rPr>
              <a:t> </a:t>
            </a:r>
            <a:r>
              <a:rPr lang="en-US" sz="2800" b="0" dirty="0">
                <a:effectLst/>
                <a:latin typeface="Consolas" panose="020B0609020204030204" pitchFamily="49" charset="0"/>
              </a:rPr>
              <a:t>copies float values from one buffer to another. </a:t>
            </a:r>
            <a:r>
              <a:rPr lang="en-US" dirty="0">
                <a:latin typeface="Consolas" panose="020B0609020204030204" pitchFamily="49" charset="0"/>
              </a:rPr>
              <a:t>Note, both buffers must be defined by command.  The prototype for this function is shown below:</a:t>
            </a:r>
            <a:endParaRPr lang="en-US" sz="2800" b="0" dirty="0">
              <a:effectLst/>
              <a:latin typeface="Consolas" panose="020B0609020204030204" pitchFamily="49" charset="0"/>
            </a:endParaRPr>
          </a:p>
          <a:p>
            <a:pPr lvl="1"/>
            <a:r>
              <a:rPr lang="en-US" b="0" dirty="0" err="1">
                <a:effectLst/>
                <a:latin typeface="Consolas" panose="020B0609020204030204" pitchFamily="49" charset="0"/>
              </a:rPr>
              <a:t>cp_</a:t>
            </a:r>
            <a:r>
              <a:rPr lang="en-US" dirty="0" err="1">
                <a:latin typeface="Consolas" panose="020B0609020204030204" pitchFamily="49" charset="0"/>
              </a:rPr>
              <a:t>float</a:t>
            </a:r>
            <a:r>
              <a:rPr lang="en-US" b="0" dirty="0" err="1">
                <a:effectLst/>
                <a:latin typeface="Consolas" panose="020B0609020204030204" pitchFamily="49" charset="0"/>
              </a:rPr>
              <a:t>_buffer</a:t>
            </a:r>
            <a:r>
              <a:rPr lang="en-US" b="0" dirty="0">
                <a:effectLst/>
                <a:latin typeface="Consolas" panose="020B0609020204030204" pitchFamily="49" charset="0"/>
              </a:rPr>
              <a:t>(source_buffer,destination_buffer,source_offset,destination_offset,size)</a:t>
            </a:r>
          </a:p>
          <a:p>
            <a:pPr lvl="1"/>
            <a:r>
              <a:rPr lang="en-US" b="0" dirty="0">
                <a:effectLst/>
                <a:latin typeface="Consolas" panose="020B0609020204030204" pitchFamily="49" charset="0"/>
              </a:rPr>
              <a:t>Parameter </a:t>
            </a:r>
            <a:r>
              <a:rPr lang="en-US" b="0" dirty="0" err="1">
                <a:effectLst/>
                <a:latin typeface="Consolas" panose="020B0609020204030204" pitchFamily="49" charset="0"/>
              </a:rPr>
              <a:t>source_buffer</a:t>
            </a:r>
            <a:r>
              <a:rPr lang="en-US" b="0" dirty="0">
                <a:effectLst/>
                <a:latin typeface="Consolas" panose="020B0609020204030204" pitchFamily="49" charset="0"/>
              </a:rPr>
              <a:t> is the </a:t>
            </a:r>
            <a:r>
              <a:rPr lang="en-US" dirty="0">
                <a:latin typeface="Consolas" panose="020B0609020204030204" pitchFamily="49" charset="0"/>
              </a:rPr>
              <a:t>buffer that is copied.</a:t>
            </a:r>
          </a:p>
          <a:p>
            <a:pPr lvl="1"/>
            <a:r>
              <a:rPr lang="en-US" b="0" dirty="0">
                <a:effectLst/>
                <a:latin typeface="Consolas" panose="020B0609020204030204" pitchFamily="49" charset="0"/>
              </a:rPr>
              <a:t>Parameter </a:t>
            </a:r>
            <a:r>
              <a:rPr lang="en-US" b="0" dirty="0" err="1">
                <a:effectLst/>
                <a:latin typeface="Consolas" panose="020B0609020204030204" pitchFamily="49" charset="0"/>
              </a:rPr>
              <a:t>destination_buffer</a:t>
            </a:r>
            <a:r>
              <a:rPr lang="en-US" b="0" dirty="0">
                <a:effectLst/>
                <a:latin typeface="Consolas" panose="020B0609020204030204" pitchFamily="49" charset="0"/>
              </a:rPr>
              <a:t> is the buffer that is written to.</a:t>
            </a:r>
          </a:p>
          <a:p>
            <a:pPr lvl="1"/>
            <a:r>
              <a:rPr lang="en-US" dirty="0" err="1">
                <a:latin typeface="Consolas" panose="020B0609020204030204" pitchFamily="49" charset="0"/>
              </a:rPr>
              <a:t>source_offset</a:t>
            </a:r>
            <a:r>
              <a:rPr lang="en-US" dirty="0">
                <a:latin typeface="Consolas" panose="020B0609020204030204" pitchFamily="49" charset="0"/>
              </a:rPr>
              <a:t> is the starting location for the trans.</a:t>
            </a:r>
          </a:p>
          <a:p>
            <a:pPr lvl="1"/>
            <a:r>
              <a:rPr lang="en-US" dirty="0" err="1">
                <a:latin typeface="Consolas" panose="020B0609020204030204" pitchFamily="49" charset="0"/>
              </a:rPr>
              <a:t>destination_offset</a:t>
            </a:r>
            <a:r>
              <a:rPr lang="en-US" dirty="0">
                <a:latin typeface="Consolas" panose="020B0609020204030204" pitchFamily="49" charset="0"/>
              </a:rPr>
              <a:t> is the starting location for the transfer.</a:t>
            </a:r>
          </a:p>
          <a:p>
            <a:pPr lvl="1"/>
            <a:r>
              <a:rPr lang="en-US" b="0" dirty="0">
                <a:effectLst/>
                <a:latin typeface="Consolas" panose="020B0609020204030204" pitchFamily="49" charset="0"/>
              </a:rPr>
              <a:t>The parameter size is size of the transfer.</a:t>
            </a:r>
          </a:p>
          <a:p>
            <a:pPr lvl="1"/>
            <a:r>
              <a:rPr lang="en-US" dirty="0">
                <a:latin typeface="Consolas" panose="020B0609020204030204" pitchFamily="49" charset="0"/>
              </a:rPr>
              <a:t>Note </a:t>
            </a:r>
            <a:r>
              <a:rPr lang="en-US" dirty="0" err="1">
                <a:latin typeface="Consolas" panose="020B0609020204030204" pitchFamily="49" charset="0"/>
              </a:rPr>
              <a:t>source_offset</a:t>
            </a:r>
            <a:r>
              <a:rPr lang="en-US" dirty="0">
                <a:latin typeface="Consolas" panose="020B0609020204030204" pitchFamily="49" charset="0"/>
              </a:rPr>
              <a:t> + size or </a:t>
            </a:r>
            <a:r>
              <a:rPr lang="en-US" dirty="0" err="1">
                <a:latin typeface="Consolas" panose="020B0609020204030204" pitchFamily="49" charset="0"/>
              </a:rPr>
              <a:t>destination_offset</a:t>
            </a:r>
            <a:r>
              <a:rPr lang="en-US" dirty="0">
                <a:latin typeface="Consolas" panose="020B0609020204030204" pitchFamily="49" charset="0"/>
              </a:rPr>
              <a:t> + size must not be greater than the buffer size.</a:t>
            </a:r>
          </a:p>
          <a:p>
            <a:pPr lvl="2"/>
            <a:r>
              <a:rPr lang="en-US" b="0" dirty="0">
                <a:effectLst/>
                <a:latin typeface="Consolas" panose="020B0609020204030204" pitchFamily="49" charset="0"/>
              </a:rPr>
              <a:t>An example</a:t>
            </a:r>
          </a:p>
          <a:p>
            <a:pPr lvl="3"/>
            <a:r>
              <a:rPr lang="en-US" dirty="0">
                <a:latin typeface="Consolas" panose="020B0609020204030204" pitchFamily="49" charset="0"/>
              </a:rPr>
              <a:t>If buffer size is 32</a:t>
            </a:r>
          </a:p>
          <a:p>
            <a:pPr lvl="3"/>
            <a:r>
              <a:rPr lang="en-US" b="0" dirty="0">
                <a:effectLst/>
                <a:latin typeface="Consolas" panose="020B0609020204030204" pitchFamily="49" charset="0"/>
              </a:rPr>
              <a:t>And </a:t>
            </a:r>
            <a:r>
              <a:rPr lang="en-US" b="0" dirty="0" err="1">
                <a:effectLst/>
                <a:latin typeface="Consolas" panose="020B0609020204030204" pitchFamily="49" charset="0"/>
              </a:rPr>
              <a:t>source_off</a:t>
            </a:r>
            <a:r>
              <a:rPr lang="en-US" dirty="0" err="1">
                <a:latin typeface="Consolas" panose="020B0609020204030204" pitchFamily="49" charset="0"/>
              </a:rPr>
              <a:t>set</a:t>
            </a:r>
            <a:r>
              <a:rPr lang="en-US" dirty="0">
                <a:latin typeface="Consolas" panose="020B0609020204030204" pitchFamily="49" charset="0"/>
              </a:rPr>
              <a:t> is 0 and size is 32</a:t>
            </a:r>
          </a:p>
          <a:p>
            <a:pPr lvl="3"/>
            <a:r>
              <a:rPr lang="en-US" b="0" dirty="0">
                <a:effectLst/>
                <a:latin typeface="Consolas" panose="020B0609020204030204" pitchFamily="49" charset="0"/>
              </a:rPr>
              <a:t>Will result in the entire buffer be transferred.</a:t>
            </a:r>
            <a:endParaRPr lang="en-US" b="0" dirty="0">
              <a:solidFill>
                <a:srgbClr val="CCCCCC"/>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3550825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DBF4-DE1F-373C-A7E6-55AC37B6C0F8}"/>
              </a:ext>
            </a:extLst>
          </p:cNvPr>
          <p:cNvSpPr>
            <a:spLocks noGrp="1"/>
          </p:cNvSpPr>
          <p:nvPr>
            <p:ph type="title"/>
          </p:nvPr>
        </p:nvSpPr>
        <p:spPr/>
        <p:txBody>
          <a:bodyPr>
            <a:normAutofit/>
          </a:bodyPr>
          <a:lstStyle/>
          <a:p>
            <a:r>
              <a:rPr lang="en-US" dirty="0"/>
              <a:t>CFL Helper function </a:t>
            </a:r>
            <a:r>
              <a:rPr lang="en-US" dirty="0" err="1"/>
              <a:t>if_then_else_float_map</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7B0FA6E-5BC2-0724-5D19-3A97DC62636F}"/>
              </a:ext>
            </a:extLst>
          </p:cNvPr>
          <p:cNvSpPr>
            <a:spLocks noGrp="1"/>
          </p:cNvSpPr>
          <p:nvPr>
            <p:ph idx="1"/>
          </p:nvPr>
        </p:nvSpPr>
        <p:spPr/>
        <p:txBody>
          <a:bodyPr>
            <a:normAutofit fontScale="25000" lnSpcReduction="20000"/>
          </a:bodyPr>
          <a:lstStyle/>
          <a:p>
            <a:r>
              <a:rPr lang="en-US" sz="5600" b="0" dirty="0" err="1">
                <a:effectLst/>
                <a:latin typeface="Consolas" panose="020B0609020204030204" pitchFamily="49" charset="0"/>
              </a:rPr>
              <a:t>if_then_else_float_map</a:t>
            </a:r>
            <a:r>
              <a:rPr lang="en-US" sz="5600" b="0" dirty="0">
                <a:effectLst/>
                <a:latin typeface="Consolas" panose="020B0609020204030204" pitchFamily="49" charset="0"/>
              </a:rPr>
              <a:t>(</a:t>
            </a:r>
            <a:r>
              <a:rPr lang="en-US" sz="5600" b="0" dirty="0" err="1">
                <a:effectLst/>
                <a:latin typeface="Consolas" panose="020B0609020204030204" pitchFamily="49" charset="0"/>
              </a:rPr>
              <a:t>source_buffer,test_reg,then_one_shot,then_one_shot_data</a:t>
            </a:r>
            <a:r>
              <a:rPr lang="en-US" sz="5600" b="0" dirty="0">
                <a:effectLst/>
                <a:latin typeface="Consolas" panose="020B0609020204030204" pitchFamily="49" charset="0"/>
              </a:rPr>
              <a:t>, </a:t>
            </a:r>
            <a:r>
              <a:rPr lang="en-US" sz="5600" b="0" dirty="0" err="1">
                <a:effectLst/>
                <a:latin typeface="Consolas" panose="020B0609020204030204" pitchFamily="49" charset="0"/>
              </a:rPr>
              <a:t>else_one_shot,else_one_shot_data</a:t>
            </a:r>
            <a:r>
              <a:rPr lang="en-US" sz="5600" b="0" dirty="0">
                <a:effectLst/>
                <a:latin typeface="Consolas" panose="020B0609020204030204" pitchFamily="49" charset="0"/>
              </a:rPr>
              <a:t>)</a:t>
            </a:r>
          </a:p>
          <a:p>
            <a:r>
              <a:rPr lang="en-US" sz="5600" b="0" dirty="0">
                <a:effectLst/>
                <a:latin typeface="Consolas" panose="020B0609020204030204" pitchFamily="49" charset="0"/>
              </a:rPr>
              <a:t>The CFL helper function </a:t>
            </a:r>
            <a:r>
              <a:rPr lang="en-US" sz="5600" b="0" dirty="0" err="1">
                <a:effectLst/>
                <a:latin typeface="Consolas" panose="020B0609020204030204" pitchFamily="49" charset="0"/>
              </a:rPr>
              <a:t>if_then_else_float_map</a:t>
            </a:r>
            <a:r>
              <a:rPr lang="en-US" sz="5600" b="0" dirty="0">
                <a:effectLst/>
                <a:latin typeface="Consolas" panose="020B0609020204030204" pitchFamily="49" charset="0"/>
              </a:rPr>
              <a:t> allows, an action to be done based upon the value of a integer value in a integer array.  The prototype for the function is shown below:</a:t>
            </a:r>
          </a:p>
          <a:p>
            <a:pPr lvl="1"/>
            <a:r>
              <a:rPr lang="en-US" sz="4300" b="0" dirty="0" err="1">
                <a:effectLst/>
                <a:latin typeface="Consolas" panose="020B0609020204030204" pitchFamily="49" charset="0"/>
              </a:rPr>
              <a:t>if_then_else_</a:t>
            </a:r>
            <a:r>
              <a:rPr lang="en-US" sz="4300" dirty="0" err="1">
                <a:latin typeface="Consolas" panose="020B0609020204030204" pitchFamily="49" charset="0"/>
              </a:rPr>
              <a:t>float</a:t>
            </a:r>
            <a:r>
              <a:rPr lang="en-US" sz="4300" b="0" dirty="0" err="1">
                <a:effectLst/>
                <a:latin typeface="Consolas" panose="020B0609020204030204" pitchFamily="49" charset="0"/>
              </a:rPr>
              <a:t>_map</a:t>
            </a:r>
            <a:r>
              <a:rPr lang="en-US" sz="4300" b="0" dirty="0">
                <a:effectLst/>
                <a:latin typeface="Consolas" panose="020B0609020204030204" pitchFamily="49" charset="0"/>
              </a:rPr>
              <a:t>(</a:t>
            </a:r>
          </a:p>
          <a:p>
            <a:pPr lvl="2"/>
            <a:r>
              <a:rPr lang="en-US" sz="4300" b="0" dirty="0" err="1">
                <a:effectLst/>
                <a:latin typeface="Consolas" panose="020B0609020204030204" pitchFamily="49" charset="0"/>
              </a:rPr>
              <a:t>source_buffer</a:t>
            </a:r>
            <a:r>
              <a:rPr lang="en-US" sz="4300" b="0" dirty="0">
                <a:effectLst/>
                <a:latin typeface="Consolas" panose="020B0609020204030204" pitchFamily="49" charset="0"/>
              </a:rPr>
              <a:t>,  </a:t>
            </a:r>
          </a:p>
          <a:p>
            <a:pPr lvl="2"/>
            <a:r>
              <a:rPr lang="en-US" sz="4300" dirty="0" err="1">
                <a:latin typeface="Consolas" panose="020B0609020204030204" pitchFamily="49" charset="0"/>
              </a:rPr>
              <a:t>Value_index</a:t>
            </a:r>
            <a:endParaRPr lang="en-US" sz="4300" b="0" dirty="0">
              <a:effectLst/>
              <a:latin typeface="Consolas" panose="020B0609020204030204" pitchFamily="49" charset="0"/>
            </a:endParaRPr>
          </a:p>
          <a:p>
            <a:pPr lvl="2"/>
            <a:r>
              <a:rPr lang="en-US" sz="4300" b="0" dirty="0" err="1">
                <a:effectLst/>
                <a:latin typeface="Consolas" panose="020B0609020204030204" pitchFamily="49" charset="0"/>
              </a:rPr>
              <a:t>then_one_shot</a:t>
            </a:r>
            <a:r>
              <a:rPr lang="en-US" sz="4300" b="0" dirty="0">
                <a:effectLst/>
                <a:latin typeface="Consolas" panose="020B0609020204030204" pitchFamily="49" charset="0"/>
              </a:rPr>
              <a:t>,</a:t>
            </a:r>
          </a:p>
          <a:p>
            <a:pPr lvl="2"/>
            <a:r>
              <a:rPr lang="en-US" sz="4300" b="0" dirty="0" err="1">
                <a:effectLst/>
                <a:latin typeface="Consolas" panose="020B0609020204030204" pitchFamily="49" charset="0"/>
              </a:rPr>
              <a:t>then_one_shot_data</a:t>
            </a:r>
            <a:r>
              <a:rPr lang="en-US" sz="4300" b="0" dirty="0">
                <a:effectLst/>
                <a:latin typeface="Consolas" panose="020B0609020204030204" pitchFamily="49" charset="0"/>
              </a:rPr>
              <a:t>, </a:t>
            </a:r>
          </a:p>
          <a:p>
            <a:pPr lvl="2"/>
            <a:r>
              <a:rPr lang="en-US" sz="4300" b="0" dirty="0" err="1">
                <a:effectLst/>
                <a:latin typeface="Consolas" panose="020B0609020204030204" pitchFamily="49" charset="0"/>
              </a:rPr>
              <a:t>else_one_shot</a:t>
            </a:r>
            <a:r>
              <a:rPr lang="en-US" sz="4300" b="0" dirty="0">
                <a:effectLst/>
                <a:latin typeface="Consolas" panose="020B0609020204030204" pitchFamily="49" charset="0"/>
              </a:rPr>
              <a:t>,</a:t>
            </a:r>
          </a:p>
          <a:p>
            <a:pPr lvl="2"/>
            <a:r>
              <a:rPr lang="en-US" sz="4300" b="0" dirty="0" err="1">
                <a:effectLst/>
                <a:latin typeface="Consolas" panose="020B0609020204030204" pitchFamily="49" charset="0"/>
              </a:rPr>
              <a:t>else_one_shot_data</a:t>
            </a:r>
            <a:endParaRPr lang="en-US" sz="4300" b="0" dirty="0">
              <a:effectLst/>
              <a:latin typeface="Consolas" panose="020B0609020204030204" pitchFamily="49" charset="0"/>
            </a:endParaRPr>
          </a:p>
          <a:p>
            <a:pPr lvl="2"/>
            <a:r>
              <a:rPr lang="en-US" sz="4300" b="0" dirty="0">
                <a:effectLst/>
                <a:latin typeface="Consolas" panose="020B0609020204030204" pitchFamily="49" charset="0"/>
              </a:rPr>
              <a:t>)</a:t>
            </a:r>
          </a:p>
          <a:p>
            <a:r>
              <a:rPr lang="en-US" sz="5600" dirty="0"/>
              <a:t>The parameters are as follows:</a:t>
            </a:r>
          </a:p>
          <a:p>
            <a:pPr lvl="1"/>
            <a:r>
              <a:rPr lang="en-US" sz="4300" b="0" dirty="0" err="1">
                <a:effectLst/>
                <a:latin typeface="Consolas" panose="020B0609020204030204" pitchFamily="49" charset="0"/>
              </a:rPr>
              <a:t>source_buffer</a:t>
            </a:r>
            <a:r>
              <a:rPr lang="en-US" sz="4300" dirty="0">
                <a:latin typeface="Consolas" panose="020B0609020204030204" pitchFamily="49" charset="0"/>
              </a:rPr>
              <a:t> is the name of the float buffer the operation is to be done.  Note </a:t>
            </a:r>
            <a:r>
              <a:rPr lang="en-US" sz="4300" dirty="0" err="1">
                <a:latin typeface="Consolas" panose="020B0609020204030204" pitchFamily="49" charset="0"/>
              </a:rPr>
              <a:t>source_buffer</a:t>
            </a:r>
            <a:r>
              <a:rPr lang="en-US" sz="4300" dirty="0">
                <a:latin typeface="Consolas" panose="020B0609020204030204" pitchFamily="49" charset="0"/>
              </a:rPr>
              <a:t> must be defined before this operation</a:t>
            </a:r>
            <a:endParaRPr lang="en-US" sz="4300" b="0" dirty="0">
              <a:effectLst/>
              <a:latin typeface="Consolas" panose="020B0609020204030204" pitchFamily="49" charset="0"/>
            </a:endParaRPr>
          </a:p>
          <a:p>
            <a:pPr lvl="1"/>
            <a:r>
              <a:rPr lang="en-US" sz="4300" dirty="0" err="1">
                <a:latin typeface="Consolas" panose="020B0609020204030204" pitchFamily="49" charset="0"/>
              </a:rPr>
              <a:t>Value_index</a:t>
            </a:r>
            <a:r>
              <a:rPr lang="en-US" sz="4300" dirty="0">
                <a:latin typeface="Consolas" panose="020B0609020204030204" pitchFamily="49" charset="0"/>
              </a:rPr>
              <a:t> is the integer location for the Boolean test.  Note valid ranges for index values are from 0 to buffer_length-1</a:t>
            </a:r>
            <a:endParaRPr lang="en-US" sz="4300" b="0" dirty="0">
              <a:effectLst/>
              <a:latin typeface="Consolas" panose="020B0609020204030204" pitchFamily="49" charset="0"/>
            </a:endParaRPr>
          </a:p>
          <a:p>
            <a:pPr lvl="1"/>
            <a:r>
              <a:rPr lang="en-US" sz="4300" b="0" dirty="0" err="1">
                <a:effectLst/>
                <a:latin typeface="Consolas" panose="020B0609020204030204" pitchFamily="49" charset="0"/>
              </a:rPr>
              <a:t>then_one_shot</a:t>
            </a:r>
            <a:r>
              <a:rPr lang="en-US" sz="4300" dirty="0">
                <a:latin typeface="Consolas" panose="020B0609020204030204" pitchFamily="49" charset="0"/>
              </a:rPr>
              <a:t> – is a one-shot function which is executed if the test bit is true.</a:t>
            </a:r>
          </a:p>
          <a:p>
            <a:pPr lvl="2"/>
            <a:r>
              <a:rPr lang="en-US" sz="4300" b="0" dirty="0">
                <a:effectLst/>
                <a:latin typeface="Consolas" panose="020B0609020204030204" pitchFamily="49" charset="0"/>
              </a:rPr>
              <a:t>Note </a:t>
            </a:r>
            <a:r>
              <a:rPr lang="en-US" sz="4300" b="0" dirty="0" err="1">
                <a:effectLst/>
                <a:latin typeface="Consolas" panose="020B0609020204030204" pitchFamily="49" charset="0"/>
              </a:rPr>
              <a:t>then_one_shot_data</a:t>
            </a:r>
            <a:r>
              <a:rPr lang="en-US" sz="4300" dirty="0">
                <a:latin typeface="Consolas" panose="020B0609020204030204" pitchFamily="49" charset="0"/>
              </a:rPr>
              <a:t> is the supporting data for </a:t>
            </a:r>
            <a:r>
              <a:rPr lang="en-US" sz="4300" dirty="0" err="1">
                <a:latin typeface="Consolas" panose="020B0609020204030204" pitchFamily="49" charset="0"/>
              </a:rPr>
              <a:t>then_one_shot</a:t>
            </a:r>
            <a:r>
              <a:rPr lang="en-US" sz="4300" dirty="0">
                <a:latin typeface="Consolas" panose="020B0609020204030204" pitchFamily="49" charset="0"/>
              </a:rPr>
              <a:t> function.</a:t>
            </a:r>
          </a:p>
          <a:p>
            <a:pPr lvl="1"/>
            <a:r>
              <a:rPr lang="en-US" sz="4300" b="0" dirty="0" err="1">
                <a:effectLst/>
                <a:latin typeface="Consolas" panose="020B0609020204030204" pitchFamily="49" charset="0"/>
              </a:rPr>
              <a:t>else_one_shot</a:t>
            </a:r>
            <a:r>
              <a:rPr lang="en-US" sz="4300" dirty="0">
                <a:latin typeface="Consolas" panose="020B0609020204030204" pitchFamily="49" charset="0"/>
              </a:rPr>
              <a:t> – is a one-shot function which is executed if the test bit is false.</a:t>
            </a:r>
            <a:endParaRPr lang="en-US" sz="4300" b="0" dirty="0">
              <a:effectLst/>
              <a:latin typeface="Consolas" panose="020B0609020204030204" pitchFamily="49" charset="0"/>
            </a:endParaRPr>
          </a:p>
          <a:p>
            <a:pPr lvl="2"/>
            <a:r>
              <a:rPr lang="en-US" sz="4300" b="0" dirty="0">
                <a:effectLst/>
                <a:latin typeface="Consolas" panose="020B0609020204030204" pitchFamily="49" charset="0"/>
              </a:rPr>
              <a:t>Note </a:t>
            </a:r>
            <a:r>
              <a:rPr lang="en-US" sz="4300" b="0" dirty="0" err="1">
                <a:effectLst/>
                <a:latin typeface="Consolas" panose="020B0609020204030204" pitchFamily="49" charset="0"/>
              </a:rPr>
              <a:t>else_one_shot_data</a:t>
            </a:r>
            <a:r>
              <a:rPr lang="en-US" sz="4300" b="0" dirty="0">
                <a:effectLst/>
                <a:latin typeface="Consolas" panose="020B0609020204030204" pitchFamily="49" charset="0"/>
              </a:rPr>
              <a:t> is the supporting data for the </a:t>
            </a:r>
            <a:r>
              <a:rPr lang="en-US" sz="4300" b="0" dirty="0" err="1">
                <a:effectLst/>
                <a:latin typeface="Consolas" panose="020B0609020204030204" pitchFamily="49" charset="0"/>
              </a:rPr>
              <a:t>else_one_shot</a:t>
            </a:r>
            <a:r>
              <a:rPr lang="en-US" sz="4300" b="0" dirty="0">
                <a:effectLst/>
                <a:latin typeface="Consolas" panose="020B0609020204030204" pitchFamily="49" charset="0"/>
              </a:rPr>
              <a:t> function.</a:t>
            </a:r>
          </a:p>
          <a:p>
            <a:endParaRPr lang="en-US" dirty="0"/>
          </a:p>
        </p:txBody>
      </p:sp>
    </p:spTree>
    <p:extLst>
      <p:ext uri="{BB962C8B-B14F-4D97-AF65-F5344CB8AC3E}">
        <p14:creationId xmlns:p14="http://schemas.microsoft.com/office/powerpoint/2010/main" val="27933520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F50-097C-7CC6-F057-2107B2869E62}"/>
              </a:ext>
            </a:extLst>
          </p:cNvPr>
          <p:cNvSpPr>
            <a:spLocks noGrp="1"/>
          </p:cNvSpPr>
          <p:nvPr>
            <p:ph type="title"/>
          </p:nvPr>
        </p:nvSpPr>
        <p:spPr/>
        <p:txBody>
          <a:bodyPr/>
          <a:lstStyle/>
          <a:p>
            <a:r>
              <a:rPr lang="en-US" dirty="0"/>
              <a:t>32-Bit Float Expressions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F22E0BE-C7EE-67BE-6144-0D795C1CD1DA}"/>
              </a:ext>
            </a:extLst>
          </p:cNvPr>
          <p:cNvSpPr>
            <a:spLocks noGrp="1"/>
          </p:cNvSpPr>
          <p:nvPr>
            <p:ph idx="1"/>
          </p:nvPr>
        </p:nvSpPr>
        <p:spPr/>
        <p:txBody>
          <a:bodyPr>
            <a:normAutofit/>
          </a:bodyPr>
          <a:lstStyle/>
          <a:p>
            <a:r>
              <a:rPr lang="en-US" b="0" dirty="0">
                <a:effectLst/>
                <a:latin typeface="Consolas" panose="020B0609020204030204" pitchFamily="49" charset="0"/>
              </a:rPr>
              <a:t>Arithmetic and Logical operations on 32-bit floats are done by using s expressions.</a:t>
            </a:r>
            <a:endParaRPr lang="en-US" dirty="0"/>
          </a:p>
          <a:p>
            <a:r>
              <a:rPr lang="en-US" dirty="0"/>
              <a:t>S expression generation for 32-bits expressions can be divide up into four groups:</a:t>
            </a:r>
          </a:p>
          <a:p>
            <a:pPr lvl="1"/>
            <a:r>
              <a:rPr lang="en-US" dirty="0"/>
              <a:t>S expression generation involving a list of entries and are shown </a:t>
            </a:r>
            <a:r>
              <a:rPr lang="en-US" dirty="0">
                <a:hlinkClick r:id="rId4" action="ppaction://hlinksldjump"/>
              </a:rPr>
              <a:t>here</a:t>
            </a:r>
            <a:r>
              <a:rPr lang="en-US" dirty="0"/>
              <a:t>.</a:t>
            </a:r>
          </a:p>
          <a:p>
            <a:pPr lvl="1"/>
            <a:r>
              <a:rPr lang="en-US" dirty="0"/>
              <a:t>S expression generation involving two entries and are shown </a:t>
            </a:r>
            <a:r>
              <a:rPr lang="en-US" dirty="0">
                <a:hlinkClick r:id="rId5" action="ppaction://hlinksldjump"/>
              </a:rPr>
              <a:t>here</a:t>
            </a:r>
            <a:r>
              <a:rPr lang="en-US" dirty="0"/>
              <a:t>.</a:t>
            </a:r>
          </a:p>
          <a:p>
            <a:pPr lvl="1"/>
            <a:r>
              <a:rPr lang="en-US" dirty="0"/>
              <a:t>S expression generation involves one entry and are shown </a:t>
            </a:r>
            <a:r>
              <a:rPr lang="en-US" dirty="0">
                <a:hlinkClick r:id="rId6" action="ppaction://hlinksldjump"/>
              </a:rPr>
              <a:t>here</a:t>
            </a:r>
            <a:r>
              <a:rPr lang="en-US" dirty="0"/>
              <a:t>.</a:t>
            </a:r>
          </a:p>
          <a:p>
            <a:pPr lvl="1"/>
            <a:r>
              <a:rPr lang="en-US" dirty="0"/>
              <a:t>S expression generation involving no entries.  Currently the only s expression is:</a:t>
            </a:r>
          </a:p>
          <a:p>
            <a:pPr lvl="2"/>
            <a:r>
              <a:rPr lang="en-US" dirty="0" err="1"/>
              <a:t>float_pi</a:t>
            </a:r>
            <a:r>
              <a:rPr lang="en-US" dirty="0"/>
              <a:t>() which returns pi.</a:t>
            </a:r>
          </a:p>
          <a:p>
            <a:pPr marL="0" indent="0">
              <a:buNone/>
            </a:pPr>
            <a:endParaRPr lang="en-US" dirty="0"/>
          </a:p>
        </p:txBody>
      </p:sp>
    </p:spTree>
    <p:extLst>
      <p:ext uri="{BB962C8B-B14F-4D97-AF65-F5344CB8AC3E}">
        <p14:creationId xmlns:p14="http://schemas.microsoft.com/office/powerpoint/2010/main" val="11548321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679-FCB3-6911-999B-BFD7CD3DE1A1}"/>
              </a:ext>
            </a:extLst>
          </p:cNvPr>
          <p:cNvSpPr>
            <a:spLocks noGrp="1"/>
          </p:cNvSpPr>
          <p:nvPr>
            <p:ph type="title"/>
          </p:nvPr>
        </p:nvSpPr>
        <p:spPr/>
        <p:txBody>
          <a:bodyPr/>
          <a:lstStyle/>
          <a:p>
            <a:r>
              <a:rPr lang="en-US" dirty="0"/>
              <a:t>Valid values for entry values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35DC47-6D25-AD4D-3CBF-6BF56A40B3F9}"/>
              </a:ext>
            </a:extLst>
          </p:cNvPr>
          <p:cNvSpPr>
            <a:spLocks noGrp="1"/>
          </p:cNvSpPr>
          <p:nvPr>
            <p:ph idx="1"/>
          </p:nvPr>
        </p:nvSpPr>
        <p:spPr/>
        <p:txBody>
          <a:bodyPr>
            <a:normAutofit fontScale="85000" lnSpcReduction="10000"/>
          </a:bodyPr>
          <a:lstStyle/>
          <a:p>
            <a:r>
              <a:rPr lang="en-US" b="0" dirty="0">
                <a:effectLst/>
                <a:latin typeface="Consolas" panose="020B0609020204030204" pitchFamily="49" charset="0"/>
              </a:rPr>
              <a:t>The individual values have three forms:</a:t>
            </a:r>
          </a:p>
          <a:p>
            <a:pPr lvl="1"/>
            <a:r>
              <a:rPr lang="en-US" dirty="0">
                <a:latin typeface="Consolas" panose="020B0609020204030204" pitchFamily="49" charset="0"/>
              </a:rPr>
              <a:t>A literal floating-point value.</a:t>
            </a:r>
          </a:p>
          <a:p>
            <a:pPr lvl="1"/>
            <a:r>
              <a:rPr lang="en-US" b="0" dirty="0">
                <a:effectLst/>
                <a:latin typeface="Consolas" panose="020B0609020204030204" pitchFamily="49" charset="0"/>
              </a:rPr>
              <a:t>A position in the float </a:t>
            </a:r>
            <a:r>
              <a:rPr lang="en-US" dirty="0">
                <a:latin typeface="Consolas" panose="020B0609020204030204" pitchFamily="49" charset="0"/>
              </a:rPr>
              <a:t>array as described below.</a:t>
            </a:r>
          </a:p>
          <a:p>
            <a:pPr lvl="1"/>
            <a:r>
              <a:rPr lang="en-US" b="0" dirty="0">
                <a:effectLst/>
                <a:latin typeface="Consolas" panose="020B0609020204030204" pitchFamily="49" charset="0"/>
              </a:rPr>
              <a:t>Another s expression of functions that are listed in previous slides.</a:t>
            </a:r>
          </a:p>
          <a:p>
            <a:pPr lvl="2"/>
            <a:r>
              <a:rPr lang="en-US" dirty="0">
                <a:latin typeface="Consolas" panose="020B0609020204030204" pitchFamily="49" charset="0"/>
              </a:rPr>
              <a:t>Note s expressions always return a floating-point value</a:t>
            </a:r>
          </a:p>
          <a:p>
            <a:pPr lvl="2"/>
            <a:r>
              <a:rPr lang="en-US" b="0" dirty="0">
                <a:effectLst/>
                <a:latin typeface="Consolas" panose="020B0609020204030204" pitchFamily="49" charset="0"/>
              </a:rPr>
              <a:t>A false value is represented by zero</a:t>
            </a:r>
          </a:p>
          <a:p>
            <a:pPr lvl="2"/>
            <a:r>
              <a:rPr lang="en-US" b="0" dirty="0">
                <a:effectLst/>
                <a:latin typeface="Consolas" panose="020B0609020204030204" pitchFamily="49" charset="0"/>
              </a:rPr>
              <a:t>A true Boolean value is represented by any value not equal to 0</a:t>
            </a:r>
            <a:endParaRPr lang="en-US" dirty="0"/>
          </a:p>
          <a:p>
            <a:r>
              <a:rPr lang="en-US" dirty="0"/>
              <a:t>The buffer position has the following format.</a:t>
            </a:r>
          </a:p>
          <a:p>
            <a:pPr lvl="1"/>
            <a:r>
              <a:rPr lang="en-US" dirty="0"/>
              <a:t>@xxx where xxx is a number</a:t>
            </a:r>
          </a:p>
          <a:p>
            <a:pPr lvl="1"/>
            <a:r>
              <a:rPr lang="en-US" dirty="0"/>
              <a:t>The first letter of a buffer position is ‘@’</a:t>
            </a:r>
          </a:p>
          <a:p>
            <a:pPr lvl="1"/>
            <a:r>
              <a:rPr lang="en-US" dirty="0"/>
              <a:t>The rest of the letters are a number.</a:t>
            </a:r>
          </a:p>
          <a:p>
            <a:pPr lvl="1"/>
            <a:r>
              <a:rPr lang="en-US" dirty="0"/>
              <a:t>The number must be greater than zero</a:t>
            </a:r>
          </a:p>
          <a:p>
            <a:pPr lvl="1"/>
            <a:r>
              <a:rPr lang="en-US" dirty="0"/>
              <a:t>The number must be less than the buffer length of the buffer that the operator is applied to.</a:t>
            </a:r>
            <a:endParaRPr lang="en-US" b="0" dirty="0">
              <a:effectLst/>
              <a:latin typeface="Consolas" panose="020B0609020204030204" pitchFamily="49" charset="0"/>
            </a:endParaRPr>
          </a:p>
          <a:p>
            <a:pPr lvl="1"/>
            <a:endParaRPr lang="en-US" dirty="0"/>
          </a:p>
          <a:p>
            <a:pPr lvl="1"/>
            <a:endParaRPr lang="en-US" dirty="0"/>
          </a:p>
        </p:txBody>
      </p:sp>
    </p:spTree>
    <p:extLst>
      <p:ext uri="{BB962C8B-B14F-4D97-AF65-F5344CB8AC3E}">
        <p14:creationId xmlns:p14="http://schemas.microsoft.com/office/powerpoint/2010/main" val="15832002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1E32-5C81-E7E4-2285-A3FFB81DDE41}"/>
              </a:ext>
            </a:extLst>
          </p:cNvPr>
          <p:cNvSpPr>
            <a:spLocks noGrp="1"/>
          </p:cNvSpPr>
          <p:nvPr>
            <p:ph type="title"/>
          </p:nvPr>
        </p:nvSpPr>
        <p:spPr/>
        <p:txBody>
          <a:bodyPr>
            <a:normAutofit fontScale="90000"/>
          </a:bodyPr>
          <a:lstStyle/>
          <a:p>
            <a:r>
              <a:rPr lang="en-US" dirty="0"/>
              <a:t>S Floating Point Expressions with List arguments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B8C50F2-2230-3380-DDC7-969189BA0CDF}"/>
              </a:ext>
            </a:extLst>
          </p:cNvPr>
          <p:cNvSpPr>
            <a:spLocks noGrp="1"/>
          </p:cNvSpPr>
          <p:nvPr>
            <p:ph idx="1"/>
          </p:nvPr>
        </p:nvSpPr>
        <p:spPr/>
        <p:txBody>
          <a:bodyPr/>
          <a:lstStyle/>
          <a:p>
            <a:r>
              <a:rPr lang="en-US" dirty="0"/>
              <a:t>Currently there are two functions that build s expressions with a list of parameters.</a:t>
            </a:r>
          </a:p>
          <a:p>
            <a:pPr lvl="1"/>
            <a:r>
              <a:rPr lang="en-US" dirty="0" err="1"/>
              <a:t>float_mul</a:t>
            </a:r>
            <a:r>
              <a:rPr lang="en-US" dirty="0"/>
              <a:t>(list)  -- this function multiplies a list of entries and returns the result of the multiply</a:t>
            </a:r>
          </a:p>
          <a:p>
            <a:pPr lvl="1"/>
            <a:r>
              <a:rPr lang="en-US" dirty="0" err="1"/>
              <a:t>float_add</a:t>
            </a:r>
            <a:r>
              <a:rPr lang="en-US" dirty="0"/>
              <a:t>(list)  -- this function adds a list of entries and returns the result of the addition</a:t>
            </a:r>
          </a:p>
          <a:p>
            <a:pPr lvl="1"/>
            <a:endParaRPr lang="en-US" dirty="0"/>
          </a:p>
        </p:txBody>
      </p:sp>
    </p:spTree>
    <p:extLst>
      <p:ext uri="{BB962C8B-B14F-4D97-AF65-F5344CB8AC3E}">
        <p14:creationId xmlns:p14="http://schemas.microsoft.com/office/powerpoint/2010/main" val="39875255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3F76-1826-1AFC-F475-D68473805C84}"/>
              </a:ext>
            </a:extLst>
          </p:cNvPr>
          <p:cNvSpPr>
            <a:spLocks noGrp="1"/>
          </p:cNvSpPr>
          <p:nvPr>
            <p:ph type="title"/>
          </p:nvPr>
        </p:nvSpPr>
        <p:spPr/>
        <p:txBody>
          <a:bodyPr>
            <a:normAutofit fontScale="90000"/>
          </a:bodyPr>
          <a:lstStyle/>
          <a:p>
            <a:r>
              <a:rPr lang="en-US" dirty="0"/>
              <a:t>S Floating Point Expressions With Two Parameters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47CE27DE-6079-B81C-B2AC-C76EA6B268DD}"/>
              </a:ext>
            </a:extLst>
          </p:cNvPr>
          <p:cNvSpPr>
            <a:spLocks noGrp="1"/>
          </p:cNvSpPr>
          <p:nvPr>
            <p:ph idx="1"/>
          </p:nvPr>
        </p:nvSpPr>
        <p:spPr/>
        <p:txBody>
          <a:bodyPr>
            <a:normAutofit/>
          </a:bodyPr>
          <a:lstStyle/>
          <a:p>
            <a:r>
              <a:rPr lang="en-US" dirty="0"/>
              <a:t>Currently there are four functions that build s expressions with two parameters.</a:t>
            </a:r>
          </a:p>
          <a:p>
            <a:pPr lvl="1"/>
            <a:r>
              <a:rPr lang="en-US" dirty="0" err="1"/>
              <a:t>float_div</a:t>
            </a:r>
            <a:r>
              <a:rPr lang="en-US" dirty="0"/>
              <a:t>(</a:t>
            </a:r>
            <a:r>
              <a:rPr lang="en-US" dirty="0" err="1"/>
              <a:t>a,b</a:t>
            </a:r>
            <a:r>
              <a:rPr lang="en-US" dirty="0"/>
              <a:t>)  -- this function returns the result of a/b</a:t>
            </a:r>
          </a:p>
          <a:p>
            <a:pPr lvl="1"/>
            <a:r>
              <a:rPr lang="en-US" dirty="0" err="1"/>
              <a:t>float_sub</a:t>
            </a:r>
            <a:r>
              <a:rPr lang="en-US" dirty="0"/>
              <a:t>(</a:t>
            </a:r>
            <a:r>
              <a:rPr lang="en-US" dirty="0" err="1"/>
              <a:t>a,b</a:t>
            </a:r>
            <a:r>
              <a:rPr lang="en-US" dirty="0"/>
              <a:t>) – this function returns the result of a-b</a:t>
            </a:r>
          </a:p>
          <a:p>
            <a:pPr lvl="1"/>
            <a:r>
              <a:rPr lang="en-US" dirty="0" err="1"/>
              <a:t>float_mod</a:t>
            </a:r>
            <a:r>
              <a:rPr lang="en-US" dirty="0"/>
              <a:t>(</a:t>
            </a:r>
            <a:r>
              <a:rPr lang="en-US" dirty="0" err="1"/>
              <a:t>a,b</a:t>
            </a:r>
            <a:r>
              <a:rPr lang="en-US" dirty="0"/>
              <a:t>) – this function returns the floating-point result of a mod b</a:t>
            </a:r>
          </a:p>
          <a:p>
            <a:pPr lvl="1"/>
            <a:r>
              <a:rPr lang="en-US" dirty="0" err="1"/>
              <a:t>float_pow</a:t>
            </a:r>
            <a:r>
              <a:rPr lang="en-US" dirty="0"/>
              <a:t>(</a:t>
            </a:r>
            <a:r>
              <a:rPr lang="en-US" dirty="0" err="1"/>
              <a:t>a,b</a:t>
            </a:r>
            <a:r>
              <a:rPr lang="en-US" dirty="0"/>
              <a:t>) – this function returns the result of </a:t>
            </a:r>
            <a:r>
              <a:rPr lang="en-US" dirty="0" err="1"/>
              <a:t>a^b</a:t>
            </a:r>
            <a:r>
              <a:rPr lang="en-US" dirty="0"/>
              <a:t> or a to the power b.</a:t>
            </a:r>
          </a:p>
          <a:p>
            <a:pPr marL="0" indent="0">
              <a:buNone/>
            </a:pPr>
            <a:endParaRPr lang="en-US" dirty="0"/>
          </a:p>
        </p:txBody>
      </p:sp>
    </p:spTree>
    <p:extLst>
      <p:ext uri="{BB962C8B-B14F-4D97-AF65-F5344CB8AC3E}">
        <p14:creationId xmlns:p14="http://schemas.microsoft.com/office/powerpoint/2010/main" val="368635303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F862-0BD1-F5F7-89F8-905158796063}"/>
              </a:ext>
            </a:extLst>
          </p:cNvPr>
          <p:cNvSpPr>
            <a:spLocks noGrp="1"/>
          </p:cNvSpPr>
          <p:nvPr>
            <p:ph type="title"/>
          </p:nvPr>
        </p:nvSpPr>
        <p:spPr/>
        <p:txBody>
          <a:bodyPr>
            <a:normAutofit fontScale="90000"/>
          </a:bodyPr>
          <a:lstStyle/>
          <a:p>
            <a:r>
              <a:rPr lang="en-US" dirty="0"/>
              <a:t>S Floating Point Expression With One Parameter</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192C8FB-CBB5-DB37-862F-11BA3C930986}"/>
              </a:ext>
            </a:extLst>
          </p:cNvPr>
          <p:cNvSpPr>
            <a:spLocks noGrp="1"/>
          </p:cNvSpPr>
          <p:nvPr>
            <p:ph idx="1"/>
          </p:nvPr>
        </p:nvSpPr>
        <p:spPr/>
        <p:txBody>
          <a:bodyPr/>
          <a:lstStyle/>
          <a:p>
            <a:r>
              <a:rPr lang="en-US" dirty="0"/>
              <a:t>The one parameter s expressions can be divided up into the following groups:</a:t>
            </a:r>
          </a:p>
          <a:p>
            <a:pPr lvl="1"/>
            <a:r>
              <a:rPr lang="en-US" dirty="0"/>
              <a:t>Trig metric function are shown </a:t>
            </a:r>
            <a:r>
              <a:rPr lang="en-US" dirty="0">
                <a:hlinkClick r:id="rId3" action="ppaction://hlinksldjump"/>
              </a:rPr>
              <a:t>here.</a:t>
            </a:r>
            <a:endParaRPr lang="en-US" dirty="0"/>
          </a:p>
          <a:p>
            <a:pPr lvl="1"/>
            <a:r>
              <a:rPr lang="en-US" dirty="0">
                <a:solidFill>
                  <a:srgbClr val="0F1419"/>
                </a:solidFill>
                <a:latin typeface="TwitterChirp"/>
              </a:rPr>
              <a:t>Hyperbolic trig functions are shown </a:t>
            </a:r>
            <a:r>
              <a:rPr lang="en-US" dirty="0">
                <a:solidFill>
                  <a:srgbClr val="0F1419"/>
                </a:solidFill>
                <a:latin typeface="TwitterChirp"/>
                <a:hlinkClick r:id="rId4" action="ppaction://hlinksldjump"/>
              </a:rPr>
              <a:t>here</a:t>
            </a:r>
            <a:r>
              <a:rPr lang="en-US" dirty="0">
                <a:solidFill>
                  <a:srgbClr val="0F1419"/>
                </a:solidFill>
                <a:latin typeface="TwitterChirp"/>
              </a:rPr>
              <a:t>.</a:t>
            </a:r>
          </a:p>
          <a:p>
            <a:pPr lvl="1"/>
            <a:r>
              <a:rPr lang="en-US" dirty="0">
                <a:solidFill>
                  <a:srgbClr val="0F1419"/>
                </a:solidFill>
                <a:latin typeface="TwitterChirp"/>
              </a:rPr>
              <a:t>Log and exp functions are shown </a:t>
            </a:r>
            <a:r>
              <a:rPr lang="en-US" dirty="0">
                <a:solidFill>
                  <a:srgbClr val="0F1419"/>
                </a:solidFill>
                <a:latin typeface="TwitterChirp"/>
                <a:hlinkClick r:id="rId5" action="ppaction://hlinksldjump"/>
              </a:rPr>
              <a:t>here</a:t>
            </a:r>
            <a:r>
              <a:rPr lang="en-US" dirty="0">
                <a:solidFill>
                  <a:srgbClr val="0F1419"/>
                </a:solidFill>
                <a:latin typeface="TwitterChirp"/>
              </a:rPr>
              <a:t>.</a:t>
            </a:r>
          </a:p>
          <a:p>
            <a:pPr lvl="1"/>
            <a:r>
              <a:rPr lang="en-US" dirty="0">
                <a:solidFill>
                  <a:srgbClr val="0F1419"/>
                </a:solidFill>
                <a:latin typeface="TwitterChirp"/>
              </a:rPr>
              <a:t>Miscellaneous functions are shown </a:t>
            </a:r>
            <a:r>
              <a:rPr lang="en-US" dirty="0">
                <a:solidFill>
                  <a:srgbClr val="0F1419"/>
                </a:solidFill>
                <a:latin typeface="TwitterChirp"/>
                <a:hlinkClick r:id="rId6" action="ppaction://hlinksldjump"/>
              </a:rPr>
              <a:t>here</a:t>
            </a:r>
            <a:r>
              <a:rPr lang="en-US" dirty="0">
                <a:solidFill>
                  <a:srgbClr val="0F1419"/>
                </a:solidFill>
                <a:latin typeface="TwitterChirp"/>
              </a:rPr>
              <a:t>.</a:t>
            </a:r>
            <a:endParaRPr lang="en-US" dirty="0"/>
          </a:p>
        </p:txBody>
      </p:sp>
    </p:spTree>
    <p:extLst>
      <p:ext uri="{BB962C8B-B14F-4D97-AF65-F5344CB8AC3E}">
        <p14:creationId xmlns:p14="http://schemas.microsoft.com/office/powerpoint/2010/main" val="127734791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B117-8C9A-EA2E-2A9D-2112E0980C77}"/>
              </a:ext>
            </a:extLst>
          </p:cNvPr>
          <p:cNvSpPr>
            <a:spLocks noGrp="1"/>
          </p:cNvSpPr>
          <p:nvPr>
            <p:ph type="title"/>
          </p:nvPr>
        </p:nvSpPr>
        <p:spPr/>
        <p:txBody>
          <a:bodyPr/>
          <a:lstStyle/>
          <a:p>
            <a:r>
              <a:rPr lang="en-US" dirty="0"/>
              <a:t>Trig Metric S Expressions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F245415-3BB2-75B9-8514-4DDFB7B8CFC8}"/>
              </a:ext>
            </a:extLst>
          </p:cNvPr>
          <p:cNvSpPr>
            <a:spLocks noGrp="1"/>
          </p:cNvSpPr>
          <p:nvPr>
            <p:ph idx="1"/>
          </p:nvPr>
        </p:nvSpPr>
        <p:spPr/>
        <p:txBody>
          <a:bodyPr>
            <a:normAutofit fontScale="85000" lnSpcReduction="20000"/>
          </a:bodyPr>
          <a:lstStyle/>
          <a:p>
            <a:r>
              <a:rPr lang="en-US" dirty="0"/>
              <a:t>The trig metric functions are shown here.  The input is radians expressed in floating point numbers.</a:t>
            </a:r>
          </a:p>
          <a:p>
            <a:pPr lvl="1"/>
            <a:r>
              <a:rPr lang="en-US" dirty="0" err="1"/>
              <a:t>float_sin</a:t>
            </a:r>
            <a:r>
              <a:rPr lang="en-US" dirty="0"/>
              <a:t>(a)  </a:t>
            </a:r>
          </a:p>
          <a:p>
            <a:pPr lvl="1"/>
            <a:r>
              <a:rPr lang="en-US" dirty="0" err="1"/>
              <a:t>float_cos</a:t>
            </a:r>
            <a:r>
              <a:rPr lang="en-US" dirty="0"/>
              <a:t>(a)</a:t>
            </a:r>
          </a:p>
          <a:p>
            <a:pPr lvl="1"/>
            <a:r>
              <a:rPr lang="en-US" dirty="0" err="1"/>
              <a:t>float_tan</a:t>
            </a:r>
            <a:r>
              <a:rPr lang="en-US" dirty="0"/>
              <a:t>(a)</a:t>
            </a:r>
          </a:p>
          <a:p>
            <a:r>
              <a:rPr lang="en-US" dirty="0"/>
              <a:t>The inverse trig metric functions are shown here.  The output of these functions will produce degrees in radians.</a:t>
            </a:r>
          </a:p>
          <a:p>
            <a:pPr lvl="1"/>
            <a:r>
              <a:rPr lang="en-US" dirty="0" err="1"/>
              <a:t>float_asin</a:t>
            </a:r>
            <a:r>
              <a:rPr lang="en-US" dirty="0"/>
              <a:t>(a)</a:t>
            </a:r>
          </a:p>
          <a:p>
            <a:pPr lvl="1"/>
            <a:r>
              <a:rPr lang="en-US" dirty="0" err="1"/>
              <a:t>float_acos</a:t>
            </a:r>
            <a:r>
              <a:rPr lang="en-US" dirty="0"/>
              <a:t>(a) </a:t>
            </a:r>
          </a:p>
          <a:p>
            <a:pPr lvl="1"/>
            <a:r>
              <a:rPr lang="en-US" dirty="0" err="1"/>
              <a:t>float_atan</a:t>
            </a:r>
            <a:r>
              <a:rPr lang="en-US" dirty="0"/>
              <a:t>(a)</a:t>
            </a:r>
          </a:p>
          <a:p>
            <a:r>
              <a:rPr lang="en-US" dirty="0"/>
              <a:t>The following two functions are utility functions to convert degree to radian and radians to degrees:</a:t>
            </a:r>
          </a:p>
          <a:p>
            <a:pPr lvl="1"/>
            <a:r>
              <a:rPr lang="en-US" dirty="0" err="1"/>
              <a:t>float_radian</a:t>
            </a:r>
            <a:r>
              <a:rPr lang="en-US" dirty="0"/>
              <a:t>(a)  -- takes degrees and generates radians</a:t>
            </a:r>
          </a:p>
          <a:p>
            <a:pPr lvl="1"/>
            <a:r>
              <a:rPr lang="en-US" dirty="0" err="1"/>
              <a:t>float_deg</a:t>
            </a:r>
            <a:r>
              <a:rPr lang="en-US" dirty="0"/>
              <a:t>(a) – takes radians and generates degrees</a:t>
            </a:r>
          </a:p>
          <a:p>
            <a:endParaRPr lang="en-US" dirty="0"/>
          </a:p>
        </p:txBody>
      </p:sp>
    </p:spTree>
    <p:extLst>
      <p:ext uri="{BB962C8B-B14F-4D97-AF65-F5344CB8AC3E}">
        <p14:creationId xmlns:p14="http://schemas.microsoft.com/office/powerpoint/2010/main" val="2251128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0E52-7630-EA74-A23B-FB539946676B}"/>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  </a:t>
            </a:r>
            <a:r>
              <a:rPr lang="en-US" sz="3200" dirty="0">
                <a:hlinkClick r:id="rId3" action="ppaction://hlinksldjump"/>
              </a:rPr>
              <a:t>&lt;forward&gt;</a:t>
            </a:r>
            <a:endParaRPr lang="en-US" sz="3200" dirty="0"/>
          </a:p>
        </p:txBody>
      </p:sp>
      <p:sp>
        <p:nvSpPr>
          <p:cNvPr id="3" name="Content Placeholder 2">
            <a:extLst>
              <a:ext uri="{FF2B5EF4-FFF2-40B4-BE49-F238E27FC236}">
                <a16:creationId xmlns:a16="http://schemas.microsoft.com/office/drawing/2014/main" id="{B0FA8815-1326-D05C-0D59-10A04FA51B0F}"/>
              </a:ext>
            </a:extLst>
          </p:cNvPr>
          <p:cNvSpPr>
            <a:spLocks noGrp="1"/>
          </p:cNvSpPr>
          <p:nvPr>
            <p:ph idx="1"/>
          </p:nvPr>
        </p:nvSpPr>
        <p:spPr>
          <a:xfrm>
            <a:off x="838200" y="1825625"/>
            <a:ext cx="10515600" cy="917575"/>
          </a:xfrm>
        </p:spPr>
        <p:txBody>
          <a:bodyPr>
            <a:normAutofit fontScale="77500" lnSpcReduction="20000"/>
          </a:bodyPr>
          <a:lstStyle/>
          <a:p>
            <a:r>
              <a:rPr lang="en-US" dirty="0"/>
              <a:t>The second mechanism is to dedicate whole sequences to a state. </a:t>
            </a:r>
          </a:p>
          <a:p>
            <a:r>
              <a:rPr lang="en-US" dirty="0"/>
              <a:t>Changing states means enabling a sequence and then disabling the rest of the sequences</a:t>
            </a:r>
          </a:p>
        </p:txBody>
      </p:sp>
      <p:sp>
        <p:nvSpPr>
          <p:cNvPr id="4" name="TextBox 3">
            <a:extLst>
              <a:ext uri="{FF2B5EF4-FFF2-40B4-BE49-F238E27FC236}">
                <a16:creationId xmlns:a16="http://schemas.microsoft.com/office/drawing/2014/main" id="{2F7ED3EF-4F44-24C5-E6D5-02C165B955B1}"/>
              </a:ext>
            </a:extLst>
          </p:cNvPr>
          <p:cNvSpPr txBox="1"/>
          <p:nvPr/>
        </p:nvSpPr>
        <p:spPr>
          <a:xfrm>
            <a:off x="1098861" y="3428532"/>
            <a:ext cx="1275349" cy="369332"/>
          </a:xfrm>
          <a:prstGeom prst="rect">
            <a:avLst/>
          </a:prstGeom>
          <a:noFill/>
          <a:ln>
            <a:solidFill>
              <a:schemeClr val="tx1"/>
            </a:solidFill>
          </a:ln>
        </p:spPr>
        <p:txBody>
          <a:bodyPr wrap="square" rtlCol="0">
            <a:spAutoFit/>
          </a:bodyPr>
          <a:lstStyle/>
          <a:p>
            <a:r>
              <a:rPr lang="en-US" dirty="0"/>
              <a:t>Step 1</a:t>
            </a:r>
          </a:p>
        </p:txBody>
      </p:sp>
      <p:sp>
        <p:nvSpPr>
          <p:cNvPr id="5" name="TextBox 4">
            <a:extLst>
              <a:ext uri="{FF2B5EF4-FFF2-40B4-BE49-F238E27FC236}">
                <a16:creationId xmlns:a16="http://schemas.microsoft.com/office/drawing/2014/main" id="{7BA59E7A-F880-91E1-2022-E6205F02DE0E}"/>
              </a:ext>
            </a:extLst>
          </p:cNvPr>
          <p:cNvSpPr txBox="1"/>
          <p:nvPr/>
        </p:nvSpPr>
        <p:spPr>
          <a:xfrm>
            <a:off x="8856837" y="3467145"/>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6" name="TextBox 5">
            <a:extLst>
              <a:ext uri="{FF2B5EF4-FFF2-40B4-BE49-F238E27FC236}">
                <a16:creationId xmlns:a16="http://schemas.microsoft.com/office/drawing/2014/main" id="{E0D901B8-C6F8-7CB5-2A83-725AA953BC7A}"/>
              </a:ext>
            </a:extLst>
          </p:cNvPr>
          <p:cNvSpPr txBox="1"/>
          <p:nvPr/>
        </p:nvSpPr>
        <p:spPr>
          <a:xfrm>
            <a:off x="7176431" y="3467145"/>
            <a:ext cx="1275349" cy="369332"/>
          </a:xfrm>
          <a:prstGeom prst="rect">
            <a:avLst/>
          </a:prstGeom>
          <a:noFill/>
          <a:ln>
            <a:solidFill>
              <a:schemeClr val="tx1"/>
            </a:solidFill>
          </a:ln>
        </p:spPr>
        <p:txBody>
          <a:bodyPr wrap="square" rtlCol="0">
            <a:spAutoFit/>
          </a:bodyPr>
          <a:lstStyle/>
          <a:p>
            <a:r>
              <a:rPr lang="en-US" dirty="0"/>
              <a:t>Step 5</a:t>
            </a:r>
          </a:p>
        </p:txBody>
      </p:sp>
      <p:sp>
        <p:nvSpPr>
          <p:cNvPr id="7" name="TextBox 6">
            <a:extLst>
              <a:ext uri="{FF2B5EF4-FFF2-40B4-BE49-F238E27FC236}">
                <a16:creationId xmlns:a16="http://schemas.microsoft.com/office/drawing/2014/main" id="{09B8F8EB-B2BA-54CD-C8F2-872C37989568}"/>
              </a:ext>
            </a:extLst>
          </p:cNvPr>
          <p:cNvSpPr txBox="1"/>
          <p:nvPr/>
        </p:nvSpPr>
        <p:spPr>
          <a:xfrm>
            <a:off x="2642119" y="3429000"/>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8" name="TextBox 7">
            <a:extLst>
              <a:ext uri="{FF2B5EF4-FFF2-40B4-BE49-F238E27FC236}">
                <a16:creationId xmlns:a16="http://schemas.microsoft.com/office/drawing/2014/main" id="{27D9C74A-8996-872C-5212-BF20A60C9361}"/>
              </a:ext>
            </a:extLst>
          </p:cNvPr>
          <p:cNvSpPr txBox="1"/>
          <p:nvPr/>
        </p:nvSpPr>
        <p:spPr>
          <a:xfrm>
            <a:off x="4185377" y="3428532"/>
            <a:ext cx="1275349" cy="369332"/>
          </a:xfrm>
          <a:prstGeom prst="rect">
            <a:avLst/>
          </a:prstGeom>
          <a:noFill/>
          <a:ln>
            <a:solidFill>
              <a:schemeClr val="tx1"/>
            </a:solidFill>
          </a:ln>
        </p:spPr>
        <p:txBody>
          <a:bodyPr wrap="square" rtlCol="0">
            <a:spAutoFit/>
          </a:bodyPr>
          <a:lstStyle/>
          <a:p>
            <a:r>
              <a:rPr lang="en-US" dirty="0"/>
              <a:t>Step 3</a:t>
            </a:r>
          </a:p>
        </p:txBody>
      </p:sp>
      <p:sp>
        <p:nvSpPr>
          <p:cNvPr id="9" name="TextBox 8">
            <a:extLst>
              <a:ext uri="{FF2B5EF4-FFF2-40B4-BE49-F238E27FC236}">
                <a16:creationId xmlns:a16="http://schemas.microsoft.com/office/drawing/2014/main" id="{42F8B94A-FE28-755B-5018-6B9132BAE4A2}"/>
              </a:ext>
            </a:extLst>
          </p:cNvPr>
          <p:cNvSpPr txBox="1"/>
          <p:nvPr/>
        </p:nvSpPr>
        <p:spPr>
          <a:xfrm>
            <a:off x="5611528" y="3451459"/>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10" name="Straight Arrow Connector 9">
            <a:extLst>
              <a:ext uri="{FF2B5EF4-FFF2-40B4-BE49-F238E27FC236}">
                <a16:creationId xmlns:a16="http://schemas.microsoft.com/office/drawing/2014/main" id="{0183A5A6-1425-C501-1E4A-716C9AE5B25A}"/>
              </a:ext>
            </a:extLst>
          </p:cNvPr>
          <p:cNvCxnSpPr>
            <a:stCxn id="4" idx="3"/>
            <a:endCxn id="7" idx="1"/>
          </p:cNvCxnSpPr>
          <p:nvPr/>
        </p:nvCxnSpPr>
        <p:spPr>
          <a:xfrm>
            <a:off x="2374210" y="3613198"/>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B2EAC9B-04A6-5B92-88DC-2C95B732C727}"/>
              </a:ext>
            </a:extLst>
          </p:cNvPr>
          <p:cNvCxnSpPr>
            <a:cxnSpLocks/>
            <a:stCxn id="7" idx="3"/>
            <a:endCxn id="8" idx="1"/>
          </p:cNvCxnSpPr>
          <p:nvPr/>
        </p:nvCxnSpPr>
        <p:spPr>
          <a:xfrm>
            <a:off x="3917468" y="3613666"/>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19AD2F9-7B20-F1B5-0F9D-41B86CBAC049}"/>
              </a:ext>
            </a:extLst>
          </p:cNvPr>
          <p:cNvCxnSpPr>
            <a:cxnSpLocks/>
            <a:stCxn id="8" idx="3"/>
            <a:endCxn id="9" idx="1"/>
          </p:cNvCxnSpPr>
          <p:nvPr/>
        </p:nvCxnSpPr>
        <p:spPr>
          <a:xfrm>
            <a:off x="5460726" y="3624661"/>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8C0BFC-E808-E311-FCF1-BC81A2F84BE6}"/>
              </a:ext>
            </a:extLst>
          </p:cNvPr>
          <p:cNvCxnSpPr>
            <a:stCxn id="9" idx="3"/>
            <a:endCxn id="6" idx="1"/>
          </p:cNvCxnSpPr>
          <p:nvPr/>
        </p:nvCxnSpPr>
        <p:spPr>
          <a:xfrm>
            <a:off x="6886877" y="3636125"/>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9C42C3-A90E-A1BD-E2D6-22062BCA09A2}"/>
              </a:ext>
            </a:extLst>
          </p:cNvPr>
          <p:cNvCxnSpPr>
            <a:stCxn id="6" idx="3"/>
            <a:endCxn id="5" idx="1"/>
          </p:cNvCxnSpPr>
          <p:nvPr/>
        </p:nvCxnSpPr>
        <p:spPr>
          <a:xfrm>
            <a:off x="8451780" y="3651811"/>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C571B17-0644-9D62-9217-88148CCA9BD7}"/>
              </a:ext>
            </a:extLst>
          </p:cNvPr>
          <p:cNvSpPr txBox="1"/>
          <p:nvPr/>
        </p:nvSpPr>
        <p:spPr>
          <a:xfrm>
            <a:off x="1098861"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1</a:t>
            </a:r>
          </a:p>
        </p:txBody>
      </p:sp>
      <p:sp>
        <p:nvSpPr>
          <p:cNvPr id="83" name="TextBox 82">
            <a:extLst>
              <a:ext uri="{FF2B5EF4-FFF2-40B4-BE49-F238E27FC236}">
                <a16:creationId xmlns:a16="http://schemas.microsoft.com/office/drawing/2014/main" id="{7A6F6B7F-8044-E44B-BAE5-7B12B1017FC1}"/>
              </a:ext>
            </a:extLst>
          </p:cNvPr>
          <p:cNvSpPr txBox="1"/>
          <p:nvPr/>
        </p:nvSpPr>
        <p:spPr>
          <a:xfrm>
            <a:off x="8856837"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6</a:t>
            </a:r>
          </a:p>
        </p:txBody>
      </p:sp>
      <p:sp>
        <p:nvSpPr>
          <p:cNvPr id="84" name="TextBox 83">
            <a:extLst>
              <a:ext uri="{FF2B5EF4-FFF2-40B4-BE49-F238E27FC236}">
                <a16:creationId xmlns:a16="http://schemas.microsoft.com/office/drawing/2014/main" id="{E60E76AD-5543-4E8F-0CC6-00EDF4492CDD}"/>
              </a:ext>
            </a:extLst>
          </p:cNvPr>
          <p:cNvSpPr txBox="1"/>
          <p:nvPr/>
        </p:nvSpPr>
        <p:spPr>
          <a:xfrm>
            <a:off x="7176431" y="5939233"/>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5</a:t>
            </a:r>
          </a:p>
        </p:txBody>
      </p:sp>
      <p:sp>
        <p:nvSpPr>
          <p:cNvPr id="85" name="TextBox 84">
            <a:extLst>
              <a:ext uri="{FF2B5EF4-FFF2-40B4-BE49-F238E27FC236}">
                <a16:creationId xmlns:a16="http://schemas.microsoft.com/office/drawing/2014/main" id="{EC8F3D34-5135-75C3-5638-42E2527AB035}"/>
              </a:ext>
            </a:extLst>
          </p:cNvPr>
          <p:cNvSpPr txBox="1"/>
          <p:nvPr/>
        </p:nvSpPr>
        <p:spPr>
          <a:xfrm>
            <a:off x="2642119" y="5901088"/>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2</a:t>
            </a:r>
          </a:p>
        </p:txBody>
      </p:sp>
      <p:sp>
        <p:nvSpPr>
          <p:cNvPr id="86" name="TextBox 85">
            <a:extLst>
              <a:ext uri="{FF2B5EF4-FFF2-40B4-BE49-F238E27FC236}">
                <a16:creationId xmlns:a16="http://schemas.microsoft.com/office/drawing/2014/main" id="{6DBD3D9A-30F4-8E46-077B-CDEA795AA6C0}"/>
              </a:ext>
            </a:extLst>
          </p:cNvPr>
          <p:cNvSpPr txBox="1"/>
          <p:nvPr/>
        </p:nvSpPr>
        <p:spPr>
          <a:xfrm>
            <a:off x="4185377" y="5900620"/>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3</a:t>
            </a:r>
          </a:p>
        </p:txBody>
      </p:sp>
      <p:sp>
        <p:nvSpPr>
          <p:cNvPr id="87" name="TextBox 86">
            <a:extLst>
              <a:ext uri="{FF2B5EF4-FFF2-40B4-BE49-F238E27FC236}">
                <a16:creationId xmlns:a16="http://schemas.microsoft.com/office/drawing/2014/main" id="{20EB60AB-1CF7-7197-AF57-86D4940445DE}"/>
              </a:ext>
            </a:extLst>
          </p:cNvPr>
          <p:cNvSpPr txBox="1"/>
          <p:nvPr/>
        </p:nvSpPr>
        <p:spPr>
          <a:xfrm>
            <a:off x="5611528" y="5923547"/>
            <a:ext cx="1275349" cy="369332"/>
          </a:xfrm>
          <a:prstGeom prst="rect">
            <a:avLst/>
          </a:prstGeom>
          <a:solidFill>
            <a:schemeClr val="tx2">
              <a:lumMod val="60000"/>
              <a:lumOff val="40000"/>
            </a:schemeClr>
          </a:solidFill>
          <a:ln>
            <a:solidFill>
              <a:schemeClr val="tx1"/>
            </a:solidFill>
          </a:ln>
        </p:spPr>
        <p:txBody>
          <a:bodyPr wrap="square" rtlCol="0">
            <a:spAutoFit/>
          </a:bodyPr>
          <a:lstStyle/>
          <a:p>
            <a:r>
              <a:rPr lang="en-US" dirty="0"/>
              <a:t>Step 4</a:t>
            </a:r>
          </a:p>
        </p:txBody>
      </p:sp>
      <p:cxnSp>
        <p:nvCxnSpPr>
          <p:cNvPr id="88" name="Straight Arrow Connector 87">
            <a:extLst>
              <a:ext uri="{FF2B5EF4-FFF2-40B4-BE49-F238E27FC236}">
                <a16:creationId xmlns:a16="http://schemas.microsoft.com/office/drawing/2014/main" id="{BE0D4567-DAD5-0045-04F3-CEFE87497483}"/>
              </a:ext>
            </a:extLst>
          </p:cNvPr>
          <p:cNvCxnSpPr>
            <a:stCxn id="82" idx="3"/>
            <a:endCxn id="85" idx="1"/>
          </p:cNvCxnSpPr>
          <p:nvPr/>
        </p:nvCxnSpPr>
        <p:spPr>
          <a:xfrm>
            <a:off x="2374210" y="6085286"/>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F336E51-A70D-4E69-0A60-D28F5D727611}"/>
              </a:ext>
            </a:extLst>
          </p:cNvPr>
          <p:cNvCxnSpPr>
            <a:cxnSpLocks/>
            <a:stCxn id="85" idx="3"/>
            <a:endCxn id="86" idx="1"/>
          </p:cNvCxnSpPr>
          <p:nvPr/>
        </p:nvCxnSpPr>
        <p:spPr>
          <a:xfrm>
            <a:off x="3917468" y="6085754"/>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3976605-3BD5-81F2-0DDC-1B189245BCFA}"/>
              </a:ext>
            </a:extLst>
          </p:cNvPr>
          <p:cNvCxnSpPr>
            <a:cxnSpLocks/>
            <a:stCxn id="86" idx="3"/>
            <a:endCxn id="87" idx="1"/>
          </p:cNvCxnSpPr>
          <p:nvPr/>
        </p:nvCxnSpPr>
        <p:spPr>
          <a:xfrm>
            <a:off x="5460726" y="6096749"/>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54D560B-08DF-1B17-300C-E530232230A6}"/>
              </a:ext>
            </a:extLst>
          </p:cNvPr>
          <p:cNvCxnSpPr>
            <a:stCxn id="87" idx="3"/>
            <a:endCxn id="84" idx="1"/>
          </p:cNvCxnSpPr>
          <p:nvPr/>
        </p:nvCxnSpPr>
        <p:spPr>
          <a:xfrm>
            <a:off x="6886877" y="6108213"/>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E46B150-2834-9E7E-9F5F-C1017E1DA73C}"/>
              </a:ext>
            </a:extLst>
          </p:cNvPr>
          <p:cNvCxnSpPr>
            <a:stCxn id="84" idx="3"/>
            <a:endCxn id="83" idx="1"/>
          </p:cNvCxnSpPr>
          <p:nvPr/>
        </p:nvCxnSpPr>
        <p:spPr>
          <a:xfrm>
            <a:off x="8451780" y="6123899"/>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D8CC591D-27C9-71D0-A245-6AB4DD3D2B3F}"/>
              </a:ext>
            </a:extLst>
          </p:cNvPr>
          <p:cNvSpPr txBox="1"/>
          <p:nvPr/>
        </p:nvSpPr>
        <p:spPr>
          <a:xfrm>
            <a:off x="1098861" y="5042085"/>
            <a:ext cx="1275349" cy="369332"/>
          </a:xfrm>
          <a:prstGeom prst="rect">
            <a:avLst/>
          </a:prstGeom>
          <a:noFill/>
          <a:ln>
            <a:solidFill>
              <a:schemeClr val="tx1"/>
            </a:solidFill>
          </a:ln>
        </p:spPr>
        <p:txBody>
          <a:bodyPr wrap="square" rtlCol="0">
            <a:spAutoFit/>
          </a:bodyPr>
          <a:lstStyle/>
          <a:p>
            <a:r>
              <a:rPr lang="en-US" dirty="0"/>
              <a:t>Step 1</a:t>
            </a:r>
          </a:p>
        </p:txBody>
      </p:sp>
      <p:sp>
        <p:nvSpPr>
          <p:cNvPr id="94" name="TextBox 93">
            <a:extLst>
              <a:ext uri="{FF2B5EF4-FFF2-40B4-BE49-F238E27FC236}">
                <a16:creationId xmlns:a16="http://schemas.microsoft.com/office/drawing/2014/main" id="{B6848328-0888-10C0-0E1F-0ED272945EB0}"/>
              </a:ext>
            </a:extLst>
          </p:cNvPr>
          <p:cNvSpPr txBox="1"/>
          <p:nvPr/>
        </p:nvSpPr>
        <p:spPr>
          <a:xfrm>
            <a:off x="8856837" y="5080698"/>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95" name="TextBox 94">
            <a:extLst>
              <a:ext uri="{FF2B5EF4-FFF2-40B4-BE49-F238E27FC236}">
                <a16:creationId xmlns:a16="http://schemas.microsoft.com/office/drawing/2014/main" id="{DFE79272-F6B4-7D85-AF88-F624065E8B40}"/>
              </a:ext>
            </a:extLst>
          </p:cNvPr>
          <p:cNvSpPr txBox="1"/>
          <p:nvPr/>
        </p:nvSpPr>
        <p:spPr>
          <a:xfrm>
            <a:off x="7176431" y="5080698"/>
            <a:ext cx="1275349" cy="369332"/>
          </a:xfrm>
          <a:prstGeom prst="rect">
            <a:avLst/>
          </a:prstGeom>
          <a:noFill/>
          <a:ln>
            <a:solidFill>
              <a:schemeClr val="tx1"/>
            </a:solidFill>
          </a:ln>
        </p:spPr>
        <p:txBody>
          <a:bodyPr wrap="square" rtlCol="0">
            <a:spAutoFit/>
          </a:bodyPr>
          <a:lstStyle/>
          <a:p>
            <a:r>
              <a:rPr lang="en-US" dirty="0"/>
              <a:t>Step 5</a:t>
            </a:r>
          </a:p>
        </p:txBody>
      </p:sp>
      <p:sp>
        <p:nvSpPr>
          <p:cNvPr id="96" name="TextBox 95">
            <a:extLst>
              <a:ext uri="{FF2B5EF4-FFF2-40B4-BE49-F238E27FC236}">
                <a16:creationId xmlns:a16="http://schemas.microsoft.com/office/drawing/2014/main" id="{EA1E223B-3EF1-510F-2312-B3F2DE85FE48}"/>
              </a:ext>
            </a:extLst>
          </p:cNvPr>
          <p:cNvSpPr txBox="1"/>
          <p:nvPr/>
        </p:nvSpPr>
        <p:spPr>
          <a:xfrm>
            <a:off x="2642119" y="5042553"/>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97" name="TextBox 96">
            <a:extLst>
              <a:ext uri="{FF2B5EF4-FFF2-40B4-BE49-F238E27FC236}">
                <a16:creationId xmlns:a16="http://schemas.microsoft.com/office/drawing/2014/main" id="{23FC56A3-F109-6B65-13D1-25BF74DA57D9}"/>
              </a:ext>
            </a:extLst>
          </p:cNvPr>
          <p:cNvSpPr txBox="1"/>
          <p:nvPr/>
        </p:nvSpPr>
        <p:spPr>
          <a:xfrm>
            <a:off x="4185377" y="5042085"/>
            <a:ext cx="1275349" cy="369332"/>
          </a:xfrm>
          <a:prstGeom prst="rect">
            <a:avLst/>
          </a:prstGeom>
          <a:noFill/>
          <a:ln>
            <a:solidFill>
              <a:schemeClr val="tx1"/>
            </a:solidFill>
          </a:ln>
        </p:spPr>
        <p:txBody>
          <a:bodyPr wrap="square" rtlCol="0">
            <a:spAutoFit/>
          </a:bodyPr>
          <a:lstStyle/>
          <a:p>
            <a:r>
              <a:rPr lang="en-US" dirty="0"/>
              <a:t>Step 3</a:t>
            </a:r>
          </a:p>
        </p:txBody>
      </p:sp>
      <p:sp>
        <p:nvSpPr>
          <p:cNvPr id="98" name="TextBox 97">
            <a:extLst>
              <a:ext uri="{FF2B5EF4-FFF2-40B4-BE49-F238E27FC236}">
                <a16:creationId xmlns:a16="http://schemas.microsoft.com/office/drawing/2014/main" id="{3CA23F03-BC17-C01A-1CBC-2D7C7A62C981}"/>
              </a:ext>
            </a:extLst>
          </p:cNvPr>
          <p:cNvSpPr txBox="1"/>
          <p:nvPr/>
        </p:nvSpPr>
        <p:spPr>
          <a:xfrm>
            <a:off x="5611528" y="5065012"/>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99" name="Straight Arrow Connector 98">
            <a:extLst>
              <a:ext uri="{FF2B5EF4-FFF2-40B4-BE49-F238E27FC236}">
                <a16:creationId xmlns:a16="http://schemas.microsoft.com/office/drawing/2014/main" id="{53879D88-2BC9-81EA-68B5-1E7054B94E88}"/>
              </a:ext>
            </a:extLst>
          </p:cNvPr>
          <p:cNvCxnSpPr>
            <a:stCxn id="93" idx="3"/>
            <a:endCxn id="96" idx="1"/>
          </p:cNvCxnSpPr>
          <p:nvPr/>
        </p:nvCxnSpPr>
        <p:spPr>
          <a:xfrm>
            <a:off x="2374210" y="5226751"/>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21C3131-B4CD-613D-BA2C-6F7769B30CDF}"/>
              </a:ext>
            </a:extLst>
          </p:cNvPr>
          <p:cNvCxnSpPr>
            <a:cxnSpLocks/>
            <a:stCxn id="96" idx="3"/>
            <a:endCxn id="97" idx="1"/>
          </p:cNvCxnSpPr>
          <p:nvPr/>
        </p:nvCxnSpPr>
        <p:spPr>
          <a:xfrm>
            <a:off x="3917468" y="5227219"/>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8BB480B-E0A6-5148-AF07-BF94825F8A99}"/>
              </a:ext>
            </a:extLst>
          </p:cNvPr>
          <p:cNvCxnSpPr>
            <a:cxnSpLocks/>
            <a:stCxn id="97" idx="3"/>
            <a:endCxn id="98" idx="1"/>
          </p:cNvCxnSpPr>
          <p:nvPr/>
        </p:nvCxnSpPr>
        <p:spPr>
          <a:xfrm>
            <a:off x="5460726" y="5238214"/>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3E7452F-2AC6-AA96-3A59-8B33F34D7E40}"/>
              </a:ext>
            </a:extLst>
          </p:cNvPr>
          <p:cNvCxnSpPr>
            <a:stCxn id="98" idx="3"/>
            <a:endCxn id="95" idx="1"/>
          </p:cNvCxnSpPr>
          <p:nvPr/>
        </p:nvCxnSpPr>
        <p:spPr>
          <a:xfrm>
            <a:off x="6886877" y="5249678"/>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51E2A39-3625-DB0E-83D7-BF39FBEC27EE}"/>
              </a:ext>
            </a:extLst>
          </p:cNvPr>
          <p:cNvCxnSpPr>
            <a:stCxn id="95" idx="3"/>
            <a:endCxn id="94" idx="1"/>
          </p:cNvCxnSpPr>
          <p:nvPr/>
        </p:nvCxnSpPr>
        <p:spPr>
          <a:xfrm>
            <a:off x="8451780" y="5265364"/>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22A4E2B-6B0E-D1B9-F034-DB3D97762F26}"/>
              </a:ext>
            </a:extLst>
          </p:cNvPr>
          <p:cNvSpPr txBox="1"/>
          <p:nvPr/>
        </p:nvSpPr>
        <p:spPr>
          <a:xfrm>
            <a:off x="1098861" y="4282844"/>
            <a:ext cx="1275349" cy="369332"/>
          </a:xfrm>
          <a:prstGeom prst="rect">
            <a:avLst/>
          </a:prstGeom>
          <a:noFill/>
          <a:ln>
            <a:solidFill>
              <a:schemeClr val="tx1"/>
            </a:solidFill>
          </a:ln>
        </p:spPr>
        <p:txBody>
          <a:bodyPr wrap="square" rtlCol="0">
            <a:spAutoFit/>
          </a:bodyPr>
          <a:lstStyle/>
          <a:p>
            <a:r>
              <a:rPr lang="en-US" dirty="0"/>
              <a:t>Step 1</a:t>
            </a:r>
          </a:p>
        </p:txBody>
      </p:sp>
      <p:sp>
        <p:nvSpPr>
          <p:cNvPr id="105" name="TextBox 104">
            <a:extLst>
              <a:ext uri="{FF2B5EF4-FFF2-40B4-BE49-F238E27FC236}">
                <a16:creationId xmlns:a16="http://schemas.microsoft.com/office/drawing/2014/main" id="{B5A64679-4FA8-484B-3401-E13831E79558}"/>
              </a:ext>
            </a:extLst>
          </p:cNvPr>
          <p:cNvSpPr txBox="1"/>
          <p:nvPr/>
        </p:nvSpPr>
        <p:spPr>
          <a:xfrm>
            <a:off x="8856837" y="4321457"/>
            <a:ext cx="1275349" cy="369332"/>
          </a:xfrm>
          <a:prstGeom prst="rect">
            <a:avLst/>
          </a:prstGeom>
          <a:solidFill>
            <a:schemeClr val="bg1"/>
          </a:solidFill>
          <a:ln>
            <a:solidFill>
              <a:schemeClr val="tx1"/>
            </a:solidFill>
          </a:ln>
        </p:spPr>
        <p:txBody>
          <a:bodyPr wrap="square" rtlCol="0">
            <a:spAutoFit/>
          </a:bodyPr>
          <a:lstStyle/>
          <a:p>
            <a:r>
              <a:rPr lang="en-US" dirty="0"/>
              <a:t>Step 6</a:t>
            </a:r>
          </a:p>
        </p:txBody>
      </p:sp>
      <p:sp>
        <p:nvSpPr>
          <p:cNvPr id="106" name="TextBox 105">
            <a:extLst>
              <a:ext uri="{FF2B5EF4-FFF2-40B4-BE49-F238E27FC236}">
                <a16:creationId xmlns:a16="http://schemas.microsoft.com/office/drawing/2014/main" id="{308A43D4-18CA-7D77-8510-3E84B73DA4E4}"/>
              </a:ext>
            </a:extLst>
          </p:cNvPr>
          <p:cNvSpPr txBox="1"/>
          <p:nvPr/>
        </p:nvSpPr>
        <p:spPr>
          <a:xfrm>
            <a:off x="7176431" y="4321457"/>
            <a:ext cx="1275349" cy="369332"/>
          </a:xfrm>
          <a:prstGeom prst="rect">
            <a:avLst/>
          </a:prstGeom>
          <a:noFill/>
          <a:ln>
            <a:solidFill>
              <a:schemeClr val="tx1"/>
            </a:solidFill>
          </a:ln>
        </p:spPr>
        <p:txBody>
          <a:bodyPr wrap="square" rtlCol="0">
            <a:spAutoFit/>
          </a:bodyPr>
          <a:lstStyle/>
          <a:p>
            <a:r>
              <a:rPr lang="en-US" dirty="0"/>
              <a:t>Step 5</a:t>
            </a:r>
          </a:p>
        </p:txBody>
      </p:sp>
      <p:sp>
        <p:nvSpPr>
          <p:cNvPr id="107" name="TextBox 106">
            <a:extLst>
              <a:ext uri="{FF2B5EF4-FFF2-40B4-BE49-F238E27FC236}">
                <a16:creationId xmlns:a16="http://schemas.microsoft.com/office/drawing/2014/main" id="{90D26F8F-892B-797B-0B77-AB343B3EAEAB}"/>
              </a:ext>
            </a:extLst>
          </p:cNvPr>
          <p:cNvSpPr txBox="1"/>
          <p:nvPr/>
        </p:nvSpPr>
        <p:spPr>
          <a:xfrm>
            <a:off x="2642119" y="4283312"/>
            <a:ext cx="1275349" cy="369332"/>
          </a:xfrm>
          <a:prstGeom prst="rect">
            <a:avLst/>
          </a:prstGeom>
          <a:solidFill>
            <a:schemeClr val="bg1"/>
          </a:solidFill>
          <a:ln>
            <a:solidFill>
              <a:schemeClr val="tx1"/>
            </a:solidFill>
          </a:ln>
        </p:spPr>
        <p:txBody>
          <a:bodyPr wrap="square" rtlCol="0">
            <a:spAutoFit/>
          </a:bodyPr>
          <a:lstStyle/>
          <a:p>
            <a:r>
              <a:rPr lang="en-US" dirty="0"/>
              <a:t>Step 2</a:t>
            </a:r>
          </a:p>
        </p:txBody>
      </p:sp>
      <p:sp>
        <p:nvSpPr>
          <p:cNvPr id="108" name="TextBox 107">
            <a:extLst>
              <a:ext uri="{FF2B5EF4-FFF2-40B4-BE49-F238E27FC236}">
                <a16:creationId xmlns:a16="http://schemas.microsoft.com/office/drawing/2014/main" id="{EAC0BBE4-3E9E-2328-CDEC-FC1F373B912A}"/>
              </a:ext>
            </a:extLst>
          </p:cNvPr>
          <p:cNvSpPr txBox="1"/>
          <p:nvPr/>
        </p:nvSpPr>
        <p:spPr>
          <a:xfrm>
            <a:off x="4185377" y="4282844"/>
            <a:ext cx="1275349" cy="369332"/>
          </a:xfrm>
          <a:prstGeom prst="rect">
            <a:avLst/>
          </a:prstGeom>
          <a:noFill/>
          <a:ln>
            <a:solidFill>
              <a:schemeClr val="tx1"/>
            </a:solidFill>
          </a:ln>
        </p:spPr>
        <p:txBody>
          <a:bodyPr wrap="square" rtlCol="0">
            <a:spAutoFit/>
          </a:bodyPr>
          <a:lstStyle/>
          <a:p>
            <a:r>
              <a:rPr lang="en-US" dirty="0"/>
              <a:t>Step 3</a:t>
            </a:r>
          </a:p>
        </p:txBody>
      </p:sp>
      <p:sp>
        <p:nvSpPr>
          <p:cNvPr id="109" name="TextBox 108">
            <a:extLst>
              <a:ext uri="{FF2B5EF4-FFF2-40B4-BE49-F238E27FC236}">
                <a16:creationId xmlns:a16="http://schemas.microsoft.com/office/drawing/2014/main" id="{74AD4BC4-E938-49DE-7F4B-E5FFD4D588B9}"/>
              </a:ext>
            </a:extLst>
          </p:cNvPr>
          <p:cNvSpPr txBox="1"/>
          <p:nvPr/>
        </p:nvSpPr>
        <p:spPr>
          <a:xfrm>
            <a:off x="5611528" y="4305771"/>
            <a:ext cx="1275349" cy="369332"/>
          </a:xfrm>
          <a:prstGeom prst="rect">
            <a:avLst/>
          </a:prstGeom>
          <a:solidFill>
            <a:schemeClr val="bg1"/>
          </a:solidFill>
          <a:ln>
            <a:solidFill>
              <a:schemeClr val="tx1"/>
            </a:solidFill>
          </a:ln>
        </p:spPr>
        <p:txBody>
          <a:bodyPr wrap="square" rtlCol="0">
            <a:spAutoFit/>
          </a:bodyPr>
          <a:lstStyle/>
          <a:p>
            <a:r>
              <a:rPr lang="en-US" dirty="0"/>
              <a:t>Step 4</a:t>
            </a:r>
          </a:p>
        </p:txBody>
      </p:sp>
      <p:cxnSp>
        <p:nvCxnSpPr>
          <p:cNvPr id="110" name="Straight Arrow Connector 109">
            <a:extLst>
              <a:ext uri="{FF2B5EF4-FFF2-40B4-BE49-F238E27FC236}">
                <a16:creationId xmlns:a16="http://schemas.microsoft.com/office/drawing/2014/main" id="{D7356F23-B5E2-BC42-3A10-AA4DF35EDAA1}"/>
              </a:ext>
            </a:extLst>
          </p:cNvPr>
          <p:cNvCxnSpPr>
            <a:stCxn id="104" idx="3"/>
            <a:endCxn id="107" idx="1"/>
          </p:cNvCxnSpPr>
          <p:nvPr/>
        </p:nvCxnSpPr>
        <p:spPr>
          <a:xfrm>
            <a:off x="2374210" y="4467510"/>
            <a:ext cx="267909" cy="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A0F05C6-7FA3-2F81-D178-4AE727A24818}"/>
              </a:ext>
            </a:extLst>
          </p:cNvPr>
          <p:cNvCxnSpPr>
            <a:cxnSpLocks/>
            <a:stCxn id="107" idx="3"/>
            <a:endCxn id="108" idx="1"/>
          </p:cNvCxnSpPr>
          <p:nvPr/>
        </p:nvCxnSpPr>
        <p:spPr>
          <a:xfrm>
            <a:off x="3917468" y="4467978"/>
            <a:ext cx="267909" cy="10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CC2A7BB4-6794-C1D3-8FA5-A8743BD2D2DC}"/>
              </a:ext>
            </a:extLst>
          </p:cNvPr>
          <p:cNvCxnSpPr>
            <a:cxnSpLocks/>
            <a:stCxn id="108" idx="3"/>
            <a:endCxn id="109" idx="1"/>
          </p:cNvCxnSpPr>
          <p:nvPr/>
        </p:nvCxnSpPr>
        <p:spPr>
          <a:xfrm>
            <a:off x="5460726" y="4478973"/>
            <a:ext cx="150802" cy="11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8229BF3E-C622-08F5-52AA-4C5F21183CCC}"/>
              </a:ext>
            </a:extLst>
          </p:cNvPr>
          <p:cNvCxnSpPr>
            <a:stCxn id="109" idx="3"/>
            <a:endCxn id="106" idx="1"/>
          </p:cNvCxnSpPr>
          <p:nvPr/>
        </p:nvCxnSpPr>
        <p:spPr>
          <a:xfrm>
            <a:off x="6886877" y="4490437"/>
            <a:ext cx="289554" cy="15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ADE5903-3301-158A-6BEB-321A9CFF99A4}"/>
              </a:ext>
            </a:extLst>
          </p:cNvPr>
          <p:cNvCxnSpPr>
            <a:stCxn id="106" idx="3"/>
            <a:endCxn id="105" idx="1"/>
          </p:cNvCxnSpPr>
          <p:nvPr/>
        </p:nvCxnSpPr>
        <p:spPr>
          <a:xfrm>
            <a:off x="8451780" y="4506123"/>
            <a:ext cx="4050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97CFA93-CC90-C9C5-F0BB-25ABAA925861}"/>
              </a:ext>
            </a:extLst>
          </p:cNvPr>
          <p:cNvSpPr txBox="1"/>
          <p:nvPr/>
        </p:nvSpPr>
        <p:spPr>
          <a:xfrm>
            <a:off x="276670" y="3467145"/>
            <a:ext cx="554282" cy="246221"/>
          </a:xfrm>
          <a:prstGeom prst="rect">
            <a:avLst/>
          </a:prstGeom>
          <a:noFill/>
        </p:spPr>
        <p:txBody>
          <a:bodyPr wrap="square" rtlCol="0">
            <a:spAutoFit/>
          </a:bodyPr>
          <a:lstStyle/>
          <a:p>
            <a:r>
              <a:rPr lang="en-US" sz="1000" dirty="0"/>
              <a:t>State A</a:t>
            </a:r>
          </a:p>
        </p:txBody>
      </p:sp>
      <p:sp>
        <p:nvSpPr>
          <p:cNvPr id="116" name="TextBox 115">
            <a:extLst>
              <a:ext uri="{FF2B5EF4-FFF2-40B4-BE49-F238E27FC236}">
                <a16:creationId xmlns:a16="http://schemas.microsoft.com/office/drawing/2014/main" id="{137EEB28-E607-BCE5-693A-3EDD4543B163}"/>
              </a:ext>
            </a:extLst>
          </p:cNvPr>
          <p:cNvSpPr txBox="1"/>
          <p:nvPr/>
        </p:nvSpPr>
        <p:spPr>
          <a:xfrm>
            <a:off x="245368" y="4344399"/>
            <a:ext cx="554282" cy="246221"/>
          </a:xfrm>
          <a:prstGeom prst="rect">
            <a:avLst/>
          </a:prstGeom>
          <a:noFill/>
        </p:spPr>
        <p:txBody>
          <a:bodyPr wrap="square" rtlCol="0">
            <a:spAutoFit/>
          </a:bodyPr>
          <a:lstStyle/>
          <a:p>
            <a:r>
              <a:rPr lang="en-US" sz="1000" dirty="0"/>
              <a:t>State </a:t>
            </a:r>
            <a:r>
              <a:rPr lang="en-US" sz="1000" b="1" dirty="0"/>
              <a:t>B</a:t>
            </a:r>
          </a:p>
        </p:txBody>
      </p:sp>
      <p:sp>
        <p:nvSpPr>
          <p:cNvPr id="117" name="TextBox 116">
            <a:extLst>
              <a:ext uri="{FF2B5EF4-FFF2-40B4-BE49-F238E27FC236}">
                <a16:creationId xmlns:a16="http://schemas.microsoft.com/office/drawing/2014/main" id="{AAD84C7C-A407-5E83-07E8-F31B48B531A7}"/>
              </a:ext>
            </a:extLst>
          </p:cNvPr>
          <p:cNvSpPr txBox="1"/>
          <p:nvPr/>
        </p:nvSpPr>
        <p:spPr>
          <a:xfrm>
            <a:off x="151928" y="5992945"/>
            <a:ext cx="581941" cy="246221"/>
          </a:xfrm>
          <a:prstGeom prst="rect">
            <a:avLst/>
          </a:prstGeom>
          <a:noFill/>
        </p:spPr>
        <p:txBody>
          <a:bodyPr wrap="square" rtlCol="0">
            <a:spAutoFit/>
          </a:bodyPr>
          <a:lstStyle/>
          <a:p>
            <a:r>
              <a:rPr lang="en-US" sz="1000" dirty="0"/>
              <a:t>State D</a:t>
            </a:r>
          </a:p>
        </p:txBody>
      </p:sp>
      <p:sp>
        <p:nvSpPr>
          <p:cNvPr id="118" name="TextBox 117">
            <a:extLst>
              <a:ext uri="{FF2B5EF4-FFF2-40B4-BE49-F238E27FC236}">
                <a16:creationId xmlns:a16="http://schemas.microsoft.com/office/drawing/2014/main" id="{2DCF6828-D3B5-D6F0-BC7B-4F3A5C30416D}"/>
              </a:ext>
            </a:extLst>
          </p:cNvPr>
          <p:cNvSpPr txBox="1"/>
          <p:nvPr/>
        </p:nvSpPr>
        <p:spPr>
          <a:xfrm>
            <a:off x="201269" y="5190173"/>
            <a:ext cx="554282" cy="246221"/>
          </a:xfrm>
          <a:prstGeom prst="rect">
            <a:avLst/>
          </a:prstGeom>
          <a:noFill/>
        </p:spPr>
        <p:txBody>
          <a:bodyPr wrap="square" rtlCol="0">
            <a:spAutoFit/>
          </a:bodyPr>
          <a:lstStyle/>
          <a:p>
            <a:r>
              <a:rPr lang="en-US" sz="1000" dirty="0"/>
              <a:t>State C</a:t>
            </a:r>
          </a:p>
        </p:txBody>
      </p:sp>
      <p:sp>
        <p:nvSpPr>
          <p:cNvPr id="119" name="TextBox 118">
            <a:extLst>
              <a:ext uri="{FF2B5EF4-FFF2-40B4-BE49-F238E27FC236}">
                <a16:creationId xmlns:a16="http://schemas.microsoft.com/office/drawing/2014/main" id="{2A9667D8-DD3C-5EC8-A550-036B0C3D5745}"/>
              </a:ext>
            </a:extLst>
          </p:cNvPr>
          <p:cNvSpPr txBox="1"/>
          <p:nvPr/>
        </p:nvSpPr>
        <p:spPr>
          <a:xfrm>
            <a:off x="10385659" y="5900620"/>
            <a:ext cx="1198345" cy="461665"/>
          </a:xfrm>
          <a:prstGeom prst="rect">
            <a:avLst/>
          </a:prstGeom>
          <a:noFill/>
        </p:spPr>
        <p:txBody>
          <a:bodyPr wrap="square" rtlCol="0">
            <a:spAutoFit/>
          </a:bodyPr>
          <a:lstStyle/>
          <a:p>
            <a:r>
              <a:rPr lang="en-US" sz="1200" dirty="0"/>
              <a:t>This Sequence is Active</a:t>
            </a:r>
          </a:p>
        </p:txBody>
      </p:sp>
      <p:cxnSp>
        <p:nvCxnSpPr>
          <p:cNvPr id="121" name="Straight Arrow Connector 120">
            <a:extLst>
              <a:ext uri="{FF2B5EF4-FFF2-40B4-BE49-F238E27FC236}">
                <a16:creationId xmlns:a16="http://schemas.microsoft.com/office/drawing/2014/main" id="{9B249865-E08B-CA49-9232-4E2AF8C3A0E3}"/>
              </a:ext>
            </a:extLst>
          </p:cNvPr>
          <p:cNvCxnSpPr>
            <a:stCxn id="119" idx="1"/>
            <a:endCxn id="83" idx="3"/>
          </p:cNvCxnSpPr>
          <p:nvPr/>
        </p:nvCxnSpPr>
        <p:spPr>
          <a:xfrm flipH="1" flipV="1">
            <a:off x="10132186" y="6123899"/>
            <a:ext cx="253473"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7706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EBAA-8E20-3AF2-7292-26173AE97F36}"/>
              </a:ext>
            </a:extLst>
          </p:cNvPr>
          <p:cNvSpPr>
            <a:spLocks noGrp="1"/>
          </p:cNvSpPr>
          <p:nvPr>
            <p:ph type="title"/>
          </p:nvPr>
        </p:nvSpPr>
        <p:spPr/>
        <p:txBody>
          <a:bodyPr/>
          <a:lstStyle/>
          <a:p>
            <a:r>
              <a:rPr lang="en-US" dirty="0"/>
              <a:t>Hyperbolic Trig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083CE5E-628D-1C6E-513D-EE05F39CDD0F}"/>
              </a:ext>
            </a:extLst>
          </p:cNvPr>
          <p:cNvSpPr>
            <a:spLocks noGrp="1"/>
          </p:cNvSpPr>
          <p:nvPr>
            <p:ph idx="1"/>
          </p:nvPr>
        </p:nvSpPr>
        <p:spPr/>
        <p:txBody>
          <a:bodyPr>
            <a:normAutofit/>
          </a:bodyPr>
          <a:lstStyle/>
          <a:p>
            <a:r>
              <a:rPr lang="en-US" dirty="0"/>
              <a:t>The hyperbolic and inverse hyperbolic functions are as shown:</a:t>
            </a:r>
          </a:p>
          <a:p>
            <a:pPr lvl="1"/>
            <a:r>
              <a:rPr lang="en-US" dirty="0" err="1"/>
              <a:t>float_sinh</a:t>
            </a:r>
            <a:r>
              <a:rPr lang="en-US" dirty="0"/>
              <a:t>(a)</a:t>
            </a:r>
          </a:p>
          <a:p>
            <a:pPr lvl="1"/>
            <a:r>
              <a:rPr lang="en-US" dirty="0" err="1"/>
              <a:t>float_cosh</a:t>
            </a:r>
            <a:r>
              <a:rPr lang="en-US" dirty="0"/>
              <a:t>(a)</a:t>
            </a:r>
          </a:p>
          <a:p>
            <a:pPr lvl="1"/>
            <a:r>
              <a:rPr lang="en-US" dirty="0" err="1"/>
              <a:t>float_tanh</a:t>
            </a:r>
            <a:r>
              <a:rPr lang="en-US" dirty="0"/>
              <a:t>(a)</a:t>
            </a:r>
          </a:p>
          <a:p>
            <a:pPr lvl="1"/>
            <a:r>
              <a:rPr lang="en-US" dirty="0" err="1"/>
              <a:t>float_asinh</a:t>
            </a:r>
            <a:r>
              <a:rPr lang="en-US" dirty="0"/>
              <a:t>(a)</a:t>
            </a:r>
          </a:p>
          <a:p>
            <a:pPr lvl="1"/>
            <a:r>
              <a:rPr lang="en-US" dirty="0" err="1"/>
              <a:t>float_acosh</a:t>
            </a:r>
            <a:r>
              <a:rPr lang="en-US" dirty="0"/>
              <a:t>(a)</a:t>
            </a:r>
          </a:p>
          <a:p>
            <a:pPr lvl="1"/>
            <a:r>
              <a:rPr lang="en-US" dirty="0" err="1"/>
              <a:t>float_atanh</a:t>
            </a:r>
            <a:r>
              <a:rPr lang="en-US" dirty="0"/>
              <a:t>(a)</a:t>
            </a:r>
          </a:p>
          <a:p>
            <a:pPr marL="0" indent="0">
              <a:buNone/>
            </a:pPr>
            <a:endParaRPr lang="en-US" dirty="0"/>
          </a:p>
        </p:txBody>
      </p:sp>
    </p:spTree>
    <p:extLst>
      <p:ext uri="{BB962C8B-B14F-4D97-AF65-F5344CB8AC3E}">
        <p14:creationId xmlns:p14="http://schemas.microsoft.com/office/powerpoint/2010/main" val="12526466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91D-A41D-04A4-9E35-C6C3DF66F54C}"/>
              </a:ext>
            </a:extLst>
          </p:cNvPr>
          <p:cNvSpPr>
            <a:spLocks noGrp="1"/>
          </p:cNvSpPr>
          <p:nvPr>
            <p:ph type="title"/>
          </p:nvPr>
        </p:nvSpPr>
        <p:spPr/>
        <p:txBody>
          <a:bodyPr/>
          <a:lstStyle/>
          <a:p>
            <a:r>
              <a:rPr lang="en-US" dirty="0">
                <a:solidFill>
                  <a:srgbClr val="0F1419"/>
                </a:solidFill>
                <a:ea typeface="Cambria" panose="02040503050406030204" pitchFamily="18" charset="0"/>
              </a:rPr>
              <a:t>Log and exp functions</a:t>
            </a:r>
            <a:br>
              <a:rPr lang="en-US" dirty="0">
                <a:solidFill>
                  <a:srgbClr val="0F1419"/>
                </a:solidFill>
                <a:ea typeface="Cambria" panose="02040503050406030204" pitchFamily="18" charset="0"/>
              </a:rPr>
            </a:br>
            <a:r>
              <a:rPr lang="en-US" dirty="0">
                <a:solidFill>
                  <a:srgbClr val="0F1419"/>
                </a:solidFill>
                <a:ea typeface="Cambria" panose="02040503050406030204" pitchFamily="18" charset="0"/>
                <a:hlinkClick r:id="rId2" action="ppaction://hlinksldjump"/>
              </a:rPr>
              <a:t>&lt;back&gt;</a:t>
            </a:r>
            <a:endParaRPr lang="en-US" dirty="0">
              <a:ea typeface="Cambria" panose="02040503050406030204" pitchFamily="18" charset="0"/>
            </a:endParaRPr>
          </a:p>
        </p:txBody>
      </p:sp>
      <p:sp>
        <p:nvSpPr>
          <p:cNvPr id="3" name="Content Placeholder 2">
            <a:extLst>
              <a:ext uri="{FF2B5EF4-FFF2-40B4-BE49-F238E27FC236}">
                <a16:creationId xmlns:a16="http://schemas.microsoft.com/office/drawing/2014/main" id="{39DFC89C-2B6B-A95E-2924-EE5E16775181}"/>
              </a:ext>
            </a:extLst>
          </p:cNvPr>
          <p:cNvSpPr>
            <a:spLocks noGrp="1"/>
          </p:cNvSpPr>
          <p:nvPr>
            <p:ph idx="1"/>
          </p:nvPr>
        </p:nvSpPr>
        <p:spPr/>
        <p:txBody>
          <a:bodyPr/>
          <a:lstStyle/>
          <a:p>
            <a:r>
              <a:rPr lang="en-US" dirty="0"/>
              <a:t>The Log and exp functions are as follow:</a:t>
            </a:r>
          </a:p>
          <a:p>
            <a:pPr lvl="1"/>
            <a:r>
              <a:rPr lang="en-US" dirty="0" err="1"/>
              <a:t>float_exp</a:t>
            </a:r>
            <a:r>
              <a:rPr lang="en-US" dirty="0"/>
              <a:t>(a) – performs exp(a)</a:t>
            </a:r>
          </a:p>
          <a:p>
            <a:pPr lvl="1"/>
            <a:r>
              <a:rPr lang="en-US" dirty="0" err="1"/>
              <a:t>float_ln</a:t>
            </a:r>
            <a:r>
              <a:rPr lang="en-US" dirty="0"/>
              <a:t>(a)    -- performs ln(a)</a:t>
            </a:r>
          </a:p>
          <a:p>
            <a:pPr lvl="1"/>
            <a:r>
              <a:rPr lang="en-US" dirty="0"/>
              <a:t>float_10x(a) – performs 10^a</a:t>
            </a:r>
          </a:p>
          <a:p>
            <a:pPr lvl="1"/>
            <a:r>
              <a:rPr lang="en-US" dirty="0" err="1"/>
              <a:t>float_log</a:t>
            </a:r>
            <a:r>
              <a:rPr lang="en-US" dirty="0"/>
              <a:t>(a) – performs log10(a)</a:t>
            </a:r>
          </a:p>
        </p:txBody>
      </p:sp>
    </p:spTree>
    <p:extLst>
      <p:ext uri="{BB962C8B-B14F-4D97-AF65-F5344CB8AC3E}">
        <p14:creationId xmlns:p14="http://schemas.microsoft.com/office/powerpoint/2010/main" val="391196482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FEC0-3CD8-14E1-ED83-E628872E45A1}"/>
              </a:ext>
            </a:extLst>
          </p:cNvPr>
          <p:cNvSpPr>
            <a:spLocks noGrp="1"/>
          </p:cNvSpPr>
          <p:nvPr>
            <p:ph type="title"/>
          </p:nvPr>
        </p:nvSpPr>
        <p:spPr/>
        <p:txBody>
          <a:bodyPr/>
          <a:lstStyle/>
          <a:p>
            <a:r>
              <a:rPr lang="en-US" dirty="0"/>
              <a:t>Miscellaneous One Parameter S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954C820-AB47-1EA1-5BCC-7823568AE900}"/>
              </a:ext>
            </a:extLst>
          </p:cNvPr>
          <p:cNvSpPr>
            <a:spLocks noGrp="1"/>
          </p:cNvSpPr>
          <p:nvPr>
            <p:ph idx="1"/>
          </p:nvPr>
        </p:nvSpPr>
        <p:spPr/>
        <p:txBody>
          <a:bodyPr>
            <a:normAutofit fontScale="85000" lnSpcReduction="20000"/>
          </a:bodyPr>
          <a:lstStyle/>
          <a:p>
            <a:r>
              <a:rPr lang="en-US" dirty="0"/>
              <a:t>The Miscellaneous S function are as follows:</a:t>
            </a:r>
          </a:p>
          <a:p>
            <a:pPr lvl="1"/>
            <a:r>
              <a:rPr lang="en-US" dirty="0" err="1"/>
              <a:t>float_sqrt</a:t>
            </a:r>
            <a:r>
              <a:rPr lang="en-US" dirty="0"/>
              <a:t>(a)  -- performs the sqrt of a</a:t>
            </a:r>
          </a:p>
          <a:p>
            <a:pPr lvl="1"/>
            <a:r>
              <a:rPr lang="en-US" dirty="0" err="1"/>
              <a:t>float_abs</a:t>
            </a:r>
            <a:r>
              <a:rPr lang="en-US" dirty="0"/>
              <a:t>(a) – performs the abs of a</a:t>
            </a:r>
          </a:p>
          <a:p>
            <a:pPr lvl="1"/>
            <a:r>
              <a:rPr lang="en-US" dirty="0" err="1"/>
              <a:t>float_floor</a:t>
            </a:r>
            <a:r>
              <a:rPr lang="en-US" dirty="0"/>
              <a:t>(a) – performs the floor of a and is defined as follows:</a:t>
            </a:r>
          </a:p>
          <a:p>
            <a:pPr lvl="2"/>
            <a:r>
              <a:rPr lang="en-US" b="0" i="0" dirty="0">
                <a:solidFill>
                  <a:srgbClr val="0F1419"/>
                </a:solidFill>
                <a:effectLst/>
                <a:latin typeface="TwitterChirp"/>
              </a:rPr>
              <a:t>returns the largest integer that is less than or equal to the argument</a:t>
            </a:r>
            <a:endParaRPr lang="en-US" dirty="0"/>
          </a:p>
          <a:p>
            <a:pPr lvl="1"/>
            <a:r>
              <a:rPr lang="en-US" dirty="0" err="1"/>
              <a:t>float_ceil</a:t>
            </a:r>
            <a:r>
              <a:rPr lang="en-US" dirty="0"/>
              <a:t>(a)  -- performs the ceil of a and is defined as follows:</a:t>
            </a:r>
          </a:p>
          <a:p>
            <a:pPr lvl="2"/>
            <a:r>
              <a:rPr lang="en-US" b="0" i="0" dirty="0">
                <a:solidFill>
                  <a:srgbClr val="0F1419"/>
                </a:solidFill>
                <a:effectLst/>
                <a:latin typeface="TwitterChirp"/>
              </a:rPr>
              <a:t>returns the smallest integer that is greater than or equal to the argument. In other words, it rounds the number up to the nearest integer.</a:t>
            </a:r>
            <a:endParaRPr lang="en-US" dirty="0"/>
          </a:p>
          <a:p>
            <a:pPr lvl="1"/>
            <a:r>
              <a:rPr lang="en-US" dirty="0" err="1"/>
              <a:t>float_round</a:t>
            </a:r>
            <a:r>
              <a:rPr lang="en-US" dirty="0"/>
              <a:t>(a) – performs the round of a and is defined as follows:</a:t>
            </a:r>
          </a:p>
          <a:p>
            <a:pPr lvl="2"/>
            <a:r>
              <a:rPr lang="en-US" b="0" i="0" dirty="0">
                <a:solidFill>
                  <a:srgbClr val="0F1419"/>
                </a:solidFill>
                <a:effectLst/>
                <a:latin typeface="TwitterChirp"/>
              </a:rPr>
              <a:t>returns the nearest integer value (rounded value) based on the decimal part of the number. If the decimal value is less than or equal to 0.5, the value returned will be the integer smaller than the number provided in the argument otherwise the larger integer value will be returned.</a:t>
            </a:r>
            <a:endParaRPr lang="en-US" dirty="0"/>
          </a:p>
          <a:p>
            <a:pPr lvl="1"/>
            <a:r>
              <a:rPr lang="en-US" dirty="0" err="1"/>
              <a:t>float_trunc</a:t>
            </a:r>
            <a:r>
              <a:rPr lang="en-US" dirty="0"/>
              <a:t>(a) – performs the truncation of a and is defined as follows:</a:t>
            </a:r>
          </a:p>
          <a:p>
            <a:pPr lvl="2"/>
            <a:r>
              <a:rPr lang="en-US" b="0" i="0" dirty="0">
                <a:solidFill>
                  <a:srgbClr val="0F1419"/>
                </a:solidFill>
                <a:effectLst/>
                <a:latin typeface="TwitterChirp"/>
              </a:rPr>
              <a:t>For example, if you have a floating-point number like 3.14159, the "</a:t>
            </a:r>
            <a:r>
              <a:rPr lang="en-US" b="0" i="0" dirty="0" err="1">
                <a:solidFill>
                  <a:srgbClr val="0F1419"/>
                </a:solidFill>
                <a:effectLst/>
                <a:latin typeface="TwitterChirp"/>
              </a:rPr>
              <a:t>trunc</a:t>
            </a:r>
            <a:r>
              <a:rPr lang="en-US" b="0" i="0" dirty="0">
                <a:solidFill>
                  <a:srgbClr val="0F1419"/>
                </a:solidFill>
                <a:effectLst/>
                <a:latin typeface="TwitterChirp"/>
              </a:rPr>
              <a:t>" function will return the integer part, which is 3. Similarly, if you have a negative floating-point number like -2.71828, the "</a:t>
            </a:r>
            <a:r>
              <a:rPr lang="en-US" b="0" i="0" dirty="0" err="1">
                <a:solidFill>
                  <a:srgbClr val="0F1419"/>
                </a:solidFill>
                <a:effectLst/>
                <a:latin typeface="TwitterChirp"/>
              </a:rPr>
              <a:t>trunc</a:t>
            </a:r>
            <a:r>
              <a:rPr lang="en-US" b="0" i="0" dirty="0">
                <a:solidFill>
                  <a:srgbClr val="0F1419"/>
                </a:solidFill>
                <a:effectLst/>
                <a:latin typeface="TwitterChirp"/>
              </a:rPr>
              <a:t>" function will return the integer part, which is -2.</a:t>
            </a:r>
            <a:endParaRPr lang="en-US" dirty="0"/>
          </a:p>
        </p:txBody>
      </p:sp>
    </p:spTree>
    <p:extLst>
      <p:ext uri="{BB962C8B-B14F-4D97-AF65-F5344CB8AC3E}">
        <p14:creationId xmlns:p14="http://schemas.microsoft.com/office/powerpoint/2010/main" val="134762749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5D4-7F58-A827-59F9-5085369FEB79}"/>
              </a:ext>
            </a:extLst>
          </p:cNvPr>
          <p:cNvSpPr>
            <a:spLocks noGrp="1"/>
          </p:cNvSpPr>
          <p:nvPr>
            <p:ph type="title"/>
          </p:nvPr>
        </p:nvSpPr>
        <p:spPr/>
        <p:txBody>
          <a:bodyPr/>
          <a:lstStyle/>
          <a:p>
            <a:r>
              <a:rPr lang="en-US" dirty="0"/>
              <a:t>Float Array S Expression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45FB1C1E-9920-AD47-0C7F-9E3531C99026}"/>
              </a:ext>
            </a:extLst>
          </p:cNvPr>
          <p:cNvSpPr>
            <a:spLocks noGrp="1"/>
          </p:cNvSpPr>
          <p:nvPr>
            <p:ph idx="1"/>
          </p:nvPr>
        </p:nvSpPr>
        <p:spPr/>
        <p:txBody>
          <a:bodyPr>
            <a:normAutofit/>
          </a:bodyPr>
          <a:lstStyle/>
          <a:p>
            <a:r>
              <a:rPr lang="en-US" b="0" dirty="0">
                <a:effectLst/>
                <a:latin typeface="Consolas" panose="020B0609020204030204" pitchFamily="49" charset="0"/>
              </a:rPr>
              <a:t>There are three CFL helper functions which manipulate s expressions.  The functions and their respective links are shown below:</a:t>
            </a:r>
          </a:p>
          <a:p>
            <a:pPr lvl="1"/>
            <a:r>
              <a:rPr lang="en-US" b="0" dirty="0" err="1">
                <a:effectLst/>
                <a:latin typeface="Consolas" panose="020B0609020204030204" pitchFamily="49" charset="0"/>
              </a:rPr>
              <a:t>s_float_expression</a:t>
            </a:r>
            <a:r>
              <a:rPr lang="en-US" b="0" dirty="0">
                <a:effectLst/>
                <a:latin typeface="Consolas" panose="020B0609020204030204" pitchFamily="49" charset="0"/>
              </a:rPr>
              <a:t> is shown </a:t>
            </a:r>
            <a:r>
              <a:rPr lang="en-US" b="0" dirty="0">
                <a:effectLst/>
                <a:latin typeface="Consolas" panose="020B0609020204030204" pitchFamily="49" charset="0"/>
                <a:hlinkClick r:id="rId3" action="ppaction://hlinksldjump"/>
              </a:rPr>
              <a:t>here</a:t>
            </a:r>
            <a:r>
              <a:rPr lang="en-US" b="0" dirty="0">
                <a:effectLst/>
                <a:latin typeface="Consolas" panose="020B0609020204030204" pitchFamily="49" charset="0"/>
              </a:rPr>
              <a:t>.</a:t>
            </a:r>
          </a:p>
          <a:p>
            <a:pPr lvl="1"/>
            <a:r>
              <a:rPr lang="en-US" b="0" dirty="0" err="1">
                <a:effectLst/>
                <a:latin typeface="Consolas" panose="020B0609020204030204" pitchFamily="49" charset="0"/>
              </a:rPr>
              <a:t>Wait_s_</a:t>
            </a:r>
            <a:r>
              <a:rPr lang="en-US" dirty="0" err="1">
                <a:latin typeface="Consolas" panose="020B0609020204030204" pitchFamily="49" charset="0"/>
              </a:rPr>
              <a:t>float</a:t>
            </a:r>
            <a:r>
              <a:rPr lang="en-US" b="0" dirty="0" err="1">
                <a:effectLst/>
                <a:latin typeface="Consolas" panose="020B0609020204030204" pitchFamily="49" charset="0"/>
              </a:rPr>
              <a:t>_expression</a:t>
            </a:r>
            <a:r>
              <a:rPr lang="en-US" b="0" dirty="0">
                <a:effectLst/>
                <a:latin typeface="Consolas" panose="020B0609020204030204" pitchFamily="49" charset="0"/>
              </a:rPr>
              <a:t> is shown </a:t>
            </a:r>
            <a:r>
              <a:rPr lang="en-US" b="0" dirty="0">
                <a:effectLst/>
                <a:latin typeface="Consolas" panose="020B0609020204030204" pitchFamily="49" charset="0"/>
                <a:hlinkClick r:id="rId4" action="ppaction://hlinksldjump"/>
              </a:rPr>
              <a:t>here</a:t>
            </a:r>
            <a:r>
              <a:rPr lang="en-US" b="0" dirty="0">
                <a:effectLst/>
                <a:latin typeface="Consolas" panose="020B0609020204030204" pitchFamily="49" charset="0"/>
              </a:rPr>
              <a:t>.</a:t>
            </a:r>
            <a:endParaRPr lang="en-US" dirty="0">
              <a:latin typeface="Consolas" panose="020B0609020204030204" pitchFamily="49" charset="0"/>
            </a:endParaRPr>
          </a:p>
          <a:p>
            <a:pPr lvl="1"/>
            <a:r>
              <a:rPr lang="en-US" b="0" dirty="0" err="1">
                <a:effectLst/>
                <a:latin typeface="Consolas" panose="020B0609020204030204" pitchFamily="49" charset="0"/>
              </a:rPr>
              <a:t>Verify_float_register_expression</a:t>
            </a:r>
            <a:r>
              <a:rPr lang="en-US" b="0" dirty="0">
                <a:effectLst/>
                <a:latin typeface="Consolas" panose="020B0609020204030204" pitchFamily="49" charset="0"/>
              </a:rPr>
              <a:t> is shown </a:t>
            </a:r>
            <a:r>
              <a:rPr lang="en-US" b="0" dirty="0">
                <a:effectLst/>
                <a:latin typeface="Consolas" panose="020B0609020204030204" pitchFamily="49" charset="0"/>
                <a:hlinkClick r:id="rId5" action="ppaction://hlinksldjump"/>
              </a:rPr>
              <a:t>here</a:t>
            </a: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12211606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F64F-A612-92AD-BEC6-AED77F0F6FD8}"/>
              </a:ext>
            </a:extLst>
          </p:cNvPr>
          <p:cNvSpPr>
            <a:spLocks noGrp="1"/>
          </p:cNvSpPr>
          <p:nvPr>
            <p:ph type="title"/>
          </p:nvPr>
        </p:nvSpPr>
        <p:spPr/>
        <p:txBody>
          <a:bodyPr/>
          <a:lstStyle/>
          <a:p>
            <a:r>
              <a:rPr lang="en-US" dirty="0"/>
              <a:t>CFL Helper Function </a:t>
            </a:r>
            <a:r>
              <a:rPr lang="en-US" dirty="0" err="1"/>
              <a:t>s_float_expression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6C402E9-D70D-2990-4B60-B1957CCCA302}"/>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s_float_expression</a:t>
            </a:r>
            <a:r>
              <a:rPr lang="en-US" b="0" dirty="0">
                <a:effectLst/>
                <a:latin typeface="Consolas" panose="020B0609020204030204" pitchFamily="49" charset="0"/>
              </a:rPr>
              <a:t> calculates the value of an s expression and places the </a:t>
            </a:r>
            <a:r>
              <a:rPr lang="en-US" dirty="0">
                <a:latin typeface="Consolas" panose="020B0609020204030204" pitchFamily="49" charset="0"/>
              </a:rPr>
              <a:t>value in a float buffer.  The prototype of the function is shown below:</a:t>
            </a:r>
            <a:endParaRPr lang="en-US" b="0" dirty="0">
              <a:effectLst/>
              <a:latin typeface="Consolas" panose="020B0609020204030204" pitchFamily="49" charset="0"/>
            </a:endParaRPr>
          </a:p>
          <a:p>
            <a:pPr lvl="1"/>
            <a:r>
              <a:rPr lang="en-US" b="0" dirty="0" err="1">
                <a:effectLst/>
                <a:latin typeface="Consolas" panose="020B0609020204030204" pitchFamily="49" charset="0"/>
              </a:rPr>
              <a:t>s_reg_expression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destination_reg_map</a:t>
            </a:r>
            <a:r>
              <a:rPr lang="en-US" dirty="0">
                <a:latin typeface="Consolas" panose="020B0609020204030204" pitchFamily="49" charset="0"/>
              </a:rPr>
              <a:t> – name of the buffer where the result will be stored.</a:t>
            </a:r>
            <a:endParaRPr lang="en-US" b="0" dirty="0">
              <a:effectLst/>
              <a:latin typeface="Consolas" panose="020B0609020204030204" pitchFamily="49" charset="0"/>
            </a:endParaRPr>
          </a:p>
          <a:p>
            <a:pPr lvl="2"/>
            <a:r>
              <a:rPr lang="en-US" b="0" dirty="0" err="1">
                <a:effectLst/>
                <a:latin typeface="Consolas" panose="020B0609020204030204" pitchFamily="49" charset="0"/>
              </a:rPr>
              <a:t>destination_reg_location</a:t>
            </a:r>
            <a:r>
              <a:rPr lang="en-US" dirty="0">
                <a:latin typeface="Consolas" panose="020B0609020204030204" pitchFamily="49" charset="0"/>
              </a:rPr>
              <a:t> – index of buffer where the result will be stored.</a:t>
            </a:r>
            <a:endParaRPr lang="en-US" b="0" dirty="0">
              <a:effectLst/>
              <a:latin typeface="Consolas" panose="020B0609020204030204" pitchFamily="49" charset="0"/>
            </a:endParaRPr>
          </a:p>
          <a:p>
            <a:pPr lvl="2"/>
            <a:r>
              <a:rPr lang="en-US" b="0" dirty="0" err="1">
                <a:effectLst/>
                <a:latin typeface="Consolas" panose="020B0609020204030204" pitchFamily="49" charset="0"/>
              </a:rPr>
              <a:t>source_reg_map</a:t>
            </a:r>
            <a:r>
              <a:rPr lang="en-US" dirty="0">
                <a:latin typeface="Consolas" panose="020B0609020204030204" pitchFamily="49" charset="0"/>
              </a:rPr>
              <a:t> – float buffer that the </a:t>
            </a:r>
            <a:r>
              <a:rPr lang="en-US" dirty="0" err="1">
                <a:latin typeface="Consolas" panose="020B0609020204030204" pitchFamily="49" charset="0"/>
              </a:rPr>
              <a:t>s_expression</a:t>
            </a:r>
            <a:r>
              <a:rPr lang="en-US" dirty="0">
                <a:latin typeface="Consolas" panose="020B0609020204030204" pitchFamily="49" charset="0"/>
              </a:rPr>
              <a:t> operate on.</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 – s expression</a:t>
            </a:r>
          </a:p>
          <a:p>
            <a:pPr lvl="2"/>
            <a:r>
              <a:rPr lang="en-US" b="0" dirty="0">
                <a:effectLst/>
                <a:latin typeface="Consolas" panose="020B0609020204030204" pitchFamily="49" charset="0"/>
              </a:rPr>
              <a:t>)</a:t>
            </a:r>
          </a:p>
        </p:txBody>
      </p:sp>
    </p:spTree>
    <p:extLst>
      <p:ext uri="{BB962C8B-B14F-4D97-AF65-F5344CB8AC3E}">
        <p14:creationId xmlns:p14="http://schemas.microsoft.com/office/powerpoint/2010/main" val="158852964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66B8-7164-0EAD-C3FC-38318ED20D15}"/>
              </a:ext>
            </a:extLst>
          </p:cNvPr>
          <p:cNvSpPr>
            <a:spLocks noGrp="1"/>
          </p:cNvSpPr>
          <p:nvPr>
            <p:ph type="title"/>
          </p:nvPr>
        </p:nvSpPr>
        <p:spPr/>
        <p:txBody>
          <a:bodyPr>
            <a:normAutofit/>
          </a:bodyPr>
          <a:lstStyle/>
          <a:p>
            <a:r>
              <a:rPr lang="en-US" sz="4000" dirty="0">
                <a:latin typeface="Calibri Light" panose="020F0302020204030204" pitchFamily="34" charset="0"/>
                <a:cs typeface="Calibri Light" panose="020F0302020204030204" pitchFamily="34" charset="0"/>
              </a:rPr>
              <a:t>CFL Helper Function  </a:t>
            </a:r>
            <a:r>
              <a:rPr lang="en-US" sz="4000" dirty="0" err="1">
                <a:effectLst/>
                <a:latin typeface="Calibri Light" panose="020F0302020204030204" pitchFamily="34" charset="0"/>
                <a:cs typeface="Calibri Light" panose="020F0302020204030204" pitchFamily="34" charset="0"/>
              </a:rPr>
              <a:t>Wait_s_float_expression</a:t>
            </a:r>
            <a:r>
              <a:rPr lang="en-US" sz="4000" dirty="0">
                <a:effectLst/>
                <a:latin typeface="Calibri Light" panose="020F0302020204030204" pitchFamily="34" charset="0"/>
                <a:cs typeface="Calibri Light" panose="020F0302020204030204" pitchFamily="34" charset="0"/>
              </a:rPr>
              <a:t> </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07AD17D-B8FA-9F6C-0010-907A24BA0EC4}"/>
              </a:ext>
            </a:extLst>
          </p:cNvPr>
          <p:cNvSpPr>
            <a:spLocks noGrp="1"/>
          </p:cNvSpPr>
          <p:nvPr>
            <p:ph idx="1"/>
          </p:nvPr>
        </p:nvSpPr>
        <p:spPr/>
        <p:txBody>
          <a:bodyPr>
            <a:normAutofit fontScale="85000" lnSpcReduction="20000"/>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Wait_s_float_expression</a:t>
            </a:r>
            <a:r>
              <a:rPr lang="en-US" b="0" dirty="0">
                <a:effectLst/>
                <a:latin typeface="Consolas" panose="020B0609020204030204" pitchFamily="49" charset="0"/>
              </a:rPr>
              <a:t> waits on an expression and then disables the column element and allows event processing to occur. </a:t>
            </a:r>
            <a:r>
              <a:rPr lang="en-US" dirty="0">
                <a:latin typeface="Consolas" panose="020B0609020204030204" pitchFamily="49" charset="0"/>
              </a:rPr>
              <a:t>This function has the error handling facilities that Wait classes normally have.  The protype for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Wait_s_float_expression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source_float_map</a:t>
            </a:r>
            <a:r>
              <a:rPr lang="en-US" dirty="0">
                <a:latin typeface="Consolas" panose="020B0609020204030204" pitchFamily="49" charset="0"/>
              </a:rPr>
              <a:t>   -- name of the float array</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a:t>
            </a:r>
            <a:r>
              <a:rPr lang="en-US" dirty="0">
                <a:latin typeface="Consolas" panose="020B0609020204030204" pitchFamily="49" charset="0"/>
              </a:rPr>
              <a:t>    -- s expression for test</a:t>
            </a:r>
            <a:r>
              <a:rPr lang="en-US" b="0" dirty="0">
                <a:effectLst/>
                <a:latin typeface="Consolas" panose="020B0609020204030204" pitchFamily="49" charset="0"/>
              </a:rPr>
              <a:t> </a:t>
            </a:r>
          </a:p>
          <a:p>
            <a:pPr lvl="2"/>
            <a:r>
              <a:rPr lang="en-US" b="0" dirty="0" err="1">
                <a:effectLst/>
                <a:latin typeface="Consolas" panose="020B0609020204030204" pitchFamily="49" charset="0"/>
              </a:rPr>
              <a:t>time_out_ms</a:t>
            </a:r>
            <a:r>
              <a:rPr lang="en-US" b="0" dirty="0">
                <a:effectLst/>
                <a:latin typeface="Consolas" panose="020B0609020204030204" pitchFamily="49" charset="0"/>
              </a:rPr>
              <a:t>,</a:t>
            </a:r>
            <a:r>
              <a:rPr lang="en-US" dirty="0">
                <a:latin typeface="Consolas" panose="020B0609020204030204" pitchFamily="49" charset="0"/>
              </a:rPr>
              <a:t>     -- time out for s expression to be true</a:t>
            </a:r>
          </a:p>
          <a:p>
            <a:pPr lvl="3"/>
            <a:r>
              <a:rPr lang="en-US" b="0" dirty="0">
                <a:effectLst/>
                <a:latin typeface="Consolas" panose="020B0609020204030204" pitchFamily="49" charset="0"/>
              </a:rPr>
              <a:t>Zero or less is no time out.</a:t>
            </a:r>
          </a:p>
          <a:p>
            <a:pPr lvl="2"/>
            <a:r>
              <a:rPr lang="en-US" b="0" dirty="0" err="1">
                <a:effectLst/>
                <a:latin typeface="Consolas" panose="020B0609020204030204" pitchFamily="49" charset="0"/>
              </a:rPr>
              <a:t>terminate_flag</a:t>
            </a:r>
            <a:r>
              <a:rPr lang="en-US" b="0" dirty="0">
                <a:effectLst/>
                <a:latin typeface="Consolas" panose="020B0609020204030204" pitchFamily="49" charset="0"/>
              </a:rPr>
              <a:t>,</a:t>
            </a:r>
            <a:r>
              <a:rPr lang="en-US" dirty="0">
                <a:latin typeface="Consolas" panose="020B0609020204030204" pitchFamily="49" charset="0"/>
              </a:rPr>
              <a:t>  -- action if no error</a:t>
            </a:r>
          </a:p>
          <a:p>
            <a:pPr lvl="3"/>
            <a:r>
              <a:rPr lang="en-US" b="0" dirty="0">
                <a:effectLst/>
                <a:latin typeface="Consolas" panose="020B0609020204030204" pitchFamily="49" charset="0"/>
              </a:rPr>
              <a:t>True – terminate column</a:t>
            </a:r>
          </a:p>
          <a:p>
            <a:pPr lvl="3"/>
            <a:r>
              <a:rPr lang="en-US" b="0" dirty="0">
                <a:effectLst/>
                <a:latin typeface="Consolas" panose="020B0609020204030204" pitchFamily="49" charset="0"/>
              </a:rPr>
              <a:t>False – reset column</a:t>
            </a:r>
          </a:p>
          <a:p>
            <a:pPr lvl="2"/>
            <a:r>
              <a:rPr lang="en-US" b="0" dirty="0" err="1">
                <a:effectLst/>
                <a:latin typeface="Consolas" panose="020B0609020204030204" pitchFamily="49" charset="0"/>
              </a:rPr>
              <a:t>one_shot_time_out_fn</a:t>
            </a:r>
            <a:r>
              <a:rPr lang="en-US" b="0" dirty="0">
                <a:effectLst/>
                <a:latin typeface="Consolas" panose="020B0609020204030204" pitchFamily="49" charset="0"/>
              </a:rPr>
              <a:t>,</a:t>
            </a:r>
            <a:r>
              <a:rPr lang="en-US" dirty="0">
                <a:latin typeface="Consolas" panose="020B0609020204030204" pitchFamily="49" charset="0"/>
              </a:rPr>
              <a:t> – function to call if error occurs.</a:t>
            </a:r>
          </a:p>
          <a:p>
            <a:pPr lvl="3"/>
            <a:r>
              <a:rPr lang="en-US" b="0" dirty="0">
                <a:effectLst/>
                <a:latin typeface="Consolas" panose="020B0609020204030204" pitchFamily="49" charset="0"/>
              </a:rPr>
              <a:t>Can be Null for no time out. </a:t>
            </a:r>
          </a:p>
          <a:p>
            <a:pPr lvl="2"/>
            <a:r>
              <a:rPr lang="en-US" b="0" dirty="0" err="1">
                <a:effectLst/>
                <a:latin typeface="Consolas" panose="020B0609020204030204" pitchFamily="49" charset="0"/>
              </a:rPr>
              <a:t>time_out_data</a:t>
            </a:r>
            <a:r>
              <a:rPr lang="en-US" b="0" dirty="0">
                <a:effectLst/>
                <a:latin typeface="Consolas" panose="020B0609020204030204" pitchFamily="49" charset="0"/>
              </a:rPr>
              <a:t>,  - data for error function can be Null.</a:t>
            </a:r>
          </a:p>
          <a:p>
            <a:pPr lvl="2"/>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35776567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97571-3933-F333-2F39-5E34089C727E}"/>
              </a:ext>
            </a:extLst>
          </p:cNvPr>
          <p:cNvSpPr>
            <a:spLocks noGrp="1"/>
          </p:cNvSpPr>
          <p:nvPr>
            <p:ph type="title"/>
          </p:nvPr>
        </p:nvSpPr>
        <p:spPr/>
        <p:txBody>
          <a:bodyPr>
            <a:normAutofit fontScale="90000"/>
          </a:bodyPr>
          <a:lstStyle/>
          <a:p>
            <a:r>
              <a:rPr lang="en-US" dirty="0"/>
              <a:t>CFL Helper Function </a:t>
            </a:r>
            <a:r>
              <a:rPr lang="en-US" dirty="0" err="1"/>
              <a:t>Verify_s_float_expression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21E8509-32C4-697E-419C-AABFF17D74CB}"/>
              </a:ext>
            </a:extLst>
          </p:cNvPr>
          <p:cNvSpPr>
            <a:spLocks noGrp="1"/>
          </p:cNvSpPr>
          <p:nvPr>
            <p:ph idx="1"/>
          </p:nvPr>
        </p:nvSpPr>
        <p:spPr/>
        <p:txBody>
          <a:bodyPr>
            <a:normAutofit fontScale="92500" lnSpcReduction="20000"/>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Verify_s_float_expression</a:t>
            </a:r>
            <a:r>
              <a:rPr lang="en-US" b="0" dirty="0">
                <a:effectLst/>
                <a:latin typeface="Consolas" panose="020B0609020204030204" pitchFamily="49" charset="0"/>
              </a:rPr>
              <a:t> is a CFL helper function that verifies that a s expression is true.  </a:t>
            </a:r>
            <a:r>
              <a:rPr lang="en-US" dirty="0">
                <a:latin typeface="Consolas" panose="020B0609020204030204" pitchFamily="49" charset="0"/>
              </a:rPr>
              <a:t>This instruction has all the failure modes of all the other verify instructions.  The prototype of the function is:</a:t>
            </a:r>
            <a:endParaRPr lang="en-US" b="0" dirty="0">
              <a:effectLst/>
              <a:latin typeface="Consolas" panose="020B0609020204030204" pitchFamily="49" charset="0"/>
            </a:endParaRPr>
          </a:p>
          <a:p>
            <a:pPr lvl="1"/>
            <a:r>
              <a:rPr lang="en-US" b="0" dirty="0" err="1">
                <a:effectLst/>
                <a:latin typeface="Consolas" panose="020B0609020204030204" pitchFamily="49" charset="0"/>
              </a:rPr>
              <a:t>Verify_s_float_expression</a:t>
            </a:r>
            <a:r>
              <a:rPr lang="en-US" b="0" dirty="0">
                <a:effectLst/>
                <a:latin typeface="Consolas" panose="020B0609020204030204" pitchFamily="49" charset="0"/>
              </a:rPr>
              <a:t>(</a:t>
            </a:r>
          </a:p>
          <a:p>
            <a:pPr lvl="2"/>
            <a:r>
              <a:rPr lang="en-US" b="0" dirty="0" err="1">
                <a:effectLst/>
                <a:latin typeface="Consolas" panose="020B0609020204030204" pitchFamily="49" charset="0"/>
              </a:rPr>
              <a:t>source_reg_map</a:t>
            </a:r>
            <a:r>
              <a:rPr lang="en-US" b="0" dirty="0">
                <a:effectLst/>
                <a:latin typeface="Consolas" panose="020B0609020204030204" pitchFamily="49" charset="0"/>
              </a:rPr>
              <a:t>, -- the name of the </a:t>
            </a:r>
            <a:r>
              <a:rPr lang="en-US" dirty="0">
                <a:latin typeface="Consolas" panose="020B0609020204030204" pitchFamily="49" charset="0"/>
              </a:rPr>
              <a:t>float buffer</a:t>
            </a:r>
            <a:endParaRPr lang="en-US" b="0" dirty="0">
              <a:effectLst/>
              <a:latin typeface="Consolas" panose="020B0609020204030204" pitchFamily="49" charset="0"/>
            </a:endParaRPr>
          </a:p>
          <a:p>
            <a:pPr lvl="2"/>
            <a:r>
              <a:rPr lang="en-US" b="0" dirty="0" err="1">
                <a:effectLst/>
                <a:latin typeface="Consolas" panose="020B0609020204030204" pitchFamily="49" charset="0"/>
              </a:rPr>
              <a:t>s_expression</a:t>
            </a:r>
            <a:r>
              <a:rPr lang="en-US" b="0" dirty="0">
                <a:effectLst/>
                <a:latin typeface="Consolas" panose="020B0609020204030204" pitchFamily="49" charset="0"/>
              </a:rPr>
              <a:t>,</a:t>
            </a:r>
            <a:r>
              <a:rPr lang="en-US" dirty="0">
                <a:latin typeface="Consolas" panose="020B0609020204030204" pitchFamily="49" charset="0"/>
              </a:rPr>
              <a:t>    -- s expression for test</a:t>
            </a:r>
            <a:r>
              <a:rPr lang="en-US" b="0" dirty="0">
                <a:effectLst/>
                <a:latin typeface="Consolas" panose="020B0609020204030204" pitchFamily="49" charset="0"/>
              </a:rPr>
              <a:t> </a:t>
            </a:r>
          </a:p>
          <a:p>
            <a:pPr lvl="2"/>
            <a:r>
              <a:rPr lang="en-US" b="0" dirty="0" err="1">
                <a:effectLst/>
                <a:latin typeface="Consolas" panose="020B0609020204030204" pitchFamily="49" charset="0"/>
              </a:rPr>
              <a:t>terminate_flag</a:t>
            </a:r>
            <a:r>
              <a:rPr lang="en-US" b="0" dirty="0">
                <a:effectLst/>
                <a:latin typeface="Consolas" panose="020B0609020204030204" pitchFamily="49" charset="0"/>
              </a:rPr>
              <a:t>,</a:t>
            </a:r>
            <a:r>
              <a:rPr lang="en-US" dirty="0">
                <a:latin typeface="Consolas" panose="020B0609020204030204" pitchFamily="49" charset="0"/>
              </a:rPr>
              <a:t>  -- action if no error</a:t>
            </a:r>
          </a:p>
          <a:p>
            <a:pPr lvl="3"/>
            <a:r>
              <a:rPr lang="en-US" b="0" dirty="0">
                <a:effectLst/>
                <a:latin typeface="Consolas" panose="020B0609020204030204" pitchFamily="49" charset="0"/>
              </a:rPr>
              <a:t>True – terminate column</a:t>
            </a:r>
          </a:p>
          <a:p>
            <a:pPr lvl="3"/>
            <a:r>
              <a:rPr lang="en-US" b="0" dirty="0">
                <a:effectLst/>
                <a:latin typeface="Consolas" panose="020B0609020204030204" pitchFamily="49" charset="0"/>
              </a:rPr>
              <a:t>False – reset column</a:t>
            </a:r>
          </a:p>
          <a:p>
            <a:pPr lvl="2"/>
            <a:r>
              <a:rPr lang="en-US" b="0" dirty="0" err="1">
                <a:effectLst/>
                <a:latin typeface="Consolas" panose="020B0609020204030204" pitchFamily="49" charset="0"/>
              </a:rPr>
              <a:t>one_shot_time_out_fn</a:t>
            </a:r>
            <a:r>
              <a:rPr lang="en-US" b="0" dirty="0">
                <a:effectLst/>
                <a:latin typeface="Consolas" panose="020B0609020204030204" pitchFamily="49" charset="0"/>
              </a:rPr>
              <a:t>,</a:t>
            </a:r>
            <a:r>
              <a:rPr lang="en-US" dirty="0">
                <a:latin typeface="Consolas" panose="020B0609020204030204" pitchFamily="49" charset="0"/>
              </a:rPr>
              <a:t> – function to call if error occurs.</a:t>
            </a:r>
          </a:p>
          <a:p>
            <a:pPr lvl="3"/>
            <a:r>
              <a:rPr lang="en-US" b="0" dirty="0">
                <a:effectLst/>
                <a:latin typeface="Consolas" panose="020B0609020204030204" pitchFamily="49" charset="0"/>
              </a:rPr>
              <a:t>Can be Null for no time out. </a:t>
            </a:r>
          </a:p>
          <a:p>
            <a:pPr lvl="2"/>
            <a:r>
              <a:rPr lang="en-US" b="0" dirty="0" err="1">
                <a:effectLst/>
                <a:latin typeface="Consolas" panose="020B0609020204030204" pitchFamily="49" charset="0"/>
              </a:rPr>
              <a:t>time_out_data</a:t>
            </a:r>
            <a:r>
              <a:rPr lang="en-US" b="0" dirty="0">
                <a:effectLst/>
                <a:latin typeface="Consolas" panose="020B0609020204030204" pitchFamily="49" charset="0"/>
              </a:rPr>
              <a:t>,  - data for error function can be Null.</a:t>
            </a:r>
          </a:p>
          <a:p>
            <a:pPr lvl="2"/>
            <a:r>
              <a:rPr lang="en-US" b="0" dirty="0">
                <a:effectLst/>
                <a:latin typeface="Consolas" panose="020B0609020204030204" pitchFamily="49" charset="0"/>
              </a:rPr>
              <a:t>)</a:t>
            </a:r>
            <a:endParaRPr lang="en-US" dirty="0"/>
          </a:p>
          <a:p>
            <a:endParaRPr lang="en-US" dirty="0"/>
          </a:p>
        </p:txBody>
      </p:sp>
    </p:spTree>
    <p:extLst>
      <p:ext uri="{BB962C8B-B14F-4D97-AF65-F5344CB8AC3E}">
        <p14:creationId xmlns:p14="http://schemas.microsoft.com/office/powerpoint/2010/main" val="33458133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4B55-7175-EAD5-36AA-8EC9061B01DE}"/>
              </a:ext>
            </a:extLst>
          </p:cNvPr>
          <p:cNvSpPr>
            <a:spLocks noGrp="1"/>
          </p:cNvSpPr>
          <p:nvPr>
            <p:ph type="title"/>
          </p:nvPr>
        </p:nvSpPr>
        <p:spPr/>
        <p:txBody>
          <a:bodyPr/>
          <a:lstStyle/>
          <a:p>
            <a:r>
              <a:rPr lang="en-US" dirty="0"/>
              <a:t>Complex State Machines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3467D52E-D4DE-374E-D3F3-53C2C5D7CF72}"/>
              </a:ext>
            </a:extLst>
          </p:cNvPr>
          <p:cNvSpPr>
            <a:spLocks noGrp="1"/>
          </p:cNvSpPr>
          <p:nvPr>
            <p:ph idx="1"/>
          </p:nvPr>
        </p:nvSpPr>
        <p:spPr/>
        <p:txBody>
          <a:bodyPr>
            <a:normAutofit fontScale="92500" lnSpcReduction="20000"/>
          </a:bodyPr>
          <a:lstStyle/>
          <a:p>
            <a:pPr lvl="1"/>
            <a:r>
              <a:rPr lang="en-US" dirty="0"/>
              <a:t>Complex State Machines are CFL commands which generate state machines out of CFL generated data structures and CFL columns defined by the user.</a:t>
            </a:r>
          </a:p>
          <a:p>
            <a:pPr lvl="1"/>
            <a:r>
              <a:rPr lang="en-US" dirty="0"/>
              <a:t>The commands are a combination of the CFL virtual language and CFL helper functions.</a:t>
            </a:r>
          </a:p>
          <a:p>
            <a:pPr lvl="1"/>
            <a:r>
              <a:rPr lang="en-US" dirty="0"/>
              <a:t>The figure illustrated here, shows the architecture of the Complex State Machine.</a:t>
            </a:r>
          </a:p>
          <a:p>
            <a:pPr lvl="1"/>
            <a:r>
              <a:rPr lang="en-US" dirty="0"/>
              <a:t>There is a CFL generated data structure the following information:</a:t>
            </a:r>
          </a:p>
          <a:p>
            <a:pPr lvl="2"/>
            <a:r>
              <a:rPr lang="en-US" dirty="0"/>
              <a:t>Information on the states of the columns.</a:t>
            </a:r>
          </a:p>
          <a:p>
            <a:pPr lvl="2"/>
            <a:r>
              <a:rPr lang="en-US" dirty="0"/>
              <a:t>Information on mapping between states and columns.</a:t>
            </a:r>
          </a:p>
          <a:p>
            <a:pPr lvl="2"/>
            <a:r>
              <a:rPr lang="en-US" dirty="0"/>
              <a:t>Place holder for user specific information.</a:t>
            </a:r>
          </a:p>
          <a:p>
            <a:pPr lvl="2"/>
            <a:r>
              <a:rPr lang="en-US" dirty="0"/>
              <a:t>An event queue for the state machine</a:t>
            </a:r>
          </a:p>
          <a:p>
            <a:pPr lvl="1"/>
            <a:r>
              <a:rPr lang="en-US" dirty="0"/>
              <a:t>There is a CFL column that manages the state machine.</a:t>
            </a:r>
          </a:p>
          <a:p>
            <a:pPr lvl="2"/>
            <a:r>
              <a:rPr lang="en-US" dirty="0"/>
              <a:t>This column is generated by a special state machine command.</a:t>
            </a:r>
          </a:p>
          <a:p>
            <a:pPr lvl="1"/>
            <a:r>
              <a:rPr lang="en-US" dirty="0"/>
              <a:t>Complex State Machine states are mapped to columns.</a:t>
            </a:r>
          </a:p>
          <a:p>
            <a:pPr lvl="1"/>
            <a:r>
              <a:rPr lang="en-US" dirty="0"/>
              <a:t>Only one column or state is active at any </a:t>
            </a:r>
            <a:r>
              <a:rPr lang="en-US"/>
              <a:t>one time.</a:t>
            </a:r>
            <a:endParaRPr lang="en-US" dirty="0"/>
          </a:p>
          <a:p>
            <a:endParaRPr lang="en-US" dirty="0"/>
          </a:p>
        </p:txBody>
      </p:sp>
    </p:spTree>
    <p:extLst>
      <p:ext uri="{BB962C8B-B14F-4D97-AF65-F5344CB8AC3E}">
        <p14:creationId xmlns:p14="http://schemas.microsoft.com/office/powerpoint/2010/main" val="243074486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E086-CA2B-B445-2E20-531F4C68458B}"/>
              </a:ext>
            </a:extLst>
          </p:cNvPr>
          <p:cNvSpPr>
            <a:spLocks noGrp="1"/>
          </p:cNvSpPr>
          <p:nvPr>
            <p:ph type="title"/>
          </p:nvPr>
        </p:nvSpPr>
        <p:spPr/>
        <p:txBody>
          <a:bodyPr/>
          <a:lstStyle/>
          <a:p>
            <a:r>
              <a:rPr lang="en-US" dirty="0"/>
              <a:t>Complex State Machine Structure</a:t>
            </a:r>
            <a:br>
              <a:rPr lang="en-US" dirty="0"/>
            </a:br>
            <a:r>
              <a:rPr lang="en-US" dirty="0">
                <a:hlinkClick r:id="rId2" action="ppaction://hlinksldjump"/>
              </a:rPr>
              <a:t>&lt;back&gt;</a:t>
            </a:r>
            <a:endParaRPr lang="en-US" dirty="0"/>
          </a:p>
        </p:txBody>
      </p:sp>
      <p:sp>
        <p:nvSpPr>
          <p:cNvPr id="4" name="TextBox 3">
            <a:extLst>
              <a:ext uri="{FF2B5EF4-FFF2-40B4-BE49-F238E27FC236}">
                <a16:creationId xmlns:a16="http://schemas.microsoft.com/office/drawing/2014/main" id="{31286F55-ED8D-F2AF-68A7-E31AE237FD50}"/>
              </a:ext>
            </a:extLst>
          </p:cNvPr>
          <p:cNvSpPr txBox="1"/>
          <p:nvPr/>
        </p:nvSpPr>
        <p:spPr>
          <a:xfrm>
            <a:off x="3261674" y="1833220"/>
            <a:ext cx="2931736" cy="369332"/>
          </a:xfrm>
          <a:prstGeom prst="rect">
            <a:avLst/>
          </a:prstGeom>
          <a:noFill/>
          <a:ln>
            <a:solidFill>
              <a:schemeClr val="tx1"/>
            </a:solidFill>
          </a:ln>
        </p:spPr>
        <p:txBody>
          <a:bodyPr wrap="square" rtlCol="0">
            <a:spAutoFit/>
          </a:bodyPr>
          <a:lstStyle/>
          <a:p>
            <a:r>
              <a:rPr lang="en-US" dirty="0"/>
              <a:t>Data for the State Machine</a:t>
            </a:r>
          </a:p>
        </p:txBody>
      </p:sp>
      <p:sp>
        <p:nvSpPr>
          <p:cNvPr id="5" name="TextBox 4">
            <a:extLst>
              <a:ext uri="{FF2B5EF4-FFF2-40B4-BE49-F238E27FC236}">
                <a16:creationId xmlns:a16="http://schemas.microsoft.com/office/drawing/2014/main" id="{9CB27756-3682-3261-0DB8-452997AB0F96}"/>
              </a:ext>
            </a:extLst>
          </p:cNvPr>
          <p:cNvSpPr txBox="1"/>
          <p:nvPr/>
        </p:nvSpPr>
        <p:spPr>
          <a:xfrm>
            <a:off x="3996964" y="3244334"/>
            <a:ext cx="1901072" cy="369332"/>
          </a:xfrm>
          <a:prstGeom prst="rect">
            <a:avLst/>
          </a:prstGeom>
          <a:noFill/>
          <a:ln>
            <a:solidFill>
              <a:schemeClr val="tx1"/>
            </a:solidFill>
          </a:ln>
        </p:spPr>
        <p:txBody>
          <a:bodyPr wrap="square" rtlCol="0">
            <a:spAutoFit/>
          </a:bodyPr>
          <a:lstStyle/>
          <a:p>
            <a:r>
              <a:rPr lang="en-US" dirty="0"/>
              <a:t>Manager Column</a:t>
            </a:r>
          </a:p>
        </p:txBody>
      </p:sp>
      <p:sp>
        <p:nvSpPr>
          <p:cNvPr id="7" name="TextBox 6">
            <a:extLst>
              <a:ext uri="{FF2B5EF4-FFF2-40B4-BE49-F238E27FC236}">
                <a16:creationId xmlns:a16="http://schemas.microsoft.com/office/drawing/2014/main" id="{8EF16580-244F-1045-7DCB-6A5C7A0A096B}"/>
              </a:ext>
            </a:extLst>
          </p:cNvPr>
          <p:cNvSpPr txBox="1"/>
          <p:nvPr/>
        </p:nvSpPr>
        <p:spPr>
          <a:xfrm>
            <a:off x="1399093" y="5011266"/>
            <a:ext cx="1705860" cy="369332"/>
          </a:xfrm>
          <a:prstGeom prst="rect">
            <a:avLst/>
          </a:prstGeom>
          <a:solidFill>
            <a:schemeClr val="bg1">
              <a:lumMod val="85000"/>
            </a:schemeClr>
          </a:solidFill>
          <a:ln>
            <a:solidFill>
              <a:schemeClr val="tx1"/>
            </a:solidFill>
          </a:ln>
        </p:spPr>
        <p:txBody>
          <a:bodyPr wrap="square" rtlCol="0">
            <a:spAutoFit/>
          </a:bodyPr>
          <a:lstStyle/>
          <a:p>
            <a:r>
              <a:rPr lang="en-US" dirty="0"/>
              <a:t>State 1 Column</a:t>
            </a:r>
          </a:p>
        </p:txBody>
      </p:sp>
      <p:sp>
        <p:nvSpPr>
          <p:cNvPr id="12" name="TextBox 11">
            <a:extLst>
              <a:ext uri="{FF2B5EF4-FFF2-40B4-BE49-F238E27FC236}">
                <a16:creationId xmlns:a16="http://schemas.microsoft.com/office/drawing/2014/main" id="{879120CF-7126-FCE5-DC47-34E145CADDFC}"/>
              </a:ext>
            </a:extLst>
          </p:cNvPr>
          <p:cNvSpPr txBox="1"/>
          <p:nvPr/>
        </p:nvSpPr>
        <p:spPr>
          <a:xfrm>
            <a:off x="5541389" y="5011266"/>
            <a:ext cx="1705860" cy="369332"/>
          </a:xfrm>
          <a:prstGeom prst="rect">
            <a:avLst/>
          </a:prstGeom>
          <a:noFill/>
          <a:ln>
            <a:solidFill>
              <a:schemeClr val="tx1"/>
            </a:solidFill>
          </a:ln>
        </p:spPr>
        <p:txBody>
          <a:bodyPr wrap="square" rtlCol="0">
            <a:spAutoFit/>
          </a:bodyPr>
          <a:lstStyle/>
          <a:p>
            <a:r>
              <a:rPr lang="en-US" dirty="0"/>
              <a:t>State 3 Column</a:t>
            </a:r>
          </a:p>
        </p:txBody>
      </p:sp>
      <p:sp>
        <p:nvSpPr>
          <p:cNvPr id="13" name="TextBox 12">
            <a:extLst>
              <a:ext uri="{FF2B5EF4-FFF2-40B4-BE49-F238E27FC236}">
                <a16:creationId xmlns:a16="http://schemas.microsoft.com/office/drawing/2014/main" id="{F7F59E82-48F5-20CD-15A7-CCCC1B5760DC}"/>
              </a:ext>
            </a:extLst>
          </p:cNvPr>
          <p:cNvSpPr txBox="1"/>
          <p:nvPr/>
        </p:nvSpPr>
        <p:spPr>
          <a:xfrm>
            <a:off x="3546441" y="5011266"/>
            <a:ext cx="1705860" cy="369332"/>
          </a:xfrm>
          <a:prstGeom prst="rect">
            <a:avLst/>
          </a:prstGeom>
          <a:noFill/>
          <a:ln>
            <a:solidFill>
              <a:schemeClr val="tx1"/>
            </a:solidFill>
          </a:ln>
        </p:spPr>
        <p:txBody>
          <a:bodyPr wrap="square" rtlCol="0">
            <a:spAutoFit/>
          </a:bodyPr>
          <a:lstStyle/>
          <a:p>
            <a:r>
              <a:rPr lang="en-US" dirty="0"/>
              <a:t>State 2 Column</a:t>
            </a:r>
          </a:p>
        </p:txBody>
      </p:sp>
      <p:sp>
        <p:nvSpPr>
          <p:cNvPr id="15" name="TextBox 14">
            <a:extLst>
              <a:ext uri="{FF2B5EF4-FFF2-40B4-BE49-F238E27FC236}">
                <a16:creationId xmlns:a16="http://schemas.microsoft.com/office/drawing/2014/main" id="{8801C9AD-EA18-E1A3-0B02-49433D89D355}"/>
              </a:ext>
            </a:extLst>
          </p:cNvPr>
          <p:cNvSpPr txBox="1"/>
          <p:nvPr/>
        </p:nvSpPr>
        <p:spPr>
          <a:xfrm>
            <a:off x="7536337" y="5027111"/>
            <a:ext cx="1705860" cy="369332"/>
          </a:xfrm>
          <a:prstGeom prst="rect">
            <a:avLst/>
          </a:prstGeom>
          <a:noFill/>
          <a:ln>
            <a:solidFill>
              <a:schemeClr val="tx1"/>
            </a:solidFill>
          </a:ln>
        </p:spPr>
        <p:txBody>
          <a:bodyPr wrap="square" rtlCol="0">
            <a:spAutoFit/>
          </a:bodyPr>
          <a:lstStyle/>
          <a:p>
            <a:r>
              <a:rPr lang="en-US" dirty="0"/>
              <a:t>State 4 Column</a:t>
            </a:r>
          </a:p>
        </p:txBody>
      </p:sp>
      <p:sp>
        <p:nvSpPr>
          <p:cNvPr id="24" name="TextBox 23">
            <a:extLst>
              <a:ext uri="{FF2B5EF4-FFF2-40B4-BE49-F238E27FC236}">
                <a16:creationId xmlns:a16="http://schemas.microsoft.com/office/drawing/2014/main" id="{F123053E-BF9A-CCCC-65C9-5D9103B48341}"/>
              </a:ext>
            </a:extLst>
          </p:cNvPr>
          <p:cNvSpPr txBox="1"/>
          <p:nvPr/>
        </p:nvSpPr>
        <p:spPr>
          <a:xfrm>
            <a:off x="3533479" y="2532020"/>
            <a:ext cx="2828042" cy="369332"/>
          </a:xfrm>
          <a:prstGeom prst="rect">
            <a:avLst/>
          </a:prstGeom>
          <a:noFill/>
          <a:ln>
            <a:solidFill>
              <a:schemeClr val="tx1"/>
            </a:solidFill>
          </a:ln>
        </p:spPr>
        <p:txBody>
          <a:bodyPr wrap="square" rtlCol="0">
            <a:spAutoFit/>
          </a:bodyPr>
          <a:lstStyle/>
          <a:p>
            <a:r>
              <a:rPr lang="en-US" dirty="0"/>
              <a:t>State Machine Event Queue</a:t>
            </a:r>
          </a:p>
        </p:txBody>
      </p:sp>
      <p:cxnSp>
        <p:nvCxnSpPr>
          <p:cNvPr id="26" name="Straight Arrow Connector 25">
            <a:extLst>
              <a:ext uri="{FF2B5EF4-FFF2-40B4-BE49-F238E27FC236}">
                <a16:creationId xmlns:a16="http://schemas.microsoft.com/office/drawing/2014/main" id="{7C133B95-DB85-AD60-655E-7E5D2E2F0D97}"/>
              </a:ext>
            </a:extLst>
          </p:cNvPr>
          <p:cNvCxnSpPr/>
          <p:nvPr/>
        </p:nvCxnSpPr>
        <p:spPr>
          <a:xfrm>
            <a:off x="4807670" y="2888177"/>
            <a:ext cx="0" cy="35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E952F6F-0404-6B4A-CBC8-EA3CE7C47380}"/>
              </a:ext>
            </a:extLst>
          </p:cNvPr>
          <p:cNvCxnSpPr>
            <a:stCxn id="5" idx="2"/>
          </p:cNvCxnSpPr>
          <p:nvPr/>
        </p:nvCxnSpPr>
        <p:spPr>
          <a:xfrm>
            <a:off x="4947500" y="3613666"/>
            <a:ext cx="0" cy="90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44DAD46-FC2F-C0EC-826E-8FF132AF6A82}"/>
              </a:ext>
            </a:extLst>
          </p:cNvPr>
          <p:cNvCxnSpPr>
            <a:cxnSpLocks/>
          </p:cNvCxnSpPr>
          <p:nvPr/>
        </p:nvCxnSpPr>
        <p:spPr>
          <a:xfrm>
            <a:off x="4947500" y="4496586"/>
            <a:ext cx="34417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66DC32-82B5-1895-6A74-42B01B626A0E}"/>
              </a:ext>
            </a:extLst>
          </p:cNvPr>
          <p:cNvCxnSpPr>
            <a:cxnSpLocks/>
            <a:endCxn id="15" idx="0"/>
          </p:cNvCxnSpPr>
          <p:nvPr/>
        </p:nvCxnSpPr>
        <p:spPr>
          <a:xfrm>
            <a:off x="8389267" y="4515439"/>
            <a:ext cx="0" cy="51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9796FE-752D-8DAF-5D02-F6A259A840F8}"/>
              </a:ext>
            </a:extLst>
          </p:cNvPr>
          <p:cNvCxnSpPr/>
          <p:nvPr/>
        </p:nvCxnSpPr>
        <p:spPr>
          <a:xfrm flipH="1">
            <a:off x="2252023" y="4515439"/>
            <a:ext cx="26954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7AA459-D316-39D1-B32D-A092814E95FB}"/>
              </a:ext>
            </a:extLst>
          </p:cNvPr>
          <p:cNvCxnSpPr>
            <a:endCxn id="7" idx="0"/>
          </p:cNvCxnSpPr>
          <p:nvPr/>
        </p:nvCxnSpPr>
        <p:spPr>
          <a:xfrm>
            <a:off x="2252023" y="4581427"/>
            <a:ext cx="0" cy="429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5FD60D-1A9A-BCF6-7CC3-C7B34E218592}"/>
              </a:ext>
            </a:extLst>
          </p:cNvPr>
          <p:cNvCxnSpPr>
            <a:endCxn id="13" idx="0"/>
          </p:cNvCxnSpPr>
          <p:nvPr/>
        </p:nvCxnSpPr>
        <p:spPr>
          <a:xfrm>
            <a:off x="4399371" y="4515439"/>
            <a:ext cx="0" cy="49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890BABC-66BE-1DC3-3FFD-752BAA26AE73}"/>
              </a:ext>
            </a:extLst>
          </p:cNvPr>
          <p:cNvCxnSpPr/>
          <p:nvPr/>
        </p:nvCxnSpPr>
        <p:spPr>
          <a:xfrm>
            <a:off x="6485641" y="4515439"/>
            <a:ext cx="0" cy="49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D992254-FA35-79D5-6DB2-53B17DA0BFFF}"/>
              </a:ext>
            </a:extLst>
          </p:cNvPr>
          <p:cNvCxnSpPr>
            <a:endCxn id="24" idx="3"/>
          </p:cNvCxnSpPr>
          <p:nvPr/>
        </p:nvCxnSpPr>
        <p:spPr>
          <a:xfrm flipH="1">
            <a:off x="6361521" y="2716686"/>
            <a:ext cx="1896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5CD3C07-6031-A32D-28A0-6498784CAC40}"/>
              </a:ext>
            </a:extLst>
          </p:cNvPr>
          <p:cNvSpPr txBox="1"/>
          <p:nvPr/>
        </p:nvSpPr>
        <p:spPr>
          <a:xfrm>
            <a:off x="8389267" y="2328421"/>
            <a:ext cx="2272447" cy="923330"/>
          </a:xfrm>
          <a:prstGeom prst="rect">
            <a:avLst/>
          </a:prstGeom>
          <a:noFill/>
        </p:spPr>
        <p:txBody>
          <a:bodyPr wrap="square" rtlCol="0">
            <a:spAutoFit/>
          </a:bodyPr>
          <a:lstStyle/>
          <a:p>
            <a:r>
              <a:rPr lang="en-US" dirty="0"/>
              <a:t>Events for the </a:t>
            </a:r>
          </a:p>
          <a:p>
            <a:r>
              <a:rPr lang="en-US" dirty="0"/>
              <a:t>State Machine</a:t>
            </a:r>
          </a:p>
          <a:p>
            <a:r>
              <a:rPr lang="en-US" dirty="0"/>
              <a:t>Are sent to this queue</a:t>
            </a:r>
          </a:p>
        </p:txBody>
      </p:sp>
      <p:sp>
        <p:nvSpPr>
          <p:cNvPr id="46" name="TextBox 45">
            <a:extLst>
              <a:ext uri="{FF2B5EF4-FFF2-40B4-BE49-F238E27FC236}">
                <a16:creationId xmlns:a16="http://schemas.microsoft.com/office/drawing/2014/main" id="{01DBBA70-7174-5FCF-ACBB-29C40EEDE42F}"/>
              </a:ext>
            </a:extLst>
          </p:cNvPr>
          <p:cNvSpPr txBox="1"/>
          <p:nvPr/>
        </p:nvSpPr>
        <p:spPr>
          <a:xfrm>
            <a:off x="644459" y="2700807"/>
            <a:ext cx="1938483" cy="1200329"/>
          </a:xfrm>
          <a:prstGeom prst="rect">
            <a:avLst/>
          </a:prstGeom>
          <a:noFill/>
          <a:ln>
            <a:solidFill>
              <a:schemeClr val="bg1"/>
            </a:solidFill>
          </a:ln>
        </p:spPr>
        <p:txBody>
          <a:bodyPr wrap="square" rtlCol="0">
            <a:spAutoFit/>
          </a:bodyPr>
          <a:lstStyle/>
          <a:p>
            <a:r>
              <a:rPr lang="en-US" dirty="0"/>
              <a:t>Manage Column</a:t>
            </a:r>
          </a:p>
          <a:p>
            <a:r>
              <a:rPr lang="en-US" dirty="0"/>
              <a:t>Distributes</a:t>
            </a:r>
          </a:p>
          <a:p>
            <a:r>
              <a:rPr lang="en-US" dirty="0"/>
              <a:t>Events to Various </a:t>
            </a:r>
          </a:p>
          <a:p>
            <a:r>
              <a:rPr lang="en-US" dirty="0"/>
              <a:t>State Columns</a:t>
            </a:r>
          </a:p>
        </p:txBody>
      </p:sp>
      <p:cxnSp>
        <p:nvCxnSpPr>
          <p:cNvPr id="48" name="Straight Arrow Connector 47">
            <a:extLst>
              <a:ext uri="{FF2B5EF4-FFF2-40B4-BE49-F238E27FC236}">
                <a16:creationId xmlns:a16="http://schemas.microsoft.com/office/drawing/2014/main" id="{65509C53-F612-2511-A2A3-2C89E6AB40EB}"/>
              </a:ext>
            </a:extLst>
          </p:cNvPr>
          <p:cNvCxnSpPr>
            <a:cxnSpLocks/>
            <a:endCxn id="5" idx="1"/>
          </p:cNvCxnSpPr>
          <p:nvPr/>
        </p:nvCxnSpPr>
        <p:spPr>
          <a:xfrm>
            <a:off x="2498103" y="3429000"/>
            <a:ext cx="14988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C914446-75D0-892E-17B9-1B1EE6EBEEB0}"/>
              </a:ext>
            </a:extLst>
          </p:cNvPr>
          <p:cNvSpPr txBox="1"/>
          <p:nvPr/>
        </p:nvSpPr>
        <p:spPr>
          <a:xfrm>
            <a:off x="1469104" y="5876424"/>
            <a:ext cx="1603540" cy="369332"/>
          </a:xfrm>
          <a:prstGeom prst="rect">
            <a:avLst/>
          </a:prstGeom>
          <a:noFill/>
        </p:spPr>
        <p:txBody>
          <a:bodyPr wrap="square" rtlCol="0">
            <a:spAutoFit/>
          </a:bodyPr>
          <a:lstStyle/>
          <a:p>
            <a:r>
              <a:rPr lang="en-US" dirty="0"/>
              <a:t>Active State</a:t>
            </a:r>
          </a:p>
        </p:txBody>
      </p:sp>
      <p:cxnSp>
        <p:nvCxnSpPr>
          <p:cNvPr id="53" name="Connector: Elbow 52">
            <a:extLst>
              <a:ext uri="{FF2B5EF4-FFF2-40B4-BE49-F238E27FC236}">
                <a16:creationId xmlns:a16="http://schemas.microsoft.com/office/drawing/2014/main" id="{11CBA140-F61E-1EAC-F7DA-2DF316ED6DD6}"/>
              </a:ext>
            </a:extLst>
          </p:cNvPr>
          <p:cNvCxnSpPr/>
          <p:nvPr/>
        </p:nvCxnSpPr>
        <p:spPr>
          <a:xfrm rot="16200000" flipV="1">
            <a:off x="1675365" y="5496746"/>
            <a:ext cx="523686" cy="2356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65A0C71-3B79-2DAF-3EAF-4645B828CA1E}"/>
              </a:ext>
            </a:extLst>
          </p:cNvPr>
          <p:cNvSpPr txBox="1"/>
          <p:nvPr/>
        </p:nvSpPr>
        <p:spPr>
          <a:xfrm>
            <a:off x="5205167" y="5876424"/>
            <a:ext cx="1540743" cy="369332"/>
          </a:xfrm>
          <a:prstGeom prst="rect">
            <a:avLst/>
          </a:prstGeom>
          <a:noFill/>
        </p:spPr>
        <p:txBody>
          <a:bodyPr wrap="none" rtlCol="0">
            <a:spAutoFit/>
          </a:bodyPr>
          <a:lstStyle/>
          <a:p>
            <a:r>
              <a:rPr lang="en-US" dirty="0"/>
              <a:t>Inactive States</a:t>
            </a:r>
          </a:p>
        </p:txBody>
      </p:sp>
      <p:cxnSp>
        <p:nvCxnSpPr>
          <p:cNvPr id="56" name="Connector: Elbow 55">
            <a:extLst>
              <a:ext uri="{FF2B5EF4-FFF2-40B4-BE49-F238E27FC236}">
                <a16:creationId xmlns:a16="http://schemas.microsoft.com/office/drawing/2014/main" id="{3AEECCCD-5804-44D3-B1DC-5EB74EC25CC4}"/>
              </a:ext>
            </a:extLst>
          </p:cNvPr>
          <p:cNvCxnSpPr>
            <a:stCxn id="54" idx="1"/>
          </p:cNvCxnSpPr>
          <p:nvPr/>
        </p:nvCxnSpPr>
        <p:spPr>
          <a:xfrm rot="10800000">
            <a:off x="4727543" y="5393566"/>
            <a:ext cx="477625" cy="6675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F43BA776-FF53-AD63-8E22-9E104FB4AE92}"/>
              </a:ext>
            </a:extLst>
          </p:cNvPr>
          <p:cNvCxnSpPr>
            <a:endCxn id="15" idx="2"/>
          </p:cNvCxnSpPr>
          <p:nvPr/>
        </p:nvCxnSpPr>
        <p:spPr>
          <a:xfrm flipV="1">
            <a:off x="6956981" y="5396443"/>
            <a:ext cx="1432286" cy="6953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3B0A44-1445-7151-A997-377564AD6F96}"/>
              </a:ext>
            </a:extLst>
          </p:cNvPr>
          <p:cNvCxnSpPr>
            <a:stCxn id="54" idx="0"/>
            <a:endCxn id="12" idx="2"/>
          </p:cNvCxnSpPr>
          <p:nvPr/>
        </p:nvCxnSpPr>
        <p:spPr>
          <a:xfrm rot="5400000" flipH="1" flipV="1">
            <a:off x="5937016" y="5419121"/>
            <a:ext cx="495826" cy="4187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4659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7FD4-FA3C-FAE0-4DC2-6AEA21784B08}"/>
              </a:ext>
            </a:extLst>
          </p:cNvPr>
          <p:cNvSpPr>
            <a:spLocks noGrp="1"/>
          </p:cNvSpPr>
          <p:nvPr>
            <p:ph type="title"/>
          </p:nvPr>
        </p:nvSpPr>
        <p:spPr/>
        <p:txBody>
          <a:bodyPr/>
          <a:lstStyle/>
          <a:p>
            <a:r>
              <a:rPr lang="en-US" dirty="0"/>
              <a:t>Two Ways of Creating Sub State Machines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A9A6A0D7-3A40-AB9C-2839-D39A8DE2ACB1}"/>
              </a:ext>
            </a:extLst>
          </p:cNvPr>
          <p:cNvSpPr>
            <a:spLocks noGrp="1"/>
          </p:cNvSpPr>
          <p:nvPr>
            <p:ph idx="1"/>
          </p:nvPr>
        </p:nvSpPr>
        <p:spPr/>
        <p:txBody>
          <a:bodyPr/>
          <a:lstStyle/>
          <a:p>
            <a:r>
              <a:rPr lang="en-US" dirty="0"/>
              <a:t>This State Machine Architecture can be extended to parallel states and sub states as shown in the figure </a:t>
            </a:r>
            <a:r>
              <a:rPr lang="en-US" dirty="0">
                <a:hlinkClick r:id="rId4" action="ppaction://hlinksldjump"/>
              </a:rPr>
              <a:t>here.</a:t>
            </a:r>
            <a:endParaRPr lang="en-US" dirty="0"/>
          </a:p>
          <a:p>
            <a:r>
              <a:rPr lang="en-US" dirty="0"/>
              <a:t>First, columns that represent states can be column state machines as defined </a:t>
            </a:r>
            <a:r>
              <a:rPr lang="en-US" dirty="0">
                <a:hlinkClick r:id="rId5" action="ppaction://hlinksldjump"/>
              </a:rPr>
              <a:t>here</a:t>
            </a:r>
            <a:r>
              <a:rPr lang="en-US" dirty="0"/>
              <a:t>.</a:t>
            </a:r>
          </a:p>
          <a:p>
            <a:r>
              <a:rPr lang="en-US" dirty="0"/>
              <a:t>Second, column of states can with the help of CFL helper functions can enable and disable state machines.</a:t>
            </a:r>
          </a:p>
          <a:p>
            <a:pPr lvl="1"/>
            <a:r>
              <a:rPr lang="en-US" dirty="0"/>
              <a:t>The state columns can redirect events to the state machines that the state columns have created.</a:t>
            </a:r>
          </a:p>
        </p:txBody>
      </p:sp>
    </p:spTree>
    <p:extLst>
      <p:ext uri="{BB962C8B-B14F-4D97-AF65-F5344CB8AC3E}">
        <p14:creationId xmlns:p14="http://schemas.microsoft.com/office/powerpoint/2010/main" val="402140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796B-2BAF-14C8-03BB-11C08293F08F}"/>
              </a:ext>
            </a:extLst>
          </p:cNvPr>
          <p:cNvSpPr>
            <a:spLocks noGrp="1"/>
          </p:cNvSpPr>
          <p:nvPr>
            <p:ph type="title"/>
          </p:nvPr>
        </p:nvSpPr>
        <p:spPr/>
        <p:txBody>
          <a:bodyPr>
            <a:normAutofit/>
          </a:bodyPr>
          <a:lstStyle/>
          <a:p>
            <a:r>
              <a:rPr lang="en-US" sz="3200" dirty="0"/>
              <a:t>Historical Development of CFL, Column Flow Language</a:t>
            </a:r>
            <a:br>
              <a:rPr lang="en-US" sz="3200" dirty="0"/>
            </a:br>
            <a:r>
              <a:rPr lang="en-US" sz="3200" dirty="0">
                <a:hlinkClick r:id="rId2" action="ppaction://hlinksldjump"/>
              </a:rPr>
              <a:t>&lt;back&gt;</a:t>
            </a:r>
            <a:endParaRPr lang="en-US" sz="3200" dirty="0"/>
          </a:p>
        </p:txBody>
      </p:sp>
      <p:sp>
        <p:nvSpPr>
          <p:cNvPr id="3" name="Content Placeholder 2">
            <a:extLst>
              <a:ext uri="{FF2B5EF4-FFF2-40B4-BE49-F238E27FC236}">
                <a16:creationId xmlns:a16="http://schemas.microsoft.com/office/drawing/2014/main" id="{8DC45BA3-3B78-2D93-1AFE-9356566C7F8A}"/>
              </a:ext>
            </a:extLst>
          </p:cNvPr>
          <p:cNvSpPr>
            <a:spLocks noGrp="1"/>
          </p:cNvSpPr>
          <p:nvPr>
            <p:ph idx="1"/>
          </p:nvPr>
        </p:nvSpPr>
        <p:spPr/>
        <p:txBody>
          <a:bodyPr>
            <a:normAutofit/>
          </a:bodyPr>
          <a:lstStyle/>
          <a:p>
            <a:r>
              <a:rPr lang="en-US" dirty="0"/>
              <a:t>Complex State Machines is a new feature for the CFL Language.  CFL arose from the need for more robust state machine features for controlling complex control problems.  </a:t>
            </a:r>
          </a:p>
          <a:p>
            <a:r>
              <a:rPr lang="en-US" dirty="0"/>
              <a:t>The Complex State Machines were implemented by CFL commands and CFL Helper function described in the next section.</a:t>
            </a:r>
          </a:p>
          <a:p>
            <a:r>
              <a:rPr lang="en-US" dirty="0"/>
              <a:t>The section on Complex State Machines is shown </a:t>
            </a:r>
            <a:r>
              <a:rPr lang="en-US" dirty="0">
                <a:hlinkClick r:id="rId3" action="ppaction://hlinksldjump"/>
              </a:rPr>
              <a:t>here</a:t>
            </a:r>
            <a:r>
              <a:rPr lang="en-US" dirty="0"/>
              <a:t>.</a:t>
            </a:r>
          </a:p>
        </p:txBody>
      </p:sp>
    </p:spTree>
    <p:extLst>
      <p:ext uri="{BB962C8B-B14F-4D97-AF65-F5344CB8AC3E}">
        <p14:creationId xmlns:p14="http://schemas.microsoft.com/office/powerpoint/2010/main" val="366809914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A1AF-5545-8EF2-CA77-ECE58987EFAF}"/>
              </a:ext>
            </a:extLst>
          </p:cNvPr>
          <p:cNvSpPr>
            <a:spLocks noGrp="1"/>
          </p:cNvSpPr>
          <p:nvPr>
            <p:ph type="title"/>
          </p:nvPr>
        </p:nvSpPr>
        <p:spPr/>
        <p:txBody>
          <a:bodyPr/>
          <a:lstStyle/>
          <a:p>
            <a:r>
              <a:rPr lang="en-US" dirty="0"/>
              <a:t>Two Ways of Creating Sub States</a:t>
            </a:r>
            <a:br>
              <a:rPr lang="en-US" dirty="0"/>
            </a:br>
            <a:r>
              <a:rPr lang="en-US" dirty="0">
                <a:hlinkClick r:id="rId2" action="ppaction://hlinksldjump"/>
              </a:rPr>
              <a:t>&lt;back&gt;</a:t>
            </a:r>
            <a:endParaRPr lang="en-US" dirty="0"/>
          </a:p>
        </p:txBody>
      </p:sp>
      <p:sp>
        <p:nvSpPr>
          <p:cNvPr id="5" name="TextBox 4">
            <a:extLst>
              <a:ext uri="{FF2B5EF4-FFF2-40B4-BE49-F238E27FC236}">
                <a16:creationId xmlns:a16="http://schemas.microsoft.com/office/drawing/2014/main" id="{8215416C-CC64-28A6-C4DC-DEC997106C32}"/>
              </a:ext>
            </a:extLst>
          </p:cNvPr>
          <p:cNvSpPr txBox="1"/>
          <p:nvPr/>
        </p:nvSpPr>
        <p:spPr>
          <a:xfrm>
            <a:off x="4164068" y="1834381"/>
            <a:ext cx="2216248" cy="646331"/>
          </a:xfrm>
          <a:prstGeom prst="rect">
            <a:avLst/>
          </a:prstGeom>
          <a:noFill/>
          <a:ln>
            <a:solidFill>
              <a:schemeClr val="tx1"/>
            </a:solidFill>
          </a:ln>
        </p:spPr>
        <p:txBody>
          <a:bodyPr wrap="none" rtlCol="0">
            <a:spAutoFit/>
          </a:bodyPr>
          <a:lstStyle/>
          <a:p>
            <a:r>
              <a:rPr lang="en-US" dirty="0"/>
              <a:t>State Machine Queue</a:t>
            </a:r>
          </a:p>
          <a:p>
            <a:r>
              <a:rPr lang="en-US" dirty="0"/>
              <a:t>And Manager Column</a:t>
            </a:r>
          </a:p>
        </p:txBody>
      </p:sp>
      <p:sp>
        <p:nvSpPr>
          <p:cNvPr id="6" name="TextBox 5">
            <a:extLst>
              <a:ext uri="{FF2B5EF4-FFF2-40B4-BE49-F238E27FC236}">
                <a16:creationId xmlns:a16="http://schemas.microsoft.com/office/drawing/2014/main" id="{95754365-0F00-5CCC-18E7-90F81C7AC7DC}"/>
              </a:ext>
            </a:extLst>
          </p:cNvPr>
          <p:cNvSpPr txBox="1"/>
          <p:nvPr/>
        </p:nvSpPr>
        <p:spPr>
          <a:xfrm>
            <a:off x="3051544" y="2911792"/>
            <a:ext cx="1008668" cy="1200329"/>
          </a:xfrm>
          <a:prstGeom prst="rect">
            <a:avLst/>
          </a:prstGeom>
          <a:noFill/>
          <a:ln>
            <a:solidFill>
              <a:schemeClr val="tx1"/>
            </a:solidFill>
          </a:ln>
        </p:spPr>
        <p:txBody>
          <a:bodyPr wrap="square" rtlCol="0">
            <a:spAutoFit/>
          </a:bodyPr>
          <a:lstStyle/>
          <a:p>
            <a:r>
              <a:rPr lang="en-US" dirty="0"/>
              <a:t>State 1</a:t>
            </a:r>
          </a:p>
          <a:p>
            <a:r>
              <a:rPr lang="en-US" dirty="0"/>
              <a:t>Column </a:t>
            </a:r>
          </a:p>
          <a:p>
            <a:r>
              <a:rPr lang="en-US" dirty="0"/>
              <a:t>State</a:t>
            </a:r>
          </a:p>
          <a:p>
            <a:r>
              <a:rPr lang="en-US" dirty="0"/>
              <a:t>Machine</a:t>
            </a:r>
          </a:p>
        </p:txBody>
      </p:sp>
      <p:sp>
        <p:nvSpPr>
          <p:cNvPr id="7" name="TextBox 6">
            <a:extLst>
              <a:ext uri="{FF2B5EF4-FFF2-40B4-BE49-F238E27FC236}">
                <a16:creationId xmlns:a16="http://schemas.microsoft.com/office/drawing/2014/main" id="{A5A7CCAA-3632-586F-AD86-8EC16D8BD4E8}"/>
              </a:ext>
            </a:extLst>
          </p:cNvPr>
          <p:cNvSpPr txBox="1"/>
          <p:nvPr/>
        </p:nvSpPr>
        <p:spPr>
          <a:xfrm>
            <a:off x="5659166" y="2911792"/>
            <a:ext cx="3195685" cy="923330"/>
          </a:xfrm>
          <a:prstGeom prst="rect">
            <a:avLst/>
          </a:prstGeom>
          <a:noFill/>
          <a:ln>
            <a:solidFill>
              <a:schemeClr val="tx1"/>
            </a:solidFill>
          </a:ln>
        </p:spPr>
        <p:txBody>
          <a:bodyPr wrap="square" rtlCol="0">
            <a:spAutoFit/>
          </a:bodyPr>
          <a:lstStyle/>
          <a:p>
            <a:r>
              <a:rPr lang="en-US" dirty="0"/>
              <a:t>State 2 Manages</a:t>
            </a:r>
          </a:p>
          <a:p>
            <a:r>
              <a:rPr lang="en-US" dirty="0"/>
              <a:t>Two Sub</a:t>
            </a:r>
          </a:p>
          <a:p>
            <a:r>
              <a:rPr lang="en-US" dirty="0"/>
              <a:t>State Machine</a:t>
            </a:r>
          </a:p>
        </p:txBody>
      </p:sp>
      <p:sp>
        <p:nvSpPr>
          <p:cNvPr id="12" name="TextBox 11">
            <a:extLst>
              <a:ext uri="{FF2B5EF4-FFF2-40B4-BE49-F238E27FC236}">
                <a16:creationId xmlns:a16="http://schemas.microsoft.com/office/drawing/2014/main" id="{7EC439E3-19D6-7B19-E595-0647D97767FA}"/>
              </a:ext>
            </a:extLst>
          </p:cNvPr>
          <p:cNvSpPr txBox="1"/>
          <p:nvPr/>
        </p:nvSpPr>
        <p:spPr>
          <a:xfrm>
            <a:off x="3752818" y="4599281"/>
            <a:ext cx="2216248" cy="646331"/>
          </a:xfrm>
          <a:prstGeom prst="rect">
            <a:avLst/>
          </a:prstGeom>
          <a:noFill/>
          <a:ln>
            <a:solidFill>
              <a:schemeClr val="tx1"/>
            </a:solidFill>
          </a:ln>
        </p:spPr>
        <p:txBody>
          <a:bodyPr wrap="none" rtlCol="0">
            <a:spAutoFit/>
          </a:bodyPr>
          <a:lstStyle/>
          <a:p>
            <a:r>
              <a:rPr lang="en-US" dirty="0"/>
              <a:t>State Machine Queue</a:t>
            </a:r>
          </a:p>
          <a:p>
            <a:r>
              <a:rPr lang="en-US" dirty="0"/>
              <a:t>And Manager Column</a:t>
            </a:r>
          </a:p>
        </p:txBody>
      </p:sp>
      <p:sp>
        <p:nvSpPr>
          <p:cNvPr id="39" name="TextBox 38">
            <a:extLst>
              <a:ext uri="{FF2B5EF4-FFF2-40B4-BE49-F238E27FC236}">
                <a16:creationId xmlns:a16="http://schemas.microsoft.com/office/drawing/2014/main" id="{E878B0FB-B329-C413-F303-637E66119B7B}"/>
              </a:ext>
            </a:extLst>
          </p:cNvPr>
          <p:cNvSpPr txBox="1"/>
          <p:nvPr/>
        </p:nvSpPr>
        <p:spPr>
          <a:xfrm>
            <a:off x="8166133" y="4409895"/>
            <a:ext cx="2216248" cy="646331"/>
          </a:xfrm>
          <a:prstGeom prst="rect">
            <a:avLst/>
          </a:prstGeom>
          <a:noFill/>
          <a:ln>
            <a:solidFill>
              <a:schemeClr val="tx1"/>
            </a:solidFill>
          </a:ln>
        </p:spPr>
        <p:txBody>
          <a:bodyPr wrap="none" rtlCol="0">
            <a:spAutoFit/>
          </a:bodyPr>
          <a:lstStyle/>
          <a:p>
            <a:r>
              <a:rPr lang="en-US" dirty="0"/>
              <a:t>State Machine Queue</a:t>
            </a:r>
          </a:p>
          <a:p>
            <a:r>
              <a:rPr lang="en-US" dirty="0"/>
              <a:t>And Manager Column</a:t>
            </a:r>
          </a:p>
        </p:txBody>
      </p:sp>
      <p:sp>
        <p:nvSpPr>
          <p:cNvPr id="40" name="TextBox 39">
            <a:extLst>
              <a:ext uri="{FF2B5EF4-FFF2-40B4-BE49-F238E27FC236}">
                <a16:creationId xmlns:a16="http://schemas.microsoft.com/office/drawing/2014/main" id="{B5879047-121B-CED0-F1F8-DC93CEA47452}"/>
              </a:ext>
            </a:extLst>
          </p:cNvPr>
          <p:cNvSpPr txBox="1"/>
          <p:nvPr/>
        </p:nvSpPr>
        <p:spPr>
          <a:xfrm>
            <a:off x="4993583" y="5532998"/>
            <a:ext cx="1705860" cy="369332"/>
          </a:xfrm>
          <a:prstGeom prst="rect">
            <a:avLst/>
          </a:prstGeom>
          <a:noFill/>
          <a:ln>
            <a:solidFill>
              <a:schemeClr val="tx1"/>
            </a:solidFill>
          </a:ln>
        </p:spPr>
        <p:txBody>
          <a:bodyPr wrap="square" rtlCol="0">
            <a:spAutoFit/>
          </a:bodyPr>
          <a:lstStyle/>
          <a:p>
            <a:r>
              <a:rPr lang="en-US" dirty="0"/>
              <a:t>State 1 Column</a:t>
            </a:r>
          </a:p>
        </p:txBody>
      </p:sp>
      <p:sp>
        <p:nvSpPr>
          <p:cNvPr id="41" name="TextBox 40">
            <a:extLst>
              <a:ext uri="{FF2B5EF4-FFF2-40B4-BE49-F238E27FC236}">
                <a16:creationId xmlns:a16="http://schemas.microsoft.com/office/drawing/2014/main" id="{FD6AA99D-825B-4D85-659A-F2386E1C2576}"/>
              </a:ext>
            </a:extLst>
          </p:cNvPr>
          <p:cNvSpPr txBox="1"/>
          <p:nvPr/>
        </p:nvSpPr>
        <p:spPr>
          <a:xfrm>
            <a:off x="2565432" y="5559056"/>
            <a:ext cx="1705860" cy="369332"/>
          </a:xfrm>
          <a:prstGeom prst="rect">
            <a:avLst/>
          </a:prstGeom>
          <a:noFill/>
          <a:ln>
            <a:solidFill>
              <a:schemeClr val="tx1"/>
            </a:solidFill>
          </a:ln>
        </p:spPr>
        <p:txBody>
          <a:bodyPr wrap="square" rtlCol="0">
            <a:spAutoFit/>
          </a:bodyPr>
          <a:lstStyle/>
          <a:p>
            <a:r>
              <a:rPr lang="en-US" dirty="0"/>
              <a:t>State 1 Column</a:t>
            </a:r>
          </a:p>
        </p:txBody>
      </p:sp>
      <p:sp>
        <p:nvSpPr>
          <p:cNvPr id="42" name="TextBox 41">
            <a:extLst>
              <a:ext uri="{FF2B5EF4-FFF2-40B4-BE49-F238E27FC236}">
                <a16:creationId xmlns:a16="http://schemas.microsoft.com/office/drawing/2014/main" id="{0459D95D-38A5-E177-78B5-88C7F72522F2}"/>
              </a:ext>
            </a:extLst>
          </p:cNvPr>
          <p:cNvSpPr txBox="1"/>
          <p:nvPr/>
        </p:nvSpPr>
        <p:spPr>
          <a:xfrm>
            <a:off x="7642779" y="5630347"/>
            <a:ext cx="1705860" cy="369332"/>
          </a:xfrm>
          <a:prstGeom prst="rect">
            <a:avLst/>
          </a:prstGeom>
          <a:noFill/>
          <a:ln>
            <a:solidFill>
              <a:schemeClr val="tx1"/>
            </a:solidFill>
          </a:ln>
        </p:spPr>
        <p:txBody>
          <a:bodyPr wrap="square" rtlCol="0">
            <a:spAutoFit/>
          </a:bodyPr>
          <a:lstStyle/>
          <a:p>
            <a:r>
              <a:rPr lang="en-US" dirty="0"/>
              <a:t>State 1 Column</a:t>
            </a:r>
          </a:p>
        </p:txBody>
      </p:sp>
      <p:sp>
        <p:nvSpPr>
          <p:cNvPr id="43" name="TextBox 42">
            <a:extLst>
              <a:ext uri="{FF2B5EF4-FFF2-40B4-BE49-F238E27FC236}">
                <a16:creationId xmlns:a16="http://schemas.microsoft.com/office/drawing/2014/main" id="{85AF002B-1D09-15FB-F5D3-B62290223628}"/>
              </a:ext>
            </a:extLst>
          </p:cNvPr>
          <p:cNvSpPr txBox="1"/>
          <p:nvPr/>
        </p:nvSpPr>
        <p:spPr>
          <a:xfrm>
            <a:off x="9529451" y="5630999"/>
            <a:ext cx="1705860" cy="369332"/>
          </a:xfrm>
          <a:prstGeom prst="rect">
            <a:avLst/>
          </a:prstGeom>
          <a:noFill/>
          <a:ln>
            <a:solidFill>
              <a:schemeClr val="tx1"/>
            </a:solidFill>
          </a:ln>
        </p:spPr>
        <p:txBody>
          <a:bodyPr wrap="square" rtlCol="0">
            <a:spAutoFit/>
          </a:bodyPr>
          <a:lstStyle/>
          <a:p>
            <a:r>
              <a:rPr lang="en-US" dirty="0"/>
              <a:t>State 1 Column</a:t>
            </a:r>
          </a:p>
        </p:txBody>
      </p:sp>
      <p:cxnSp>
        <p:nvCxnSpPr>
          <p:cNvPr id="45" name="Straight Arrow Connector 44">
            <a:extLst>
              <a:ext uri="{FF2B5EF4-FFF2-40B4-BE49-F238E27FC236}">
                <a16:creationId xmlns:a16="http://schemas.microsoft.com/office/drawing/2014/main" id="{29D8B53A-B3C4-F59D-E093-008D82BF6C03}"/>
              </a:ext>
            </a:extLst>
          </p:cNvPr>
          <p:cNvCxnSpPr>
            <a:endCxn id="12" idx="0"/>
          </p:cNvCxnSpPr>
          <p:nvPr/>
        </p:nvCxnSpPr>
        <p:spPr>
          <a:xfrm flipH="1">
            <a:off x="4860942" y="3845509"/>
            <a:ext cx="1519374" cy="75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95AAFD7-5506-1C29-FD6D-6F9678973467}"/>
              </a:ext>
            </a:extLst>
          </p:cNvPr>
          <p:cNvCxnSpPr/>
          <p:nvPr/>
        </p:nvCxnSpPr>
        <p:spPr>
          <a:xfrm>
            <a:off x="8131790" y="3835122"/>
            <a:ext cx="880235" cy="57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293EA5-C0D7-4EC0-589E-2298967B85C6}"/>
              </a:ext>
            </a:extLst>
          </p:cNvPr>
          <p:cNvCxnSpPr/>
          <p:nvPr/>
        </p:nvCxnSpPr>
        <p:spPr>
          <a:xfrm flipH="1">
            <a:off x="3866763" y="5245612"/>
            <a:ext cx="552808" cy="28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B49A544-6772-B292-F75E-D351A21123BA}"/>
              </a:ext>
            </a:extLst>
          </p:cNvPr>
          <p:cNvCxnSpPr/>
          <p:nvPr/>
        </p:nvCxnSpPr>
        <p:spPr>
          <a:xfrm>
            <a:off x="5203596" y="5245612"/>
            <a:ext cx="301658" cy="287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CC84F9B-FA7B-E767-DE05-F9A25D75A4D0}"/>
              </a:ext>
            </a:extLst>
          </p:cNvPr>
          <p:cNvCxnSpPr/>
          <p:nvPr/>
        </p:nvCxnSpPr>
        <p:spPr>
          <a:xfrm flipH="1">
            <a:off x="8571907" y="5086441"/>
            <a:ext cx="282944" cy="63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572D939-A3C3-34E7-1AE6-2B721BA46404}"/>
              </a:ext>
            </a:extLst>
          </p:cNvPr>
          <p:cNvCxnSpPr/>
          <p:nvPr/>
        </p:nvCxnSpPr>
        <p:spPr>
          <a:xfrm>
            <a:off x="9879291" y="5055574"/>
            <a:ext cx="329938" cy="574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DF6EE68-F9B1-3F3A-57EF-E29F60E5D0CA}"/>
              </a:ext>
            </a:extLst>
          </p:cNvPr>
          <p:cNvCxnSpPr/>
          <p:nvPr/>
        </p:nvCxnSpPr>
        <p:spPr>
          <a:xfrm flipH="1">
            <a:off x="4060212" y="2439739"/>
            <a:ext cx="933371" cy="44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8F34CA8-897B-FE6D-D20D-1C97AAEEA0E4}"/>
              </a:ext>
            </a:extLst>
          </p:cNvPr>
          <p:cNvCxnSpPr/>
          <p:nvPr/>
        </p:nvCxnSpPr>
        <p:spPr>
          <a:xfrm>
            <a:off x="5769204" y="2424632"/>
            <a:ext cx="326796" cy="48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C90B590-D4CC-C79A-35A2-7236D5D0F134}"/>
              </a:ext>
            </a:extLst>
          </p:cNvPr>
          <p:cNvSpPr txBox="1"/>
          <p:nvPr/>
        </p:nvSpPr>
        <p:spPr>
          <a:xfrm>
            <a:off x="642439" y="2885734"/>
            <a:ext cx="1533368" cy="1200329"/>
          </a:xfrm>
          <a:prstGeom prst="rect">
            <a:avLst/>
          </a:prstGeom>
          <a:noFill/>
        </p:spPr>
        <p:txBody>
          <a:bodyPr wrap="none" rtlCol="0">
            <a:spAutoFit/>
          </a:bodyPr>
          <a:lstStyle/>
          <a:p>
            <a:r>
              <a:rPr lang="en-US" dirty="0"/>
              <a:t>Sub State</a:t>
            </a:r>
          </a:p>
          <a:p>
            <a:r>
              <a:rPr lang="en-US" dirty="0"/>
              <a:t>As A</a:t>
            </a:r>
          </a:p>
          <a:p>
            <a:r>
              <a:rPr lang="en-US" dirty="0"/>
              <a:t>Column </a:t>
            </a:r>
          </a:p>
          <a:p>
            <a:r>
              <a:rPr lang="en-US" dirty="0"/>
              <a:t>State Machine</a:t>
            </a:r>
          </a:p>
        </p:txBody>
      </p:sp>
      <p:cxnSp>
        <p:nvCxnSpPr>
          <p:cNvPr id="62" name="Straight Arrow Connector 61">
            <a:extLst>
              <a:ext uri="{FF2B5EF4-FFF2-40B4-BE49-F238E27FC236}">
                <a16:creationId xmlns:a16="http://schemas.microsoft.com/office/drawing/2014/main" id="{A6F546A3-8C55-B1A6-84DB-F6918750AA3F}"/>
              </a:ext>
            </a:extLst>
          </p:cNvPr>
          <p:cNvCxnSpPr>
            <a:cxnSpLocks/>
          </p:cNvCxnSpPr>
          <p:nvPr/>
        </p:nvCxnSpPr>
        <p:spPr>
          <a:xfrm flipV="1">
            <a:off x="1791093" y="3271101"/>
            <a:ext cx="1175638" cy="10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1259DEC-DACD-7D53-2648-AEEDC67EAB05}"/>
              </a:ext>
            </a:extLst>
          </p:cNvPr>
          <p:cNvSpPr txBox="1"/>
          <p:nvPr/>
        </p:nvSpPr>
        <p:spPr>
          <a:xfrm>
            <a:off x="8586980" y="1772922"/>
            <a:ext cx="3047217" cy="923330"/>
          </a:xfrm>
          <a:prstGeom prst="rect">
            <a:avLst/>
          </a:prstGeom>
          <a:noFill/>
        </p:spPr>
        <p:txBody>
          <a:bodyPr wrap="square" rtlCol="0">
            <a:spAutoFit/>
          </a:bodyPr>
          <a:lstStyle/>
          <a:p>
            <a:r>
              <a:rPr lang="en-US" dirty="0"/>
              <a:t>This State Creates two Sub States and Selectively Redirect Events to the Sub States</a:t>
            </a:r>
          </a:p>
        </p:txBody>
      </p:sp>
      <p:cxnSp>
        <p:nvCxnSpPr>
          <p:cNvPr id="69" name="Straight Arrow Connector 68">
            <a:extLst>
              <a:ext uri="{FF2B5EF4-FFF2-40B4-BE49-F238E27FC236}">
                <a16:creationId xmlns:a16="http://schemas.microsoft.com/office/drawing/2014/main" id="{7F502296-8575-4607-ED0D-A65545896D92}"/>
              </a:ext>
            </a:extLst>
          </p:cNvPr>
          <p:cNvCxnSpPr/>
          <p:nvPr/>
        </p:nvCxnSpPr>
        <p:spPr>
          <a:xfrm flipH="1">
            <a:off x="7956223" y="2234587"/>
            <a:ext cx="471340" cy="58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8497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E22C-63BD-FA6A-5F56-5F50030BB499}"/>
              </a:ext>
            </a:extLst>
          </p:cNvPr>
          <p:cNvSpPr>
            <a:spLocks noGrp="1"/>
          </p:cNvSpPr>
          <p:nvPr>
            <p:ph type="title"/>
          </p:nvPr>
        </p:nvSpPr>
        <p:spPr/>
        <p:txBody>
          <a:bodyPr/>
          <a:lstStyle/>
          <a:p>
            <a:r>
              <a:rPr lang="en-US" dirty="0"/>
              <a:t>How to Define Complex State Machines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8F8E1FC-E28A-1109-E32A-84381AA7484A}"/>
              </a:ext>
            </a:extLst>
          </p:cNvPr>
          <p:cNvSpPr>
            <a:spLocks noGrp="1"/>
          </p:cNvSpPr>
          <p:nvPr>
            <p:ph idx="1"/>
          </p:nvPr>
        </p:nvSpPr>
        <p:spPr/>
        <p:txBody>
          <a:bodyPr>
            <a:normAutofit lnSpcReduction="10000"/>
          </a:bodyPr>
          <a:lstStyle/>
          <a:p>
            <a:r>
              <a:rPr lang="en-US" dirty="0"/>
              <a:t>The high-level statements for defining a Complex State Machine are to:</a:t>
            </a:r>
          </a:p>
          <a:p>
            <a:pPr marL="914400" lvl="1" indent="-457200">
              <a:buFont typeface="+mj-lt"/>
              <a:buAutoNum type="arabicPeriod"/>
            </a:pPr>
            <a:r>
              <a:rPr lang="en-US" dirty="0"/>
              <a:t>Predefine the Complex State Machine as shown </a:t>
            </a:r>
            <a:r>
              <a:rPr lang="en-US" dirty="0">
                <a:hlinkClick r:id="rId3" action="ppaction://hlinksldjump"/>
              </a:rPr>
              <a:t>here</a:t>
            </a:r>
            <a:endParaRPr lang="en-US" dirty="0"/>
          </a:p>
          <a:p>
            <a:pPr marL="914400" lvl="1" indent="-457200">
              <a:buFont typeface="+mj-lt"/>
              <a:buAutoNum type="arabicPeriod"/>
            </a:pPr>
            <a:r>
              <a:rPr lang="en-US" dirty="0"/>
              <a:t>Define Start of State Machine as shown </a:t>
            </a:r>
            <a:r>
              <a:rPr lang="en-US" dirty="0">
                <a:hlinkClick r:id="rId4" action="ppaction://hlinksldjump"/>
              </a:rPr>
              <a:t>here</a:t>
            </a:r>
            <a:r>
              <a:rPr lang="en-US" dirty="0"/>
              <a:t>.</a:t>
            </a:r>
          </a:p>
          <a:p>
            <a:pPr marL="914400" lvl="1" indent="-457200">
              <a:buFont typeface="+mj-lt"/>
              <a:buAutoNum type="arabicPeriod"/>
            </a:pPr>
            <a:r>
              <a:rPr lang="en-US" dirty="0"/>
              <a:t>Define Manager Column is shown </a:t>
            </a:r>
            <a:r>
              <a:rPr lang="en-US" dirty="0">
                <a:hlinkClick r:id="rId5" action="ppaction://hlinksldjump"/>
              </a:rPr>
              <a:t>here</a:t>
            </a:r>
            <a:endParaRPr lang="en-US" dirty="0"/>
          </a:p>
          <a:p>
            <a:pPr marL="914400" lvl="1" indent="-457200">
              <a:buFont typeface="+mj-lt"/>
              <a:buAutoNum type="arabicPeriod"/>
            </a:pPr>
            <a:r>
              <a:rPr lang="en-US" dirty="0"/>
              <a:t>Define State Machine Columns  as shown </a:t>
            </a:r>
            <a:r>
              <a:rPr lang="en-US" dirty="0">
                <a:hlinkClick r:id="rId6" action="ppaction://hlinksldjump"/>
              </a:rPr>
              <a:t>here</a:t>
            </a:r>
            <a:r>
              <a:rPr lang="en-US" dirty="0"/>
              <a:t>.</a:t>
            </a:r>
          </a:p>
          <a:p>
            <a:pPr marL="914400" lvl="1" indent="-457200">
              <a:buFont typeface="+mj-lt"/>
              <a:buAutoNum type="arabicPeriod"/>
            </a:pPr>
            <a:r>
              <a:rPr lang="en-US" dirty="0"/>
              <a:t>Mark End of the Complex State Machine as shown </a:t>
            </a:r>
            <a:r>
              <a:rPr lang="en-US" dirty="0">
                <a:hlinkClick r:id="rId7" action="ppaction://hlinksldjump"/>
              </a:rPr>
              <a:t>here</a:t>
            </a:r>
            <a:r>
              <a:rPr lang="en-US" dirty="0"/>
              <a:t>.</a:t>
            </a:r>
          </a:p>
          <a:p>
            <a:r>
              <a:rPr lang="en-US" dirty="0"/>
              <a:t>The CFL helper commands that can be called any where are describe </a:t>
            </a:r>
            <a:r>
              <a:rPr lang="en-US" dirty="0">
                <a:hlinkClick r:id="rId8" action="ppaction://hlinksldjump"/>
              </a:rPr>
              <a:t>here</a:t>
            </a:r>
            <a:r>
              <a:rPr lang="en-US" dirty="0"/>
              <a:t>.</a:t>
            </a:r>
          </a:p>
          <a:p>
            <a:r>
              <a:rPr lang="en-US" dirty="0"/>
              <a:t>The CFL helper commands that can only be called within the state machine columns are described </a:t>
            </a:r>
            <a:r>
              <a:rPr lang="en-US" dirty="0">
                <a:hlinkClick r:id="rId9" action="ppaction://hlinksldjump"/>
              </a:rPr>
              <a:t>here</a:t>
            </a:r>
            <a:r>
              <a:rPr lang="en-US" dirty="0"/>
              <a:t>.</a:t>
            </a:r>
          </a:p>
        </p:txBody>
      </p:sp>
    </p:spTree>
    <p:extLst>
      <p:ext uri="{BB962C8B-B14F-4D97-AF65-F5344CB8AC3E}">
        <p14:creationId xmlns:p14="http://schemas.microsoft.com/office/powerpoint/2010/main" val="146954354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61D9-AD12-316B-C45A-97C73BC1E94A}"/>
              </a:ext>
            </a:extLst>
          </p:cNvPr>
          <p:cNvSpPr>
            <a:spLocks noGrp="1"/>
          </p:cNvSpPr>
          <p:nvPr>
            <p:ph type="title"/>
          </p:nvPr>
        </p:nvSpPr>
        <p:spPr/>
        <p:txBody>
          <a:bodyPr/>
          <a:lstStyle/>
          <a:p>
            <a:r>
              <a:rPr lang="en-US" dirty="0"/>
              <a:t>Predefine CFL Complex State Machine.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85F06F6-0128-A8F0-439C-9B46DE9DDEB4}"/>
              </a:ext>
            </a:extLst>
          </p:cNvPr>
          <p:cNvSpPr>
            <a:spLocks noGrp="1"/>
          </p:cNvSpPr>
          <p:nvPr>
            <p:ph idx="1"/>
          </p:nvPr>
        </p:nvSpPr>
        <p:spPr/>
        <p:txBody>
          <a:bodyPr/>
          <a:lstStyle/>
          <a:p>
            <a:r>
              <a:rPr lang="en-US" b="0" dirty="0">
                <a:effectLst/>
                <a:latin typeface="Consolas" panose="020B0609020204030204" pitchFamily="49" charset="0"/>
              </a:rPr>
              <a:t>State machines are reserved with the following statement.</a:t>
            </a:r>
          </a:p>
          <a:p>
            <a:pPr lvl="1"/>
            <a:r>
              <a:rPr lang="en-US" b="0" dirty="0" err="1">
                <a:effectLst/>
                <a:latin typeface="Consolas" panose="020B0609020204030204" pitchFamily="49" charset="0"/>
              </a:rPr>
              <a:t>reserve_state_machines</a:t>
            </a:r>
            <a:r>
              <a:rPr lang="en-US" dirty="0">
                <a:latin typeface="Consolas" panose="020B0609020204030204" pitchFamily="49" charset="0"/>
              </a:rPr>
              <a:t>(&lt;list of state machines&gt;</a:t>
            </a:r>
            <a:r>
              <a:rPr lang="en-US" b="0" dirty="0">
                <a:effectLst/>
                <a:latin typeface="Consolas" panose="020B0609020204030204" pitchFamily="49" charset="0"/>
              </a:rPr>
              <a:t>)</a:t>
            </a:r>
          </a:p>
          <a:p>
            <a:pPr lvl="1"/>
            <a:r>
              <a:rPr lang="en-US" dirty="0">
                <a:latin typeface="Consolas" panose="020B0609020204030204" pitchFamily="49" charset="0"/>
              </a:rPr>
              <a:t>Where:</a:t>
            </a:r>
          </a:p>
          <a:p>
            <a:pPr lvl="2"/>
            <a:r>
              <a:rPr lang="en-US" b="0" dirty="0">
                <a:effectLst/>
                <a:latin typeface="Consolas" panose="020B0609020204030204" pitchFamily="49" charset="0"/>
              </a:rPr>
              <a:t>State machines are referred to by a text name.</a:t>
            </a:r>
          </a:p>
          <a:p>
            <a:pPr lvl="2"/>
            <a:r>
              <a:rPr lang="en-US" dirty="0">
                <a:latin typeface="Consolas" panose="020B0609020204030204" pitchFamily="49" charset="0"/>
              </a:rPr>
              <a:t>Each state machine name must be unique.</a:t>
            </a:r>
          </a:p>
          <a:p>
            <a:pPr lvl="2"/>
            <a:r>
              <a:rPr lang="en-US" dirty="0">
                <a:latin typeface="Consolas" panose="020B0609020204030204" pitchFamily="49" charset="0"/>
              </a:rPr>
              <a:t>The same name reserved twice will be an error.</a:t>
            </a:r>
          </a:p>
          <a:p>
            <a:pPr lvl="2"/>
            <a:r>
              <a:rPr lang="en-US" dirty="0">
                <a:latin typeface="Consolas" panose="020B0609020204030204" pitchFamily="49" charset="0"/>
              </a:rPr>
              <a:t>All state machines must be defined before the final CFL assembly process.</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2992451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2E7A-73F5-5270-535E-D04E2B4E3587}"/>
              </a:ext>
            </a:extLst>
          </p:cNvPr>
          <p:cNvSpPr>
            <a:spLocks noGrp="1"/>
          </p:cNvSpPr>
          <p:nvPr>
            <p:ph type="title"/>
          </p:nvPr>
        </p:nvSpPr>
        <p:spPr/>
        <p:txBody>
          <a:bodyPr/>
          <a:lstStyle/>
          <a:p>
            <a:r>
              <a:rPr lang="en-US" dirty="0"/>
              <a:t>Define Start of State Machine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DBF2A598-B345-9A47-43A3-FF5973BDD22D}"/>
              </a:ext>
            </a:extLst>
          </p:cNvPr>
          <p:cNvSpPr>
            <a:spLocks noGrp="1"/>
          </p:cNvSpPr>
          <p:nvPr>
            <p:ph idx="1"/>
          </p:nvPr>
        </p:nvSpPr>
        <p:spPr/>
        <p:txBody>
          <a:bodyPr>
            <a:normAutofit fontScale="92500" lnSpcReduction="20000"/>
          </a:bodyPr>
          <a:lstStyle/>
          <a:p>
            <a:r>
              <a:rPr lang="en-US" dirty="0">
                <a:latin typeface="Consolas" panose="020B0609020204030204" pitchFamily="49" charset="0"/>
              </a:rPr>
              <a:t>State machines are defined by the following statement:</a:t>
            </a:r>
            <a:endParaRPr lang="en-US" b="0" dirty="0">
              <a:effectLst/>
              <a:latin typeface="Consolas" panose="020B0609020204030204" pitchFamily="49" charset="0"/>
            </a:endParaRPr>
          </a:p>
          <a:p>
            <a:pPr lvl="1"/>
            <a:r>
              <a:rPr lang="en-US" b="0" dirty="0" err="1">
                <a:effectLst/>
                <a:latin typeface="Consolas" panose="020B0609020204030204" pitchFamily="49" charset="0"/>
              </a:rPr>
              <a:t>define_state_machine</a:t>
            </a:r>
            <a:r>
              <a:rPr lang="en-US" b="0" dirty="0">
                <a:effectLst/>
                <a:latin typeface="Consolas" panose="020B0609020204030204" pitchFamily="49" charset="0"/>
              </a:rPr>
              <a:t>(</a:t>
            </a:r>
          </a:p>
          <a:p>
            <a:pPr lvl="2"/>
            <a:r>
              <a:rPr lang="en-US" dirty="0" err="1">
                <a:latin typeface="Consolas" panose="020B0609020204030204" pitchFamily="49" charset="0"/>
              </a:rPr>
              <a:t>state_machine_name</a:t>
            </a:r>
            <a:r>
              <a:rPr lang="en-US" dirty="0">
                <a:latin typeface="Consolas" panose="020B0609020204030204" pitchFamily="49" charset="0"/>
              </a:rPr>
              <a:t>  -- name of the state machine</a:t>
            </a:r>
          </a:p>
          <a:p>
            <a:pPr lvl="3"/>
            <a:r>
              <a:rPr lang="en-US" dirty="0">
                <a:latin typeface="Consolas" panose="020B0609020204030204" pitchFamily="49" charset="0"/>
              </a:rPr>
              <a:t>The name must be in the state machine list in the reserve statement shown </a:t>
            </a:r>
            <a:r>
              <a:rPr lang="en-US" dirty="0">
                <a:latin typeface="Consolas" panose="020B0609020204030204" pitchFamily="49" charset="0"/>
                <a:hlinkClick r:id="rId3" action="ppaction://hlinksldjump"/>
              </a:rPr>
              <a:t>here</a:t>
            </a:r>
            <a:r>
              <a:rPr lang="en-US" dirty="0">
                <a:latin typeface="Consolas" panose="020B0609020204030204" pitchFamily="49" charset="0"/>
              </a:rPr>
              <a:t>.</a:t>
            </a:r>
          </a:p>
          <a:p>
            <a:pPr lvl="2"/>
            <a:r>
              <a:rPr lang="en-US" dirty="0" err="1">
                <a:latin typeface="Consolas" panose="020B0609020204030204" pitchFamily="49" charset="0"/>
              </a:rPr>
              <a:t>l</a:t>
            </a:r>
            <a:r>
              <a:rPr lang="en-US" b="0" dirty="0" err="1">
                <a:effectLst/>
                <a:latin typeface="Consolas" panose="020B0609020204030204" pitchFamily="49" charset="0"/>
              </a:rPr>
              <a:t>ist_of</a:t>
            </a:r>
            <a:r>
              <a:rPr lang="en-US" dirty="0" err="1">
                <a:latin typeface="Consolas" panose="020B0609020204030204" pitchFamily="49" charset="0"/>
              </a:rPr>
              <a:t>_states</a:t>
            </a:r>
            <a:r>
              <a:rPr lang="en-US" dirty="0">
                <a:latin typeface="Consolas" panose="020B0609020204030204" pitchFamily="49" charset="0"/>
              </a:rPr>
              <a:t> – list of state names.  </a:t>
            </a:r>
          </a:p>
          <a:p>
            <a:pPr lvl="3"/>
            <a:r>
              <a:rPr lang="en-US" dirty="0">
                <a:latin typeface="Consolas" panose="020B0609020204030204" pitchFamily="49" charset="0"/>
              </a:rPr>
              <a:t>Each state name must be unique</a:t>
            </a:r>
          </a:p>
          <a:p>
            <a:pPr lvl="2"/>
            <a:r>
              <a:rPr lang="en-US" dirty="0" err="1">
                <a:latin typeface="Consolas" panose="020B0609020204030204" pitchFamily="49" charset="0"/>
              </a:rPr>
              <a:t>q</a:t>
            </a:r>
            <a:r>
              <a:rPr lang="en-US" b="0" dirty="0" err="1">
                <a:effectLst/>
                <a:latin typeface="Consolas" panose="020B0609020204030204" pitchFamily="49" charset="0"/>
              </a:rPr>
              <a:t>ueue_name</a:t>
            </a:r>
            <a:r>
              <a:rPr lang="en-US" b="0" dirty="0">
                <a:effectLst/>
                <a:latin typeface="Consolas" panose="020B0609020204030204" pitchFamily="49" charset="0"/>
              </a:rPr>
              <a:t> – name of event queue where events stored to the state machine are initially stored.</a:t>
            </a:r>
          </a:p>
          <a:p>
            <a:pPr lvl="2"/>
            <a:r>
              <a:rPr lang="en-US" dirty="0" err="1">
                <a:latin typeface="Consolas" panose="020B0609020204030204" pitchFamily="49" charset="0"/>
              </a:rPr>
              <a:t>q</a:t>
            </a:r>
            <a:r>
              <a:rPr lang="en-US" b="0" dirty="0" err="1">
                <a:effectLst/>
                <a:latin typeface="Consolas" panose="020B0609020204030204" pitchFamily="49" charset="0"/>
              </a:rPr>
              <a:t>ueue_size</a:t>
            </a:r>
            <a:r>
              <a:rPr lang="en-US" b="0" dirty="0">
                <a:effectLst/>
                <a:latin typeface="Consolas" panose="020B0609020204030204" pitchFamily="49" charset="0"/>
              </a:rPr>
              <a:t> – size of the event queue</a:t>
            </a:r>
          </a:p>
          <a:p>
            <a:pPr lvl="2"/>
            <a:r>
              <a:rPr lang="en-US" dirty="0" err="1">
                <a:latin typeface="Consolas" panose="020B0609020204030204" pitchFamily="49" charset="0"/>
              </a:rPr>
              <a:t>user_data</a:t>
            </a:r>
            <a:r>
              <a:rPr lang="en-US" dirty="0">
                <a:latin typeface="Consolas" panose="020B0609020204030204" pitchFamily="49" charset="0"/>
              </a:rPr>
              <a:t> – optional user defined data:</a:t>
            </a:r>
          </a:p>
          <a:p>
            <a:pPr lvl="3"/>
            <a:r>
              <a:rPr lang="en-US" dirty="0">
                <a:latin typeface="Consolas" panose="020B0609020204030204" pitchFamily="49" charset="0"/>
              </a:rPr>
              <a:t>Which is in the format of the target language.</a:t>
            </a:r>
          </a:p>
          <a:p>
            <a:pPr lvl="2"/>
            <a:r>
              <a:rPr lang="en-US" b="0" dirty="0">
                <a:effectLst/>
                <a:latin typeface="Consolas" panose="020B0609020204030204" pitchFamily="49" charset="0"/>
              </a:rPr>
              <a:t>)</a:t>
            </a:r>
          </a:p>
          <a:p>
            <a:r>
              <a:rPr lang="en-US" b="0" dirty="0">
                <a:effectLst/>
                <a:latin typeface="Consolas" panose="020B0609020204030204" pitchFamily="49" charset="0"/>
              </a:rPr>
              <a:t>There are semantics associated with this statement.</a:t>
            </a:r>
          </a:p>
          <a:p>
            <a:pPr lvl="1"/>
            <a:r>
              <a:rPr lang="en-US" b="0" dirty="0">
                <a:effectLst/>
                <a:latin typeface="Consolas" panose="020B0609020204030204" pitchFamily="49" charset="0"/>
              </a:rPr>
              <a:t>The statement can only be called when no active state machine activity is going on.</a:t>
            </a:r>
          </a:p>
          <a:p>
            <a:endParaRPr lang="en-US" dirty="0"/>
          </a:p>
        </p:txBody>
      </p:sp>
    </p:spTree>
    <p:extLst>
      <p:ext uri="{BB962C8B-B14F-4D97-AF65-F5344CB8AC3E}">
        <p14:creationId xmlns:p14="http://schemas.microsoft.com/office/powerpoint/2010/main" val="349547167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2D7-1CB5-692C-2DE5-1A8523DB9E3C}"/>
              </a:ext>
            </a:extLst>
          </p:cNvPr>
          <p:cNvSpPr>
            <a:spLocks noGrp="1"/>
          </p:cNvSpPr>
          <p:nvPr>
            <p:ph type="title"/>
          </p:nvPr>
        </p:nvSpPr>
        <p:spPr/>
        <p:txBody>
          <a:bodyPr/>
          <a:lstStyle/>
          <a:p>
            <a:r>
              <a:rPr lang="en-US" dirty="0"/>
              <a:t>Define Manager Column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D1FFDFB-8DD1-50DB-C184-150031516BAC}"/>
              </a:ext>
            </a:extLst>
          </p:cNvPr>
          <p:cNvSpPr>
            <a:spLocks noGrp="1"/>
          </p:cNvSpPr>
          <p:nvPr>
            <p:ph idx="1"/>
          </p:nvPr>
        </p:nvSpPr>
        <p:spPr/>
        <p:txBody>
          <a:bodyPr>
            <a:normAutofit/>
          </a:bodyPr>
          <a:lstStyle/>
          <a:p>
            <a:r>
              <a:rPr lang="en-US" dirty="0"/>
              <a:t>The manage column for a complex state machine serves the purpose of coordinating the state machine.  Coordinating </a:t>
            </a:r>
            <a:r>
              <a:rPr lang="en-US" dirty="0" err="1"/>
              <a:t>activites</a:t>
            </a:r>
            <a:r>
              <a:rPr lang="en-US" dirty="0"/>
              <a:t> include:</a:t>
            </a:r>
          </a:p>
          <a:p>
            <a:pPr lvl="1"/>
            <a:r>
              <a:rPr lang="en-US" dirty="0"/>
              <a:t>Initialize the state of the state machine.</a:t>
            </a:r>
          </a:p>
          <a:p>
            <a:pPr lvl="1"/>
            <a:r>
              <a:rPr lang="en-US" dirty="0"/>
              <a:t>Initialize user defined activities</a:t>
            </a:r>
          </a:p>
          <a:p>
            <a:pPr lvl="1"/>
            <a:r>
              <a:rPr lang="en-US" dirty="0"/>
              <a:t>Process events sent to the state machine</a:t>
            </a:r>
          </a:p>
          <a:p>
            <a:pPr lvl="1"/>
            <a:r>
              <a:rPr lang="en-US" dirty="0"/>
              <a:t>Redirect events to the column states.</a:t>
            </a:r>
          </a:p>
          <a:p>
            <a:pPr marL="457200" lvl="1" indent="0">
              <a:buNone/>
            </a:pPr>
            <a:endParaRPr lang="en-US" dirty="0"/>
          </a:p>
        </p:txBody>
      </p:sp>
    </p:spTree>
    <p:extLst>
      <p:ext uri="{BB962C8B-B14F-4D97-AF65-F5344CB8AC3E}">
        <p14:creationId xmlns:p14="http://schemas.microsoft.com/office/powerpoint/2010/main" val="142643401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7F3-A96B-2B10-065E-ADC549EB8BD1}"/>
              </a:ext>
            </a:extLst>
          </p:cNvPr>
          <p:cNvSpPr>
            <a:spLocks noGrp="1"/>
          </p:cNvSpPr>
          <p:nvPr>
            <p:ph type="title"/>
          </p:nvPr>
        </p:nvSpPr>
        <p:spPr/>
        <p:txBody>
          <a:bodyPr/>
          <a:lstStyle/>
          <a:p>
            <a:r>
              <a:rPr lang="en-US" dirty="0"/>
              <a:t>Define Manager Column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03E0FB2-EC54-683C-0F28-C67F22184A68}"/>
              </a:ext>
            </a:extLst>
          </p:cNvPr>
          <p:cNvSpPr>
            <a:spLocks noGrp="1"/>
          </p:cNvSpPr>
          <p:nvPr>
            <p:ph idx="1"/>
          </p:nvPr>
        </p:nvSpPr>
        <p:spPr/>
        <p:txBody>
          <a:bodyPr>
            <a:normAutofit lnSpcReduction="10000"/>
          </a:bodyPr>
          <a:lstStyle/>
          <a:p>
            <a:r>
              <a:rPr lang="en-US" dirty="0"/>
              <a:t>The manager column is defined like any other column but with the deference:</a:t>
            </a:r>
          </a:p>
          <a:p>
            <a:pPr lvl="1"/>
            <a:r>
              <a:rPr lang="en-US" dirty="0"/>
              <a:t>Instead of the normal </a:t>
            </a:r>
            <a:r>
              <a:rPr lang="en-US" dirty="0" err="1"/>
              <a:t>define_column</a:t>
            </a:r>
            <a:r>
              <a:rPr lang="en-US" dirty="0"/>
              <a:t> statement which is defined </a:t>
            </a:r>
            <a:r>
              <a:rPr lang="en-US" dirty="0">
                <a:hlinkClick r:id="rId3" action="ppaction://hlinksldjump"/>
              </a:rPr>
              <a:t>here</a:t>
            </a:r>
            <a:r>
              <a:rPr lang="en-US" dirty="0"/>
              <a:t>, the manager column is defined as follows:</a:t>
            </a:r>
          </a:p>
          <a:p>
            <a:pPr lvl="1"/>
            <a:r>
              <a:rPr lang="en-US" b="0" dirty="0" err="1">
                <a:effectLst/>
                <a:latin typeface="Consolas" panose="020B0609020204030204" pitchFamily="49" charset="0"/>
              </a:rPr>
              <a:t>define_add_manager_chain</a:t>
            </a:r>
            <a:r>
              <a:rPr lang="en-US" b="0" dirty="0">
                <a:effectLst/>
                <a:latin typeface="Consolas" panose="020B0609020204030204" pitchFamily="49" charset="0"/>
              </a:rPr>
              <a:t>()</a:t>
            </a:r>
          </a:p>
          <a:p>
            <a:pPr lvl="1"/>
            <a:r>
              <a:rPr lang="en-US" dirty="0"/>
              <a:t>Notice this function has no parameters because:</a:t>
            </a:r>
          </a:p>
          <a:p>
            <a:pPr lvl="2"/>
            <a:r>
              <a:rPr lang="en-US" dirty="0"/>
              <a:t>The column name is not directedly manipulated by enable or disable columns.</a:t>
            </a:r>
          </a:p>
          <a:p>
            <a:pPr lvl="2"/>
            <a:r>
              <a:rPr lang="en-US" dirty="0"/>
              <a:t>Instead, a random name is generated by the CFL assembler.</a:t>
            </a:r>
          </a:p>
          <a:p>
            <a:pPr lvl="2"/>
            <a:r>
              <a:rPr lang="en-US" dirty="0"/>
              <a:t>The </a:t>
            </a:r>
            <a:r>
              <a:rPr lang="en-US" dirty="0" err="1"/>
              <a:t>auto_flag</a:t>
            </a:r>
            <a:r>
              <a:rPr lang="en-US" dirty="0"/>
              <a:t> is not needed as the column is started and stopped by the state machine engine.</a:t>
            </a:r>
          </a:p>
          <a:p>
            <a:pPr lvl="2"/>
            <a:r>
              <a:rPr lang="en-US" dirty="0"/>
              <a:t>The </a:t>
            </a:r>
            <a:r>
              <a:rPr lang="en-US" dirty="0" err="1"/>
              <a:t>queue_name</a:t>
            </a:r>
            <a:r>
              <a:rPr lang="en-US" dirty="0"/>
              <a:t> and queue size parameters are not needed as they are determined from the definition of the state machine.</a:t>
            </a:r>
          </a:p>
          <a:p>
            <a:pPr lvl="1"/>
            <a:r>
              <a:rPr lang="en-US" dirty="0"/>
              <a:t>An example of </a:t>
            </a:r>
            <a:r>
              <a:rPr lang="en-US" dirty="0" err="1"/>
              <a:t>define_add_manager_chain</a:t>
            </a:r>
            <a:r>
              <a:rPr lang="en-US" dirty="0"/>
              <a:t>() is shown </a:t>
            </a:r>
            <a:r>
              <a:rPr lang="en-US" dirty="0">
                <a:hlinkClick r:id="rId4" action="ppaction://hlinksldjump"/>
              </a:rPr>
              <a:t>here</a:t>
            </a:r>
            <a:r>
              <a:rPr lang="en-US" dirty="0"/>
              <a:t>.</a:t>
            </a:r>
          </a:p>
        </p:txBody>
      </p:sp>
    </p:spTree>
    <p:extLst>
      <p:ext uri="{BB962C8B-B14F-4D97-AF65-F5344CB8AC3E}">
        <p14:creationId xmlns:p14="http://schemas.microsoft.com/office/powerpoint/2010/main" val="25650146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90268A-3C18-F037-7445-82CF3C3EA0AB}"/>
              </a:ext>
            </a:extLst>
          </p:cNvPr>
          <p:cNvSpPr>
            <a:spLocks noGrp="1"/>
          </p:cNvSpPr>
          <p:nvPr>
            <p:ph type="title"/>
          </p:nvPr>
        </p:nvSpPr>
        <p:spPr/>
        <p:txBody>
          <a:bodyPr>
            <a:normAutofit fontScale="90000"/>
          </a:bodyPr>
          <a:lstStyle/>
          <a:p>
            <a:r>
              <a:rPr lang="en-US" sz="4000" dirty="0"/>
              <a:t>Example on the use of </a:t>
            </a:r>
            <a:r>
              <a:rPr lang="en-US" sz="4000" dirty="0" err="1"/>
              <a:t>define_add_manager_chain</a:t>
            </a:r>
            <a:r>
              <a:rPr lang="en-US" sz="4000" dirty="0"/>
              <a:t>()</a:t>
            </a:r>
            <a:br>
              <a:rPr lang="en-US" sz="4000" dirty="0"/>
            </a:br>
            <a:r>
              <a:rPr lang="en-US" dirty="0">
                <a:hlinkClick r:id="rId2" action="ppaction://hlinksldjump"/>
              </a:rPr>
              <a:t>&lt;back&gt;</a:t>
            </a:r>
            <a:endParaRPr lang="en-US" dirty="0"/>
          </a:p>
        </p:txBody>
      </p:sp>
      <p:sp>
        <p:nvSpPr>
          <p:cNvPr id="5" name="Content Placeholder 4">
            <a:extLst>
              <a:ext uri="{FF2B5EF4-FFF2-40B4-BE49-F238E27FC236}">
                <a16:creationId xmlns:a16="http://schemas.microsoft.com/office/drawing/2014/main" id="{94B59DAC-E4AC-D703-2079-061D2E5742EB}"/>
              </a:ext>
            </a:extLst>
          </p:cNvPr>
          <p:cNvSpPr>
            <a:spLocks noGrp="1"/>
          </p:cNvSpPr>
          <p:nvPr>
            <p:ph sz="half" idx="1"/>
          </p:nvPr>
        </p:nvSpPr>
        <p:spPr/>
        <p:txBody>
          <a:bodyPr>
            <a:normAutofit/>
          </a:bodyPr>
          <a:lstStyle/>
          <a:p>
            <a:r>
              <a:rPr lang="en-US" dirty="0"/>
              <a:t>The figure shows the use of </a:t>
            </a:r>
            <a:r>
              <a:rPr lang="en-US" dirty="0" err="1"/>
              <a:t>define_add_manager_chain</a:t>
            </a:r>
            <a:r>
              <a:rPr lang="en-US" dirty="0"/>
              <a:t>()</a:t>
            </a:r>
          </a:p>
          <a:p>
            <a:r>
              <a:rPr lang="en-US" dirty="0"/>
              <a:t>The function is used to replace the normal </a:t>
            </a:r>
            <a:r>
              <a:rPr lang="en-US" dirty="0" err="1"/>
              <a:t>define_column</a:t>
            </a:r>
            <a:r>
              <a:rPr lang="en-US" dirty="0"/>
              <a:t> used in normal column definition.</a:t>
            </a:r>
          </a:p>
        </p:txBody>
      </p:sp>
      <p:sp>
        <p:nvSpPr>
          <p:cNvPr id="6" name="Content Placeholder 5">
            <a:extLst>
              <a:ext uri="{FF2B5EF4-FFF2-40B4-BE49-F238E27FC236}">
                <a16:creationId xmlns:a16="http://schemas.microsoft.com/office/drawing/2014/main" id="{6F2F4FCC-FC4D-B83D-780E-C0120FC01012}"/>
              </a:ext>
            </a:extLst>
          </p:cNvPr>
          <p:cNvSpPr>
            <a:spLocks noGrp="1"/>
          </p:cNvSpPr>
          <p:nvPr>
            <p:ph sz="half" idx="2"/>
          </p:nvPr>
        </p:nvSpPr>
        <p:spPr/>
        <p:txBody>
          <a:bodyPr>
            <a:normAutofit/>
          </a:bodyPr>
          <a:lstStyle/>
          <a:p>
            <a:r>
              <a:rPr lang="en-US" sz="2000" b="0" dirty="0" err="1">
                <a:effectLst/>
                <a:latin typeface="Consolas" panose="020B0609020204030204" pitchFamily="49" charset="0"/>
              </a:rPr>
              <a:t>define_add_manager_chain</a:t>
            </a:r>
            <a:r>
              <a:rPr lang="en-US" sz="2000" b="0" dirty="0">
                <a:effectLst/>
                <a:latin typeface="Consolas" panose="020B0609020204030204" pitchFamily="49" charset="0"/>
              </a:rPr>
              <a:t>()</a:t>
            </a:r>
          </a:p>
          <a:p>
            <a:pPr lvl="1"/>
            <a:r>
              <a:rPr lang="en-US" sz="1600" b="0" dirty="0">
                <a:effectLst/>
                <a:latin typeface="Consolas" panose="020B0609020204030204" pitchFamily="49" charset="0"/>
              </a:rPr>
              <a:t>--- add column elements</a:t>
            </a:r>
          </a:p>
          <a:p>
            <a:pPr lvl="1"/>
            <a:r>
              <a:rPr lang="en-US" sz="1600" b="0" dirty="0">
                <a:effectLst/>
                <a:latin typeface="Consolas" panose="020B0609020204030204" pitchFamily="49" charset="0"/>
              </a:rPr>
              <a:t>--- add column elements</a:t>
            </a:r>
            <a:endParaRPr lang="en-US" sz="1600" dirty="0">
              <a:latin typeface="Consolas" panose="020B0609020204030204" pitchFamily="49" charset="0"/>
            </a:endParaRPr>
          </a:p>
          <a:p>
            <a:pPr lvl="1"/>
            <a:r>
              <a:rPr lang="en-US" sz="1600" b="0" dirty="0">
                <a:effectLst/>
                <a:latin typeface="Consolas" panose="020B0609020204030204" pitchFamily="49" charset="0"/>
              </a:rPr>
              <a:t>-------------------</a:t>
            </a:r>
          </a:p>
          <a:p>
            <a:pPr lvl="1"/>
            <a:r>
              <a:rPr lang="en-US" sz="1600" b="0" dirty="0">
                <a:effectLst/>
                <a:latin typeface="Consolas" panose="020B0609020204030204" pitchFamily="49" charset="0"/>
              </a:rPr>
              <a:t>--- add column elements</a:t>
            </a:r>
            <a:endParaRPr lang="en-US" sz="1600" dirty="0">
              <a:latin typeface="Consolas" panose="020B0609020204030204" pitchFamily="49" charset="0"/>
            </a:endParaRPr>
          </a:p>
          <a:p>
            <a:pPr lvl="1"/>
            <a:r>
              <a:rPr lang="en-US" sz="1600" b="0" dirty="0">
                <a:effectLst/>
                <a:latin typeface="Consolas" panose="020B0609020204030204" pitchFamily="49" charset="0"/>
              </a:rPr>
              <a:t>--- add column elements</a:t>
            </a:r>
          </a:p>
          <a:p>
            <a:r>
              <a:rPr lang="en-US" sz="2000" b="0" dirty="0">
                <a:effectLst/>
                <a:latin typeface="Consolas" panose="020B0609020204030204" pitchFamily="49" charset="0"/>
              </a:rPr>
              <a:t>    </a:t>
            </a:r>
            <a:r>
              <a:rPr lang="en-US" sz="2000" b="0" dirty="0" err="1">
                <a:effectLst/>
                <a:latin typeface="Consolas" panose="020B0609020204030204" pitchFamily="49" charset="0"/>
              </a:rPr>
              <a:t>halt_column</a:t>
            </a:r>
            <a:r>
              <a:rPr lang="en-US" sz="2000" b="0" dirty="0">
                <a:effectLst/>
                <a:latin typeface="Consolas" panose="020B0609020204030204" pitchFamily="49" charset="0"/>
              </a:rPr>
              <a:t>()</a:t>
            </a:r>
          </a:p>
          <a:p>
            <a:r>
              <a:rPr lang="en-US" sz="2000" b="0" dirty="0" err="1">
                <a:effectLst/>
                <a:latin typeface="Consolas" panose="020B0609020204030204" pitchFamily="49" charset="0"/>
              </a:rPr>
              <a:t>end_column</a:t>
            </a:r>
            <a:r>
              <a:rPr lang="en-US" sz="20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2873061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BCB5-6816-3D42-55EF-EF3048A0A105}"/>
              </a:ext>
            </a:extLst>
          </p:cNvPr>
          <p:cNvSpPr>
            <a:spLocks noGrp="1"/>
          </p:cNvSpPr>
          <p:nvPr>
            <p:ph type="title"/>
          </p:nvPr>
        </p:nvSpPr>
        <p:spPr/>
        <p:txBody>
          <a:bodyPr>
            <a:normAutofit/>
          </a:bodyPr>
          <a:lstStyle/>
          <a:p>
            <a:r>
              <a:rPr lang="en-US" dirty="0"/>
              <a:t>Define State Machine Columns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F6D04C3-F6CA-A609-99E9-BB0C690C7733}"/>
              </a:ext>
            </a:extLst>
          </p:cNvPr>
          <p:cNvSpPr>
            <a:spLocks noGrp="1"/>
          </p:cNvSpPr>
          <p:nvPr>
            <p:ph idx="1"/>
          </p:nvPr>
        </p:nvSpPr>
        <p:spPr/>
        <p:txBody>
          <a:bodyPr>
            <a:normAutofit fontScale="92500" lnSpcReduction="20000"/>
          </a:bodyPr>
          <a:lstStyle/>
          <a:p>
            <a:r>
              <a:rPr lang="en-US" dirty="0">
                <a:latin typeface="Consolas" panose="020B0609020204030204" pitchFamily="49" charset="0"/>
              </a:rPr>
              <a:t>Individual States are defined with the following function </a:t>
            </a:r>
            <a:r>
              <a:rPr lang="en-US" b="0" dirty="0" err="1">
                <a:effectLst/>
                <a:latin typeface="Consolas" panose="020B0609020204030204" pitchFamily="49" charset="0"/>
              </a:rPr>
              <a:t>define_state</a:t>
            </a:r>
            <a:r>
              <a:rPr lang="en-US" b="0" dirty="0">
                <a:effectLst/>
                <a:latin typeface="Consolas" panose="020B0609020204030204" pitchFamily="49" charset="0"/>
              </a:rPr>
              <a:t> </a:t>
            </a:r>
            <a:r>
              <a:rPr lang="en-US" dirty="0"/>
              <a:t>statement which is used instead of </a:t>
            </a:r>
            <a:r>
              <a:rPr lang="en-US" dirty="0" err="1"/>
              <a:t>define_column</a:t>
            </a:r>
            <a:r>
              <a:rPr lang="en-US" dirty="0"/>
              <a:t> which is defined </a:t>
            </a:r>
            <a:r>
              <a:rPr lang="en-US" dirty="0">
                <a:hlinkClick r:id="rId3" action="ppaction://hlinksldjump"/>
              </a:rPr>
              <a:t>here</a:t>
            </a:r>
            <a:r>
              <a:rPr lang="en-US" dirty="0"/>
              <a:t>.  The prototype for </a:t>
            </a:r>
            <a:r>
              <a:rPr lang="en-US" dirty="0" err="1"/>
              <a:t>define_state</a:t>
            </a:r>
            <a:r>
              <a:rPr lang="en-US" dirty="0"/>
              <a:t> is shown below. </a:t>
            </a:r>
            <a:endParaRPr lang="en-US" b="0" dirty="0">
              <a:effectLst/>
              <a:latin typeface="Consolas" panose="020B0609020204030204" pitchFamily="49" charset="0"/>
            </a:endParaRPr>
          </a:p>
          <a:p>
            <a:pPr lvl="1"/>
            <a:r>
              <a:rPr lang="en-US" b="0" dirty="0" err="1">
                <a:effectLst/>
                <a:latin typeface="Consolas" panose="020B0609020204030204" pitchFamily="49" charset="0"/>
              </a:rPr>
              <a:t>define_state</a:t>
            </a:r>
            <a:r>
              <a:rPr lang="en-US" b="0" dirty="0">
                <a:effectLst/>
                <a:latin typeface="Consolas" panose="020B0609020204030204" pitchFamily="49" charset="0"/>
              </a:rPr>
              <a:t>(</a:t>
            </a:r>
            <a:r>
              <a:rPr lang="en-US" b="0" dirty="0" err="1">
                <a:effectLst/>
                <a:latin typeface="Consolas" panose="020B0609020204030204" pitchFamily="49" charset="0"/>
              </a:rPr>
              <a:t>state_name</a:t>
            </a:r>
            <a:r>
              <a:rPr lang="en-US" b="0" dirty="0">
                <a:effectLst/>
                <a:latin typeface="Consolas" panose="020B0609020204030204" pitchFamily="49" charset="0"/>
              </a:rPr>
              <a:t>)</a:t>
            </a:r>
          </a:p>
          <a:p>
            <a:pPr lvl="2"/>
            <a:r>
              <a:rPr lang="en-US" dirty="0">
                <a:latin typeface="Consolas" panose="020B0609020204030204" pitchFamily="49" charset="0"/>
              </a:rPr>
              <a:t>The state name is one of the elements in a list of states that have been listed in the </a:t>
            </a:r>
            <a:r>
              <a:rPr lang="en-US" dirty="0" err="1">
                <a:latin typeface="Consolas" panose="020B0609020204030204" pitchFamily="49" charset="0"/>
              </a:rPr>
              <a:t>define_state_machine</a:t>
            </a:r>
            <a:r>
              <a:rPr lang="en-US" dirty="0">
                <a:latin typeface="Consolas" panose="020B0609020204030204" pitchFamily="49" charset="0"/>
              </a:rPr>
              <a:t> command.</a:t>
            </a:r>
          </a:p>
          <a:p>
            <a:pPr lvl="2"/>
            <a:r>
              <a:rPr lang="en-US" b="0" dirty="0">
                <a:effectLst/>
                <a:latin typeface="Consolas" panose="020B0609020204030204" pitchFamily="49" charset="0"/>
              </a:rPr>
              <a:t>The state name must not be duplicated</a:t>
            </a:r>
          </a:p>
          <a:p>
            <a:pPr lvl="2"/>
            <a:r>
              <a:rPr lang="en-US" dirty="0">
                <a:latin typeface="Consolas" panose="020B0609020204030204" pitchFamily="49" charset="0"/>
              </a:rPr>
              <a:t>All states in the </a:t>
            </a:r>
            <a:r>
              <a:rPr lang="en-US" dirty="0" err="1">
                <a:latin typeface="Consolas" panose="020B0609020204030204" pitchFamily="49" charset="0"/>
              </a:rPr>
              <a:t>define_state_machine</a:t>
            </a:r>
            <a:r>
              <a:rPr lang="en-US" dirty="0">
                <a:latin typeface="Consolas" panose="020B0609020204030204" pitchFamily="49" charset="0"/>
              </a:rPr>
              <a:t> command must be specified before the </a:t>
            </a:r>
            <a:r>
              <a:rPr lang="en-US" dirty="0" err="1">
                <a:latin typeface="Consolas" panose="020B0609020204030204" pitchFamily="49" charset="0"/>
              </a:rPr>
              <a:t>end_state_machine</a:t>
            </a:r>
            <a:r>
              <a:rPr lang="en-US" dirty="0">
                <a:latin typeface="Consolas" panose="020B0609020204030204" pitchFamily="49" charset="0"/>
              </a:rPr>
              <a:t> statement.</a:t>
            </a:r>
          </a:p>
          <a:p>
            <a:pPr lvl="2"/>
            <a:r>
              <a:rPr lang="en-US" b="0" dirty="0">
                <a:effectLst/>
                <a:latin typeface="Consolas" panose="020B0609020204030204" pitchFamily="49" charset="0"/>
              </a:rPr>
              <a:t>Unlike the </a:t>
            </a:r>
            <a:r>
              <a:rPr lang="en-US" b="0" dirty="0" err="1">
                <a:effectLst/>
                <a:latin typeface="Consolas" panose="020B0609020204030204" pitchFamily="49" charset="0"/>
              </a:rPr>
              <a:t>define_column</a:t>
            </a:r>
            <a:r>
              <a:rPr lang="en-US" b="0" dirty="0">
                <a:effectLst/>
                <a:latin typeface="Consolas" panose="020B0609020204030204" pitchFamily="49" charset="0"/>
              </a:rPr>
              <a:t> there is not parameter for queue name and queue size.</a:t>
            </a:r>
          </a:p>
          <a:p>
            <a:pPr lvl="3"/>
            <a:r>
              <a:rPr lang="en-US" dirty="0" err="1">
                <a:latin typeface="Consolas" panose="020B0609020204030204" pitchFamily="49" charset="0"/>
              </a:rPr>
              <a:t>queue_name</a:t>
            </a:r>
            <a:r>
              <a:rPr lang="en-US" dirty="0">
                <a:latin typeface="Consolas" panose="020B0609020204030204" pitchFamily="49" charset="0"/>
              </a:rPr>
              <a:t> is set to a random name</a:t>
            </a:r>
          </a:p>
          <a:p>
            <a:pPr lvl="3"/>
            <a:r>
              <a:rPr lang="en-US" dirty="0" err="1">
                <a:latin typeface="Consolas" panose="020B0609020204030204" pitchFamily="49" charset="0"/>
              </a:rPr>
              <a:t>q</a:t>
            </a:r>
            <a:r>
              <a:rPr lang="en-US" b="0" dirty="0" err="1">
                <a:effectLst/>
                <a:latin typeface="Consolas" panose="020B0609020204030204" pitchFamily="49" charset="0"/>
              </a:rPr>
              <a:t>ueue_size</a:t>
            </a:r>
            <a:r>
              <a:rPr lang="en-US" b="0" dirty="0">
                <a:effectLst/>
                <a:latin typeface="Consolas" panose="020B0609020204030204" pitchFamily="49" charset="0"/>
              </a:rPr>
              <a:t> is set to the size of the state machine queue.</a:t>
            </a:r>
          </a:p>
          <a:p>
            <a:r>
              <a:rPr lang="en-US" dirty="0">
                <a:latin typeface="Consolas" panose="020B0609020204030204" pitchFamily="49" charset="0"/>
              </a:rPr>
              <a:t>An example on the use of </a:t>
            </a:r>
            <a:r>
              <a:rPr lang="en-US" dirty="0" err="1">
                <a:latin typeface="Consolas" panose="020B0609020204030204" pitchFamily="49" charset="0"/>
              </a:rPr>
              <a:t>define_state</a:t>
            </a:r>
            <a:r>
              <a:rPr lang="en-US" dirty="0">
                <a:latin typeface="Consolas" panose="020B0609020204030204" pitchFamily="49" charset="0"/>
              </a:rPr>
              <a:t> is shown </a:t>
            </a:r>
            <a:r>
              <a:rPr lang="en-US" dirty="0">
                <a:latin typeface="Consolas" panose="020B0609020204030204" pitchFamily="49" charset="0"/>
                <a:hlinkClick r:id="rId4"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72172368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92F3-8893-4062-817A-CB16DEA6072B}"/>
              </a:ext>
            </a:extLst>
          </p:cNvPr>
          <p:cNvSpPr>
            <a:spLocks noGrp="1"/>
          </p:cNvSpPr>
          <p:nvPr>
            <p:ph type="title"/>
          </p:nvPr>
        </p:nvSpPr>
        <p:spPr/>
        <p:txBody>
          <a:bodyPr/>
          <a:lstStyle/>
          <a:p>
            <a:r>
              <a:rPr lang="en-US" dirty="0"/>
              <a:t>Example for </a:t>
            </a:r>
            <a:r>
              <a:rPr lang="en-US" dirty="0" err="1"/>
              <a:t>define_state</a:t>
            </a:r>
            <a:br>
              <a:rPr lang="en-US" dirty="0"/>
            </a:br>
            <a:r>
              <a:rPr lang="en-US" dirty="0">
                <a:hlinkClick r:id="rId2" action="ppaction://hlinksldjump"/>
              </a:rPr>
              <a:t>&lt;back&gt;</a:t>
            </a:r>
            <a:endParaRPr lang="en-US" dirty="0"/>
          </a:p>
        </p:txBody>
      </p:sp>
      <p:sp>
        <p:nvSpPr>
          <p:cNvPr id="4" name="Content Placeholder 3">
            <a:extLst>
              <a:ext uri="{FF2B5EF4-FFF2-40B4-BE49-F238E27FC236}">
                <a16:creationId xmlns:a16="http://schemas.microsoft.com/office/drawing/2014/main" id="{00C9E0EC-CDC1-72A2-A008-C992F52838CC}"/>
              </a:ext>
            </a:extLst>
          </p:cNvPr>
          <p:cNvSpPr>
            <a:spLocks noGrp="1"/>
          </p:cNvSpPr>
          <p:nvPr>
            <p:ph sz="half" idx="1"/>
          </p:nvPr>
        </p:nvSpPr>
        <p:spPr/>
        <p:txBody>
          <a:bodyPr/>
          <a:lstStyle/>
          <a:p>
            <a:r>
              <a:rPr lang="en-US" dirty="0"/>
              <a:t>The example to the right shows the use of </a:t>
            </a:r>
            <a:r>
              <a:rPr lang="en-US" dirty="0" err="1"/>
              <a:t>define_state</a:t>
            </a:r>
            <a:r>
              <a:rPr lang="en-US" dirty="0"/>
              <a:t>.</a:t>
            </a:r>
          </a:p>
          <a:p>
            <a:r>
              <a:rPr lang="en-US" dirty="0"/>
              <a:t>The CFL function </a:t>
            </a:r>
            <a:r>
              <a:rPr lang="en-US" dirty="0" err="1"/>
              <a:t>define_state</a:t>
            </a:r>
            <a:r>
              <a:rPr lang="en-US" dirty="0"/>
              <a:t> functions like </a:t>
            </a:r>
            <a:r>
              <a:rPr lang="en-US" dirty="0" err="1"/>
              <a:t>define_column</a:t>
            </a:r>
            <a:endParaRPr lang="en-US" dirty="0"/>
          </a:p>
          <a:p>
            <a:pPr lvl="1"/>
            <a:r>
              <a:rPr lang="en-US" dirty="0"/>
              <a:t>Except the only parameter is the </a:t>
            </a:r>
            <a:r>
              <a:rPr lang="en-US" dirty="0" err="1"/>
              <a:t>state_name</a:t>
            </a:r>
            <a:r>
              <a:rPr lang="en-US" dirty="0"/>
              <a:t> instead of the column name</a:t>
            </a:r>
          </a:p>
        </p:txBody>
      </p:sp>
      <p:sp>
        <p:nvSpPr>
          <p:cNvPr id="5" name="Content Placeholder 4">
            <a:extLst>
              <a:ext uri="{FF2B5EF4-FFF2-40B4-BE49-F238E27FC236}">
                <a16:creationId xmlns:a16="http://schemas.microsoft.com/office/drawing/2014/main" id="{95D0D313-CE9C-532E-6FE6-F49FFF60EC33}"/>
              </a:ext>
            </a:extLst>
          </p:cNvPr>
          <p:cNvSpPr>
            <a:spLocks noGrp="1"/>
          </p:cNvSpPr>
          <p:nvPr>
            <p:ph sz="half" idx="2"/>
          </p:nvPr>
        </p:nvSpPr>
        <p:spPr/>
        <p:txBody>
          <a:bodyPr/>
          <a:lstStyle/>
          <a:p>
            <a:r>
              <a:rPr lang="en-US" sz="2000" b="0" dirty="0" err="1">
                <a:effectLst/>
                <a:latin typeface="Consolas" panose="020B0609020204030204" pitchFamily="49" charset="0"/>
              </a:rPr>
              <a:t>define_state</a:t>
            </a:r>
            <a:r>
              <a:rPr lang="en-US" sz="2000" b="0" dirty="0">
                <a:effectLst/>
                <a:latin typeface="Consolas" panose="020B0609020204030204" pitchFamily="49" charset="0"/>
              </a:rPr>
              <a:t>(“</a:t>
            </a:r>
            <a:r>
              <a:rPr lang="en-US" sz="2000" b="0" dirty="0" err="1">
                <a:effectLst/>
                <a:latin typeface="Consolas" panose="020B0609020204030204" pitchFamily="49" charset="0"/>
              </a:rPr>
              <a:t>state_name</a:t>
            </a:r>
            <a:r>
              <a:rPr lang="en-US" sz="2000" b="0" dirty="0">
                <a:effectLst/>
                <a:latin typeface="Consolas" panose="020B0609020204030204" pitchFamily="49" charset="0"/>
              </a:rPr>
              <a:t>")</a:t>
            </a:r>
          </a:p>
          <a:p>
            <a:pPr lvl="1"/>
            <a:r>
              <a:rPr lang="en-US" sz="1600" b="0" dirty="0">
                <a:effectLst/>
                <a:latin typeface="Consolas" panose="020B0609020204030204" pitchFamily="49" charset="0"/>
              </a:rPr>
              <a:t>-- column element</a:t>
            </a:r>
            <a:endParaRPr lang="en-US" sz="2000" b="0" dirty="0">
              <a:effectLst/>
              <a:latin typeface="Consolas" panose="020B0609020204030204" pitchFamily="49" charset="0"/>
            </a:endParaRPr>
          </a:p>
          <a:p>
            <a:pPr lvl="1"/>
            <a:r>
              <a:rPr lang="en-US" sz="1600" b="0" dirty="0">
                <a:effectLst/>
                <a:latin typeface="Consolas" panose="020B0609020204030204" pitchFamily="49" charset="0"/>
              </a:rPr>
              <a:t>-- column element</a:t>
            </a:r>
          </a:p>
          <a:p>
            <a:pPr lvl="1"/>
            <a:r>
              <a:rPr lang="en-US" sz="1600" b="0" dirty="0">
                <a:effectLst/>
                <a:latin typeface="Consolas" panose="020B0609020204030204" pitchFamily="49" charset="0"/>
              </a:rPr>
              <a:t>-- ------------</a:t>
            </a:r>
          </a:p>
          <a:p>
            <a:pPr lvl="1"/>
            <a:r>
              <a:rPr lang="en-US" sz="1600" b="0" dirty="0">
                <a:effectLst/>
                <a:latin typeface="Consolas" panose="020B0609020204030204" pitchFamily="49" charset="0"/>
              </a:rPr>
              <a:t>-- column element</a:t>
            </a:r>
          </a:p>
          <a:p>
            <a:pPr lvl="1"/>
            <a:r>
              <a:rPr lang="en-US" sz="1600" b="0" dirty="0">
                <a:effectLst/>
                <a:latin typeface="Consolas" panose="020B0609020204030204" pitchFamily="49" charset="0"/>
              </a:rPr>
              <a:t>-- column element</a:t>
            </a:r>
          </a:p>
          <a:p>
            <a:r>
              <a:rPr lang="en-US" sz="2000" b="0" dirty="0" err="1">
                <a:effectLst/>
                <a:latin typeface="Consolas" panose="020B0609020204030204" pitchFamily="49" charset="0"/>
              </a:rPr>
              <a:t>end_column</a:t>
            </a:r>
            <a:r>
              <a:rPr lang="en-US" sz="20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4873371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E733-D61B-EBAD-72EF-8C3067BB9C2F}"/>
              </a:ext>
            </a:extLst>
          </p:cNvPr>
          <p:cNvSpPr>
            <a:spLocks noGrp="1"/>
          </p:cNvSpPr>
          <p:nvPr>
            <p:ph type="title"/>
          </p:nvPr>
        </p:nvSpPr>
        <p:spPr/>
        <p:txBody>
          <a:bodyPr/>
          <a:lstStyle/>
          <a:p>
            <a:r>
              <a:rPr lang="en-US" dirty="0"/>
              <a:t>Mark End of the State Machine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344AC8C-1829-ED41-4D4E-CA375F6542F7}"/>
              </a:ext>
            </a:extLst>
          </p:cNvPr>
          <p:cNvSpPr>
            <a:spLocks noGrp="1"/>
          </p:cNvSpPr>
          <p:nvPr>
            <p:ph idx="1"/>
          </p:nvPr>
        </p:nvSpPr>
        <p:spPr/>
        <p:txBody>
          <a:bodyPr/>
          <a:lstStyle/>
          <a:p>
            <a:r>
              <a:rPr lang="en-US" b="0" dirty="0">
                <a:effectLst/>
                <a:latin typeface="Consolas" panose="020B0609020204030204" pitchFamily="49" charset="0"/>
              </a:rPr>
              <a:t>The end of state machine definitions </a:t>
            </a:r>
            <a:r>
              <a:rPr lang="en-US" dirty="0">
                <a:latin typeface="Consolas" panose="020B0609020204030204" pitchFamily="49" charset="0"/>
              </a:rPr>
              <a:t>done by the CFL </a:t>
            </a:r>
            <a:r>
              <a:rPr lang="en-US" dirty="0" err="1">
                <a:latin typeface="Consolas" panose="020B0609020204030204" pitchFamily="49" charset="0"/>
              </a:rPr>
              <a:t>end_state_machine</a:t>
            </a:r>
            <a:r>
              <a:rPr lang="en-US" dirty="0">
                <a:latin typeface="Consolas" panose="020B0609020204030204" pitchFamily="49" charset="0"/>
              </a:rPr>
              <a:t>() statement.  The prototype of the function is shown below:</a:t>
            </a:r>
            <a:endParaRPr lang="en-US" b="0" dirty="0">
              <a:effectLst/>
              <a:latin typeface="Consolas" panose="020B0609020204030204" pitchFamily="49" charset="0"/>
            </a:endParaRPr>
          </a:p>
          <a:p>
            <a:pPr lvl="1"/>
            <a:r>
              <a:rPr lang="en-US" b="0" dirty="0" err="1">
                <a:effectLst/>
                <a:latin typeface="Consolas" panose="020B0609020204030204" pitchFamily="49" charset="0"/>
              </a:rPr>
              <a:t>end_state_machine</a:t>
            </a:r>
            <a:r>
              <a:rPr lang="en-US" b="0" dirty="0">
                <a:effectLst/>
                <a:latin typeface="Consolas" panose="020B0609020204030204" pitchFamily="49" charset="0"/>
              </a:rPr>
              <a:t>()</a:t>
            </a:r>
          </a:p>
          <a:p>
            <a:r>
              <a:rPr lang="en-US" dirty="0">
                <a:latin typeface="Consolas" panose="020B0609020204030204" pitchFamily="49" charset="0"/>
              </a:rPr>
              <a:t>The statement:</a:t>
            </a:r>
          </a:p>
          <a:p>
            <a:pPr lvl="1"/>
            <a:r>
              <a:rPr lang="en-US" b="0" dirty="0">
                <a:effectLst/>
                <a:latin typeface="Consolas" panose="020B0609020204030204" pitchFamily="49" charset="0"/>
              </a:rPr>
              <a:t>Closes state machine definition.</a:t>
            </a:r>
          </a:p>
          <a:p>
            <a:pPr lvl="1"/>
            <a:r>
              <a:rPr lang="en-US" dirty="0">
                <a:latin typeface="Consolas" panose="020B0609020204030204" pitchFamily="49" charset="0"/>
              </a:rPr>
              <a:t>This statement checks to ensure that all definitions match the </a:t>
            </a:r>
            <a:r>
              <a:rPr lang="en-US" dirty="0" err="1">
                <a:latin typeface="Consolas" panose="020B0609020204030204" pitchFamily="49" charset="0"/>
              </a:rPr>
              <a:t>declaratons</a:t>
            </a:r>
            <a:r>
              <a:rPr lang="en-US" dirty="0">
                <a:latin typeface="Consolas" panose="020B0609020204030204" pitchFamily="49" charset="0"/>
              </a:rPr>
              <a:t>.</a:t>
            </a:r>
          </a:p>
          <a:p>
            <a:pPr lvl="1"/>
            <a:r>
              <a:rPr lang="en-US" dirty="0">
                <a:latin typeface="Consolas" panose="020B0609020204030204" pitchFamily="49" charset="0"/>
              </a:rPr>
              <a:t>After this statement, a new state machine can be started.</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86109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6AF3-CCB3-BFBC-113E-4A50C78F48C6}"/>
              </a:ext>
            </a:extLst>
          </p:cNvPr>
          <p:cNvSpPr>
            <a:spLocks noGrp="1"/>
          </p:cNvSpPr>
          <p:nvPr>
            <p:ph type="title"/>
          </p:nvPr>
        </p:nvSpPr>
        <p:spPr>
          <a:xfrm>
            <a:off x="838200" y="500062"/>
            <a:ext cx="10515600" cy="1325563"/>
          </a:xfrm>
        </p:spPr>
        <p:txBody>
          <a:bodyPr>
            <a:normAutofit/>
          </a:bodyPr>
          <a:lstStyle/>
          <a:p>
            <a:r>
              <a:rPr lang="en-US" sz="4000" dirty="0"/>
              <a:t>Top Level Architecture</a:t>
            </a:r>
            <a:br>
              <a:rPr lang="en-US" sz="4000" dirty="0"/>
            </a:br>
            <a:r>
              <a:rPr lang="en-US" sz="4000" dirty="0">
                <a:hlinkClick r:id="rId2" action="ppaction://hlinksldjump"/>
              </a:rPr>
              <a:t>&lt;back&gt;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5F0A3BAB-6FD9-0FB7-A828-E636E10A241E}"/>
              </a:ext>
            </a:extLst>
          </p:cNvPr>
          <p:cNvSpPr>
            <a:spLocks noGrp="1"/>
          </p:cNvSpPr>
          <p:nvPr>
            <p:ph idx="1"/>
          </p:nvPr>
        </p:nvSpPr>
        <p:spPr/>
        <p:txBody>
          <a:bodyPr>
            <a:normAutofit/>
          </a:bodyPr>
          <a:lstStyle/>
          <a:p>
            <a:r>
              <a:rPr lang="en-US" dirty="0"/>
              <a:t>The CFL architecture is based upon two core concepts.  The first core concept is the use of a virtual machine as demonstrated by two NASA virtual machines.</a:t>
            </a:r>
          </a:p>
          <a:p>
            <a:pPr lvl="1"/>
            <a:r>
              <a:rPr lang="en-US" dirty="0"/>
              <a:t>In the early 2000’s NASA developed, VML, Virtual Machine Language, which has the properties shown in the </a:t>
            </a:r>
            <a:r>
              <a:rPr lang="en-US" dirty="0">
                <a:hlinkClick r:id="rId4" action="ppaction://hlinksldjump"/>
              </a:rPr>
              <a:t>following link</a:t>
            </a:r>
            <a:r>
              <a:rPr lang="en-US" dirty="0"/>
              <a:t>.  VML is used in NASA’s large telescope satellites and interplanetary satellites, and fixed landers.  The VML system reduces the spaceship control to executing scripts.</a:t>
            </a:r>
          </a:p>
          <a:p>
            <a:pPr lvl="1"/>
            <a:r>
              <a:rPr lang="en-US" dirty="0"/>
              <a:t>The F’Prime system is a quasi-virtual machine used to control the Mars Helicopter.  The link for F’Prime system </a:t>
            </a:r>
            <a:r>
              <a:rPr lang="en-US" dirty="0">
                <a:hlinkClick r:id="rId5"/>
              </a:rPr>
              <a:t>is here</a:t>
            </a:r>
            <a:r>
              <a:rPr lang="en-US" dirty="0"/>
              <a:t>.</a:t>
            </a:r>
          </a:p>
          <a:p>
            <a:pPr marL="0" indent="0">
              <a:buNone/>
            </a:pPr>
            <a:endParaRPr lang="en-US" dirty="0"/>
          </a:p>
        </p:txBody>
      </p:sp>
    </p:spTree>
    <p:extLst>
      <p:ext uri="{BB962C8B-B14F-4D97-AF65-F5344CB8AC3E}">
        <p14:creationId xmlns:p14="http://schemas.microsoft.com/office/powerpoint/2010/main" val="272788796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3A33-226D-19BD-8613-FA90C4C31DB3}"/>
              </a:ext>
            </a:extLst>
          </p:cNvPr>
          <p:cNvSpPr>
            <a:spLocks noGrp="1"/>
          </p:cNvSpPr>
          <p:nvPr>
            <p:ph type="title"/>
          </p:nvPr>
        </p:nvSpPr>
        <p:spPr/>
        <p:txBody>
          <a:bodyPr>
            <a:normAutofit/>
          </a:bodyPr>
          <a:lstStyle/>
          <a:p>
            <a:r>
              <a:rPr lang="en-US" sz="3100" dirty="0"/>
              <a:t>CFL State Helper Functions Which Can Be Used Any Where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4F61CB9-0837-6978-3879-F5202EBECFD5}"/>
              </a:ext>
            </a:extLst>
          </p:cNvPr>
          <p:cNvSpPr>
            <a:spLocks noGrp="1"/>
          </p:cNvSpPr>
          <p:nvPr>
            <p:ph idx="1"/>
          </p:nvPr>
        </p:nvSpPr>
        <p:spPr/>
        <p:txBody>
          <a:bodyPr/>
          <a:lstStyle/>
          <a:p>
            <a:r>
              <a:rPr lang="en-US" dirty="0">
                <a:latin typeface="Consolas" panose="020B0609020204030204" pitchFamily="49" charset="0"/>
              </a:rPr>
              <a:t>The following CFL Helper Functions can be used on any column.  The function list is as follows:</a:t>
            </a:r>
          </a:p>
          <a:p>
            <a:pPr lvl="1"/>
            <a:r>
              <a:rPr lang="en-US" dirty="0">
                <a:latin typeface="Consolas" panose="020B0609020204030204" pitchFamily="49" charset="0"/>
              </a:rPr>
              <a:t>Functions that enable and disable state machines.</a:t>
            </a:r>
          </a:p>
          <a:p>
            <a:pPr lvl="2"/>
            <a:r>
              <a:rPr lang="en-US" dirty="0" err="1">
                <a:latin typeface="Consolas" panose="020B0609020204030204" pitchFamily="49" charset="0"/>
              </a:rPr>
              <a:t>e</a:t>
            </a:r>
            <a:r>
              <a:rPr lang="en-US" b="0" dirty="0" err="1">
                <a:effectLst/>
                <a:latin typeface="Consolas" panose="020B0609020204030204" pitchFamily="49" charset="0"/>
              </a:rPr>
              <a:t>nable_sms</a:t>
            </a:r>
            <a:r>
              <a:rPr lang="en-US" b="0" dirty="0">
                <a:effectLst/>
                <a:latin typeface="Consolas" panose="020B0609020204030204" pitchFamily="49" charset="0"/>
              </a:rPr>
              <a:t> </a:t>
            </a:r>
          </a:p>
          <a:p>
            <a:pPr lvl="2"/>
            <a:r>
              <a:rPr lang="en-US" b="0" dirty="0" err="1">
                <a:effectLst/>
                <a:latin typeface="Consolas" panose="020B0609020204030204" pitchFamily="49" charset="0"/>
              </a:rPr>
              <a:t>disable_sms</a:t>
            </a:r>
            <a:endParaRPr lang="en-US" dirty="0">
              <a:latin typeface="Consolas" panose="020B0609020204030204" pitchFamily="49" charset="0"/>
            </a:endParaRPr>
          </a:p>
          <a:p>
            <a:pPr lvl="2"/>
            <a:r>
              <a:rPr lang="en-US" b="0" dirty="0" err="1">
                <a:effectLst/>
                <a:latin typeface="Consolas" panose="020B0609020204030204" pitchFamily="49" charset="0"/>
              </a:rPr>
              <a:t>enable_disable_sms</a:t>
            </a:r>
            <a:endParaRPr lang="en-US" b="0" dirty="0">
              <a:effectLst/>
              <a:latin typeface="Consolas" panose="020B0609020204030204" pitchFamily="49" charset="0"/>
            </a:endParaRPr>
          </a:p>
          <a:p>
            <a:pPr lvl="2"/>
            <a:r>
              <a:rPr lang="en-US" dirty="0">
                <a:latin typeface="Consolas" panose="020B0609020204030204" pitchFamily="49" charset="0"/>
              </a:rPr>
              <a:t>These functions are defined here.</a:t>
            </a:r>
            <a:endParaRPr lang="en-US" b="0" dirty="0">
              <a:effectLst/>
              <a:latin typeface="Consolas" panose="020B0609020204030204" pitchFamily="49" charset="0"/>
            </a:endParaRPr>
          </a:p>
          <a:p>
            <a:pPr lvl="1"/>
            <a:r>
              <a:rPr lang="en-US" dirty="0" err="1"/>
              <a:t>send_state_machine_event</a:t>
            </a:r>
            <a:r>
              <a:rPr lang="en-US" dirty="0"/>
              <a:t> is defined </a:t>
            </a:r>
            <a:r>
              <a:rPr lang="en-US" dirty="0">
                <a:hlinkClick r:id="rId3" action="ppaction://hlinksldjump"/>
              </a:rPr>
              <a:t>here</a:t>
            </a:r>
            <a:r>
              <a:rPr lang="en-US" dirty="0"/>
              <a:t>. </a:t>
            </a:r>
          </a:p>
        </p:txBody>
      </p:sp>
    </p:spTree>
    <p:extLst>
      <p:ext uri="{BB962C8B-B14F-4D97-AF65-F5344CB8AC3E}">
        <p14:creationId xmlns:p14="http://schemas.microsoft.com/office/powerpoint/2010/main" val="113088318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2E21-710F-9E2C-6FC6-3464C43A60F8}"/>
              </a:ext>
            </a:extLst>
          </p:cNvPr>
          <p:cNvSpPr>
            <a:spLocks noGrp="1"/>
          </p:cNvSpPr>
          <p:nvPr>
            <p:ph type="title"/>
          </p:nvPr>
        </p:nvSpPr>
        <p:spPr/>
        <p:txBody>
          <a:bodyPr>
            <a:normAutofit/>
          </a:bodyPr>
          <a:lstStyle/>
          <a:p>
            <a:r>
              <a:rPr lang="en-US" sz="3600" dirty="0"/>
              <a:t>CFL functions for enabling and disabling state machines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A2CD092-40B4-7DF9-575F-41C08BB62B27}"/>
              </a:ext>
            </a:extLst>
          </p:cNvPr>
          <p:cNvSpPr>
            <a:spLocks noGrp="1"/>
          </p:cNvSpPr>
          <p:nvPr>
            <p:ph idx="1"/>
          </p:nvPr>
        </p:nvSpPr>
        <p:spPr/>
        <p:txBody>
          <a:bodyPr>
            <a:normAutofit fontScale="92500" lnSpcReduction="10000"/>
          </a:bodyPr>
          <a:lstStyle/>
          <a:p>
            <a:pPr lvl="1"/>
            <a:r>
              <a:rPr lang="en-US" dirty="0">
                <a:latin typeface="Consolas" panose="020B0609020204030204" pitchFamily="49" charset="0"/>
              </a:rPr>
              <a:t>There are three functions that either enable or disable state machines.  </a:t>
            </a:r>
          </a:p>
          <a:p>
            <a:pPr lvl="2"/>
            <a:r>
              <a:rPr lang="en-US" dirty="0">
                <a:latin typeface="Consolas" panose="020B0609020204030204" pitchFamily="49" charset="0"/>
              </a:rPr>
              <a:t>All three functions have a list of state machines as there parameters.  </a:t>
            </a:r>
          </a:p>
          <a:p>
            <a:pPr lvl="2"/>
            <a:r>
              <a:rPr lang="en-US" dirty="0">
                <a:latin typeface="Consolas" panose="020B0609020204030204" pitchFamily="49" charset="0"/>
              </a:rPr>
              <a:t>Each state machine in the parameter list must be defined.</a:t>
            </a:r>
          </a:p>
          <a:p>
            <a:pPr lvl="2"/>
            <a:r>
              <a:rPr lang="en-US" b="0" dirty="0">
                <a:effectLst/>
                <a:latin typeface="Consolas" panose="020B0609020204030204" pitchFamily="49" charset="0"/>
              </a:rPr>
              <a:t>Each state machine in list must be a unique name.</a:t>
            </a:r>
          </a:p>
          <a:p>
            <a:pPr lvl="1"/>
            <a:r>
              <a:rPr lang="en-US" b="0" dirty="0">
                <a:effectLst/>
                <a:latin typeface="Consolas" panose="020B0609020204030204" pitchFamily="49" charset="0"/>
              </a:rPr>
              <a:t>The t</a:t>
            </a:r>
            <a:r>
              <a:rPr lang="en-US" dirty="0">
                <a:latin typeface="Consolas" panose="020B0609020204030204" pitchFamily="49" charset="0"/>
              </a:rPr>
              <a:t>hree functions are as follows:</a:t>
            </a:r>
          </a:p>
          <a:p>
            <a:pPr lvl="2"/>
            <a:r>
              <a:rPr lang="en-US" dirty="0" err="1">
                <a:latin typeface="Consolas" panose="020B0609020204030204" pitchFamily="49" charset="0"/>
              </a:rPr>
              <a:t>e</a:t>
            </a:r>
            <a:r>
              <a:rPr lang="en-US" b="0" dirty="0" err="1">
                <a:effectLst/>
                <a:latin typeface="Consolas" panose="020B0609020204030204" pitchFamily="49" charset="0"/>
              </a:rPr>
              <a:t>nable_sms</a:t>
            </a:r>
            <a:r>
              <a:rPr lang="en-US" b="0" dirty="0">
                <a:effectLst/>
                <a:latin typeface="Consolas" panose="020B0609020204030204" pitchFamily="49" charset="0"/>
              </a:rPr>
              <a:t>(&lt;list of state machines&gt;) – this function enables a list of state machines.  State machines that are active will be reset.  </a:t>
            </a:r>
          </a:p>
          <a:p>
            <a:pPr lvl="2"/>
            <a:r>
              <a:rPr lang="en-US" b="0" dirty="0" err="1">
                <a:effectLst/>
                <a:latin typeface="Consolas" panose="020B0609020204030204" pitchFamily="49" charset="0"/>
              </a:rPr>
              <a:t>disable_sms</a:t>
            </a:r>
            <a:r>
              <a:rPr lang="en-US" b="0" dirty="0">
                <a:effectLst/>
                <a:latin typeface="Consolas" panose="020B0609020204030204" pitchFamily="49" charset="0"/>
              </a:rPr>
              <a:t>(&lt;list of state machines&gt;) – this function disables a list of state machines.</a:t>
            </a:r>
            <a:r>
              <a:rPr lang="en-US" dirty="0">
                <a:latin typeface="Consolas" panose="020B0609020204030204" pitchFamily="49" charset="0"/>
              </a:rPr>
              <a:t> </a:t>
            </a:r>
          </a:p>
          <a:p>
            <a:pPr lvl="2"/>
            <a:r>
              <a:rPr lang="en-US" b="0" dirty="0" err="1">
                <a:effectLst/>
                <a:latin typeface="Consolas" panose="020B0609020204030204" pitchFamily="49" charset="0"/>
              </a:rPr>
              <a:t>enable_disable_sms</a:t>
            </a:r>
            <a:r>
              <a:rPr lang="en-US" b="0" dirty="0">
                <a:effectLst/>
                <a:latin typeface="Consolas" panose="020B0609020204030204" pitchFamily="49" charset="0"/>
              </a:rPr>
              <a:t>(&lt;list of state machines&gt;) – this function on initialization will enable a list of state machines.  On termination this function will disable a list of state machines.  This function is used to launch nested and parallel state machines.</a:t>
            </a:r>
            <a:endParaRPr lang="en-US" dirty="0">
              <a:latin typeface="Consolas" panose="020B0609020204030204" pitchFamily="49" charset="0"/>
            </a:endParaRPr>
          </a:p>
          <a:p>
            <a:pPr lvl="1"/>
            <a:endParaRPr lang="en-US" b="0" dirty="0">
              <a:effectLst/>
              <a:latin typeface="Consolas" panose="020B0609020204030204" pitchFamily="49" charset="0"/>
            </a:endParaRPr>
          </a:p>
        </p:txBody>
      </p:sp>
    </p:spTree>
    <p:extLst>
      <p:ext uri="{BB962C8B-B14F-4D97-AF65-F5344CB8AC3E}">
        <p14:creationId xmlns:p14="http://schemas.microsoft.com/office/powerpoint/2010/main" val="40882066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73F6-C44E-CEF0-2B3F-B82A013F0A8E}"/>
              </a:ext>
            </a:extLst>
          </p:cNvPr>
          <p:cNvSpPr>
            <a:spLocks noGrp="1"/>
          </p:cNvSpPr>
          <p:nvPr>
            <p:ph type="title"/>
          </p:nvPr>
        </p:nvSpPr>
        <p:spPr/>
        <p:txBody>
          <a:bodyPr/>
          <a:lstStyle/>
          <a:p>
            <a:r>
              <a:rPr lang="en-US" dirty="0"/>
              <a:t>CFL function </a:t>
            </a:r>
            <a:r>
              <a:rPr lang="en-US" dirty="0" err="1"/>
              <a:t>send_state_machine_event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085318E-9F0D-5754-E32C-F103C7C04353}"/>
              </a:ext>
            </a:extLst>
          </p:cNvPr>
          <p:cNvSpPr>
            <a:spLocks noGrp="1"/>
          </p:cNvSpPr>
          <p:nvPr>
            <p:ph idx="1"/>
          </p:nvPr>
        </p:nvSpPr>
        <p:spPr/>
        <p:txBody>
          <a:bodyPr/>
          <a:lstStyle/>
          <a:p>
            <a:r>
              <a:rPr lang="en-US" dirty="0">
                <a:latin typeface="Consolas" panose="020B0609020204030204" pitchFamily="49" charset="0"/>
              </a:rPr>
              <a:t>The function </a:t>
            </a:r>
            <a:r>
              <a:rPr lang="en-US" dirty="0" err="1">
                <a:latin typeface="Consolas" panose="020B0609020204030204" pitchFamily="49" charset="0"/>
              </a:rPr>
              <a:t>send_state_machine_event</a:t>
            </a:r>
            <a:r>
              <a:rPr lang="en-US" dirty="0">
                <a:latin typeface="Consolas" panose="020B0609020204030204" pitchFamily="49" charset="0"/>
              </a:rPr>
              <a:t> send an event to a state machine queue.  The manager of the state machine queue will receive the event and forward the event to the individual states if desired.  If the state machine is not active, then the event is not sent.  The prototype of the function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send_state_machine_event</a:t>
            </a:r>
            <a:r>
              <a:rPr lang="en-US" b="0" dirty="0">
                <a:effectLst/>
                <a:latin typeface="Consolas" panose="020B0609020204030204" pitchFamily="49" charset="0"/>
              </a:rPr>
              <a:t>(</a:t>
            </a:r>
            <a:r>
              <a:rPr lang="en-US" b="0" dirty="0" err="1">
                <a:effectLst/>
                <a:latin typeface="Consolas" panose="020B0609020204030204" pitchFamily="49" charset="0"/>
              </a:rPr>
              <a:t>state_machine_name,</a:t>
            </a:r>
            <a:r>
              <a:rPr lang="en-US" dirty="0" err="1">
                <a:latin typeface="Consolas" panose="020B0609020204030204" pitchFamily="49" charset="0"/>
              </a:rPr>
              <a:t>event</a:t>
            </a:r>
            <a:r>
              <a:rPr lang="en-US" b="0" dirty="0">
                <a:effectLst/>
                <a:latin typeface="Consolas" panose="020B0609020204030204" pitchFamily="49" charset="0"/>
              </a:rPr>
              <a:t>)</a:t>
            </a:r>
          </a:p>
          <a:p>
            <a:pPr lvl="2"/>
            <a:r>
              <a:rPr lang="en-US" dirty="0">
                <a:latin typeface="Consolas" panose="020B0609020204030204" pitchFamily="49" charset="0"/>
              </a:rPr>
              <a:t>The parameter </a:t>
            </a:r>
            <a:r>
              <a:rPr lang="en-US" dirty="0" err="1">
                <a:latin typeface="Consolas" panose="020B0609020204030204" pitchFamily="49" charset="0"/>
              </a:rPr>
              <a:t>state_machine_name</a:t>
            </a:r>
            <a:r>
              <a:rPr lang="en-US" dirty="0">
                <a:latin typeface="Consolas" panose="020B0609020204030204" pitchFamily="49" charset="0"/>
              </a:rPr>
              <a:t> must be a valid state machine.</a:t>
            </a:r>
          </a:p>
          <a:p>
            <a:pPr lvl="2"/>
            <a:r>
              <a:rPr lang="en-US" dirty="0">
                <a:latin typeface="Consolas" panose="020B0609020204030204" pitchFamily="49" charset="0"/>
              </a:rPr>
              <a:t>The parameter event is defined a runtime data structure generated by CFL commands target to the host language</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67777808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30D1-AA28-8147-0647-CD3A749E03C7}"/>
              </a:ext>
            </a:extLst>
          </p:cNvPr>
          <p:cNvSpPr>
            <a:spLocks noGrp="1"/>
          </p:cNvSpPr>
          <p:nvPr>
            <p:ph type="title"/>
          </p:nvPr>
        </p:nvSpPr>
        <p:spPr/>
        <p:txBody>
          <a:bodyPr>
            <a:normAutofit fontScale="90000"/>
          </a:bodyPr>
          <a:lstStyle/>
          <a:p>
            <a:r>
              <a:rPr lang="en-US" sz="3100" dirty="0"/>
              <a:t>CFL Statements which can only be used withing local state machine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83C8E8F-0C4A-6AB9-A63C-9F21DC641F77}"/>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The following CFL helper functions support state machine operations.  These CFL helper functions can only be called within a state machine framework which is:</a:t>
            </a:r>
          </a:p>
          <a:p>
            <a:pPr lvl="1"/>
            <a:r>
              <a:rPr lang="en-US" b="0" dirty="0">
                <a:effectLst/>
                <a:latin typeface="Consolas" panose="020B0609020204030204" pitchFamily="49" charset="0"/>
              </a:rPr>
              <a:t>The manager chain</a:t>
            </a:r>
          </a:p>
          <a:p>
            <a:pPr lvl="1"/>
            <a:r>
              <a:rPr lang="en-US" b="0" dirty="0">
                <a:effectLst/>
                <a:latin typeface="Consolas" panose="020B0609020204030204" pitchFamily="49" charset="0"/>
              </a:rPr>
              <a:t>One of the state definition changes.</a:t>
            </a:r>
          </a:p>
          <a:p>
            <a:r>
              <a:rPr lang="en-US" b="0" dirty="0">
                <a:effectLst/>
                <a:latin typeface="Consolas" panose="020B0609020204030204" pitchFamily="49" charset="0"/>
              </a:rPr>
              <a:t>The functions are as follows:</a:t>
            </a:r>
          </a:p>
          <a:p>
            <a:pPr lvl="1"/>
            <a:r>
              <a:rPr lang="en-US" b="0" dirty="0" err="1">
                <a:effectLst/>
                <a:latin typeface="Consolas" panose="020B0609020204030204" pitchFamily="49" charset="0"/>
              </a:rPr>
              <a:t>change_state</a:t>
            </a:r>
            <a:r>
              <a:rPr lang="en-US" dirty="0">
                <a:latin typeface="Consolas" panose="020B0609020204030204" pitchFamily="49" charset="0"/>
              </a:rPr>
              <a:t> which is defined </a:t>
            </a:r>
            <a:r>
              <a:rPr lang="en-US" dirty="0">
                <a:latin typeface="Consolas" panose="020B0609020204030204" pitchFamily="49" charset="0"/>
                <a:hlinkClick r:id="rId3"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pPr lvl="1"/>
            <a:r>
              <a:rPr lang="en-US" dirty="0" err="1">
                <a:latin typeface="Consolas" panose="020B0609020204030204" pitchFamily="49" charset="0"/>
              </a:rPr>
              <a:t>c</a:t>
            </a:r>
            <a:r>
              <a:rPr lang="en-US" b="0" dirty="0" err="1">
                <a:effectLst/>
                <a:latin typeface="Consolas" panose="020B0609020204030204" pitchFamily="49" charset="0"/>
              </a:rPr>
              <a:t>onditional_state_change</a:t>
            </a:r>
            <a:r>
              <a:rPr lang="en-US" b="0" dirty="0">
                <a:effectLst/>
                <a:latin typeface="Consolas" panose="020B0609020204030204" pitchFamily="49" charset="0"/>
              </a:rPr>
              <a:t> </a:t>
            </a:r>
            <a:r>
              <a:rPr lang="en-US" dirty="0">
                <a:latin typeface="Consolas" panose="020B0609020204030204" pitchFamily="49" charset="0"/>
              </a:rPr>
              <a:t>which is defined </a:t>
            </a:r>
            <a:r>
              <a:rPr lang="en-US" dirty="0">
                <a:latin typeface="Consolas" panose="020B0609020204030204" pitchFamily="49" charset="0"/>
                <a:hlinkClick r:id="rId4"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pPr lvl="1"/>
            <a:r>
              <a:rPr lang="en-US" b="0" dirty="0" err="1">
                <a:effectLst/>
                <a:latin typeface="Consolas" panose="020B0609020204030204" pitchFamily="49" charset="0"/>
              </a:rPr>
              <a:t>redirect_event</a:t>
            </a:r>
            <a:r>
              <a:rPr lang="en-US" b="0" dirty="0">
                <a:effectLst/>
                <a:latin typeface="Consolas" panose="020B0609020204030204" pitchFamily="49" charset="0"/>
              </a:rPr>
              <a:t> </a:t>
            </a:r>
            <a:r>
              <a:rPr lang="en-US" dirty="0">
                <a:latin typeface="Consolas" panose="020B0609020204030204" pitchFamily="49" charset="0"/>
              </a:rPr>
              <a:t>which is defined </a:t>
            </a:r>
            <a:r>
              <a:rPr lang="en-US" dirty="0">
                <a:latin typeface="Consolas" panose="020B0609020204030204" pitchFamily="49" charset="0"/>
                <a:hlinkClick r:id="rId5"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pPr lvl="1"/>
            <a:r>
              <a:rPr lang="en-US" b="0" dirty="0" err="1">
                <a:effectLst/>
                <a:latin typeface="Consolas" panose="020B0609020204030204" pitchFamily="49" charset="0"/>
              </a:rPr>
              <a:t>sync_events</a:t>
            </a:r>
            <a:r>
              <a:rPr lang="en-US" b="0" dirty="0">
                <a:effectLst/>
                <a:latin typeface="Consolas" panose="020B0609020204030204" pitchFamily="49" charset="0"/>
              </a:rPr>
              <a:t> </a:t>
            </a:r>
            <a:r>
              <a:rPr lang="en-US" dirty="0">
                <a:latin typeface="Consolas" panose="020B0609020204030204" pitchFamily="49" charset="0"/>
              </a:rPr>
              <a:t>which is defined </a:t>
            </a:r>
            <a:r>
              <a:rPr lang="en-US" dirty="0">
                <a:latin typeface="Consolas" panose="020B0609020204030204" pitchFamily="49" charset="0"/>
                <a:hlinkClick r:id="rId6" action="ppaction://hlinksldjump"/>
              </a:rPr>
              <a:t>here</a:t>
            </a:r>
            <a:r>
              <a:rPr lang="en-US" dirty="0">
                <a:latin typeface="Consolas" panose="020B0609020204030204" pitchFamily="49" charset="0"/>
              </a:rPr>
              <a:t>.</a:t>
            </a:r>
          </a:p>
          <a:p>
            <a:pPr lvl="1"/>
            <a:r>
              <a:rPr lang="en-US" b="0" dirty="0" err="1">
                <a:effectLst/>
                <a:latin typeface="Consolas" panose="020B0609020204030204" pitchFamily="49" charset="0"/>
              </a:rPr>
              <a:t>sm_debug_function</a:t>
            </a:r>
            <a:r>
              <a:rPr lang="en-US" b="0" dirty="0">
                <a:effectLst/>
                <a:latin typeface="Consolas" panose="020B0609020204030204" pitchFamily="49" charset="0"/>
              </a:rPr>
              <a:t> </a:t>
            </a:r>
            <a:r>
              <a:rPr lang="en-US" dirty="0">
                <a:latin typeface="Consolas" panose="020B0609020204030204" pitchFamily="49" charset="0"/>
              </a:rPr>
              <a:t>which is defined </a:t>
            </a:r>
            <a:r>
              <a:rPr lang="en-US" dirty="0">
                <a:latin typeface="Consolas" panose="020B0609020204030204" pitchFamily="49" charset="0"/>
                <a:hlinkClick r:id="rId7"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3283393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0027-62E3-0C01-C701-F48880B0813D}"/>
              </a:ext>
            </a:extLst>
          </p:cNvPr>
          <p:cNvSpPr>
            <a:spLocks noGrp="1"/>
          </p:cNvSpPr>
          <p:nvPr>
            <p:ph type="title"/>
          </p:nvPr>
        </p:nvSpPr>
        <p:spPr/>
        <p:txBody>
          <a:bodyPr/>
          <a:lstStyle/>
          <a:p>
            <a:r>
              <a:rPr lang="en-US" dirty="0"/>
              <a:t>CFL helper function </a:t>
            </a:r>
            <a:r>
              <a:rPr lang="en-US" dirty="0" err="1"/>
              <a:t>change_state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CF299200-9BE4-5247-35A4-30DD65AE6938}"/>
              </a:ext>
            </a:extLst>
          </p:cNvPr>
          <p:cNvSpPr>
            <a:spLocks noGrp="1"/>
          </p:cNvSpPr>
          <p:nvPr>
            <p:ph idx="1"/>
          </p:nvPr>
        </p:nvSpPr>
        <p:spPr/>
        <p:txBody>
          <a:bodyPr/>
          <a:lstStyle/>
          <a:p>
            <a:r>
              <a:rPr lang="en-US" b="0" dirty="0">
                <a:effectLst/>
                <a:latin typeface="Consolas" panose="020B0609020204030204" pitchFamily="49" charset="0"/>
              </a:rPr>
              <a:t>The CFL helper function changes the current state to a new state.  The mechanism of state change is an update of state variable in the state table as well as disabling the column of the current state and enabling the column of the new state.  The prototype of the function is shown </a:t>
            </a:r>
            <a:r>
              <a:rPr lang="en-US" dirty="0">
                <a:latin typeface="Consolas" panose="020B0609020204030204" pitchFamily="49" charset="0"/>
              </a:rPr>
              <a:t>below.</a:t>
            </a:r>
            <a:endParaRPr lang="en-US" b="0" dirty="0">
              <a:effectLst/>
              <a:latin typeface="Consolas" panose="020B0609020204030204" pitchFamily="49" charset="0"/>
            </a:endParaRPr>
          </a:p>
          <a:p>
            <a:pPr lvl="1"/>
            <a:r>
              <a:rPr lang="en-US" b="0" dirty="0" err="1">
                <a:effectLst/>
                <a:latin typeface="Consolas" panose="020B0609020204030204" pitchFamily="49" charset="0"/>
              </a:rPr>
              <a:t>change_state</a:t>
            </a:r>
            <a:r>
              <a:rPr lang="en-US" b="0" dirty="0">
                <a:effectLst/>
                <a:latin typeface="Consolas" panose="020B0609020204030204" pitchFamily="49" charset="0"/>
              </a:rPr>
              <a:t>(&lt;new state&gt;)</a:t>
            </a:r>
          </a:p>
          <a:p>
            <a:endParaRPr lang="en-US" dirty="0"/>
          </a:p>
        </p:txBody>
      </p:sp>
    </p:spTree>
    <p:extLst>
      <p:ext uri="{BB962C8B-B14F-4D97-AF65-F5344CB8AC3E}">
        <p14:creationId xmlns:p14="http://schemas.microsoft.com/office/powerpoint/2010/main" val="113877080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0872-02AB-53B2-F101-AE7006715865}"/>
              </a:ext>
            </a:extLst>
          </p:cNvPr>
          <p:cNvSpPr>
            <a:spLocks noGrp="1"/>
          </p:cNvSpPr>
          <p:nvPr>
            <p:ph type="title"/>
          </p:nvPr>
        </p:nvSpPr>
        <p:spPr/>
        <p:txBody>
          <a:bodyPr/>
          <a:lstStyle/>
          <a:p>
            <a:r>
              <a:rPr lang="en-US" dirty="0"/>
              <a:t>CFL helper function </a:t>
            </a:r>
            <a:r>
              <a:rPr lang="en-US" dirty="0" err="1"/>
              <a:t>conditional_state_change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EF81DDB-0862-E5A3-1125-8009CBBEB6BE}"/>
              </a:ext>
            </a:extLst>
          </p:cNvPr>
          <p:cNvSpPr>
            <a:spLocks noGrp="1"/>
          </p:cNvSpPr>
          <p:nvPr>
            <p:ph idx="1"/>
          </p:nvPr>
        </p:nvSpPr>
        <p:spPr/>
        <p:txBody>
          <a:bodyPr/>
          <a:lstStyle/>
          <a:p>
            <a:r>
              <a:rPr lang="en-US" b="0" dirty="0">
                <a:effectLst/>
                <a:latin typeface="Consolas" panose="020B0609020204030204" pitchFamily="49" charset="0"/>
              </a:rPr>
              <a:t>The function </a:t>
            </a:r>
            <a:r>
              <a:rPr lang="en-US" b="0" dirty="0" err="1">
                <a:effectLst/>
                <a:latin typeface="Consolas" panose="020B0609020204030204" pitchFamily="49" charset="0"/>
              </a:rPr>
              <a:t>conditional_state_change</a:t>
            </a:r>
            <a:r>
              <a:rPr lang="en-US" dirty="0">
                <a:latin typeface="Consolas" panose="020B0609020204030204" pitchFamily="49" charset="0"/>
              </a:rPr>
              <a:t>, changes the current state of a state machine when an event matches a list of events.  The prototype of the function is shown below:</a:t>
            </a:r>
            <a:endParaRPr lang="en-US" b="0" dirty="0">
              <a:effectLst/>
              <a:latin typeface="Consolas" panose="020B0609020204030204" pitchFamily="49" charset="0"/>
            </a:endParaRPr>
          </a:p>
          <a:p>
            <a:pPr lvl="1"/>
            <a:r>
              <a:rPr lang="en-US" dirty="0" err="1">
                <a:latin typeface="Consolas" panose="020B0609020204030204" pitchFamily="49" charset="0"/>
              </a:rPr>
              <a:t>conditional_state</a:t>
            </a:r>
            <a:r>
              <a:rPr lang="en-US" b="0" dirty="0" err="1">
                <a:effectLst/>
                <a:latin typeface="Consolas" panose="020B0609020204030204" pitchFamily="49" charset="0"/>
              </a:rPr>
              <a:t>_change</a:t>
            </a:r>
            <a:r>
              <a:rPr lang="en-US" b="0" dirty="0">
                <a:effectLst/>
                <a:latin typeface="Consolas" panose="020B0609020204030204" pitchFamily="49" charset="0"/>
              </a:rPr>
              <a:t>({state_1_event},"test_state1")</a:t>
            </a:r>
          </a:p>
          <a:p>
            <a:endParaRPr lang="en-US" dirty="0"/>
          </a:p>
        </p:txBody>
      </p:sp>
    </p:spTree>
    <p:extLst>
      <p:ext uri="{BB962C8B-B14F-4D97-AF65-F5344CB8AC3E}">
        <p14:creationId xmlns:p14="http://schemas.microsoft.com/office/powerpoint/2010/main" val="13067932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000B-65E0-C00D-A259-52A61ECDEFA6}"/>
              </a:ext>
            </a:extLst>
          </p:cNvPr>
          <p:cNvSpPr>
            <a:spLocks noGrp="1"/>
          </p:cNvSpPr>
          <p:nvPr>
            <p:ph type="title"/>
          </p:nvPr>
        </p:nvSpPr>
        <p:spPr/>
        <p:txBody>
          <a:bodyPr/>
          <a:lstStyle/>
          <a:p>
            <a:r>
              <a:rPr lang="en-US" dirty="0"/>
              <a:t>CFL helper function </a:t>
            </a:r>
            <a:r>
              <a:rPr lang="en-US" dirty="0" err="1"/>
              <a:t>redirect_event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6CB1184-D81E-4079-2C35-02B7229C1AF0}"/>
              </a:ext>
            </a:extLst>
          </p:cNvPr>
          <p:cNvSpPr>
            <a:spLocks noGrp="1"/>
          </p:cNvSpPr>
          <p:nvPr>
            <p:ph idx="1"/>
          </p:nvPr>
        </p:nvSpPr>
        <p:spPr/>
        <p:txBody>
          <a:bodyPr/>
          <a:lstStyle/>
          <a:p>
            <a:r>
              <a:rPr lang="en-US" b="0" dirty="0">
                <a:effectLst/>
                <a:latin typeface="Consolas" panose="020B0609020204030204" pitchFamily="49" charset="0"/>
              </a:rPr>
              <a:t>The function redirect event is a helper function that is only to be used by the state manager change.  This command conditionally</a:t>
            </a:r>
            <a:r>
              <a:rPr lang="en-US" dirty="0">
                <a:latin typeface="Consolas" panose="020B0609020204030204" pitchFamily="49" charset="0"/>
              </a:rPr>
              <a:t>, redirects an event to a state column.  This is the only mechanism be which state machine columns receive events other than global events.  The prototype for this function is a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redirect_event</a:t>
            </a:r>
            <a:r>
              <a:rPr lang="en-US" b="0" dirty="0">
                <a:effectLst/>
                <a:latin typeface="Consolas" panose="020B0609020204030204" pitchFamily="49" charset="0"/>
              </a:rPr>
              <a:t>(&lt;Boolean function&gt;,&lt;data for Boolean </a:t>
            </a:r>
            <a:r>
              <a:rPr lang="en-US" b="0" dirty="0" err="1">
                <a:effectLst/>
                <a:latin typeface="Consolas" panose="020B0609020204030204" pitchFamily="49" charset="0"/>
              </a:rPr>
              <a:t>fn</a:t>
            </a:r>
            <a:r>
              <a:rPr lang="en-US" b="0" dirty="0">
                <a:effectLst/>
                <a:latin typeface="Consolas" panose="020B0609020204030204" pitchFamily="49" charset="0"/>
              </a:rPr>
              <a:t>&gt;)</a:t>
            </a:r>
          </a:p>
          <a:p>
            <a:pPr lvl="1"/>
            <a:r>
              <a:rPr lang="en-US" b="0" dirty="0">
                <a:effectLst/>
                <a:latin typeface="Consolas" panose="020B0609020204030204" pitchFamily="49" charset="0"/>
              </a:rPr>
              <a:t>If the Boolean function is True, then the event </a:t>
            </a:r>
            <a:r>
              <a:rPr lang="en-US" dirty="0">
                <a:latin typeface="Consolas" panose="020B0609020204030204" pitchFamily="49" charset="0"/>
              </a:rPr>
              <a:t>received in the manager column will be diverted to the state column.</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3101596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6B935-5427-DFC3-CAD7-F390E715377D}"/>
              </a:ext>
            </a:extLst>
          </p:cNvPr>
          <p:cNvSpPr>
            <a:spLocks noGrp="1"/>
          </p:cNvSpPr>
          <p:nvPr>
            <p:ph type="title"/>
          </p:nvPr>
        </p:nvSpPr>
        <p:spPr/>
        <p:txBody>
          <a:bodyPr/>
          <a:lstStyle/>
          <a:p>
            <a:r>
              <a:rPr lang="en-US" dirty="0"/>
              <a:t>CFL helper function  </a:t>
            </a:r>
            <a:r>
              <a:rPr lang="en-US" dirty="0" err="1"/>
              <a:t>sync_events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C59F3BA-EC57-90D8-2054-36B4E5DCD744}"/>
              </a:ext>
            </a:extLst>
          </p:cNvPr>
          <p:cNvSpPr>
            <a:spLocks noGrp="1"/>
          </p:cNvSpPr>
          <p:nvPr>
            <p:ph idx="1"/>
          </p:nvPr>
        </p:nvSpPr>
        <p:spPr/>
        <p:txBody>
          <a:bodyPr>
            <a:normAutofit lnSpcReduction="10000"/>
          </a:bodyPr>
          <a:lstStyle/>
          <a:p>
            <a:r>
              <a:rPr lang="en-US" dirty="0">
                <a:latin typeface="Consolas" panose="020B0609020204030204" pitchFamily="49" charset="0"/>
              </a:rPr>
              <a:t>In many cases during a state change, events are in the queue for the previous state.  These events are not valid for the new state.  A command is need which will wait until the event queue is clear of old events.  This is done by the CFL helper function </a:t>
            </a:r>
            <a:r>
              <a:rPr lang="en-US" dirty="0" err="1">
                <a:latin typeface="Consolas" panose="020B0609020204030204" pitchFamily="49" charset="0"/>
              </a:rPr>
              <a:t>sync_events</a:t>
            </a:r>
            <a:r>
              <a:rPr lang="en-US" dirty="0">
                <a:latin typeface="Consolas" panose="020B0609020204030204" pitchFamily="49" charset="0"/>
              </a:rPr>
              <a:t>, which sends a unique event to the state machine queue.  When </a:t>
            </a:r>
            <a:r>
              <a:rPr lang="en-US" dirty="0" err="1">
                <a:latin typeface="Consolas" panose="020B0609020204030204" pitchFamily="49" charset="0"/>
              </a:rPr>
              <a:t>sync_events</a:t>
            </a:r>
            <a:r>
              <a:rPr lang="en-US" dirty="0">
                <a:latin typeface="Consolas" panose="020B0609020204030204" pitchFamily="49" charset="0"/>
              </a:rPr>
              <a:t> receives the unique event, then the events in the queue are valid and the command disables and events are allowed to proceed along the column elements.  The prototype for the command is as follows:</a:t>
            </a:r>
            <a:endParaRPr lang="en-US" b="0" dirty="0">
              <a:effectLst/>
              <a:latin typeface="Consolas" panose="020B0609020204030204" pitchFamily="49" charset="0"/>
            </a:endParaRPr>
          </a:p>
          <a:p>
            <a:pPr lvl="1"/>
            <a:r>
              <a:rPr lang="en-US" b="0" dirty="0" err="1">
                <a:effectLst/>
                <a:latin typeface="Consolas" panose="020B0609020204030204" pitchFamily="49" charset="0"/>
              </a:rPr>
              <a:t>sync_events</a:t>
            </a:r>
            <a:r>
              <a:rPr lang="en-US" b="0" dirty="0">
                <a:effectLst/>
                <a:latin typeface="Consolas" panose="020B0609020204030204" pitchFamily="49" charset="0"/>
              </a:rPr>
              <a:t>(</a:t>
            </a:r>
            <a:r>
              <a:rPr lang="en-US" b="0" dirty="0" err="1">
                <a:effectLst/>
                <a:latin typeface="Consolas" panose="020B0609020204030204" pitchFamily="49" charset="0"/>
              </a:rPr>
              <a:t>unique_event_id</a:t>
            </a:r>
            <a:r>
              <a:rPr lang="en-US" b="0" dirty="0">
                <a:effectLst/>
                <a:latin typeface="Consolas" panose="020B0609020204030204" pitchFamily="49" charset="0"/>
              </a:rPr>
              <a:t>)</a:t>
            </a:r>
          </a:p>
          <a:p>
            <a:pPr marL="914400" lvl="2"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8453336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E4E4-69A6-4184-8BC4-4CE5D626873C}"/>
              </a:ext>
            </a:extLst>
          </p:cNvPr>
          <p:cNvSpPr>
            <a:spLocks noGrp="1"/>
          </p:cNvSpPr>
          <p:nvPr>
            <p:ph type="title"/>
          </p:nvPr>
        </p:nvSpPr>
        <p:spPr/>
        <p:txBody>
          <a:bodyPr/>
          <a:lstStyle/>
          <a:p>
            <a:r>
              <a:rPr lang="en-US" sz="4000" dirty="0">
                <a:latin typeface="Calibri Light" panose="020F0302020204030204" pitchFamily="34" charset="0"/>
                <a:cs typeface="Calibri Light" panose="020F0302020204030204" pitchFamily="34" charset="0"/>
              </a:rPr>
              <a:t>CFL helper function </a:t>
            </a:r>
            <a:r>
              <a:rPr lang="en-US" sz="4000" b="0" dirty="0" err="1">
                <a:effectLst/>
                <a:latin typeface="Calibri Light" panose="020F0302020204030204" pitchFamily="34" charset="0"/>
                <a:cs typeface="Calibri Light" panose="020F0302020204030204" pitchFamily="34" charset="0"/>
              </a:rPr>
              <a:t>sm_debug_function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0A847F-B02F-7556-8CB2-7B1A64378BBB}"/>
              </a:ext>
            </a:extLst>
          </p:cNvPr>
          <p:cNvSpPr>
            <a:spLocks noGrp="1"/>
          </p:cNvSpPr>
          <p:nvPr>
            <p:ph idx="1"/>
          </p:nvPr>
        </p:nvSpPr>
        <p:spPr/>
        <p:txBody>
          <a:bodyPr>
            <a:normAutofit lnSpcReduction="10000"/>
          </a:bodyPr>
          <a:lstStyle/>
          <a:p>
            <a:r>
              <a:rPr lang="en-US" b="0" dirty="0">
                <a:effectLst/>
                <a:latin typeface="Consolas" panose="020B0609020204030204" pitchFamily="49" charset="0"/>
              </a:rPr>
              <a:t>State machine functions need debug facilities.  The function </a:t>
            </a:r>
            <a:r>
              <a:rPr lang="en-US" b="0" dirty="0" err="1">
                <a:effectLst/>
                <a:latin typeface="Consolas" panose="020B0609020204030204" pitchFamily="49" charset="0"/>
              </a:rPr>
              <a:t>sm_debug_function</a:t>
            </a:r>
            <a:r>
              <a:rPr lang="en-US" b="0" dirty="0">
                <a:effectLst/>
                <a:latin typeface="Consolas" panose="020B0609020204030204" pitchFamily="49" charset="0"/>
              </a:rPr>
              <a:t> is similar to the CFL helper function </a:t>
            </a:r>
            <a:r>
              <a:rPr lang="en-US" b="0" dirty="0" err="1">
                <a:effectLst/>
                <a:latin typeface="Consolas" panose="020B0609020204030204" pitchFamily="49" charset="0"/>
              </a:rPr>
              <a:t>Log_msg</a:t>
            </a:r>
            <a:r>
              <a:rPr lang="en-US" b="0" dirty="0">
                <a:effectLst/>
                <a:latin typeface="Consolas" panose="020B0609020204030204" pitchFamily="49" charset="0"/>
              </a:rPr>
              <a:t>.  The differences </a:t>
            </a:r>
            <a:r>
              <a:rPr lang="en-US" dirty="0">
                <a:latin typeface="Consolas" panose="020B0609020204030204" pitchFamily="49" charset="0"/>
              </a:rPr>
              <a:t>between </a:t>
            </a:r>
            <a:r>
              <a:rPr lang="en-US" dirty="0" err="1">
                <a:latin typeface="Consolas" panose="020B0609020204030204" pitchFamily="49" charset="0"/>
              </a:rPr>
              <a:t>Log_msg</a:t>
            </a:r>
            <a:r>
              <a:rPr lang="en-US" dirty="0">
                <a:latin typeface="Consolas" panose="020B0609020204030204" pitchFamily="49" charset="0"/>
              </a:rPr>
              <a:t> and </a:t>
            </a:r>
            <a:r>
              <a:rPr lang="en-US" dirty="0" err="1">
                <a:latin typeface="Consolas" panose="020B0609020204030204" pitchFamily="49" charset="0"/>
              </a:rPr>
              <a:t>sm_debug_function</a:t>
            </a:r>
            <a:r>
              <a:rPr lang="en-US" dirty="0">
                <a:latin typeface="Consolas" panose="020B0609020204030204" pitchFamily="49" charset="0"/>
              </a:rPr>
              <a:t> are as follow:</a:t>
            </a:r>
          </a:p>
          <a:p>
            <a:pPr lvl="1"/>
            <a:r>
              <a:rPr lang="en-US" dirty="0" err="1">
                <a:latin typeface="Consolas" panose="020B0609020204030204" pitchFamily="49" charset="0"/>
              </a:rPr>
              <a:t>Log_msg</a:t>
            </a:r>
            <a:r>
              <a:rPr lang="en-US" dirty="0">
                <a:latin typeface="Consolas" panose="020B0609020204030204" pitchFamily="49" charset="0"/>
              </a:rPr>
              <a:t> is a one shot function which displays a message only once.  </a:t>
            </a:r>
            <a:r>
              <a:rPr lang="en-US" dirty="0" err="1">
                <a:latin typeface="Consolas" panose="020B0609020204030204" pitchFamily="49" charset="0"/>
              </a:rPr>
              <a:t>sm_debug_function</a:t>
            </a:r>
            <a:r>
              <a:rPr lang="en-US" dirty="0">
                <a:latin typeface="Consolas" panose="020B0609020204030204" pitchFamily="49" charset="0"/>
              </a:rPr>
              <a:t> is a column function, which will log each event with the exception of </a:t>
            </a:r>
            <a:r>
              <a:rPr lang="en-US" dirty="0" err="1">
                <a:latin typeface="Consolas" panose="020B0609020204030204" pitchFamily="49" charset="0"/>
              </a:rPr>
              <a:t>init,terminate</a:t>
            </a:r>
            <a:r>
              <a:rPr lang="en-US" dirty="0">
                <a:latin typeface="Consolas" panose="020B0609020204030204" pitchFamily="49" charset="0"/>
              </a:rPr>
              <a:t>, time and calendar events with the following message:</a:t>
            </a:r>
          </a:p>
          <a:p>
            <a:pPr lvl="2"/>
            <a:r>
              <a:rPr lang="en-US" b="0" dirty="0">
                <a:effectLst/>
                <a:latin typeface="Consolas" panose="020B0609020204030204" pitchFamily="49" charset="0"/>
              </a:rPr>
              <a:t>State machine </a:t>
            </a:r>
            <a:r>
              <a:rPr lang="en-US" dirty="0">
                <a:latin typeface="Consolas" panose="020B0609020204030204" pitchFamily="49" charset="0"/>
              </a:rPr>
              <a:t>&lt;id&gt;</a:t>
            </a:r>
            <a:r>
              <a:rPr lang="en-US" b="0" dirty="0">
                <a:effectLst/>
                <a:latin typeface="Consolas" panose="020B0609020204030204" pitchFamily="49" charset="0"/>
              </a:rPr>
              <a:t> state &lt;id&gt; event index &lt;id&gt; &lt;message&gt;</a:t>
            </a:r>
          </a:p>
          <a:p>
            <a:r>
              <a:rPr lang="en-US" b="0" dirty="0">
                <a:effectLst/>
                <a:latin typeface="Consolas" panose="020B0609020204030204" pitchFamily="49" charset="0"/>
              </a:rPr>
              <a:t>The prototype is:</a:t>
            </a:r>
          </a:p>
          <a:p>
            <a:pPr lvl="1"/>
            <a:r>
              <a:rPr lang="en-US" b="0" dirty="0" err="1">
                <a:effectLst/>
                <a:latin typeface="Consolas" panose="020B0609020204030204" pitchFamily="49" charset="0"/>
              </a:rPr>
              <a:t>sm_debug_function</a:t>
            </a:r>
            <a:r>
              <a:rPr lang="en-US" b="0" dirty="0">
                <a:effectLst/>
                <a:latin typeface="Consolas" panose="020B0609020204030204" pitchFamily="49" charset="0"/>
              </a:rPr>
              <a:t>(&lt;message&gt;)</a:t>
            </a:r>
          </a:p>
          <a:p>
            <a:pPr lvl="1"/>
            <a:r>
              <a:rPr lang="en-US" dirty="0">
                <a:latin typeface="Consolas" panose="020B0609020204030204" pitchFamily="49" charset="0"/>
              </a:rPr>
              <a:t>Where, &lt;message&gt; is the text displayed in the message.</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4873190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05C4-62D9-9A4F-3CF3-ABE42FFB691F}"/>
              </a:ext>
            </a:extLst>
          </p:cNvPr>
          <p:cNvSpPr>
            <a:spLocks noGrp="1"/>
          </p:cNvSpPr>
          <p:nvPr>
            <p:ph type="title"/>
          </p:nvPr>
        </p:nvSpPr>
        <p:spPr/>
        <p:txBody>
          <a:bodyPr/>
          <a:lstStyle/>
          <a:p>
            <a:r>
              <a:rPr lang="en-US" sz="4400" dirty="0"/>
              <a:t>Appendix A. 32k Ram M0 implementation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C3EF018-BCCE-0FC1-245E-E6689B8EDE13}"/>
              </a:ext>
            </a:extLst>
          </p:cNvPr>
          <p:cNvSpPr>
            <a:spLocks noGrp="1"/>
          </p:cNvSpPr>
          <p:nvPr>
            <p:ph idx="1"/>
          </p:nvPr>
        </p:nvSpPr>
        <p:spPr/>
        <p:txBody>
          <a:bodyPr/>
          <a:lstStyle/>
          <a:p>
            <a:r>
              <a:rPr lang="en-US" dirty="0"/>
              <a:t>TBD</a:t>
            </a:r>
          </a:p>
        </p:txBody>
      </p:sp>
    </p:spTree>
    <p:extLst>
      <p:ext uri="{BB962C8B-B14F-4D97-AF65-F5344CB8AC3E}">
        <p14:creationId xmlns:p14="http://schemas.microsoft.com/office/powerpoint/2010/main" val="151084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A50D-AD30-353D-625A-F2B557D7ADE2}"/>
              </a:ext>
            </a:extLst>
          </p:cNvPr>
          <p:cNvSpPr>
            <a:spLocks noGrp="1"/>
          </p:cNvSpPr>
          <p:nvPr>
            <p:ph type="title"/>
          </p:nvPr>
        </p:nvSpPr>
        <p:spPr/>
        <p:txBody>
          <a:bodyPr/>
          <a:lstStyle/>
          <a:p>
            <a:r>
              <a:rPr lang="en-US" dirty="0"/>
              <a:t>Introduction</a:t>
            </a:r>
            <a:br>
              <a:rPr lang="en-US" dirty="0"/>
            </a:br>
            <a:r>
              <a:rPr lang="en-US" dirty="0">
                <a:hlinkClick r:id="rId2" action="ppaction://hlinksldjump"/>
              </a:rPr>
              <a:t>&lt;next&gt;</a:t>
            </a:r>
            <a:endParaRPr lang="en-US" dirty="0"/>
          </a:p>
        </p:txBody>
      </p:sp>
      <p:sp>
        <p:nvSpPr>
          <p:cNvPr id="3" name="Content Placeholder 2">
            <a:extLst>
              <a:ext uri="{FF2B5EF4-FFF2-40B4-BE49-F238E27FC236}">
                <a16:creationId xmlns:a16="http://schemas.microsoft.com/office/drawing/2014/main" id="{51C904C8-B149-1402-33F6-F95677C7527C}"/>
              </a:ext>
            </a:extLst>
          </p:cNvPr>
          <p:cNvSpPr>
            <a:spLocks noGrp="1"/>
          </p:cNvSpPr>
          <p:nvPr>
            <p:ph idx="1"/>
          </p:nvPr>
        </p:nvSpPr>
        <p:spPr/>
        <p:txBody>
          <a:bodyPr>
            <a:normAutofit fontScale="92500" lnSpcReduction="10000"/>
          </a:bodyPr>
          <a:lstStyle/>
          <a:p>
            <a:r>
              <a:rPr lang="en-US" dirty="0"/>
              <a:t>In 2005-time frame, the Column Flow Language, CFL was developed for an 8051, to solve the problem of complex sequences and state machines was developed.</a:t>
            </a:r>
          </a:p>
          <a:p>
            <a:r>
              <a:rPr lang="en-US" dirty="0"/>
              <a:t>The original CFL system was enhanced as the system was employed of various processors and languages.  A list of languages include C, Lua, Python and Go.</a:t>
            </a:r>
          </a:p>
          <a:p>
            <a:r>
              <a:rPr lang="en-US" dirty="0"/>
              <a:t>The CFL system was my default manner to develop application software.</a:t>
            </a:r>
          </a:p>
          <a:p>
            <a:r>
              <a:rPr lang="en-US" dirty="0"/>
              <a:t>The problem was that there was no standard.  Each application had its own implementation.  The intent of this presentation is to:</a:t>
            </a:r>
          </a:p>
          <a:p>
            <a:pPr lvl="1"/>
            <a:r>
              <a:rPr lang="en-US" dirty="0"/>
              <a:t>Present a standard implementation architecture.</a:t>
            </a:r>
          </a:p>
          <a:p>
            <a:pPr lvl="2"/>
            <a:r>
              <a:rPr lang="en-US" dirty="0"/>
              <a:t>Due to target limitations as well a language details, there will be variances in the implement.</a:t>
            </a:r>
          </a:p>
          <a:p>
            <a:pPr lvl="1"/>
            <a:r>
              <a:rPr lang="en-US" dirty="0"/>
              <a:t>Document the implementation.</a:t>
            </a:r>
          </a:p>
          <a:p>
            <a:pPr marL="457200" lvl="1" indent="0">
              <a:buNone/>
            </a:pPr>
            <a:endParaRPr lang="en-US" dirty="0"/>
          </a:p>
        </p:txBody>
      </p:sp>
    </p:spTree>
    <p:extLst>
      <p:ext uri="{BB962C8B-B14F-4D97-AF65-F5344CB8AC3E}">
        <p14:creationId xmlns:p14="http://schemas.microsoft.com/office/powerpoint/2010/main" val="658100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20BA-3D5B-1579-B5DD-0C89EBE9BA7A}"/>
              </a:ext>
            </a:extLst>
          </p:cNvPr>
          <p:cNvSpPr>
            <a:spLocks noGrp="1"/>
          </p:cNvSpPr>
          <p:nvPr>
            <p:ph type="title"/>
          </p:nvPr>
        </p:nvSpPr>
        <p:spPr/>
        <p:txBody>
          <a:bodyPr/>
          <a:lstStyle/>
          <a:p>
            <a:r>
              <a:rPr lang="en-US" sz="4400" dirty="0"/>
              <a:t>Top Level Architecture Continued</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BD317C8-8263-A95D-D1A7-A796EE014C2F}"/>
              </a:ext>
            </a:extLst>
          </p:cNvPr>
          <p:cNvSpPr>
            <a:spLocks noGrp="1"/>
          </p:cNvSpPr>
          <p:nvPr>
            <p:ph idx="1"/>
          </p:nvPr>
        </p:nvSpPr>
        <p:spPr/>
        <p:txBody>
          <a:bodyPr>
            <a:normAutofit fontScale="62500" lnSpcReduction="20000"/>
          </a:bodyPr>
          <a:lstStyle/>
          <a:p>
            <a:r>
              <a:rPr lang="en-US" dirty="0"/>
              <a:t>The  second core concept is that the CFL virtual machine is based upon columns or modified sequence</a:t>
            </a:r>
          </a:p>
          <a:p>
            <a:pPr lvl="1"/>
            <a:r>
              <a:rPr lang="en-US" dirty="0"/>
              <a:t>The basis of the CFL is based upon the following concepts:</a:t>
            </a:r>
          </a:p>
          <a:p>
            <a:pPr lvl="2"/>
            <a:r>
              <a:rPr lang="en-US" dirty="0"/>
              <a:t>The CFL system is driven by events.</a:t>
            </a:r>
          </a:p>
          <a:p>
            <a:pPr lvl="2"/>
            <a:r>
              <a:rPr lang="en-US" dirty="0"/>
              <a:t>Events contain:</a:t>
            </a:r>
          </a:p>
          <a:p>
            <a:pPr lvl="3"/>
            <a:r>
              <a:rPr lang="en-US" dirty="0"/>
              <a:t>An event id</a:t>
            </a:r>
          </a:p>
          <a:p>
            <a:pPr lvl="3"/>
            <a:r>
              <a:rPr lang="en-US" dirty="0"/>
              <a:t>Event can have data attached to the event.</a:t>
            </a:r>
          </a:p>
          <a:p>
            <a:pPr lvl="2"/>
            <a:r>
              <a:rPr lang="en-US" dirty="0"/>
              <a:t>Events are stored in queues.</a:t>
            </a:r>
          </a:p>
          <a:p>
            <a:pPr lvl="3"/>
            <a:r>
              <a:rPr lang="en-US" dirty="0"/>
              <a:t>There is a central event queue.</a:t>
            </a:r>
          </a:p>
          <a:p>
            <a:pPr lvl="3"/>
            <a:r>
              <a:rPr lang="en-US" dirty="0"/>
              <a:t>Event queues can optional be attached to event queue.</a:t>
            </a:r>
          </a:p>
          <a:p>
            <a:pPr lvl="1"/>
            <a:r>
              <a:rPr lang="en-US" dirty="0"/>
              <a:t>A sequence as defined by the UML specification as shown in </a:t>
            </a:r>
            <a:r>
              <a:rPr lang="en-US" dirty="0">
                <a:hlinkClick r:id="rId4"/>
              </a:rPr>
              <a:t>the following link</a:t>
            </a:r>
            <a:r>
              <a:rPr lang="en-US" dirty="0"/>
              <a:t>.</a:t>
            </a:r>
          </a:p>
          <a:p>
            <a:pPr lvl="1"/>
            <a:r>
              <a:rPr lang="en-US" dirty="0"/>
              <a:t>The changes to the conventional sequence engine are as follows:  </a:t>
            </a:r>
          </a:p>
          <a:p>
            <a:pPr lvl="2"/>
            <a:r>
              <a:rPr lang="en-US" dirty="0"/>
              <a:t>Multiple sequences can be active at the same time.</a:t>
            </a:r>
          </a:p>
          <a:p>
            <a:pPr lvl="2"/>
            <a:r>
              <a:rPr lang="en-US" dirty="0"/>
              <a:t>Multiple elements of a sequence can be active at same time.</a:t>
            </a:r>
          </a:p>
          <a:p>
            <a:pPr lvl="1"/>
            <a:r>
              <a:rPr lang="en-US" dirty="0"/>
              <a:t>A step in a column or modified sequence consist of a data structure which contains function pointers and attached data.</a:t>
            </a:r>
          </a:p>
          <a:p>
            <a:pPr lvl="2"/>
            <a:r>
              <a:rPr lang="en-US" dirty="0"/>
              <a:t>Step in the sequence are structures which have function pointers and data attached to the structure.</a:t>
            </a:r>
          </a:p>
          <a:p>
            <a:pPr lvl="2"/>
            <a:r>
              <a:rPr lang="en-US" dirty="0"/>
              <a:t>Events are sent a column and then sent to sequence steps.</a:t>
            </a:r>
          </a:p>
          <a:p>
            <a:pPr lvl="2"/>
            <a:r>
              <a:rPr lang="en-US" dirty="0"/>
              <a:t>The CFL engine calls functions attached to the sequence steps.</a:t>
            </a:r>
          </a:p>
          <a:p>
            <a:pPr lvl="2"/>
            <a:r>
              <a:rPr lang="en-US" dirty="0"/>
              <a:t>The function when called, return codes which affect the flow event processing of the column.</a:t>
            </a:r>
          </a:p>
        </p:txBody>
      </p:sp>
    </p:spTree>
    <p:extLst>
      <p:ext uri="{BB962C8B-B14F-4D97-AF65-F5344CB8AC3E}">
        <p14:creationId xmlns:p14="http://schemas.microsoft.com/office/powerpoint/2010/main" val="145539059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F2CF-3A6A-850F-8B30-49E738E73095}"/>
              </a:ext>
            </a:extLst>
          </p:cNvPr>
          <p:cNvSpPr>
            <a:spLocks noGrp="1"/>
          </p:cNvSpPr>
          <p:nvPr>
            <p:ph type="title"/>
          </p:nvPr>
        </p:nvSpPr>
        <p:spPr/>
        <p:txBody>
          <a:bodyPr/>
          <a:lstStyle/>
          <a:p>
            <a:r>
              <a:rPr lang="en-US" sz="4400" dirty="0"/>
              <a:t>Appendix A. 32k Ram M0 implementation</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2074D202-89F6-F5E8-B8A2-51BB7EAD1F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19335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C0D6-5626-C864-339A-4118BBF5D5C8}"/>
              </a:ext>
            </a:extLst>
          </p:cNvPr>
          <p:cNvSpPr>
            <a:spLocks noGrp="1"/>
          </p:cNvSpPr>
          <p:nvPr>
            <p:ph type="title"/>
          </p:nvPr>
        </p:nvSpPr>
        <p:spPr/>
        <p:txBody>
          <a:bodyPr/>
          <a:lstStyle/>
          <a:p>
            <a:r>
              <a:rPr lang="en-US" sz="4400" dirty="0"/>
              <a:t>Appendix B. 32k Ram M0 Reprogrammable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CAB27C90-259F-413F-1072-6AB77F7257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89660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690E-C237-F1B6-19A3-E45405E33C3C}"/>
              </a:ext>
            </a:extLst>
          </p:cNvPr>
          <p:cNvSpPr>
            <a:spLocks noGrp="1"/>
          </p:cNvSpPr>
          <p:nvPr>
            <p:ph type="title"/>
          </p:nvPr>
        </p:nvSpPr>
        <p:spPr/>
        <p:txBody>
          <a:bodyPr/>
          <a:lstStyle/>
          <a:p>
            <a:r>
              <a:rPr lang="en-US" sz="4400" dirty="0"/>
              <a:t>Appendix B. 32k Ram M0 Reprogrammable</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9357F43F-138D-BC8E-89EE-3FCAD85663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161306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1CCA-A939-2860-303C-07FDD563FFDA}"/>
              </a:ext>
            </a:extLst>
          </p:cNvPr>
          <p:cNvSpPr>
            <a:spLocks noGrp="1"/>
          </p:cNvSpPr>
          <p:nvPr>
            <p:ph type="title"/>
          </p:nvPr>
        </p:nvSpPr>
        <p:spPr/>
        <p:txBody>
          <a:bodyPr/>
          <a:lstStyle/>
          <a:p>
            <a:r>
              <a:rPr lang="en-US" sz="4400" dirty="0"/>
              <a:t>Appendix C. Lua Implementations</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AC6E99E-6047-92E0-94D5-A305E7BBD148}"/>
              </a:ext>
            </a:extLst>
          </p:cNvPr>
          <p:cNvSpPr>
            <a:spLocks noGrp="1"/>
          </p:cNvSpPr>
          <p:nvPr>
            <p:ph idx="1"/>
          </p:nvPr>
        </p:nvSpPr>
        <p:spPr/>
        <p:txBody>
          <a:bodyPr>
            <a:normAutofit fontScale="92500"/>
          </a:bodyPr>
          <a:lstStyle/>
          <a:p>
            <a:r>
              <a:rPr lang="en-US" dirty="0"/>
              <a:t>The Lua is a heap based dynamic interpretive language.  The language consumes more memory than a C implementation.  Lua does offer the following advantages.</a:t>
            </a:r>
          </a:p>
          <a:p>
            <a:pPr lvl="1"/>
            <a:r>
              <a:rPr lang="en-US" dirty="0"/>
              <a:t>A shell-like environment which can offer dynamic scripting.</a:t>
            </a:r>
          </a:p>
          <a:p>
            <a:pPr lvl="1"/>
            <a:r>
              <a:rPr lang="en-US" dirty="0"/>
              <a:t>More complicated data structures can be added as Lua supports lists and hash tables.</a:t>
            </a:r>
          </a:p>
          <a:p>
            <a:r>
              <a:rPr lang="en-US" dirty="0"/>
              <a:t>The degree Lua is used in an implementation is due to the trade off due to memory considerations.</a:t>
            </a:r>
          </a:p>
          <a:p>
            <a:r>
              <a:rPr lang="en-US" dirty="0"/>
              <a:t>The memory profile of Lua is as follows:</a:t>
            </a:r>
          </a:p>
          <a:p>
            <a:pPr lvl="1"/>
            <a:r>
              <a:rPr lang="en-US" dirty="0"/>
              <a:t>The Lua interpreter will take around a 100k of Flash memory.</a:t>
            </a:r>
          </a:p>
          <a:p>
            <a:pPr lvl="1"/>
            <a:r>
              <a:rPr lang="en-US" dirty="0"/>
              <a:t>Variables and code are stored in a heap like structure.  </a:t>
            </a:r>
          </a:p>
          <a:p>
            <a:pPr lvl="1"/>
            <a:r>
              <a:rPr lang="en-US" dirty="0"/>
              <a:t>Strings can consume considerable amount of memory of heap memory.</a:t>
            </a:r>
          </a:p>
          <a:p>
            <a:endParaRPr lang="en-US" dirty="0"/>
          </a:p>
        </p:txBody>
      </p:sp>
    </p:spTree>
    <p:extLst>
      <p:ext uri="{BB962C8B-B14F-4D97-AF65-F5344CB8AC3E}">
        <p14:creationId xmlns:p14="http://schemas.microsoft.com/office/powerpoint/2010/main" val="29660749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A1A3-42A4-D11F-9F5B-A1E5FC4A3524}"/>
              </a:ext>
            </a:extLst>
          </p:cNvPr>
          <p:cNvSpPr>
            <a:spLocks noGrp="1"/>
          </p:cNvSpPr>
          <p:nvPr>
            <p:ph type="title"/>
          </p:nvPr>
        </p:nvSpPr>
        <p:spPr/>
        <p:txBody>
          <a:bodyPr/>
          <a:lstStyle/>
          <a:p>
            <a:r>
              <a:rPr lang="en-US" sz="4400" dirty="0"/>
              <a:t>Appendix C. Lua Implementation</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2997B59-66A2-3A9E-2DBD-D872429FC2B0}"/>
              </a:ext>
            </a:extLst>
          </p:cNvPr>
          <p:cNvSpPr>
            <a:spLocks noGrp="1"/>
          </p:cNvSpPr>
          <p:nvPr>
            <p:ph idx="1"/>
          </p:nvPr>
        </p:nvSpPr>
        <p:spPr/>
        <p:txBody>
          <a:bodyPr/>
          <a:lstStyle/>
          <a:p>
            <a:r>
              <a:rPr lang="en-US" dirty="0"/>
              <a:t>Currently, there are four implementations supported:</a:t>
            </a:r>
          </a:p>
          <a:p>
            <a:pPr marL="914400" lvl="1" indent="-457200">
              <a:buFont typeface="+mj-lt"/>
              <a:buAutoNum type="arabicPeriod"/>
            </a:pPr>
            <a:r>
              <a:rPr lang="en-US" dirty="0"/>
              <a:t>Using Lua as a command shell as </a:t>
            </a:r>
            <a:r>
              <a:rPr lang="en-US" dirty="0">
                <a:hlinkClick r:id="rId3" action="ppaction://hlinksldjump"/>
              </a:rPr>
              <a:t>shown here</a:t>
            </a:r>
            <a:r>
              <a:rPr lang="en-US" dirty="0"/>
              <a:t>.</a:t>
            </a:r>
          </a:p>
          <a:p>
            <a:pPr marL="914400" lvl="1" indent="-457200">
              <a:buFont typeface="+mj-lt"/>
              <a:buAutoNum type="arabicPeriod"/>
            </a:pPr>
            <a:r>
              <a:rPr lang="en-US" dirty="0"/>
              <a:t>Using Lua to initialize and configure a C program as </a:t>
            </a:r>
            <a:r>
              <a:rPr lang="en-US" dirty="0">
                <a:hlinkClick r:id="rId4" action="ppaction://hlinksldjump"/>
              </a:rPr>
              <a:t>shown here</a:t>
            </a:r>
            <a:r>
              <a:rPr lang="en-US" dirty="0"/>
              <a:t>.</a:t>
            </a:r>
          </a:p>
          <a:p>
            <a:pPr marL="914400" lvl="1" indent="-457200">
              <a:buFont typeface="+mj-lt"/>
              <a:buAutoNum type="arabicPeriod"/>
            </a:pPr>
            <a:r>
              <a:rPr lang="en-US" dirty="0"/>
              <a:t>Using Lua to function like micro python as </a:t>
            </a:r>
            <a:r>
              <a:rPr lang="en-US" dirty="0">
                <a:hlinkClick r:id="rId5" action="ppaction://hlinksldjump"/>
              </a:rPr>
              <a:t>shown here</a:t>
            </a:r>
            <a:r>
              <a:rPr lang="en-US" dirty="0"/>
              <a:t>.</a:t>
            </a:r>
          </a:p>
          <a:p>
            <a:pPr marL="914400" lvl="1" indent="-457200">
              <a:buFont typeface="+mj-lt"/>
              <a:buAutoNum type="arabicPeriod"/>
            </a:pPr>
            <a:r>
              <a:rPr lang="en-US" dirty="0"/>
              <a:t>Using Lua on a Linux type processor as </a:t>
            </a:r>
            <a:r>
              <a:rPr lang="en-US" dirty="0">
                <a:hlinkClick r:id="rId6" action="ppaction://hlinksldjump"/>
              </a:rPr>
              <a:t>shown here</a:t>
            </a:r>
            <a:r>
              <a:rPr lang="en-US" dirty="0"/>
              <a:t>.</a:t>
            </a:r>
          </a:p>
          <a:p>
            <a:pPr marL="0" indent="0">
              <a:buNone/>
            </a:pPr>
            <a:endParaRPr lang="en-US" dirty="0"/>
          </a:p>
        </p:txBody>
      </p:sp>
    </p:spTree>
    <p:extLst>
      <p:ext uri="{BB962C8B-B14F-4D97-AF65-F5344CB8AC3E}">
        <p14:creationId xmlns:p14="http://schemas.microsoft.com/office/powerpoint/2010/main" val="267373083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623E-0C62-BC7F-6CC3-AD97BBC25584}"/>
              </a:ext>
            </a:extLst>
          </p:cNvPr>
          <p:cNvSpPr>
            <a:spLocks noGrp="1"/>
          </p:cNvSpPr>
          <p:nvPr>
            <p:ph type="title"/>
          </p:nvPr>
        </p:nvSpPr>
        <p:spPr/>
        <p:txBody>
          <a:bodyPr/>
          <a:lstStyle/>
          <a:p>
            <a:r>
              <a:rPr lang="en-US" sz="4400" dirty="0"/>
              <a:t>Using Lua as a Command Shell</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9736E3D-CE05-4057-A745-A52D76A188EF}"/>
              </a:ext>
            </a:extLst>
          </p:cNvPr>
          <p:cNvSpPr>
            <a:spLocks noGrp="1"/>
          </p:cNvSpPr>
          <p:nvPr>
            <p:ph idx="1"/>
          </p:nvPr>
        </p:nvSpPr>
        <p:spPr/>
        <p:txBody>
          <a:bodyPr>
            <a:normAutofit/>
          </a:bodyPr>
          <a:lstStyle/>
          <a:p>
            <a:r>
              <a:rPr lang="en-US" dirty="0"/>
              <a:t>Lua has features shown below which make it ideal for an integrated command shell inside a C program.</a:t>
            </a:r>
          </a:p>
          <a:p>
            <a:pPr lvl="1"/>
            <a:r>
              <a:rPr lang="en-US" dirty="0"/>
              <a:t>Embeddable in a C program.  Many languages like Python, TCL and list are designed to be the main program and C binds to the main program.</a:t>
            </a:r>
          </a:p>
          <a:p>
            <a:pPr lvl="1"/>
            <a:r>
              <a:rPr lang="en-US" dirty="0"/>
              <a:t>Has easy bindings to C functions as well the ability to easily create new commands.</a:t>
            </a:r>
          </a:p>
          <a:p>
            <a:r>
              <a:rPr lang="en-US" dirty="0"/>
              <a:t>The utility of Lua as a command shell </a:t>
            </a:r>
          </a:p>
          <a:p>
            <a:pPr lvl="1"/>
            <a:r>
              <a:rPr lang="en-US" dirty="0"/>
              <a:t>To use a language as a command like shell </a:t>
            </a:r>
          </a:p>
          <a:p>
            <a:pPr lvl="1"/>
            <a:r>
              <a:rPr lang="en-US" dirty="0"/>
              <a:t>Lua is used to run simple string-based scripts and to call C programs.  There are two historical non Lua uses cases.</a:t>
            </a:r>
          </a:p>
          <a:p>
            <a:pPr lvl="2"/>
            <a:r>
              <a:rPr lang="en-US" dirty="0"/>
              <a:t>I used FICL, a C based Forth implementation to integrate a Cable Modem </a:t>
            </a:r>
          </a:p>
          <a:p>
            <a:endParaRPr lang="en-US" dirty="0"/>
          </a:p>
        </p:txBody>
      </p:sp>
    </p:spTree>
    <p:extLst>
      <p:ext uri="{BB962C8B-B14F-4D97-AF65-F5344CB8AC3E}">
        <p14:creationId xmlns:p14="http://schemas.microsoft.com/office/powerpoint/2010/main" val="1918379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AE3C-D678-698A-BD9C-645468A92735}"/>
              </a:ext>
            </a:extLst>
          </p:cNvPr>
          <p:cNvSpPr>
            <a:spLocks noGrp="1"/>
          </p:cNvSpPr>
          <p:nvPr>
            <p:ph type="title"/>
          </p:nvPr>
        </p:nvSpPr>
        <p:spPr/>
        <p:txBody>
          <a:bodyPr/>
          <a:lstStyle/>
          <a:p>
            <a:r>
              <a:rPr lang="en-US" sz="4400" dirty="0"/>
              <a:t>Using Lua as a Command Shell</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8A94D612-3C42-97C1-3347-4FCD57BC9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921249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9265-EBB9-2897-4A59-3FFEF522D2BF}"/>
              </a:ext>
            </a:extLst>
          </p:cNvPr>
          <p:cNvSpPr>
            <a:spLocks noGrp="1"/>
          </p:cNvSpPr>
          <p:nvPr>
            <p:ph type="title"/>
          </p:nvPr>
        </p:nvSpPr>
        <p:spPr/>
        <p:txBody>
          <a:bodyPr>
            <a:normAutofit fontScale="90000"/>
          </a:bodyPr>
          <a:lstStyle/>
          <a:p>
            <a:r>
              <a:rPr lang="en-US" sz="4400" dirty="0"/>
              <a:t>Using Lua to initialize and configure a C program</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3BB43D5-CEEA-4C5A-AEA8-80975F1FFE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1813504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9EC3-F17B-EFD3-CF51-F4658A0C34A2}"/>
              </a:ext>
            </a:extLst>
          </p:cNvPr>
          <p:cNvSpPr>
            <a:spLocks noGrp="1"/>
          </p:cNvSpPr>
          <p:nvPr>
            <p:ph type="title"/>
          </p:nvPr>
        </p:nvSpPr>
        <p:spPr/>
        <p:txBody>
          <a:bodyPr>
            <a:normAutofit fontScale="90000"/>
          </a:bodyPr>
          <a:lstStyle/>
          <a:p>
            <a:r>
              <a:rPr lang="en-US" sz="4400" dirty="0"/>
              <a:t>Using Lua to initialize and configure a C program</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B91403EB-1204-4F27-65FE-4D9502618B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87293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6C1A-9240-710C-B210-8448231A9229}"/>
              </a:ext>
            </a:extLst>
          </p:cNvPr>
          <p:cNvSpPr>
            <a:spLocks noGrp="1"/>
          </p:cNvSpPr>
          <p:nvPr>
            <p:ph type="title"/>
          </p:nvPr>
        </p:nvSpPr>
        <p:spPr/>
        <p:txBody>
          <a:bodyPr/>
          <a:lstStyle/>
          <a:p>
            <a:r>
              <a:rPr lang="en-US" dirty="0"/>
              <a:t>Using Lua to function like micro python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525E99C-2E00-8A0D-C492-EE9136BF4D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9754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6EE4-B689-00C6-7EBE-82DD77BF088D}"/>
              </a:ext>
            </a:extLst>
          </p:cNvPr>
          <p:cNvSpPr>
            <a:spLocks noGrp="1"/>
          </p:cNvSpPr>
          <p:nvPr>
            <p:ph type="title"/>
          </p:nvPr>
        </p:nvSpPr>
        <p:spPr/>
        <p:txBody>
          <a:bodyPr>
            <a:normAutofit/>
          </a:bodyPr>
          <a:lstStyle/>
          <a:p>
            <a:r>
              <a:rPr lang="en-US" sz="4000" dirty="0"/>
              <a:t>CFL Engine Components</a:t>
            </a:r>
            <a:br>
              <a:rPr lang="en-US" sz="4000" dirty="0"/>
            </a:br>
            <a:r>
              <a:rPr lang="en-US" sz="4000" dirty="0">
                <a:hlinkClick r:id="rId2" action="ppaction://hlinksldjump"/>
              </a:rPr>
              <a:t>&lt;back&gt;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B2D9FDD6-E913-AA83-09DB-A907DA35C829}"/>
              </a:ext>
            </a:extLst>
          </p:cNvPr>
          <p:cNvSpPr>
            <a:spLocks noGrp="1"/>
          </p:cNvSpPr>
          <p:nvPr>
            <p:ph idx="1"/>
          </p:nvPr>
        </p:nvSpPr>
        <p:spPr/>
        <p:txBody>
          <a:bodyPr>
            <a:normAutofit fontScale="77500" lnSpcReduction="20000"/>
          </a:bodyPr>
          <a:lstStyle/>
          <a:p>
            <a:r>
              <a:rPr lang="en-US" dirty="0"/>
              <a:t>The CFL, Column Flow Language, consists of the following architectural components:</a:t>
            </a:r>
          </a:p>
          <a:p>
            <a:pPr lvl="1"/>
            <a:endParaRPr lang="en-US" dirty="0"/>
          </a:p>
          <a:p>
            <a:pPr lvl="1"/>
            <a:r>
              <a:rPr lang="en-US" dirty="0"/>
              <a:t>Event Queues consists of two types</a:t>
            </a:r>
          </a:p>
          <a:p>
            <a:pPr lvl="2"/>
            <a:r>
              <a:rPr lang="en-US" dirty="0"/>
              <a:t>Global Event Queue</a:t>
            </a:r>
          </a:p>
          <a:p>
            <a:pPr lvl="3"/>
            <a:r>
              <a:rPr lang="en-US" dirty="0"/>
              <a:t>This Queue receives all system events and external events.</a:t>
            </a:r>
          </a:p>
          <a:p>
            <a:pPr lvl="3"/>
            <a:r>
              <a:rPr lang="en-US" dirty="0"/>
              <a:t>This queue distributes the events to all the column elements.</a:t>
            </a:r>
          </a:p>
          <a:p>
            <a:pPr lvl="2"/>
            <a:r>
              <a:rPr lang="en-US" dirty="0"/>
              <a:t>Optional Column Event Queue</a:t>
            </a:r>
          </a:p>
          <a:p>
            <a:pPr lvl="3"/>
            <a:r>
              <a:rPr lang="en-US" dirty="0"/>
              <a:t>Not all Columns have event queues.</a:t>
            </a:r>
          </a:p>
          <a:p>
            <a:pPr lvl="3"/>
            <a:r>
              <a:rPr lang="en-US" dirty="0"/>
              <a:t>Events sent to the Column Event Queue are from processing elements of columns.</a:t>
            </a:r>
          </a:p>
          <a:p>
            <a:pPr lvl="3"/>
            <a:r>
              <a:rPr lang="en-US" dirty="0"/>
              <a:t>Events sent to this type of queue are processed for the local column.</a:t>
            </a:r>
          </a:p>
          <a:p>
            <a:pPr lvl="1"/>
            <a:r>
              <a:rPr lang="en-US" dirty="0"/>
              <a:t>Columns or Modified Sequences</a:t>
            </a:r>
          </a:p>
          <a:p>
            <a:pPr lvl="2"/>
            <a:r>
              <a:rPr lang="en-US" dirty="0"/>
              <a:t>Column are the processing elements of the system.   As mentioned earlier column entities act like modified sequences.</a:t>
            </a:r>
          </a:p>
          <a:p>
            <a:pPr lvl="1"/>
            <a:r>
              <a:rPr lang="en-US" dirty="0"/>
              <a:t>Column Elements or Sequence Steps</a:t>
            </a:r>
          </a:p>
          <a:p>
            <a:pPr lvl="2"/>
            <a:r>
              <a:rPr lang="en-US" dirty="0"/>
              <a:t>Column Elements are processing elements which attach to columns.</a:t>
            </a:r>
          </a:p>
          <a:p>
            <a:r>
              <a:rPr lang="en-US" dirty="0"/>
              <a:t>A top-level view of these components is shown in the </a:t>
            </a:r>
            <a:r>
              <a:rPr lang="en-US" dirty="0">
                <a:hlinkClick r:id="rId4" action="ppaction://hlinksldjump"/>
              </a:rPr>
              <a:t>following link</a:t>
            </a:r>
            <a:r>
              <a:rPr lang="en-US" dirty="0"/>
              <a:t>.</a:t>
            </a:r>
          </a:p>
        </p:txBody>
      </p:sp>
    </p:spTree>
    <p:extLst>
      <p:ext uri="{BB962C8B-B14F-4D97-AF65-F5344CB8AC3E}">
        <p14:creationId xmlns:p14="http://schemas.microsoft.com/office/powerpoint/2010/main" val="361862370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80A3-C06E-F6B1-1A7C-B07408EBFB11}"/>
              </a:ext>
            </a:extLst>
          </p:cNvPr>
          <p:cNvSpPr>
            <a:spLocks noGrp="1"/>
          </p:cNvSpPr>
          <p:nvPr>
            <p:ph type="title"/>
          </p:nvPr>
        </p:nvSpPr>
        <p:spPr/>
        <p:txBody>
          <a:bodyPr/>
          <a:lstStyle/>
          <a:p>
            <a:r>
              <a:rPr lang="en-US" dirty="0"/>
              <a:t>Using Lua to function like micro python</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9E74DD94-FE06-1F47-AD0B-662D1D4C56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72193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EF58-FECC-CA0A-6ADE-0978261CEEC6}"/>
              </a:ext>
            </a:extLst>
          </p:cNvPr>
          <p:cNvSpPr>
            <a:spLocks noGrp="1"/>
          </p:cNvSpPr>
          <p:nvPr>
            <p:ph type="title"/>
          </p:nvPr>
        </p:nvSpPr>
        <p:spPr/>
        <p:txBody>
          <a:bodyPr/>
          <a:lstStyle/>
          <a:p>
            <a:r>
              <a:rPr lang="en-US" dirty="0"/>
              <a:t>Using Lua on a Linux type processor</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394A383C-DA7F-CE61-8C7C-7C802390781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8670131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ADCF-1A47-503C-2216-3FB87280A08C}"/>
              </a:ext>
            </a:extLst>
          </p:cNvPr>
          <p:cNvSpPr>
            <a:spLocks noGrp="1"/>
          </p:cNvSpPr>
          <p:nvPr>
            <p:ph type="title"/>
          </p:nvPr>
        </p:nvSpPr>
        <p:spPr/>
        <p:txBody>
          <a:bodyPr/>
          <a:lstStyle/>
          <a:p>
            <a:r>
              <a:rPr lang="en-US" dirty="0"/>
              <a:t>Using Lua on a Linux type processor</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D25D65CF-860B-1ADB-819A-1F6574A0CD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574659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8E7C-BF46-57B0-2488-90794F05F726}"/>
              </a:ext>
            </a:extLst>
          </p:cNvPr>
          <p:cNvSpPr>
            <a:spLocks noGrp="1"/>
          </p:cNvSpPr>
          <p:nvPr>
            <p:ph type="title"/>
          </p:nvPr>
        </p:nvSpPr>
        <p:spPr/>
        <p:txBody>
          <a:bodyPr/>
          <a:lstStyle/>
          <a:p>
            <a:r>
              <a:rPr lang="en-US" sz="4400" dirty="0"/>
              <a:t>Appendix Historical implementation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A6EE3CF-A280-C20A-5713-5530697FF6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882431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1BFA-5E36-351A-04AB-FC22A7F0D410}"/>
              </a:ext>
            </a:extLst>
          </p:cNvPr>
          <p:cNvSpPr>
            <a:spLocks noGrp="1"/>
          </p:cNvSpPr>
          <p:nvPr>
            <p:ph type="title"/>
          </p:nvPr>
        </p:nvSpPr>
        <p:spPr/>
        <p:txBody>
          <a:bodyPr/>
          <a:lstStyle/>
          <a:p>
            <a:r>
              <a:rPr lang="en-US" sz="4400" dirty="0"/>
              <a:t>Appendix Historical implementation</a:t>
            </a:r>
            <a:br>
              <a:rPr lang="en-US" sz="4400" dirty="0"/>
            </a:br>
            <a:r>
              <a:rPr lang="en-US" sz="4400" dirty="0">
                <a:hlinkClick r:id="rId2" action="ppaction://hlinksldjump"/>
              </a:rPr>
              <a:t>&lt;back&gt;  </a:t>
            </a:r>
            <a:r>
              <a:rPr lang="en-US" sz="4400" dirty="0"/>
              <a:t>&lt;next&gt;</a:t>
            </a:r>
            <a:endParaRPr lang="en-US" dirty="0"/>
          </a:p>
        </p:txBody>
      </p:sp>
      <p:sp>
        <p:nvSpPr>
          <p:cNvPr id="3" name="Content Placeholder 2">
            <a:extLst>
              <a:ext uri="{FF2B5EF4-FFF2-40B4-BE49-F238E27FC236}">
                <a16:creationId xmlns:a16="http://schemas.microsoft.com/office/drawing/2014/main" id="{7F122639-8CAE-594A-027A-EA41FC5E769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165277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F370-0A9C-0F88-46D3-365C6E11DA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CF31BA-DF2B-26B9-D2AB-351FA1871C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889584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4196-BF76-F2A6-97C7-ABAF9E46F5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4409E6-7B93-685D-DE9A-FCFAB53626C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4811364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F3C7-A9A5-B8DE-0644-0A7450E4309D}"/>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EFAA2F4-90A2-C529-7CBF-9ECC40642CE6}"/>
              </a:ext>
            </a:extLst>
          </p:cNvPr>
          <p:cNvSpPr>
            <a:spLocks noGrp="1"/>
          </p:cNvSpPr>
          <p:nvPr>
            <p:ph idx="1"/>
          </p:nvPr>
        </p:nvSpPr>
        <p:spPr/>
        <p:txBody>
          <a:bodyPr/>
          <a:lstStyle/>
          <a:p>
            <a:r>
              <a:rPr lang="en-US" dirty="0"/>
              <a:t>This section describes the following topics</a:t>
            </a:r>
          </a:p>
          <a:p>
            <a:pPr lvl="1"/>
            <a:r>
              <a:rPr lang="en-US" dirty="0"/>
              <a:t>Historical Background of Discrete Digital Control of Robots</a:t>
            </a:r>
          </a:p>
          <a:p>
            <a:pPr lvl="1"/>
            <a:r>
              <a:rPr lang="en-US" dirty="0"/>
              <a:t>Introduction of PLC controller</a:t>
            </a:r>
          </a:p>
          <a:p>
            <a:pPr lvl="1"/>
            <a:r>
              <a:rPr lang="en-US" dirty="0"/>
              <a:t>The need for State Machines</a:t>
            </a:r>
          </a:p>
          <a:p>
            <a:pPr lvl="1"/>
            <a:r>
              <a:rPr lang="en-US" dirty="0"/>
              <a:t>Stunted Grow of PLC Ladder Logic</a:t>
            </a:r>
          </a:p>
          <a:p>
            <a:pPr lvl="1"/>
            <a:r>
              <a:rPr lang="en-US" dirty="0"/>
              <a:t>A 1000 Brain Rebirth?</a:t>
            </a:r>
          </a:p>
          <a:p>
            <a:pPr lvl="1"/>
            <a:endParaRPr lang="en-US" dirty="0"/>
          </a:p>
        </p:txBody>
      </p:sp>
    </p:spTree>
    <p:extLst>
      <p:ext uri="{BB962C8B-B14F-4D97-AF65-F5344CB8AC3E}">
        <p14:creationId xmlns:p14="http://schemas.microsoft.com/office/powerpoint/2010/main" val="340399157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9F96-9B17-ABC1-28CF-1502B3DEF630}"/>
              </a:ext>
            </a:extLst>
          </p:cNvPr>
          <p:cNvSpPr>
            <a:spLocks noGrp="1"/>
          </p:cNvSpPr>
          <p:nvPr>
            <p:ph type="title"/>
          </p:nvPr>
        </p:nvSpPr>
        <p:spPr/>
        <p:txBody>
          <a:bodyPr>
            <a:normAutofit/>
          </a:bodyPr>
          <a:lstStyle/>
          <a:p>
            <a:r>
              <a:rPr lang="en-US" dirty="0"/>
              <a:t>Appendix </a:t>
            </a:r>
            <a:r>
              <a:rPr lang="en-US" dirty="0" err="1"/>
              <a:t>xxxx</a:t>
            </a:r>
            <a:r>
              <a:rPr lang="en-US" dirty="0"/>
              <a:t> PLC Background Information</a:t>
            </a:r>
            <a:br>
              <a:rPr lang="en-US" dirty="0"/>
            </a:br>
            <a:r>
              <a:rPr lang="en-US" dirty="0">
                <a:hlinkClick r:id="rId2" action="ppaction://hlinksldjump"/>
              </a:rPr>
              <a:t>&lt;back&gt;  &lt;next&gt;</a:t>
            </a:r>
            <a:endParaRPr lang="en-US" dirty="0"/>
          </a:p>
        </p:txBody>
      </p:sp>
      <p:sp>
        <p:nvSpPr>
          <p:cNvPr id="3" name="Content Placeholder 2">
            <a:extLst>
              <a:ext uri="{FF2B5EF4-FFF2-40B4-BE49-F238E27FC236}">
                <a16:creationId xmlns:a16="http://schemas.microsoft.com/office/drawing/2014/main" id="{9D76FA47-B369-F463-1536-D7895044B568}"/>
              </a:ext>
            </a:extLst>
          </p:cNvPr>
          <p:cNvSpPr>
            <a:spLocks noGrp="1"/>
          </p:cNvSpPr>
          <p:nvPr>
            <p:ph idx="1"/>
          </p:nvPr>
        </p:nvSpPr>
        <p:spPr/>
        <p:txBody>
          <a:bodyPr/>
          <a:lstStyle/>
          <a:p>
            <a:r>
              <a:rPr lang="en-US" dirty="0"/>
              <a:t>In the early 60’s the Auto Industry controlled their robotic machinery, mainly through:</a:t>
            </a:r>
          </a:p>
          <a:p>
            <a:pPr lvl="1"/>
            <a:r>
              <a:rPr lang="en-US" dirty="0"/>
              <a:t>Low Voltage Relays, ~24 Volts</a:t>
            </a:r>
          </a:p>
          <a:p>
            <a:pPr lvl="1"/>
            <a:r>
              <a:rPr lang="en-US" dirty="0"/>
              <a:t>Low Voltage Relays could perform logic functions see</a:t>
            </a:r>
          </a:p>
          <a:p>
            <a:pPr lvl="2"/>
            <a:r>
              <a:rPr lang="en-US" dirty="0"/>
              <a:t>Ladder Logic Boolean Functions</a:t>
            </a:r>
          </a:p>
          <a:p>
            <a:pPr lvl="2"/>
            <a:r>
              <a:rPr lang="en-US" dirty="0">
                <a:hlinkClick r:id="rId3"/>
              </a:rPr>
              <a:t>https://control.com/technical-articles/boolean-logic-for-ladder-diagrams/</a:t>
            </a:r>
            <a:endParaRPr lang="en-US" dirty="0"/>
          </a:p>
          <a:p>
            <a:pPr lvl="1"/>
            <a:r>
              <a:rPr lang="en-US" dirty="0"/>
              <a:t>Some Mechanical Features were implemented such as:</a:t>
            </a:r>
          </a:p>
          <a:p>
            <a:pPr lvl="2"/>
            <a:r>
              <a:rPr lang="en-US" dirty="0"/>
              <a:t>Counters</a:t>
            </a:r>
          </a:p>
          <a:p>
            <a:pPr lvl="2"/>
            <a:r>
              <a:rPr lang="en-US" dirty="0"/>
              <a:t>Drum CAMS – used for sequencing</a:t>
            </a:r>
          </a:p>
          <a:p>
            <a:pPr lvl="2"/>
            <a:r>
              <a:rPr lang="en-US" dirty="0"/>
              <a:t>Time Delay Relays</a:t>
            </a:r>
          </a:p>
          <a:p>
            <a:endParaRPr lang="en-US" dirty="0"/>
          </a:p>
          <a:p>
            <a:pPr lvl="2"/>
            <a:endParaRPr lang="en-US" dirty="0"/>
          </a:p>
          <a:p>
            <a:pPr lvl="2"/>
            <a:endParaRPr lang="en-US" dirty="0"/>
          </a:p>
        </p:txBody>
      </p:sp>
    </p:spTree>
    <p:extLst>
      <p:ext uri="{BB962C8B-B14F-4D97-AF65-F5344CB8AC3E}">
        <p14:creationId xmlns:p14="http://schemas.microsoft.com/office/powerpoint/2010/main" val="313911630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86B5-F74F-8DC7-8813-3255811B6982}"/>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B9894F7-3C1A-CA1D-7B5F-D529F2D1A334}"/>
              </a:ext>
            </a:extLst>
          </p:cNvPr>
          <p:cNvSpPr>
            <a:spLocks noGrp="1"/>
          </p:cNvSpPr>
          <p:nvPr>
            <p:ph sz="half" idx="1"/>
          </p:nvPr>
        </p:nvSpPr>
        <p:spPr/>
        <p:txBody>
          <a:bodyPr>
            <a:normAutofit fontScale="92500" lnSpcReduction="10000"/>
          </a:bodyPr>
          <a:lstStyle/>
          <a:p>
            <a:r>
              <a:rPr lang="en-US" dirty="0"/>
              <a:t>The Relay Rails were implemented in Rows from top to bottom as shown on the figure on the right</a:t>
            </a:r>
          </a:p>
          <a:p>
            <a:pPr lvl="1"/>
            <a:r>
              <a:rPr lang="en-US" dirty="0"/>
              <a:t>The Rails resembled the rungs of a ladder.</a:t>
            </a:r>
          </a:p>
          <a:p>
            <a:pPr lvl="1"/>
            <a:r>
              <a:rPr lang="en-US" dirty="0"/>
              <a:t>The programming was called Ladder Logic</a:t>
            </a:r>
          </a:p>
          <a:p>
            <a:pPr lvl="1"/>
            <a:r>
              <a:rPr lang="en-US" dirty="0"/>
              <a:t>Later the Physical Rail size was standardized. </a:t>
            </a:r>
          </a:p>
          <a:p>
            <a:pPr lvl="1"/>
            <a:r>
              <a:rPr lang="en-US" dirty="0"/>
              <a:t>This standard rail was called Din Rails</a:t>
            </a:r>
          </a:p>
          <a:p>
            <a:pPr lvl="1"/>
            <a:r>
              <a:rPr lang="en-US" dirty="0"/>
              <a:t>Component manufactures standardized their components to fit the Din Rail dimensions</a:t>
            </a:r>
          </a:p>
        </p:txBody>
      </p:sp>
      <p:sp>
        <p:nvSpPr>
          <p:cNvPr id="6" name="Rectangle 5">
            <a:extLst>
              <a:ext uri="{FF2B5EF4-FFF2-40B4-BE49-F238E27FC236}">
                <a16:creationId xmlns:a16="http://schemas.microsoft.com/office/drawing/2014/main" id="{F87173D6-522C-8DBF-6978-6A8F6985141D}"/>
              </a:ext>
            </a:extLst>
          </p:cNvPr>
          <p:cNvSpPr/>
          <p:nvPr/>
        </p:nvSpPr>
        <p:spPr>
          <a:xfrm>
            <a:off x="6598850" y="2401880"/>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7" name="Rectangle 6">
            <a:extLst>
              <a:ext uri="{FF2B5EF4-FFF2-40B4-BE49-F238E27FC236}">
                <a16:creationId xmlns:a16="http://schemas.microsoft.com/office/drawing/2014/main" id="{A3E6AF9D-2AAD-67EB-02C0-CAF99BB2854F}"/>
              </a:ext>
            </a:extLst>
          </p:cNvPr>
          <p:cNvSpPr/>
          <p:nvPr/>
        </p:nvSpPr>
        <p:spPr>
          <a:xfrm>
            <a:off x="6732623"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891A73-D513-E195-104C-0E3AF88EC942}"/>
              </a:ext>
            </a:extLst>
          </p:cNvPr>
          <p:cNvSpPr/>
          <p:nvPr/>
        </p:nvSpPr>
        <p:spPr>
          <a:xfrm>
            <a:off x="9642115" y="205576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D98E2B-B726-C357-B9EB-866F3B22E1FD}"/>
              </a:ext>
            </a:extLst>
          </p:cNvPr>
          <p:cNvSpPr/>
          <p:nvPr/>
        </p:nvSpPr>
        <p:spPr>
          <a:xfrm>
            <a:off x="7209315"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1CBE81-6B69-B852-2F17-7CFE917695A7}"/>
              </a:ext>
            </a:extLst>
          </p:cNvPr>
          <p:cNvSpPr/>
          <p:nvPr/>
        </p:nvSpPr>
        <p:spPr>
          <a:xfrm>
            <a:off x="7779877"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6EEEEC-6243-1361-6EF6-81D56B0DF2FF}"/>
              </a:ext>
            </a:extLst>
          </p:cNvPr>
          <p:cNvSpPr/>
          <p:nvPr/>
        </p:nvSpPr>
        <p:spPr>
          <a:xfrm>
            <a:off x="10221165" y="2095554"/>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0EE1944-3BD0-E6E2-8BEA-3AB37F67F1DB}"/>
              </a:ext>
            </a:extLst>
          </p:cNvPr>
          <p:cNvSpPr txBox="1"/>
          <p:nvPr/>
        </p:nvSpPr>
        <p:spPr>
          <a:xfrm>
            <a:off x="7270156" y="1395756"/>
            <a:ext cx="3364811" cy="369332"/>
          </a:xfrm>
          <a:prstGeom prst="rect">
            <a:avLst/>
          </a:prstGeom>
          <a:noFill/>
        </p:spPr>
        <p:txBody>
          <a:bodyPr wrap="square" rtlCol="0">
            <a:spAutoFit/>
          </a:bodyPr>
          <a:lstStyle/>
          <a:p>
            <a:r>
              <a:rPr lang="en-US" dirty="0"/>
              <a:t>Control Components</a:t>
            </a:r>
          </a:p>
        </p:txBody>
      </p:sp>
      <p:cxnSp>
        <p:nvCxnSpPr>
          <p:cNvPr id="15" name="Straight Arrow Connector 14">
            <a:extLst>
              <a:ext uri="{FF2B5EF4-FFF2-40B4-BE49-F238E27FC236}">
                <a16:creationId xmlns:a16="http://schemas.microsoft.com/office/drawing/2014/main" id="{7BC11B16-CA2F-6782-90B9-425DAE29DF73}"/>
              </a:ext>
            </a:extLst>
          </p:cNvPr>
          <p:cNvCxnSpPr/>
          <p:nvPr/>
        </p:nvCxnSpPr>
        <p:spPr>
          <a:xfrm flipH="1">
            <a:off x="7630511" y="1825625"/>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7A8D7A-C92E-BEB3-3B10-29E7BAB4DC0B}"/>
              </a:ext>
            </a:extLst>
          </p:cNvPr>
          <p:cNvCxnSpPr>
            <a:cxnSpLocks/>
          </p:cNvCxnSpPr>
          <p:nvPr/>
        </p:nvCxnSpPr>
        <p:spPr>
          <a:xfrm>
            <a:off x="8761123" y="1779071"/>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ED90614-5A41-2C64-04A8-4C9E33CCC4DE}"/>
              </a:ext>
            </a:extLst>
          </p:cNvPr>
          <p:cNvSpPr/>
          <p:nvPr/>
        </p:nvSpPr>
        <p:spPr>
          <a:xfrm>
            <a:off x="6684882" y="4230156"/>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30" name="Rectangle 29">
            <a:extLst>
              <a:ext uri="{FF2B5EF4-FFF2-40B4-BE49-F238E27FC236}">
                <a16:creationId xmlns:a16="http://schemas.microsoft.com/office/drawing/2014/main" id="{F5C57894-5F09-E11A-6089-CFD2172858F9}"/>
              </a:ext>
            </a:extLst>
          </p:cNvPr>
          <p:cNvSpPr/>
          <p:nvPr/>
        </p:nvSpPr>
        <p:spPr>
          <a:xfrm>
            <a:off x="6818655"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56CB4F-3232-4E68-8B1C-7ABB18D67D94}"/>
              </a:ext>
            </a:extLst>
          </p:cNvPr>
          <p:cNvSpPr/>
          <p:nvPr/>
        </p:nvSpPr>
        <p:spPr>
          <a:xfrm>
            <a:off x="9728147" y="3884041"/>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D5BEDC-FD02-7445-8625-B5FFEF083BB4}"/>
              </a:ext>
            </a:extLst>
          </p:cNvPr>
          <p:cNvSpPr/>
          <p:nvPr/>
        </p:nvSpPr>
        <p:spPr>
          <a:xfrm>
            <a:off x="7295347"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71649DA-51D7-07C1-E75C-A460F0C2DC1A}"/>
              </a:ext>
            </a:extLst>
          </p:cNvPr>
          <p:cNvSpPr/>
          <p:nvPr/>
        </p:nvSpPr>
        <p:spPr>
          <a:xfrm>
            <a:off x="7865909" y="386151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520F19-170C-F14C-2AD6-AC1F07742904}"/>
              </a:ext>
            </a:extLst>
          </p:cNvPr>
          <p:cNvSpPr/>
          <p:nvPr/>
        </p:nvSpPr>
        <p:spPr>
          <a:xfrm>
            <a:off x="10307197" y="3923830"/>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8334CA0-FB25-238F-2B72-3B83058863B8}"/>
              </a:ext>
            </a:extLst>
          </p:cNvPr>
          <p:cNvSpPr txBox="1"/>
          <p:nvPr/>
        </p:nvSpPr>
        <p:spPr>
          <a:xfrm>
            <a:off x="7356188" y="3224032"/>
            <a:ext cx="3364811" cy="369332"/>
          </a:xfrm>
          <a:prstGeom prst="rect">
            <a:avLst/>
          </a:prstGeom>
          <a:noFill/>
        </p:spPr>
        <p:txBody>
          <a:bodyPr wrap="square" rtlCol="0">
            <a:spAutoFit/>
          </a:bodyPr>
          <a:lstStyle/>
          <a:p>
            <a:r>
              <a:rPr lang="en-US" dirty="0"/>
              <a:t>Control Components</a:t>
            </a:r>
          </a:p>
        </p:txBody>
      </p:sp>
      <p:cxnSp>
        <p:nvCxnSpPr>
          <p:cNvPr id="36" name="Straight Arrow Connector 35">
            <a:extLst>
              <a:ext uri="{FF2B5EF4-FFF2-40B4-BE49-F238E27FC236}">
                <a16:creationId xmlns:a16="http://schemas.microsoft.com/office/drawing/2014/main" id="{4CA5C63B-4456-5EE0-7C6B-767BAFF0BC70}"/>
              </a:ext>
            </a:extLst>
          </p:cNvPr>
          <p:cNvCxnSpPr/>
          <p:nvPr/>
        </p:nvCxnSpPr>
        <p:spPr>
          <a:xfrm flipH="1">
            <a:off x="7716543" y="3653901"/>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06746C-7A48-DABC-0AFA-2433C19F8BE6}"/>
              </a:ext>
            </a:extLst>
          </p:cNvPr>
          <p:cNvCxnSpPr>
            <a:cxnSpLocks/>
          </p:cNvCxnSpPr>
          <p:nvPr/>
        </p:nvCxnSpPr>
        <p:spPr>
          <a:xfrm>
            <a:off x="8847155" y="3607347"/>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DF72D29-2AA5-0CEE-C0C3-1AFDBC6256D1}"/>
              </a:ext>
            </a:extLst>
          </p:cNvPr>
          <p:cNvSpPr/>
          <p:nvPr/>
        </p:nvSpPr>
        <p:spPr>
          <a:xfrm>
            <a:off x="6684882" y="5861763"/>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39" name="Rectangle 38">
            <a:extLst>
              <a:ext uri="{FF2B5EF4-FFF2-40B4-BE49-F238E27FC236}">
                <a16:creationId xmlns:a16="http://schemas.microsoft.com/office/drawing/2014/main" id="{3DFB2CE3-C89A-F80B-7364-9270DE163104}"/>
              </a:ext>
            </a:extLst>
          </p:cNvPr>
          <p:cNvSpPr/>
          <p:nvPr/>
        </p:nvSpPr>
        <p:spPr>
          <a:xfrm>
            <a:off x="6818655"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EE87DAF-11E0-0E83-BCF3-6EB71D4CE837}"/>
              </a:ext>
            </a:extLst>
          </p:cNvPr>
          <p:cNvSpPr/>
          <p:nvPr/>
        </p:nvSpPr>
        <p:spPr>
          <a:xfrm>
            <a:off x="9728147" y="551564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B475457-56B4-99F8-87A9-0DC6178E40E8}"/>
              </a:ext>
            </a:extLst>
          </p:cNvPr>
          <p:cNvSpPr/>
          <p:nvPr/>
        </p:nvSpPr>
        <p:spPr>
          <a:xfrm>
            <a:off x="7295347"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05104AF-8401-1B54-53B2-3CE23270B46C}"/>
              </a:ext>
            </a:extLst>
          </p:cNvPr>
          <p:cNvSpPr/>
          <p:nvPr/>
        </p:nvSpPr>
        <p:spPr>
          <a:xfrm>
            <a:off x="7865909" y="549312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54AF2CA-F14C-4AE3-C0E8-43F3CE787F2F}"/>
              </a:ext>
            </a:extLst>
          </p:cNvPr>
          <p:cNvSpPr/>
          <p:nvPr/>
        </p:nvSpPr>
        <p:spPr>
          <a:xfrm>
            <a:off x="10307197" y="5555437"/>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E2E7504-477D-EF23-1193-B42DFD411353}"/>
              </a:ext>
            </a:extLst>
          </p:cNvPr>
          <p:cNvSpPr txBox="1"/>
          <p:nvPr/>
        </p:nvSpPr>
        <p:spPr>
          <a:xfrm>
            <a:off x="7356188" y="4855639"/>
            <a:ext cx="3364811" cy="369332"/>
          </a:xfrm>
          <a:prstGeom prst="rect">
            <a:avLst/>
          </a:prstGeom>
          <a:noFill/>
        </p:spPr>
        <p:txBody>
          <a:bodyPr wrap="square" rtlCol="0">
            <a:spAutoFit/>
          </a:bodyPr>
          <a:lstStyle/>
          <a:p>
            <a:r>
              <a:rPr lang="en-US" dirty="0"/>
              <a:t>Control Components</a:t>
            </a:r>
          </a:p>
        </p:txBody>
      </p:sp>
      <p:cxnSp>
        <p:nvCxnSpPr>
          <p:cNvPr id="45" name="Straight Arrow Connector 44">
            <a:extLst>
              <a:ext uri="{FF2B5EF4-FFF2-40B4-BE49-F238E27FC236}">
                <a16:creationId xmlns:a16="http://schemas.microsoft.com/office/drawing/2014/main" id="{3674FE0F-E416-7609-4FA0-FAFBBC4DD672}"/>
              </a:ext>
            </a:extLst>
          </p:cNvPr>
          <p:cNvCxnSpPr/>
          <p:nvPr/>
        </p:nvCxnSpPr>
        <p:spPr>
          <a:xfrm flipH="1">
            <a:off x="7716543" y="5285508"/>
            <a:ext cx="454947" cy="13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949AD57-2D66-F374-27AB-DAD4AD064360}"/>
              </a:ext>
            </a:extLst>
          </p:cNvPr>
          <p:cNvCxnSpPr>
            <a:cxnSpLocks/>
          </p:cNvCxnSpPr>
          <p:nvPr/>
        </p:nvCxnSpPr>
        <p:spPr>
          <a:xfrm>
            <a:off x="8847155" y="5238954"/>
            <a:ext cx="773794" cy="217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21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8043-347B-4337-BF51-673BBC81A927}"/>
              </a:ext>
            </a:extLst>
          </p:cNvPr>
          <p:cNvSpPr>
            <a:spLocks noGrp="1"/>
          </p:cNvSpPr>
          <p:nvPr>
            <p:ph type="title"/>
          </p:nvPr>
        </p:nvSpPr>
        <p:spPr/>
        <p:txBody>
          <a:bodyPr>
            <a:normAutofit/>
          </a:bodyPr>
          <a:lstStyle/>
          <a:p>
            <a:r>
              <a:rPr lang="en-US" sz="3600" dirty="0"/>
              <a:t>CFL Components and Component Relationships</a:t>
            </a:r>
            <a:br>
              <a:rPr lang="en-US" sz="3600" dirty="0">
                <a:solidFill>
                  <a:srgbClr val="0563C1"/>
                </a:solidFill>
              </a:rPr>
            </a:br>
            <a:r>
              <a:rPr lang="en-US" sz="3600" dirty="0">
                <a:solidFill>
                  <a:srgbClr val="0563C1"/>
                </a:solidFill>
                <a:hlinkClick r:id="rId2" action="ppaction://hlinksldjump"/>
              </a:rPr>
              <a:t>&lt;back&gt;</a:t>
            </a:r>
            <a:endParaRPr lang="en-US" sz="3600" dirty="0"/>
          </a:p>
        </p:txBody>
      </p:sp>
      <p:sp>
        <p:nvSpPr>
          <p:cNvPr id="4" name="Text Placeholder 3">
            <a:extLst>
              <a:ext uri="{FF2B5EF4-FFF2-40B4-BE49-F238E27FC236}">
                <a16:creationId xmlns:a16="http://schemas.microsoft.com/office/drawing/2014/main" id="{D792B0B8-8306-9114-9E52-81D578A92B68}"/>
              </a:ext>
            </a:extLst>
          </p:cNvPr>
          <p:cNvSpPr>
            <a:spLocks noGrp="1"/>
          </p:cNvSpPr>
          <p:nvPr>
            <p:ph type="body" idx="1"/>
          </p:nvPr>
        </p:nvSpPr>
        <p:spPr>
          <a:xfrm>
            <a:off x="391666" y="1699225"/>
            <a:ext cx="5157787" cy="1191978"/>
          </a:xfrm>
        </p:spPr>
        <p:txBody>
          <a:bodyPr>
            <a:normAutofit fontScale="70000" lnSpcReduction="20000"/>
          </a:bodyPr>
          <a:lstStyle/>
          <a:p>
            <a:r>
              <a:rPr lang="en-US" b="0" i="0" dirty="0">
                <a:solidFill>
                  <a:srgbClr val="111111"/>
                </a:solidFill>
                <a:effectLst/>
                <a:latin typeface="-apple-system"/>
              </a:rPr>
              <a:t>The figure to the right shows the architecture of the CFL System as well as the event flow. Each of the components will be discussed in the next section. However, the language of the implementation is left open. CFL engines have been constructed using C, Lua, Python, and Go.</a:t>
            </a:r>
            <a:endParaRPr lang="en-US" dirty="0"/>
          </a:p>
        </p:txBody>
      </p:sp>
      <p:sp>
        <p:nvSpPr>
          <p:cNvPr id="7" name="TextBox 6">
            <a:extLst>
              <a:ext uri="{FF2B5EF4-FFF2-40B4-BE49-F238E27FC236}">
                <a16:creationId xmlns:a16="http://schemas.microsoft.com/office/drawing/2014/main" id="{0F5B9D4A-3308-2959-1843-C6D80707FDEE}"/>
              </a:ext>
            </a:extLst>
          </p:cNvPr>
          <p:cNvSpPr txBox="1"/>
          <p:nvPr/>
        </p:nvSpPr>
        <p:spPr>
          <a:xfrm>
            <a:off x="8465419" y="1982805"/>
            <a:ext cx="1126156" cy="461665"/>
          </a:xfrm>
          <a:prstGeom prst="rect">
            <a:avLst/>
          </a:prstGeom>
          <a:noFill/>
          <a:ln>
            <a:solidFill>
              <a:schemeClr val="tx1"/>
            </a:solidFill>
          </a:ln>
        </p:spPr>
        <p:txBody>
          <a:bodyPr wrap="square" rtlCol="0">
            <a:spAutoFit/>
          </a:bodyPr>
          <a:lstStyle/>
          <a:p>
            <a:r>
              <a:rPr lang="en-US" sz="1200" dirty="0"/>
              <a:t>Global </a:t>
            </a:r>
          </a:p>
          <a:p>
            <a:r>
              <a:rPr lang="en-US" sz="1200" dirty="0"/>
              <a:t>Event Queue</a:t>
            </a:r>
          </a:p>
        </p:txBody>
      </p:sp>
      <p:cxnSp>
        <p:nvCxnSpPr>
          <p:cNvPr id="9" name="Straight Arrow Connector 8">
            <a:extLst>
              <a:ext uri="{FF2B5EF4-FFF2-40B4-BE49-F238E27FC236}">
                <a16:creationId xmlns:a16="http://schemas.microsoft.com/office/drawing/2014/main" id="{574DFC14-E0F1-47DB-548A-B8A11069F99F}"/>
              </a:ext>
            </a:extLst>
          </p:cNvPr>
          <p:cNvCxnSpPr>
            <a:endCxn id="7" idx="1"/>
          </p:cNvCxnSpPr>
          <p:nvPr/>
        </p:nvCxnSpPr>
        <p:spPr>
          <a:xfrm flipV="1">
            <a:off x="7310387" y="2213638"/>
            <a:ext cx="1155032" cy="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38D4F2-1C4D-B3AE-8E2B-B52106F7AD30}"/>
              </a:ext>
            </a:extLst>
          </p:cNvPr>
          <p:cNvCxnSpPr>
            <a:cxnSpLocks/>
          </p:cNvCxnSpPr>
          <p:nvPr/>
        </p:nvCxnSpPr>
        <p:spPr>
          <a:xfrm flipH="1">
            <a:off x="9591575" y="2194301"/>
            <a:ext cx="952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11C10F-EA2C-5D46-4261-9E203E1ACD01}"/>
              </a:ext>
            </a:extLst>
          </p:cNvPr>
          <p:cNvSpPr txBox="1"/>
          <p:nvPr/>
        </p:nvSpPr>
        <p:spPr>
          <a:xfrm>
            <a:off x="7084194" y="2194301"/>
            <a:ext cx="1280160" cy="369332"/>
          </a:xfrm>
          <a:prstGeom prst="rect">
            <a:avLst/>
          </a:prstGeom>
          <a:noFill/>
        </p:spPr>
        <p:txBody>
          <a:bodyPr wrap="square" rtlCol="0">
            <a:spAutoFit/>
          </a:bodyPr>
          <a:lstStyle/>
          <a:p>
            <a:r>
              <a:rPr lang="en-US" sz="900" dirty="0"/>
              <a:t>Timer tick and Calendar Events</a:t>
            </a:r>
          </a:p>
        </p:txBody>
      </p:sp>
      <p:sp>
        <p:nvSpPr>
          <p:cNvPr id="14" name="TextBox 13">
            <a:extLst>
              <a:ext uri="{FF2B5EF4-FFF2-40B4-BE49-F238E27FC236}">
                <a16:creationId xmlns:a16="http://schemas.microsoft.com/office/drawing/2014/main" id="{C4135DC9-7994-B96E-7F51-F4EEF532A3B3}"/>
              </a:ext>
            </a:extLst>
          </p:cNvPr>
          <p:cNvSpPr txBox="1"/>
          <p:nvPr/>
        </p:nvSpPr>
        <p:spPr>
          <a:xfrm>
            <a:off x="9980362" y="2175051"/>
            <a:ext cx="952901" cy="507831"/>
          </a:xfrm>
          <a:prstGeom prst="rect">
            <a:avLst/>
          </a:prstGeom>
          <a:noFill/>
        </p:spPr>
        <p:txBody>
          <a:bodyPr wrap="square" rtlCol="0">
            <a:spAutoFit/>
          </a:bodyPr>
          <a:lstStyle/>
          <a:p>
            <a:r>
              <a:rPr lang="en-US" sz="900" dirty="0"/>
              <a:t>Interrupts and other external events</a:t>
            </a:r>
          </a:p>
        </p:txBody>
      </p:sp>
      <p:sp>
        <p:nvSpPr>
          <p:cNvPr id="15" name="TextBox 14">
            <a:extLst>
              <a:ext uri="{FF2B5EF4-FFF2-40B4-BE49-F238E27FC236}">
                <a16:creationId xmlns:a16="http://schemas.microsoft.com/office/drawing/2014/main" id="{15873C9E-5090-A0AE-1825-59489BA77BDB}"/>
              </a:ext>
            </a:extLst>
          </p:cNvPr>
          <p:cNvSpPr txBox="1"/>
          <p:nvPr/>
        </p:nvSpPr>
        <p:spPr>
          <a:xfrm>
            <a:off x="8282539" y="2950143"/>
            <a:ext cx="1549667" cy="369332"/>
          </a:xfrm>
          <a:prstGeom prst="rect">
            <a:avLst/>
          </a:prstGeom>
          <a:noFill/>
          <a:ln>
            <a:solidFill>
              <a:schemeClr val="tx1"/>
            </a:solidFill>
          </a:ln>
        </p:spPr>
        <p:txBody>
          <a:bodyPr wrap="square" rtlCol="0">
            <a:spAutoFit/>
          </a:bodyPr>
          <a:lstStyle/>
          <a:p>
            <a:r>
              <a:rPr lang="en-US" dirty="0"/>
              <a:t>CFL Engine</a:t>
            </a:r>
          </a:p>
        </p:txBody>
      </p:sp>
      <p:sp>
        <p:nvSpPr>
          <p:cNvPr id="16" name="TextBox 15">
            <a:extLst>
              <a:ext uri="{FF2B5EF4-FFF2-40B4-BE49-F238E27FC236}">
                <a16:creationId xmlns:a16="http://schemas.microsoft.com/office/drawing/2014/main" id="{6725B80D-1CA7-6554-6596-25C0CBF6A84F}"/>
              </a:ext>
            </a:extLst>
          </p:cNvPr>
          <p:cNvSpPr txBox="1"/>
          <p:nvPr/>
        </p:nvSpPr>
        <p:spPr>
          <a:xfrm>
            <a:off x="6603448" y="3691288"/>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17" name="TextBox 16">
            <a:extLst>
              <a:ext uri="{FF2B5EF4-FFF2-40B4-BE49-F238E27FC236}">
                <a16:creationId xmlns:a16="http://schemas.microsoft.com/office/drawing/2014/main" id="{FBDD047F-FA6E-3342-D3BE-379279957FBE}"/>
              </a:ext>
            </a:extLst>
          </p:cNvPr>
          <p:cNvSpPr txBox="1"/>
          <p:nvPr/>
        </p:nvSpPr>
        <p:spPr>
          <a:xfrm>
            <a:off x="6603449" y="407024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18" name="TextBox 17">
            <a:extLst>
              <a:ext uri="{FF2B5EF4-FFF2-40B4-BE49-F238E27FC236}">
                <a16:creationId xmlns:a16="http://schemas.microsoft.com/office/drawing/2014/main" id="{F39CE96C-E5F7-F09A-C046-10416C9AD9FE}"/>
              </a:ext>
            </a:extLst>
          </p:cNvPr>
          <p:cNvSpPr txBox="1"/>
          <p:nvPr/>
        </p:nvSpPr>
        <p:spPr>
          <a:xfrm>
            <a:off x="6603448" y="444920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19" name="TextBox 18">
            <a:extLst>
              <a:ext uri="{FF2B5EF4-FFF2-40B4-BE49-F238E27FC236}">
                <a16:creationId xmlns:a16="http://schemas.microsoft.com/office/drawing/2014/main" id="{11AB9F92-2C29-A4A4-85E8-0EE7CFADC703}"/>
              </a:ext>
            </a:extLst>
          </p:cNvPr>
          <p:cNvSpPr txBox="1"/>
          <p:nvPr/>
        </p:nvSpPr>
        <p:spPr>
          <a:xfrm>
            <a:off x="6603448" y="48185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0" name="TextBox 19">
            <a:extLst>
              <a:ext uri="{FF2B5EF4-FFF2-40B4-BE49-F238E27FC236}">
                <a16:creationId xmlns:a16="http://schemas.microsoft.com/office/drawing/2014/main" id="{6B59B41A-A27D-8B22-C73B-39EA81EC1472}"/>
              </a:ext>
            </a:extLst>
          </p:cNvPr>
          <p:cNvSpPr txBox="1"/>
          <p:nvPr/>
        </p:nvSpPr>
        <p:spPr>
          <a:xfrm>
            <a:off x="6593567" y="5187866"/>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1" name="TextBox 20">
            <a:extLst>
              <a:ext uri="{FF2B5EF4-FFF2-40B4-BE49-F238E27FC236}">
                <a16:creationId xmlns:a16="http://schemas.microsoft.com/office/drawing/2014/main" id="{1E8528F4-3332-499B-21BB-4E9FFBDDB573}"/>
              </a:ext>
            </a:extLst>
          </p:cNvPr>
          <p:cNvSpPr txBox="1"/>
          <p:nvPr/>
        </p:nvSpPr>
        <p:spPr>
          <a:xfrm>
            <a:off x="6593567" y="555223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2" name="TextBox 21">
            <a:extLst>
              <a:ext uri="{FF2B5EF4-FFF2-40B4-BE49-F238E27FC236}">
                <a16:creationId xmlns:a16="http://schemas.microsoft.com/office/drawing/2014/main" id="{1BCC8DCC-D5C6-7587-0CF5-60E82FE2B556}"/>
              </a:ext>
            </a:extLst>
          </p:cNvPr>
          <p:cNvSpPr txBox="1"/>
          <p:nvPr/>
        </p:nvSpPr>
        <p:spPr>
          <a:xfrm>
            <a:off x="6593567" y="591660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3" name="TextBox 22">
            <a:extLst>
              <a:ext uri="{FF2B5EF4-FFF2-40B4-BE49-F238E27FC236}">
                <a16:creationId xmlns:a16="http://schemas.microsoft.com/office/drawing/2014/main" id="{7EAB1152-9F86-2752-E7D5-2CD4ADBDA173}"/>
              </a:ext>
            </a:extLst>
          </p:cNvPr>
          <p:cNvSpPr txBox="1"/>
          <p:nvPr/>
        </p:nvSpPr>
        <p:spPr>
          <a:xfrm>
            <a:off x="6603448" y="628097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4" name="TextBox 23">
            <a:extLst>
              <a:ext uri="{FF2B5EF4-FFF2-40B4-BE49-F238E27FC236}">
                <a16:creationId xmlns:a16="http://schemas.microsoft.com/office/drawing/2014/main" id="{411FE77D-16EA-C43D-376E-5B5E3CDB58A0}"/>
              </a:ext>
            </a:extLst>
          </p:cNvPr>
          <p:cNvSpPr txBox="1"/>
          <p:nvPr/>
        </p:nvSpPr>
        <p:spPr>
          <a:xfrm>
            <a:off x="10610766" y="3805787"/>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25" name="TextBox 24">
            <a:extLst>
              <a:ext uri="{FF2B5EF4-FFF2-40B4-BE49-F238E27FC236}">
                <a16:creationId xmlns:a16="http://schemas.microsoft.com/office/drawing/2014/main" id="{F281513F-65CD-1DD0-DD22-32E11D78D1B3}"/>
              </a:ext>
            </a:extLst>
          </p:cNvPr>
          <p:cNvSpPr txBox="1"/>
          <p:nvPr/>
        </p:nvSpPr>
        <p:spPr>
          <a:xfrm>
            <a:off x="10610767" y="418474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6" name="TextBox 25">
            <a:extLst>
              <a:ext uri="{FF2B5EF4-FFF2-40B4-BE49-F238E27FC236}">
                <a16:creationId xmlns:a16="http://schemas.microsoft.com/office/drawing/2014/main" id="{67763282-A915-5A1E-2483-7A3B03174860}"/>
              </a:ext>
            </a:extLst>
          </p:cNvPr>
          <p:cNvSpPr txBox="1"/>
          <p:nvPr/>
        </p:nvSpPr>
        <p:spPr>
          <a:xfrm>
            <a:off x="10610766" y="45637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7" name="TextBox 26">
            <a:extLst>
              <a:ext uri="{FF2B5EF4-FFF2-40B4-BE49-F238E27FC236}">
                <a16:creationId xmlns:a16="http://schemas.microsoft.com/office/drawing/2014/main" id="{75240CC5-6762-E92A-8AFD-FEC9466C0832}"/>
              </a:ext>
            </a:extLst>
          </p:cNvPr>
          <p:cNvSpPr txBox="1"/>
          <p:nvPr/>
        </p:nvSpPr>
        <p:spPr>
          <a:xfrm>
            <a:off x="10610766" y="493303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8" name="TextBox 27">
            <a:extLst>
              <a:ext uri="{FF2B5EF4-FFF2-40B4-BE49-F238E27FC236}">
                <a16:creationId xmlns:a16="http://schemas.microsoft.com/office/drawing/2014/main" id="{00E94CE4-A59A-5684-5056-12A32A12CE04}"/>
              </a:ext>
            </a:extLst>
          </p:cNvPr>
          <p:cNvSpPr txBox="1"/>
          <p:nvPr/>
        </p:nvSpPr>
        <p:spPr>
          <a:xfrm>
            <a:off x="10600885" y="530236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29" name="TextBox 28">
            <a:extLst>
              <a:ext uri="{FF2B5EF4-FFF2-40B4-BE49-F238E27FC236}">
                <a16:creationId xmlns:a16="http://schemas.microsoft.com/office/drawing/2014/main" id="{CF7C51FD-D16D-AAFE-3876-ADB1F4460E57}"/>
              </a:ext>
            </a:extLst>
          </p:cNvPr>
          <p:cNvSpPr txBox="1"/>
          <p:nvPr/>
        </p:nvSpPr>
        <p:spPr>
          <a:xfrm>
            <a:off x="10600885" y="56667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0" name="TextBox 29">
            <a:extLst>
              <a:ext uri="{FF2B5EF4-FFF2-40B4-BE49-F238E27FC236}">
                <a16:creationId xmlns:a16="http://schemas.microsoft.com/office/drawing/2014/main" id="{4BF5978E-E183-901D-172E-523BC483B8C3}"/>
              </a:ext>
            </a:extLst>
          </p:cNvPr>
          <p:cNvSpPr txBox="1"/>
          <p:nvPr/>
        </p:nvSpPr>
        <p:spPr>
          <a:xfrm>
            <a:off x="10600885" y="603110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1" name="TextBox 30">
            <a:extLst>
              <a:ext uri="{FF2B5EF4-FFF2-40B4-BE49-F238E27FC236}">
                <a16:creationId xmlns:a16="http://schemas.microsoft.com/office/drawing/2014/main" id="{0605780F-30EB-D067-4B40-F6CEFE161BF2}"/>
              </a:ext>
            </a:extLst>
          </p:cNvPr>
          <p:cNvSpPr txBox="1"/>
          <p:nvPr/>
        </p:nvSpPr>
        <p:spPr>
          <a:xfrm>
            <a:off x="10610766" y="639547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2" name="TextBox 31">
            <a:extLst>
              <a:ext uri="{FF2B5EF4-FFF2-40B4-BE49-F238E27FC236}">
                <a16:creationId xmlns:a16="http://schemas.microsoft.com/office/drawing/2014/main" id="{B05162E2-11CC-D56D-901C-38F956BBE5AB}"/>
              </a:ext>
            </a:extLst>
          </p:cNvPr>
          <p:cNvSpPr txBox="1"/>
          <p:nvPr/>
        </p:nvSpPr>
        <p:spPr>
          <a:xfrm>
            <a:off x="9361029" y="3805787"/>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33" name="TextBox 32">
            <a:extLst>
              <a:ext uri="{FF2B5EF4-FFF2-40B4-BE49-F238E27FC236}">
                <a16:creationId xmlns:a16="http://schemas.microsoft.com/office/drawing/2014/main" id="{5A2A7C54-CDBF-6DD8-967F-D018CB607024}"/>
              </a:ext>
            </a:extLst>
          </p:cNvPr>
          <p:cNvSpPr txBox="1"/>
          <p:nvPr/>
        </p:nvSpPr>
        <p:spPr>
          <a:xfrm>
            <a:off x="9361030" y="418474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4" name="TextBox 33">
            <a:extLst>
              <a:ext uri="{FF2B5EF4-FFF2-40B4-BE49-F238E27FC236}">
                <a16:creationId xmlns:a16="http://schemas.microsoft.com/office/drawing/2014/main" id="{DF051485-05BE-CD42-8677-6A8DA0F4EFAA}"/>
              </a:ext>
            </a:extLst>
          </p:cNvPr>
          <p:cNvSpPr txBox="1"/>
          <p:nvPr/>
        </p:nvSpPr>
        <p:spPr>
          <a:xfrm>
            <a:off x="9361029" y="45637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5" name="TextBox 34">
            <a:extLst>
              <a:ext uri="{FF2B5EF4-FFF2-40B4-BE49-F238E27FC236}">
                <a16:creationId xmlns:a16="http://schemas.microsoft.com/office/drawing/2014/main" id="{B348F933-A7AF-4A6C-EE8A-C3178AAE70F6}"/>
              </a:ext>
            </a:extLst>
          </p:cNvPr>
          <p:cNvSpPr txBox="1"/>
          <p:nvPr/>
        </p:nvSpPr>
        <p:spPr>
          <a:xfrm>
            <a:off x="9361029" y="493303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6" name="TextBox 35">
            <a:extLst>
              <a:ext uri="{FF2B5EF4-FFF2-40B4-BE49-F238E27FC236}">
                <a16:creationId xmlns:a16="http://schemas.microsoft.com/office/drawing/2014/main" id="{8ED5CD24-F1D8-235A-ED60-85201DF1A906}"/>
              </a:ext>
            </a:extLst>
          </p:cNvPr>
          <p:cNvSpPr txBox="1"/>
          <p:nvPr/>
        </p:nvSpPr>
        <p:spPr>
          <a:xfrm>
            <a:off x="9351148" y="5302365"/>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7" name="TextBox 36">
            <a:extLst>
              <a:ext uri="{FF2B5EF4-FFF2-40B4-BE49-F238E27FC236}">
                <a16:creationId xmlns:a16="http://schemas.microsoft.com/office/drawing/2014/main" id="{BD1454B7-7365-CB9E-4227-0C937A74507F}"/>
              </a:ext>
            </a:extLst>
          </p:cNvPr>
          <p:cNvSpPr txBox="1"/>
          <p:nvPr/>
        </p:nvSpPr>
        <p:spPr>
          <a:xfrm>
            <a:off x="9351148" y="5666734"/>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8" name="TextBox 37">
            <a:extLst>
              <a:ext uri="{FF2B5EF4-FFF2-40B4-BE49-F238E27FC236}">
                <a16:creationId xmlns:a16="http://schemas.microsoft.com/office/drawing/2014/main" id="{31F5155B-F58E-EBA0-3B81-D8140C06C756}"/>
              </a:ext>
            </a:extLst>
          </p:cNvPr>
          <p:cNvSpPr txBox="1"/>
          <p:nvPr/>
        </p:nvSpPr>
        <p:spPr>
          <a:xfrm>
            <a:off x="9351148" y="603110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39" name="TextBox 38">
            <a:extLst>
              <a:ext uri="{FF2B5EF4-FFF2-40B4-BE49-F238E27FC236}">
                <a16:creationId xmlns:a16="http://schemas.microsoft.com/office/drawing/2014/main" id="{B762BEFD-5951-5575-6623-557F518CE043}"/>
              </a:ext>
            </a:extLst>
          </p:cNvPr>
          <p:cNvSpPr txBox="1"/>
          <p:nvPr/>
        </p:nvSpPr>
        <p:spPr>
          <a:xfrm>
            <a:off x="9361029" y="639547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0" name="TextBox 39">
            <a:extLst>
              <a:ext uri="{FF2B5EF4-FFF2-40B4-BE49-F238E27FC236}">
                <a16:creationId xmlns:a16="http://schemas.microsoft.com/office/drawing/2014/main" id="{72ADD6D4-6397-AE7A-B0D5-418C182AFDB2}"/>
              </a:ext>
            </a:extLst>
          </p:cNvPr>
          <p:cNvSpPr txBox="1"/>
          <p:nvPr/>
        </p:nvSpPr>
        <p:spPr>
          <a:xfrm>
            <a:off x="8065557" y="3705985"/>
            <a:ext cx="1073217" cy="369332"/>
          </a:xfrm>
          <a:prstGeom prst="rect">
            <a:avLst/>
          </a:prstGeom>
          <a:noFill/>
          <a:ln>
            <a:solidFill>
              <a:schemeClr val="tx1"/>
            </a:solidFill>
          </a:ln>
        </p:spPr>
        <p:txBody>
          <a:bodyPr wrap="square" rtlCol="0">
            <a:spAutoFit/>
          </a:bodyPr>
          <a:lstStyle/>
          <a:p>
            <a:r>
              <a:rPr lang="en-US" sz="900" dirty="0"/>
              <a:t>Optional Column Queue</a:t>
            </a:r>
          </a:p>
        </p:txBody>
      </p:sp>
      <p:sp>
        <p:nvSpPr>
          <p:cNvPr id="41" name="TextBox 40">
            <a:extLst>
              <a:ext uri="{FF2B5EF4-FFF2-40B4-BE49-F238E27FC236}">
                <a16:creationId xmlns:a16="http://schemas.microsoft.com/office/drawing/2014/main" id="{DC9F2808-B7E8-BE3D-688A-70038EC8F359}"/>
              </a:ext>
            </a:extLst>
          </p:cNvPr>
          <p:cNvSpPr txBox="1"/>
          <p:nvPr/>
        </p:nvSpPr>
        <p:spPr>
          <a:xfrm>
            <a:off x="8065558" y="408494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2" name="TextBox 41">
            <a:extLst>
              <a:ext uri="{FF2B5EF4-FFF2-40B4-BE49-F238E27FC236}">
                <a16:creationId xmlns:a16="http://schemas.microsoft.com/office/drawing/2014/main" id="{27239F8C-F15A-E44A-2D3B-6052B7DD2DC5}"/>
              </a:ext>
            </a:extLst>
          </p:cNvPr>
          <p:cNvSpPr txBox="1"/>
          <p:nvPr/>
        </p:nvSpPr>
        <p:spPr>
          <a:xfrm>
            <a:off x="8065557" y="4463899"/>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3" name="TextBox 42">
            <a:extLst>
              <a:ext uri="{FF2B5EF4-FFF2-40B4-BE49-F238E27FC236}">
                <a16:creationId xmlns:a16="http://schemas.microsoft.com/office/drawing/2014/main" id="{E174D35A-C9CF-E2D1-B7B0-4E958E3E9BCE}"/>
              </a:ext>
            </a:extLst>
          </p:cNvPr>
          <p:cNvSpPr txBox="1"/>
          <p:nvPr/>
        </p:nvSpPr>
        <p:spPr>
          <a:xfrm>
            <a:off x="8065557" y="483323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4" name="TextBox 43">
            <a:extLst>
              <a:ext uri="{FF2B5EF4-FFF2-40B4-BE49-F238E27FC236}">
                <a16:creationId xmlns:a16="http://schemas.microsoft.com/office/drawing/2014/main" id="{4540197E-B9D2-107F-3584-F5FCEA39055C}"/>
              </a:ext>
            </a:extLst>
          </p:cNvPr>
          <p:cNvSpPr txBox="1"/>
          <p:nvPr/>
        </p:nvSpPr>
        <p:spPr>
          <a:xfrm>
            <a:off x="8055676" y="5202563"/>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5" name="TextBox 44">
            <a:extLst>
              <a:ext uri="{FF2B5EF4-FFF2-40B4-BE49-F238E27FC236}">
                <a16:creationId xmlns:a16="http://schemas.microsoft.com/office/drawing/2014/main" id="{A9A146D1-AB0F-F7B9-A63E-A22D067CC50D}"/>
              </a:ext>
            </a:extLst>
          </p:cNvPr>
          <p:cNvSpPr txBox="1"/>
          <p:nvPr/>
        </p:nvSpPr>
        <p:spPr>
          <a:xfrm>
            <a:off x="8055676" y="5566932"/>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6" name="TextBox 45">
            <a:extLst>
              <a:ext uri="{FF2B5EF4-FFF2-40B4-BE49-F238E27FC236}">
                <a16:creationId xmlns:a16="http://schemas.microsoft.com/office/drawing/2014/main" id="{5061FFF8-C7E9-4A90-238A-8B3CA1A5C66A}"/>
              </a:ext>
            </a:extLst>
          </p:cNvPr>
          <p:cNvSpPr txBox="1"/>
          <p:nvPr/>
        </p:nvSpPr>
        <p:spPr>
          <a:xfrm>
            <a:off x="8055676" y="5931301"/>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sp>
        <p:nvSpPr>
          <p:cNvPr id="47" name="TextBox 46">
            <a:extLst>
              <a:ext uri="{FF2B5EF4-FFF2-40B4-BE49-F238E27FC236}">
                <a16:creationId xmlns:a16="http://schemas.microsoft.com/office/drawing/2014/main" id="{0D45112D-E24C-D6C0-5DF7-300313404183}"/>
              </a:ext>
            </a:extLst>
          </p:cNvPr>
          <p:cNvSpPr txBox="1"/>
          <p:nvPr/>
        </p:nvSpPr>
        <p:spPr>
          <a:xfrm>
            <a:off x="8065557" y="6295670"/>
            <a:ext cx="663626" cy="369332"/>
          </a:xfrm>
          <a:prstGeom prst="rect">
            <a:avLst/>
          </a:prstGeom>
          <a:noFill/>
          <a:ln>
            <a:solidFill>
              <a:schemeClr val="tx1"/>
            </a:solidFill>
          </a:ln>
        </p:spPr>
        <p:txBody>
          <a:bodyPr wrap="square" rtlCol="0">
            <a:spAutoFit/>
          </a:bodyPr>
          <a:lstStyle/>
          <a:p>
            <a:r>
              <a:rPr lang="en-US" sz="900" dirty="0"/>
              <a:t>Column </a:t>
            </a:r>
          </a:p>
          <a:p>
            <a:r>
              <a:rPr lang="en-US" sz="900" dirty="0"/>
              <a:t>Element</a:t>
            </a:r>
          </a:p>
        </p:txBody>
      </p:sp>
      <p:cxnSp>
        <p:nvCxnSpPr>
          <p:cNvPr id="51" name="Straight Arrow Connector 50">
            <a:extLst>
              <a:ext uri="{FF2B5EF4-FFF2-40B4-BE49-F238E27FC236}">
                <a16:creationId xmlns:a16="http://schemas.microsoft.com/office/drawing/2014/main" id="{A3902554-D62A-E923-008A-F0C84E622920}"/>
              </a:ext>
            </a:extLst>
          </p:cNvPr>
          <p:cNvCxnSpPr>
            <a:endCxn id="16" idx="0"/>
          </p:cNvCxnSpPr>
          <p:nvPr/>
        </p:nvCxnSpPr>
        <p:spPr>
          <a:xfrm flipH="1">
            <a:off x="7140057" y="3319475"/>
            <a:ext cx="1325362" cy="37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F669BF6-B444-C592-DEA1-87E0C73AEDD9}"/>
              </a:ext>
            </a:extLst>
          </p:cNvPr>
          <p:cNvCxnSpPr/>
          <p:nvPr/>
        </p:nvCxnSpPr>
        <p:spPr>
          <a:xfrm flipH="1">
            <a:off x="8792678" y="3335413"/>
            <a:ext cx="33688" cy="360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AFB4C55-5298-5A5D-95E5-E544CB0AF54E}"/>
              </a:ext>
            </a:extLst>
          </p:cNvPr>
          <p:cNvCxnSpPr>
            <a:endCxn id="32" idx="0"/>
          </p:cNvCxnSpPr>
          <p:nvPr/>
        </p:nvCxnSpPr>
        <p:spPr>
          <a:xfrm>
            <a:off x="9538636" y="3317403"/>
            <a:ext cx="359002" cy="48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F9BB21B-DD85-5FE5-BA5F-9D4B3B22D8B2}"/>
              </a:ext>
            </a:extLst>
          </p:cNvPr>
          <p:cNvCxnSpPr/>
          <p:nvPr/>
        </p:nvCxnSpPr>
        <p:spPr>
          <a:xfrm>
            <a:off x="9832206" y="3318439"/>
            <a:ext cx="918177" cy="454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5E0BF3C-E9CE-A5C3-7D66-440B9C256E9D}"/>
              </a:ext>
            </a:extLst>
          </p:cNvPr>
          <p:cNvCxnSpPr/>
          <p:nvPr/>
        </p:nvCxnSpPr>
        <p:spPr>
          <a:xfrm flipH="1">
            <a:off x="6081796" y="3962298"/>
            <a:ext cx="41166" cy="2574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25DEB41-7ECD-EB13-2FE9-D5025EFF7132}"/>
              </a:ext>
            </a:extLst>
          </p:cNvPr>
          <p:cNvCxnSpPr>
            <a:stCxn id="43" idx="1"/>
          </p:cNvCxnSpPr>
          <p:nvPr/>
        </p:nvCxnSpPr>
        <p:spPr>
          <a:xfrm flipH="1" flipV="1">
            <a:off x="7534606" y="4060620"/>
            <a:ext cx="530951" cy="957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080C5F-19DD-2683-8539-E5F730F78A48}"/>
              </a:ext>
            </a:extLst>
          </p:cNvPr>
          <p:cNvCxnSpPr>
            <a:stCxn id="44" idx="3"/>
            <a:endCxn id="32" idx="1"/>
          </p:cNvCxnSpPr>
          <p:nvPr/>
        </p:nvCxnSpPr>
        <p:spPr>
          <a:xfrm flipV="1">
            <a:off x="8719302" y="3990453"/>
            <a:ext cx="641727" cy="1396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6FA6BE1-91FD-14C5-48D7-432405A6B0BC}"/>
              </a:ext>
            </a:extLst>
          </p:cNvPr>
          <p:cNvCxnSpPr>
            <a:stCxn id="36" idx="3"/>
          </p:cNvCxnSpPr>
          <p:nvPr/>
        </p:nvCxnSpPr>
        <p:spPr>
          <a:xfrm flipV="1">
            <a:off x="10014774" y="4130031"/>
            <a:ext cx="576230" cy="135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BC93A9D-19AC-880C-ABDA-C395560B05DB}"/>
              </a:ext>
            </a:extLst>
          </p:cNvPr>
          <p:cNvSpPr txBox="1"/>
          <p:nvPr/>
        </p:nvSpPr>
        <p:spPr>
          <a:xfrm>
            <a:off x="4461309" y="4184744"/>
            <a:ext cx="1260910" cy="2308324"/>
          </a:xfrm>
          <a:prstGeom prst="rect">
            <a:avLst/>
          </a:prstGeom>
          <a:noFill/>
        </p:spPr>
        <p:txBody>
          <a:bodyPr wrap="square" rtlCol="0">
            <a:spAutoFit/>
          </a:bodyPr>
          <a:lstStyle/>
          <a:p>
            <a:r>
              <a:rPr lang="en-US" dirty="0"/>
              <a:t>Event Flow</a:t>
            </a:r>
          </a:p>
          <a:p>
            <a:r>
              <a:rPr lang="en-US" dirty="0"/>
              <a:t>From the first column element</a:t>
            </a:r>
          </a:p>
          <a:p>
            <a:r>
              <a:rPr lang="en-US" dirty="0"/>
              <a:t>to last column element</a:t>
            </a:r>
          </a:p>
        </p:txBody>
      </p:sp>
      <p:sp>
        <p:nvSpPr>
          <p:cNvPr id="67" name="TextBox 66">
            <a:extLst>
              <a:ext uri="{FF2B5EF4-FFF2-40B4-BE49-F238E27FC236}">
                <a16:creationId xmlns:a16="http://schemas.microsoft.com/office/drawing/2014/main" id="{D8DF6074-7005-6457-1D8A-BB7AAF92C5F4}"/>
              </a:ext>
            </a:extLst>
          </p:cNvPr>
          <p:cNvSpPr txBox="1"/>
          <p:nvPr/>
        </p:nvSpPr>
        <p:spPr>
          <a:xfrm>
            <a:off x="7363326" y="4620126"/>
            <a:ext cx="663626" cy="646331"/>
          </a:xfrm>
          <a:prstGeom prst="rect">
            <a:avLst/>
          </a:prstGeom>
          <a:noFill/>
        </p:spPr>
        <p:txBody>
          <a:bodyPr wrap="square" rtlCol="0">
            <a:spAutoFit/>
          </a:bodyPr>
          <a:lstStyle/>
          <a:p>
            <a:r>
              <a:rPr lang="en-US" sz="900" dirty="0"/>
              <a:t>Event Flow Between Columns</a:t>
            </a:r>
          </a:p>
        </p:txBody>
      </p:sp>
      <p:sp>
        <p:nvSpPr>
          <p:cNvPr id="76" name="TextBox 75">
            <a:extLst>
              <a:ext uri="{FF2B5EF4-FFF2-40B4-BE49-F238E27FC236}">
                <a16:creationId xmlns:a16="http://schemas.microsoft.com/office/drawing/2014/main" id="{64866B6E-AA9D-4258-E103-2292F0326784}"/>
              </a:ext>
            </a:extLst>
          </p:cNvPr>
          <p:cNvSpPr txBox="1"/>
          <p:nvPr/>
        </p:nvSpPr>
        <p:spPr>
          <a:xfrm>
            <a:off x="8682582" y="5390178"/>
            <a:ext cx="663626" cy="646331"/>
          </a:xfrm>
          <a:prstGeom prst="rect">
            <a:avLst/>
          </a:prstGeom>
          <a:noFill/>
        </p:spPr>
        <p:txBody>
          <a:bodyPr wrap="square" rtlCol="0">
            <a:spAutoFit/>
          </a:bodyPr>
          <a:lstStyle/>
          <a:p>
            <a:r>
              <a:rPr lang="en-US" sz="900" dirty="0"/>
              <a:t>Event Flow Between Columns</a:t>
            </a:r>
          </a:p>
        </p:txBody>
      </p:sp>
      <p:sp>
        <p:nvSpPr>
          <p:cNvPr id="77" name="TextBox 76">
            <a:extLst>
              <a:ext uri="{FF2B5EF4-FFF2-40B4-BE49-F238E27FC236}">
                <a16:creationId xmlns:a16="http://schemas.microsoft.com/office/drawing/2014/main" id="{C05D0C50-AC6C-D9B1-C6C9-853D2287CAF7}"/>
              </a:ext>
            </a:extLst>
          </p:cNvPr>
          <p:cNvSpPr txBox="1"/>
          <p:nvPr/>
        </p:nvSpPr>
        <p:spPr>
          <a:xfrm>
            <a:off x="9992875" y="5353344"/>
            <a:ext cx="663626" cy="646331"/>
          </a:xfrm>
          <a:prstGeom prst="rect">
            <a:avLst/>
          </a:prstGeom>
          <a:noFill/>
        </p:spPr>
        <p:txBody>
          <a:bodyPr wrap="square" rtlCol="0">
            <a:spAutoFit/>
          </a:bodyPr>
          <a:lstStyle/>
          <a:p>
            <a:r>
              <a:rPr lang="en-US" sz="900" dirty="0"/>
              <a:t>Event Flow Between Columns</a:t>
            </a:r>
          </a:p>
        </p:txBody>
      </p:sp>
      <p:cxnSp>
        <p:nvCxnSpPr>
          <p:cNvPr id="79" name="Straight Arrow Connector 78">
            <a:extLst>
              <a:ext uri="{FF2B5EF4-FFF2-40B4-BE49-F238E27FC236}">
                <a16:creationId xmlns:a16="http://schemas.microsoft.com/office/drawing/2014/main" id="{2CD4BB7D-0123-72F4-D111-2DDF4305D483}"/>
              </a:ext>
            </a:extLst>
          </p:cNvPr>
          <p:cNvCxnSpPr>
            <a:stCxn id="7" idx="2"/>
            <a:endCxn id="15" idx="0"/>
          </p:cNvCxnSpPr>
          <p:nvPr/>
        </p:nvCxnSpPr>
        <p:spPr>
          <a:xfrm>
            <a:off x="9028497" y="2444470"/>
            <a:ext cx="28876" cy="50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AA0B3AF-CCBB-6331-CF99-423106AB028D}"/>
              </a:ext>
            </a:extLst>
          </p:cNvPr>
          <p:cNvSpPr txBox="1"/>
          <p:nvPr/>
        </p:nvSpPr>
        <p:spPr>
          <a:xfrm>
            <a:off x="5696267" y="2714657"/>
            <a:ext cx="2439487" cy="646331"/>
          </a:xfrm>
          <a:prstGeom prst="rect">
            <a:avLst/>
          </a:prstGeom>
          <a:noFill/>
        </p:spPr>
        <p:txBody>
          <a:bodyPr wrap="square" rtlCol="0">
            <a:spAutoFit/>
          </a:bodyPr>
          <a:lstStyle/>
          <a:p>
            <a:r>
              <a:rPr lang="en-US" sz="1200" dirty="0"/>
              <a:t>CFL Engine will send external events to Columns and process the event flow between column elements</a:t>
            </a:r>
          </a:p>
        </p:txBody>
      </p:sp>
    </p:spTree>
    <p:extLst>
      <p:ext uri="{BB962C8B-B14F-4D97-AF65-F5344CB8AC3E}">
        <p14:creationId xmlns:p14="http://schemas.microsoft.com/office/powerpoint/2010/main" val="93822349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5E66DA-D627-6CC6-0083-F069095AD147}"/>
              </a:ext>
            </a:extLst>
          </p:cNvPr>
          <p:cNvSpPr>
            <a:spLocks noGrp="1"/>
          </p:cNvSpPr>
          <p:nvPr>
            <p:ph type="title"/>
          </p:nvPr>
        </p:nvSpPr>
        <p:spPr>
          <a:xfrm>
            <a:off x="627184" y="261883"/>
            <a:ext cx="10515600" cy="1325563"/>
          </a:xfrm>
        </p:spPr>
        <p:txBody>
          <a:bodyPr/>
          <a:lstStyle/>
          <a:p>
            <a:r>
              <a:rPr lang="en-US" dirty="0"/>
              <a:t>Appendix </a:t>
            </a:r>
            <a:r>
              <a:rPr lang="en-US" dirty="0" err="1"/>
              <a:t>xxxx</a:t>
            </a:r>
            <a:r>
              <a:rPr lang="en-US" dirty="0"/>
              <a:t> PCL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B92BBAC7-3C18-7F7F-00C4-001A808CB079}"/>
              </a:ext>
            </a:extLst>
          </p:cNvPr>
          <p:cNvSpPr>
            <a:spLocks noGrp="1"/>
          </p:cNvSpPr>
          <p:nvPr>
            <p:ph idx="1"/>
          </p:nvPr>
        </p:nvSpPr>
        <p:spPr>
          <a:xfrm>
            <a:off x="268938" y="1734880"/>
            <a:ext cx="6072473" cy="4351338"/>
          </a:xfrm>
        </p:spPr>
        <p:txBody>
          <a:bodyPr>
            <a:normAutofit/>
          </a:bodyPr>
          <a:lstStyle/>
          <a:p>
            <a:r>
              <a:rPr lang="en-US" dirty="0"/>
              <a:t>DIN Rail Layout</a:t>
            </a:r>
          </a:p>
          <a:p>
            <a:pPr lvl="1"/>
            <a:r>
              <a:rPr lang="en-US" dirty="0"/>
              <a:t>The Din Rail layout is divided into two sections</a:t>
            </a:r>
          </a:p>
          <a:p>
            <a:pPr lvl="2"/>
            <a:r>
              <a:rPr lang="en-US" dirty="0"/>
              <a:t>A Logic Section</a:t>
            </a:r>
          </a:p>
          <a:p>
            <a:pPr lvl="2"/>
            <a:r>
              <a:rPr lang="en-US" dirty="0"/>
              <a:t>An Output Section</a:t>
            </a:r>
          </a:p>
          <a:p>
            <a:pPr lvl="1"/>
            <a:r>
              <a:rPr lang="en-US" dirty="0"/>
              <a:t>The Layout can be seen in the figure to the right.</a:t>
            </a:r>
          </a:p>
          <a:p>
            <a:r>
              <a:rPr lang="en-US" dirty="0"/>
              <a:t>The Role of the Logic Section is to produce a single Boolean Result.</a:t>
            </a:r>
          </a:p>
          <a:p>
            <a:pPr lvl="1"/>
            <a:r>
              <a:rPr lang="en-US" dirty="0"/>
              <a:t>Logic at any state can be feed into a “sub” rail to handle different logic paths</a:t>
            </a:r>
          </a:p>
          <a:p>
            <a:pPr marL="457200" lvl="1" indent="0">
              <a:buNone/>
            </a:pPr>
            <a:endParaRPr lang="en-US" dirty="0"/>
          </a:p>
        </p:txBody>
      </p:sp>
      <p:sp>
        <p:nvSpPr>
          <p:cNvPr id="7" name="Rectangle 6">
            <a:extLst>
              <a:ext uri="{FF2B5EF4-FFF2-40B4-BE49-F238E27FC236}">
                <a16:creationId xmlns:a16="http://schemas.microsoft.com/office/drawing/2014/main" id="{1144F463-E621-452A-FBE2-07E0B6669CF5}"/>
              </a:ext>
            </a:extLst>
          </p:cNvPr>
          <p:cNvSpPr/>
          <p:nvPr/>
        </p:nvSpPr>
        <p:spPr>
          <a:xfrm>
            <a:off x="6598850" y="2401880"/>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8" name="Rectangle 7">
            <a:extLst>
              <a:ext uri="{FF2B5EF4-FFF2-40B4-BE49-F238E27FC236}">
                <a16:creationId xmlns:a16="http://schemas.microsoft.com/office/drawing/2014/main" id="{E9B474A5-6D43-EB32-4673-997FF4143F65}"/>
              </a:ext>
            </a:extLst>
          </p:cNvPr>
          <p:cNvSpPr/>
          <p:nvPr/>
        </p:nvSpPr>
        <p:spPr>
          <a:xfrm>
            <a:off x="6732623"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6BD9A1-E060-D06B-36C4-3AF774C38FDF}"/>
              </a:ext>
            </a:extLst>
          </p:cNvPr>
          <p:cNvSpPr/>
          <p:nvPr/>
        </p:nvSpPr>
        <p:spPr>
          <a:xfrm>
            <a:off x="9642115" y="2055765"/>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FAF978-C422-F3E7-91A1-0EE26DC7CADA}"/>
              </a:ext>
            </a:extLst>
          </p:cNvPr>
          <p:cNvSpPr/>
          <p:nvPr/>
        </p:nvSpPr>
        <p:spPr>
          <a:xfrm>
            <a:off x="7209315"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1DA548-4FF8-F65A-FBDF-29C8E2E138EC}"/>
              </a:ext>
            </a:extLst>
          </p:cNvPr>
          <p:cNvSpPr/>
          <p:nvPr/>
        </p:nvSpPr>
        <p:spPr>
          <a:xfrm>
            <a:off x="7779877" y="2033242"/>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62999D-A9E0-8528-ED31-FE695F509587}"/>
              </a:ext>
            </a:extLst>
          </p:cNvPr>
          <p:cNvSpPr/>
          <p:nvPr/>
        </p:nvSpPr>
        <p:spPr>
          <a:xfrm>
            <a:off x="10221165" y="2095554"/>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C193F4-F538-3F3B-5DD7-089C5A7F3354}"/>
              </a:ext>
            </a:extLst>
          </p:cNvPr>
          <p:cNvSpPr txBox="1"/>
          <p:nvPr/>
        </p:nvSpPr>
        <p:spPr>
          <a:xfrm>
            <a:off x="6824186" y="1365548"/>
            <a:ext cx="1490967" cy="369332"/>
          </a:xfrm>
          <a:prstGeom prst="rect">
            <a:avLst/>
          </a:prstGeom>
          <a:noFill/>
        </p:spPr>
        <p:txBody>
          <a:bodyPr wrap="square" rtlCol="0">
            <a:spAutoFit/>
          </a:bodyPr>
          <a:lstStyle/>
          <a:p>
            <a:r>
              <a:rPr lang="en-US" dirty="0"/>
              <a:t>Logic Section</a:t>
            </a:r>
          </a:p>
        </p:txBody>
      </p:sp>
      <p:cxnSp>
        <p:nvCxnSpPr>
          <p:cNvPr id="14" name="Straight Arrow Connector 13">
            <a:extLst>
              <a:ext uri="{FF2B5EF4-FFF2-40B4-BE49-F238E27FC236}">
                <a16:creationId xmlns:a16="http://schemas.microsoft.com/office/drawing/2014/main" id="{DE21631C-2645-F183-F3CE-01A7C0FDFC03}"/>
              </a:ext>
            </a:extLst>
          </p:cNvPr>
          <p:cNvCxnSpPr>
            <a:cxnSpLocks/>
          </p:cNvCxnSpPr>
          <p:nvPr/>
        </p:nvCxnSpPr>
        <p:spPr>
          <a:xfrm>
            <a:off x="7569669" y="1787656"/>
            <a:ext cx="60841" cy="223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57AB49-0BAC-CF1D-1EF5-A2251C96B2F2}"/>
              </a:ext>
            </a:extLst>
          </p:cNvPr>
          <p:cNvCxnSpPr>
            <a:cxnSpLocks/>
          </p:cNvCxnSpPr>
          <p:nvPr/>
        </p:nvCxnSpPr>
        <p:spPr>
          <a:xfrm>
            <a:off x="9969910" y="1758156"/>
            <a:ext cx="134842" cy="278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A9962D-4ED0-D2F9-E366-1FF10DA776A1}"/>
              </a:ext>
            </a:extLst>
          </p:cNvPr>
          <p:cNvSpPr txBox="1"/>
          <p:nvPr/>
        </p:nvSpPr>
        <p:spPr>
          <a:xfrm>
            <a:off x="9475681" y="1111825"/>
            <a:ext cx="1490967" cy="646331"/>
          </a:xfrm>
          <a:prstGeom prst="rect">
            <a:avLst/>
          </a:prstGeom>
          <a:noFill/>
        </p:spPr>
        <p:txBody>
          <a:bodyPr wrap="square" rtlCol="0">
            <a:spAutoFit/>
          </a:bodyPr>
          <a:lstStyle/>
          <a:p>
            <a:r>
              <a:rPr lang="en-US" dirty="0"/>
              <a:t>Output Section</a:t>
            </a:r>
          </a:p>
        </p:txBody>
      </p:sp>
      <p:sp>
        <p:nvSpPr>
          <p:cNvPr id="4" name="Rectangle 3">
            <a:extLst>
              <a:ext uri="{FF2B5EF4-FFF2-40B4-BE49-F238E27FC236}">
                <a16:creationId xmlns:a16="http://schemas.microsoft.com/office/drawing/2014/main" id="{A87A2C93-21A5-55EA-F9B8-08C4F935C152}"/>
              </a:ext>
            </a:extLst>
          </p:cNvPr>
          <p:cNvSpPr/>
          <p:nvPr/>
        </p:nvSpPr>
        <p:spPr>
          <a:xfrm>
            <a:off x="6643674" y="3959536"/>
            <a:ext cx="4668918" cy="24018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Mounting Rail</a:t>
            </a:r>
          </a:p>
        </p:txBody>
      </p:sp>
      <p:sp>
        <p:nvSpPr>
          <p:cNvPr id="16" name="Rectangle 15">
            <a:extLst>
              <a:ext uri="{FF2B5EF4-FFF2-40B4-BE49-F238E27FC236}">
                <a16:creationId xmlns:a16="http://schemas.microsoft.com/office/drawing/2014/main" id="{367B7136-8892-0EEC-D1F6-3F45FC88A898}"/>
              </a:ext>
            </a:extLst>
          </p:cNvPr>
          <p:cNvSpPr/>
          <p:nvPr/>
        </p:nvSpPr>
        <p:spPr>
          <a:xfrm>
            <a:off x="6777447"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FCBC3F-A97C-8F3F-3806-6A2C21FEB156}"/>
              </a:ext>
            </a:extLst>
          </p:cNvPr>
          <p:cNvSpPr/>
          <p:nvPr/>
        </p:nvSpPr>
        <p:spPr>
          <a:xfrm>
            <a:off x="9686939" y="3613421"/>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9AB53C-38D5-858C-7C1F-005E01695F2B}"/>
              </a:ext>
            </a:extLst>
          </p:cNvPr>
          <p:cNvSpPr/>
          <p:nvPr/>
        </p:nvSpPr>
        <p:spPr>
          <a:xfrm>
            <a:off x="7254139"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07A347-5494-B87B-2F70-0202CB9C3259}"/>
              </a:ext>
            </a:extLst>
          </p:cNvPr>
          <p:cNvSpPr/>
          <p:nvPr/>
        </p:nvSpPr>
        <p:spPr>
          <a:xfrm>
            <a:off x="7824701" y="3590898"/>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942507D-654C-7958-E31C-2CACF9F38290}"/>
              </a:ext>
            </a:extLst>
          </p:cNvPr>
          <p:cNvSpPr/>
          <p:nvPr/>
        </p:nvSpPr>
        <p:spPr>
          <a:xfrm>
            <a:off x="10265989" y="3653210"/>
            <a:ext cx="360355" cy="932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BF1414E-B914-E683-6B31-1E81DD1AA79F}"/>
              </a:ext>
            </a:extLst>
          </p:cNvPr>
          <p:cNvSpPr txBox="1"/>
          <p:nvPr/>
        </p:nvSpPr>
        <p:spPr>
          <a:xfrm>
            <a:off x="7952635" y="4554125"/>
            <a:ext cx="2535083" cy="369332"/>
          </a:xfrm>
          <a:prstGeom prst="rect">
            <a:avLst/>
          </a:prstGeom>
          <a:noFill/>
        </p:spPr>
        <p:txBody>
          <a:bodyPr wrap="square" rtlCol="0">
            <a:spAutoFit/>
          </a:bodyPr>
          <a:lstStyle/>
          <a:p>
            <a:r>
              <a:rPr lang="en-US" dirty="0"/>
              <a:t>Sub Rail</a:t>
            </a:r>
          </a:p>
        </p:txBody>
      </p:sp>
      <p:cxnSp>
        <p:nvCxnSpPr>
          <p:cNvPr id="24" name="Straight Arrow Connector 23">
            <a:extLst>
              <a:ext uri="{FF2B5EF4-FFF2-40B4-BE49-F238E27FC236}">
                <a16:creationId xmlns:a16="http://schemas.microsoft.com/office/drawing/2014/main" id="{FB844334-9E8C-1E85-B0CA-998BDFF97AE9}"/>
              </a:ext>
            </a:extLst>
          </p:cNvPr>
          <p:cNvCxnSpPr>
            <a:stCxn id="10" idx="2"/>
            <a:endCxn id="16" idx="0"/>
          </p:cNvCxnSpPr>
          <p:nvPr/>
        </p:nvCxnSpPr>
        <p:spPr>
          <a:xfrm flipH="1">
            <a:off x="6957625" y="2965660"/>
            <a:ext cx="431868" cy="625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67631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C29-25DE-CF2B-1CCD-2E6199A22CA6}"/>
              </a:ext>
            </a:extLst>
          </p:cNvPr>
          <p:cNvSpPr>
            <a:spLocks noGrp="1"/>
          </p:cNvSpPr>
          <p:nvPr>
            <p:ph type="title"/>
          </p:nvPr>
        </p:nvSpPr>
        <p:spPr/>
        <p:txBody>
          <a:bodyPr/>
          <a:lstStyle/>
          <a:p>
            <a:r>
              <a:rPr lang="en-US" dirty="0"/>
              <a:t>Appendix </a:t>
            </a:r>
            <a:r>
              <a:rPr lang="en-US" dirty="0" err="1"/>
              <a:t>xxxx</a:t>
            </a:r>
            <a:r>
              <a:rPr lang="en-US" dirty="0"/>
              <a:t>  PCL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79E25CB-20D3-B56C-5BDE-C5589FE9E0DC}"/>
              </a:ext>
            </a:extLst>
          </p:cNvPr>
          <p:cNvSpPr>
            <a:spLocks noGrp="1"/>
          </p:cNvSpPr>
          <p:nvPr>
            <p:ph idx="1"/>
          </p:nvPr>
        </p:nvSpPr>
        <p:spPr/>
        <p:txBody>
          <a:bodyPr/>
          <a:lstStyle/>
          <a:p>
            <a:r>
              <a:rPr lang="en-US" dirty="0"/>
              <a:t>Based upon the Boolean Result from the Logic Section</a:t>
            </a:r>
          </a:p>
          <a:p>
            <a:pPr lvl="1"/>
            <a:r>
              <a:rPr lang="en-US" dirty="0"/>
              <a:t>If the result is True</a:t>
            </a:r>
          </a:p>
          <a:p>
            <a:pPr lvl="2"/>
            <a:r>
              <a:rPr lang="en-US" dirty="0"/>
              <a:t>For Output Relays --  the Relay is turned on</a:t>
            </a:r>
          </a:p>
          <a:p>
            <a:pPr lvl="2"/>
            <a:r>
              <a:rPr lang="en-US" dirty="0"/>
              <a:t>For Components like Timers</a:t>
            </a:r>
          </a:p>
          <a:p>
            <a:pPr lvl="3"/>
            <a:r>
              <a:rPr lang="en-US" dirty="0"/>
              <a:t>The function is done</a:t>
            </a:r>
          </a:p>
          <a:p>
            <a:pPr lvl="1"/>
            <a:endParaRPr lang="en-US" dirty="0"/>
          </a:p>
          <a:p>
            <a:pPr lvl="1"/>
            <a:r>
              <a:rPr lang="en-US" dirty="0"/>
              <a:t>If the result is False</a:t>
            </a:r>
          </a:p>
          <a:p>
            <a:pPr lvl="2"/>
            <a:r>
              <a:rPr lang="en-US" dirty="0"/>
              <a:t>For Output Relays --  the Relay is turned off</a:t>
            </a:r>
          </a:p>
          <a:p>
            <a:pPr lvl="2"/>
            <a:r>
              <a:rPr lang="en-US" dirty="0"/>
              <a:t>For Components like Timers</a:t>
            </a:r>
          </a:p>
          <a:p>
            <a:pPr lvl="3"/>
            <a:r>
              <a:rPr lang="en-US" dirty="0"/>
              <a:t>The function is not done</a:t>
            </a:r>
          </a:p>
          <a:p>
            <a:pPr lvl="1"/>
            <a:endParaRPr lang="en-US" dirty="0"/>
          </a:p>
        </p:txBody>
      </p:sp>
    </p:spTree>
    <p:extLst>
      <p:ext uri="{BB962C8B-B14F-4D97-AF65-F5344CB8AC3E}">
        <p14:creationId xmlns:p14="http://schemas.microsoft.com/office/powerpoint/2010/main" val="407703515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CCDD0B-D26C-7E4E-2C3C-9AB9848AE64E}"/>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6" name="Content Placeholder 5">
            <a:extLst>
              <a:ext uri="{FF2B5EF4-FFF2-40B4-BE49-F238E27FC236}">
                <a16:creationId xmlns:a16="http://schemas.microsoft.com/office/drawing/2014/main" id="{476F5944-117C-BF6D-8065-AFE3F3C2918A}"/>
              </a:ext>
            </a:extLst>
          </p:cNvPr>
          <p:cNvSpPr>
            <a:spLocks noGrp="1" noRot="1" noMove="1" noResize="1" noEditPoints="1" noAdjustHandles="1" noChangeArrowheads="1" noChangeShapeType="1"/>
          </p:cNvSpPr>
          <p:nvPr>
            <p:ph idx="1"/>
          </p:nvPr>
        </p:nvSpPr>
        <p:spPr/>
        <p:txBody>
          <a:bodyPr>
            <a:normAutofit fontScale="92500" lnSpcReduction="10000"/>
          </a:bodyPr>
          <a:lstStyle/>
          <a:p>
            <a:r>
              <a:rPr lang="en-US" dirty="0"/>
              <a:t>In the mid 60’s GM developed the concept of a PLC Controller.</a:t>
            </a:r>
          </a:p>
          <a:p>
            <a:pPr lvl="1"/>
            <a:r>
              <a:rPr lang="en-US" dirty="0"/>
              <a:t>Later these controllers would be reduced to the form of</a:t>
            </a:r>
          </a:p>
          <a:p>
            <a:pPr lvl="2"/>
            <a:r>
              <a:rPr lang="en-US" dirty="0"/>
              <a:t>Microcontroller based</a:t>
            </a:r>
          </a:p>
          <a:p>
            <a:pPr lvl="2"/>
            <a:r>
              <a:rPr lang="en-US" dirty="0"/>
              <a:t>Harden I/O to survive the industrial environment</a:t>
            </a:r>
          </a:p>
          <a:p>
            <a:pPr lvl="1"/>
            <a:r>
              <a:rPr lang="en-US" dirty="0"/>
              <a:t>Programming the PLC controllers resembled the layout of the Analog with pseudo–Analog Components</a:t>
            </a:r>
          </a:p>
          <a:p>
            <a:pPr lvl="1"/>
            <a:r>
              <a:rPr lang="en-US" dirty="0"/>
              <a:t>By the 2010’s the Programming of the controller was done by</a:t>
            </a:r>
          </a:p>
          <a:p>
            <a:pPr lvl="2"/>
            <a:r>
              <a:rPr lang="en-US" dirty="0"/>
              <a:t>A PC-based GUI program</a:t>
            </a:r>
          </a:p>
          <a:p>
            <a:pPr lvl="2"/>
            <a:r>
              <a:rPr lang="en-US" dirty="0"/>
              <a:t>GUI aids to add/delete rails </a:t>
            </a:r>
          </a:p>
          <a:p>
            <a:pPr lvl="2"/>
            <a:r>
              <a:rPr lang="en-US" dirty="0"/>
              <a:t>Place components on the rail</a:t>
            </a:r>
          </a:p>
          <a:p>
            <a:pPr lvl="2"/>
            <a:r>
              <a:rPr lang="en-US" dirty="0"/>
              <a:t>Configure placed components</a:t>
            </a:r>
          </a:p>
          <a:p>
            <a:pPr lvl="1"/>
            <a:r>
              <a:rPr lang="en-US" dirty="0"/>
              <a:t>The component list for the PLCs used on my farm are described in</a:t>
            </a:r>
          </a:p>
          <a:p>
            <a:pPr lvl="2"/>
            <a:r>
              <a:rPr lang="en-US" dirty="0"/>
              <a:t>https://library.automationdirect.com/wp-content/uploads/2015/07/CLICK-PLC-Instruction-Set-PDF.pdf</a:t>
            </a:r>
          </a:p>
          <a:p>
            <a:pPr lvl="1"/>
            <a:endParaRPr lang="en-US" dirty="0"/>
          </a:p>
          <a:p>
            <a:pPr lvl="1"/>
            <a:endParaRPr lang="en-US" dirty="0"/>
          </a:p>
        </p:txBody>
      </p:sp>
    </p:spTree>
    <p:extLst>
      <p:ext uri="{BB962C8B-B14F-4D97-AF65-F5344CB8AC3E}">
        <p14:creationId xmlns:p14="http://schemas.microsoft.com/office/powerpoint/2010/main" val="357992459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9EF7-7688-BAA5-DCD8-C9D72786D601}"/>
              </a:ext>
            </a:extLst>
          </p:cNvPr>
          <p:cNvSpPr>
            <a:spLocks noGrp="1"/>
          </p:cNvSpPr>
          <p:nvPr>
            <p:ph type="title"/>
          </p:nvPr>
        </p:nvSpPr>
        <p:spPr/>
        <p:txBody>
          <a:bodyPr/>
          <a:lstStyle/>
          <a:p>
            <a:r>
              <a:rPr lang="en-US" dirty="0"/>
              <a:t>Appendix </a:t>
            </a:r>
            <a:r>
              <a:rPr lang="en-US" dirty="0" err="1"/>
              <a:t>xxxx</a:t>
            </a:r>
            <a:r>
              <a:rPr lang="en-US" dirty="0"/>
              <a:t>  PLC Background Information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C52D979-EDD1-30F7-E686-079439DC6F85}"/>
              </a:ext>
            </a:extLst>
          </p:cNvPr>
          <p:cNvSpPr>
            <a:spLocks noGrp="1"/>
          </p:cNvSpPr>
          <p:nvPr>
            <p:ph idx="1"/>
          </p:nvPr>
        </p:nvSpPr>
        <p:spPr/>
        <p:txBody>
          <a:bodyPr/>
          <a:lstStyle/>
          <a:p>
            <a:r>
              <a:rPr lang="en-US" dirty="0"/>
              <a:t>The PLC implements relays as bit arrays</a:t>
            </a:r>
          </a:p>
          <a:p>
            <a:r>
              <a:rPr lang="en-US" dirty="0"/>
              <a:t>There are 4 type of PLC memory</a:t>
            </a:r>
          </a:p>
          <a:p>
            <a:pPr lvl="1"/>
            <a:r>
              <a:rPr lang="en-US" dirty="0"/>
              <a:t>Discrete external inputs to the PLC represented as read only bits</a:t>
            </a:r>
          </a:p>
          <a:p>
            <a:pPr lvl="1"/>
            <a:r>
              <a:rPr lang="en-US" dirty="0"/>
              <a:t>Discrete external outputs from the PLC represented as read/write bits</a:t>
            </a:r>
          </a:p>
          <a:p>
            <a:pPr lvl="1"/>
            <a:r>
              <a:rPr lang="en-US" dirty="0"/>
              <a:t>Internal bits for controlling logic of ladder logic programs.  These are read/write bits.</a:t>
            </a:r>
          </a:p>
          <a:p>
            <a:pPr lvl="1"/>
            <a:r>
              <a:rPr lang="en-US" dirty="0"/>
              <a:t>Internal 16 registers for timer counts and other functions.  These 16-bit words are read/write 16-bit words</a:t>
            </a:r>
          </a:p>
          <a:p>
            <a:pPr lvl="1"/>
            <a:endParaRPr lang="en-US" dirty="0"/>
          </a:p>
        </p:txBody>
      </p:sp>
    </p:spTree>
    <p:extLst>
      <p:ext uri="{BB962C8B-B14F-4D97-AF65-F5344CB8AC3E}">
        <p14:creationId xmlns:p14="http://schemas.microsoft.com/office/powerpoint/2010/main" val="31820212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8832-F755-F32E-BDDF-A3DC7E50B762}"/>
              </a:ext>
            </a:extLst>
          </p:cNvPr>
          <p:cNvSpPr>
            <a:spLocks noGrp="1"/>
          </p:cNvSpPr>
          <p:nvPr>
            <p:ph type="title"/>
          </p:nvPr>
        </p:nvSpPr>
        <p:spPr/>
        <p:txBody>
          <a:bodyPr/>
          <a:lstStyle/>
          <a:p>
            <a:r>
              <a:rPr lang="en-US" dirty="0"/>
              <a:t>Appendix </a:t>
            </a:r>
            <a:r>
              <a:rPr lang="en-US" dirty="0" err="1"/>
              <a:t>xxxx</a:t>
            </a:r>
            <a:r>
              <a:rPr lang="en-US" dirty="0"/>
              <a:t> Background Information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8416E25-3414-0DFA-47D9-46988CBE9CEB}"/>
              </a:ext>
            </a:extLst>
          </p:cNvPr>
          <p:cNvSpPr>
            <a:spLocks noGrp="1"/>
          </p:cNvSpPr>
          <p:nvPr>
            <p:ph sz="half" idx="1"/>
          </p:nvPr>
        </p:nvSpPr>
        <p:spPr/>
        <p:txBody>
          <a:bodyPr>
            <a:normAutofit fontScale="92500" lnSpcReduction="10000"/>
          </a:bodyPr>
          <a:lstStyle/>
          <a:p>
            <a:r>
              <a:rPr lang="en-US" dirty="0"/>
              <a:t>The PLC operation is shown in the figure to the right.  The PLC operation is a loop which does the following things.</a:t>
            </a:r>
          </a:p>
          <a:p>
            <a:pPr lvl="1"/>
            <a:r>
              <a:rPr lang="en-US" dirty="0"/>
              <a:t>Read all inputs</a:t>
            </a:r>
          </a:p>
          <a:p>
            <a:pPr lvl="1"/>
            <a:r>
              <a:rPr lang="en-US" dirty="0"/>
              <a:t>Process all ladder logic operations</a:t>
            </a:r>
          </a:p>
          <a:p>
            <a:pPr lvl="2"/>
            <a:r>
              <a:rPr lang="en-US" dirty="0"/>
              <a:t>The length of this operation is a function of the number of ladder logic operations.</a:t>
            </a:r>
          </a:p>
          <a:p>
            <a:pPr lvl="2"/>
            <a:r>
              <a:rPr lang="en-US" dirty="0"/>
              <a:t>Some PLC vendors allow ladder logic “rails” to be attached to interrupt routines to insure real time operations</a:t>
            </a:r>
          </a:p>
          <a:p>
            <a:pPr lvl="1"/>
            <a:r>
              <a:rPr lang="en-US" dirty="0"/>
              <a:t>The last operation is to write out all outputs from the output bits</a:t>
            </a:r>
          </a:p>
        </p:txBody>
      </p:sp>
      <p:sp>
        <p:nvSpPr>
          <p:cNvPr id="5" name="TextBox 4">
            <a:extLst>
              <a:ext uri="{FF2B5EF4-FFF2-40B4-BE49-F238E27FC236}">
                <a16:creationId xmlns:a16="http://schemas.microsoft.com/office/drawing/2014/main" id="{5C32F617-C034-BD07-DBB1-9D5EB778EE4B}"/>
              </a:ext>
            </a:extLst>
          </p:cNvPr>
          <p:cNvSpPr txBox="1"/>
          <p:nvPr/>
        </p:nvSpPr>
        <p:spPr>
          <a:xfrm>
            <a:off x="7273824" y="2019128"/>
            <a:ext cx="2540460" cy="369332"/>
          </a:xfrm>
          <a:prstGeom prst="rect">
            <a:avLst/>
          </a:prstGeom>
          <a:noFill/>
          <a:ln>
            <a:solidFill>
              <a:schemeClr val="tx1"/>
            </a:solidFill>
          </a:ln>
        </p:spPr>
        <p:txBody>
          <a:bodyPr wrap="square" rtlCol="0">
            <a:spAutoFit/>
          </a:bodyPr>
          <a:lstStyle/>
          <a:p>
            <a:r>
              <a:rPr lang="en-US" dirty="0"/>
              <a:t>Read Inputs</a:t>
            </a:r>
          </a:p>
        </p:txBody>
      </p:sp>
      <p:sp>
        <p:nvSpPr>
          <p:cNvPr id="6" name="TextBox 5">
            <a:extLst>
              <a:ext uri="{FF2B5EF4-FFF2-40B4-BE49-F238E27FC236}">
                <a16:creationId xmlns:a16="http://schemas.microsoft.com/office/drawing/2014/main" id="{3E279320-6D2A-D152-F38F-1763CB22A648}"/>
              </a:ext>
            </a:extLst>
          </p:cNvPr>
          <p:cNvSpPr txBox="1"/>
          <p:nvPr/>
        </p:nvSpPr>
        <p:spPr>
          <a:xfrm>
            <a:off x="7224174" y="3016279"/>
            <a:ext cx="2676999" cy="369332"/>
          </a:xfrm>
          <a:prstGeom prst="rect">
            <a:avLst/>
          </a:prstGeom>
          <a:noFill/>
          <a:ln>
            <a:solidFill>
              <a:schemeClr val="tx1"/>
            </a:solidFill>
          </a:ln>
        </p:spPr>
        <p:txBody>
          <a:bodyPr wrap="square" rtlCol="0">
            <a:spAutoFit/>
          </a:bodyPr>
          <a:lstStyle/>
          <a:p>
            <a:r>
              <a:rPr lang="en-US" dirty="0"/>
              <a:t>Process outputs</a:t>
            </a:r>
          </a:p>
        </p:txBody>
      </p:sp>
      <p:sp>
        <p:nvSpPr>
          <p:cNvPr id="7" name="TextBox 6">
            <a:extLst>
              <a:ext uri="{FF2B5EF4-FFF2-40B4-BE49-F238E27FC236}">
                <a16:creationId xmlns:a16="http://schemas.microsoft.com/office/drawing/2014/main" id="{E96BE41B-43D2-C41C-568A-728EB5722FFA}"/>
              </a:ext>
            </a:extLst>
          </p:cNvPr>
          <p:cNvSpPr txBox="1"/>
          <p:nvPr/>
        </p:nvSpPr>
        <p:spPr>
          <a:xfrm>
            <a:off x="7617241" y="3959641"/>
            <a:ext cx="1592960" cy="369332"/>
          </a:xfrm>
          <a:prstGeom prst="rect">
            <a:avLst/>
          </a:prstGeom>
          <a:noFill/>
          <a:ln>
            <a:solidFill>
              <a:schemeClr val="tx1"/>
            </a:solidFill>
          </a:ln>
        </p:spPr>
        <p:txBody>
          <a:bodyPr wrap="square" rtlCol="0">
            <a:spAutoFit/>
          </a:bodyPr>
          <a:lstStyle/>
          <a:p>
            <a:r>
              <a:rPr lang="en-US" dirty="0"/>
              <a:t>Write Outputs</a:t>
            </a:r>
          </a:p>
        </p:txBody>
      </p:sp>
      <p:cxnSp>
        <p:nvCxnSpPr>
          <p:cNvPr id="11" name="Straight Arrow Connector 10">
            <a:extLst>
              <a:ext uri="{FF2B5EF4-FFF2-40B4-BE49-F238E27FC236}">
                <a16:creationId xmlns:a16="http://schemas.microsoft.com/office/drawing/2014/main" id="{6CEA25C3-24C9-7241-B23E-37FD9A32031D}"/>
              </a:ext>
            </a:extLst>
          </p:cNvPr>
          <p:cNvCxnSpPr/>
          <p:nvPr/>
        </p:nvCxnSpPr>
        <p:spPr>
          <a:xfrm>
            <a:off x="8374414" y="2388460"/>
            <a:ext cx="0" cy="627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78A2850-E160-6EAB-46D7-8A3EABCC90AD}"/>
              </a:ext>
            </a:extLst>
          </p:cNvPr>
          <p:cNvCxnSpPr>
            <a:endCxn id="7" idx="0"/>
          </p:cNvCxnSpPr>
          <p:nvPr/>
        </p:nvCxnSpPr>
        <p:spPr>
          <a:xfrm>
            <a:off x="8413721" y="3385611"/>
            <a:ext cx="0" cy="574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05A7535-F7F9-F301-0D76-111062B084C6}"/>
              </a:ext>
            </a:extLst>
          </p:cNvPr>
          <p:cNvCxnSpPr>
            <a:stCxn id="7" idx="2"/>
          </p:cNvCxnSpPr>
          <p:nvPr/>
        </p:nvCxnSpPr>
        <p:spPr>
          <a:xfrm rot="5400000">
            <a:off x="7558826" y="3832956"/>
            <a:ext cx="358879" cy="13509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F9D83C-A3E8-6B24-4F9D-B57810935CAF}"/>
              </a:ext>
            </a:extLst>
          </p:cNvPr>
          <p:cNvCxnSpPr/>
          <p:nvPr/>
        </p:nvCxnSpPr>
        <p:spPr>
          <a:xfrm flipV="1">
            <a:off x="7062809" y="1601234"/>
            <a:ext cx="0" cy="30866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C853CF-B1BC-F620-E6EF-6A785EFF3040}"/>
              </a:ext>
            </a:extLst>
          </p:cNvPr>
          <p:cNvCxnSpPr>
            <a:cxnSpLocks/>
          </p:cNvCxnSpPr>
          <p:nvPr/>
        </p:nvCxnSpPr>
        <p:spPr>
          <a:xfrm>
            <a:off x="7062809" y="1597097"/>
            <a:ext cx="1274367" cy="127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7DBC64-8A5B-4FBE-1737-EF158EA561D9}"/>
              </a:ext>
            </a:extLst>
          </p:cNvPr>
          <p:cNvCxnSpPr/>
          <p:nvPr/>
        </p:nvCxnSpPr>
        <p:spPr>
          <a:xfrm>
            <a:off x="8374414" y="1601234"/>
            <a:ext cx="0" cy="370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10024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9401-437D-FFDE-306E-093E2EBE22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777C4-6DAE-F789-6F84-B6FFFA921B0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4BB03ED-C309-EBFD-56A9-09AB0478B04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09834061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DD16-FA91-1A82-A82F-1502F6377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A8005-56B2-00A8-28BE-FED4713A8F0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84D09D0-7395-F425-7D29-14699FECC07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02229279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7003-33B8-F802-79AB-97B9B1D53E7E}"/>
              </a:ext>
            </a:extLst>
          </p:cNvPr>
          <p:cNvSpPr>
            <a:spLocks noGrp="1" noRot="1" noMove="1" noResize="1" noEditPoints="1" noAdjustHandles="1" noChangeArrowheads="1" noChangeShapeType="1"/>
          </p:cNvSpPr>
          <p:nvPr>
            <p:ph type="title"/>
          </p:nvPr>
        </p:nvSpPr>
        <p:spPr/>
        <p:txBody>
          <a:bodyPr/>
          <a:lstStyle/>
          <a:p>
            <a:r>
              <a:rPr lang="en-US" dirty="0"/>
              <a:t>NASA VML -- Virtual Machine Language</a:t>
            </a:r>
            <a:br>
              <a:rPr lang="en-US" dirty="0"/>
            </a:br>
            <a:r>
              <a:rPr lang="en-US" dirty="0">
                <a:hlinkClick r:id="rId2" action="ppaction://hlinksldjump"/>
              </a:rPr>
              <a:t>&lt;back&gt;  </a:t>
            </a:r>
            <a:r>
              <a:rPr lang="en-US" dirty="0">
                <a:hlinkClick r:id="rId3" action="ppaction://hlinksldjump"/>
              </a:rPr>
              <a:t>&lt;forward&gt;</a:t>
            </a:r>
            <a:endParaRPr lang="en-US" dirty="0"/>
          </a:p>
        </p:txBody>
      </p:sp>
      <p:sp>
        <p:nvSpPr>
          <p:cNvPr id="3" name="Content Placeholder 2">
            <a:extLst>
              <a:ext uri="{FF2B5EF4-FFF2-40B4-BE49-F238E27FC236}">
                <a16:creationId xmlns:a16="http://schemas.microsoft.com/office/drawing/2014/main" id="{071C305A-10FD-AD8C-B143-9DAF80070185}"/>
              </a:ext>
            </a:extLst>
          </p:cNvPr>
          <p:cNvSpPr>
            <a:spLocks noGrp="1"/>
          </p:cNvSpPr>
          <p:nvPr>
            <p:ph idx="1"/>
          </p:nvPr>
        </p:nvSpPr>
        <p:spPr/>
        <p:txBody>
          <a:bodyPr>
            <a:normAutofit fontScale="70000" lnSpcReduction="20000"/>
          </a:bodyPr>
          <a:lstStyle/>
          <a:p>
            <a:r>
              <a:rPr lang="en-US" dirty="0"/>
              <a:t>This software project since 1997 has been used on </a:t>
            </a:r>
          </a:p>
          <a:p>
            <a:pPr lvl="1"/>
            <a:r>
              <a:rPr lang="en-US" dirty="0"/>
              <a:t>The large space telescopes</a:t>
            </a:r>
          </a:p>
          <a:p>
            <a:pPr lvl="1"/>
            <a:r>
              <a:rPr lang="en-US" dirty="0"/>
              <a:t>Juno Probe  </a:t>
            </a:r>
          </a:p>
          <a:p>
            <a:pPr lvl="1"/>
            <a:r>
              <a:rPr lang="en-US" dirty="0"/>
              <a:t>Mars orbiters</a:t>
            </a:r>
          </a:p>
          <a:p>
            <a:pPr lvl="1"/>
            <a:r>
              <a:rPr lang="en-US" dirty="0"/>
              <a:t>Two Mars Stationary Landers</a:t>
            </a:r>
          </a:p>
          <a:p>
            <a:pPr lvl="1"/>
            <a:r>
              <a:rPr lang="en-US" dirty="0"/>
              <a:t>And in the future on the </a:t>
            </a:r>
          </a:p>
          <a:p>
            <a:pPr lvl="2"/>
            <a:r>
              <a:rPr lang="en-US" dirty="0"/>
              <a:t>Small moon landers</a:t>
            </a:r>
          </a:p>
          <a:p>
            <a:pPr lvl="2"/>
            <a:r>
              <a:rPr lang="en-US" dirty="0"/>
              <a:t>Mars Sample and Return Project</a:t>
            </a:r>
          </a:p>
          <a:p>
            <a:pPr lvl="1"/>
            <a:r>
              <a:rPr lang="en-US" dirty="0"/>
              <a:t>The software is not open source and is owned by Blue Sun Enterprises</a:t>
            </a:r>
          </a:p>
          <a:p>
            <a:r>
              <a:rPr lang="en-US" dirty="0"/>
              <a:t>Three papers describe VML environment</a:t>
            </a:r>
          </a:p>
          <a:p>
            <a:pPr lvl="1"/>
            <a:r>
              <a:rPr lang="en-US" dirty="0"/>
              <a:t>For introduction to the VML architecture</a:t>
            </a:r>
          </a:p>
          <a:p>
            <a:pPr lvl="2"/>
            <a:r>
              <a:rPr lang="en-US" dirty="0">
                <a:hlinkClick r:id="rId4">
                  <a:extLst>
                    <a:ext uri="{A12FA001-AC4F-418D-AE19-62706E023703}">
                      <ahyp:hlinkClr xmlns:ahyp="http://schemas.microsoft.com/office/drawing/2018/hyperlinkcolor" val="tx"/>
                    </a:ext>
                  </a:extLst>
                </a:hlinkClick>
              </a:rPr>
              <a:t> https://trs.jpl.nasa.gov/bitstream/handle/2014/45392/08-1066_A1b.pdf?sequence=1</a:t>
            </a:r>
            <a:endParaRPr lang="en-US" dirty="0"/>
          </a:p>
          <a:p>
            <a:pPr lvl="2"/>
            <a:r>
              <a:rPr lang="en-US" u="sng" dirty="0">
                <a:hlinkClick r:id="rId5"/>
              </a:rPr>
              <a:t>https://www.bluesunenterprises.com/wp-content/uploads/2018/11/Fully-Prog-sc.pdf</a:t>
            </a:r>
            <a:endParaRPr lang="en-US" u="sng" dirty="0"/>
          </a:p>
          <a:p>
            <a:pPr lvl="1"/>
            <a:r>
              <a:rPr lang="en-US" dirty="0"/>
              <a:t>For status of current projects</a:t>
            </a:r>
          </a:p>
          <a:p>
            <a:pPr lvl="2"/>
            <a:r>
              <a:rPr lang="en-US" u="sng" dirty="0"/>
              <a:t>https://www.techbriefs.com/component/content/article/tb/spinoff/computer-technology/32690</a:t>
            </a:r>
          </a:p>
          <a:p>
            <a:pPr lvl="1"/>
            <a:endParaRPr lang="en-US" dirty="0"/>
          </a:p>
          <a:p>
            <a:r>
              <a:rPr lang="en-US" dirty="0"/>
              <a:t>The next series of slides will describe the architecture</a:t>
            </a:r>
          </a:p>
        </p:txBody>
      </p:sp>
    </p:spTree>
    <p:extLst>
      <p:ext uri="{BB962C8B-B14F-4D97-AF65-F5344CB8AC3E}">
        <p14:creationId xmlns:p14="http://schemas.microsoft.com/office/powerpoint/2010/main" val="210026979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669D-2FDC-204E-8FE8-D80EA1F34D84}"/>
              </a:ext>
            </a:extLst>
          </p:cNvPr>
          <p:cNvSpPr>
            <a:spLocks noGrp="1"/>
          </p:cNvSpPr>
          <p:nvPr>
            <p:ph type="title"/>
          </p:nvPr>
        </p:nvSpPr>
        <p:spPr/>
        <p:txBody>
          <a:bodyPr/>
          <a:lstStyle/>
          <a:p>
            <a:r>
              <a:rPr lang="en-US" dirty="0"/>
              <a:t>NASA VML -- Virtual Machine Language</a:t>
            </a:r>
            <a:br>
              <a:rPr lang="en-US" dirty="0"/>
            </a:br>
            <a:r>
              <a:rPr lang="en-US" dirty="0">
                <a:hlinkClick r:id="rId2" action="ppaction://hlinksldjump"/>
              </a:rPr>
              <a:t>&lt;back&gt;  </a:t>
            </a:r>
            <a:r>
              <a:rPr lang="en-US" dirty="0">
                <a:hlinkClick r:id="rId3" action="ppaction://hlinksldjump"/>
              </a:rPr>
              <a:t>&lt;forward&gt;</a:t>
            </a:r>
            <a:endParaRPr lang="en-US" dirty="0"/>
          </a:p>
        </p:txBody>
      </p:sp>
      <p:sp>
        <p:nvSpPr>
          <p:cNvPr id="4" name="Content Placeholder 3">
            <a:extLst>
              <a:ext uri="{FF2B5EF4-FFF2-40B4-BE49-F238E27FC236}">
                <a16:creationId xmlns:a16="http://schemas.microsoft.com/office/drawing/2014/main" id="{D26F4F5D-E37B-8FF7-C751-4B77BA6144B8}"/>
              </a:ext>
            </a:extLst>
          </p:cNvPr>
          <p:cNvSpPr>
            <a:spLocks noGrp="1"/>
          </p:cNvSpPr>
          <p:nvPr>
            <p:ph sz="half" idx="1"/>
          </p:nvPr>
        </p:nvSpPr>
        <p:spPr/>
        <p:txBody>
          <a:bodyPr>
            <a:normAutofit fontScale="77500" lnSpcReduction="20000"/>
          </a:bodyPr>
          <a:lstStyle/>
          <a:p>
            <a:r>
              <a:rPr lang="en-US" dirty="0"/>
              <a:t>The VML Architecture consists of</a:t>
            </a:r>
          </a:p>
          <a:p>
            <a:pPr lvl="1"/>
            <a:r>
              <a:rPr lang="en-US" dirty="0"/>
              <a:t>A series of opcodes running as a virtual machine</a:t>
            </a:r>
          </a:p>
          <a:p>
            <a:pPr lvl="1"/>
            <a:r>
              <a:rPr lang="en-US" dirty="0"/>
              <a:t>The software executive runs multiple machines running prior mentioned opcodes.</a:t>
            </a:r>
          </a:p>
          <a:p>
            <a:pPr lvl="1"/>
            <a:r>
              <a:rPr lang="en-US" dirty="0"/>
              <a:t>The VML language compiles into opcodes much like Java</a:t>
            </a:r>
          </a:p>
          <a:p>
            <a:pPr lvl="1"/>
            <a:r>
              <a:rPr lang="en-US" dirty="0"/>
              <a:t>The VML code is scripts which can be dynamically loaded into virtual machines.</a:t>
            </a:r>
          </a:p>
          <a:p>
            <a:pPr lvl="1"/>
            <a:r>
              <a:rPr lang="en-US" dirty="0"/>
              <a:t>The VML language is designed to sequence commands that do the intended purpose</a:t>
            </a:r>
          </a:p>
          <a:p>
            <a:pPr lvl="1"/>
            <a:r>
              <a:rPr lang="en-US" dirty="0"/>
              <a:t>The VML language intent is to separate control from indented action.</a:t>
            </a:r>
          </a:p>
          <a:p>
            <a:r>
              <a:rPr lang="en-US" dirty="0"/>
              <a:t>The virtual machine layout is shown in the figure to right.</a:t>
            </a:r>
          </a:p>
          <a:p>
            <a:pPr lvl="1"/>
            <a:endParaRPr lang="en-US" dirty="0"/>
          </a:p>
        </p:txBody>
      </p:sp>
      <p:sp>
        <p:nvSpPr>
          <p:cNvPr id="6" name="TextBox 5">
            <a:extLst>
              <a:ext uri="{FF2B5EF4-FFF2-40B4-BE49-F238E27FC236}">
                <a16:creationId xmlns:a16="http://schemas.microsoft.com/office/drawing/2014/main" id="{404B52CD-B1BA-5E99-2102-DE4BFF306FD5}"/>
              </a:ext>
            </a:extLst>
          </p:cNvPr>
          <p:cNvSpPr txBox="1"/>
          <p:nvPr/>
        </p:nvSpPr>
        <p:spPr>
          <a:xfrm>
            <a:off x="7373126" y="2226070"/>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7" name="TextBox 6">
            <a:extLst>
              <a:ext uri="{FF2B5EF4-FFF2-40B4-BE49-F238E27FC236}">
                <a16:creationId xmlns:a16="http://schemas.microsoft.com/office/drawing/2014/main" id="{0207022F-C68A-451B-BDAB-4DFB49F81A70}"/>
              </a:ext>
            </a:extLst>
          </p:cNvPr>
          <p:cNvSpPr txBox="1"/>
          <p:nvPr/>
        </p:nvSpPr>
        <p:spPr>
          <a:xfrm>
            <a:off x="8551985" y="4308332"/>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8" name="TextBox 7">
            <a:extLst>
              <a:ext uri="{FF2B5EF4-FFF2-40B4-BE49-F238E27FC236}">
                <a16:creationId xmlns:a16="http://schemas.microsoft.com/office/drawing/2014/main" id="{585F2E38-000F-C20F-460C-CA0AA2520BB8}"/>
              </a:ext>
            </a:extLst>
          </p:cNvPr>
          <p:cNvSpPr txBox="1"/>
          <p:nvPr/>
        </p:nvSpPr>
        <p:spPr>
          <a:xfrm>
            <a:off x="9895657" y="3317266"/>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9" name="TextBox 8">
            <a:extLst>
              <a:ext uri="{FF2B5EF4-FFF2-40B4-BE49-F238E27FC236}">
                <a16:creationId xmlns:a16="http://schemas.microsoft.com/office/drawing/2014/main" id="{12C6D478-1856-E503-4F1E-8988BF0E8F06}"/>
              </a:ext>
            </a:extLst>
          </p:cNvPr>
          <p:cNvSpPr txBox="1"/>
          <p:nvPr/>
        </p:nvSpPr>
        <p:spPr>
          <a:xfrm>
            <a:off x="7022812" y="3564505"/>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10" name="TextBox 9">
            <a:extLst>
              <a:ext uri="{FF2B5EF4-FFF2-40B4-BE49-F238E27FC236}">
                <a16:creationId xmlns:a16="http://schemas.microsoft.com/office/drawing/2014/main" id="{444EAE71-83D8-61AD-AFA5-9BBAEA301F00}"/>
              </a:ext>
            </a:extLst>
          </p:cNvPr>
          <p:cNvSpPr txBox="1"/>
          <p:nvPr/>
        </p:nvSpPr>
        <p:spPr>
          <a:xfrm>
            <a:off x="9283642" y="2180811"/>
            <a:ext cx="1257817" cy="646331"/>
          </a:xfrm>
          <a:prstGeom prst="rect">
            <a:avLst/>
          </a:prstGeom>
          <a:noFill/>
          <a:ln>
            <a:solidFill>
              <a:schemeClr val="tx1"/>
            </a:solidFill>
          </a:ln>
        </p:spPr>
        <p:txBody>
          <a:bodyPr wrap="square" rtlCol="0">
            <a:spAutoFit/>
          </a:bodyPr>
          <a:lstStyle>
            <a:defPPr>
              <a:defRPr lang="en-US"/>
            </a:defPPr>
          </a:lstStyle>
          <a:p>
            <a:r>
              <a:rPr lang="en-US" dirty="0"/>
              <a:t>Virtual</a:t>
            </a:r>
          </a:p>
          <a:p>
            <a:r>
              <a:rPr lang="en-US" dirty="0"/>
              <a:t>Machine</a:t>
            </a:r>
          </a:p>
        </p:txBody>
      </p:sp>
      <p:sp>
        <p:nvSpPr>
          <p:cNvPr id="11" name="Rectangle: Rounded Corners 10">
            <a:extLst>
              <a:ext uri="{FF2B5EF4-FFF2-40B4-BE49-F238E27FC236}">
                <a16:creationId xmlns:a16="http://schemas.microsoft.com/office/drawing/2014/main" id="{C3FFBA3A-39E8-E2ED-0F9C-A237AFA4FD82}"/>
              </a:ext>
            </a:extLst>
          </p:cNvPr>
          <p:cNvSpPr/>
          <p:nvPr/>
        </p:nvSpPr>
        <p:spPr>
          <a:xfrm>
            <a:off x="8630943" y="3136268"/>
            <a:ext cx="930950" cy="646331"/>
          </a:xfrm>
          <a:prstGeom prst="roundRect">
            <a:avLst/>
          </a:prstGeom>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VML</a:t>
            </a:r>
          </a:p>
          <a:p>
            <a:pPr algn="ctr"/>
            <a:r>
              <a:rPr lang="en-US" dirty="0">
                <a:solidFill>
                  <a:schemeClr val="tx1"/>
                </a:solidFill>
              </a:rPr>
              <a:t>Scripts</a:t>
            </a:r>
          </a:p>
        </p:txBody>
      </p:sp>
      <p:cxnSp>
        <p:nvCxnSpPr>
          <p:cNvPr id="13" name="Straight Arrow Connector 12">
            <a:extLst>
              <a:ext uri="{FF2B5EF4-FFF2-40B4-BE49-F238E27FC236}">
                <a16:creationId xmlns:a16="http://schemas.microsoft.com/office/drawing/2014/main" id="{5C43A167-207D-835D-FB15-2CFE3F5D7BAF}"/>
              </a:ext>
            </a:extLst>
          </p:cNvPr>
          <p:cNvCxnSpPr>
            <a:endCxn id="6" idx="2"/>
          </p:cNvCxnSpPr>
          <p:nvPr/>
        </p:nvCxnSpPr>
        <p:spPr>
          <a:xfrm flipH="1" flipV="1">
            <a:off x="8002035" y="2872401"/>
            <a:ext cx="612358" cy="444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B0C9AE-FD44-568F-E471-1146FB2384C7}"/>
              </a:ext>
            </a:extLst>
          </p:cNvPr>
          <p:cNvCxnSpPr>
            <a:cxnSpLocks/>
            <a:stCxn id="11" idx="2"/>
            <a:endCxn id="7" idx="0"/>
          </p:cNvCxnSpPr>
          <p:nvPr/>
        </p:nvCxnSpPr>
        <p:spPr>
          <a:xfrm>
            <a:off x="9096418" y="3782599"/>
            <a:ext cx="84476" cy="52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45E1095-780B-B23D-CF9A-53562D0786F9}"/>
              </a:ext>
            </a:extLst>
          </p:cNvPr>
          <p:cNvCxnSpPr>
            <a:cxnSpLocks/>
          </p:cNvCxnSpPr>
          <p:nvPr/>
        </p:nvCxnSpPr>
        <p:spPr>
          <a:xfrm flipV="1">
            <a:off x="9561893" y="2827142"/>
            <a:ext cx="160676" cy="309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9CFBAA-9111-B356-3201-897C115CC656}"/>
              </a:ext>
            </a:extLst>
          </p:cNvPr>
          <p:cNvCxnSpPr>
            <a:cxnSpLocks/>
            <a:stCxn id="11" idx="3"/>
          </p:cNvCxnSpPr>
          <p:nvPr/>
        </p:nvCxnSpPr>
        <p:spPr>
          <a:xfrm>
            <a:off x="9561893" y="3459434"/>
            <a:ext cx="333764" cy="151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179AEC-36A3-25A0-E74B-0772580AA7E8}"/>
              </a:ext>
            </a:extLst>
          </p:cNvPr>
          <p:cNvCxnSpPr>
            <a:cxnSpLocks/>
          </p:cNvCxnSpPr>
          <p:nvPr/>
        </p:nvCxnSpPr>
        <p:spPr>
          <a:xfrm flipH="1">
            <a:off x="8245806" y="3711068"/>
            <a:ext cx="368587" cy="677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570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491B-81BE-AB32-55CE-B9B5FB6CAE6D}"/>
              </a:ext>
            </a:extLst>
          </p:cNvPr>
          <p:cNvSpPr>
            <a:spLocks noGrp="1"/>
          </p:cNvSpPr>
          <p:nvPr>
            <p:ph type="title"/>
          </p:nvPr>
        </p:nvSpPr>
        <p:spPr/>
        <p:txBody>
          <a:bodyPr/>
          <a:lstStyle/>
          <a:p>
            <a:r>
              <a:rPr lang="en-US" dirty="0"/>
              <a:t>NASA VML -- Virtual Machine Language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87F5B8F-3999-D817-CCAC-A9271E3AB219}"/>
              </a:ext>
            </a:extLst>
          </p:cNvPr>
          <p:cNvSpPr>
            <a:spLocks noGrp="1"/>
          </p:cNvSpPr>
          <p:nvPr>
            <p:ph idx="1"/>
          </p:nvPr>
        </p:nvSpPr>
        <p:spPr/>
        <p:txBody>
          <a:bodyPr/>
          <a:lstStyle/>
          <a:p>
            <a:r>
              <a:rPr lang="en-US" dirty="0"/>
              <a:t>On the Pathfinder Lander the VML architecture was tried without a Virtual Machine but embedded in the code using the RTOS, VxWorks.</a:t>
            </a:r>
          </a:p>
          <a:p>
            <a:pPr lvl="1"/>
            <a:r>
              <a:rPr lang="en-US" dirty="0"/>
              <a:t>The desired effect of separating control logic for action code was not successful.</a:t>
            </a:r>
          </a:p>
          <a:p>
            <a:pPr lvl="1"/>
            <a:r>
              <a:rPr lang="en-US" dirty="0"/>
              <a:t>Only by separating control and placing it in a “scripting language” did the desired effect result.</a:t>
            </a:r>
          </a:p>
          <a:p>
            <a:r>
              <a:rPr lang="en-US" dirty="0"/>
              <a:t>Separating Sequencing Control from the Action code and </a:t>
            </a:r>
          </a:p>
          <a:p>
            <a:r>
              <a:rPr lang="en-US" dirty="0"/>
              <a:t>The sequencing control in scripts allows updates to be transmitted to a spacecraft without the risk of bricking the space craft.</a:t>
            </a:r>
          </a:p>
          <a:p>
            <a:endParaRPr lang="en-US" dirty="0"/>
          </a:p>
        </p:txBody>
      </p:sp>
    </p:spTree>
    <p:extLst>
      <p:ext uri="{BB962C8B-B14F-4D97-AF65-F5344CB8AC3E}">
        <p14:creationId xmlns:p14="http://schemas.microsoft.com/office/powerpoint/2010/main" val="1067570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FE92-3406-1655-67E4-373294E45381}"/>
              </a:ext>
            </a:extLst>
          </p:cNvPr>
          <p:cNvSpPr>
            <a:spLocks noGrp="1"/>
          </p:cNvSpPr>
          <p:nvPr>
            <p:ph type="title"/>
          </p:nvPr>
        </p:nvSpPr>
        <p:spPr/>
        <p:txBody>
          <a:bodyPr>
            <a:normAutofit/>
          </a:bodyPr>
          <a:lstStyle/>
          <a:p>
            <a:r>
              <a:rPr lang="en-US" sz="4400" dirty="0"/>
              <a:t>Interface of the CFL engine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A6DED35-12BF-CF54-23FC-D1D52672F4F3}"/>
              </a:ext>
            </a:extLst>
          </p:cNvPr>
          <p:cNvSpPr>
            <a:spLocks noGrp="1"/>
          </p:cNvSpPr>
          <p:nvPr>
            <p:ph idx="1"/>
          </p:nvPr>
        </p:nvSpPr>
        <p:spPr>
          <a:xfrm>
            <a:off x="838200" y="1825625"/>
            <a:ext cx="5346940" cy="4351338"/>
          </a:xfrm>
        </p:spPr>
        <p:txBody>
          <a:bodyPr>
            <a:normAutofit fontScale="70000" lnSpcReduction="20000"/>
          </a:bodyPr>
          <a:lstStyle/>
          <a:p>
            <a:r>
              <a:rPr lang="en-US" dirty="0"/>
              <a:t>The purpose of this slide is to describe the way that the CFL engine interacts with the target environment.  As the interaction is shown in the figure to the right.</a:t>
            </a:r>
          </a:p>
          <a:p>
            <a:pPr lvl="1"/>
            <a:r>
              <a:rPr lang="en-US" dirty="0"/>
              <a:t>CFL code is data structures</a:t>
            </a:r>
          </a:p>
          <a:p>
            <a:pPr lvl="1"/>
            <a:r>
              <a:rPr lang="en-US" dirty="0"/>
              <a:t>An engine is needed to execute the data structures</a:t>
            </a:r>
          </a:p>
          <a:p>
            <a:pPr lvl="1"/>
            <a:r>
              <a:rPr lang="en-US" dirty="0"/>
              <a:t>The figure to the right shows the startup and completion status.</a:t>
            </a:r>
          </a:p>
          <a:p>
            <a:pPr lvl="1"/>
            <a:r>
              <a:rPr lang="en-US" dirty="0"/>
              <a:t>The engine is started by a startup call by a conventional program.  </a:t>
            </a:r>
          </a:p>
          <a:p>
            <a:pPr lvl="1"/>
            <a:r>
              <a:rPr lang="en-US" dirty="0"/>
              <a:t>Multiple CFL engine instances can be instantiated if a multiple thread environment is used.</a:t>
            </a:r>
          </a:p>
          <a:p>
            <a:pPr lvl="1"/>
            <a:r>
              <a:rPr lang="en-US" dirty="0"/>
              <a:t>When the CFL engine stops, execution returns for the calling program.</a:t>
            </a:r>
          </a:p>
          <a:p>
            <a:pPr lvl="1"/>
            <a:r>
              <a:rPr lang="en-US" dirty="0"/>
              <a:t>Multiple CFL instances can be run to support various operation of the target environment, where each instance can be run individually or in a consecutive order.</a:t>
            </a:r>
          </a:p>
          <a:p>
            <a:pPr lvl="1"/>
            <a:endParaRPr lang="en-US" dirty="0"/>
          </a:p>
        </p:txBody>
      </p:sp>
      <p:sp>
        <p:nvSpPr>
          <p:cNvPr id="4" name="TextBox 3">
            <a:extLst>
              <a:ext uri="{FF2B5EF4-FFF2-40B4-BE49-F238E27FC236}">
                <a16:creationId xmlns:a16="http://schemas.microsoft.com/office/drawing/2014/main" id="{6B31DD8D-BDF2-E78C-CD7D-DDF367B569F0}"/>
              </a:ext>
            </a:extLst>
          </p:cNvPr>
          <p:cNvSpPr txBox="1"/>
          <p:nvPr/>
        </p:nvSpPr>
        <p:spPr>
          <a:xfrm>
            <a:off x="6788987" y="2432649"/>
            <a:ext cx="1509623" cy="646331"/>
          </a:xfrm>
          <a:prstGeom prst="rect">
            <a:avLst/>
          </a:prstGeom>
          <a:noFill/>
          <a:ln>
            <a:solidFill>
              <a:schemeClr val="tx1"/>
            </a:solidFill>
          </a:ln>
        </p:spPr>
        <p:txBody>
          <a:bodyPr wrap="square" rtlCol="0">
            <a:spAutoFit/>
          </a:bodyPr>
          <a:lstStyle/>
          <a:p>
            <a:r>
              <a:rPr lang="en-US" dirty="0"/>
              <a:t>Conventional program</a:t>
            </a:r>
          </a:p>
        </p:txBody>
      </p:sp>
      <p:sp>
        <p:nvSpPr>
          <p:cNvPr id="5" name="TextBox 4">
            <a:extLst>
              <a:ext uri="{FF2B5EF4-FFF2-40B4-BE49-F238E27FC236}">
                <a16:creationId xmlns:a16="http://schemas.microsoft.com/office/drawing/2014/main" id="{A5BAED8A-8A87-67DA-7B0B-987FB9CBF3DF}"/>
              </a:ext>
            </a:extLst>
          </p:cNvPr>
          <p:cNvSpPr txBox="1"/>
          <p:nvPr/>
        </p:nvSpPr>
        <p:spPr>
          <a:xfrm>
            <a:off x="9523562" y="2544792"/>
            <a:ext cx="1190446" cy="369332"/>
          </a:xfrm>
          <a:prstGeom prst="rect">
            <a:avLst/>
          </a:prstGeom>
          <a:noFill/>
          <a:ln>
            <a:solidFill>
              <a:schemeClr val="tx1"/>
            </a:solidFill>
          </a:ln>
        </p:spPr>
        <p:txBody>
          <a:bodyPr wrap="square" rtlCol="0">
            <a:spAutoFit/>
          </a:bodyPr>
          <a:lstStyle/>
          <a:p>
            <a:r>
              <a:rPr lang="en-US" dirty="0"/>
              <a:t>CFL Engine</a:t>
            </a:r>
          </a:p>
        </p:txBody>
      </p:sp>
      <p:sp>
        <p:nvSpPr>
          <p:cNvPr id="6" name="TextBox 5">
            <a:extLst>
              <a:ext uri="{FF2B5EF4-FFF2-40B4-BE49-F238E27FC236}">
                <a16:creationId xmlns:a16="http://schemas.microsoft.com/office/drawing/2014/main" id="{5B258577-F86D-D28E-77CA-2B55BAFD607D}"/>
              </a:ext>
            </a:extLst>
          </p:cNvPr>
          <p:cNvSpPr txBox="1"/>
          <p:nvPr/>
        </p:nvSpPr>
        <p:spPr>
          <a:xfrm>
            <a:off x="8911087" y="3131857"/>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7" name="TextBox 6">
            <a:extLst>
              <a:ext uri="{FF2B5EF4-FFF2-40B4-BE49-F238E27FC236}">
                <a16:creationId xmlns:a16="http://schemas.microsoft.com/office/drawing/2014/main" id="{FFAEA733-58B0-D3C0-FE88-055AE42EFAC7}"/>
              </a:ext>
            </a:extLst>
          </p:cNvPr>
          <p:cNvSpPr txBox="1"/>
          <p:nvPr/>
        </p:nvSpPr>
        <p:spPr>
          <a:xfrm>
            <a:off x="8912525" y="3629783"/>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8" name="TextBox 7">
            <a:extLst>
              <a:ext uri="{FF2B5EF4-FFF2-40B4-BE49-F238E27FC236}">
                <a16:creationId xmlns:a16="http://schemas.microsoft.com/office/drawing/2014/main" id="{D11252DE-4175-6D9A-2577-C084A1724A23}"/>
              </a:ext>
            </a:extLst>
          </p:cNvPr>
          <p:cNvSpPr txBox="1"/>
          <p:nvPr/>
        </p:nvSpPr>
        <p:spPr>
          <a:xfrm>
            <a:off x="8911087" y="4135397"/>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9" name="TextBox 8">
            <a:extLst>
              <a:ext uri="{FF2B5EF4-FFF2-40B4-BE49-F238E27FC236}">
                <a16:creationId xmlns:a16="http://schemas.microsoft.com/office/drawing/2014/main" id="{975DCA72-7A3F-1596-E2F3-5DF2893C61D9}"/>
              </a:ext>
            </a:extLst>
          </p:cNvPr>
          <p:cNvSpPr txBox="1"/>
          <p:nvPr/>
        </p:nvSpPr>
        <p:spPr>
          <a:xfrm>
            <a:off x="8911087" y="4641011"/>
            <a:ext cx="2199736" cy="369332"/>
          </a:xfrm>
          <a:prstGeom prst="rect">
            <a:avLst/>
          </a:prstGeom>
          <a:noFill/>
          <a:ln>
            <a:solidFill>
              <a:schemeClr val="tx1"/>
            </a:solidFill>
          </a:ln>
        </p:spPr>
        <p:txBody>
          <a:bodyPr wrap="square" rtlCol="0">
            <a:spAutoFit/>
          </a:bodyPr>
          <a:lstStyle/>
          <a:p>
            <a:r>
              <a:rPr lang="en-US" dirty="0"/>
              <a:t>CFL Data Structure</a:t>
            </a:r>
          </a:p>
        </p:txBody>
      </p:sp>
      <p:sp>
        <p:nvSpPr>
          <p:cNvPr id="10" name="TextBox 9">
            <a:extLst>
              <a:ext uri="{FF2B5EF4-FFF2-40B4-BE49-F238E27FC236}">
                <a16:creationId xmlns:a16="http://schemas.microsoft.com/office/drawing/2014/main" id="{19D3B882-F647-931D-68EB-BA613B8B6C72}"/>
              </a:ext>
            </a:extLst>
          </p:cNvPr>
          <p:cNvSpPr txBox="1"/>
          <p:nvPr/>
        </p:nvSpPr>
        <p:spPr>
          <a:xfrm>
            <a:off x="6694098" y="3713671"/>
            <a:ext cx="1406106" cy="369332"/>
          </a:xfrm>
          <a:prstGeom prst="rect">
            <a:avLst/>
          </a:prstGeom>
          <a:noFill/>
          <a:ln>
            <a:solidFill>
              <a:schemeClr val="tx1"/>
            </a:solidFill>
          </a:ln>
        </p:spPr>
        <p:txBody>
          <a:bodyPr wrap="square" rtlCol="0">
            <a:spAutoFit/>
          </a:bodyPr>
          <a:lstStyle/>
          <a:p>
            <a:r>
              <a:rPr lang="en-US" dirty="0"/>
              <a:t>CFL Compiler</a:t>
            </a:r>
          </a:p>
        </p:txBody>
      </p:sp>
      <p:sp>
        <p:nvSpPr>
          <p:cNvPr id="11" name="TextBox 10">
            <a:extLst>
              <a:ext uri="{FF2B5EF4-FFF2-40B4-BE49-F238E27FC236}">
                <a16:creationId xmlns:a16="http://schemas.microsoft.com/office/drawing/2014/main" id="{0F0B1A2E-D649-12E6-9F48-3B766DA78312}"/>
              </a:ext>
            </a:extLst>
          </p:cNvPr>
          <p:cNvSpPr txBox="1"/>
          <p:nvPr/>
        </p:nvSpPr>
        <p:spPr>
          <a:xfrm>
            <a:off x="6694098" y="4504729"/>
            <a:ext cx="1345721" cy="369332"/>
          </a:xfrm>
          <a:prstGeom prst="rect">
            <a:avLst/>
          </a:prstGeom>
          <a:noFill/>
          <a:ln>
            <a:solidFill>
              <a:schemeClr val="tx1"/>
            </a:solidFill>
          </a:ln>
        </p:spPr>
        <p:txBody>
          <a:bodyPr wrap="square" rtlCol="0">
            <a:spAutoFit/>
          </a:bodyPr>
          <a:lstStyle/>
          <a:p>
            <a:r>
              <a:rPr lang="en-US" dirty="0"/>
              <a:t>User Scripts</a:t>
            </a:r>
          </a:p>
        </p:txBody>
      </p:sp>
      <p:cxnSp>
        <p:nvCxnSpPr>
          <p:cNvPr id="12" name="Straight Arrow Connector 11">
            <a:extLst>
              <a:ext uri="{FF2B5EF4-FFF2-40B4-BE49-F238E27FC236}">
                <a16:creationId xmlns:a16="http://schemas.microsoft.com/office/drawing/2014/main" id="{521403CB-6E06-C8E1-DA03-858CDED9956A}"/>
              </a:ext>
            </a:extLst>
          </p:cNvPr>
          <p:cNvCxnSpPr>
            <a:stCxn id="11" idx="0"/>
            <a:endCxn id="10" idx="2"/>
          </p:cNvCxnSpPr>
          <p:nvPr/>
        </p:nvCxnSpPr>
        <p:spPr>
          <a:xfrm flipV="1">
            <a:off x="7366959" y="4083003"/>
            <a:ext cx="30192" cy="42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03EE0A-F370-AE00-C302-906404E8FC5E}"/>
              </a:ext>
            </a:extLst>
          </p:cNvPr>
          <p:cNvCxnSpPr>
            <a:stCxn id="10" idx="3"/>
            <a:endCxn id="7" idx="1"/>
          </p:cNvCxnSpPr>
          <p:nvPr/>
        </p:nvCxnSpPr>
        <p:spPr>
          <a:xfrm flipV="1">
            <a:off x="8100204" y="3814449"/>
            <a:ext cx="812321" cy="83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0F0E4C2-65DC-2B76-AAE2-87AD0EFC225C}"/>
              </a:ext>
            </a:extLst>
          </p:cNvPr>
          <p:cNvCxnSpPr/>
          <p:nvPr/>
        </p:nvCxnSpPr>
        <p:spPr>
          <a:xfrm>
            <a:off x="8298610" y="2572774"/>
            <a:ext cx="1216326" cy="3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D6A2E7-DC38-1DAD-EB9C-BB01232FB020}"/>
              </a:ext>
            </a:extLst>
          </p:cNvPr>
          <p:cNvCxnSpPr>
            <a:stCxn id="5" idx="1"/>
            <a:endCxn id="4" idx="3"/>
          </p:cNvCxnSpPr>
          <p:nvPr/>
        </p:nvCxnSpPr>
        <p:spPr>
          <a:xfrm flipH="1">
            <a:off x="8298610" y="2729458"/>
            <a:ext cx="1224952" cy="26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9A7A4B-3EC6-6544-CC42-24D1FD7AACBD}"/>
              </a:ext>
            </a:extLst>
          </p:cNvPr>
          <p:cNvSpPr txBox="1"/>
          <p:nvPr/>
        </p:nvSpPr>
        <p:spPr>
          <a:xfrm>
            <a:off x="8428008" y="1930878"/>
            <a:ext cx="1293961" cy="507831"/>
          </a:xfrm>
          <a:prstGeom prst="rect">
            <a:avLst/>
          </a:prstGeom>
          <a:noFill/>
        </p:spPr>
        <p:txBody>
          <a:bodyPr wrap="square" rtlCol="0">
            <a:spAutoFit/>
          </a:bodyPr>
          <a:lstStyle/>
          <a:p>
            <a:r>
              <a:rPr lang="en-US" sz="900" dirty="0"/>
              <a:t>Event Data const of  </a:t>
            </a:r>
          </a:p>
          <a:p>
            <a:r>
              <a:rPr lang="en-US" sz="900" dirty="0"/>
              <a:t>Unique Event Id</a:t>
            </a:r>
          </a:p>
          <a:p>
            <a:r>
              <a:rPr lang="en-US" sz="900" dirty="0"/>
              <a:t>Data pointer to data</a:t>
            </a:r>
          </a:p>
        </p:txBody>
      </p:sp>
    </p:spTree>
    <p:extLst>
      <p:ext uri="{BB962C8B-B14F-4D97-AF65-F5344CB8AC3E}">
        <p14:creationId xmlns:p14="http://schemas.microsoft.com/office/powerpoint/2010/main" val="346920638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8C9C-9D50-DF85-F572-E1DEE87049EC}"/>
              </a:ext>
            </a:extLst>
          </p:cNvPr>
          <p:cNvSpPr>
            <a:spLocks noGrp="1"/>
          </p:cNvSpPr>
          <p:nvPr>
            <p:ph type="title"/>
          </p:nvPr>
        </p:nvSpPr>
        <p:spPr/>
        <p:txBody>
          <a:bodyPr/>
          <a:lstStyle/>
          <a:p>
            <a:r>
              <a:rPr lang="en-US" dirty="0"/>
              <a:t>CFL Assembler Template Language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A43E025F-A404-9315-5C51-8440C3902FCF}"/>
              </a:ext>
            </a:extLst>
          </p:cNvPr>
          <p:cNvSpPr>
            <a:spLocks noGrp="1"/>
          </p:cNvSpPr>
          <p:nvPr>
            <p:ph idx="1"/>
          </p:nvPr>
        </p:nvSpPr>
        <p:spPr/>
        <p:txBody>
          <a:bodyPr>
            <a:normAutofit lnSpcReduction="10000"/>
          </a:bodyPr>
          <a:lstStyle/>
          <a:p>
            <a:r>
              <a:rPr lang="en-US" dirty="0"/>
              <a:t>The CFL statements are written in a scripting language like Lua or Python.</a:t>
            </a:r>
          </a:p>
          <a:p>
            <a:r>
              <a:rPr lang="en-US" dirty="0"/>
              <a:t>Because of nature of the programming language, macros are not needed much of the time for CFL statements.</a:t>
            </a:r>
          </a:p>
          <a:p>
            <a:r>
              <a:rPr lang="en-US" dirty="0"/>
              <a:t>However, native code is entered as text and stored by the CFL assembler as text.  </a:t>
            </a:r>
          </a:p>
          <a:p>
            <a:r>
              <a:rPr lang="en-US" dirty="0"/>
              <a:t>For native code, in particular a templating language has been introduced to the offline CFL assembler.  Online CFL assemblers do not need the template system.</a:t>
            </a:r>
          </a:p>
          <a:p>
            <a:r>
              <a:rPr lang="en-US" dirty="0"/>
              <a:t>The template system is described in the following pages.</a:t>
            </a:r>
          </a:p>
        </p:txBody>
      </p:sp>
    </p:spTree>
    <p:extLst>
      <p:ext uri="{BB962C8B-B14F-4D97-AF65-F5344CB8AC3E}">
        <p14:creationId xmlns:p14="http://schemas.microsoft.com/office/powerpoint/2010/main" val="313028652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47E2-2759-BDCC-7ED2-33E4B937B535}"/>
              </a:ext>
            </a:extLst>
          </p:cNvPr>
          <p:cNvSpPr>
            <a:spLocks noGrp="1"/>
          </p:cNvSpPr>
          <p:nvPr>
            <p:ph type="title"/>
          </p:nvPr>
        </p:nvSpPr>
        <p:spPr/>
        <p:txBody>
          <a:bodyPr/>
          <a:lstStyle/>
          <a:p>
            <a:r>
              <a:rPr lang="en-US" dirty="0"/>
              <a:t>Steps in Using CFL Templating Language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2F829A0-9292-F21C-31CE-3C8AA8B012F5}"/>
              </a:ext>
            </a:extLst>
          </p:cNvPr>
          <p:cNvSpPr>
            <a:spLocks noGrp="1"/>
          </p:cNvSpPr>
          <p:nvPr>
            <p:ph idx="1"/>
          </p:nvPr>
        </p:nvSpPr>
        <p:spPr/>
        <p:txBody>
          <a:bodyPr>
            <a:normAutofit fontScale="85000" lnSpcReduction="20000"/>
          </a:bodyPr>
          <a:lstStyle/>
          <a:p>
            <a:r>
              <a:rPr lang="en-US" dirty="0"/>
              <a:t>The steps in using the template language are as follows:</a:t>
            </a:r>
          </a:p>
          <a:p>
            <a:pPr lvl="1"/>
            <a:r>
              <a:rPr lang="en-US" dirty="0"/>
              <a:t>Call the initialization function, </a:t>
            </a:r>
            <a:r>
              <a:rPr lang="en-US" dirty="0" err="1"/>
              <a:t>reset_template_tables</a:t>
            </a:r>
            <a:r>
              <a:rPr lang="en-US" dirty="0"/>
              <a:t>.</a:t>
            </a:r>
          </a:p>
          <a:p>
            <a:pPr lvl="1"/>
            <a:r>
              <a:rPr lang="en-US" dirty="0"/>
              <a:t>Define template variables and template functions.</a:t>
            </a:r>
          </a:p>
          <a:p>
            <a:pPr lvl="1"/>
            <a:r>
              <a:rPr lang="en-US" dirty="0"/>
              <a:t>Call the function, </a:t>
            </a:r>
            <a:r>
              <a:rPr lang="en-US" b="0" dirty="0" err="1">
                <a:effectLst/>
                <a:latin typeface="Consolas" panose="020B0609020204030204" pitchFamily="49" charset="0"/>
              </a:rPr>
              <a:t>Expand_text_stream</a:t>
            </a:r>
            <a:r>
              <a:rPr lang="en-US" b="0" dirty="0">
                <a:effectLst/>
                <a:latin typeface="Consolas" panose="020B0609020204030204" pitchFamily="49" charset="0"/>
              </a:rPr>
              <a:t>(str) to expand the string str.</a:t>
            </a:r>
          </a:p>
          <a:p>
            <a:r>
              <a:rPr lang="en-US" dirty="0">
                <a:latin typeface="Consolas" panose="020B0609020204030204" pitchFamily="49" charset="0"/>
              </a:rPr>
              <a:t>The input str consists of free text and template expressions. </a:t>
            </a:r>
          </a:p>
          <a:p>
            <a:r>
              <a:rPr lang="en-US" dirty="0">
                <a:latin typeface="Consolas" panose="020B0609020204030204" pitchFamily="49" charset="0"/>
              </a:rPr>
              <a:t>Template expression have the following properties.</a:t>
            </a:r>
          </a:p>
          <a:p>
            <a:pPr lvl="1"/>
            <a:r>
              <a:rPr lang="en-US" dirty="0">
                <a:latin typeface="Consolas" panose="020B0609020204030204" pitchFamily="49" charset="0"/>
              </a:rPr>
              <a:t>The default delimiters of the template expression is “&lt;&lt;“ “&gt;&gt;”, so that the delimiters do not interfere with most code constructs. </a:t>
            </a:r>
          </a:p>
          <a:p>
            <a:pPr lvl="1"/>
            <a:r>
              <a:rPr lang="en-US" dirty="0">
                <a:latin typeface="Consolas" panose="020B0609020204030204" pitchFamily="49" charset="0"/>
              </a:rPr>
              <a:t>The default delimiters can be changed with the following CFL assembler instruction.</a:t>
            </a:r>
          </a:p>
          <a:p>
            <a:pPr lvl="2"/>
            <a:r>
              <a:rPr lang="en-US" b="0" dirty="0" err="1">
                <a:effectLst/>
                <a:latin typeface="Consolas" panose="020B0609020204030204" pitchFamily="49" charset="0"/>
              </a:rPr>
              <a:t>set_template_marker</a:t>
            </a:r>
            <a:r>
              <a:rPr lang="en-US" b="0" dirty="0">
                <a:effectLst/>
                <a:latin typeface="Consolas" panose="020B0609020204030204" pitchFamily="49" charset="0"/>
              </a:rPr>
              <a:t>(</a:t>
            </a:r>
            <a:r>
              <a:rPr lang="en-US" b="0" dirty="0" err="1">
                <a:effectLst/>
                <a:latin typeface="Consolas" panose="020B0609020204030204" pitchFamily="49" charset="0"/>
              </a:rPr>
              <a:t>start,ending</a:t>
            </a:r>
            <a:r>
              <a:rPr lang="en-US" b="0" dirty="0">
                <a:effectLst/>
                <a:latin typeface="Consolas" panose="020B0609020204030204" pitchFamily="49" charset="0"/>
              </a:rPr>
              <a:t>)</a:t>
            </a:r>
          </a:p>
          <a:p>
            <a:pPr lvl="1"/>
            <a:r>
              <a:rPr lang="en-US" b="0" dirty="0">
                <a:effectLst/>
                <a:latin typeface="Consolas" panose="020B0609020204030204" pitchFamily="49" charset="0"/>
              </a:rPr>
              <a:t>Template </a:t>
            </a:r>
            <a:r>
              <a:rPr lang="en-US" dirty="0">
                <a:latin typeface="Consolas" panose="020B0609020204030204" pitchFamily="49" charset="0"/>
              </a:rPr>
              <a:t>expressions</a:t>
            </a:r>
            <a:r>
              <a:rPr lang="en-US" b="0" dirty="0">
                <a:effectLst/>
                <a:latin typeface="Consolas" panose="020B0609020204030204" pitchFamily="49" charset="0"/>
              </a:rPr>
              <a:t> can be parameters for template expressions.</a:t>
            </a:r>
          </a:p>
          <a:p>
            <a:r>
              <a:rPr lang="en-US" b="0" dirty="0">
                <a:effectLst/>
                <a:latin typeface="Consolas" panose="020B0609020204030204" pitchFamily="49" charset="0"/>
              </a:rPr>
              <a:t>The details of template instructions are described on the next page.</a:t>
            </a:r>
          </a:p>
          <a:p>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26073310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CAAB-FD00-F9DB-9104-B0DB418300E7}"/>
              </a:ext>
            </a:extLst>
          </p:cNvPr>
          <p:cNvSpPr>
            <a:spLocks noGrp="1"/>
          </p:cNvSpPr>
          <p:nvPr>
            <p:ph type="title"/>
          </p:nvPr>
        </p:nvSpPr>
        <p:spPr/>
        <p:txBody>
          <a:bodyPr/>
          <a:lstStyle/>
          <a:p>
            <a:r>
              <a:rPr lang="en-US" dirty="0"/>
              <a:t>Format of Template Expressions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1CE1637-D42B-CB5F-DB92-3536A43BC368}"/>
              </a:ext>
            </a:extLst>
          </p:cNvPr>
          <p:cNvSpPr>
            <a:spLocks noGrp="1"/>
          </p:cNvSpPr>
          <p:nvPr>
            <p:ph idx="1"/>
          </p:nvPr>
        </p:nvSpPr>
        <p:spPr/>
        <p:txBody>
          <a:bodyPr>
            <a:normAutofit fontScale="77500" lnSpcReduction="20000"/>
          </a:bodyPr>
          <a:lstStyle/>
          <a:p>
            <a:r>
              <a:rPr lang="en-US" b="0" dirty="0">
                <a:effectLst/>
                <a:latin typeface="Consolas" panose="020B0609020204030204" pitchFamily="49" charset="0"/>
              </a:rPr>
              <a:t>The format of a template expression is as follows.</a:t>
            </a:r>
          </a:p>
          <a:p>
            <a:pPr lvl="1"/>
            <a:r>
              <a:rPr lang="en-US" dirty="0">
                <a:latin typeface="Consolas" panose="020B0609020204030204" pitchFamily="49" charset="0"/>
              </a:rPr>
              <a:t>Parameters are separated by either spaces or commas.</a:t>
            </a:r>
          </a:p>
          <a:p>
            <a:pPr lvl="1"/>
            <a:r>
              <a:rPr lang="en-US" b="0" dirty="0">
                <a:effectLst/>
                <a:latin typeface="Consolas" panose="020B0609020204030204" pitchFamily="49" charset="0"/>
              </a:rPr>
              <a:t>In both cases the </a:t>
            </a:r>
            <a:r>
              <a:rPr lang="en-US" dirty="0">
                <a:latin typeface="Consolas" panose="020B0609020204030204" pitchFamily="49" charset="0"/>
              </a:rPr>
              <a:t>leading and trailing spaces are eliminated.</a:t>
            </a:r>
          </a:p>
          <a:p>
            <a:pPr lvl="1"/>
            <a:r>
              <a:rPr lang="en-US" dirty="0">
                <a:latin typeface="Consolas" panose="020B0609020204030204" pitchFamily="49" charset="0"/>
              </a:rPr>
              <a:t>The first element of a template expression is as a function.</a:t>
            </a:r>
          </a:p>
          <a:p>
            <a:pPr lvl="2"/>
            <a:r>
              <a:rPr lang="en-US" b="0" dirty="0">
                <a:effectLst/>
                <a:latin typeface="Consolas" panose="020B0609020204030204" pitchFamily="49" charset="0"/>
              </a:rPr>
              <a:t>Functions are added after the initialization call and will be discussed later.</a:t>
            </a:r>
          </a:p>
          <a:p>
            <a:pPr lvl="2"/>
            <a:r>
              <a:rPr lang="en-US" dirty="0">
                <a:latin typeface="Consolas" panose="020B0609020204030204" pitchFamily="49" charset="0"/>
              </a:rPr>
              <a:t>Only the first parameter can be a function.</a:t>
            </a:r>
          </a:p>
          <a:p>
            <a:pPr lvl="2"/>
            <a:r>
              <a:rPr lang="en-US" b="0" dirty="0">
                <a:effectLst/>
                <a:latin typeface="Consolas" panose="020B0609020204030204" pitchFamily="49" charset="0"/>
              </a:rPr>
              <a:t>This makes template expressions like s expressions.</a:t>
            </a:r>
          </a:p>
          <a:p>
            <a:pPr lvl="2"/>
            <a:r>
              <a:rPr lang="en-US" dirty="0">
                <a:latin typeface="Consolas" panose="020B0609020204030204" pitchFamily="49" charset="0"/>
              </a:rPr>
              <a:t>Parameters are either:</a:t>
            </a:r>
          </a:p>
          <a:p>
            <a:pPr lvl="3"/>
            <a:r>
              <a:rPr lang="en-US" b="0" dirty="0">
                <a:effectLst/>
                <a:latin typeface="Consolas" panose="020B0609020204030204" pitchFamily="49" charset="0"/>
              </a:rPr>
              <a:t>A string</a:t>
            </a:r>
          </a:p>
          <a:p>
            <a:pPr lvl="3"/>
            <a:r>
              <a:rPr lang="en-US" dirty="0">
                <a:latin typeface="Consolas" panose="020B0609020204030204" pitchFamily="49" charset="0"/>
              </a:rPr>
              <a:t>Template Variable </a:t>
            </a:r>
          </a:p>
          <a:p>
            <a:pPr lvl="3"/>
            <a:r>
              <a:rPr lang="en-US" b="0" dirty="0">
                <a:effectLst/>
                <a:latin typeface="Consolas" panose="020B0609020204030204" pitchFamily="49" charset="0"/>
              </a:rPr>
              <a:t>Embedded template expressions</a:t>
            </a:r>
          </a:p>
          <a:p>
            <a:pPr lvl="2"/>
            <a:r>
              <a:rPr lang="en-US" dirty="0">
                <a:latin typeface="Consolas" panose="020B0609020204030204" pitchFamily="49" charset="0"/>
              </a:rPr>
              <a:t>All input strings are queried in a symbol table to detect template variables.</a:t>
            </a:r>
          </a:p>
          <a:p>
            <a:pPr lvl="1"/>
            <a:r>
              <a:rPr lang="en-US" b="0" dirty="0">
                <a:effectLst/>
                <a:latin typeface="Consolas" panose="020B0609020204030204" pitchFamily="49" charset="0"/>
              </a:rPr>
              <a:t>An example of two template strings are shown here:</a:t>
            </a:r>
          </a:p>
          <a:p>
            <a:pPr lvl="2"/>
            <a:r>
              <a:rPr lang="en-US" b="0" dirty="0">
                <a:effectLst/>
                <a:latin typeface="Consolas" panose="020B0609020204030204" pitchFamily="49" charset="0"/>
              </a:rPr>
              <a:t>'this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t>
            </a:r>
            <a:r>
              <a:rPr lang="en-US" b="0" dirty="0" err="1">
                <a:effectLst/>
                <a:latin typeface="Consolas" panose="020B0609020204030204" pitchFamily="49" charset="0"/>
              </a:rPr>
              <a:t>a,"b","c</a:t>
            </a:r>
            <a:r>
              <a:rPr lang="en-US" b="0" dirty="0">
                <a:effectLst/>
                <a:latin typeface="Consolas" panose="020B0609020204030204" pitchFamily="49" charset="0"/>
              </a:rPr>
              <a: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pPr lvl="3"/>
            <a:r>
              <a:rPr lang="en-US" b="0" dirty="0">
                <a:effectLst/>
                <a:latin typeface="Consolas" panose="020B0609020204030204" pitchFamily="49" charset="0"/>
              </a:rPr>
              <a:t>This expression uses commas to separate parameters</a:t>
            </a:r>
          </a:p>
          <a:p>
            <a:pPr lvl="2"/>
            <a:r>
              <a:rPr lang="en-US" b="0" dirty="0">
                <a:effectLst/>
                <a:latin typeface="Consolas" panose="020B0609020204030204" pitchFamily="49" charset="0"/>
              </a:rPr>
              <a:t>'this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 "b" "c" &lt;&lt;p b&gt;&gt;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pPr lvl="3"/>
            <a:r>
              <a:rPr lang="en-US" b="0" dirty="0">
                <a:effectLst/>
                <a:latin typeface="Consolas" panose="020B0609020204030204" pitchFamily="49" charset="0"/>
              </a:rPr>
              <a:t>This expression uses spaces to separate the parameters</a:t>
            </a:r>
          </a:p>
          <a:p>
            <a:pPr lvl="3"/>
            <a:r>
              <a:rPr lang="en-US" dirty="0">
                <a:latin typeface="Consolas" panose="020B0609020204030204" pitchFamily="49" charset="0"/>
              </a:rPr>
              <a:t>This expression also has an embedded template expression in the parameter stream</a:t>
            </a:r>
            <a:endParaRPr lang="en-US" b="0" dirty="0">
              <a:effectLst/>
              <a:latin typeface="Consolas" panose="020B0609020204030204" pitchFamily="49" charset="0"/>
            </a:endParaRPr>
          </a:p>
          <a:p>
            <a:pPr marL="457200" lvl="1" indent="0">
              <a:buNone/>
            </a:pPr>
            <a:endParaRPr lang="en-US" b="0" dirty="0">
              <a:effectLst/>
              <a:latin typeface="Consolas" panose="020B0609020204030204" pitchFamily="49" charset="0"/>
            </a:endParaRPr>
          </a:p>
          <a:p>
            <a:pPr lvl="1"/>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6978374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64A0-A008-CF76-2D08-86C0BB5A728E}"/>
              </a:ext>
            </a:extLst>
          </p:cNvPr>
          <p:cNvSpPr>
            <a:spLocks noGrp="1"/>
          </p:cNvSpPr>
          <p:nvPr>
            <p:ph type="title"/>
          </p:nvPr>
        </p:nvSpPr>
        <p:spPr/>
        <p:txBody>
          <a:bodyPr/>
          <a:lstStyle/>
          <a:p>
            <a:r>
              <a:rPr lang="en-US" dirty="0"/>
              <a:t>Property of template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EDD595A-2BEF-9EB6-43D2-39CDF1D1774B}"/>
              </a:ext>
            </a:extLst>
          </p:cNvPr>
          <p:cNvSpPr>
            <a:spLocks noGrp="1"/>
          </p:cNvSpPr>
          <p:nvPr>
            <p:ph idx="1"/>
          </p:nvPr>
        </p:nvSpPr>
        <p:spPr/>
        <p:txBody>
          <a:bodyPr>
            <a:normAutofit/>
          </a:bodyPr>
          <a:lstStyle/>
          <a:p>
            <a:r>
              <a:rPr lang="en-US" dirty="0"/>
              <a:t>A template function is written in the base language of the CFL assembler, which is currently Lua.</a:t>
            </a:r>
          </a:p>
          <a:p>
            <a:r>
              <a:rPr lang="en-US" dirty="0"/>
              <a:t>The prototype is of a template function is of the following form.</a:t>
            </a:r>
          </a:p>
          <a:p>
            <a:pPr lvl="1"/>
            <a:r>
              <a:rPr lang="en-US" dirty="0"/>
              <a:t>function xxx(parameter_1 , …., </a:t>
            </a:r>
            <a:r>
              <a:rPr lang="en-US" dirty="0" err="1"/>
              <a:t>parameter_n</a:t>
            </a:r>
            <a:r>
              <a:rPr lang="en-US" dirty="0"/>
              <a:t>)</a:t>
            </a:r>
          </a:p>
          <a:p>
            <a:pPr lvl="1"/>
            <a:r>
              <a:rPr lang="en-US" dirty="0"/>
              <a:t>Inputs of the template expression are passed to the function.</a:t>
            </a:r>
          </a:p>
          <a:p>
            <a:pPr lvl="1"/>
            <a:r>
              <a:rPr lang="en-US" dirty="0"/>
              <a:t>If the number of parameters passed is less than </a:t>
            </a:r>
            <a:r>
              <a:rPr lang="en-US" dirty="0" err="1"/>
              <a:t>parameter_n</a:t>
            </a:r>
            <a:r>
              <a:rPr lang="en-US" dirty="0"/>
              <a:t> then </a:t>
            </a:r>
            <a:r>
              <a:rPr lang="en-US" dirty="0" err="1"/>
              <a:t>nils</a:t>
            </a:r>
            <a:r>
              <a:rPr lang="en-US" dirty="0"/>
              <a:t> are passed to the remaining parameters to the function.</a:t>
            </a:r>
          </a:p>
          <a:p>
            <a:pPr lvl="1"/>
            <a:r>
              <a:rPr lang="en-US" dirty="0"/>
              <a:t>If the number of parameters is greater that than </a:t>
            </a:r>
            <a:r>
              <a:rPr lang="en-US" dirty="0" err="1"/>
              <a:t>parameter_n</a:t>
            </a:r>
            <a:r>
              <a:rPr lang="en-US" dirty="0"/>
              <a:t>, then the remaining input parameters are ignored.</a:t>
            </a:r>
          </a:p>
        </p:txBody>
      </p:sp>
    </p:spTree>
    <p:extLst>
      <p:ext uri="{BB962C8B-B14F-4D97-AF65-F5344CB8AC3E}">
        <p14:creationId xmlns:p14="http://schemas.microsoft.com/office/powerpoint/2010/main" val="348833838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F6CB-F5D0-C8EF-9670-7E0883C665A3}"/>
              </a:ext>
            </a:extLst>
          </p:cNvPr>
          <p:cNvSpPr>
            <a:spLocks noGrp="1"/>
          </p:cNvSpPr>
          <p:nvPr>
            <p:ph type="title"/>
          </p:nvPr>
        </p:nvSpPr>
        <p:spPr/>
        <p:txBody>
          <a:bodyPr/>
          <a:lstStyle/>
          <a:p>
            <a:r>
              <a:rPr lang="en-US" dirty="0"/>
              <a:t>Actions when template engine is reset</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AA522A2-0AD5-26CA-E2E8-ED1539A7DCD3}"/>
              </a:ext>
            </a:extLst>
          </p:cNvPr>
          <p:cNvSpPr>
            <a:spLocks noGrp="1"/>
          </p:cNvSpPr>
          <p:nvPr>
            <p:ph idx="1"/>
          </p:nvPr>
        </p:nvSpPr>
        <p:spPr/>
        <p:txBody>
          <a:bodyPr>
            <a:normAutofit/>
          </a:bodyPr>
          <a:lstStyle/>
          <a:p>
            <a:r>
              <a:rPr lang="en-US" dirty="0"/>
              <a:t>To use the CFL templating system, the environment needs to be initialized.  This is done first be calling  the function </a:t>
            </a:r>
            <a:r>
              <a:rPr lang="en-US" dirty="0" err="1"/>
              <a:t>reset_template_tables</a:t>
            </a:r>
            <a:r>
              <a:rPr lang="en-US" dirty="0"/>
              <a:t>.  The function does the following actions.</a:t>
            </a:r>
          </a:p>
          <a:p>
            <a:pPr lvl="1"/>
            <a:r>
              <a:rPr lang="en-US" dirty="0" err="1">
                <a:latin typeface="Consolas" panose="020B0609020204030204" pitchFamily="49" charset="0"/>
              </a:rPr>
              <a:t>function_table</a:t>
            </a:r>
            <a:r>
              <a:rPr lang="en-US" dirty="0">
                <a:latin typeface="Consolas" panose="020B0609020204030204" pitchFamily="49" charset="0"/>
              </a:rPr>
              <a:t> = {}</a:t>
            </a:r>
          </a:p>
          <a:p>
            <a:pPr lvl="1"/>
            <a:r>
              <a:rPr lang="en-US" dirty="0" err="1">
                <a:latin typeface="Consolas" panose="020B0609020204030204" pitchFamily="49" charset="0"/>
              </a:rPr>
              <a:t>variable_table</a:t>
            </a:r>
            <a:r>
              <a:rPr lang="en-US" dirty="0">
                <a:latin typeface="Consolas" panose="020B0609020204030204" pitchFamily="49" charset="0"/>
              </a:rPr>
              <a:t> = {}</a:t>
            </a:r>
          </a:p>
          <a:p>
            <a:pPr lvl="1"/>
            <a:r>
              <a:rPr lang="en-US" dirty="0" err="1">
                <a:latin typeface="Consolas" panose="020B0609020204030204" pitchFamily="49" charset="0"/>
              </a:rPr>
              <a:t>function_table</a:t>
            </a:r>
            <a:r>
              <a:rPr lang="en-US" dirty="0">
                <a:latin typeface="Consolas" panose="020B0609020204030204" pitchFamily="49" charset="0"/>
              </a:rPr>
              <a:t>['</a:t>
            </a:r>
            <a:r>
              <a:rPr lang="en-US" dirty="0" err="1">
                <a:latin typeface="Consolas" panose="020B0609020204030204" pitchFamily="49" charset="0"/>
              </a:rPr>
              <a:t>p_l</a:t>
            </a:r>
            <a:r>
              <a:rPr lang="en-US" dirty="0">
                <a:latin typeface="Consolas" panose="020B0609020204030204" pitchFamily="49" charset="0"/>
              </a:rPr>
              <a:t>'] = output</a:t>
            </a:r>
          </a:p>
          <a:p>
            <a:pPr lvl="1"/>
            <a:r>
              <a:rPr lang="en-US" dirty="0" err="1">
                <a:latin typeface="Consolas" panose="020B0609020204030204" pitchFamily="49" charset="0"/>
              </a:rPr>
              <a:t>function_table</a:t>
            </a:r>
            <a:r>
              <a:rPr lang="en-US" dirty="0">
                <a:latin typeface="Consolas" panose="020B0609020204030204" pitchFamily="49" charset="0"/>
              </a:rPr>
              <a:t>['p'] = dump</a:t>
            </a:r>
          </a:p>
          <a:p>
            <a:r>
              <a:rPr lang="en-US" dirty="0">
                <a:latin typeface="Consolas" panose="020B0609020204030204" pitchFamily="49" charset="0"/>
              </a:rPr>
              <a:t>This function clears the function and variable tables and defined two default functions.</a:t>
            </a:r>
          </a:p>
          <a:p>
            <a:r>
              <a:rPr lang="en-US" dirty="0">
                <a:latin typeface="Consolas" panose="020B0609020204030204" pitchFamily="49" charset="0"/>
              </a:rPr>
              <a:t>The two default functions will be defined here.</a:t>
            </a:r>
          </a:p>
          <a:p>
            <a:endParaRPr lang="en-US" dirty="0"/>
          </a:p>
        </p:txBody>
      </p:sp>
    </p:spTree>
    <p:extLst>
      <p:ext uri="{BB962C8B-B14F-4D97-AF65-F5344CB8AC3E}">
        <p14:creationId xmlns:p14="http://schemas.microsoft.com/office/powerpoint/2010/main" val="122529191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3F67-B215-59D5-3A1A-1FC76772E5C3}"/>
              </a:ext>
            </a:extLst>
          </p:cNvPr>
          <p:cNvSpPr>
            <a:spLocks noGrp="1"/>
          </p:cNvSpPr>
          <p:nvPr>
            <p:ph type="title"/>
          </p:nvPr>
        </p:nvSpPr>
        <p:spPr/>
        <p:txBody>
          <a:bodyPr/>
          <a:lstStyle/>
          <a:p>
            <a:r>
              <a:rPr lang="en-US" dirty="0"/>
              <a:t>How to add template variables and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26B35CE-FD44-6BF2-8CB8-317CC4CAEC09}"/>
              </a:ext>
            </a:extLst>
          </p:cNvPr>
          <p:cNvSpPr>
            <a:spLocks noGrp="1"/>
          </p:cNvSpPr>
          <p:nvPr>
            <p:ph idx="1"/>
          </p:nvPr>
        </p:nvSpPr>
        <p:spPr/>
        <p:txBody>
          <a:bodyPr>
            <a:normAutofit fontScale="85000" lnSpcReduction="20000"/>
          </a:bodyPr>
          <a:lstStyle/>
          <a:p>
            <a:r>
              <a:rPr lang="en-US" dirty="0"/>
              <a:t>After the reset is called, the user can add template variables with the following statement:</a:t>
            </a:r>
          </a:p>
          <a:p>
            <a:pPr lvl="1"/>
            <a:r>
              <a:rPr lang="en-US" dirty="0" err="1">
                <a:latin typeface="Consolas" panose="020B0609020204030204" pitchFamily="49" charset="0"/>
              </a:rPr>
              <a:t>variable_table</a:t>
            </a:r>
            <a:r>
              <a:rPr lang="en-US" dirty="0">
                <a:latin typeface="Consolas" panose="020B0609020204030204" pitchFamily="49" charset="0"/>
              </a:rPr>
              <a:t>[“</a:t>
            </a:r>
            <a:r>
              <a:rPr lang="en-US" dirty="0" err="1">
                <a:latin typeface="Consolas" panose="020B0609020204030204" pitchFamily="49" charset="0"/>
              </a:rPr>
              <a:t>parameter_name</a:t>
            </a:r>
            <a:r>
              <a:rPr lang="en-US" dirty="0">
                <a:latin typeface="Consolas" panose="020B0609020204030204" pitchFamily="49" charset="0"/>
              </a:rPr>
              <a:t>”] = </a:t>
            </a:r>
            <a:r>
              <a:rPr lang="en-US" dirty="0" err="1">
                <a:latin typeface="Consolas" panose="020B0609020204030204" pitchFamily="49" charset="0"/>
              </a:rPr>
              <a:t>string_value</a:t>
            </a:r>
            <a:endParaRPr lang="en-US" dirty="0">
              <a:latin typeface="Consolas" panose="020B0609020204030204" pitchFamily="49" charset="0"/>
            </a:endParaRPr>
          </a:p>
          <a:p>
            <a:r>
              <a:rPr lang="en-US" dirty="0">
                <a:latin typeface="Consolas" panose="020B0609020204030204" pitchFamily="49" charset="0"/>
              </a:rPr>
              <a:t>When ever a template parameter “</a:t>
            </a:r>
            <a:r>
              <a:rPr lang="en-US" dirty="0" err="1">
                <a:latin typeface="Consolas" panose="020B0609020204030204" pitchFamily="49" charset="0"/>
              </a:rPr>
              <a:t>parameter_name</a:t>
            </a:r>
            <a:r>
              <a:rPr lang="en-US" dirty="0">
                <a:latin typeface="Consolas" panose="020B0609020204030204" pitchFamily="49" charset="0"/>
              </a:rPr>
              <a:t> is found, the value of </a:t>
            </a:r>
            <a:r>
              <a:rPr lang="en-US" dirty="0" err="1">
                <a:latin typeface="Consolas" panose="020B0609020204030204" pitchFamily="49" charset="0"/>
              </a:rPr>
              <a:t>string_value</a:t>
            </a:r>
            <a:r>
              <a:rPr lang="en-US" dirty="0">
                <a:latin typeface="Consolas" panose="020B0609020204030204" pitchFamily="49" charset="0"/>
              </a:rPr>
              <a:t> is replaced.</a:t>
            </a:r>
          </a:p>
          <a:p>
            <a:r>
              <a:rPr lang="en-US" dirty="0">
                <a:latin typeface="Consolas" panose="020B0609020204030204" pitchFamily="49" charset="0"/>
              </a:rPr>
              <a:t>Similarly, template functions can be added by the following statement:</a:t>
            </a:r>
          </a:p>
          <a:p>
            <a:pPr lvl="1"/>
            <a:r>
              <a:rPr lang="en-US" dirty="0" err="1">
                <a:latin typeface="Consolas" panose="020B0609020204030204" pitchFamily="49" charset="0"/>
              </a:rPr>
              <a:t>Function_table</a:t>
            </a:r>
            <a:r>
              <a:rPr lang="en-US" dirty="0">
                <a:latin typeface="Consolas" panose="020B0609020204030204" pitchFamily="49" charset="0"/>
              </a:rPr>
              <a:t>[“</a:t>
            </a:r>
            <a:r>
              <a:rPr lang="en-US" dirty="0" err="1">
                <a:latin typeface="Consolas" panose="020B0609020204030204" pitchFamily="49" charset="0"/>
              </a:rPr>
              <a:t>function_name</a:t>
            </a:r>
            <a:r>
              <a:rPr lang="en-US" dirty="0">
                <a:latin typeface="Consolas" panose="020B0609020204030204" pitchFamily="49" charset="0"/>
              </a:rPr>
              <a:t>”] = &lt;function variable&gt;</a:t>
            </a:r>
          </a:p>
          <a:p>
            <a:r>
              <a:rPr lang="en-US" dirty="0">
                <a:latin typeface="Consolas" panose="020B0609020204030204" pitchFamily="49" charset="0"/>
              </a:rPr>
              <a:t>The function table will be accessed on the evaluation of the first parameter.  If the function name is not found in the function table, then an error is posted.</a:t>
            </a:r>
          </a:p>
          <a:p>
            <a:r>
              <a:rPr lang="en-US" dirty="0">
                <a:latin typeface="Consolas" panose="020B0609020204030204" pitchFamily="49" charset="0"/>
              </a:rPr>
              <a:t>Parameters passed to the template functions will be strings.  </a:t>
            </a:r>
          </a:p>
          <a:p>
            <a:pPr lvl="1"/>
            <a:r>
              <a:rPr lang="en-US" dirty="0">
                <a:latin typeface="Consolas" panose="020B0609020204030204" pitchFamily="49" charset="0"/>
              </a:rPr>
              <a:t>If the parameters are template variables, then the template variables will be expanded to their underlying strings.</a:t>
            </a:r>
            <a:endParaRPr lang="en-US" dirty="0"/>
          </a:p>
          <a:p>
            <a:pPr lvl="1"/>
            <a:endParaRPr lang="en-US" dirty="0"/>
          </a:p>
        </p:txBody>
      </p:sp>
    </p:spTree>
    <p:extLst>
      <p:ext uri="{BB962C8B-B14F-4D97-AF65-F5344CB8AC3E}">
        <p14:creationId xmlns:p14="http://schemas.microsoft.com/office/powerpoint/2010/main" val="158033511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D110-09B1-D196-B8ED-D533F032C39B}"/>
              </a:ext>
            </a:extLst>
          </p:cNvPr>
          <p:cNvSpPr>
            <a:spLocks noGrp="1"/>
          </p:cNvSpPr>
          <p:nvPr>
            <p:ph type="title"/>
          </p:nvPr>
        </p:nvSpPr>
        <p:spPr/>
        <p:txBody>
          <a:bodyPr/>
          <a:lstStyle/>
          <a:p>
            <a:r>
              <a:rPr lang="en-US" dirty="0"/>
              <a:t>Default template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8A07798F-37BE-2C98-D79F-105DC3514FA2}"/>
              </a:ext>
            </a:extLst>
          </p:cNvPr>
          <p:cNvSpPr>
            <a:spLocks noGrp="1"/>
          </p:cNvSpPr>
          <p:nvPr>
            <p:ph idx="1"/>
          </p:nvPr>
        </p:nvSpPr>
        <p:spPr/>
        <p:txBody>
          <a:bodyPr/>
          <a:lstStyle/>
          <a:p>
            <a:r>
              <a:rPr lang="en-US" dirty="0"/>
              <a:t>The two default template functions are:</a:t>
            </a:r>
          </a:p>
          <a:p>
            <a:pPr lvl="1"/>
            <a:r>
              <a:rPr lang="en-US" dirty="0"/>
              <a:t>Function p, returns the first parameter as a string.  </a:t>
            </a:r>
          </a:p>
          <a:p>
            <a:pPr lvl="2"/>
            <a:r>
              <a:rPr lang="en-US" dirty="0"/>
              <a:t>This function is useful for dumping template variables into the string.</a:t>
            </a:r>
          </a:p>
          <a:p>
            <a:pPr lvl="1"/>
            <a:r>
              <a:rPr lang="en-US" dirty="0"/>
              <a:t>Function </a:t>
            </a:r>
            <a:r>
              <a:rPr lang="en-US" dirty="0" err="1"/>
              <a:t>p_l</a:t>
            </a:r>
            <a:r>
              <a:rPr lang="en-US" dirty="0"/>
              <a:t>, does the following actions:</a:t>
            </a:r>
          </a:p>
          <a:p>
            <a:pPr lvl="2"/>
            <a:r>
              <a:rPr lang="en-US" dirty="0"/>
              <a:t>The first parameter is a token.</a:t>
            </a:r>
          </a:p>
          <a:p>
            <a:pPr lvl="2"/>
            <a:r>
              <a:rPr lang="en-US" dirty="0"/>
              <a:t>The output of the function is a concatenation of the parameters with the separator being the token, which is the first parameter.</a:t>
            </a:r>
          </a:p>
          <a:p>
            <a:r>
              <a:rPr lang="en-US" dirty="0"/>
              <a:t>The next page shows examples using the templating language.</a:t>
            </a:r>
          </a:p>
        </p:txBody>
      </p:sp>
    </p:spTree>
    <p:extLst>
      <p:ext uri="{BB962C8B-B14F-4D97-AF65-F5344CB8AC3E}">
        <p14:creationId xmlns:p14="http://schemas.microsoft.com/office/powerpoint/2010/main" val="248387126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94EF-0B89-4AFF-EC54-42E3F3A692E6}"/>
              </a:ext>
            </a:extLst>
          </p:cNvPr>
          <p:cNvSpPr>
            <a:spLocks noGrp="1"/>
          </p:cNvSpPr>
          <p:nvPr>
            <p:ph type="title"/>
          </p:nvPr>
        </p:nvSpPr>
        <p:spPr/>
        <p:txBody>
          <a:bodyPr/>
          <a:lstStyle/>
          <a:p>
            <a:r>
              <a:rPr lang="en-US" dirty="0"/>
              <a:t>Template Example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Text Placeholder 3">
            <a:extLst>
              <a:ext uri="{FF2B5EF4-FFF2-40B4-BE49-F238E27FC236}">
                <a16:creationId xmlns:a16="http://schemas.microsoft.com/office/drawing/2014/main" id="{1DB2CCC8-3B43-D106-944C-D3B91A36915C}"/>
              </a:ext>
            </a:extLst>
          </p:cNvPr>
          <p:cNvSpPr>
            <a:spLocks noGrp="1"/>
          </p:cNvSpPr>
          <p:nvPr>
            <p:ph type="body" idx="1"/>
          </p:nvPr>
        </p:nvSpPr>
        <p:spPr/>
        <p:txBody>
          <a:bodyPr/>
          <a:lstStyle/>
          <a:p>
            <a:r>
              <a:rPr lang="en-US" dirty="0"/>
              <a:t>Input</a:t>
            </a:r>
          </a:p>
        </p:txBody>
      </p:sp>
      <p:sp>
        <p:nvSpPr>
          <p:cNvPr id="5" name="Content Placeholder 4">
            <a:extLst>
              <a:ext uri="{FF2B5EF4-FFF2-40B4-BE49-F238E27FC236}">
                <a16:creationId xmlns:a16="http://schemas.microsoft.com/office/drawing/2014/main" id="{9B6A86F2-26AB-5C23-7872-8D33DA2DDEE2}"/>
              </a:ext>
            </a:extLst>
          </p:cNvPr>
          <p:cNvSpPr>
            <a:spLocks noGrp="1"/>
          </p:cNvSpPr>
          <p:nvPr>
            <p:ph sz="half" idx="2"/>
          </p:nvPr>
        </p:nvSpPr>
        <p:spPr/>
        <p:txBody>
          <a:bodyPr>
            <a:normAutofit fontScale="32500" lnSpcReduction="20000"/>
          </a:bodyPr>
          <a:lstStyle/>
          <a:p>
            <a:r>
              <a:rPr lang="en-US" b="0" dirty="0" err="1">
                <a:effectLst/>
                <a:latin typeface="Consolas" panose="020B0609020204030204" pitchFamily="49" charset="0"/>
              </a:rPr>
              <a:t>reset_template_tables</a:t>
            </a:r>
            <a:r>
              <a:rPr lang="en-US" b="0" dirty="0">
                <a:effectLst/>
                <a:latin typeface="Consolas" panose="020B0609020204030204" pitchFamily="49" charset="0"/>
              </a:rPr>
              <a:t>()</a:t>
            </a:r>
          </a:p>
          <a:p>
            <a:r>
              <a:rPr lang="en-US" b="0" dirty="0" err="1">
                <a:effectLst/>
                <a:latin typeface="Consolas" panose="020B0609020204030204" pitchFamily="49" charset="0"/>
              </a:rPr>
              <a:t>variable_table</a:t>
            </a:r>
            <a:r>
              <a:rPr lang="en-US" b="0" dirty="0">
                <a:effectLst/>
                <a:latin typeface="Consolas" panose="020B0609020204030204" pitchFamily="49" charset="0"/>
              </a:rPr>
              <a:t>['a'] = "1"</a:t>
            </a:r>
          </a:p>
          <a:p>
            <a:r>
              <a:rPr lang="en-US" b="0" dirty="0" err="1">
                <a:effectLst/>
                <a:latin typeface="Consolas" panose="020B0609020204030204" pitchFamily="49" charset="0"/>
              </a:rPr>
              <a:t>variable_table</a:t>
            </a:r>
            <a:r>
              <a:rPr lang="en-US" b="0" dirty="0">
                <a:effectLst/>
                <a:latin typeface="Consolas" panose="020B0609020204030204" pitchFamily="49" charset="0"/>
              </a:rPr>
              <a:t>['b'] = "2"</a:t>
            </a:r>
          </a:p>
          <a:p>
            <a:br>
              <a:rPr lang="en-US" b="0" dirty="0">
                <a:effectLst/>
                <a:latin typeface="Consolas" panose="020B0609020204030204" pitchFamily="49" charset="0"/>
              </a:rPr>
            </a:br>
            <a:r>
              <a:rPr lang="en-US" b="0" dirty="0">
                <a:effectLst/>
                <a:latin typeface="Consolas" panose="020B0609020204030204" pitchFamily="49" charset="0"/>
              </a:rPr>
              <a:t>str = "this is a test"</a:t>
            </a:r>
          </a:p>
          <a:p>
            <a:r>
              <a:rPr lang="en-US" b="0" dirty="0">
                <a:effectLst/>
                <a:latin typeface="Consolas" panose="020B0609020204030204" pitchFamily="49" charset="0"/>
              </a:rPr>
              <a:t>print("input is ",str)</a:t>
            </a:r>
          </a:p>
          <a:p>
            <a:r>
              <a:rPr lang="en-US" b="0" dirty="0">
                <a:effectLst/>
                <a:latin typeface="Consolas" panose="020B0609020204030204" pitchFamily="49" charset="0"/>
              </a:rPr>
              <a:t>result = </a:t>
            </a:r>
            <a:r>
              <a:rPr lang="en-US" b="0" dirty="0" err="1">
                <a:effectLst/>
                <a:latin typeface="Consolas" panose="020B0609020204030204" pitchFamily="49" charset="0"/>
              </a:rPr>
              <a:t>Expand_text_stream</a:t>
            </a:r>
            <a:r>
              <a:rPr lang="en-US" b="0" dirty="0">
                <a:effectLst/>
                <a:latin typeface="Consolas" panose="020B0609020204030204" pitchFamily="49" charset="0"/>
              </a:rPr>
              <a:t>(str)</a:t>
            </a:r>
          </a:p>
          <a:p>
            <a:r>
              <a:rPr lang="en-US" b="0" dirty="0">
                <a:effectLst/>
                <a:latin typeface="Consolas" panose="020B0609020204030204" pitchFamily="49" charset="0"/>
              </a:rPr>
              <a:t>print("result is ",result)</a:t>
            </a:r>
          </a:p>
          <a:p>
            <a:br>
              <a:rPr lang="en-US" b="0" dirty="0">
                <a:effectLst/>
                <a:latin typeface="Consolas" panose="020B0609020204030204" pitchFamily="49" charset="0"/>
              </a:rPr>
            </a:br>
            <a:r>
              <a:rPr lang="en-US" b="0" dirty="0">
                <a:effectLst/>
                <a:latin typeface="Consolas" panose="020B0609020204030204" pitchFamily="49" charset="0"/>
              </a:rPr>
              <a:t>str =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t>
            </a:r>
            <a:r>
              <a:rPr lang="en-US" b="0" dirty="0" err="1">
                <a:effectLst/>
                <a:latin typeface="Consolas" panose="020B0609020204030204" pitchFamily="49" charset="0"/>
              </a:rPr>
              <a:t>a,"b","c</a:t>
            </a:r>
            <a:r>
              <a:rPr lang="en-US" b="0" dirty="0">
                <a:effectLst/>
                <a:latin typeface="Consolas" panose="020B0609020204030204" pitchFamily="49" charset="0"/>
              </a:rPr>
              <a: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print("input is ",str)</a:t>
            </a:r>
          </a:p>
          <a:p>
            <a:r>
              <a:rPr lang="en-US" b="0" dirty="0">
                <a:effectLst/>
                <a:latin typeface="Consolas" panose="020B0609020204030204" pitchFamily="49" charset="0"/>
              </a:rPr>
              <a:t>result = </a:t>
            </a:r>
            <a:r>
              <a:rPr lang="en-US" b="0" dirty="0" err="1">
                <a:effectLst/>
                <a:latin typeface="Consolas" panose="020B0609020204030204" pitchFamily="49" charset="0"/>
              </a:rPr>
              <a:t>Expand_text_stream</a:t>
            </a:r>
            <a:r>
              <a:rPr lang="en-US" b="0" dirty="0">
                <a:effectLst/>
                <a:latin typeface="Consolas" panose="020B0609020204030204" pitchFamily="49" charset="0"/>
              </a:rPr>
              <a:t>(str)</a:t>
            </a:r>
          </a:p>
          <a:p>
            <a:r>
              <a:rPr lang="en-US" b="0" dirty="0">
                <a:effectLst/>
                <a:latin typeface="Consolas" panose="020B0609020204030204" pitchFamily="49" charset="0"/>
              </a:rPr>
              <a:t>print("result is ",result)</a:t>
            </a:r>
          </a:p>
          <a:p>
            <a:br>
              <a:rPr lang="en-US" b="0" dirty="0">
                <a:effectLst/>
                <a:latin typeface="Consolas" panose="020B0609020204030204" pitchFamily="49" charset="0"/>
              </a:rPr>
            </a:br>
            <a:r>
              <a:rPr lang="en-US" b="0" dirty="0">
                <a:effectLst/>
                <a:latin typeface="Consolas" panose="020B0609020204030204" pitchFamily="49" charset="0"/>
              </a:rPr>
              <a:t>str =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 "b" "c" &lt;&lt;p b&gt;&gt;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print("input is ",str)</a:t>
            </a:r>
          </a:p>
          <a:p>
            <a:r>
              <a:rPr lang="en-US" b="0" dirty="0">
                <a:effectLst/>
                <a:latin typeface="Consolas" panose="020B0609020204030204" pitchFamily="49" charset="0"/>
              </a:rPr>
              <a:t>result = </a:t>
            </a:r>
            <a:r>
              <a:rPr lang="en-US" b="0" dirty="0" err="1">
                <a:effectLst/>
                <a:latin typeface="Consolas" panose="020B0609020204030204" pitchFamily="49" charset="0"/>
              </a:rPr>
              <a:t>Expand_text_stream</a:t>
            </a:r>
            <a:r>
              <a:rPr lang="en-US" b="0" dirty="0">
                <a:effectLst/>
                <a:latin typeface="Consolas" panose="020B0609020204030204" pitchFamily="49" charset="0"/>
              </a:rPr>
              <a:t>(str)</a:t>
            </a:r>
          </a:p>
          <a:p>
            <a:r>
              <a:rPr lang="en-US" b="0" dirty="0">
                <a:effectLst/>
                <a:latin typeface="Consolas" panose="020B0609020204030204" pitchFamily="49" charset="0"/>
              </a:rPr>
              <a:t>print("result is ",result)</a:t>
            </a:r>
          </a:p>
          <a:p>
            <a:pPr marL="0" indent="0">
              <a:buNone/>
            </a:pPr>
            <a:endParaRPr lang="en-US" b="0" dirty="0">
              <a:effectLst/>
              <a:latin typeface="Consolas" panose="020B0609020204030204" pitchFamily="49" charset="0"/>
            </a:endParaRPr>
          </a:p>
          <a:p>
            <a:endParaRPr lang="en-US" dirty="0"/>
          </a:p>
        </p:txBody>
      </p:sp>
      <p:sp>
        <p:nvSpPr>
          <p:cNvPr id="6" name="Text Placeholder 5">
            <a:extLst>
              <a:ext uri="{FF2B5EF4-FFF2-40B4-BE49-F238E27FC236}">
                <a16:creationId xmlns:a16="http://schemas.microsoft.com/office/drawing/2014/main" id="{99B90B13-B6D9-FB60-37D5-1D6DCF526D97}"/>
              </a:ext>
            </a:extLst>
          </p:cNvPr>
          <p:cNvSpPr>
            <a:spLocks noGrp="1"/>
          </p:cNvSpPr>
          <p:nvPr>
            <p:ph type="body" sz="quarter" idx="3"/>
          </p:nvPr>
        </p:nvSpPr>
        <p:spPr/>
        <p:txBody>
          <a:bodyPr/>
          <a:lstStyle/>
          <a:p>
            <a:r>
              <a:rPr lang="en-US" dirty="0"/>
              <a:t>Output</a:t>
            </a:r>
          </a:p>
        </p:txBody>
      </p:sp>
      <p:sp>
        <p:nvSpPr>
          <p:cNvPr id="7" name="Content Placeholder 6">
            <a:extLst>
              <a:ext uri="{FF2B5EF4-FFF2-40B4-BE49-F238E27FC236}">
                <a16:creationId xmlns:a16="http://schemas.microsoft.com/office/drawing/2014/main" id="{5908D11A-23F4-A297-D03A-F788A97F8FB0}"/>
              </a:ext>
            </a:extLst>
          </p:cNvPr>
          <p:cNvSpPr>
            <a:spLocks noGrp="1"/>
          </p:cNvSpPr>
          <p:nvPr>
            <p:ph sz="quarter" idx="4"/>
          </p:nvPr>
        </p:nvSpPr>
        <p:spPr/>
        <p:txBody>
          <a:bodyPr>
            <a:normAutofit fontScale="32500" lnSpcReduction="20000"/>
          </a:bodyPr>
          <a:lstStyle/>
          <a:p>
            <a:pPr marL="0" indent="0">
              <a:buNone/>
            </a:pPr>
            <a:endParaRPr lang="en-US" b="0" dirty="0">
              <a:effectLst/>
              <a:latin typeface="Consolas" panose="020B0609020204030204" pitchFamily="49" charset="0"/>
            </a:endParaRPr>
          </a:p>
          <a:p>
            <a:r>
              <a:rPr lang="en-US" b="0" dirty="0">
                <a:effectLst/>
                <a:latin typeface="Consolas" panose="020B0609020204030204" pitchFamily="49" charset="0"/>
              </a:rPr>
              <a:t>input is        this is a test</a:t>
            </a:r>
          </a:p>
          <a:p>
            <a:r>
              <a:rPr lang="en-US" b="0" dirty="0">
                <a:effectLst/>
                <a:latin typeface="Consolas" panose="020B0609020204030204" pitchFamily="49" charset="0"/>
              </a:rPr>
              <a:t>result is       this is a test</a:t>
            </a:r>
          </a:p>
          <a:p>
            <a:r>
              <a:rPr lang="en-US" b="0" dirty="0">
                <a:effectLst/>
                <a:latin typeface="Consolas" panose="020B0609020204030204" pitchFamily="49" charset="0"/>
              </a:rPr>
              <a:t>input is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t>
            </a:r>
            <a:r>
              <a:rPr lang="en-US" b="0" dirty="0" err="1">
                <a:effectLst/>
                <a:latin typeface="Consolas" panose="020B0609020204030204" pitchFamily="49" charset="0"/>
              </a:rPr>
              <a:t>a,"b","c</a:t>
            </a:r>
            <a:r>
              <a:rPr lang="en-US" b="0" dirty="0">
                <a:effectLst/>
                <a:latin typeface="Consolas" panose="020B0609020204030204" pitchFamily="49" charset="0"/>
              </a:rPr>
              <a: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result is       this is a test 1-"b"-"c" 1 result</a:t>
            </a:r>
          </a:p>
          <a:p>
            <a:r>
              <a:rPr lang="en-US" b="0" dirty="0">
                <a:effectLst/>
                <a:latin typeface="Consolas" panose="020B0609020204030204" pitchFamily="49" charset="0"/>
              </a:rPr>
              <a:t>input is        this is a test &lt;&lt;</a:t>
            </a:r>
            <a:r>
              <a:rPr lang="en-US" b="0" dirty="0" err="1">
                <a:effectLst/>
                <a:latin typeface="Consolas" panose="020B0609020204030204" pitchFamily="49" charset="0"/>
              </a:rPr>
              <a:t>p_l</a:t>
            </a:r>
            <a:r>
              <a:rPr lang="en-US" b="0" dirty="0">
                <a:effectLst/>
                <a:latin typeface="Consolas" panose="020B0609020204030204" pitchFamily="49" charset="0"/>
              </a:rPr>
              <a:t>, - a "b" "c" &lt;&lt;p b&gt;&gt; &gt;&gt; &lt;&lt;</a:t>
            </a:r>
            <a:r>
              <a:rPr lang="en-US" b="0" dirty="0" err="1">
                <a:effectLst/>
                <a:latin typeface="Consolas" panose="020B0609020204030204" pitchFamily="49" charset="0"/>
              </a:rPr>
              <a:t>p,a</a:t>
            </a:r>
            <a:r>
              <a:rPr lang="en-US" b="0" dirty="0">
                <a:effectLst/>
                <a:latin typeface="Consolas" panose="020B0609020204030204" pitchFamily="49" charset="0"/>
              </a:rPr>
              <a:t>&gt;&gt; result</a:t>
            </a:r>
          </a:p>
          <a:p>
            <a:r>
              <a:rPr lang="en-US" b="0" dirty="0">
                <a:effectLst/>
                <a:latin typeface="Consolas" panose="020B0609020204030204" pitchFamily="49" charset="0"/>
              </a:rPr>
              <a:t>result is       this is a test 1-"b"-"c"-2 1 result</a:t>
            </a:r>
          </a:p>
          <a:p>
            <a:endParaRPr lang="en-US" dirty="0"/>
          </a:p>
        </p:txBody>
      </p:sp>
    </p:spTree>
    <p:extLst>
      <p:ext uri="{BB962C8B-B14F-4D97-AF65-F5344CB8AC3E}">
        <p14:creationId xmlns:p14="http://schemas.microsoft.com/office/powerpoint/2010/main" val="169177885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DB32-EADD-26F0-726D-91DF1CB78EDB}"/>
              </a:ext>
            </a:extLst>
          </p:cNvPr>
          <p:cNvSpPr>
            <a:spLocks noGrp="1"/>
          </p:cNvSpPr>
          <p:nvPr>
            <p:ph type="title"/>
          </p:nvPr>
        </p:nvSpPr>
        <p:spPr>
          <a:xfrm>
            <a:off x="839788" y="365125"/>
            <a:ext cx="10515600" cy="885705"/>
          </a:xfrm>
        </p:spPr>
        <p:txBody>
          <a:bodyPr>
            <a:noAutofit/>
          </a:bodyPr>
          <a:lstStyle/>
          <a:p>
            <a:r>
              <a:rPr lang="en-US" sz="3200" dirty="0"/>
              <a:t>Example showing the change of token markers</a:t>
            </a:r>
            <a:br>
              <a:rPr lang="en-US" sz="3200" dirty="0"/>
            </a:br>
            <a:r>
              <a:rPr lang="en-US" sz="3200" dirty="0">
                <a:hlinkClick r:id="rId2" action="ppaction://hlinksldjump"/>
              </a:rPr>
              <a:t>&lt;back&gt;</a:t>
            </a:r>
            <a:endParaRPr lang="en-US" sz="3200" dirty="0"/>
          </a:p>
        </p:txBody>
      </p:sp>
      <p:sp>
        <p:nvSpPr>
          <p:cNvPr id="3" name="Text Placeholder 2">
            <a:extLst>
              <a:ext uri="{FF2B5EF4-FFF2-40B4-BE49-F238E27FC236}">
                <a16:creationId xmlns:a16="http://schemas.microsoft.com/office/drawing/2014/main" id="{F70FA9A7-22CE-B83A-017B-EB88EAC76FE1}"/>
              </a:ext>
            </a:extLst>
          </p:cNvPr>
          <p:cNvSpPr>
            <a:spLocks noGrp="1"/>
          </p:cNvSpPr>
          <p:nvPr>
            <p:ph type="body" idx="1"/>
          </p:nvPr>
        </p:nvSpPr>
        <p:spPr>
          <a:xfrm>
            <a:off x="862014" y="1269207"/>
            <a:ext cx="5157787" cy="823912"/>
          </a:xfrm>
        </p:spPr>
        <p:txBody>
          <a:bodyPr>
            <a:normAutofit fontScale="92500" lnSpcReduction="20000"/>
          </a:bodyPr>
          <a:lstStyle/>
          <a:p>
            <a:r>
              <a:rPr lang="en-US" dirty="0"/>
              <a:t>Test with change of token markers</a:t>
            </a:r>
          </a:p>
          <a:p>
            <a:r>
              <a:rPr lang="en-US" dirty="0"/>
              <a:t>Input</a:t>
            </a:r>
          </a:p>
        </p:txBody>
      </p:sp>
      <p:sp>
        <p:nvSpPr>
          <p:cNvPr id="4" name="Content Placeholder 3">
            <a:extLst>
              <a:ext uri="{FF2B5EF4-FFF2-40B4-BE49-F238E27FC236}">
                <a16:creationId xmlns:a16="http://schemas.microsoft.com/office/drawing/2014/main" id="{CDD35221-02B7-0B8C-496D-3D0BCABED0B6}"/>
              </a:ext>
            </a:extLst>
          </p:cNvPr>
          <p:cNvSpPr>
            <a:spLocks noGrp="1"/>
          </p:cNvSpPr>
          <p:nvPr>
            <p:ph sz="half" idx="2"/>
          </p:nvPr>
        </p:nvSpPr>
        <p:spPr>
          <a:xfrm>
            <a:off x="839788" y="2111496"/>
            <a:ext cx="5157787" cy="4078167"/>
          </a:xfrm>
        </p:spPr>
        <p:txBody>
          <a:bodyPr>
            <a:normAutofit fontScale="25000" lnSpcReduction="20000"/>
          </a:bodyPr>
          <a:lstStyle/>
          <a:p>
            <a:r>
              <a:rPr lang="en-US" sz="4400" b="0" dirty="0" err="1">
                <a:effectLst/>
                <a:latin typeface="Consolas" panose="020B0609020204030204" pitchFamily="49" charset="0"/>
              </a:rPr>
              <a:t>set_template_marker</a:t>
            </a:r>
            <a:r>
              <a:rPr lang="en-US" sz="4400" b="0" dirty="0">
                <a:effectLst/>
                <a:latin typeface="Consolas" panose="020B0609020204030204" pitchFamily="49" charset="0"/>
              </a:rPr>
              <a:t>("&lt;{","}&gt;")  </a:t>
            </a:r>
            <a:endParaRPr lang="en-US" sz="3600" b="0" dirty="0">
              <a:effectLst/>
              <a:latin typeface="Consolas" panose="020B0609020204030204" pitchFamily="49" charset="0"/>
            </a:endParaRPr>
          </a:p>
          <a:p>
            <a:r>
              <a:rPr lang="en-US" sz="3600" b="0" dirty="0" err="1">
                <a:effectLst/>
                <a:latin typeface="Consolas" panose="020B0609020204030204" pitchFamily="49" charset="0"/>
              </a:rPr>
              <a:t>reset_template_tables</a:t>
            </a:r>
            <a:r>
              <a:rPr lang="en-US" sz="3600" b="0" dirty="0">
                <a:effectLst/>
                <a:latin typeface="Consolas" panose="020B0609020204030204" pitchFamily="49" charset="0"/>
              </a:rPr>
              <a:t>()</a:t>
            </a:r>
          </a:p>
          <a:p>
            <a:r>
              <a:rPr lang="en-US" sz="3600" b="0" dirty="0" err="1">
                <a:effectLst/>
                <a:latin typeface="Consolas" panose="020B0609020204030204" pitchFamily="49" charset="0"/>
              </a:rPr>
              <a:t>variable_table</a:t>
            </a:r>
            <a:r>
              <a:rPr lang="en-US" sz="3600" b="0" dirty="0">
                <a:effectLst/>
                <a:latin typeface="Consolas" panose="020B0609020204030204" pitchFamily="49" charset="0"/>
              </a:rPr>
              <a:t>['a'] = "1"</a:t>
            </a:r>
          </a:p>
          <a:p>
            <a:r>
              <a:rPr lang="en-US" sz="3600" b="0" dirty="0" err="1">
                <a:effectLst/>
                <a:latin typeface="Consolas" panose="020B0609020204030204" pitchFamily="49" charset="0"/>
              </a:rPr>
              <a:t>variable_table</a:t>
            </a:r>
            <a:r>
              <a:rPr lang="en-US" sz="3600" b="0" dirty="0">
                <a:effectLst/>
                <a:latin typeface="Consolas" panose="020B0609020204030204" pitchFamily="49" charset="0"/>
              </a:rPr>
              <a:t>['b'] = "2"</a:t>
            </a:r>
          </a:p>
          <a:p>
            <a:br>
              <a:rPr lang="en-US" sz="3600" b="0" dirty="0">
                <a:effectLst/>
                <a:latin typeface="Consolas" panose="020B0609020204030204" pitchFamily="49" charset="0"/>
              </a:rPr>
            </a:br>
            <a:r>
              <a:rPr lang="en-US" sz="3600" b="0" dirty="0">
                <a:effectLst/>
                <a:latin typeface="Consolas" panose="020B0609020204030204" pitchFamily="49" charset="0"/>
              </a:rPr>
              <a:t>str = "this is a test"</a:t>
            </a:r>
          </a:p>
          <a:p>
            <a:r>
              <a:rPr lang="en-US" sz="3600" b="0" dirty="0">
                <a:effectLst/>
                <a:latin typeface="Consolas" panose="020B0609020204030204" pitchFamily="49" charset="0"/>
              </a:rPr>
              <a:t>print("input is ",str)</a:t>
            </a:r>
          </a:p>
          <a:p>
            <a:r>
              <a:rPr lang="en-US" sz="3600" b="0" dirty="0">
                <a:effectLst/>
                <a:latin typeface="Consolas" panose="020B0609020204030204" pitchFamily="49" charset="0"/>
              </a:rPr>
              <a:t>result = </a:t>
            </a:r>
            <a:r>
              <a:rPr lang="en-US" sz="3600" b="0" dirty="0" err="1">
                <a:effectLst/>
                <a:latin typeface="Consolas" panose="020B0609020204030204" pitchFamily="49" charset="0"/>
              </a:rPr>
              <a:t>Expand_text_stream</a:t>
            </a:r>
            <a:r>
              <a:rPr lang="en-US" sz="3600" b="0" dirty="0">
                <a:effectLst/>
                <a:latin typeface="Consolas" panose="020B0609020204030204" pitchFamily="49" charset="0"/>
              </a:rPr>
              <a:t>(str)</a:t>
            </a:r>
          </a:p>
          <a:p>
            <a:br>
              <a:rPr lang="en-US" sz="3600" b="0" dirty="0">
                <a:effectLst/>
                <a:latin typeface="Consolas" panose="020B0609020204030204" pitchFamily="49" charset="0"/>
              </a:rPr>
            </a:br>
            <a:r>
              <a:rPr lang="en-US" sz="3600" b="0" dirty="0">
                <a:effectLst/>
                <a:latin typeface="Consolas" panose="020B0609020204030204" pitchFamily="49" charset="0"/>
              </a:rPr>
              <a:t>str = 'this is a test &lt;{</a:t>
            </a:r>
            <a:r>
              <a:rPr lang="en-US" sz="3600" b="0" dirty="0" err="1">
                <a:effectLst/>
                <a:latin typeface="Consolas" panose="020B0609020204030204" pitchFamily="49" charset="0"/>
              </a:rPr>
              <a:t>p_l</a:t>
            </a:r>
            <a:r>
              <a:rPr lang="en-US" sz="3600" b="0" dirty="0">
                <a:effectLst/>
                <a:latin typeface="Consolas" panose="020B0609020204030204" pitchFamily="49" charset="0"/>
              </a:rPr>
              <a:t>, - ,</a:t>
            </a:r>
            <a:r>
              <a:rPr lang="en-US" sz="3600" b="0" dirty="0" err="1">
                <a:effectLst/>
                <a:latin typeface="Consolas" panose="020B0609020204030204" pitchFamily="49" charset="0"/>
              </a:rPr>
              <a:t>a,"b","c</a:t>
            </a:r>
            <a:r>
              <a:rPr lang="en-US" sz="3600" b="0" dirty="0">
                <a:effectLst/>
                <a:latin typeface="Consolas" panose="020B0609020204030204" pitchFamily="49" charset="0"/>
              </a:rPr>
              <a:t>" }&gt; &lt;{</a:t>
            </a:r>
            <a:r>
              <a:rPr lang="en-US" sz="3600" b="0" dirty="0" err="1">
                <a:effectLst/>
                <a:latin typeface="Consolas" panose="020B0609020204030204" pitchFamily="49" charset="0"/>
              </a:rPr>
              <a:t>p,a</a:t>
            </a:r>
            <a:r>
              <a:rPr lang="en-US" sz="3600" b="0" dirty="0">
                <a:effectLst/>
                <a:latin typeface="Consolas" panose="020B0609020204030204" pitchFamily="49" charset="0"/>
              </a:rPr>
              <a:t>}&gt; result'</a:t>
            </a:r>
          </a:p>
          <a:p>
            <a:r>
              <a:rPr lang="en-US" sz="3600" b="0" dirty="0">
                <a:effectLst/>
                <a:latin typeface="Consolas" panose="020B0609020204030204" pitchFamily="49" charset="0"/>
              </a:rPr>
              <a:t>print("input is ",str)</a:t>
            </a:r>
          </a:p>
          <a:p>
            <a:r>
              <a:rPr lang="en-US" sz="3600" b="0" dirty="0">
                <a:effectLst/>
                <a:latin typeface="Consolas" panose="020B0609020204030204" pitchFamily="49" charset="0"/>
              </a:rPr>
              <a:t>result = </a:t>
            </a:r>
            <a:r>
              <a:rPr lang="en-US" sz="3600" b="0" dirty="0" err="1">
                <a:effectLst/>
                <a:latin typeface="Consolas" panose="020B0609020204030204" pitchFamily="49" charset="0"/>
              </a:rPr>
              <a:t>Expand_text_stream</a:t>
            </a:r>
            <a:r>
              <a:rPr lang="en-US" sz="3600" b="0" dirty="0">
                <a:effectLst/>
                <a:latin typeface="Consolas" panose="020B0609020204030204" pitchFamily="49" charset="0"/>
              </a:rPr>
              <a:t>(str)</a:t>
            </a:r>
          </a:p>
          <a:p>
            <a:r>
              <a:rPr lang="en-US" sz="3600" b="0" dirty="0">
                <a:effectLst/>
                <a:latin typeface="Consolas" panose="020B0609020204030204" pitchFamily="49" charset="0"/>
              </a:rPr>
              <a:t>print("result is ",result)</a:t>
            </a:r>
          </a:p>
          <a:p>
            <a:br>
              <a:rPr lang="en-US" sz="3600" b="0" dirty="0">
                <a:effectLst/>
                <a:latin typeface="Consolas" panose="020B0609020204030204" pitchFamily="49" charset="0"/>
              </a:rPr>
            </a:br>
            <a:r>
              <a:rPr lang="en-US" sz="3600" b="0" dirty="0">
                <a:effectLst/>
                <a:latin typeface="Consolas" panose="020B0609020204030204" pitchFamily="49" charset="0"/>
              </a:rPr>
              <a:t>str = 'this is a test &lt;{</a:t>
            </a:r>
            <a:r>
              <a:rPr lang="en-US" sz="3600" b="0" dirty="0" err="1">
                <a:effectLst/>
                <a:latin typeface="Consolas" panose="020B0609020204030204" pitchFamily="49" charset="0"/>
              </a:rPr>
              <a:t>p_l</a:t>
            </a:r>
            <a:r>
              <a:rPr lang="en-US" sz="3600" b="0" dirty="0">
                <a:effectLst/>
                <a:latin typeface="Consolas" panose="020B0609020204030204" pitchFamily="49" charset="0"/>
              </a:rPr>
              <a:t>, - a "b" "c" &lt;{p b}&gt; }&gt; &lt;{</a:t>
            </a:r>
            <a:r>
              <a:rPr lang="en-US" sz="3600" b="0" dirty="0" err="1">
                <a:effectLst/>
                <a:latin typeface="Consolas" panose="020B0609020204030204" pitchFamily="49" charset="0"/>
              </a:rPr>
              <a:t>p,a</a:t>
            </a:r>
            <a:r>
              <a:rPr lang="en-US" sz="3600" b="0" dirty="0">
                <a:effectLst/>
                <a:latin typeface="Consolas" panose="020B0609020204030204" pitchFamily="49" charset="0"/>
              </a:rPr>
              <a:t>}&gt; result'</a:t>
            </a:r>
          </a:p>
          <a:p>
            <a:r>
              <a:rPr lang="en-US" sz="3600" b="0" dirty="0">
                <a:effectLst/>
                <a:latin typeface="Consolas" panose="020B0609020204030204" pitchFamily="49" charset="0"/>
              </a:rPr>
              <a:t>print("input is ",str)</a:t>
            </a:r>
          </a:p>
          <a:p>
            <a:r>
              <a:rPr lang="en-US" sz="3600" b="0" dirty="0">
                <a:effectLst/>
                <a:latin typeface="Consolas" panose="020B0609020204030204" pitchFamily="49" charset="0"/>
              </a:rPr>
              <a:t>result = </a:t>
            </a:r>
            <a:r>
              <a:rPr lang="en-US" sz="3600" b="0" dirty="0" err="1">
                <a:effectLst/>
                <a:latin typeface="Consolas" panose="020B0609020204030204" pitchFamily="49" charset="0"/>
              </a:rPr>
              <a:t>Expand_text_stream</a:t>
            </a:r>
            <a:r>
              <a:rPr lang="en-US" sz="3600" b="0" dirty="0">
                <a:effectLst/>
                <a:latin typeface="Consolas" panose="020B0609020204030204" pitchFamily="49" charset="0"/>
              </a:rPr>
              <a:t>(str)</a:t>
            </a:r>
          </a:p>
          <a:p>
            <a:r>
              <a:rPr lang="en-US" sz="3600" b="0" dirty="0">
                <a:effectLst/>
                <a:latin typeface="Consolas" panose="020B0609020204030204" pitchFamily="49" charset="0"/>
              </a:rPr>
              <a:t>print("result is ",result)</a:t>
            </a:r>
          </a:p>
          <a:p>
            <a:endParaRPr lang="en-US" dirty="0"/>
          </a:p>
        </p:txBody>
      </p:sp>
      <p:sp>
        <p:nvSpPr>
          <p:cNvPr id="5" name="Text Placeholder 4">
            <a:extLst>
              <a:ext uri="{FF2B5EF4-FFF2-40B4-BE49-F238E27FC236}">
                <a16:creationId xmlns:a16="http://schemas.microsoft.com/office/drawing/2014/main" id="{2D1DBDED-2847-718B-37B1-8E050997D35F}"/>
              </a:ext>
            </a:extLst>
          </p:cNvPr>
          <p:cNvSpPr>
            <a:spLocks noGrp="1"/>
          </p:cNvSpPr>
          <p:nvPr>
            <p:ph type="body" sz="quarter" idx="3"/>
          </p:nvPr>
        </p:nvSpPr>
        <p:spPr>
          <a:xfrm>
            <a:off x="6019801" y="1287584"/>
            <a:ext cx="5183188" cy="722371"/>
          </a:xfrm>
        </p:spPr>
        <p:txBody>
          <a:bodyPr>
            <a:normAutofit fontScale="92500" lnSpcReduction="20000"/>
          </a:bodyPr>
          <a:lstStyle/>
          <a:p>
            <a:r>
              <a:rPr lang="en-US" dirty="0"/>
              <a:t>Output</a:t>
            </a:r>
          </a:p>
          <a:p>
            <a:r>
              <a:rPr lang="en-US" dirty="0"/>
              <a:t>Same as default token markers</a:t>
            </a:r>
          </a:p>
        </p:txBody>
      </p:sp>
      <p:sp>
        <p:nvSpPr>
          <p:cNvPr id="6" name="Content Placeholder 5">
            <a:extLst>
              <a:ext uri="{FF2B5EF4-FFF2-40B4-BE49-F238E27FC236}">
                <a16:creationId xmlns:a16="http://schemas.microsoft.com/office/drawing/2014/main" id="{04CF8C5C-E2CF-DD9E-C143-A29DB826F22D}"/>
              </a:ext>
            </a:extLst>
          </p:cNvPr>
          <p:cNvSpPr>
            <a:spLocks noGrp="1"/>
          </p:cNvSpPr>
          <p:nvPr>
            <p:ph sz="quarter" idx="4"/>
          </p:nvPr>
        </p:nvSpPr>
        <p:spPr>
          <a:xfrm>
            <a:off x="6096000" y="2148250"/>
            <a:ext cx="5183188" cy="3684588"/>
          </a:xfrm>
        </p:spPr>
        <p:txBody>
          <a:bodyPr>
            <a:noAutofit/>
          </a:bodyPr>
          <a:lstStyle/>
          <a:p>
            <a:pPr marL="0" indent="0">
              <a:buNone/>
            </a:pPr>
            <a:r>
              <a:rPr lang="en-US" sz="1400" dirty="0"/>
              <a:t>result is       this is a test</a:t>
            </a:r>
          </a:p>
          <a:p>
            <a:pPr marL="0" indent="0">
              <a:buNone/>
            </a:pPr>
            <a:r>
              <a:rPr lang="en-US" sz="1400" dirty="0"/>
              <a:t>input is        this is a test &lt;{</a:t>
            </a:r>
            <a:r>
              <a:rPr lang="en-US" sz="1400" dirty="0" err="1"/>
              <a:t>p_l</a:t>
            </a:r>
            <a:r>
              <a:rPr lang="en-US" sz="1400" dirty="0"/>
              <a:t>, - ,</a:t>
            </a:r>
            <a:r>
              <a:rPr lang="en-US" sz="1400" dirty="0" err="1"/>
              <a:t>a,"b","c</a:t>
            </a:r>
            <a:r>
              <a:rPr lang="en-US" sz="1400" dirty="0"/>
              <a:t>" }&gt; &lt;{</a:t>
            </a:r>
            <a:r>
              <a:rPr lang="en-US" sz="1400" dirty="0" err="1"/>
              <a:t>p,a</a:t>
            </a:r>
            <a:r>
              <a:rPr lang="en-US" sz="1400" dirty="0"/>
              <a:t>}&gt; result</a:t>
            </a:r>
          </a:p>
          <a:p>
            <a:pPr marL="0" indent="0">
              <a:buNone/>
            </a:pPr>
            <a:r>
              <a:rPr lang="en-US" sz="1400" dirty="0"/>
              <a:t>result is       this is a test 1-"b"-"c" 1 result</a:t>
            </a:r>
          </a:p>
          <a:p>
            <a:pPr marL="0" indent="0">
              <a:buNone/>
            </a:pPr>
            <a:r>
              <a:rPr lang="en-US" sz="1400" dirty="0"/>
              <a:t>input is        this is a test &lt;{</a:t>
            </a:r>
            <a:r>
              <a:rPr lang="en-US" sz="1400" dirty="0" err="1"/>
              <a:t>p_l</a:t>
            </a:r>
            <a:r>
              <a:rPr lang="en-US" sz="1400" dirty="0"/>
              <a:t>, - a "b" "c" &lt;{p b}&gt; }&gt; &lt;{</a:t>
            </a:r>
            <a:r>
              <a:rPr lang="en-US" sz="1400" dirty="0" err="1"/>
              <a:t>p,a</a:t>
            </a:r>
            <a:r>
              <a:rPr lang="en-US" sz="1400" dirty="0"/>
              <a:t>}&gt; result</a:t>
            </a:r>
          </a:p>
          <a:p>
            <a:pPr marL="0" indent="0">
              <a:buNone/>
            </a:pPr>
            <a:r>
              <a:rPr lang="en-US" sz="1400" dirty="0"/>
              <a:t>result is       this is a test 1-"b"-"c"-2 1 result</a:t>
            </a:r>
          </a:p>
        </p:txBody>
      </p:sp>
    </p:spTree>
    <p:extLst>
      <p:ext uri="{BB962C8B-B14F-4D97-AF65-F5344CB8AC3E}">
        <p14:creationId xmlns:p14="http://schemas.microsoft.com/office/powerpoint/2010/main" val="340685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1840-1A96-1C9A-A774-D598FD79B243}"/>
              </a:ext>
            </a:extLst>
          </p:cNvPr>
          <p:cNvSpPr>
            <a:spLocks noGrp="1"/>
          </p:cNvSpPr>
          <p:nvPr>
            <p:ph type="title"/>
          </p:nvPr>
        </p:nvSpPr>
        <p:spPr/>
        <p:txBody>
          <a:bodyPr/>
          <a:lstStyle/>
          <a:p>
            <a:r>
              <a:rPr lang="en-US" sz="4400" dirty="0"/>
              <a:t>Description of CFL components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F7E690B-0272-188D-DC2C-C215128A01A9}"/>
              </a:ext>
            </a:extLst>
          </p:cNvPr>
          <p:cNvSpPr>
            <a:spLocks noGrp="1"/>
          </p:cNvSpPr>
          <p:nvPr>
            <p:ph idx="1"/>
          </p:nvPr>
        </p:nvSpPr>
        <p:spPr/>
        <p:txBody>
          <a:bodyPr/>
          <a:lstStyle/>
          <a:p>
            <a:r>
              <a:rPr lang="en-US" dirty="0"/>
              <a:t>The components of the CFL system are as follows:</a:t>
            </a:r>
          </a:p>
          <a:p>
            <a:pPr lvl="1"/>
            <a:r>
              <a:rPr lang="en-US" dirty="0">
                <a:hlinkClick r:id="rId3" action="ppaction://hlinksldjump"/>
              </a:rPr>
              <a:t>Events</a:t>
            </a:r>
            <a:endParaRPr lang="en-US" dirty="0"/>
          </a:p>
          <a:p>
            <a:pPr lvl="1"/>
            <a:r>
              <a:rPr lang="en-US" dirty="0">
                <a:hlinkClick r:id="rId4" action="ppaction://hlinksldjump"/>
              </a:rPr>
              <a:t>Event Queues</a:t>
            </a:r>
            <a:endParaRPr lang="en-US" dirty="0"/>
          </a:p>
          <a:p>
            <a:pPr lvl="1"/>
            <a:r>
              <a:rPr lang="en-US" dirty="0">
                <a:hlinkClick r:id="rId5" action="ppaction://hlinksldjump"/>
              </a:rPr>
              <a:t>Columns</a:t>
            </a:r>
            <a:endParaRPr lang="en-US" dirty="0"/>
          </a:p>
          <a:p>
            <a:pPr lvl="1"/>
            <a:r>
              <a:rPr lang="en-US" dirty="0">
                <a:hlinkClick r:id="rId6" action="ppaction://hlinksldjump"/>
              </a:rPr>
              <a:t>Column Elements</a:t>
            </a:r>
            <a:endParaRPr lang="en-US" dirty="0"/>
          </a:p>
          <a:p>
            <a:pPr lvl="1"/>
            <a:r>
              <a:rPr lang="en-US" dirty="0">
                <a:hlinkClick r:id="rId7" action="ppaction://hlinksldjump"/>
              </a:rPr>
              <a:t>Column Elements Function API</a:t>
            </a: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4821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856A-9BB9-D783-69EB-7174FA94D91E}"/>
              </a:ext>
            </a:extLst>
          </p:cNvPr>
          <p:cNvSpPr>
            <a:spLocks noGrp="1"/>
          </p:cNvSpPr>
          <p:nvPr>
            <p:ph type="title"/>
          </p:nvPr>
        </p:nvSpPr>
        <p:spPr/>
        <p:txBody>
          <a:bodyPr>
            <a:normAutofit/>
          </a:bodyPr>
          <a:lstStyle/>
          <a:p>
            <a:r>
              <a:rPr lang="en-US" sz="4400" dirty="0"/>
              <a:t>CFL Events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385AC40-7A36-5BE7-E7C2-031D4B15876B}"/>
              </a:ext>
            </a:extLst>
          </p:cNvPr>
          <p:cNvSpPr>
            <a:spLocks noGrp="1"/>
          </p:cNvSpPr>
          <p:nvPr>
            <p:ph idx="1"/>
          </p:nvPr>
        </p:nvSpPr>
        <p:spPr/>
        <p:txBody>
          <a:bodyPr>
            <a:normAutofit lnSpcReduction="10000"/>
          </a:bodyPr>
          <a:lstStyle/>
          <a:p>
            <a:pPr algn="l"/>
            <a:r>
              <a:rPr lang="en-US" b="0" i="0" dirty="0">
                <a:solidFill>
                  <a:srgbClr val="111111"/>
                </a:solidFill>
                <a:effectLst/>
                <a:latin typeface="-apple-system"/>
              </a:rPr>
              <a:t>Events have the following properties:</a:t>
            </a:r>
          </a:p>
          <a:p>
            <a:pPr lvl="1"/>
            <a:r>
              <a:rPr lang="en-US" b="0" i="0" dirty="0">
                <a:solidFill>
                  <a:srgbClr val="111111"/>
                </a:solidFill>
                <a:effectLst/>
                <a:latin typeface="-apple-system"/>
              </a:rPr>
              <a:t>The format of the event is left up to the local architecture. </a:t>
            </a:r>
          </a:p>
          <a:p>
            <a:pPr lvl="2"/>
            <a:r>
              <a:rPr lang="en-US" b="0" i="0" dirty="0">
                <a:solidFill>
                  <a:srgbClr val="111111"/>
                </a:solidFill>
                <a:effectLst/>
                <a:latin typeface="-apple-system"/>
              </a:rPr>
              <a:t>However, each event will have a unique ID. </a:t>
            </a:r>
          </a:p>
          <a:p>
            <a:pPr lvl="2"/>
            <a:r>
              <a:rPr lang="en-US" b="0" i="0" dirty="0">
                <a:solidFill>
                  <a:srgbClr val="111111"/>
                </a:solidFill>
                <a:effectLst/>
                <a:latin typeface="-apple-system"/>
              </a:rPr>
              <a:t>The type of the unique ID is left up to the local architecture to define, i.e., it could be a char, integer, or even a string type.</a:t>
            </a:r>
          </a:p>
          <a:p>
            <a:pPr lvl="2"/>
            <a:r>
              <a:rPr lang="en-US" b="0" i="0" dirty="0">
                <a:solidFill>
                  <a:srgbClr val="111111"/>
                </a:solidFill>
                <a:effectLst/>
                <a:latin typeface="-apple-system"/>
              </a:rPr>
              <a:t>The event also beside an event id can contain attached data.  The attached data has no defined format.</a:t>
            </a:r>
          </a:p>
          <a:p>
            <a:r>
              <a:rPr lang="en-US" b="0" i="0" dirty="0">
                <a:solidFill>
                  <a:srgbClr val="111111"/>
                </a:solidFill>
                <a:effectLst/>
                <a:latin typeface="-apple-system"/>
              </a:rPr>
              <a:t>The CFL system is a discrete system</a:t>
            </a:r>
            <a:r>
              <a:rPr lang="en-US" dirty="0">
                <a:solidFill>
                  <a:srgbClr val="111111"/>
                </a:solidFill>
                <a:latin typeface="-apple-system"/>
              </a:rPr>
              <a:t>.  </a:t>
            </a:r>
          </a:p>
          <a:p>
            <a:pPr lvl="1"/>
            <a:r>
              <a:rPr lang="en-US" dirty="0">
                <a:solidFill>
                  <a:srgbClr val="111111"/>
                </a:solidFill>
                <a:latin typeface="-apple-system"/>
              </a:rPr>
              <a:t>Timer ticks are sent to active columns.  </a:t>
            </a:r>
          </a:p>
          <a:p>
            <a:pPr lvl="1"/>
            <a:r>
              <a:rPr lang="en-US" dirty="0">
                <a:solidFill>
                  <a:srgbClr val="111111"/>
                </a:solidFill>
                <a:latin typeface="-apple-system"/>
              </a:rPr>
              <a:t>The timer tick allows continuous processes to be modeled as a discrete control system</a:t>
            </a:r>
          </a:p>
          <a:p>
            <a:pPr lvl="1"/>
            <a:r>
              <a:rPr lang="en-US" dirty="0">
                <a:solidFill>
                  <a:srgbClr val="111111"/>
                </a:solidFill>
                <a:latin typeface="-apple-system"/>
              </a:rPr>
              <a:t>Calendar events such as seconds, minutes … are sent to active columns</a:t>
            </a:r>
            <a:endParaRPr lang="en-US" b="0" i="0" dirty="0">
              <a:solidFill>
                <a:srgbClr val="111111"/>
              </a:solidFill>
              <a:effectLst/>
              <a:latin typeface="-apple-system"/>
            </a:endParaRPr>
          </a:p>
          <a:p>
            <a:endParaRPr lang="en-US" dirty="0"/>
          </a:p>
        </p:txBody>
      </p:sp>
    </p:spTree>
    <p:extLst>
      <p:ext uri="{BB962C8B-B14F-4D97-AF65-F5344CB8AC3E}">
        <p14:creationId xmlns:p14="http://schemas.microsoft.com/office/powerpoint/2010/main" val="260604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92BB-DBAD-A746-AB2B-FC2F550BE82C}"/>
              </a:ext>
            </a:extLst>
          </p:cNvPr>
          <p:cNvSpPr>
            <a:spLocks noGrp="1"/>
          </p:cNvSpPr>
          <p:nvPr>
            <p:ph type="title"/>
          </p:nvPr>
        </p:nvSpPr>
        <p:spPr/>
        <p:txBody>
          <a:bodyPr>
            <a:normAutofit/>
          </a:bodyPr>
          <a:lstStyle/>
          <a:p>
            <a:r>
              <a:rPr lang="en-US" sz="4400" dirty="0"/>
              <a:t>CFL Event Queues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AE6617E-F114-7DEF-E24C-2903168503D8}"/>
              </a:ext>
            </a:extLst>
          </p:cNvPr>
          <p:cNvSpPr>
            <a:spLocks noGrp="1"/>
          </p:cNvSpPr>
          <p:nvPr>
            <p:ph idx="1"/>
          </p:nvPr>
        </p:nvSpPr>
        <p:spPr/>
        <p:txBody>
          <a:bodyPr/>
          <a:lstStyle/>
          <a:p>
            <a:pPr algn="l"/>
            <a:r>
              <a:rPr lang="en-US" b="0" i="0" dirty="0">
                <a:solidFill>
                  <a:srgbClr val="111111"/>
                </a:solidFill>
                <a:effectLst/>
                <a:latin typeface="-apple-system"/>
              </a:rPr>
              <a:t>Event Queues are queues where events are stored in a queue which operates on a first-in, first-out basis. </a:t>
            </a:r>
          </a:p>
          <a:p>
            <a:r>
              <a:rPr lang="en-US" b="0" i="0" dirty="0">
                <a:solidFill>
                  <a:srgbClr val="111111"/>
                </a:solidFill>
                <a:effectLst/>
                <a:latin typeface="-apple-system"/>
              </a:rPr>
              <a:t>There are two types of event queues. </a:t>
            </a:r>
          </a:p>
          <a:p>
            <a:pPr lvl="1"/>
            <a:r>
              <a:rPr lang="en-US" b="0" i="0" dirty="0">
                <a:solidFill>
                  <a:srgbClr val="111111"/>
                </a:solidFill>
                <a:effectLst/>
                <a:latin typeface="-apple-system"/>
              </a:rPr>
              <a:t>There is one global event queue. Events from this queue are sent to all columns. </a:t>
            </a:r>
          </a:p>
          <a:p>
            <a:pPr lvl="1"/>
            <a:r>
              <a:rPr lang="en-US" b="0" i="0" dirty="0">
                <a:solidFill>
                  <a:srgbClr val="111111"/>
                </a:solidFill>
                <a:effectLst/>
                <a:latin typeface="-apple-system"/>
              </a:rPr>
              <a:t>Columns can optionally have event queues. </a:t>
            </a:r>
          </a:p>
          <a:p>
            <a:pPr lvl="2"/>
            <a:r>
              <a:rPr lang="en-US" b="0" i="0" dirty="0">
                <a:solidFill>
                  <a:srgbClr val="111111"/>
                </a:solidFill>
                <a:effectLst/>
                <a:latin typeface="-apple-system"/>
              </a:rPr>
              <a:t>Events sent to column event queues are processed only by the column. </a:t>
            </a:r>
            <a:endParaRPr lang="en-US" dirty="0"/>
          </a:p>
        </p:txBody>
      </p:sp>
    </p:spTree>
    <p:extLst>
      <p:ext uri="{BB962C8B-B14F-4D97-AF65-F5344CB8AC3E}">
        <p14:creationId xmlns:p14="http://schemas.microsoft.com/office/powerpoint/2010/main" val="144110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FE9A-9210-41B7-1EBF-09FC789064B9}"/>
              </a:ext>
            </a:extLst>
          </p:cNvPr>
          <p:cNvSpPr>
            <a:spLocks noGrp="1"/>
          </p:cNvSpPr>
          <p:nvPr>
            <p:ph type="title"/>
          </p:nvPr>
        </p:nvSpPr>
        <p:spPr/>
        <p:txBody>
          <a:bodyPr>
            <a:normAutofit/>
          </a:bodyPr>
          <a:lstStyle/>
          <a:p>
            <a:r>
              <a:rPr lang="en-US" sz="4400" dirty="0"/>
              <a:t>CFL Columns</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DE8EE88-3FA3-9339-7BA5-68410DA81E29}"/>
              </a:ext>
            </a:extLst>
          </p:cNvPr>
          <p:cNvSpPr>
            <a:spLocks noGrp="1"/>
          </p:cNvSpPr>
          <p:nvPr>
            <p:ph idx="1"/>
          </p:nvPr>
        </p:nvSpPr>
        <p:spPr/>
        <p:txBody>
          <a:bodyPr>
            <a:normAutofit/>
          </a:bodyPr>
          <a:lstStyle/>
          <a:p>
            <a:pPr algn="l"/>
            <a:r>
              <a:rPr lang="en-US" b="0" i="0" dirty="0">
                <a:effectLst/>
                <a:latin typeface="Söhne"/>
              </a:rPr>
              <a:t>Columns are lists that:</a:t>
            </a:r>
          </a:p>
          <a:p>
            <a:pPr lvl="1"/>
            <a:r>
              <a:rPr lang="en-US" b="0" i="0" dirty="0">
                <a:effectLst/>
                <a:latin typeface="Söhne"/>
              </a:rPr>
              <a:t>Hold column elements in a linear fashion.</a:t>
            </a:r>
          </a:p>
          <a:p>
            <a:pPr lvl="1"/>
            <a:r>
              <a:rPr lang="en-US" b="0" i="0" dirty="0">
                <a:effectLst/>
                <a:latin typeface="Söhne"/>
              </a:rPr>
              <a:t>Send events to each column element, starting from the first to the last.</a:t>
            </a:r>
          </a:p>
          <a:p>
            <a:pPr lvl="1"/>
            <a:r>
              <a:rPr lang="en-US" b="0" i="0" dirty="0">
                <a:effectLst/>
                <a:latin typeface="Söhne"/>
              </a:rPr>
              <a:t>Process events and return a code which affects subsequent event processing.</a:t>
            </a:r>
          </a:p>
          <a:p>
            <a:pPr lvl="1"/>
            <a:r>
              <a:rPr lang="en-US" b="0" i="0" dirty="0">
                <a:effectLst/>
                <a:latin typeface="Söhne"/>
              </a:rPr>
              <a:t>Optionally contain an event queue exclusive to the column's elements.</a:t>
            </a:r>
          </a:p>
          <a:p>
            <a:pPr lvl="1"/>
            <a:r>
              <a:rPr lang="en-US" b="0" i="0" dirty="0">
                <a:effectLst/>
                <a:latin typeface="Söhne"/>
              </a:rPr>
              <a:t>Have two attributes:</a:t>
            </a:r>
          </a:p>
          <a:p>
            <a:pPr marL="1200150" lvl="2" indent="-285750"/>
            <a:r>
              <a:rPr lang="en-US" b="0" i="0" dirty="0">
                <a:effectLst/>
                <a:latin typeface="Söhne"/>
              </a:rPr>
              <a:t>A Boolean indicating whether the column is active. Inactive columns do not receive events.</a:t>
            </a:r>
          </a:p>
          <a:p>
            <a:pPr marL="1200150" lvl="2" indent="-285750"/>
            <a:r>
              <a:rPr lang="en-US" b="0" i="0" dirty="0">
                <a:effectLst/>
                <a:latin typeface="Söhne"/>
              </a:rPr>
              <a:t>A Boolean indicating whether the column is enabled at startup. Note: if no column is active at startup, no processing occurs.</a:t>
            </a:r>
          </a:p>
          <a:p>
            <a:pPr marL="742950" lvl="1" indent="-285750"/>
            <a:endParaRPr lang="en-US" b="0" i="0" dirty="0">
              <a:effectLst/>
              <a:latin typeface="Söhne"/>
            </a:endParaRPr>
          </a:p>
          <a:p>
            <a:pPr lvl="3"/>
            <a:endParaRPr lang="en-US" dirty="0"/>
          </a:p>
          <a:p>
            <a:pPr marL="1371600" lvl="3" indent="0">
              <a:buNone/>
            </a:pPr>
            <a:endParaRPr lang="en-US" dirty="0"/>
          </a:p>
        </p:txBody>
      </p:sp>
    </p:spTree>
    <p:extLst>
      <p:ext uri="{BB962C8B-B14F-4D97-AF65-F5344CB8AC3E}">
        <p14:creationId xmlns:p14="http://schemas.microsoft.com/office/powerpoint/2010/main" val="1962553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4191-4ACF-A444-FEB5-1E670BB59145}"/>
              </a:ext>
            </a:extLst>
          </p:cNvPr>
          <p:cNvSpPr>
            <a:spLocks noGrp="1"/>
          </p:cNvSpPr>
          <p:nvPr>
            <p:ph type="title"/>
          </p:nvPr>
        </p:nvSpPr>
        <p:spPr/>
        <p:txBody>
          <a:bodyPr>
            <a:normAutofit/>
          </a:bodyPr>
          <a:lstStyle/>
          <a:p>
            <a:r>
              <a:rPr lang="en-US" sz="4400" dirty="0"/>
              <a:t>CFL Column Elements</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D3B4C42-F001-1E6E-533A-1A1B11BEB286}"/>
              </a:ext>
            </a:extLst>
          </p:cNvPr>
          <p:cNvSpPr>
            <a:spLocks noGrp="1"/>
          </p:cNvSpPr>
          <p:nvPr>
            <p:ph idx="1"/>
          </p:nvPr>
        </p:nvSpPr>
        <p:spPr/>
        <p:txBody>
          <a:bodyPr>
            <a:normAutofit fontScale="70000" lnSpcReduction="20000"/>
          </a:bodyPr>
          <a:lstStyle/>
          <a:p>
            <a:r>
              <a:rPr lang="en-US" dirty="0"/>
              <a:t>A column element is attached to a column.  Attached to each column element is a function which receives the event and returns.</a:t>
            </a:r>
            <a:endParaRPr lang="en-US" b="0" i="0" dirty="0">
              <a:effectLst/>
              <a:latin typeface="Söhne"/>
            </a:endParaRPr>
          </a:p>
          <a:p>
            <a:r>
              <a:rPr lang="en-US" b="0" i="0" dirty="0">
                <a:effectLst/>
                <a:latin typeface="Söhne"/>
              </a:rPr>
              <a:t>Each column element has two attributes:</a:t>
            </a:r>
          </a:p>
          <a:p>
            <a:pPr lvl="1"/>
            <a:r>
              <a:rPr lang="en-US" b="0" i="0" dirty="0">
                <a:effectLst/>
                <a:latin typeface="Söhne"/>
              </a:rPr>
              <a:t>A Boolean indicating whether the element is active.</a:t>
            </a:r>
          </a:p>
          <a:p>
            <a:pPr lvl="1"/>
            <a:r>
              <a:rPr lang="en-US" b="0" i="0" dirty="0">
                <a:effectLst/>
                <a:latin typeface="Söhne"/>
              </a:rPr>
              <a:t>A Boolean indicating whether the element has been initialized.</a:t>
            </a:r>
          </a:p>
          <a:p>
            <a:r>
              <a:rPr lang="en-US" b="0" i="0" dirty="0">
                <a:effectLst/>
                <a:latin typeface="Söhne"/>
              </a:rPr>
              <a:t>When a column is initialized:</a:t>
            </a:r>
          </a:p>
          <a:p>
            <a:pPr lvl="1"/>
            <a:r>
              <a:rPr lang="en-US" b="0" i="0" dirty="0">
                <a:effectLst/>
                <a:latin typeface="Söhne"/>
              </a:rPr>
              <a:t>The 'active' attribute of all column elements is set to true, making the column element active.</a:t>
            </a:r>
          </a:p>
          <a:p>
            <a:pPr lvl="1"/>
            <a:r>
              <a:rPr lang="en-US" b="0" i="0" dirty="0">
                <a:effectLst/>
                <a:latin typeface="Söhne"/>
              </a:rPr>
              <a:t>The 'initialized' attribute of all column elements is set to false, marking them as uninitialized.</a:t>
            </a:r>
          </a:p>
          <a:p>
            <a:r>
              <a:rPr lang="en-US" dirty="0"/>
              <a:t>When a column is active, the column receives events from two sources.</a:t>
            </a:r>
          </a:p>
          <a:p>
            <a:pPr lvl="1"/>
            <a:r>
              <a:rPr lang="en-US" dirty="0"/>
              <a:t>From a single global queue</a:t>
            </a:r>
          </a:p>
          <a:p>
            <a:pPr lvl="1"/>
            <a:r>
              <a:rPr lang="en-US" dirty="0"/>
              <a:t>From an optional event queue attached to the column element.</a:t>
            </a:r>
          </a:p>
          <a:p>
            <a:r>
              <a:rPr lang="en-US" dirty="0"/>
              <a:t>For each event, the CFL engine sends events to each active column element from the first to the last.</a:t>
            </a:r>
          </a:p>
          <a:p>
            <a:r>
              <a:rPr lang="en-US" dirty="0"/>
              <a:t>If multiple events are required by the function to complete, the function must maintain local state variables for the function.</a:t>
            </a:r>
          </a:p>
          <a:p>
            <a:endParaRPr lang="en-US" dirty="0"/>
          </a:p>
          <a:p>
            <a:endParaRPr lang="en-US" b="0" i="0" dirty="0">
              <a:effectLst/>
              <a:latin typeface="Söhne"/>
            </a:endParaRPr>
          </a:p>
          <a:p>
            <a:pPr marL="0" indent="0">
              <a:buNone/>
            </a:pPr>
            <a:endParaRPr lang="en-US" b="0" i="0" dirty="0">
              <a:effectLst/>
              <a:latin typeface="Söhne"/>
            </a:endParaRPr>
          </a:p>
          <a:p>
            <a:pPr marL="0" indent="0">
              <a:buNone/>
            </a:pPr>
            <a:endParaRPr lang="en-US" b="0" i="0" dirty="0">
              <a:effectLst/>
              <a:latin typeface="Söhne"/>
            </a:endParaRPr>
          </a:p>
          <a:p>
            <a:endParaRPr lang="en-US" dirty="0"/>
          </a:p>
        </p:txBody>
      </p:sp>
    </p:spTree>
    <p:extLst>
      <p:ext uri="{BB962C8B-B14F-4D97-AF65-F5344CB8AC3E}">
        <p14:creationId xmlns:p14="http://schemas.microsoft.com/office/powerpoint/2010/main" val="4178483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30DA-2127-0B8E-9A96-96E23F155BE9}"/>
              </a:ext>
            </a:extLst>
          </p:cNvPr>
          <p:cNvSpPr>
            <a:spLocks noGrp="1"/>
          </p:cNvSpPr>
          <p:nvPr>
            <p:ph type="title"/>
          </p:nvPr>
        </p:nvSpPr>
        <p:spPr/>
        <p:txBody>
          <a:bodyPr>
            <a:normAutofit/>
          </a:bodyPr>
          <a:lstStyle/>
          <a:p>
            <a:r>
              <a:rPr lang="en-US" sz="4400" dirty="0"/>
              <a:t>CFL Column Elements (Continued)</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7BC6487-3630-BE91-8290-9787420846FB}"/>
              </a:ext>
            </a:extLst>
          </p:cNvPr>
          <p:cNvSpPr>
            <a:spLocks noGrp="1"/>
          </p:cNvSpPr>
          <p:nvPr>
            <p:ph idx="1"/>
          </p:nvPr>
        </p:nvSpPr>
        <p:spPr/>
        <p:txBody>
          <a:bodyPr>
            <a:normAutofit fontScale="92500"/>
          </a:bodyPr>
          <a:lstStyle/>
          <a:p>
            <a:r>
              <a:rPr lang="en-US" dirty="0"/>
              <a:t>The function returns one of six return codes as described on the next page.</a:t>
            </a:r>
          </a:p>
          <a:p>
            <a:r>
              <a:rPr lang="en-US" dirty="0"/>
              <a:t>Column Element Return Codes</a:t>
            </a:r>
          </a:p>
          <a:p>
            <a:pPr lvl="1"/>
            <a:r>
              <a:rPr lang="en-US" b="0" i="0" dirty="0">
                <a:effectLst/>
                <a:latin typeface="Söhne"/>
              </a:rPr>
              <a:t>Upon receiving an event, column elements return one of the following codes:</a:t>
            </a:r>
          </a:p>
          <a:p>
            <a:pPr lvl="2"/>
            <a:r>
              <a:rPr lang="en-US" b="1" i="0" dirty="0">
                <a:effectLst/>
                <a:latin typeface="Söhne"/>
              </a:rPr>
              <a:t>Continue</a:t>
            </a:r>
            <a:r>
              <a:rPr lang="en-US" b="0" i="0" dirty="0">
                <a:effectLst/>
                <a:latin typeface="Söhne"/>
              </a:rPr>
              <a:t>: The element remains active, and processing moves to the next column element.</a:t>
            </a:r>
          </a:p>
          <a:p>
            <a:pPr lvl="2"/>
            <a:r>
              <a:rPr lang="en-US" b="1" i="0" dirty="0">
                <a:effectLst/>
                <a:latin typeface="Söhne"/>
              </a:rPr>
              <a:t>Disable</a:t>
            </a:r>
            <a:r>
              <a:rPr lang="en-US" b="0" i="0" dirty="0">
                <a:effectLst/>
                <a:latin typeface="Söhne"/>
              </a:rPr>
              <a:t>: The element becomes inactive and will not receive future events. Processing continues to the next column element.</a:t>
            </a:r>
          </a:p>
          <a:p>
            <a:pPr lvl="2"/>
            <a:r>
              <a:rPr lang="en-US" b="1" i="0" dirty="0">
                <a:effectLst/>
                <a:latin typeface="Söhne"/>
              </a:rPr>
              <a:t>Halt</a:t>
            </a:r>
            <a:r>
              <a:rPr lang="en-US" b="0" i="0" dirty="0">
                <a:effectLst/>
                <a:latin typeface="Söhne"/>
              </a:rPr>
              <a:t>: Processing stops, but the column element remains active.</a:t>
            </a:r>
          </a:p>
          <a:p>
            <a:pPr lvl="2"/>
            <a:r>
              <a:rPr lang="en-US" b="1" i="0" dirty="0">
                <a:effectLst/>
                <a:latin typeface="Söhne"/>
              </a:rPr>
              <a:t>Terminate Column</a:t>
            </a:r>
            <a:r>
              <a:rPr lang="en-US" b="0" i="0" dirty="0">
                <a:effectLst/>
                <a:latin typeface="Söhne"/>
              </a:rPr>
              <a:t>: Processing stops, and a terminate event is sent to the column. (Refer to the next section for details.)</a:t>
            </a:r>
          </a:p>
          <a:p>
            <a:pPr lvl="2"/>
            <a:r>
              <a:rPr lang="en-US" b="1" i="0" dirty="0">
                <a:effectLst/>
                <a:latin typeface="Söhne"/>
              </a:rPr>
              <a:t>Reset Column</a:t>
            </a:r>
            <a:r>
              <a:rPr lang="en-US" b="0" i="0" dirty="0">
                <a:effectLst/>
                <a:latin typeface="Söhne"/>
              </a:rPr>
              <a:t>: A combination of Terminate Column and Enable Column. (Refer to the next section for details.)</a:t>
            </a:r>
          </a:p>
          <a:p>
            <a:pPr lvl="2"/>
            <a:r>
              <a:rPr lang="en-US" b="1" i="0" dirty="0">
                <a:effectLst/>
                <a:latin typeface="Söhne"/>
              </a:rPr>
              <a:t>Terminate Engine</a:t>
            </a:r>
            <a:r>
              <a:rPr lang="en-US" b="0" i="0" dirty="0">
                <a:effectLst/>
                <a:latin typeface="Söhne"/>
              </a:rPr>
              <a:t>: Stops processing and returns control to the calling program. </a:t>
            </a:r>
            <a:endParaRPr lang="en-US" dirty="0"/>
          </a:p>
          <a:p>
            <a:endParaRPr lang="en-US" dirty="0"/>
          </a:p>
        </p:txBody>
      </p:sp>
    </p:spTree>
    <p:extLst>
      <p:ext uri="{BB962C8B-B14F-4D97-AF65-F5344CB8AC3E}">
        <p14:creationId xmlns:p14="http://schemas.microsoft.com/office/powerpoint/2010/main" val="22625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831A-9548-F752-D4DD-23EBCB3F1022}"/>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A6F96DBE-4CE4-DA39-623E-01CC5AD275D7}"/>
              </a:ext>
            </a:extLst>
          </p:cNvPr>
          <p:cNvSpPr>
            <a:spLocks noGrp="1"/>
          </p:cNvSpPr>
          <p:nvPr>
            <p:ph idx="1"/>
          </p:nvPr>
        </p:nvSpPr>
        <p:spPr/>
        <p:txBody>
          <a:bodyPr>
            <a:normAutofit/>
          </a:bodyPr>
          <a:lstStyle/>
          <a:p>
            <a:r>
              <a:rPr lang="en-US" dirty="0"/>
              <a:t>Column Flow Language, which is called CFL for short, is a sequence-based language which encapsulates the control flow of an implementation.  </a:t>
            </a:r>
          </a:p>
          <a:p>
            <a:pPr lvl="1"/>
            <a:r>
              <a:rPr lang="en-US" dirty="0"/>
              <a:t>Attached to the sequence elements which execute a function which is isolated from the control flow of the general task.</a:t>
            </a:r>
          </a:p>
          <a:p>
            <a:pPr lvl="1"/>
            <a:r>
              <a:rPr lang="en-US" dirty="0"/>
              <a:t>This is done because of two capabilities:</a:t>
            </a:r>
          </a:p>
          <a:p>
            <a:pPr lvl="2"/>
            <a:r>
              <a:rPr lang="en-US" dirty="0"/>
              <a:t>The capabilities of the enhanced sequence-based language.</a:t>
            </a:r>
          </a:p>
          <a:p>
            <a:pPr lvl="2"/>
            <a:r>
              <a:rPr lang="en-US" dirty="0" err="1"/>
              <a:t>Auxillary</a:t>
            </a:r>
            <a:r>
              <a:rPr lang="en-US" dirty="0"/>
              <a:t> functions are introduced which specific call back functions are attached to.  Much in the same way that Web frame works intercept browser events and implement call backs for users to attach to these specific actions.</a:t>
            </a:r>
          </a:p>
          <a:p>
            <a:pPr lvl="3"/>
            <a:endParaRPr lang="en-US" dirty="0"/>
          </a:p>
        </p:txBody>
      </p:sp>
    </p:spTree>
    <p:extLst>
      <p:ext uri="{BB962C8B-B14F-4D97-AF65-F5344CB8AC3E}">
        <p14:creationId xmlns:p14="http://schemas.microsoft.com/office/powerpoint/2010/main" val="115593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4A7F-22AC-4D78-C777-68DAF15F969D}"/>
              </a:ext>
            </a:extLst>
          </p:cNvPr>
          <p:cNvSpPr>
            <a:spLocks noGrp="1"/>
          </p:cNvSpPr>
          <p:nvPr>
            <p:ph type="title"/>
          </p:nvPr>
        </p:nvSpPr>
        <p:spPr/>
        <p:txBody>
          <a:bodyPr>
            <a:normAutofit fontScale="90000"/>
          </a:bodyPr>
          <a:lstStyle/>
          <a:p>
            <a:r>
              <a:rPr lang="en-US" sz="4400" dirty="0"/>
              <a:t>CFL Basic Documentation /Top Level Architecture</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CDB5D4D-BF5C-A0C1-26B7-BE820A87AC6B}"/>
              </a:ext>
            </a:extLst>
          </p:cNvPr>
          <p:cNvSpPr>
            <a:spLocks noGrp="1"/>
          </p:cNvSpPr>
          <p:nvPr>
            <p:ph idx="1"/>
          </p:nvPr>
        </p:nvSpPr>
        <p:spPr/>
        <p:txBody>
          <a:bodyPr>
            <a:normAutofit lnSpcReduction="10000"/>
          </a:bodyPr>
          <a:lstStyle/>
          <a:p>
            <a:r>
              <a:rPr lang="en-US" dirty="0"/>
              <a:t>The API of the column element is a follows:</a:t>
            </a:r>
          </a:p>
          <a:p>
            <a:pPr lvl="1"/>
            <a:r>
              <a:rPr lang="en-US" dirty="0"/>
              <a:t>&lt;Return Code&gt;   function( &lt;handle&gt;, &lt;auxiliary function&gt;,&lt;parameters&gt;, &lt;event data&gt;)</a:t>
            </a:r>
          </a:p>
          <a:p>
            <a:pPr lvl="1"/>
            <a:r>
              <a:rPr lang="en-US" dirty="0"/>
              <a:t>The type of the &lt;return code&gt; which is usually a form of the integer.</a:t>
            </a:r>
          </a:p>
          <a:p>
            <a:pPr lvl="2"/>
            <a:r>
              <a:rPr lang="en-US" dirty="0"/>
              <a:t>Return codes were discussed in the previous page.</a:t>
            </a:r>
          </a:p>
          <a:p>
            <a:pPr lvl="1"/>
            <a:r>
              <a:rPr lang="en-US" dirty="0"/>
              <a:t>The handle is like a file handle in conventional programming languages, which is used to access CFL engine library calls.</a:t>
            </a:r>
          </a:p>
          <a:p>
            <a:pPr lvl="1"/>
            <a:r>
              <a:rPr lang="en-US" dirty="0"/>
              <a:t>The &lt;auxiliary function&gt; and &lt;parameters&gt; allow construction of modular column element functions. This capability will be discussed in later slides.</a:t>
            </a:r>
          </a:p>
          <a:p>
            <a:pPr lvl="1"/>
            <a:r>
              <a:rPr lang="en-US" dirty="0"/>
              <a:t>The &lt;event data&gt; is the event data which is passed to the column element function.  &lt;event data &gt; is usually a structure or record which holds the event ID and attached data.</a:t>
            </a:r>
          </a:p>
        </p:txBody>
      </p:sp>
    </p:spTree>
    <p:extLst>
      <p:ext uri="{BB962C8B-B14F-4D97-AF65-F5344CB8AC3E}">
        <p14:creationId xmlns:p14="http://schemas.microsoft.com/office/powerpoint/2010/main" val="210973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AB31-9536-AD1E-2BCC-EF274DC9F986}"/>
              </a:ext>
            </a:extLst>
          </p:cNvPr>
          <p:cNvSpPr>
            <a:spLocks noGrp="1"/>
          </p:cNvSpPr>
          <p:nvPr>
            <p:ph type="title"/>
          </p:nvPr>
        </p:nvSpPr>
        <p:spPr/>
        <p:txBody>
          <a:bodyPr>
            <a:normAutofit fontScale="90000"/>
          </a:bodyPr>
          <a:lstStyle/>
          <a:p>
            <a:r>
              <a:rPr lang="en-US" sz="4400" dirty="0"/>
              <a:t>CFL Basic Documentation /Top Level Architecture</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17E2BA7F-CED0-8B76-3EA1-403A4EA2C6B8}"/>
              </a:ext>
            </a:extLst>
          </p:cNvPr>
          <p:cNvSpPr>
            <a:spLocks noGrp="1"/>
          </p:cNvSpPr>
          <p:nvPr>
            <p:ph idx="1"/>
          </p:nvPr>
        </p:nvSpPr>
        <p:spPr/>
        <p:txBody>
          <a:bodyPr>
            <a:normAutofit fontScale="77500" lnSpcReduction="20000"/>
          </a:bodyPr>
          <a:lstStyle/>
          <a:p>
            <a:pPr algn="l"/>
            <a:r>
              <a:rPr lang="en-US" b="0" i="0" dirty="0">
                <a:solidFill>
                  <a:srgbClr val="111111"/>
                </a:solidFill>
                <a:effectLst/>
                <a:latin typeface="-apple-system"/>
              </a:rPr>
              <a:t>The Column Element Function receives events from the column engine.</a:t>
            </a:r>
          </a:p>
          <a:p>
            <a:pPr algn="l"/>
            <a:r>
              <a:rPr lang="en-US" b="0" i="0" dirty="0">
                <a:solidFill>
                  <a:srgbClr val="111111"/>
                </a:solidFill>
                <a:effectLst/>
                <a:latin typeface="-apple-system"/>
              </a:rPr>
              <a:t>The CFL system has two</a:t>
            </a:r>
            <a:r>
              <a:rPr lang="en-US" dirty="0">
                <a:solidFill>
                  <a:srgbClr val="111111"/>
                </a:solidFill>
                <a:latin typeface="-apple-system"/>
              </a:rPr>
              <a:t> p</a:t>
            </a:r>
            <a:r>
              <a:rPr lang="en-US" b="0" i="0" dirty="0">
                <a:solidFill>
                  <a:srgbClr val="111111"/>
                </a:solidFill>
                <a:effectLst/>
                <a:latin typeface="-apple-system"/>
              </a:rPr>
              <a:t>seudo events which are sent to column element</a:t>
            </a:r>
            <a:r>
              <a:rPr lang="en-US" dirty="0">
                <a:solidFill>
                  <a:srgbClr val="111111"/>
                </a:solidFill>
                <a:latin typeface="-apple-system"/>
              </a:rPr>
              <a:t> functions</a:t>
            </a:r>
            <a:r>
              <a:rPr lang="en-US" b="0" i="0" dirty="0">
                <a:solidFill>
                  <a:srgbClr val="111111"/>
                </a:solidFill>
                <a:effectLst/>
                <a:latin typeface="-apple-system"/>
              </a:rPr>
              <a:t>:</a:t>
            </a:r>
          </a:p>
          <a:p>
            <a:pPr algn="l">
              <a:buFont typeface="Arial" panose="020B0604020202020204" pitchFamily="34" charset="0"/>
              <a:buChar char="•"/>
            </a:pPr>
            <a:r>
              <a:rPr lang="en-US" b="0" i="0" dirty="0">
                <a:solidFill>
                  <a:srgbClr val="111111"/>
                </a:solidFill>
                <a:effectLst/>
                <a:latin typeface="-apple-system"/>
              </a:rPr>
              <a:t>An initialization event: </a:t>
            </a:r>
          </a:p>
          <a:p>
            <a:pPr lvl="1"/>
            <a:r>
              <a:rPr lang="en-US" b="0" i="0" dirty="0">
                <a:solidFill>
                  <a:srgbClr val="111111"/>
                </a:solidFill>
                <a:effectLst/>
                <a:latin typeface="-apple-system"/>
              </a:rPr>
              <a:t>When a column element that has not been initialized, a reset event is sent to the column element and then the initialization attribute of the column element is set to true. The return code from the column element is ignored. The initialization event allows the column element to perform one-time initialization tasks such as initializing counters or allocating dynamic memory.</a:t>
            </a:r>
          </a:p>
          <a:p>
            <a:pPr algn="l">
              <a:buFont typeface="Arial" panose="020B0604020202020204" pitchFamily="34" charset="0"/>
              <a:buChar char="•"/>
            </a:pPr>
            <a:r>
              <a:rPr lang="en-US" b="0" i="0" dirty="0">
                <a:solidFill>
                  <a:srgbClr val="111111"/>
                </a:solidFill>
                <a:effectLst/>
                <a:latin typeface="-apple-system"/>
              </a:rPr>
              <a:t>A termination event: </a:t>
            </a:r>
          </a:p>
          <a:p>
            <a:pPr lvl="1"/>
            <a:r>
              <a:rPr lang="en-US" b="0" i="0" dirty="0">
                <a:solidFill>
                  <a:srgbClr val="111111"/>
                </a:solidFill>
                <a:effectLst/>
                <a:latin typeface="-apple-system"/>
              </a:rPr>
              <a:t>A termination event is sent to a column element under two conditions:</a:t>
            </a:r>
          </a:p>
          <a:p>
            <a:pPr marL="742950" lvl="1" indent="-285750" algn="l">
              <a:buFont typeface="Arial" panose="020B0604020202020204" pitchFamily="34" charset="0"/>
              <a:buChar char="•"/>
            </a:pPr>
            <a:r>
              <a:rPr lang="en-US" b="0" i="0" dirty="0">
                <a:solidFill>
                  <a:srgbClr val="111111"/>
                </a:solidFill>
                <a:effectLst/>
                <a:latin typeface="-apple-system"/>
              </a:rPr>
              <a:t>When a column element has been disabled. A termination event is sent to the column element and the return code from the column element is ignored. The termination event allows tasks like releasing dynamic memory to be done.</a:t>
            </a:r>
          </a:p>
          <a:p>
            <a:pPr marL="742950" lvl="1" indent="-285750" algn="l">
              <a:buFont typeface="Arial" panose="020B0604020202020204" pitchFamily="34" charset="0"/>
              <a:buChar char="•"/>
            </a:pPr>
            <a:r>
              <a:rPr lang="en-US" b="0" i="0" dirty="0">
                <a:solidFill>
                  <a:srgbClr val="111111"/>
                </a:solidFill>
                <a:effectLst/>
                <a:latin typeface="-apple-system"/>
              </a:rPr>
              <a:t>When the column has been terminated. When the column has been terminated, the column elements are processed from the bottom to the top. Column elements which are both active and initialized are sent the termination event. Column elements which are active and not initialized have not started processing.</a:t>
            </a:r>
          </a:p>
          <a:p>
            <a:pPr lvl="4"/>
            <a:endParaRPr lang="en-US" dirty="0"/>
          </a:p>
        </p:txBody>
      </p:sp>
    </p:spTree>
    <p:extLst>
      <p:ext uri="{BB962C8B-B14F-4D97-AF65-F5344CB8AC3E}">
        <p14:creationId xmlns:p14="http://schemas.microsoft.com/office/powerpoint/2010/main" val="3385722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FE0F-85B5-8461-76E9-B278E84CE750}"/>
              </a:ext>
            </a:extLst>
          </p:cNvPr>
          <p:cNvSpPr>
            <a:spLocks noGrp="1"/>
          </p:cNvSpPr>
          <p:nvPr>
            <p:ph type="title"/>
          </p:nvPr>
        </p:nvSpPr>
        <p:spPr/>
        <p:txBody>
          <a:bodyPr/>
          <a:lstStyle/>
          <a:p>
            <a:r>
              <a:rPr lang="en-US" dirty="0"/>
              <a:t>CFL Virtual Programming Environment</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212046F-952B-C7A6-63AF-69DE630466E8}"/>
              </a:ext>
            </a:extLst>
          </p:cNvPr>
          <p:cNvSpPr>
            <a:spLocks noGrp="1"/>
          </p:cNvSpPr>
          <p:nvPr>
            <p:ph idx="1"/>
          </p:nvPr>
        </p:nvSpPr>
        <p:spPr/>
        <p:txBody>
          <a:bodyPr>
            <a:normAutofit lnSpcReduction="10000"/>
          </a:bodyPr>
          <a:lstStyle/>
          <a:p>
            <a:r>
              <a:rPr lang="en-US" dirty="0"/>
              <a:t>Introduction</a:t>
            </a:r>
          </a:p>
          <a:p>
            <a:pPr lvl="1"/>
            <a:r>
              <a:rPr lang="en-US" dirty="0"/>
              <a:t>The CFL virtual programming environment consists of two components.</a:t>
            </a:r>
          </a:p>
          <a:p>
            <a:pPr lvl="2"/>
            <a:r>
              <a:rPr lang="en-US" dirty="0"/>
              <a:t>Programming statements</a:t>
            </a:r>
          </a:p>
          <a:p>
            <a:pPr lvl="2"/>
            <a:r>
              <a:rPr lang="en-US" dirty="0"/>
              <a:t>An assembler which takes the programming states and generates tables.</a:t>
            </a:r>
          </a:p>
          <a:p>
            <a:pPr lvl="1"/>
            <a:r>
              <a:rPr lang="en-US" dirty="0"/>
              <a:t>There are two programming environments as shown in the </a:t>
            </a:r>
            <a:r>
              <a:rPr lang="en-US" dirty="0">
                <a:hlinkClick r:id="rId4" action="ppaction://hlinksldjump"/>
              </a:rPr>
              <a:t>following figure</a:t>
            </a:r>
            <a:r>
              <a:rPr lang="en-US" dirty="0"/>
              <a:t>.</a:t>
            </a:r>
          </a:p>
          <a:p>
            <a:pPr lvl="2"/>
            <a:r>
              <a:rPr lang="en-US" dirty="0"/>
              <a:t>An offline environment</a:t>
            </a:r>
          </a:p>
          <a:p>
            <a:pPr lvl="2"/>
            <a:r>
              <a:rPr lang="en-US" dirty="0"/>
              <a:t>An online environment</a:t>
            </a:r>
          </a:p>
          <a:p>
            <a:pPr lvl="1"/>
            <a:r>
              <a:rPr lang="en-US" dirty="0"/>
              <a:t>Both environments have the same logical steps:</a:t>
            </a:r>
          </a:p>
          <a:p>
            <a:pPr lvl="2"/>
            <a:r>
              <a:rPr lang="en-US" dirty="0"/>
              <a:t>CFL source statements</a:t>
            </a:r>
          </a:p>
          <a:p>
            <a:pPr lvl="2"/>
            <a:r>
              <a:rPr lang="en-US" dirty="0"/>
              <a:t>CFL assembler</a:t>
            </a:r>
          </a:p>
          <a:p>
            <a:pPr lvl="2"/>
            <a:r>
              <a:rPr lang="en-US" dirty="0"/>
              <a:t>Results of the Assemble</a:t>
            </a:r>
          </a:p>
          <a:p>
            <a:pPr lvl="2"/>
            <a:r>
              <a:rPr lang="en-US" dirty="0"/>
              <a:t>CFL engine.</a:t>
            </a:r>
          </a:p>
          <a:p>
            <a:pPr marL="914400" lvl="2" indent="0">
              <a:buNone/>
            </a:pPr>
            <a:endParaRPr lang="en-US" dirty="0"/>
          </a:p>
          <a:p>
            <a:pPr marL="457200" lvl="1" indent="0">
              <a:buNone/>
            </a:pPr>
            <a:endParaRPr lang="en-US" dirty="0"/>
          </a:p>
          <a:p>
            <a:pPr lvl="2"/>
            <a:endParaRPr lang="en-US" dirty="0"/>
          </a:p>
          <a:p>
            <a:pPr lvl="2"/>
            <a:endParaRPr lang="en-US" dirty="0"/>
          </a:p>
        </p:txBody>
      </p:sp>
    </p:spTree>
    <p:extLst>
      <p:ext uri="{BB962C8B-B14F-4D97-AF65-F5344CB8AC3E}">
        <p14:creationId xmlns:p14="http://schemas.microsoft.com/office/powerpoint/2010/main" val="366739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D1353A-A9E8-1A8D-63BB-0B73738E2E9E}"/>
              </a:ext>
            </a:extLst>
          </p:cNvPr>
          <p:cNvSpPr>
            <a:spLocks noGrp="1"/>
          </p:cNvSpPr>
          <p:nvPr>
            <p:ph type="title"/>
          </p:nvPr>
        </p:nvSpPr>
        <p:spPr/>
        <p:txBody>
          <a:bodyPr/>
          <a:lstStyle/>
          <a:p>
            <a:r>
              <a:rPr lang="en-US" dirty="0"/>
              <a:t>Two CFL Development Contexts</a:t>
            </a:r>
            <a:br>
              <a:rPr lang="en-US" dirty="0"/>
            </a:br>
            <a:r>
              <a:rPr lang="en-US" dirty="0">
                <a:hlinkClick r:id="rId2" action="ppaction://hlinksldjump"/>
              </a:rPr>
              <a:t>&lt;back&gt;</a:t>
            </a:r>
            <a:endParaRPr lang="en-US" dirty="0"/>
          </a:p>
        </p:txBody>
      </p:sp>
      <p:sp>
        <p:nvSpPr>
          <p:cNvPr id="8" name="Content Placeholder 7">
            <a:extLst>
              <a:ext uri="{FF2B5EF4-FFF2-40B4-BE49-F238E27FC236}">
                <a16:creationId xmlns:a16="http://schemas.microsoft.com/office/drawing/2014/main" id="{C37A7681-2C26-225A-0E74-6CAC324F2EBE}"/>
              </a:ext>
            </a:extLst>
          </p:cNvPr>
          <p:cNvSpPr>
            <a:spLocks noGrp="1"/>
          </p:cNvSpPr>
          <p:nvPr>
            <p:ph sz="half" idx="1"/>
          </p:nvPr>
        </p:nvSpPr>
        <p:spPr>
          <a:xfrm>
            <a:off x="777815" y="2015407"/>
            <a:ext cx="4165121" cy="658783"/>
          </a:xfrm>
        </p:spPr>
        <p:txBody>
          <a:bodyPr/>
          <a:lstStyle/>
          <a:p>
            <a:r>
              <a:rPr lang="en-US" dirty="0"/>
              <a:t>Offline Development</a:t>
            </a:r>
          </a:p>
        </p:txBody>
      </p:sp>
      <p:sp>
        <p:nvSpPr>
          <p:cNvPr id="10" name="Content Placeholder 7">
            <a:extLst>
              <a:ext uri="{FF2B5EF4-FFF2-40B4-BE49-F238E27FC236}">
                <a16:creationId xmlns:a16="http://schemas.microsoft.com/office/drawing/2014/main" id="{27C9F3D1-84B4-653D-4945-8705F8A0EC28}"/>
              </a:ext>
            </a:extLst>
          </p:cNvPr>
          <p:cNvSpPr txBox="1">
            <a:spLocks/>
          </p:cNvSpPr>
          <p:nvPr/>
        </p:nvSpPr>
        <p:spPr>
          <a:xfrm>
            <a:off x="5388634" y="1920515"/>
            <a:ext cx="3582838" cy="658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Online Development</a:t>
            </a:r>
          </a:p>
        </p:txBody>
      </p:sp>
      <p:sp>
        <p:nvSpPr>
          <p:cNvPr id="11" name="TextBox 10">
            <a:extLst>
              <a:ext uri="{FF2B5EF4-FFF2-40B4-BE49-F238E27FC236}">
                <a16:creationId xmlns:a16="http://schemas.microsoft.com/office/drawing/2014/main" id="{65C4431E-F310-24A3-6E08-31A8C5AFCDCD}"/>
              </a:ext>
            </a:extLst>
          </p:cNvPr>
          <p:cNvSpPr txBox="1"/>
          <p:nvPr/>
        </p:nvSpPr>
        <p:spPr>
          <a:xfrm>
            <a:off x="621102" y="3166371"/>
            <a:ext cx="1759789" cy="646331"/>
          </a:xfrm>
          <a:prstGeom prst="rect">
            <a:avLst/>
          </a:prstGeom>
          <a:noFill/>
          <a:ln>
            <a:solidFill>
              <a:schemeClr val="tx1"/>
            </a:solidFill>
          </a:ln>
        </p:spPr>
        <p:txBody>
          <a:bodyPr wrap="square" rtlCol="0">
            <a:spAutoFit/>
          </a:bodyPr>
          <a:lstStyle/>
          <a:p>
            <a:r>
              <a:rPr lang="en-US" dirty="0"/>
              <a:t>Source Code</a:t>
            </a:r>
          </a:p>
          <a:p>
            <a:r>
              <a:rPr lang="en-US" dirty="0"/>
              <a:t>Text Files</a:t>
            </a:r>
          </a:p>
        </p:txBody>
      </p:sp>
      <p:sp>
        <p:nvSpPr>
          <p:cNvPr id="12" name="TextBox 11">
            <a:extLst>
              <a:ext uri="{FF2B5EF4-FFF2-40B4-BE49-F238E27FC236}">
                <a16:creationId xmlns:a16="http://schemas.microsoft.com/office/drawing/2014/main" id="{F1081C08-F740-EA98-FAD9-7052B1658B89}"/>
              </a:ext>
            </a:extLst>
          </p:cNvPr>
          <p:cNvSpPr txBox="1"/>
          <p:nvPr/>
        </p:nvSpPr>
        <p:spPr>
          <a:xfrm>
            <a:off x="569343" y="4106174"/>
            <a:ext cx="1811548" cy="646331"/>
          </a:xfrm>
          <a:prstGeom prst="rect">
            <a:avLst/>
          </a:prstGeom>
          <a:noFill/>
          <a:ln>
            <a:solidFill>
              <a:schemeClr val="tx1"/>
            </a:solidFill>
          </a:ln>
        </p:spPr>
        <p:txBody>
          <a:bodyPr wrap="square" rtlCol="0">
            <a:spAutoFit/>
          </a:bodyPr>
          <a:lstStyle/>
          <a:p>
            <a:r>
              <a:rPr lang="en-US" dirty="0"/>
              <a:t>CFL Assembler</a:t>
            </a:r>
          </a:p>
          <a:p>
            <a:r>
              <a:rPr lang="en-US" dirty="0"/>
              <a:t>Offline Program</a:t>
            </a:r>
          </a:p>
        </p:txBody>
      </p:sp>
      <p:cxnSp>
        <p:nvCxnSpPr>
          <p:cNvPr id="14" name="Straight Connector 13">
            <a:extLst>
              <a:ext uri="{FF2B5EF4-FFF2-40B4-BE49-F238E27FC236}">
                <a16:creationId xmlns:a16="http://schemas.microsoft.com/office/drawing/2014/main" id="{7B5CA9FE-AB82-5572-1028-38E4FE4B88FD}"/>
              </a:ext>
            </a:extLst>
          </p:cNvPr>
          <p:cNvCxnSpPr/>
          <p:nvPr/>
        </p:nvCxnSpPr>
        <p:spPr>
          <a:xfrm>
            <a:off x="422694" y="4830792"/>
            <a:ext cx="26655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0B5ABE3-C6D8-E90A-5752-574C740EB1F1}"/>
              </a:ext>
            </a:extLst>
          </p:cNvPr>
          <p:cNvSpPr txBox="1"/>
          <p:nvPr/>
        </p:nvSpPr>
        <p:spPr>
          <a:xfrm>
            <a:off x="547776" y="5213562"/>
            <a:ext cx="1880559" cy="369332"/>
          </a:xfrm>
          <a:prstGeom prst="rect">
            <a:avLst/>
          </a:prstGeom>
          <a:noFill/>
          <a:ln>
            <a:solidFill>
              <a:schemeClr val="tx1"/>
            </a:solidFill>
          </a:ln>
        </p:spPr>
        <p:txBody>
          <a:bodyPr wrap="square" rtlCol="0">
            <a:spAutoFit/>
          </a:bodyPr>
          <a:lstStyle/>
          <a:p>
            <a:r>
              <a:rPr lang="en-US" dirty="0"/>
              <a:t>CFL Tables</a:t>
            </a:r>
          </a:p>
        </p:txBody>
      </p:sp>
      <p:sp>
        <p:nvSpPr>
          <p:cNvPr id="16" name="TextBox 15">
            <a:extLst>
              <a:ext uri="{FF2B5EF4-FFF2-40B4-BE49-F238E27FC236}">
                <a16:creationId xmlns:a16="http://schemas.microsoft.com/office/drawing/2014/main" id="{75230EF3-30D2-F41D-198B-5DBF99F36FD4}"/>
              </a:ext>
            </a:extLst>
          </p:cNvPr>
          <p:cNvSpPr txBox="1"/>
          <p:nvPr/>
        </p:nvSpPr>
        <p:spPr>
          <a:xfrm>
            <a:off x="547775" y="6081623"/>
            <a:ext cx="1880559" cy="369332"/>
          </a:xfrm>
          <a:prstGeom prst="rect">
            <a:avLst/>
          </a:prstGeom>
          <a:noFill/>
          <a:ln>
            <a:solidFill>
              <a:schemeClr val="tx1"/>
            </a:solidFill>
          </a:ln>
        </p:spPr>
        <p:txBody>
          <a:bodyPr wrap="square" rtlCol="0">
            <a:spAutoFit/>
          </a:bodyPr>
          <a:lstStyle/>
          <a:p>
            <a:r>
              <a:rPr lang="en-US" dirty="0"/>
              <a:t>CFL Engine</a:t>
            </a:r>
          </a:p>
        </p:txBody>
      </p:sp>
      <p:cxnSp>
        <p:nvCxnSpPr>
          <p:cNvPr id="18" name="Straight Arrow Connector 17">
            <a:extLst>
              <a:ext uri="{FF2B5EF4-FFF2-40B4-BE49-F238E27FC236}">
                <a16:creationId xmlns:a16="http://schemas.microsoft.com/office/drawing/2014/main" id="{D7F927B9-D5C3-855D-7CF9-1ACC3B6BD2BD}"/>
              </a:ext>
            </a:extLst>
          </p:cNvPr>
          <p:cNvCxnSpPr/>
          <p:nvPr/>
        </p:nvCxnSpPr>
        <p:spPr>
          <a:xfrm>
            <a:off x="1345721" y="3844823"/>
            <a:ext cx="0" cy="261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116642-3DBC-4381-0249-FFAA6623F261}"/>
              </a:ext>
            </a:extLst>
          </p:cNvPr>
          <p:cNvCxnSpPr>
            <a:stCxn id="12" idx="2"/>
          </p:cNvCxnSpPr>
          <p:nvPr/>
        </p:nvCxnSpPr>
        <p:spPr>
          <a:xfrm flipH="1">
            <a:off x="1457864" y="4752505"/>
            <a:ext cx="17253" cy="47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D0193D-53E1-84DE-A0A5-18E6BF331E36}"/>
              </a:ext>
            </a:extLst>
          </p:cNvPr>
          <p:cNvCxnSpPr/>
          <p:nvPr/>
        </p:nvCxnSpPr>
        <p:spPr>
          <a:xfrm>
            <a:off x="1457864" y="559694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6F3371-88D2-C553-911E-3B101DB4FED7}"/>
              </a:ext>
            </a:extLst>
          </p:cNvPr>
          <p:cNvSpPr txBox="1"/>
          <p:nvPr/>
        </p:nvSpPr>
        <p:spPr>
          <a:xfrm>
            <a:off x="2769079" y="3844823"/>
            <a:ext cx="818814" cy="369332"/>
          </a:xfrm>
          <a:prstGeom prst="rect">
            <a:avLst/>
          </a:prstGeom>
          <a:noFill/>
        </p:spPr>
        <p:txBody>
          <a:bodyPr wrap="none" rtlCol="0">
            <a:spAutoFit/>
          </a:bodyPr>
          <a:lstStyle/>
          <a:p>
            <a:r>
              <a:rPr lang="en-US" dirty="0"/>
              <a:t>Offline</a:t>
            </a:r>
          </a:p>
        </p:txBody>
      </p:sp>
      <p:sp>
        <p:nvSpPr>
          <p:cNvPr id="24" name="TextBox 23">
            <a:extLst>
              <a:ext uri="{FF2B5EF4-FFF2-40B4-BE49-F238E27FC236}">
                <a16:creationId xmlns:a16="http://schemas.microsoft.com/office/drawing/2014/main" id="{33490A73-CCF8-7B87-B8BD-AD8F90C953BD}"/>
              </a:ext>
            </a:extLst>
          </p:cNvPr>
          <p:cNvSpPr txBox="1"/>
          <p:nvPr/>
        </p:nvSpPr>
        <p:spPr>
          <a:xfrm>
            <a:off x="2860375" y="5080958"/>
            <a:ext cx="2021387" cy="369332"/>
          </a:xfrm>
          <a:prstGeom prst="rect">
            <a:avLst/>
          </a:prstGeom>
          <a:noFill/>
        </p:spPr>
        <p:txBody>
          <a:bodyPr wrap="none" rtlCol="0">
            <a:spAutoFit/>
          </a:bodyPr>
          <a:lstStyle/>
          <a:p>
            <a:r>
              <a:rPr lang="en-US" dirty="0"/>
              <a:t>Target Environment</a:t>
            </a:r>
          </a:p>
        </p:txBody>
      </p:sp>
      <p:sp>
        <p:nvSpPr>
          <p:cNvPr id="25" name="TextBox 24">
            <a:extLst>
              <a:ext uri="{FF2B5EF4-FFF2-40B4-BE49-F238E27FC236}">
                <a16:creationId xmlns:a16="http://schemas.microsoft.com/office/drawing/2014/main" id="{5E2CA3F4-1243-3075-3AE9-0D797D1D8CBD}"/>
              </a:ext>
            </a:extLst>
          </p:cNvPr>
          <p:cNvSpPr txBox="1"/>
          <p:nvPr/>
        </p:nvSpPr>
        <p:spPr>
          <a:xfrm>
            <a:off x="6340347" y="2733741"/>
            <a:ext cx="1759789" cy="923330"/>
          </a:xfrm>
          <a:prstGeom prst="rect">
            <a:avLst/>
          </a:prstGeom>
          <a:noFill/>
          <a:ln>
            <a:solidFill>
              <a:schemeClr val="tx1"/>
            </a:solidFill>
          </a:ln>
        </p:spPr>
        <p:txBody>
          <a:bodyPr wrap="square" rtlCol="0">
            <a:spAutoFit/>
          </a:bodyPr>
          <a:lstStyle/>
          <a:p>
            <a:r>
              <a:rPr lang="en-US" dirty="0"/>
              <a:t>Source Code</a:t>
            </a:r>
          </a:p>
          <a:p>
            <a:r>
              <a:rPr lang="en-US" dirty="0"/>
              <a:t>Programming Statements</a:t>
            </a:r>
          </a:p>
        </p:txBody>
      </p:sp>
      <p:sp>
        <p:nvSpPr>
          <p:cNvPr id="26" name="TextBox 25">
            <a:extLst>
              <a:ext uri="{FF2B5EF4-FFF2-40B4-BE49-F238E27FC236}">
                <a16:creationId xmlns:a16="http://schemas.microsoft.com/office/drawing/2014/main" id="{066366B3-1352-A692-D22E-4896A6828852}"/>
              </a:ext>
            </a:extLst>
          </p:cNvPr>
          <p:cNvSpPr txBox="1"/>
          <p:nvPr/>
        </p:nvSpPr>
        <p:spPr>
          <a:xfrm>
            <a:off x="6288588" y="3955537"/>
            <a:ext cx="1811548" cy="646331"/>
          </a:xfrm>
          <a:prstGeom prst="rect">
            <a:avLst/>
          </a:prstGeom>
          <a:noFill/>
          <a:ln>
            <a:solidFill>
              <a:schemeClr val="tx1"/>
            </a:solidFill>
          </a:ln>
        </p:spPr>
        <p:txBody>
          <a:bodyPr wrap="square" rtlCol="0">
            <a:spAutoFit/>
          </a:bodyPr>
          <a:lstStyle/>
          <a:p>
            <a:r>
              <a:rPr lang="en-US" dirty="0"/>
              <a:t>CFL Assembler</a:t>
            </a:r>
          </a:p>
          <a:p>
            <a:r>
              <a:rPr lang="en-US" dirty="0"/>
              <a:t>Function Calls</a:t>
            </a:r>
          </a:p>
        </p:txBody>
      </p:sp>
      <p:sp>
        <p:nvSpPr>
          <p:cNvPr id="27" name="TextBox 26">
            <a:extLst>
              <a:ext uri="{FF2B5EF4-FFF2-40B4-BE49-F238E27FC236}">
                <a16:creationId xmlns:a16="http://schemas.microsoft.com/office/drawing/2014/main" id="{58FEA190-B5EE-86C3-6FE0-E76B3DF9EC04}"/>
              </a:ext>
            </a:extLst>
          </p:cNvPr>
          <p:cNvSpPr txBox="1"/>
          <p:nvPr/>
        </p:nvSpPr>
        <p:spPr>
          <a:xfrm>
            <a:off x="6279961" y="4757792"/>
            <a:ext cx="1880559" cy="646331"/>
          </a:xfrm>
          <a:prstGeom prst="rect">
            <a:avLst/>
          </a:prstGeom>
          <a:noFill/>
          <a:ln>
            <a:solidFill>
              <a:schemeClr val="tx1"/>
            </a:solidFill>
          </a:ln>
        </p:spPr>
        <p:txBody>
          <a:bodyPr wrap="square" rtlCol="0">
            <a:spAutoFit/>
          </a:bodyPr>
          <a:lstStyle/>
          <a:p>
            <a:r>
              <a:rPr lang="en-US" dirty="0"/>
              <a:t>CFL Tables</a:t>
            </a:r>
          </a:p>
          <a:p>
            <a:r>
              <a:rPr lang="en-US" dirty="0"/>
              <a:t>Data Structures</a:t>
            </a:r>
          </a:p>
        </p:txBody>
      </p:sp>
      <p:sp>
        <p:nvSpPr>
          <p:cNvPr id="28" name="TextBox 27">
            <a:extLst>
              <a:ext uri="{FF2B5EF4-FFF2-40B4-BE49-F238E27FC236}">
                <a16:creationId xmlns:a16="http://schemas.microsoft.com/office/drawing/2014/main" id="{E63E2EAC-FA87-2784-F45F-2DE44A27DBBC}"/>
              </a:ext>
            </a:extLst>
          </p:cNvPr>
          <p:cNvSpPr txBox="1"/>
          <p:nvPr/>
        </p:nvSpPr>
        <p:spPr>
          <a:xfrm>
            <a:off x="6219577" y="5913985"/>
            <a:ext cx="1880559" cy="369332"/>
          </a:xfrm>
          <a:prstGeom prst="rect">
            <a:avLst/>
          </a:prstGeom>
          <a:noFill/>
          <a:ln>
            <a:solidFill>
              <a:schemeClr val="tx1"/>
            </a:solidFill>
          </a:ln>
        </p:spPr>
        <p:txBody>
          <a:bodyPr wrap="square" rtlCol="0">
            <a:spAutoFit/>
          </a:bodyPr>
          <a:lstStyle/>
          <a:p>
            <a:r>
              <a:rPr lang="en-US" dirty="0"/>
              <a:t>CFL Engine</a:t>
            </a:r>
          </a:p>
        </p:txBody>
      </p:sp>
      <p:cxnSp>
        <p:nvCxnSpPr>
          <p:cNvPr id="29" name="Straight Arrow Connector 28">
            <a:extLst>
              <a:ext uri="{FF2B5EF4-FFF2-40B4-BE49-F238E27FC236}">
                <a16:creationId xmlns:a16="http://schemas.microsoft.com/office/drawing/2014/main" id="{46B9EBA6-2D69-5965-F91A-CBC164D3FDA2}"/>
              </a:ext>
            </a:extLst>
          </p:cNvPr>
          <p:cNvCxnSpPr/>
          <p:nvPr/>
        </p:nvCxnSpPr>
        <p:spPr>
          <a:xfrm>
            <a:off x="7159788" y="5450290"/>
            <a:ext cx="0" cy="48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46E294-97FB-593B-0A8C-AFC0D6937E2C}"/>
              </a:ext>
            </a:extLst>
          </p:cNvPr>
          <p:cNvCxnSpPr/>
          <p:nvPr/>
        </p:nvCxnSpPr>
        <p:spPr>
          <a:xfrm>
            <a:off x="7073660" y="3657071"/>
            <a:ext cx="0" cy="31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440E886-FD1C-CF19-5B71-7970546FD30B}"/>
              </a:ext>
            </a:extLst>
          </p:cNvPr>
          <p:cNvCxnSpPr>
            <a:stCxn id="26" idx="2"/>
            <a:endCxn id="27" idx="0"/>
          </p:cNvCxnSpPr>
          <p:nvPr/>
        </p:nvCxnSpPr>
        <p:spPr>
          <a:xfrm>
            <a:off x="7194362" y="4601868"/>
            <a:ext cx="25879" cy="15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8143BE5-A147-4487-33A3-1954ADE00162}"/>
              </a:ext>
            </a:extLst>
          </p:cNvPr>
          <p:cNvSpPr txBox="1"/>
          <p:nvPr/>
        </p:nvSpPr>
        <p:spPr>
          <a:xfrm>
            <a:off x="8609162" y="2907102"/>
            <a:ext cx="1807482" cy="923330"/>
          </a:xfrm>
          <a:prstGeom prst="rect">
            <a:avLst/>
          </a:prstGeom>
          <a:noFill/>
        </p:spPr>
        <p:txBody>
          <a:bodyPr wrap="none" rtlCol="0">
            <a:spAutoFit/>
          </a:bodyPr>
          <a:lstStyle/>
          <a:p>
            <a:r>
              <a:rPr lang="en-US" dirty="0"/>
              <a:t>Environment</a:t>
            </a:r>
          </a:p>
          <a:p>
            <a:r>
              <a:rPr lang="en-US" dirty="0"/>
              <a:t>Totally Contained</a:t>
            </a:r>
          </a:p>
          <a:p>
            <a:r>
              <a:rPr lang="en-US" dirty="0"/>
              <a:t>In Target System</a:t>
            </a:r>
          </a:p>
        </p:txBody>
      </p:sp>
    </p:spTree>
    <p:extLst>
      <p:ext uri="{BB962C8B-B14F-4D97-AF65-F5344CB8AC3E}">
        <p14:creationId xmlns:p14="http://schemas.microsoft.com/office/powerpoint/2010/main" val="4231546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BA3C-6ACA-7222-8949-F17184DE61A0}"/>
              </a:ext>
            </a:extLst>
          </p:cNvPr>
          <p:cNvSpPr>
            <a:spLocks noGrp="1"/>
          </p:cNvSpPr>
          <p:nvPr>
            <p:ph type="title"/>
          </p:nvPr>
        </p:nvSpPr>
        <p:spPr/>
        <p:txBody>
          <a:bodyPr/>
          <a:lstStyle/>
          <a:p>
            <a:r>
              <a:rPr lang="en-US" dirty="0"/>
              <a:t>CFL Virtual Programming Environment</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0396C96B-A68E-0F56-DF39-FA2765DFB19C}"/>
              </a:ext>
            </a:extLst>
          </p:cNvPr>
          <p:cNvSpPr>
            <a:spLocks noGrp="1"/>
          </p:cNvSpPr>
          <p:nvPr>
            <p:ph idx="1"/>
          </p:nvPr>
        </p:nvSpPr>
        <p:spPr/>
        <p:txBody>
          <a:bodyPr>
            <a:normAutofit lnSpcReduction="10000"/>
          </a:bodyPr>
          <a:lstStyle/>
          <a:p>
            <a:r>
              <a:rPr lang="en-US" dirty="0"/>
              <a:t>Introduction (Continued)</a:t>
            </a:r>
          </a:p>
          <a:p>
            <a:pPr lvl="1"/>
            <a:r>
              <a:rPr lang="en-US" dirty="0"/>
              <a:t>The differences can be summarized as follows:</a:t>
            </a:r>
          </a:p>
          <a:p>
            <a:pPr lvl="2"/>
            <a:r>
              <a:rPr lang="en-US" dirty="0"/>
              <a:t>CFL source statements</a:t>
            </a:r>
          </a:p>
          <a:p>
            <a:pPr lvl="3"/>
            <a:r>
              <a:rPr lang="en-US" dirty="0"/>
              <a:t>Offline – Text file</a:t>
            </a:r>
          </a:p>
          <a:p>
            <a:pPr lvl="3"/>
            <a:r>
              <a:rPr lang="en-US" dirty="0"/>
              <a:t>Online – Programming Statements</a:t>
            </a:r>
          </a:p>
          <a:p>
            <a:pPr lvl="2"/>
            <a:r>
              <a:rPr lang="en-US" dirty="0"/>
              <a:t>CFL assembler</a:t>
            </a:r>
          </a:p>
          <a:p>
            <a:pPr lvl="3"/>
            <a:r>
              <a:rPr lang="en-US" dirty="0"/>
              <a:t>Offline – A script base assembler like Python or Lua</a:t>
            </a:r>
          </a:p>
          <a:p>
            <a:pPr lvl="3"/>
            <a:r>
              <a:rPr lang="en-US" dirty="0"/>
              <a:t>Online – Function calls</a:t>
            </a:r>
          </a:p>
          <a:p>
            <a:pPr lvl="2"/>
            <a:r>
              <a:rPr lang="en-US" dirty="0"/>
              <a:t>Results of the Assemble</a:t>
            </a:r>
          </a:p>
          <a:p>
            <a:pPr lvl="3"/>
            <a:r>
              <a:rPr lang="en-US" dirty="0"/>
              <a:t>Offline – A data file like a .h file</a:t>
            </a:r>
          </a:p>
          <a:p>
            <a:pPr lvl="3"/>
            <a:r>
              <a:rPr lang="en-US" dirty="0"/>
              <a:t>Online – Data structures in target environment</a:t>
            </a:r>
          </a:p>
          <a:p>
            <a:pPr lvl="2"/>
            <a:r>
              <a:rPr lang="en-US" dirty="0"/>
              <a:t>CFL engine</a:t>
            </a:r>
          </a:p>
          <a:p>
            <a:pPr lvl="3"/>
            <a:r>
              <a:rPr lang="en-US" dirty="0"/>
              <a:t>In both environments this is a set of function calls in the target environment</a:t>
            </a:r>
          </a:p>
          <a:p>
            <a:endParaRPr lang="en-US" dirty="0"/>
          </a:p>
        </p:txBody>
      </p:sp>
    </p:spTree>
    <p:extLst>
      <p:ext uri="{BB962C8B-B14F-4D97-AF65-F5344CB8AC3E}">
        <p14:creationId xmlns:p14="http://schemas.microsoft.com/office/powerpoint/2010/main" val="3977001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AAEF-E8F8-FD38-D9E3-53F5B4ACE8BF}"/>
              </a:ext>
            </a:extLst>
          </p:cNvPr>
          <p:cNvSpPr>
            <a:spLocks noGrp="1"/>
          </p:cNvSpPr>
          <p:nvPr>
            <p:ph type="title"/>
          </p:nvPr>
        </p:nvSpPr>
        <p:spPr/>
        <p:txBody>
          <a:bodyPr/>
          <a:lstStyle/>
          <a:p>
            <a:r>
              <a:rPr lang="en-US" dirty="0"/>
              <a:t>CFL Virtual Programming Statements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1B29C32-06FC-CD03-04B4-73143353FBDF}"/>
              </a:ext>
            </a:extLst>
          </p:cNvPr>
          <p:cNvSpPr>
            <a:spLocks noGrp="1"/>
          </p:cNvSpPr>
          <p:nvPr>
            <p:ph idx="1"/>
          </p:nvPr>
        </p:nvSpPr>
        <p:spPr/>
        <p:txBody>
          <a:bodyPr/>
          <a:lstStyle/>
          <a:p>
            <a:r>
              <a:rPr lang="en-US" dirty="0"/>
              <a:t>The virtual language statements are valid programming statements.</a:t>
            </a:r>
          </a:p>
          <a:p>
            <a:r>
              <a:rPr lang="en-US" dirty="0"/>
              <a:t>The statements are as follows:</a:t>
            </a:r>
          </a:p>
          <a:p>
            <a:pPr lvl="1"/>
            <a:r>
              <a:rPr lang="en-US" dirty="0"/>
              <a:t>For the offline environment, the programming language is in the language of the CFL assembler.</a:t>
            </a:r>
          </a:p>
          <a:p>
            <a:pPr lvl="1"/>
            <a:r>
              <a:rPr lang="en-US" dirty="0"/>
              <a:t>For the online environment, the programming language is in then language of the target environment.</a:t>
            </a:r>
          </a:p>
        </p:txBody>
      </p:sp>
    </p:spTree>
    <p:extLst>
      <p:ext uri="{BB962C8B-B14F-4D97-AF65-F5344CB8AC3E}">
        <p14:creationId xmlns:p14="http://schemas.microsoft.com/office/powerpoint/2010/main" val="2340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83F9-7F4D-59BC-4909-606D2F7DD181}"/>
              </a:ext>
            </a:extLst>
          </p:cNvPr>
          <p:cNvSpPr>
            <a:spLocks noGrp="1"/>
          </p:cNvSpPr>
          <p:nvPr>
            <p:ph type="title"/>
          </p:nvPr>
        </p:nvSpPr>
        <p:spPr/>
        <p:txBody>
          <a:bodyPr/>
          <a:lstStyle/>
          <a:p>
            <a:r>
              <a:rPr lang="en-US" dirty="0"/>
              <a:t>CFL Statement Classes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C6F16D5-7B3C-37A7-DE91-3A9D7E75727D}"/>
              </a:ext>
            </a:extLst>
          </p:cNvPr>
          <p:cNvSpPr>
            <a:spLocks noGrp="1"/>
          </p:cNvSpPr>
          <p:nvPr>
            <p:ph idx="1"/>
          </p:nvPr>
        </p:nvSpPr>
        <p:spPr/>
        <p:txBody>
          <a:bodyPr>
            <a:normAutofit lnSpcReduction="10000"/>
          </a:bodyPr>
          <a:lstStyle/>
          <a:p>
            <a:r>
              <a:rPr lang="en-US" dirty="0"/>
              <a:t>The CFL programming statements can grouped into the following classes.  </a:t>
            </a:r>
          </a:p>
          <a:p>
            <a:pPr lvl="1"/>
            <a:r>
              <a:rPr lang="en-US" dirty="0"/>
              <a:t>Definition of Resources   -- statements are defined by </a:t>
            </a:r>
            <a:r>
              <a:rPr lang="en-US" dirty="0">
                <a:hlinkClick r:id="rId3" action="ppaction://hlinksldjump"/>
              </a:rPr>
              <a:t>following link</a:t>
            </a:r>
            <a:r>
              <a:rPr lang="en-US" dirty="0"/>
              <a:t>.</a:t>
            </a:r>
          </a:p>
          <a:p>
            <a:pPr lvl="1"/>
            <a:r>
              <a:rPr lang="en-US" dirty="0"/>
              <a:t>Definition of Columns      -- statements are defined by </a:t>
            </a:r>
            <a:r>
              <a:rPr lang="en-US" dirty="0">
                <a:hlinkClick r:id="rId4" action="ppaction://hlinksldjump"/>
              </a:rPr>
              <a:t>following link</a:t>
            </a:r>
            <a:r>
              <a:rPr lang="en-US" dirty="0"/>
              <a:t>.</a:t>
            </a:r>
          </a:p>
          <a:p>
            <a:pPr lvl="1"/>
            <a:r>
              <a:rPr lang="en-US" dirty="0"/>
              <a:t>Definition of Column Elements – statements are defined by </a:t>
            </a:r>
            <a:r>
              <a:rPr lang="en-US" dirty="0">
                <a:hlinkClick r:id="rId5" action="ppaction://hlinksldjump"/>
              </a:rPr>
              <a:t>following link</a:t>
            </a:r>
            <a:r>
              <a:rPr lang="en-US" dirty="0"/>
              <a:t>.</a:t>
            </a:r>
          </a:p>
          <a:p>
            <a:pPr lvl="1"/>
            <a:r>
              <a:rPr lang="en-US" dirty="0"/>
              <a:t>Miscellaneous Statements  -- statements are defined by </a:t>
            </a:r>
            <a:r>
              <a:rPr lang="en-US" dirty="0">
                <a:hlinkClick r:id="rId6" action="ppaction://hlinksldjump"/>
              </a:rPr>
              <a:t>following link</a:t>
            </a:r>
            <a:r>
              <a:rPr lang="en-US" dirty="0"/>
              <a:t>.</a:t>
            </a:r>
          </a:p>
          <a:p>
            <a:pPr lvl="1"/>
            <a:r>
              <a:rPr lang="en-US" dirty="0"/>
              <a:t>The offline environment requires native code to defined in CFL statements uses appropriate CFL functions.  </a:t>
            </a:r>
          </a:p>
          <a:p>
            <a:pPr lvl="2"/>
            <a:r>
              <a:rPr lang="en-US" dirty="0"/>
              <a:t>The native code is entered as text.</a:t>
            </a:r>
          </a:p>
          <a:p>
            <a:pPr lvl="2"/>
            <a:r>
              <a:rPr lang="en-US" dirty="0"/>
              <a:t>A template engine has been developed which assists in specifying native code.</a:t>
            </a:r>
          </a:p>
          <a:p>
            <a:pPr lvl="2"/>
            <a:r>
              <a:rPr lang="en-US" dirty="0"/>
              <a:t>The template engine allows binding parameters in the CFL code to the native code for parameters like event ids and other constants.</a:t>
            </a:r>
          </a:p>
          <a:p>
            <a:pPr lvl="2"/>
            <a:r>
              <a:rPr lang="en-US" dirty="0"/>
              <a:t>The template engine is specified </a:t>
            </a:r>
            <a:r>
              <a:rPr lang="en-US" dirty="0">
                <a:hlinkClick r:id="rId7" action="ppaction://hlinksldjump"/>
              </a:rPr>
              <a:t>here</a:t>
            </a:r>
            <a:r>
              <a:rPr lang="en-US" dirty="0"/>
              <a:t>.</a:t>
            </a:r>
          </a:p>
          <a:p>
            <a:pPr marL="457200" lvl="1" indent="0">
              <a:buNone/>
            </a:pPr>
            <a:endParaRPr lang="en-US" dirty="0"/>
          </a:p>
        </p:txBody>
      </p:sp>
    </p:spTree>
    <p:extLst>
      <p:ext uri="{BB962C8B-B14F-4D97-AF65-F5344CB8AC3E}">
        <p14:creationId xmlns:p14="http://schemas.microsoft.com/office/powerpoint/2010/main" val="2304196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B3BB-E1A1-3077-5F28-C26275F1FF13}"/>
              </a:ext>
            </a:extLst>
          </p:cNvPr>
          <p:cNvSpPr>
            <a:spLocks noGrp="1"/>
          </p:cNvSpPr>
          <p:nvPr>
            <p:ph type="title"/>
          </p:nvPr>
        </p:nvSpPr>
        <p:spPr/>
        <p:txBody>
          <a:bodyPr/>
          <a:lstStyle/>
          <a:p>
            <a:r>
              <a:rPr lang="en-US" dirty="0"/>
              <a:t>Definition of Resources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19F1435-6341-1A9F-8C31-0BCA066843D9}"/>
              </a:ext>
            </a:extLst>
          </p:cNvPr>
          <p:cNvSpPr>
            <a:spLocks noGrp="1"/>
          </p:cNvSpPr>
          <p:nvPr>
            <p:ph idx="1"/>
          </p:nvPr>
        </p:nvSpPr>
        <p:spPr/>
        <p:txBody>
          <a:bodyPr/>
          <a:lstStyle/>
          <a:p>
            <a:r>
              <a:rPr lang="en-US" dirty="0"/>
              <a:t>The CFL language requires resources be defined before being used. </a:t>
            </a:r>
          </a:p>
          <a:p>
            <a:r>
              <a:rPr lang="en-US" dirty="0"/>
              <a:t>Many resources are subsystem dependent and will be introduced when the subsystems are defined.  Among the subsystems are:</a:t>
            </a:r>
          </a:p>
          <a:p>
            <a:pPr lvl="1"/>
            <a:r>
              <a:rPr lang="en-US" dirty="0"/>
              <a:t>Subsystems required for PLC, Programable Logic Control problems.</a:t>
            </a:r>
          </a:p>
          <a:p>
            <a:pPr lvl="1"/>
            <a:r>
              <a:rPr lang="en-US" dirty="0"/>
              <a:t>Complex State machines</a:t>
            </a:r>
          </a:p>
          <a:p>
            <a:pPr lvl="1"/>
            <a:r>
              <a:rPr lang="en-US" dirty="0"/>
              <a:t>The CFL assembler is script driven and subsystems can be added into the system depending upon user requirements.</a:t>
            </a:r>
          </a:p>
          <a:p>
            <a:pPr lvl="1"/>
            <a:endParaRPr lang="en-US" dirty="0"/>
          </a:p>
        </p:txBody>
      </p:sp>
    </p:spTree>
    <p:extLst>
      <p:ext uri="{BB962C8B-B14F-4D97-AF65-F5344CB8AC3E}">
        <p14:creationId xmlns:p14="http://schemas.microsoft.com/office/powerpoint/2010/main" val="3362190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69E4-00AB-F558-F460-0DB7F2DCBEB5}"/>
              </a:ext>
            </a:extLst>
          </p:cNvPr>
          <p:cNvSpPr>
            <a:spLocks noGrp="1"/>
          </p:cNvSpPr>
          <p:nvPr>
            <p:ph type="title"/>
          </p:nvPr>
        </p:nvSpPr>
        <p:spPr/>
        <p:txBody>
          <a:bodyPr/>
          <a:lstStyle/>
          <a:p>
            <a:r>
              <a:rPr lang="en-US" dirty="0"/>
              <a:t>Definition of Resources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D19D7DF-3B1B-63F3-10B7-289376ED74F2}"/>
              </a:ext>
            </a:extLst>
          </p:cNvPr>
          <p:cNvSpPr>
            <a:spLocks noGrp="1"/>
          </p:cNvSpPr>
          <p:nvPr>
            <p:ph idx="1"/>
          </p:nvPr>
        </p:nvSpPr>
        <p:spPr/>
        <p:txBody>
          <a:bodyPr/>
          <a:lstStyle/>
          <a:p>
            <a:r>
              <a:rPr lang="en-US" dirty="0"/>
              <a:t>One resource command that is required for any CFL build is </a:t>
            </a:r>
            <a:r>
              <a:rPr lang="en-US" dirty="0" err="1"/>
              <a:t>define_columns</a:t>
            </a:r>
            <a:endParaRPr lang="en-US" dirty="0"/>
          </a:p>
          <a:p>
            <a:pPr lvl="1"/>
            <a:r>
              <a:rPr lang="en-US" dirty="0" err="1">
                <a:latin typeface="Consolas" panose="020B0609020204030204" pitchFamily="49" charset="0"/>
              </a:rPr>
              <a:t>d</a:t>
            </a:r>
            <a:r>
              <a:rPr lang="en-US" b="0" dirty="0" err="1">
                <a:effectLst/>
                <a:latin typeface="Consolas" panose="020B0609020204030204" pitchFamily="49" charset="0"/>
              </a:rPr>
              <a:t>efine_columns</a:t>
            </a:r>
            <a:r>
              <a:rPr lang="en-US" b="0" dirty="0">
                <a:effectLst/>
                <a:latin typeface="Consolas" panose="020B0609020204030204" pitchFamily="49" charset="0"/>
              </a:rPr>
              <a:t>(</a:t>
            </a:r>
            <a:r>
              <a:rPr lang="en-US" dirty="0" err="1">
                <a:latin typeface="Consolas" panose="020B0609020204030204" pitchFamily="49" charset="0"/>
              </a:rPr>
              <a:t>column</a:t>
            </a:r>
            <a:r>
              <a:rPr lang="en-US" b="0" dirty="0" err="1">
                <a:effectLst/>
                <a:latin typeface="Consolas" panose="020B0609020204030204" pitchFamily="49" charset="0"/>
              </a:rPr>
              <a:t>_list</a:t>
            </a:r>
            <a:r>
              <a:rPr lang="en-US" b="0" dirty="0">
                <a:effectLst/>
                <a:latin typeface="Consolas" panose="020B0609020204030204" pitchFamily="49" charset="0"/>
              </a:rPr>
              <a:t>)</a:t>
            </a:r>
          </a:p>
          <a:p>
            <a:pPr lvl="1"/>
            <a:r>
              <a:rPr lang="en-US" dirty="0" err="1">
                <a:latin typeface="Consolas" panose="020B0609020204030204" pitchFamily="49" charset="0"/>
              </a:rPr>
              <a:t>column_list</a:t>
            </a:r>
            <a:r>
              <a:rPr lang="en-US" dirty="0">
                <a:latin typeface="Consolas" panose="020B0609020204030204" pitchFamily="49" charset="0"/>
              </a:rPr>
              <a:t> is a list of columns that comprise the build.</a:t>
            </a:r>
            <a:endParaRPr lang="en-US" b="0" dirty="0">
              <a:effectLst/>
              <a:latin typeface="Consolas" panose="020B0609020204030204" pitchFamily="49" charset="0"/>
            </a:endParaRPr>
          </a:p>
          <a:p>
            <a:pPr lvl="1"/>
            <a:r>
              <a:rPr lang="en-US" dirty="0"/>
              <a:t>This command solves four problems.</a:t>
            </a:r>
          </a:p>
          <a:p>
            <a:pPr lvl="2"/>
            <a:r>
              <a:rPr lang="en-US" dirty="0"/>
              <a:t>The first problem is a forward reference problem where a column is referenced before the column is defined.</a:t>
            </a:r>
          </a:p>
          <a:p>
            <a:pPr lvl="2"/>
            <a:r>
              <a:rPr lang="en-US" dirty="0"/>
              <a:t>The second problem is that at the end of a build all required columns are defined.</a:t>
            </a:r>
          </a:p>
          <a:p>
            <a:pPr lvl="2"/>
            <a:r>
              <a:rPr lang="en-US" dirty="0"/>
              <a:t>The third problem is that unexpected column names are flagged as an error.</a:t>
            </a:r>
          </a:p>
          <a:p>
            <a:pPr lvl="2"/>
            <a:r>
              <a:rPr lang="en-US" dirty="0"/>
              <a:t>The fourth problem is that this command solves which columns get events first.</a:t>
            </a:r>
          </a:p>
          <a:p>
            <a:pPr lvl="3"/>
            <a:r>
              <a:rPr lang="en-US" dirty="0"/>
              <a:t>The event distribution to columns follows the order of the column list.</a:t>
            </a:r>
          </a:p>
          <a:p>
            <a:pPr lvl="3"/>
            <a:r>
              <a:rPr lang="en-US" dirty="0"/>
              <a:t>In general, use of the ordering of column events to do processing should be avoided.</a:t>
            </a:r>
          </a:p>
          <a:p>
            <a:pPr lvl="2"/>
            <a:endParaRPr lang="en-US" dirty="0"/>
          </a:p>
        </p:txBody>
      </p:sp>
    </p:spTree>
    <p:extLst>
      <p:ext uri="{BB962C8B-B14F-4D97-AF65-F5344CB8AC3E}">
        <p14:creationId xmlns:p14="http://schemas.microsoft.com/office/powerpoint/2010/main" val="1598812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5793-E4EE-E1BE-4263-2D07864EFDFA}"/>
              </a:ext>
            </a:extLst>
          </p:cNvPr>
          <p:cNvSpPr>
            <a:spLocks noGrp="1"/>
          </p:cNvSpPr>
          <p:nvPr>
            <p:ph type="title"/>
          </p:nvPr>
        </p:nvSpPr>
        <p:spPr/>
        <p:txBody>
          <a:bodyPr/>
          <a:lstStyle/>
          <a:p>
            <a:r>
              <a:rPr lang="en-US" dirty="0"/>
              <a:t>Definition of Columns</a:t>
            </a:r>
            <a:br>
              <a:rPr lang="en-US" dirty="0"/>
            </a:br>
            <a:r>
              <a:rPr lang="en-US" dirty="0">
                <a:hlinkClick r:id="rId2" action="ppaction://hlinksldjump"/>
              </a:rPr>
              <a:t>&lt;back&gt;</a:t>
            </a:r>
            <a:endParaRPr lang="en-US" dirty="0"/>
          </a:p>
        </p:txBody>
      </p:sp>
      <p:sp>
        <p:nvSpPr>
          <p:cNvPr id="5" name="Content Placeholder 4">
            <a:extLst>
              <a:ext uri="{FF2B5EF4-FFF2-40B4-BE49-F238E27FC236}">
                <a16:creationId xmlns:a16="http://schemas.microsoft.com/office/drawing/2014/main" id="{2BB839EC-4785-9885-883D-10012F6B561E}"/>
              </a:ext>
            </a:extLst>
          </p:cNvPr>
          <p:cNvSpPr>
            <a:spLocks noGrp="1"/>
          </p:cNvSpPr>
          <p:nvPr>
            <p:ph idx="1"/>
          </p:nvPr>
        </p:nvSpPr>
        <p:spPr/>
        <p:txBody>
          <a:bodyPr>
            <a:normAutofit fontScale="70000" lnSpcReduction="20000"/>
          </a:bodyPr>
          <a:lstStyle/>
          <a:p>
            <a:r>
              <a:rPr lang="en-US" dirty="0"/>
              <a:t>A column definition is shown in the </a:t>
            </a:r>
            <a:r>
              <a:rPr lang="en-US" dirty="0">
                <a:hlinkClick r:id="rId3" action="ppaction://hlinksldjump"/>
              </a:rPr>
              <a:t>following figure</a:t>
            </a:r>
            <a:r>
              <a:rPr lang="en-US" dirty="0"/>
              <a:t>.</a:t>
            </a:r>
          </a:p>
          <a:p>
            <a:r>
              <a:rPr lang="en-US" dirty="0"/>
              <a:t>The </a:t>
            </a:r>
            <a:r>
              <a:rPr lang="en-US" dirty="0" err="1"/>
              <a:t>define_column</a:t>
            </a:r>
            <a:r>
              <a:rPr lang="en-US" dirty="0"/>
              <a:t> command starts the column definition process.</a:t>
            </a:r>
          </a:p>
          <a:p>
            <a:pPr lvl="1"/>
            <a:r>
              <a:rPr lang="en-US" dirty="0"/>
              <a:t>The parameters  are</a:t>
            </a:r>
            <a:r>
              <a:rPr lang="en-US" dirty="0">
                <a:latin typeface="Consolas" panose="020B0609020204030204" pitchFamily="49" charset="0"/>
              </a:rPr>
              <a:t>:</a:t>
            </a:r>
          </a:p>
          <a:p>
            <a:pPr lvl="2"/>
            <a:r>
              <a:rPr lang="en-US" dirty="0"/>
              <a:t>Column name</a:t>
            </a:r>
          </a:p>
          <a:p>
            <a:pPr lvl="2"/>
            <a:r>
              <a:rPr lang="en-US" dirty="0"/>
              <a:t>Auto start flag – true means that the column is active at start up.</a:t>
            </a:r>
          </a:p>
          <a:p>
            <a:pPr lvl="2"/>
            <a:r>
              <a:rPr lang="en-US" dirty="0" err="1"/>
              <a:t>Queue_name</a:t>
            </a:r>
            <a:r>
              <a:rPr lang="en-US" dirty="0"/>
              <a:t> – specifies the name of the event queue which is attached to the column.  For a Lua implementation a nil means that no column queue is attached to the column.</a:t>
            </a:r>
          </a:p>
          <a:p>
            <a:r>
              <a:rPr lang="en-US" dirty="0"/>
              <a:t>The </a:t>
            </a:r>
            <a:r>
              <a:rPr lang="en-US" dirty="0" err="1"/>
              <a:t>end_column</a:t>
            </a:r>
            <a:r>
              <a:rPr lang="en-US" dirty="0"/>
              <a:t> command terminates the definition of the column.</a:t>
            </a:r>
          </a:p>
          <a:p>
            <a:pPr lvl="1"/>
            <a:r>
              <a:rPr lang="en-US" dirty="0"/>
              <a:t>This command has no parameters.</a:t>
            </a:r>
          </a:p>
          <a:p>
            <a:r>
              <a:rPr lang="en-US" dirty="0"/>
              <a:t>Commands between the </a:t>
            </a:r>
            <a:r>
              <a:rPr lang="en-US" dirty="0" err="1"/>
              <a:t>define_column</a:t>
            </a:r>
            <a:r>
              <a:rPr lang="en-US" dirty="0"/>
              <a:t> and the </a:t>
            </a:r>
            <a:r>
              <a:rPr lang="en-US" dirty="0" err="1"/>
              <a:t>end_column</a:t>
            </a:r>
            <a:r>
              <a:rPr lang="en-US" dirty="0"/>
              <a:t> are called column elements.</a:t>
            </a:r>
          </a:p>
          <a:p>
            <a:pPr lvl="1"/>
            <a:r>
              <a:rPr lang="en-US" dirty="0"/>
              <a:t>For the column elements shown in this example are </a:t>
            </a:r>
            <a:r>
              <a:rPr lang="en-US" dirty="0" err="1"/>
              <a:t>auxillary</a:t>
            </a:r>
            <a:r>
              <a:rPr lang="en-US" dirty="0"/>
              <a:t> functions.  </a:t>
            </a:r>
            <a:r>
              <a:rPr lang="en-US" dirty="0" err="1"/>
              <a:t>auxillary</a:t>
            </a:r>
            <a:r>
              <a:rPr lang="en-US" dirty="0"/>
              <a:t> functions will be discussed in the next section.</a:t>
            </a:r>
          </a:p>
          <a:p>
            <a:r>
              <a:rPr lang="en-US" dirty="0"/>
              <a:t>Column elements are added to a script after a </a:t>
            </a:r>
            <a:r>
              <a:rPr lang="en-US" dirty="0" err="1"/>
              <a:t>define_column</a:t>
            </a:r>
            <a:r>
              <a:rPr lang="en-US" dirty="0"/>
              <a:t> and before an </a:t>
            </a:r>
            <a:r>
              <a:rPr lang="en-US" dirty="0" err="1"/>
              <a:t>end_column</a:t>
            </a:r>
            <a:r>
              <a:rPr lang="en-US" dirty="0"/>
              <a:t>.</a:t>
            </a:r>
          </a:p>
          <a:p>
            <a:r>
              <a:rPr lang="en-US" dirty="0"/>
              <a:t>Similarly, a </a:t>
            </a:r>
            <a:r>
              <a:rPr lang="en-US" dirty="0" err="1"/>
              <a:t>define_column</a:t>
            </a:r>
            <a:r>
              <a:rPr lang="en-US" dirty="0"/>
              <a:t> can not be issued until and </a:t>
            </a:r>
            <a:r>
              <a:rPr lang="en-US" dirty="0" err="1"/>
              <a:t>end_column</a:t>
            </a:r>
            <a:r>
              <a:rPr lang="en-US" dirty="0"/>
              <a:t> has been issued.</a:t>
            </a:r>
          </a:p>
          <a:p>
            <a:r>
              <a:rPr lang="en-US" dirty="0"/>
              <a:t>A column name can be entered only once for a define column.</a:t>
            </a:r>
          </a:p>
        </p:txBody>
      </p:sp>
    </p:spTree>
    <p:extLst>
      <p:ext uri="{BB962C8B-B14F-4D97-AF65-F5344CB8AC3E}">
        <p14:creationId xmlns:p14="http://schemas.microsoft.com/office/powerpoint/2010/main" val="171785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20D1B-7307-D416-3282-EA69A657D60F}"/>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ECB7A0E5-FD3D-1998-99C8-A3B02DC01275}"/>
              </a:ext>
            </a:extLst>
          </p:cNvPr>
          <p:cNvSpPr>
            <a:spLocks noGrp="1"/>
          </p:cNvSpPr>
          <p:nvPr>
            <p:ph idx="1"/>
          </p:nvPr>
        </p:nvSpPr>
        <p:spPr/>
        <p:txBody>
          <a:bodyPr>
            <a:normAutofit fontScale="70000" lnSpcReduction="20000"/>
          </a:bodyPr>
          <a:lstStyle/>
          <a:p>
            <a:r>
              <a:rPr lang="en-US" dirty="0"/>
              <a:t>The outline of this document is as follows:</a:t>
            </a:r>
          </a:p>
          <a:p>
            <a:pPr lvl="1"/>
            <a:r>
              <a:rPr lang="en-US" dirty="0">
                <a:hlinkClick r:id="rId4" action="ppaction://hlinksldjump"/>
              </a:rPr>
              <a:t>Historical Development</a:t>
            </a:r>
            <a:endParaRPr lang="en-US" dirty="0"/>
          </a:p>
          <a:p>
            <a:pPr lvl="2"/>
            <a:r>
              <a:rPr lang="en-US" dirty="0"/>
              <a:t>This section highlights the ideas which lead to the CFL, Column Flow Language.</a:t>
            </a:r>
          </a:p>
          <a:p>
            <a:pPr lvl="1"/>
            <a:r>
              <a:rPr lang="en-US" dirty="0">
                <a:hlinkClick r:id="rId5" action="ppaction://hlinksldjump"/>
              </a:rPr>
              <a:t>Top  Level Architecture</a:t>
            </a:r>
            <a:endParaRPr lang="en-US" dirty="0"/>
          </a:p>
          <a:p>
            <a:pPr lvl="2"/>
            <a:r>
              <a:rPr lang="en-US" dirty="0"/>
              <a:t>This section details the top-level architecture:</a:t>
            </a:r>
          </a:p>
          <a:p>
            <a:pPr lvl="3"/>
            <a:r>
              <a:rPr lang="en-US" dirty="0"/>
              <a:t>Major components </a:t>
            </a:r>
          </a:p>
          <a:p>
            <a:pPr lvl="3"/>
            <a:r>
              <a:rPr lang="en-US" dirty="0"/>
              <a:t>CFL Engine Operations</a:t>
            </a:r>
          </a:p>
          <a:p>
            <a:pPr lvl="1"/>
            <a:r>
              <a:rPr lang="en-US" dirty="0">
                <a:hlinkClick r:id="rId6" action="ppaction://hlinksldjump"/>
              </a:rPr>
              <a:t>CFL virtual programming language</a:t>
            </a:r>
            <a:endParaRPr lang="en-US" dirty="0"/>
          </a:p>
          <a:p>
            <a:pPr lvl="2"/>
            <a:r>
              <a:rPr lang="en-US" dirty="0"/>
              <a:t>This section describes the CFL commands used to construct a system as shown by </a:t>
            </a:r>
            <a:r>
              <a:rPr lang="en-US" dirty="0">
                <a:hlinkClick r:id="rId6" action="ppaction://hlinksldjump"/>
              </a:rPr>
              <a:t>the following link</a:t>
            </a:r>
            <a:r>
              <a:rPr lang="en-US" dirty="0"/>
              <a:t>.</a:t>
            </a:r>
          </a:p>
          <a:p>
            <a:pPr lvl="1"/>
            <a:r>
              <a:rPr lang="en-US" dirty="0">
                <a:hlinkClick r:id="rId7" action="ppaction://hlinksldjump"/>
              </a:rPr>
              <a:t>Auxiliary Functions</a:t>
            </a:r>
            <a:endParaRPr lang="en-US" dirty="0"/>
          </a:p>
          <a:p>
            <a:pPr lvl="2"/>
            <a:r>
              <a:rPr lang="en-US" dirty="0"/>
              <a:t>This section lists the default Auxiliary Function of the CFL as shown by </a:t>
            </a:r>
            <a:r>
              <a:rPr lang="en-US" dirty="0">
                <a:hlinkClick r:id="rId7" action="ppaction://hlinksldjump"/>
              </a:rPr>
              <a:t>the following link</a:t>
            </a:r>
            <a:r>
              <a:rPr lang="en-US" dirty="0"/>
              <a:t>.</a:t>
            </a:r>
          </a:p>
          <a:p>
            <a:pPr lvl="2"/>
            <a:r>
              <a:rPr lang="en-US" dirty="0"/>
              <a:t>Auxiliary Functions are defined in the following manner</a:t>
            </a:r>
          </a:p>
          <a:p>
            <a:pPr lvl="3"/>
            <a:r>
              <a:rPr lang="en-US" dirty="0"/>
              <a:t>The CFL Engine receives events and sends events to active columns. </a:t>
            </a:r>
          </a:p>
          <a:p>
            <a:pPr lvl="3"/>
            <a:r>
              <a:rPr lang="en-US" dirty="0"/>
              <a:t>Active columns have column elements</a:t>
            </a:r>
          </a:p>
          <a:p>
            <a:pPr lvl="3"/>
            <a:r>
              <a:rPr lang="en-US" dirty="0"/>
              <a:t>Attached to column elements are user defined functions.</a:t>
            </a:r>
          </a:p>
          <a:p>
            <a:pPr lvl="3"/>
            <a:r>
              <a:rPr lang="en-US" dirty="0"/>
              <a:t>Auxiliary functions are much like in a Web environment where browser events are:</a:t>
            </a:r>
          </a:p>
          <a:p>
            <a:pPr lvl="4"/>
            <a:r>
              <a:rPr lang="en-US" dirty="0"/>
              <a:t>Intercepted by web frameworks and:</a:t>
            </a:r>
          </a:p>
          <a:p>
            <a:pPr lvl="4"/>
            <a:r>
              <a:rPr lang="en-US" dirty="0"/>
              <a:t>Common functions are handled by the web framework </a:t>
            </a:r>
          </a:p>
          <a:p>
            <a:pPr lvl="4"/>
            <a:r>
              <a:rPr lang="en-US" dirty="0"/>
              <a:t>User specific events are handled by user supplied functions.</a:t>
            </a:r>
          </a:p>
          <a:p>
            <a:pPr lvl="1"/>
            <a:endParaRPr lang="en-US" dirty="0"/>
          </a:p>
        </p:txBody>
      </p:sp>
    </p:spTree>
    <p:extLst>
      <p:ext uri="{BB962C8B-B14F-4D97-AF65-F5344CB8AC3E}">
        <p14:creationId xmlns:p14="http://schemas.microsoft.com/office/powerpoint/2010/main" val="29774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439F-838C-0770-34D1-14CC930E6819}"/>
              </a:ext>
            </a:extLst>
          </p:cNvPr>
          <p:cNvSpPr>
            <a:spLocks noGrp="1"/>
          </p:cNvSpPr>
          <p:nvPr>
            <p:ph type="title"/>
          </p:nvPr>
        </p:nvSpPr>
        <p:spPr/>
        <p:txBody>
          <a:bodyPr/>
          <a:lstStyle/>
          <a:p>
            <a:r>
              <a:rPr lang="en-US" dirty="0"/>
              <a:t>How to define a column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338BE2AC-6C73-00EC-1DB0-46B25C48E6AF}"/>
              </a:ext>
            </a:extLst>
          </p:cNvPr>
          <p:cNvSpPr>
            <a:spLocks noGrp="1"/>
          </p:cNvSpPr>
          <p:nvPr>
            <p:ph idx="1"/>
          </p:nvPr>
        </p:nvSpPr>
        <p:spPr>
          <a:xfrm>
            <a:off x="838200" y="1825625"/>
            <a:ext cx="10515600" cy="1603375"/>
          </a:xfrm>
        </p:spPr>
        <p:txBody>
          <a:bodyPr>
            <a:normAutofit lnSpcReduction="10000"/>
          </a:bodyPr>
          <a:lstStyle/>
          <a:p>
            <a:r>
              <a:rPr lang="en-US" dirty="0"/>
              <a:t>Example of a column definition is shown below.</a:t>
            </a:r>
          </a:p>
          <a:p>
            <a:pPr lvl="1"/>
            <a:r>
              <a:rPr lang="en-US" dirty="0"/>
              <a:t>The CFL language was Lua</a:t>
            </a:r>
          </a:p>
          <a:p>
            <a:pPr lvl="1"/>
            <a:r>
              <a:rPr lang="en-US" dirty="0"/>
              <a:t>The target CFL system is C environment with Low Ram resources.</a:t>
            </a:r>
          </a:p>
          <a:p>
            <a:pPr lvl="1"/>
            <a:r>
              <a:rPr lang="en-US" dirty="0"/>
              <a:t>The CFL code for a column is shown below.  </a:t>
            </a:r>
          </a:p>
          <a:p>
            <a:pPr lvl="1"/>
            <a:endParaRPr lang="en-US" dirty="0"/>
          </a:p>
        </p:txBody>
      </p:sp>
      <p:sp>
        <p:nvSpPr>
          <p:cNvPr id="4" name="TextBox 3">
            <a:extLst>
              <a:ext uri="{FF2B5EF4-FFF2-40B4-BE49-F238E27FC236}">
                <a16:creationId xmlns:a16="http://schemas.microsoft.com/office/drawing/2014/main" id="{786AFA0A-0191-4F83-7C8F-994B1F6079AF}"/>
              </a:ext>
            </a:extLst>
          </p:cNvPr>
          <p:cNvSpPr txBox="1"/>
          <p:nvPr/>
        </p:nvSpPr>
        <p:spPr>
          <a:xfrm>
            <a:off x="1716656" y="3429000"/>
            <a:ext cx="7056407" cy="2031325"/>
          </a:xfrm>
          <a:prstGeom prst="rect">
            <a:avLst/>
          </a:prstGeom>
          <a:noFill/>
        </p:spPr>
        <p:txBody>
          <a:bodyPr wrap="square" rtlCol="0">
            <a:spAutoFit/>
          </a:bodyPr>
          <a:lstStyle/>
          <a:p>
            <a:pPr marL="0" indent="0">
              <a:buNone/>
            </a:pPr>
            <a:r>
              <a:rPr lang="en-US" b="0" dirty="0" err="1">
                <a:effectLst/>
                <a:latin typeface="Consolas" panose="020B0609020204030204" pitchFamily="49" charset="0"/>
              </a:rPr>
              <a:t>define_column</a:t>
            </a:r>
            <a:r>
              <a:rPr lang="en-US" b="0" dirty="0">
                <a:effectLst/>
                <a:latin typeface="Consolas" panose="020B0609020204030204" pitchFamily="49" charset="0"/>
              </a:rPr>
              <a:t>("start_column",</a:t>
            </a:r>
            <a:r>
              <a:rPr lang="en-US" b="0" dirty="0" err="1">
                <a:effectLst/>
                <a:latin typeface="Consolas" panose="020B0609020204030204" pitchFamily="49" charset="0"/>
              </a:rPr>
              <a:t>true,nil</a:t>
            </a:r>
            <a:r>
              <a:rPr lang="en-US" b="0" dirty="0">
                <a:effectLst/>
                <a:latin typeface="Consolas" panose="020B0609020204030204" pitchFamily="49" charset="0"/>
              </a:rPr>
              <a:t>)</a:t>
            </a:r>
          </a:p>
          <a:p>
            <a:pPr marL="0" indent="0">
              <a:buNone/>
            </a:pPr>
            <a:r>
              <a:rPr lang="en-US" b="0" dirty="0" err="1">
                <a:effectLst/>
                <a:latin typeface="Consolas" panose="020B0609020204030204" pitchFamily="49" charset="0"/>
              </a:rPr>
              <a:t>Log_msg</a:t>
            </a:r>
            <a:r>
              <a:rPr lang="en-US" b="0" dirty="0">
                <a:effectLst/>
                <a:latin typeface="Consolas" panose="020B0609020204030204" pitchFamily="49" charset="0"/>
              </a:rPr>
              <a:t>('start column')</a:t>
            </a:r>
          </a:p>
          <a:p>
            <a:pPr marL="0" indent="0">
              <a:buNone/>
            </a:pPr>
            <a:r>
              <a:rPr lang="en-US" b="0" dirty="0" err="1">
                <a:effectLst/>
                <a:latin typeface="Consolas" panose="020B0609020204030204" pitchFamily="49" charset="0"/>
              </a:rPr>
              <a:t>Enable_columns</a:t>
            </a:r>
            <a:r>
              <a:rPr lang="en-US" b="0" dirty="0">
                <a:effectLst/>
                <a:latin typeface="Consolas" panose="020B0609020204030204" pitchFamily="49" charset="0"/>
              </a:rPr>
              <a:t>({</a:t>
            </a:r>
            <a:r>
              <a:rPr lang="en-US" b="0" dirty="0" err="1">
                <a:effectLst/>
                <a:latin typeface="Consolas" panose="020B0609020204030204" pitchFamily="49" charset="0"/>
              </a:rPr>
              <a:t>table.unpack</a:t>
            </a:r>
            <a:r>
              <a:rPr lang="en-US" b="0" dirty="0">
                <a:effectLst/>
                <a:latin typeface="Consolas" panose="020B0609020204030204" pitchFamily="49" charset="0"/>
              </a:rPr>
              <a:t>(</a:t>
            </a:r>
            <a:r>
              <a:rPr lang="en-US" b="0" dirty="0" err="1">
                <a:effectLst/>
                <a:latin typeface="Consolas" panose="020B0609020204030204" pitchFamily="49" charset="0"/>
              </a:rPr>
              <a:t>enable_columns</a:t>
            </a:r>
            <a:r>
              <a:rPr lang="en-US" b="0" dirty="0">
                <a:effectLst/>
                <a:latin typeface="Consolas" panose="020B0609020204030204" pitchFamily="49" charset="0"/>
              </a:rPr>
              <a:t>)} ,false)</a:t>
            </a:r>
          </a:p>
          <a:p>
            <a:pPr marL="0" indent="0">
              <a:buNone/>
            </a:pPr>
            <a:r>
              <a:rPr lang="en-US" b="0" dirty="0" err="1">
                <a:effectLst/>
                <a:latin typeface="Consolas" panose="020B0609020204030204" pitchFamily="49" charset="0"/>
              </a:rPr>
              <a:t>Log_msg</a:t>
            </a:r>
            <a:r>
              <a:rPr lang="en-US" b="0" dirty="0">
                <a:effectLst/>
                <a:latin typeface="Consolas" panose="020B0609020204030204" pitchFamily="49" charset="0"/>
              </a:rPr>
              <a:t>('terminating system')</a:t>
            </a:r>
          </a:p>
          <a:p>
            <a:pPr marL="0" indent="0">
              <a:buNone/>
            </a:pPr>
            <a:r>
              <a:rPr lang="en-US" b="0" dirty="0" err="1">
                <a:effectLst/>
                <a:latin typeface="Consolas" panose="020B0609020204030204" pitchFamily="49" charset="0"/>
              </a:rPr>
              <a:t>terminate_column</a:t>
            </a:r>
            <a:r>
              <a:rPr lang="en-US" b="0" dirty="0">
                <a:effectLst/>
                <a:latin typeface="Consolas" panose="020B0609020204030204" pitchFamily="49" charset="0"/>
              </a:rPr>
              <a:t>()</a:t>
            </a:r>
          </a:p>
          <a:p>
            <a:pPr marL="0" indent="0">
              <a:buNone/>
            </a:pPr>
            <a:r>
              <a:rPr lang="en-US" b="0" dirty="0" err="1">
                <a:effectLst/>
                <a:latin typeface="Consolas" panose="020B0609020204030204" pitchFamily="49" charset="0"/>
              </a:rPr>
              <a:t>end_column</a:t>
            </a: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79599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2C5E-92AF-6EC0-FE98-01087D82E758}"/>
              </a:ext>
            </a:extLst>
          </p:cNvPr>
          <p:cNvSpPr>
            <a:spLocks noGrp="1"/>
          </p:cNvSpPr>
          <p:nvPr>
            <p:ph type="title"/>
          </p:nvPr>
        </p:nvSpPr>
        <p:spPr/>
        <p:txBody>
          <a:bodyPr/>
          <a:lstStyle/>
          <a:p>
            <a:r>
              <a:rPr lang="en-US" dirty="0"/>
              <a:t>Definition of Column Element</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BA061A8-9F6F-A3D2-49BB-7B7D6931D4A6}"/>
              </a:ext>
            </a:extLst>
          </p:cNvPr>
          <p:cNvSpPr>
            <a:spLocks noGrp="1"/>
          </p:cNvSpPr>
          <p:nvPr>
            <p:ph idx="1"/>
          </p:nvPr>
        </p:nvSpPr>
        <p:spPr/>
        <p:txBody>
          <a:bodyPr>
            <a:normAutofit fontScale="92500" lnSpcReduction="20000"/>
          </a:bodyPr>
          <a:lstStyle/>
          <a:p>
            <a:r>
              <a:rPr lang="en-US" dirty="0"/>
              <a:t>A column function produced a data structure which has two functions pointers and a pointer to </a:t>
            </a:r>
            <a:r>
              <a:rPr lang="en-US" dirty="0" err="1"/>
              <a:t>user_data</a:t>
            </a:r>
            <a:endParaRPr lang="en-US" dirty="0"/>
          </a:p>
          <a:p>
            <a:r>
              <a:rPr lang="en-US" dirty="0"/>
              <a:t>Defining a column element is implementation dependent.</a:t>
            </a:r>
          </a:p>
          <a:p>
            <a:r>
              <a:rPr lang="en-US" dirty="0"/>
              <a:t>For the CFL C Low Ram implementation, the Lua command to enter a column command is as follows:</a:t>
            </a:r>
          </a:p>
          <a:p>
            <a:pPr lvl="1"/>
            <a:r>
              <a:rPr lang="en-US" sz="1800" b="0" dirty="0">
                <a:effectLst/>
                <a:latin typeface="Consolas" panose="020B0609020204030204" pitchFamily="49" charset="0"/>
              </a:rPr>
              <a:t>function </a:t>
            </a:r>
            <a:r>
              <a:rPr lang="en-US" sz="1800" b="0" dirty="0" err="1">
                <a:effectLst/>
                <a:latin typeface="Consolas" panose="020B0609020204030204" pitchFamily="49" charset="0"/>
              </a:rPr>
              <a:t>store_column_element</a:t>
            </a:r>
            <a:r>
              <a:rPr lang="en-US" sz="1800" b="0" dirty="0">
                <a:effectLst/>
                <a:latin typeface="Consolas" panose="020B0609020204030204" pitchFamily="49" charset="0"/>
              </a:rPr>
              <a:t>(</a:t>
            </a:r>
            <a:r>
              <a:rPr lang="en-US" sz="1800" b="0" dirty="0" err="1">
                <a:effectLst/>
                <a:latin typeface="Consolas" panose="020B0609020204030204" pitchFamily="49" charset="0"/>
              </a:rPr>
              <a:t>column_function,</a:t>
            </a:r>
            <a:r>
              <a:rPr lang="en-US" sz="1800" dirty="0" err="1">
                <a:latin typeface="Consolas" panose="020B0609020204030204" pitchFamily="49" charset="0"/>
              </a:rPr>
              <a:t>aux</a:t>
            </a:r>
            <a:r>
              <a:rPr lang="en-US" sz="1800" b="0" dirty="0" err="1">
                <a:effectLst/>
                <a:latin typeface="Consolas" panose="020B0609020204030204" pitchFamily="49" charset="0"/>
              </a:rPr>
              <a:t>_function,user_data</a:t>
            </a:r>
            <a:r>
              <a:rPr lang="en-US" sz="1800" b="0" dirty="0">
                <a:effectLst/>
                <a:latin typeface="Consolas" panose="020B0609020204030204" pitchFamily="49" charset="0"/>
              </a:rPr>
              <a:t>)</a:t>
            </a:r>
          </a:p>
          <a:p>
            <a:pPr lvl="1"/>
            <a:r>
              <a:rPr lang="en-US" dirty="0" err="1"/>
              <a:t>column_function</a:t>
            </a:r>
            <a:r>
              <a:rPr lang="en-US" dirty="0"/>
              <a:t> is string name of the c function.</a:t>
            </a:r>
          </a:p>
          <a:p>
            <a:pPr lvl="1"/>
            <a:r>
              <a:rPr lang="en-US" dirty="0" err="1"/>
              <a:t>aux_function</a:t>
            </a:r>
            <a:r>
              <a:rPr lang="en-US" dirty="0"/>
              <a:t> is a string name for the c function which is used as a call back function to extend the range of activities of the </a:t>
            </a:r>
            <a:r>
              <a:rPr lang="en-US" dirty="0" err="1"/>
              <a:t>column_function</a:t>
            </a:r>
            <a:r>
              <a:rPr lang="en-US" dirty="0"/>
              <a:t>.</a:t>
            </a:r>
          </a:p>
          <a:p>
            <a:pPr lvl="1"/>
            <a:r>
              <a:rPr lang="en-US" dirty="0" err="1"/>
              <a:t>User_data</a:t>
            </a:r>
            <a:r>
              <a:rPr lang="en-US" dirty="0"/>
              <a:t> is the name of the data structure that is based to the column function.</a:t>
            </a:r>
          </a:p>
          <a:p>
            <a:r>
              <a:rPr lang="en-US" dirty="0"/>
              <a:t>This command is rarely used as user command.  </a:t>
            </a:r>
          </a:p>
          <a:p>
            <a:r>
              <a:rPr lang="en-US" dirty="0"/>
              <a:t>Rather </a:t>
            </a:r>
            <a:r>
              <a:rPr lang="en-US" dirty="0" err="1"/>
              <a:t>aux_functions</a:t>
            </a:r>
            <a:r>
              <a:rPr lang="en-US" dirty="0"/>
              <a:t> are used which simplify adding column elements</a:t>
            </a:r>
          </a:p>
        </p:txBody>
      </p:sp>
    </p:spTree>
    <p:extLst>
      <p:ext uri="{BB962C8B-B14F-4D97-AF65-F5344CB8AC3E}">
        <p14:creationId xmlns:p14="http://schemas.microsoft.com/office/powerpoint/2010/main" val="1839610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B6E8-3B82-4F5E-E4AD-6EAB471F305D}"/>
              </a:ext>
            </a:extLst>
          </p:cNvPr>
          <p:cNvSpPr>
            <a:spLocks noGrp="1"/>
          </p:cNvSpPr>
          <p:nvPr>
            <p:ph type="title"/>
          </p:nvPr>
        </p:nvSpPr>
        <p:spPr/>
        <p:txBody>
          <a:bodyPr/>
          <a:lstStyle/>
          <a:p>
            <a:r>
              <a:rPr lang="en-US" dirty="0"/>
              <a:t>Definition of Column Element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E316D323-5DE7-3F5D-31F5-91487F69F13C}"/>
              </a:ext>
            </a:extLst>
          </p:cNvPr>
          <p:cNvSpPr>
            <a:spLocks noGrp="1"/>
          </p:cNvSpPr>
          <p:nvPr>
            <p:ph idx="1"/>
          </p:nvPr>
        </p:nvSpPr>
        <p:spPr/>
        <p:txBody>
          <a:bodyPr/>
          <a:lstStyle/>
          <a:p>
            <a:r>
              <a:rPr lang="en-US" dirty="0"/>
              <a:t>Two of the parameters in the column element can have different types depending upon the implementation of the column element.</a:t>
            </a:r>
          </a:p>
          <a:p>
            <a:pPr lvl="1"/>
            <a:r>
              <a:rPr lang="en-US" dirty="0"/>
              <a:t>The </a:t>
            </a:r>
            <a:r>
              <a:rPr lang="en-US" dirty="0" err="1"/>
              <a:t>aux_function</a:t>
            </a:r>
            <a:r>
              <a:rPr lang="en-US" dirty="0"/>
              <a:t> and definitely the </a:t>
            </a:r>
            <a:r>
              <a:rPr lang="en-US" dirty="0" err="1"/>
              <a:t>user_data</a:t>
            </a:r>
            <a:r>
              <a:rPr lang="en-US" dirty="0"/>
              <a:t> parameter will have different types.</a:t>
            </a:r>
          </a:p>
          <a:p>
            <a:r>
              <a:rPr lang="en-US" dirty="0"/>
              <a:t>In the C implementation void * pointers are used to store pointers.</a:t>
            </a:r>
          </a:p>
          <a:p>
            <a:r>
              <a:rPr lang="en-US" dirty="0"/>
              <a:t>In Go interface{} parameters are used to implement pointers.</a:t>
            </a:r>
          </a:p>
          <a:p>
            <a:r>
              <a:rPr lang="en-US" dirty="0"/>
              <a:t>In Lua and Python type less parameters are used to implement parameters.</a:t>
            </a:r>
          </a:p>
          <a:p>
            <a:r>
              <a:rPr lang="en-US" dirty="0"/>
              <a:t>For Rust, the details have not been worked out.</a:t>
            </a:r>
          </a:p>
        </p:txBody>
      </p:sp>
    </p:spTree>
    <p:extLst>
      <p:ext uri="{BB962C8B-B14F-4D97-AF65-F5344CB8AC3E}">
        <p14:creationId xmlns:p14="http://schemas.microsoft.com/office/powerpoint/2010/main" val="532334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0E46-6924-4129-F9EE-AE78F0AEF04B}"/>
              </a:ext>
            </a:extLst>
          </p:cNvPr>
          <p:cNvSpPr>
            <a:spLocks noGrp="1"/>
          </p:cNvSpPr>
          <p:nvPr>
            <p:ph type="title"/>
          </p:nvPr>
        </p:nvSpPr>
        <p:spPr/>
        <p:txBody>
          <a:bodyPr/>
          <a:lstStyle/>
          <a:p>
            <a:r>
              <a:rPr lang="en-US" dirty="0"/>
              <a:t>Definition of Miscellaneous Statements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B65E639-0615-FCEB-E277-C1A15168B35E}"/>
              </a:ext>
            </a:extLst>
          </p:cNvPr>
          <p:cNvSpPr>
            <a:spLocks noGrp="1"/>
          </p:cNvSpPr>
          <p:nvPr>
            <p:ph idx="1"/>
          </p:nvPr>
        </p:nvSpPr>
        <p:spPr/>
        <p:txBody>
          <a:bodyPr>
            <a:normAutofit fontScale="85000" lnSpcReduction="10000"/>
          </a:bodyPr>
          <a:lstStyle/>
          <a:p>
            <a:r>
              <a:rPr lang="en-US" dirty="0"/>
              <a:t>Note the examples are from the Lua base c low ram target</a:t>
            </a:r>
          </a:p>
          <a:p>
            <a:r>
              <a:rPr lang="en-US" dirty="0"/>
              <a:t>Miscellaneous commands are commands that is used to:</a:t>
            </a:r>
          </a:p>
          <a:p>
            <a:pPr lvl="1"/>
            <a:r>
              <a:rPr lang="en-US" dirty="0"/>
              <a:t>Control CFL assembly process</a:t>
            </a:r>
          </a:p>
          <a:p>
            <a:pPr lvl="2"/>
            <a:r>
              <a:rPr lang="en-US" b="0" dirty="0" err="1">
                <a:effectLst/>
                <a:latin typeface="Consolas" panose="020B0609020204030204" pitchFamily="49" charset="0"/>
              </a:rPr>
              <a:t>set_h_file</a:t>
            </a:r>
            <a:r>
              <a:rPr lang="en-US" b="0" dirty="0">
                <a:effectLst/>
                <a:latin typeface="Consolas" panose="020B0609020204030204" pitchFamily="49" charset="0"/>
              </a:rPr>
              <a:t>("float_maps_1.h")</a:t>
            </a:r>
          </a:p>
          <a:p>
            <a:pPr lvl="3"/>
            <a:r>
              <a:rPr lang="en-US" dirty="0"/>
              <a:t>This commands specifies the output file for the CFL assembler</a:t>
            </a:r>
          </a:p>
          <a:p>
            <a:pPr lvl="2"/>
            <a:r>
              <a:rPr lang="en-US" dirty="0" err="1"/>
              <a:t>dump_build</a:t>
            </a:r>
            <a:r>
              <a:rPr lang="en-US" dirty="0"/>
              <a:t>()</a:t>
            </a:r>
          </a:p>
          <a:p>
            <a:pPr lvl="3"/>
            <a:r>
              <a:rPr lang="en-US" dirty="0"/>
              <a:t>This commands signals to the CFL assembler to stop specifying and start the assembly process.</a:t>
            </a:r>
          </a:p>
          <a:p>
            <a:pPr lvl="1"/>
            <a:r>
              <a:rPr lang="en-US" dirty="0"/>
              <a:t>Specify parameters to configure the runtime environment.</a:t>
            </a:r>
          </a:p>
          <a:p>
            <a:pPr lvl="2"/>
            <a:r>
              <a:rPr lang="en-US" b="0" dirty="0" err="1">
                <a:effectLst/>
                <a:latin typeface="Consolas" panose="020B0609020204030204" pitchFamily="49" charset="0"/>
              </a:rPr>
              <a:t>start_build</a:t>
            </a:r>
            <a:r>
              <a:rPr lang="en-US" b="0" dirty="0">
                <a:effectLst/>
                <a:latin typeface="Consolas" panose="020B0609020204030204" pitchFamily="49" charset="0"/>
              </a:rPr>
              <a:t>(..)</a:t>
            </a:r>
          </a:p>
          <a:p>
            <a:pPr lvl="3"/>
            <a:r>
              <a:rPr lang="en-US" dirty="0">
                <a:latin typeface="Consolas" panose="020B0609020204030204" pitchFamily="49" charset="0"/>
              </a:rPr>
              <a:t>This command specify information on parameters such as</a:t>
            </a:r>
          </a:p>
          <a:p>
            <a:pPr lvl="3"/>
            <a:r>
              <a:rPr lang="en-US" dirty="0">
                <a:latin typeface="Consolas" panose="020B0609020204030204" pitchFamily="49" charset="0"/>
              </a:rPr>
              <a:t>Definition structure name</a:t>
            </a:r>
          </a:p>
          <a:p>
            <a:pPr lvl="3"/>
            <a:r>
              <a:rPr lang="en-US" dirty="0"/>
              <a:t>Size of heaps (CFL c low ram system uses private heaps)</a:t>
            </a:r>
          </a:p>
          <a:p>
            <a:pPr lvl="3"/>
            <a:r>
              <a:rPr lang="en-US" dirty="0"/>
              <a:t>Debug function name</a:t>
            </a:r>
          </a:p>
          <a:p>
            <a:pPr lvl="3"/>
            <a:r>
              <a:rPr lang="en-US" dirty="0"/>
              <a:t>.. Other parameters as needed</a:t>
            </a:r>
          </a:p>
          <a:p>
            <a:pPr lvl="1"/>
            <a:r>
              <a:rPr lang="en-US" dirty="0"/>
              <a:t>For offline systems, user defined code is defined and assembled with specialized commands</a:t>
            </a:r>
          </a:p>
          <a:p>
            <a:pPr lvl="3"/>
            <a:endParaRPr lang="en-US" dirty="0"/>
          </a:p>
          <a:p>
            <a:pPr lvl="3"/>
            <a:endParaRPr lang="en-US" dirty="0"/>
          </a:p>
          <a:p>
            <a:pPr lvl="1"/>
            <a:endParaRPr lang="en-US" dirty="0"/>
          </a:p>
          <a:p>
            <a:pPr lvl="1"/>
            <a:endParaRPr lang="en-US" dirty="0"/>
          </a:p>
        </p:txBody>
      </p:sp>
    </p:spTree>
    <p:extLst>
      <p:ext uri="{BB962C8B-B14F-4D97-AF65-F5344CB8AC3E}">
        <p14:creationId xmlns:p14="http://schemas.microsoft.com/office/powerpoint/2010/main" val="2558585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7872-8BD4-2D3E-54DE-3826C5332242}"/>
              </a:ext>
            </a:extLst>
          </p:cNvPr>
          <p:cNvSpPr>
            <a:spLocks noGrp="1"/>
          </p:cNvSpPr>
          <p:nvPr>
            <p:ph type="title"/>
          </p:nvPr>
        </p:nvSpPr>
        <p:spPr/>
        <p:txBody>
          <a:bodyPr/>
          <a:lstStyle/>
          <a:p>
            <a:r>
              <a:rPr lang="en-US" dirty="0"/>
              <a:t>CFL </a:t>
            </a:r>
            <a:r>
              <a:rPr lang="en-US" dirty="0" err="1"/>
              <a:t>Aux_functions</a:t>
            </a:r>
            <a:r>
              <a:rPr lang="en-US" dirty="0"/>
              <a:t>.</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E8058AF-8C66-771E-DEB9-68A4B4BBE779}"/>
              </a:ext>
            </a:extLst>
          </p:cNvPr>
          <p:cNvSpPr>
            <a:spLocks noGrp="1"/>
          </p:cNvSpPr>
          <p:nvPr>
            <p:ph idx="1"/>
          </p:nvPr>
        </p:nvSpPr>
        <p:spPr/>
        <p:txBody>
          <a:bodyPr>
            <a:normAutofit/>
          </a:bodyPr>
          <a:lstStyle/>
          <a:p>
            <a:r>
              <a:rPr lang="en-US" dirty="0" err="1"/>
              <a:t>Aux_functions</a:t>
            </a:r>
            <a:r>
              <a:rPr lang="en-US" dirty="0"/>
              <a:t> are functions that make defining column elements easy.</a:t>
            </a:r>
          </a:p>
          <a:p>
            <a:pPr lvl="1"/>
            <a:r>
              <a:rPr lang="en-US" dirty="0"/>
              <a:t>As a note column elements are </a:t>
            </a:r>
            <a:r>
              <a:rPr lang="en-US" dirty="0">
                <a:hlinkClick r:id="rId4" action="ppaction://hlinksldjump"/>
              </a:rPr>
              <a:t>discussed here</a:t>
            </a:r>
            <a:r>
              <a:rPr lang="en-US" dirty="0"/>
              <a:t>.</a:t>
            </a:r>
          </a:p>
          <a:p>
            <a:r>
              <a:rPr lang="en-US" dirty="0"/>
              <a:t>The function to define column elements is of the form:</a:t>
            </a:r>
          </a:p>
          <a:p>
            <a:pPr lvl="1"/>
            <a:r>
              <a:rPr lang="en-US" sz="1600" b="0" dirty="0">
                <a:effectLst/>
                <a:latin typeface="Consolas" panose="020B0609020204030204" pitchFamily="49" charset="0"/>
              </a:rPr>
              <a:t>function </a:t>
            </a:r>
            <a:r>
              <a:rPr lang="en-US" sz="1600" b="0" dirty="0" err="1">
                <a:effectLst/>
                <a:latin typeface="Consolas" panose="020B0609020204030204" pitchFamily="49" charset="0"/>
              </a:rPr>
              <a:t>store_column_element</a:t>
            </a:r>
            <a:r>
              <a:rPr lang="en-US" sz="1600" b="0" dirty="0">
                <a:effectLst/>
                <a:latin typeface="Consolas" panose="020B0609020204030204" pitchFamily="49" charset="0"/>
              </a:rPr>
              <a:t>(</a:t>
            </a:r>
            <a:r>
              <a:rPr lang="en-US" sz="1600" b="0" dirty="0" err="1">
                <a:effectLst/>
                <a:latin typeface="Consolas" panose="020B0609020204030204" pitchFamily="49" charset="0"/>
              </a:rPr>
              <a:t>column_function,</a:t>
            </a:r>
            <a:r>
              <a:rPr lang="en-US" sz="1600" dirty="0" err="1">
                <a:latin typeface="Consolas" panose="020B0609020204030204" pitchFamily="49" charset="0"/>
              </a:rPr>
              <a:t>aux</a:t>
            </a:r>
            <a:r>
              <a:rPr lang="en-US" sz="1600" b="0" dirty="0" err="1">
                <a:effectLst/>
                <a:latin typeface="Consolas" panose="020B0609020204030204" pitchFamily="49" charset="0"/>
              </a:rPr>
              <a:t>_function,user_data</a:t>
            </a:r>
            <a:r>
              <a:rPr lang="en-US" sz="1600" b="0" dirty="0">
                <a:effectLst/>
                <a:latin typeface="Consolas" panose="020B0609020204030204" pitchFamily="49" charset="0"/>
              </a:rPr>
              <a:t>)</a:t>
            </a:r>
          </a:p>
          <a:p>
            <a:pPr lvl="2"/>
            <a:r>
              <a:rPr lang="en-US" sz="1200" dirty="0">
                <a:latin typeface="Consolas" panose="020B0609020204030204" pitchFamily="49" charset="0"/>
                <a:hlinkClick r:id="rId5" action="ppaction://hlinksldjump"/>
              </a:rPr>
              <a:t>Function is discussed here</a:t>
            </a:r>
            <a:r>
              <a:rPr lang="en-US" sz="1200" dirty="0">
                <a:latin typeface="Consolas" panose="020B0609020204030204" pitchFamily="49" charset="0"/>
              </a:rPr>
              <a:t>.</a:t>
            </a:r>
          </a:p>
          <a:p>
            <a:r>
              <a:rPr lang="en-US" sz="2000" b="0" dirty="0">
                <a:effectLst/>
                <a:latin typeface="Consolas" panose="020B0609020204030204" pitchFamily="49" charset="0"/>
              </a:rPr>
              <a:t>When defining column elements, the user h</a:t>
            </a:r>
            <a:r>
              <a:rPr lang="en-US" sz="2000" dirty="0">
                <a:latin typeface="Consolas" panose="020B0609020204030204" pitchFamily="49" charset="0"/>
              </a:rPr>
              <a:t>as to match the parameters of the </a:t>
            </a:r>
            <a:r>
              <a:rPr lang="en-US" sz="2000" dirty="0" err="1">
                <a:latin typeface="Consolas" panose="020B0609020204030204" pitchFamily="49" charset="0"/>
              </a:rPr>
              <a:t>aux_function</a:t>
            </a:r>
            <a:r>
              <a:rPr lang="en-US" sz="2000" dirty="0">
                <a:latin typeface="Consolas" panose="020B0609020204030204" pitchFamily="49" charset="0"/>
              </a:rPr>
              <a:t> and the user data which is</a:t>
            </a:r>
          </a:p>
          <a:p>
            <a:pPr lvl="1"/>
            <a:r>
              <a:rPr lang="en-US" sz="1600" b="0" dirty="0">
                <a:effectLst/>
                <a:latin typeface="Consolas" panose="020B0609020204030204" pitchFamily="49" charset="0"/>
              </a:rPr>
              <a:t>Time consuming</a:t>
            </a:r>
          </a:p>
          <a:p>
            <a:pPr lvl="1"/>
            <a:r>
              <a:rPr lang="en-US" sz="1600" dirty="0">
                <a:latin typeface="Consolas" panose="020B0609020204030204" pitchFamily="49" charset="0"/>
              </a:rPr>
              <a:t>Error prone</a:t>
            </a:r>
          </a:p>
          <a:p>
            <a:r>
              <a:rPr lang="en-US" sz="2000" b="0" dirty="0">
                <a:effectLst/>
                <a:latin typeface="Consolas" panose="020B0609020204030204" pitchFamily="49" charset="0"/>
              </a:rPr>
              <a:t>Also, there is repeated actions which could be modularized into a function that reduce programing steps and reduce errors</a:t>
            </a:r>
          </a:p>
          <a:p>
            <a:pPr lvl="1"/>
            <a:endParaRPr lang="en-US" dirty="0"/>
          </a:p>
          <a:p>
            <a:pPr lvl="1"/>
            <a:endParaRPr lang="en-US" dirty="0"/>
          </a:p>
        </p:txBody>
      </p:sp>
    </p:spTree>
    <p:extLst>
      <p:ext uri="{BB962C8B-B14F-4D97-AF65-F5344CB8AC3E}">
        <p14:creationId xmlns:p14="http://schemas.microsoft.com/office/powerpoint/2010/main" val="3804932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D7A3-3109-57F2-F759-48A61492EEBD}"/>
              </a:ext>
            </a:extLst>
          </p:cNvPr>
          <p:cNvSpPr>
            <a:spLocks noGrp="1"/>
          </p:cNvSpPr>
          <p:nvPr>
            <p:ph type="title"/>
          </p:nvPr>
        </p:nvSpPr>
        <p:spPr/>
        <p:txBody>
          <a:bodyPr/>
          <a:lstStyle/>
          <a:p>
            <a:r>
              <a:rPr lang="en-US" dirty="0"/>
              <a:t>CFL Auxiliary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FF87AFA-57DA-3872-7E63-820B42402192}"/>
              </a:ext>
            </a:extLst>
          </p:cNvPr>
          <p:cNvSpPr>
            <a:spLocks noGrp="1"/>
          </p:cNvSpPr>
          <p:nvPr>
            <p:ph idx="1"/>
          </p:nvPr>
        </p:nvSpPr>
        <p:spPr/>
        <p:txBody>
          <a:bodyPr>
            <a:normAutofit fontScale="85000" lnSpcReduction="20000"/>
          </a:bodyPr>
          <a:lstStyle/>
          <a:p>
            <a:r>
              <a:rPr lang="en-US" dirty="0"/>
              <a:t>The auxiliary Functions can be broken down into the following categories.</a:t>
            </a:r>
          </a:p>
          <a:p>
            <a:r>
              <a:rPr lang="en-US" dirty="0"/>
              <a:t>Main auxiliary Functions</a:t>
            </a:r>
          </a:p>
          <a:p>
            <a:pPr lvl="1"/>
            <a:r>
              <a:rPr lang="en-US" dirty="0">
                <a:hlinkClick r:id="rId3" action="ppaction://hlinksldjump"/>
              </a:rPr>
              <a:t>Basic functions</a:t>
            </a:r>
            <a:endParaRPr lang="en-US" dirty="0"/>
          </a:p>
          <a:p>
            <a:pPr lvl="1"/>
            <a:r>
              <a:rPr lang="en-US" dirty="0">
                <a:hlinkClick r:id="rId3" action="ppaction://hlinksldjump"/>
              </a:rPr>
              <a:t>Column Queue Events</a:t>
            </a:r>
            <a:endParaRPr lang="en-US" dirty="0"/>
          </a:p>
          <a:p>
            <a:pPr lvl="1"/>
            <a:r>
              <a:rPr lang="en-US" dirty="0">
                <a:hlinkClick r:id="rId4" action="ppaction://hlinksldjump"/>
              </a:rPr>
              <a:t>While/verify</a:t>
            </a:r>
            <a:endParaRPr lang="en-US" dirty="0"/>
          </a:p>
          <a:p>
            <a:pPr lvl="1"/>
            <a:r>
              <a:rPr lang="en-US" dirty="0">
                <a:hlinkClick r:id="rId5" action="ppaction://hlinksldjump"/>
              </a:rPr>
              <a:t>Watch Dog</a:t>
            </a:r>
            <a:endParaRPr lang="en-US" dirty="0"/>
          </a:p>
          <a:p>
            <a:pPr lvl="1"/>
            <a:r>
              <a:rPr lang="en-US" dirty="0">
                <a:hlinkClick r:id="rId6" action="ppaction://hlinksldjump"/>
              </a:rPr>
              <a:t>Time of Day </a:t>
            </a:r>
            <a:endParaRPr lang="en-US" dirty="0"/>
          </a:p>
          <a:p>
            <a:pPr lvl="1"/>
            <a:r>
              <a:rPr lang="en-US" dirty="0">
                <a:hlinkClick r:id="rId7" action="ppaction://hlinksldjump"/>
              </a:rPr>
              <a:t>Column Control</a:t>
            </a:r>
            <a:endParaRPr lang="en-US" dirty="0"/>
          </a:p>
          <a:p>
            <a:pPr lvl="1"/>
            <a:r>
              <a:rPr lang="en-US" dirty="0">
                <a:hlinkClick r:id="rId8" action="ppaction://hlinksldjump"/>
              </a:rPr>
              <a:t>Column Data</a:t>
            </a:r>
            <a:endParaRPr lang="en-US" dirty="0"/>
          </a:p>
          <a:p>
            <a:pPr lvl="1"/>
            <a:r>
              <a:rPr lang="en-US" dirty="0">
                <a:hlinkClick r:id="rId9" action="ppaction://hlinksldjump"/>
              </a:rPr>
              <a:t>Column State Machines</a:t>
            </a:r>
            <a:endParaRPr lang="en-US" dirty="0"/>
          </a:p>
          <a:p>
            <a:r>
              <a:rPr lang="en-US" dirty="0"/>
              <a:t>Added features</a:t>
            </a:r>
          </a:p>
          <a:p>
            <a:pPr lvl="1"/>
            <a:r>
              <a:rPr lang="en-US" dirty="0">
                <a:hlinkClick r:id="rId10" action="ppaction://hlinksldjump"/>
              </a:rPr>
              <a:t>RPC services</a:t>
            </a:r>
            <a:endParaRPr lang="en-US" dirty="0"/>
          </a:p>
          <a:p>
            <a:pPr lvl="1"/>
            <a:r>
              <a:rPr lang="en-US" dirty="0">
                <a:hlinkClick r:id="rId11" action="ppaction://hlinksldjump"/>
              </a:rPr>
              <a:t>CFL s expression arrays</a:t>
            </a:r>
            <a:endParaRPr lang="en-US" dirty="0"/>
          </a:p>
          <a:p>
            <a:pPr lvl="1"/>
            <a:r>
              <a:rPr lang="en-US" dirty="0">
                <a:hlinkClick r:id="rId12" action="ppaction://hlinksldjump"/>
              </a:rPr>
              <a:t>Complex State Machines</a:t>
            </a:r>
            <a:endParaRPr lang="en-US" dirty="0"/>
          </a:p>
          <a:p>
            <a:endParaRPr lang="en-US" dirty="0"/>
          </a:p>
        </p:txBody>
      </p:sp>
    </p:spTree>
    <p:extLst>
      <p:ext uri="{BB962C8B-B14F-4D97-AF65-F5344CB8AC3E}">
        <p14:creationId xmlns:p14="http://schemas.microsoft.com/office/powerpoint/2010/main" val="3107543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3A33-AECC-85A9-7E30-84AFADF1EC1A}"/>
              </a:ext>
            </a:extLst>
          </p:cNvPr>
          <p:cNvSpPr>
            <a:spLocks noGrp="1"/>
          </p:cNvSpPr>
          <p:nvPr>
            <p:ph type="title"/>
          </p:nvPr>
        </p:nvSpPr>
        <p:spPr/>
        <p:txBody>
          <a:bodyPr/>
          <a:lstStyle/>
          <a:p>
            <a:r>
              <a:rPr lang="en-US" dirty="0"/>
              <a:t>Basic Helper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848AEB5-C2D2-611D-2520-91DDADC7F88B}"/>
              </a:ext>
            </a:extLst>
          </p:cNvPr>
          <p:cNvSpPr>
            <a:spLocks noGrp="1"/>
          </p:cNvSpPr>
          <p:nvPr>
            <p:ph idx="1"/>
          </p:nvPr>
        </p:nvSpPr>
        <p:spPr/>
        <p:txBody>
          <a:bodyPr>
            <a:normAutofit fontScale="85000" lnSpcReduction="20000"/>
          </a:bodyPr>
          <a:lstStyle/>
          <a:p>
            <a:r>
              <a:rPr lang="en-US" dirty="0"/>
              <a:t>The basic helper functions can be organized into the following groups</a:t>
            </a:r>
          </a:p>
          <a:p>
            <a:pPr lvl="1"/>
            <a:r>
              <a:rPr lang="en-US" dirty="0"/>
              <a:t>Return codes –  </a:t>
            </a:r>
            <a:r>
              <a:rPr lang="en-US" dirty="0">
                <a:hlinkClick r:id="rId3" action="ppaction://hlinksldjump"/>
              </a:rPr>
              <a:t>Link here</a:t>
            </a:r>
            <a:endParaRPr lang="en-US" dirty="0"/>
          </a:p>
          <a:p>
            <a:pPr lvl="2"/>
            <a:r>
              <a:rPr lang="en-US" dirty="0"/>
              <a:t>A column element function can return one of 6 return codes as shown in </a:t>
            </a:r>
            <a:r>
              <a:rPr lang="en-US" dirty="0">
                <a:hlinkClick r:id="rId4" action="ppaction://hlinksldjump"/>
              </a:rPr>
              <a:t>this link</a:t>
            </a:r>
            <a:r>
              <a:rPr lang="en-US" dirty="0"/>
              <a:t>.</a:t>
            </a:r>
          </a:p>
          <a:p>
            <a:pPr lvl="2"/>
            <a:r>
              <a:rPr lang="en-US" dirty="0"/>
              <a:t>These function singular purpose is to return one of these 6 return codes.</a:t>
            </a:r>
          </a:p>
          <a:p>
            <a:pPr lvl="1"/>
            <a:r>
              <a:rPr lang="en-US" dirty="0"/>
              <a:t>Diagnostic Message – </a:t>
            </a:r>
            <a:r>
              <a:rPr lang="en-US" dirty="0">
                <a:hlinkClick r:id="rId5" action="ppaction://hlinksldjump"/>
              </a:rPr>
              <a:t>Link here</a:t>
            </a:r>
            <a:endParaRPr lang="en-US" dirty="0"/>
          </a:p>
          <a:p>
            <a:pPr lvl="2"/>
            <a:r>
              <a:rPr lang="en-US" dirty="0"/>
              <a:t>The debugging of CFL systems is some times difficult to do with break points</a:t>
            </a:r>
          </a:p>
          <a:p>
            <a:pPr lvl="2"/>
            <a:r>
              <a:rPr lang="en-US" dirty="0"/>
              <a:t>Having a log message with the following properties was found useful.</a:t>
            </a:r>
          </a:p>
          <a:p>
            <a:pPr lvl="3"/>
            <a:r>
              <a:rPr lang="en-US" dirty="0"/>
              <a:t>The id of the column</a:t>
            </a:r>
          </a:p>
          <a:p>
            <a:pPr lvl="3"/>
            <a:r>
              <a:rPr lang="en-US" dirty="0"/>
              <a:t>The id of the column element</a:t>
            </a:r>
          </a:p>
          <a:p>
            <a:pPr lvl="3"/>
            <a:r>
              <a:rPr lang="en-US" dirty="0"/>
              <a:t>A diagnostic message</a:t>
            </a:r>
          </a:p>
          <a:p>
            <a:pPr lvl="1"/>
            <a:r>
              <a:rPr lang="en-US" dirty="0"/>
              <a:t>Events – </a:t>
            </a:r>
            <a:r>
              <a:rPr lang="en-US" dirty="0">
                <a:hlinkClick r:id="rId6" action="ppaction://hlinksldjump"/>
              </a:rPr>
              <a:t>Link here</a:t>
            </a:r>
            <a:endParaRPr lang="en-US" dirty="0"/>
          </a:p>
          <a:p>
            <a:pPr lvl="2"/>
            <a:r>
              <a:rPr lang="en-US" dirty="0"/>
              <a:t>Events are sent to two types of queues.  </a:t>
            </a:r>
          </a:p>
          <a:p>
            <a:pPr lvl="3"/>
            <a:r>
              <a:rPr lang="en-US" dirty="0"/>
              <a:t>The first type is the global queue where the event is sent to all columns </a:t>
            </a:r>
          </a:p>
          <a:p>
            <a:pPr lvl="3"/>
            <a:r>
              <a:rPr lang="en-US" dirty="0"/>
              <a:t>The function that sends the event to the global queue is discussed in this section.</a:t>
            </a:r>
          </a:p>
          <a:p>
            <a:pPr lvl="3"/>
            <a:r>
              <a:rPr lang="en-US" dirty="0"/>
              <a:t>The function that sends events to column queues is discussed in </a:t>
            </a:r>
            <a:r>
              <a:rPr lang="en-US" dirty="0">
                <a:hlinkClick r:id="rId7" action="ppaction://hlinksldjump"/>
              </a:rPr>
              <a:t>this link</a:t>
            </a:r>
            <a:r>
              <a:rPr lang="en-US" dirty="0"/>
              <a:t>.</a:t>
            </a:r>
          </a:p>
          <a:p>
            <a:pPr lvl="1"/>
            <a:r>
              <a:rPr lang="en-US" dirty="0"/>
              <a:t>One shot functions – </a:t>
            </a:r>
            <a:r>
              <a:rPr lang="en-US" dirty="0">
                <a:hlinkClick r:id="rId8" action="ppaction://hlinksldjump"/>
              </a:rPr>
              <a:t>Link here</a:t>
            </a:r>
            <a:endParaRPr lang="en-US" dirty="0"/>
          </a:p>
          <a:p>
            <a:endParaRPr lang="en-US" dirty="0"/>
          </a:p>
        </p:txBody>
      </p:sp>
    </p:spTree>
    <p:extLst>
      <p:ext uri="{BB962C8B-B14F-4D97-AF65-F5344CB8AC3E}">
        <p14:creationId xmlns:p14="http://schemas.microsoft.com/office/powerpoint/2010/main" val="1336072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FB2D-648E-8CEC-573E-50413AF6FE58}"/>
              </a:ext>
            </a:extLst>
          </p:cNvPr>
          <p:cNvSpPr>
            <a:spLocks noGrp="1"/>
          </p:cNvSpPr>
          <p:nvPr>
            <p:ph type="title"/>
          </p:nvPr>
        </p:nvSpPr>
        <p:spPr/>
        <p:txBody>
          <a:bodyPr/>
          <a:lstStyle/>
          <a:p>
            <a:r>
              <a:rPr lang="en-US" dirty="0"/>
              <a:t>Return Codes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D62FCBA4-B27C-2BE4-9C5E-4EC3C57E8535}"/>
              </a:ext>
            </a:extLst>
          </p:cNvPr>
          <p:cNvSpPr>
            <a:spLocks noGrp="1"/>
          </p:cNvSpPr>
          <p:nvPr>
            <p:ph sz="half" idx="1"/>
          </p:nvPr>
        </p:nvSpPr>
        <p:spPr/>
        <p:txBody>
          <a:bodyPr>
            <a:normAutofit fontScale="77500" lnSpcReduction="20000"/>
          </a:bodyPr>
          <a:lstStyle/>
          <a:p>
            <a:r>
              <a:rPr lang="en-US" dirty="0"/>
              <a:t>The return code functions are:</a:t>
            </a:r>
          </a:p>
          <a:p>
            <a:pPr lvl="1"/>
            <a:r>
              <a:rPr lang="en-US" dirty="0" err="1"/>
              <a:t>terminate_engine</a:t>
            </a:r>
            <a:r>
              <a:rPr lang="en-US" dirty="0"/>
              <a:t>()</a:t>
            </a:r>
          </a:p>
          <a:p>
            <a:pPr lvl="2"/>
            <a:r>
              <a:rPr lang="en-US" dirty="0"/>
              <a:t>Returns a Terminate Engine return code which immediately shuts the CFL engine down.  </a:t>
            </a:r>
          </a:p>
          <a:p>
            <a:pPr lvl="1"/>
            <a:r>
              <a:rPr lang="en-US" dirty="0" err="1"/>
              <a:t>reset_column</a:t>
            </a:r>
            <a:r>
              <a:rPr lang="en-US" dirty="0"/>
              <a:t>()</a:t>
            </a:r>
          </a:p>
          <a:p>
            <a:pPr lvl="2"/>
            <a:r>
              <a:rPr lang="en-US" dirty="0"/>
              <a:t>Return a Reset Column return code which resets the column, and the column is set to and active state.</a:t>
            </a:r>
          </a:p>
          <a:p>
            <a:pPr lvl="1"/>
            <a:r>
              <a:rPr lang="en-US" dirty="0" err="1"/>
              <a:t>terminate_column</a:t>
            </a:r>
            <a:r>
              <a:rPr lang="en-US" dirty="0"/>
              <a:t>()</a:t>
            </a:r>
          </a:p>
          <a:p>
            <a:pPr lvl="2"/>
            <a:r>
              <a:rPr lang="en-US" dirty="0"/>
              <a:t>Returns a Terminate Column return code.  Active column elements are sent the pseudo event, Terminate and then the column is set to a inactive state.</a:t>
            </a:r>
          </a:p>
          <a:p>
            <a:pPr lvl="1"/>
            <a:r>
              <a:rPr lang="en-US" dirty="0"/>
              <a:t> </a:t>
            </a:r>
            <a:r>
              <a:rPr lang="en-US" dirty="0" err="1"/>
              <a:t>halt_column</a:t>
            </a:r>
            <a:r>
              <a:rPr lang="en-US" dirty="0"/>
              <a:t>()</a:t>
            </a:r>
          </a:p>
          <a:p>
            <a:pPr lvl="2"/>
            <a:r>
              <a:rPr lang="en-US" dirty="0"/>
              <a:t>Return a Halt Column return code.  The event processing in the column is halted and the column remains active.</a:t>
            </a:r>
          </a:p>
          <a:p>
            <a:endParaRPr lang="en-US" dirty="0"/>
          </a:p>
        </p:txBody>
      </p:sp>
      <p:sp>
        <p:nvSpPr>
          <p:cNvPr id="7" name="Content Placeholder 6">
            <a:extLst>
              <a:ext uri="{FF2B5EF4-FFF2-40B4-BE49-F238E27FC236}">
                <a16:creationId xmlns:a16="http://schemas.microsoft.com/office/drawing/2014/main" id="{E8E6F97C-50D7-22C6-B9BE-18DAA09EC778}"/>
              </a:ext>
            </a:extLst>
          </p:cNvPr>
          <p:cNvSpPr>
            <a:spLocks noGrp="1"/>
          </p:cNvSpPr>
          <p:nvPr>
            <p:ph sz="half" idx="2"/>
          </p:nvPr>
        </p:nvSpPr>
        <p:spPr/>
        <p:txBody>
          <a:bodyPr>
            <a:normAutofit fontScale="77500" lnSpcReduction="20000"/>
          </a:bodyPr>
          <a:lstStyle/>
          <a:p>
            <a:r>
              <a:rPr lang="en-US" dirty="0"/>
              <a:t>Examples of use</a:t>
            </a:r>
          </a:p>
          <a:p>
            <a:pPr lvl="1"/>
            <a:r>
              <a:rPr lang="en-US" b="1" dirty="0"/>
              <a:t>This column terminates engine after 10 seconds</a:t>
            </a:r>
          </a:p>
          <a:p>
            <a:pPr lvl="1"/>
            <a:r>
              <a:rPr lang="en-US" sz="1500" dirty="0" err="1"/>
              <a:t>define_column</a:t>
            </a:r>
            <a:r>
              <a:rPr lang="en-US" sz="1500" dirty="0"/>
              <a:t>("column4",true,nil)</a:t>
            </a:r>
          </a:p>
          <a:p>
            <a:pPr lvl="2"/>
            <a:r>
              <a:rPr lang="en-US" sz="1500" dirty="0" err="1"/>
              <a:t>Log_msg</a:t>
            </a:r>
            <a:r>
              <a:rPr lang="en-US" sz="1500" dirty="0"/>
              <a:t>( '</a:t>
            </a:r>
            <a:r>
              <a:rPr lang="en-US" sz="1500" dirty="0" err="1"/>
              <a:t>test_terminate_engine</a:t>
            </a:r>
            <a:r>
              <a:rPr lang="en-US" sz="1500" dirty="0"/>
              <a:t>')</a:t>
            </a:r>
          </a:p>
          <a:p>
            <a:pPr lvl="2"/>
            <a:r>
              <a:rPr lang="en-US" sz="1500" dirty="0" err="1"/>
              <a:t>Wait_delay</a:t>
            </a:r>
            <a:r>
              <a:rPr lang="en-US" sz="1500" dirty="0"/>
              <a:t>(10000)</a:t>
            </a:r>
          </a:p>
          <a:p>
            <a:pPr lvl="2"/>
            <a:r>
              <a:rPr lang="en-US" sz="1500" dirty="0" err="1"/>
              <a:t>Log_msg</a:t>
            </a:r>
            <a:r>
              <a:rPr lang="en-US" sz="1500" dirty="0"/>
              <a:t>( 'column 4 is terminating engine after 10 seconds')</a:t>
            </a:r>
          </a:p>
          <a:p>
            <a:pPr lvl="2"/>
            <a:r>
              <a:rPr lang="en-US" sz="1500" dirty="0" err="1"/>
              <a:t>terminate_engine</a:t>
            </a:r>
            <a:r>
              <a:rPr lang="en-US" sz="1500" dirty="0"/>
              <a:t>()</a:t>
            </a:r>
          </a:p>
          <a:p>
            <a:pPr lvl="2"/>
            <a:r>
              <a:rPr lang="en-US" sz="1500" dirty="0" err="1"/>
              <a:t>end_column</a:t>
            </a:r>
            <a:r>
              <a:rPr lang="en-US" sz="1500" dirty="0"/>
              <a:t>()</a:t>
            </a:r>
          </a:p>
          <a:p>
            <a:pPr lvl="1"/>
            <a:r>
              <a:rPr lang="en-US" sz="2000" b="1" dirty="0"/>
              <a:t>This column sends a global event, waits 2 seconds and then resets the column, which causes another cycle of sending the event and waiting</a:t>
            </a:r>
            <a:endParaRPr lang="en-US" sz="1900" dirty="0"/>
          </a:p>
          <a:p>
            <a:pPr lvl="1"/>
            <a:r>
              <a:rPr lang="en-US" sz="1500" b="0" dirty="0" err="1">
                <a:effectLst/>
                <a:latin typeface="Consolas" panose="020B0609020204030204" pitchFamily="49" charset="0"/>
              </a:rPr>
              <a:t>define_column</a:t>
            </a:r>
            <a:r>
              <a:rPr lang="en-US" sz="1500" b="0" dirty="0">
                <a:effectLst/>
                <a:latin typeface="Consolas" panose="020B0609020204030204" pitchFamily="49" charset="0"/>
              </a:rPr>
              <a:t>("column1",true,"queue1")</a:t>
            </a:r>
          </a:p>
          <a:p>
            <a:pPr lvl="2"/>
            <a:r>
              <a:rPr lang="en-US" sz="1500" b="0" dirty="0" err="1">
                <a:effectLst/>
                <a:latin typeface="Consolas" panose="020B0609020204030204" pitchFamily="49" charset="0"/>
              </a:rPr>
              <a:t>Log_msg</a:t>
            </a:r>
            <a:r>
              <a:rPr lang="en-US" sz="1500" b="0" dirty="0">
                <a:effectLst/>
                <a:latin typeface="Consolas" panose="020B0609020204030204" pitchFamily="49" charset="0"/>
              </a:rPr>
              <a:t>("this is a test message")</a:t>
            </a:r>
          </a:p>
          <a:p>
            <a:pPr lvl="2"/>
            <a:r>
              <a:rPr lang="en-US" sz="1500" b="0" dirty="0" err="1">
                <a:effectLst/>
                <a:latin typeface="Consolas" panose="020B0609020204030204" pitchFamily="49" charset="0"/>
              </a:rPr>
              <a:t>send_global_event</a:t>
            </a:r>
            <a:r>
              <a:rPr lang="en-US" sz="1500" b="0" dirty="0">
                <a:effectLst/>
                <a:latin typeface="Consolas" panose="020B0609020204030204" pitchFamily="49" charset="0"/>
              </a:rPr>
              <a:t>(</a:t>
            </a:r>
            <a:r>
              <a:rPr lang="en-US" sz="1500" b="0" dirty="0" err="1">
                <a:effectLst/>
                <a:latin typeface="Consolas" panose="020B0609020204030204" pitchFamily="49" charset="0"/>
              </a:rPr>
              <a:t>test_def</a:t>
            </a:r>
            <a:r>
              <a:rPr lang="en-US" sz="1500" b="0" dirty="0">
                <a:effectLst/>
                <a:latin typeface="Consolas" panose="020B0609020204030204" pitchFamily="49" charset="0"/>
              </a:rPr>
              <a:t>)</a:t>
            </a:r>
          </a:p>
          <a:p>
            <a:pPr lvl="2"/>
            <a:r>
              <a:rPr lang="en-US" sz="1500" b="0" dirty="0" err="1">
                <a:effectLst/>
                <a:latin typeface="Consolas" panose="020B0609020204030204" pitchFamily="49" charset="0"/>
              </a:rPr>
              <a:t>Wait_delay</a:t>
            </a:r>
            <a:r>
              <a:rPr lang="en-US" sz="1500" b="0" dirty="0">
                <a:effectLst/>
                <a:latin typeface="Consolas" panose="020B0609020204030204" pitchFamily="49" charset="0"/>
              </a:rPr>
              <a:t>(2000)</a:t>
            </a:r>
          </a:p>
          <a:p>
            <a:pPr lvl="2"/>
            <a:r>
              <a:rPr lang="en-US" sz="1500" b="0" dirty="0" err="1">
                <a:effectLst/>
                <a:latin typeface="Consolas" panose="020B0609020204030204" pitchFamily="49" charset="0"/>
              </a:rPr>
              <a:t>Log_msg</a:t>
            </a:r>
            <a:r>
              <a:rPr lang="en-US" sz="1500" b="0" dirty="0">
                <a:effectLst/>
                <a:latin typeface="Consolas" panose="020B0609020204030204" pitchFamily="49" charset="0"/>
              </a:rPr>
              <a:t>("</a:t>
            </a:r>
            <a:r>
              <a:rPr lang="en-US" sz="1500" b="0" dirty="0" err="1">
                <a:effectLst/>
                <a:latin typeface="Consolas" panose="020B0609020204030204" pitchFamily="49" charset="0"/>
              </a:rPr>
              <a:t>reseting</a:t>
            </a:r>
            <a:r>
              <a:rPr lang="en-US" sz="1500" b="0" dirty="0">
                <a:effectLst/>
                <a:latin typeface="Consolas" panose="020B0609020204030204" pitchFamily="49" charset="0"/>
              </a:rPr>
              <a:t> the column every 2 seconds")</a:t>
            </a:r>
          </a:p>
          <a:p>
            <a:pPr lvl="2"/>
            <a:r>
              <a:rPr lang="en-US" sz="1500" b="0" dirty="0" err="1">
                <a:effectLst/>
                <a:latin typeface="Consolas" panose="020B0609020204030204" pitchFamily="49" charset="0"/>
              </a:rPr>
              <a:t>reset_column</a:t>
            </a:r>
            <a:r>
              <a:rPr lang="en-US" sz="1500" b="0" dirty="0">
                <a:effectLst/>
                <a:latin typeface="Consolas" panose="020B0609020204030204" pitchFamily="49" charset="0"/>
              </a:rPr>
              <a:t>()</a:t>
            </a:r>
          </a:p>
          <a:p>
            <a:pPr lvl="2"/>
            <a:r>
              <a:rPr lang="en-US" sz="1500" b="0" dirty="0" err="1">
                <a:effectLst/>
                <a:latin typeface="Consolas" panose="020B0609020204030204" pitchFamily="49" charset="0"/>
              </a:rPr>
              <a:t>end_column</a:t>
            </a:r>
            <a:r>
              <a:rPr lang="en-US" sz="1500" b="0" dirty="0">
                <a:effectLst/>
                <a:latin typeface="Consolas" panose="020B0609020204030204" pitchFamily="49" charset="0"/>
              </a:rPr>
              <a:t>()</a:t>
            </a:r>
          </a:p>
          <a:p>
            <a:pPr lvl="1"/>
            <a:endParaRPr lang="en-US" dirty="0"/>
          </a:p>
          <a:p>
            <a:endParaRPr lang="en-US" dirty="0"/>
          </a:p>
        </p:txBody>
      </p:sp>
    </p:spTree>
    <p:extLst>
      <p:ext uri="{BB962C8B-B14F-4D97-AF65-F5344CB8AC3E}">
        <p14:creationId xmlns:p14="http://schemas.microsoft.com/office/powerpoint/2010/main" val="1964294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FD0-44CD-600D-BDD7-C58A7E07A9CE}"/>
              </a:ext>
            </a:extLst>
          </p:cNvPr>
          <p:cNvSpPr>
            <a:spLocks noGrp="1"/>
          </p:cNvSpPr>
          <p:nvPr>
            <p:ph type="title"/>
          </p:nvPr>
        </p:nvSpPr>
        <p:spPr/>
        <p:txBody>
          <a:bodyPr/>
          <a:lstStyle/>
          <a:p>
            <a:r>
              <a:rPr lang="en-US" dirty="0"/>
              <a:t>Diagnostic Message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37C461B-AFA4-2F14-2AD7-BC8685B144CB}"/>
              </a:ext>
            </a:extLst>
          </p:cNvPr>
          <p:cNvSpPr>
            <a:spLocks noGrp="1"/>
          </p:cNvSpPr>
          <p:nvPr>
            <p:ph idx="1"/>
          </p:nvPr>
        </p:nvSpPr>
        <p:spPr/>
        <p:txBody>
          <a:bodyPr/>
          <a:lstStyle/>
          <a:p>
            <a:r>
              <a:rPr lang="en-US" dirty="0"/>
              <a:t>The diagnostic log message for the CFL system is </a:t>
            </a:r>
          </a:p>
          <a:p>
            <a:pPr lvl="1"/>
            <a:r>
              <a:rPr lang="en-US" dirty="0" err="1"/>
              <a:t>Log_msg</a:t>
            </a:r>
            <a:r>
              <a:rPr lang="en-US" dirty="0"/>
              <a:t>( ‘display message’)</a:t>
            </a:r>
          </a:p>
          <a:p>
            <a:pPr lvl="1"/>
            <a:r>
              <a:rPr lang="en-US" dirty="0"/>
              <a:t>This message will display on the debug output text stream of the CFL system.</a:t>
            </a:r>
          </a:p>
          <a:p>
            <a:pPr lvl="1"/>
            <a:r>
              <a:rPr lang="en-US" dirty="0"/>
              <a:t>The debug output stream function is passed when the CFL system initializes.</a:t>
            </a:r>
          </a:p>
          <a:p>
            <a:pPr lvl="1"/>
            <a:r>
              <a:rPr lang="en-US" dirty="0"/>
              <a:t>The display message has the following information.</a:t>
            </a:r>
          </a:p>
          <a:p>
            <a:pPr lvl="2"/>
            <a:r>
              <a:rPr lang="en-US" dirty="0"/>
              <a:t>On some like Arduino, the time stamp is displayed</a:t>
            </a:r>
          </a:p>
          <a:p>
            <a:pPr lvl="2"/>
            <a:r>
              <a:rPr lang="en-US" dirty="0"/>
              <a:t>The column id</a:t>
            </a:r>
          </a:p>
          <a:p>
            <a:pPr lvl="2"/>
            <a:r>
              <a:rPr lang="en-US" dirty="0"/>
              <a:t>The column element id</a:t>
            </a:r>
          </a:p>
          <a:p>
            <a:pPr lvl="2"/>
            <a:r>
              <a:rPr lang="en-US" dirty="0"/>
              <a:t>The display message</a:t>
            </a:r>
          </a:p>
          <a:p>
            <a:endParaRPr lang="en-US" dirty="0"/>
          </a:p>
        </p:txBody>
      </p:sp>
    </p:spTree>
    <p:extLst>
      <p:ext uri="{BB962C8B-B14F-4D97-AF65-F5344CB8AC3E}">
        <p14:creationId xmlns:p14="http://schemas.microsoft.com/office/powerpoint/2010/main" val="3851739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6FCD-3280-EBE8-8B2B-ED39D4E92367}"/>
              </a:ext>
            </a:extLst>
          </p:cNvPr>
          <p:cNvSpPr>
            <a:spLocks noGrp="1"/>
          </p:cNvSpPr>
          <p:nvPr>
            <p:ph type="title"/>
          </p:nvPr>
        </p:nvSpPr>
        <p:spPr/>
        <p:txBody>
          <a:bodyPr/>
          <a:lstStyle/>
          <a:p>
            <a:r>
              <a:rPr lang="en-US" dirty="0"/>
              <a:t>Send Global 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F0D42CF-F966-AB6B-71B0-57CF3081F71F}"/>
              </a:ext>
            </a:extLst>
          </p:cNvPr>
          <p:cNvSpPr>
            <a:spLocks noGrp="1"/>
          </p:cNvSpPr>
          <p:nvPr>
            <p:ph idx="1"/>
          </p:nvPr>
        </p:nvSpPr>
        <p:spPr/>
        <p:txBody>
          <a:bodyPr>
            <a:normAutofit fontScale="92500" lnSpcReduction="10000"/>
          </a:bodyPr>
          <a:lstStyle/>
          <a:p>
            <a:r>
              <a:rPr lang="en-US" dirty="0"/>
              <a:t>The function to send an event to the global queue is as follows:</a:t>
            </a:r>
          </a:p>
          <a:p>
            <a:pPr lvl="1"/>
            <a:r>
              <a:rPr lang="en-US" dirty="0" err="1"/>
              <a:t>send_global_event</a:t>
            </a:r>
            <a:r>
              <a:rPr lang="en-US" dirty="0"/>
              <a:t>(&lt;event&gt;)</a:t>
            </a:r>
          </a:p>
          <a:p>
            <a:pPr lvl="1"/>
            <a:r>
              <a:rPr lang="en-US" dirty="0"/>
              <a:t>On configurations where the CFL assembler is running on the target system the event is usually a map or hash.</a:t>
            </a:r>
          </a:p>
          <a:p>
            <a:pPr lvl="1"/>
            <a:r>
              <a:rPr lang="en-US" dirty="0"/>
              <a:t>On configurations where the CFL assembler is not on the target system then the event must be constructed by a CFL assembler command.</a:t>
            </a:r>
          </a:p>
          <a:p>
            <a:pPr lvl="2"/>
            <a:r>
              <a:rPr lang="en-US" dirty="0"/>
              <a:t>For the CFL c low ram system the commands to construct an event is:</a:t>
            </a:r>
          </a:p>
          <a:p>
            <a:pPr lvl="3"/>
            <a:r>
              <a:rPr lang="en-US" b="0" dirty="0" err="1">
                <a:effectLst/>
                <a:latin typeface="Consolas" panose="020B0609020204030204" pitchFamily="49" charset="0"/>
              </a:rPr>
              <a:t>add_user_event</a:t>
            </a:r>
            <a:r>
              <a:rPr lang="en-US" b="0" dirty="0">
                <a:effectLst/>
                <a:latin typeface="Consolas" panose="020B0609020204030204" pitchFamily="49" charset="0"/>
              </a:rPr>
              <a:t>("</a:t>
            </a:r>
            <a:r>
              <a:rPr lang="en-US" b="0" dirty="0" err="1">
                <a:effectLst/>
                <a:latin typeface="Consolas" panose="020B0609020204030204" pitchFamily="49" charset="0"/>
              </a:rPr>
              <a:t>test_event</a:t>
            </a:r>
            <a:r>
              <a:rPr lang="en-US" b="0" dirty="0">
                <a:effectLst/>
                <a:latin typeface="Consolas" panose="020B0609020204030204" pitchFamily="49" charset="0"/>
              </a:rPr>
              <a:t>")  </a:t>
            </a:r>
          </a:p>
          <a:p>
            <a:pPr lvl="4"/>
            <a:r>
              <a:rPr lang="en-US" dirty="0">
                <a:latin typeface="Consolas" panose="020B0609020204030204" pitchFamily="49" charset="0"/>
              </a:rPr>
              <a:t>Register “</a:t>
            </a:r>
            <a:r>
              <a:rPr lang="en-US" dirty="0" err="1">
                <a:latin typeface="Consolas" panose="020B0609020204030204" pitchFamily="49" charset="0"/>
              </a:rPr>
              <a:t>test_event</a:t>
            </a:r>
            <a:r>
              <a:rPr lang="en-US" dirty="0">
                <a:latin typeface="Consolas" panose="020B0609020204030204" pitchFamily="49" charset="0"/>
              </a:rPr>
              <a:t>” and generate an integer event id.</a:t>
            </a:r>
            <a:endParaRPr lang="en-US" b="0" dirty="0">
              <a:effectLst/>
              <a:latin typeface="Consolas" panose="020B0609020204030204" pitchFamily="49" charset="0"/>
            </a:endParaRPr>
          </a:p>
          <a:p>
            <a:pPr lvl="3"/>
            <a:r>
              <a:rPr lang="en-US" sz="1200" b="0" dirty="0" err="1">
                <a:effectLst/>
                <a:latin typeface="Consolas" panose="020B0609020204030204" pitchFamily="49" charset="0"/>
              </a:rPr>
              <a:t>test_def</a:t>
            </a:r>
            <a:r>
              <a:rPr lang="en-US" sz="1200" b="0" dirty="0">
                <a:effectLst/>
                <a:latin typeface="Consolas" panose="020B0609020204030204" pitchFamily="49" charset="0"/>
              </a:rPr>
              <a:t> = </a:t>
            </a:r>
            <a:r>
              <a:rPr lang="en-US" sz="1200" b="0" dirty="0" err="1">
                <a:effectLst/>
                <a:latin typeface="Consolas" panose="020B0609020204030204" pitchFamily="49" charset="0"/>
              </a:rPr>
              <a:t>generate_event</a:t>
            </a:r>
            <a:r>
              <a:rPr lang="en-US" sz="1200" b="0" dirty="0">
                <a:effectLst/>
                <a:latin typeface="Consolas" panose="020B0609020204030204" pitchFamily="49" charset="0"/>
              </a:rPr>
              <a:t>(</a:t>
            </a:r>
            <a:r>
              <a:rPr lang="en-US" sz="1200" b="0" dirty="0" err="1">
                <a:effectLst/>
                <a:latin typeface="Consolas" panose="020B0609020204030204" pitchFamily="49" charset="0"/>
              </a:rPr>
              <a:t>get_event</a:t>
            </a:r>
            <a:r>
              <a:rPr lang="en-US" sz="1200" b="0" dirty="0">
                <a:effectLst/>
                <a:latin typeface="Consolas" panose="020B0609020204030204" pitchFamily="49" charset="0"/>
              </a:rPr>
              <a:t>("</a:t>
            </a:r>
            <a:r>
              <a:rPr lang="en-US" sz="1200" b="0" dirty="0" err="1">
                <a:effectLst/>
                <a:latin typeface="Consolas" panose="020B0609020204030204" pitchFamily="49" charset="0"/>
              </a:rPr>
              <a:t>test_event</a:t>
            </a:r>
            <a:r>
              <a:rPr lang="en-US" sz="1200" b="0" dirty="0">
                <a:effectLst/>
                <a:latin typeface="Consolas" panose="020B0609020204030204" pitchFamily="49" charset="0"/>
              </a:rPr>
              <a:t>"),false, '( void *)</a:t>
            </a:r>
            <a:r>
              <a:rPr lang="en-US" sz="1200" b="0" dirty="0" err="1">
                <a:effectLst/>
                <a:latin typeface="Consolas" panose="020B0609020204030204" pitchFamily="49" charset="0"/>
              </a:rPr>
              <a:t>user_test_event_data</a:t>
            </a:r>
            <a:r>
              <a:rPr lang="en-US" sz="1200" b="0" dirty="0">
                <a:effectLst/>
                <a:latin typeface="Consolas" panose="020B0609020204030204" pitchFamily="49" charset="0"/>
              </a:rPr>
              <a:t>’)</a:t>
            </a:r>
          </a:p>
          <a:p>
            <a:pPr lvl="4"/>
            <a:r>
              <a:rPr lang="en-US" sz="1200" b="0" dirty="0">
                <a:effectLst/>
                <a:latin typeface="Consolas" panose="020B0609020204030204" pitchFamily="49" charset="0"/>
              </a:rPr>
              <a:t>Where </a:t>
            </a:r>
            <a:r>
              <a:rPr lang="en-US" sz="1200" b="0" dirty="0" err="1">
                <a:effectLst/>
                <a:latin typeface="Consolas" panose="020B0609020204030204" pitchFamily="49" charset="0"/>
              </a:rPr>
              <a:t>generate_event</a:t>
            </a:r>
            <a:r>
              <a:rPr lang="en-US" sz="1200" b="0" dirty="0">
                <a:effectLst/>
                <a:latin typeface="Consolas" panose="020B0609020204030204" pitchFamily="49" charset="0"/>
              </a:rPr>
              <a:t>(</a:t>
            </a:r>
            <a:r>
              <a:rPr lang="en-US" sz="1200" b="0" dirty="0" err="1">
                <a:effectLst/>
                <a:latin typeface="Consolas" panose="020B0609020204030204" pitchFamily="49" charset="0"/>
              </a:rPr>
              <a:t>event_id</a:t>
            </a:r>
            <a:r>
              <a:rPr lang="en-US" sz="1200" b="0" dirty="0">
                <a:effectLst/>
                <a:latin typeface="Consolas" panose="020B0609020204030204" pitchFamily="49" charset="0"/>
              </a:rPr>
              <a:t>, </a:t>
            </a:r>
            <a:r>
              <a:rPr lang="en-US" sz="1200" b="0" dirty="0" err="1">
                <a:effectLst/>
                <a:latin typeface="Consolas" panose="020B0609020204030204" pitchFamily="49" charset="0"/>
              </a:rPr>
              <a:t>malloc_flag</a:t>
            </a:r>
            <a:r>
              <a:rPr lang="en-US" sz="1200" b="0" dirty="0">
                <a:effectLst/>
                <a:latin typeface="Consolas" panose="020B0609020204030204" pitchFamily="49" charset="0"/>
              </a:rPr>
              <a:t>, </a:t>
            </a:r>
            <a:r>
              <a:rPr lang="en-US" sz="1200" b="0" dirty="0" err="1">
                <a:effectLst/>
                <a:latin typeface="Consolas" panose="020B0609020204030204" pitchFamily="49" charset="0"/>
              </a:rPr>
              <a:t>user</a:t>
            </a:r>
            <a:r>
              <a:rPr lang="en-US" sz="1200" dirty="0" err="1">
                <a:latin typeface="Consolas" panose="020B0609020204030204" pitchFamily="49" charset="0"/>
              </a:rPr>
              <a:t>_data_address</a:t>
            </a:r>
            <a:r>
              <a:rPr lang="en-US" sz="1200" dirty="0">
                <a:latin typeface="Consolas" panose="020B0609020204030204" pitchFamily="49" charset="0"/>
              </a:rPr>
              <a:t>)</a:t>
            </a:r>
          </a:p>
          <a:p>
            <a:pPr lvl="5"/>
            <a:r>
              <a:rPr lang="en-US" sz="1200" dirty="0" err="1">
                <a:latin typeface="Consolas" panose="020B0609020204030204" pitchFamily="49" charset="0"/>
              </a:rPr>
              <a:t>event_id</a:t>
            </a:r>
            <a:r>
              <a:rPr lang="en-US" sz="1200" dirty="0">
                <a:latin typeface="Consolas" panose="020B0609020204030204" pitchFamily="49" charset="0"/>
              </a:rPr>
              <a:t> is the unique event id</a:t>
            </a:r>
          </a:p>
          <a:p>
            <a:pPr lvl="6"/>
            <a:r>
              <a:rPr lang="en-US" sz="1200" dirty="0">
                <a:latin typeface="Consolas" panose="020B0609020204030204" pitchFamily="49" charset="0"/>
              </a:rPr>
              <a:t>Note if the event id is not unique an error will occur.</a:t>
            </a:r>
          </a:p>
          <a:p>
            <a:pPr lvl="5"/>
            <a:r>
              <a:rPr lang="en-US" sz="1200" dirty="0" err="1">
                <a:latin typeface="Consolas" panose="020B0609020204030204" pitchFamily="49" charset="0"/>
              </a:rPr>
              <a:t>malloc_flag</a:t>
            </a:r>
            <a:r>
              <a:rPr lang="en-US" sz="1200" dirty="0">
                <a:latin typeface="Consolas" panose="020B0609020204030204" pitchFamily="49" charset="0"/>
              </a:rPr>
              <a:t> is Boolean and signals whether the </a:t>
            </a:r>
            <a:r>
              <a:rPr lang="en-US" sz="1200" dirty="0" err="1">
                <a:latin typeface="Consolas" panose="020B0609020204030204" pitchFamily="49" charset="0"/>
              </a:rPr>
              <a:t>user_data</a:t>
            </a:r>
            <a:r>
              <a:rPr lang="en-US" sz="1200" dirty="0">
                <a:latin typeface="Consolas" panose="020B0609020204030204" pitchFamily="49" charset="0"/>
              </a:rPr>
              <a:t> has been dynamically allocated.</a:t>
            </a:r>
          </a:p>
          <a:p>
            <a:pPr lvl="6"/>
            <a:r>
              <a:rPr lang="en-US" sz="1200" b="0" dirty="0">
                <a:effectLst/>
                <a:latin typeface="Consolas" panose="020B0609020204030204" pitchFamily="49" charset="0"/>
              </a:rPr>
              <a:t>The CFL engine will free the memory after the end of processing.</a:t>
            </a:r>
          </a:p>
          <a:p>
            <a:pPr lvl="5"/>
            <a:r>
              <a:rPr lang="en-US" sz="1200" dirty="0" err="1">
                <a:latin typeface="Consolas" panose="020B0609020204030204" pitchFamily="49" charset="0"/>
              </a:rPr>
              <a:t>User_test_event_data</a:t>
            </a:r>
            <a:r>
              <a:rPr lang="en-US" sz="1200" dirty="0">
                <a:latin typeface="Consolas" panose="020B0609020204030204" pitchFamily="49" charset="0"/>
              </a:rPr>
              <a:t> is a void pointer which will be cast to a valid pointer by the appropriate column element function.</a:t>
            </a:r>
            <a:endParaRPr lang="en-US" sz="1200" b="0" dirty="0">
              <a:effectLst/>
              <a:latin typeface="Consolas" panose="020B0609020204030204" pitchFamily="49" charset="0"/>
            </a:endParaRPr>
          </a:p>
          <a:p>
            <a:pPr lvl="3"/>
            <a:endParaRPr lang="en-US" dirty="0"/>
          </a:p>
        </p:txBody>
      </p:sp>
    </p:spTree>
    <p:extLst>
      <p:ext uri="{BB962C8B-B14F-4D97-AF65-F5344CB8AC3E}">
        <p14:creationId xmlns:p14="http://schemas.microsoft.com/office/powerpoint/2010/main" val="1165956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7EFC-6D55-2194-8BA1-83438DFD96C6}"/>
              </a:ext>
            </a:extLst>
          </p:cNvPr>
          <p:cNvSpPr>
            <a:spLocks noGrp="1"/>
          </p:cNvSpPr>
          <p:nvPr>
            <p:ph type="title"/>
          </p:nvPr>
        </p:nvSpPr>
        <p:spPr/>
        <p:txBody>
          <a:bodyPr>
            <a:normAutofit/>
          </a:bodyPr>
          <a:lstStyle/>
          <a:p>
            <a:r>
              <a:rPr lang="en-US" sz="3200" dirty="0"/>
              <a:t>Introduction</a:t>
            </a:r>
            <a:br>
              <a:rPr lang="en-US" sz="3200" dirty="0"/>
            </a:br>
            <a:r>
              <a:rPr lang="en-US" sz="3200" dirty="0">
                <a:hlinkClick r:id="rId2" action="ppaction://hlinksldjump"/>
              </a:rPr>
              <a:t>&lt;back&gt;  </a:t>
            </a:r>
            <a:r>
              <a:rPr lang="en-US" sz="3200" dirty="0">
                <a:hlinkClick r:id="rId3" action="ppaction://hlinksldjump"/>
              </a:rPr>
              <a:t>&lt;next&gt;</a:t>
            </a:r>
            <a:endParaRPr lang="en-US" sz="3200" dirty="0"/>
          </a:p>
        </p:txBody>
      </p:sp>
      <p:sp>
        <p:nvSpPr>
          <p:cNvPr id="3" name="Content Placeholder 2">
            <a:extLst>
              <a:ext uri="{FF2B5EF4-FFF2-40B4-BE49-F238E27FC236}">
                <a16:creationId xmlns:a16="http://schemas.microsoft.com/office/drawing/2014/main" id="{C42BF137-6FC5-8938-C479-94FEE44F0214}"/>
              </a:ext>
            </a:extLst>
          </p:cNvPr>
          <p:cNvSpPr>
            <a:spLocks noGrp="1"/>
          </p:cNvSpPr>
          <p:nvPr>
            <p:ph idx="1"/>
          </p:nvPr>
        </p:nvSpPr>
        <p:spPr/>
        <p:txBody>
          <a:bodyPr>
            <a:normAutofit/>
          </a:bodyPr>
          <a:lstStyle/>
          <a:p>
            <a:r>
              <a:rPr lang="en-US" dirty="0"/>
              <a:t>Appendixes</a:t>
            </a:r>
          </a:p>
          <a:p>
            <a:pPr lvl="1"/>
            <a:r>
              <a:rPr lang="en-US" dirty="0"/>
              <a:t>The current CFL implementations are as follows:</a:t>
            </a:r>
          </a:p>
          <a:p>
            <a:pPr lvl="2"/>
            <a:r>
              <a:rPr lang="en-US" dirty="0"/>
              <a:t>A. 32k Ram ARM M0 type implementation is </a:t>
            </a:r>
            <a:r>
              <a:rPr lang="en-US" dirty="0">
                <a:hlinkClick r:id="rId4" action="ppaction://hlinksldjump"/>
              </a:rPr>
              <a:t>shown here</a:t>
            </a:r>
            <a:r>
              <a:rPr lang="en-US" dirty="0"/>
              <a:t>.</a:t>
            </a:r>
          </a:p>
          <a:p>
            <a:pPr lvl="3"/>
            <a:r>
              <a:rPr lang="en-US" dirty="0"/>
              <a:t>This implementation is designed for PLC, Programable Logic Controller type implementations.</a:t>
            </a:r>
          </a:p>
          <a:p>
            <a:pPr lvl="3"/>
            <a:r>
              <a:rPr lang="en-US" dirty="0"/>
              <a:t>This implementation features very low Ram utilization and is suited for applications where there is a danger where Ram can be corrupted.  Either through an external event or through an errant program corrupting Ram.  </a:t>
            </a:r>
          </a:p>
          <a:p>
            <a:pPr lvl="3"/>
            <a:r>
              <a:rPr lang="en-US" dirty="0"/>
              <a:t>The major with this implementation is that the program is difficult to update without reprogramming.</a:t>
            </a:r>
          </a:p>
          <a:p>
            <a:pPr lvl="2"/>
            <a:r>
              <a:rPr lang="en-US" dirty="0"/>
              <a:t>B. Modified 32k Ram ARM M0 type implementation is </a:t>
            </a:r>
            <a:r>
              <a:rPr lang="en-US" dirty="0">
                <a:hlinkClick r:id="rId5" action="ppaction://hlinksldjump"/>
              </a:rPr>
              <a:t>shown here</a:t>
            </a:r>
            <a:r>
              <a:rPr lang="en-US" dirty="0"/>
              <a:t>:</a:t>
            </a:r>
          </a:p>
          <a:p>
            <a:pPr lvl="3"/>
            <a:r>
              <a:rPr lang="en-US" dirty="0"/>
              <a:t>This implementation consumes more Ram and Flash but allows updating the program through an I/O device like a MicroSD device. </a:t>
            </a:r>
          </a:p>
          <a:p>
            <a:pPr lvl="3"/>
            <a:r>
              <a:rPr lang="en-US" dirty="0"/>
              <a:t>The major limitation is that this version cannot update or add </a:t>
            </a:r>
            <a:r>
              <a:rPr lang="en-US" dirty="0" err="1"/>
              <a:t>auxillary</a:t>
            </a:r>
            <a:r>
              <a:rPr lang="en-US" dirty="0"/>
              <a:t> functions and user call back functions.</a:t>
            </a:r>
          </a:p>
          <a:p>
            <a:endParaRPr lang="en-US" dirty="0"/>
          </a:p>
        </p:txBody>
      </p:sp>
    </p:spTree>
    <p:extLst>
      <p:ext uri="{BB962C8B-B14F-4D97-AF65-F5344CB8AC3E}">
        <p14:creationId xmlns:p14="http://schemas.microsoft.com/office/powerpoint/2010/main" val="939255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D244-3B80-4045-B5DA-7662A039F22E}"/>
              </a:ext>
            </a:extLst>
          </p:cNvPr>
          <p:cNvSpPr>
            <a:spLocks noGrp="1"/>
          </p:cNvSpPr>
          <p:nvPr>
            <p:ph type="title"/>
          </p:nvPr>
        </p:nvSpPr>
        <p:spPr/>
        <p:txBody>
          <a:bodyPr/>
          <a:lstStyle/>
          <a:p>
            <a:r>
              <a:rPr lang="en-US" dirty="0"/>
              <a:t>One Shot Functions</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CDE9FDE1-4531-547C-1220-2C6A18547FB1}"/>
              </a:ext>
            </a:extLst>
          </p:cNvPr>
          <p:cNvSpPr>
            <a:spLocks noGrp="1"/>
          </p:cNvSpPr>
          <p:nvPr>
            <p:ph idx="1"/>
          </p:nvPr>
        </p:nvSpPr>
        <p:spPr/>
        <p:txBody>
          <a:bodyPr>
            <a:normAutofit lnSpcReduction="10000"/>
          </a:bodyPr>
          <a:lstStyle/>
          <a:p>
            <a:r>
              <a:rPr lang="en-US" dirty="0"/>
              <a:t>One shot functions are functions that:</a:t>
            </a:r>
          </a:p>
          <a:p>
            <a:pPr lvl="1"/>
            <a:r>
              <a:rPr lang="en-US" dirty="0"/>
              <a:t>Do an action and then emit a return code which disables the column element.</a:t>
            </a:r>
          </a:p>
          <a:p>
            <a:pPr lvl="2"/>
            <a:r>
              <a:rPr lang="en-US" dirty="0"/>
              <a:t>The function is the </a:t>
            </a:r>
            <a:r>
              <a:rPr lang="en-US" dirty="0" err="1"/>
              <a:t>One_shot_function</a:t>
            </a:r>
            <a:r>
              <a:rPr lang="en-US" dirty="0"/>
              <a:t> which is </a:t>
            </a:r>
            <a:r>
              <a:rPr lang="en-US" dirty="0">
                <a:hlinkClick r:id="rId3" action="ppaction://hlinksldjump"/>
              </a:rPr>
              <a:t>described here</a:t>
            </a:r>
            <a:r>
              <a:rPr lang="en-US" dirty="0"/>
              <a:t>.</a:t>
            </a:r>
          </a:p>
          <a:p>
            <a:pPr lvl="2"/>
            <a:r>
              <a:rPr lang="en-US" dirty="0"/>
              <a:t>An example of this type of action is:</a:t>
            </a:r>
          </a:p>
          <a:p>
            <a:pPr lvl="3"/>
            <a:r>
              <a:rPr lang="en-US" dirty="0"/>
              <a:t>Diagnostic Message</a:t>
            </a:r>
          </a:p>
          <a:p>
            <a:pPr lvl="3"/>
            <a:r>
              <a:rPr lang="en-US" dirty="0"/>
              <a:t>Send Global Event</a:t>
            </a:r>
          </a:p>
          <a:p>
            <a:pPr lvl="2"/>
            <a:r>
              <a:rPr lang="en-US" dirty="0"/>
              <a:t>These functions call the </a:t>
            </a:r>
            <a:r>
              <a:rPr lang="en-US" dirty="0" err="1"/>
              <a:t>One_shot</a:t>
            </a:r>
            <a:r>
              <a:rPr lang="en-US" dirty="0"/>
              <a:t> function which calls the function to store the column element which is </a:t>
            </a:r>
            <a:r>
              <a:rPr lang="en-US" sz="2000" dirty="0">
                <a:latin typeface="Consolas" panose="020B0609020204030204" pitchFamily="49" charset="0"/>
                <a:hlinkClick r:id="rId4" action="ppaction://hlinksldjump"/>
              </a:rPr>
              <a:t>discussed here</a:t>
            </a:r>
            <a:r>
              <a:rPr lang="en-US" sz="2000" dirty="0">
                <a:latin typeface="Consolas" panose="020B0609020204030204" pitchFamily="49" charset="0"/>
              </a:rPr>
              <a:t>.</a:t>
            </a:r>
            <a:endParaRPr lang="en-US" dirty="0"/>
          </a:p>
          <a:p>
            <a:pPr lvl="1"/>
            <a:r>
              <a:rPr lang="en-US" dirty="0"/>
              <a:t>Do an action and then when the column element is being terminated do a second action.</a:t>
            </a:r>
          </a:p>
          <a:p>
            <a:pPr lvl="2"/>
            <a:r>
              <a:rPr lang="en-US" dirty="0"/>
              <a:t>The second the </a:t>
            </a:r>
            <a:r>
              <a:rPr lang="en-US" dirty="0" err="1"/>
              <a:t>One_shot_terminate_function</a:t>
            </a:r>
            <a:r>
              <a:rPr lang="en-US" dirty="0"/>
              <a:t> which is </a:t>
            </a:r>
            <a:r>
              <a:rPr lang="en-US" dirty="0">
                <a:hlinkClick r:id="rId5" action="ppaction://hlinksldjump"/>
              </a:rPr>
              <a:t>described here</a:t>
            </a:r>
            <a:r>
              <a:rPr lang="en-US" dirty="0"/>
              <a:t>.</a:t>
            </a:r>
          </a:p>
          <a:p>
            <a:pPr lvl="2"/>
            <a:r>
              <a:rPr lang="en-US" dirty="0"/>
              <a:t>An example of this is to allocate memory and free the respective memory when the column element terminates.</a:t>
            </a:r>
          </a:p>
          <a:p>
            <a:pPr marL="457200" lvl="1" indent="0">
              <a:buNone/>
            </a:pPr>
            <a:endParaRPr lang="en-US" dirty="0"/>
          </a:p>
          <a:p>
            <a:endParaRPr lang="en-US" dirty="0"/>
          </a:p>
        </p:txBody>
      </p:sp>
    </p:spTree>
    <p:extLst>
      <p:ext uri="{BB962C8B-B14F-4D97-AF65-F5344CB8AC3E}">
        <p14:creationId xmlns:p14="http://schemas.microsoft.com/office/powerpoint/2010/main" val="386088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ACBC-51E0-86BA-5B70-8C53C106E3F8}"/>
              </a:ext>
            </a:extLst>
          </p:cNvPr>
          <p:cNvSpPr>
            <a:spLocks noGrp="1"/>
          </p:cNvSpPr>
          <p:nvPr>
            <p:ph type="title"/>
          </p:nvPr>
        </p:nvSpPr>
        <p:spPr/>
        <p:txBody>
          <a:bodyPr/>
          <a:lstStyle/>
          <a:p>
            <a:r>
              <a:rPr lang="en-US" dirty="0" err="1"/>
              <a:t>One_shot_function</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E1EEAD7-2AA3-68CD-E7AE-01481C2BDA27}"/>
              </a:ext>
            </a:extLst>
          </p:cNvPr>
          <p:cNvSpPr>
            <a:spLocks noGrp="1"/>
          </p:cNvSpPr>
          <p:nvPr>
            <p:ph idx="1"/>
          </p:nvPr>
        </p:nvSpPr>
        <p:spPr/>
        <p:txBody>
          <a:bodyPr>
            <a:normAutofit fontScale="92500" lnSpcReduction="10000"/>
          </a:bodyPr>
          <a:lstStyle/>
          <a:p>
            <a:r>
              <a:rPr lang="en-US" dirty="0"/>
              <a:t>The </a:t>
            </a:r>
            <a:r>
              <a:rPr lang="en-US" dirty="0" err="1"/>
              <a:t>One_shot</a:t>
            </a:r>
            <a:r>
              <a:rPr lang="en-US" dirty="0"/>
              <a:t> function is defined as follows:</a:t>
            </a:r>
          </a:p>
          <a:p>
            <a:pPr lvl="1"/>
            <a:r>
              <a:rPr lang="en-US" dirty="0" err="1"/>
              <a:t>One_shot</a:t>
            </a:r>
            <a:r>
              <a:rPr lang="en-US" dirty="0"/>
              <a:t>(&lt;</a:t>
            </a:r>
            <a:r>
              <a:rPr lang="en-US" dirty="0" err="1"/>
              <a:t>user_function</a:t>
            </a:r>
            <a:r>
              <a:rPr lang="en-US" dirty="0"/>
              <a:t>&gt;, &lt;</a:t>
            </a:r>
            <a:r>
              <a:rPr lang="en-US" dirty="0" err="1"/>
              <a:t>user_data</a:t>
            </a:r>
            <a:r>
              <a:rPr lang="en-US" dirty="0"/>
              <a:t>&gt;) </a:t>
            </a:r>
          </a:p>
          <a:p>
            <a:r>
              <a:rPr lang="en-US" dirty="0"/>
              <a:t>The operation of the </a:t>
            </a:r>
            <a:r>
              <a:rPr lang="en-US" dirty="0" err="1"/>
              <a:t>one_shot</a:t>
            </a:r>
            <a:r>
              <a:rPr lang="en-US" dirty="0"/>
              <a:t> function during execution is as follows:</a:t>
            </a:r>
          </a:p>
          <a:p>
            <a:pPr lvl="1"/>
            <a:r>
              <a:rPr lang="en-US" dirty="0"/>
              <a:t>The interface for a column element function is a as follows:</a:t>
            </a:r>
          </a:p>
          <a:p>
            <a:pPr lvl="2"/>
            <a:r>
              <a:rPr lang="en-US" dirty="0"/>
              <a:t>&lt;return code&gt; function(&lt;handle&gt;,</a:t>
            </a:r>
            <a:r>
              <a:rPr lang="en-US" dirty="0" err="1"/>
              <a:t>aux_function</a:t>
            </a:r>
            <a:r>
              <a:rPr lang="en-US" dirty="0"/>
              <a:t>, </a:t>
            </a:r>
            <a:r>
              <a:rPr lang="en-US" dirty="0" err="1"/>
              <a:t>user_data</a:t>
            </a:r>
            <a:r>
              <a:rPr lang="en-US" dirty="0"/>
              <a:t>,&lt;</a:t>
            </a:r>
            <a:r>
              <a:rPr lang="en-US" dirty="0" err="1"/>
              <a:t>event_data</a:t>
            </a:r>
            <a:r>
              <a:rPr lang="en-US" dirty="0"/>
              <a:t>&gt;) </a:t>
            </a:r>
            <a:r>
              <a:rPr lang="en-US" dirty="0">
                <a:hlinkClick r:id="rId3" action="ppaction://hlinksldjump"/>
              </a:rPr>
              <a:t>see link</a:t>
            </a:r>
            <a:r>
              <a:rPr lang="en-US" dirty="0"/>
              <a:t>.</a:t>
            </a:r>
          </a:p>
          <a:p>
            <a:pPr lvl="1"/>
            <a:r>
              <a:rPr lang="en-US" dirty="0"/>
              <a:t>For the </a:t>
            </a:r>
            <a:r>
              <a:rPr lang="en-US" dirty="0" err="1"/>
              <a:t>one_shot</a:t>
            </a:r>
            <a:r>
              <a:rPr lang="en-US" dirty="0"/>
              <a:t> function the function interface is as follows:</a:t>
            </a:r>
          </a:p>
          <a:p>
            <a:pPr lvl="2"/>
            <a:r>
              <a:rPr lang="en-US" dirty="0"/>
              <a:t>(&lt;handle&gt;,</a:t>
            </a:r>
            <a:r>
              <a:rPr lang="en-US" dirty="0" err="1"/>
              <a:t>user_function</a:t>
            </a:r>
            <a:r>
              <a:rPr lang="en-US" dirty="0"/>
              <a:t>, </a:t>
            </a:r>
            <a:r>
              <a:rPr lang="en-US" dirty="0" err="1"/>
              <a:t>user_data</a:t>
            </a:r>
            <a:r>
              <a:rPr lang="en-US" dirty="0"/>
              <a:t>,&lt;</a:t>
            </a:r>
            <a:r>
              <a:rPr lang="en-US" dirty="0" err="1"/>
              <a:t>event_data</a:t>
            </a:r>
            <a:r>
              <a:rPr lang="en-US" dirty="0"/>
              <a:t>&gt;)</a:t>
            </a:r>
          </a:p>
          <a:p>
            <a:pPr lvl="1"/>
            <a:r>
              <a:rPr lang="en-US" dirty="0"/>
              <a:t>The runtime code for the code handles the CFL event flow in the following manner.</a:t>
            </a:r>
          </a:p>
          <a:p>
            <a:pPr lvl="2"/>
            <a:r>
              <a:rPr lang="en-US" dirty="0"/>
              <a:t>The runtime code first receives the pseudo initialization event.</a:t>
            </a:r>
          </a:p>
          <a:p>
            <a:pPr lvl="3"/>
            <a:r>
              <a:rPr lang="en-US" dirty="0"/>
              <a:t>The </a:t>
            </a:r>
            <a:r>
              <a:rPr lang="en-US" dirty="0" err="1"/>
              <a:t>aux_function</a:t>
            </a:r>
            <a:r>
              <a:rPr lang="en-US" dirty="0"/>
              <a:t>, which is the user function is called with same parameters.</a:t>
            </a:r>
          </a:p>
          <a:p>
            <a:pPr lvl="3"/>
            <a:r>
              <a:rPr lang="en-US" dirty="0"/>
              <a:t>This allows the initialization action to occur.</a:t>
            </a:r>
          </a:p>
          <a:p>
            <a:pPr lvl="2"/>
            <a:r>
              <a:rPr lang="en-US" dirty="0"/>
              <a:t>The runtime code then returns a Disable return code which removes the column element from event processing.</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1391691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A8A4-BAE7-2EB0-C9D8-F4D1F68CC09F}"/>
              </a:ext>
            </a:extLst>
          </p:cNvPr>
          <p:cNvSpPr>
            <a:spLocks noGrp="1"/>
          </p:cNvSpPr>
          <p:nvPr>
            <p:ph type="title"/>
          </p:nvPr>
        </p:nvSpPr>
        <p:spPr/>
        <p:txBody>
          <a:bodyPr/>
          <a:lstStyle/>
          <a:p>
            <a:r>
              <a:rPr lang="en-US" dirty="0" err="1"/>
              <a:t>One_shot_terminate_function</a:t>
            </a:r>
            <a:br>
              <a:rPr lang="en-US" dirty="0"/>
            </a:br>
            <a:r>
              <a:rPr lang="en-US" dirty="0">
                <a:hlinkClick r:id="rId2" action="ppaction://hlinksldjump"/>
              </a:rPr>
              <a:t>&lt;back&gt;  </a:t>
            </a:r>
            <a:endParaRPr lang="en-US" dirty="0"/>
          </a:p>
        </p:txBody>
      </p:sp>
      <p:sp>
        <p:nvSpPr>
          <p:cNvPr id="3" name="Content Placeholder 2">
            <a:extLst>
              <a:ext uri="{FF2B5EF4-FFF2-40B4-BE49-F238E27FC236}">
                <a16:creationId xmlns:a16="http://schemas.microsoft.com/office/drawing/2014/main" id="{7CA44729-94DC-5750-387D-FB7FDA64F880}"/>
              </a:ext>
            </a:extLst>
          </p:cNvPr>
          <p:cNvSpPr>
            <a:spLocks noGrp="1"/>
          </p:cNvSpPr>
          <p:nvPr>
            <p:ph idx="1"/>
          </p:nvPr>
        </p:nvSpPr>
        <p:spPr/>
        <p:txBody>
          <a:bodyPr>
            <a:normAutofit fontScale="70000" lnSpcReduction="20000"/>
          </a:bodyPr>
          <a:lstStyle/>
          <a:p>
            <a:r>
              <a:rPr lang="en-US" dirty="0"/>
              <a:t>The </a:t>
            </a:r>
            <a:r>
              <a:rPr lang="en-US" dirty="0" err="1"/>
              <a:t>One_shot_terminate</a:t>
            </a:r>
            <a:r>
              <a:rPr lang="en-US" dirty="0"/>
              <a:t> function is defined as follows:</a:t>
            </a:r>
          </a:p>
          <a:p>
            <a:pPr lvl="1"/>
            <a:r>
              <a:rPr lang="en-US" dirty="0" err="1"/>
              <a:t>One_shot_terminate</a:t>
            </a:r>
            <a:r>
              <a:rPr lang="en-US" dirty="0"/>
              <a:t>(&lt;</a:t>
            </a:r>
            <a:r>
              <a:rPr lang="en-US" dirty="0" err="1"/>
              <a:t>user_function</a:t>
            </a:r>
            <a:r>
              <a:rPr lang="en-US" dirty="0"/>
              <a:t>&gt;, &lt;</a:t>
            </a:r>
            <a:r>
              <a:rPr lang="en-US" dirty="0" err="1"/>
              <a:t>user_data</a:t>
            </a:r>
            <a:r>
              <a:rPr lang="en-US" dirty="0"/>
              <a:t>&gt;) </a:t>
            </a:r>
          </a:p>
          <a:p>
            <a:r>
              <a:rPr lang="en-US" dirty="0"/>
              <a:t>The operation of the </a:t>
            </a:r>
            <a:r>
              <a:rPr lang="en-US" dirty="0" err="1"/>
              <a:t>one_shot</a:t>
            </a:r>
            <a:r>
              <a:rPr lang="en-US" dirty="0"/>
              <a:t> function during execution is as follows:</a:t>
            </a:r>
          </a:p>
          <a:p>
            <a:pPr lvl="1"/>
            <a:r>
              <a:rPr lang="en-US" dirty="0"/>
              <a:t>The interface for a column element function is a as follows:</a:t>
            </a:r>
          </a:p>
          <a:p>
            <a:pPr lvl="2"/>
            <a:r>
              <a:rPr lang="en-US" dirty="0"/>
              <a:t>&lt;return code&gt; function(&lt;handle&gt;,</a:t>
            </a:r>
            <a:r>
              <a:rPr lang="en-US" dirty="0" err="1"/>
              <a:t>aux_function</a:t>
            </a:r>
            <a:r>
              <a:rPr lang="en-US" dirty="0"/>
              <a:t>, </a:t>
            </a:r>
            <a:r>
              <a:rPr lang="en-US" dirty="0" err="1"/>
              <a:t>user_data</a:t>
            </a:r>
            <a:r>
              <a:rPr lang="en-US" dirty="0"/>
              <a:t>,&lt;</a:t>
            </a:r>
            <a:r>
              <a:rPr lang="en-US" dirty="0" err="1"/>
              <a:t>event_data</a:t>
            </a:r>
            <a:r>
              <a:rPr lang="en-US" dirty="0"/>
              <a:t>&gt;) </a:t>
            </a:r>
            <a:r>
              <a:rPr lang="en-US" dirty="0">
                <a:hlinkClick r:id="rId3" action="ppaction://hlinksldjump"/>
              </a:rPr>
              <a:t>see link</a:t>
            </a:r>
            <a:r>
              <a:rPr lang="en-US" dirty="0"/>
              <a:t>.</a:t>
            </a:r>
          </a:p>
          <a:p>
            <a:pPr lvl="1"/>
            <a:r>
              <a:rPr lang="en-US" dirty="0"/>
              <a:t>For the </a:t>
            </a:r>
            <a:r>
              <a:rPr lang="en-US" dirty="0" err="1"/>
              <a:t>one_shot_terminate</a:t>
            </a:r>
            <a:r>
              <a:rPr lang="en-US" dirty="0"/>
              <a:t> function the function interface is as follows:</a:t>
            </a:r>
          </a:p>
          <a:p>
            <a:pPr lvl="2"/>
            <a:r>
              <a:rPr lang="en-US" dirty="0"/>
              <a:t>(&lt;handle&gt;,</a:t>
            </a:r>
            <a:r>
              <a:rPr lang="en-US" dirty="0" err="1"/>
              <a:t>user_function</a:t>
            </a:r>
            <a:r>
              <a:rPr lang="en-US" dirty="0"/>
              <a:t>, </a:t>
            </a:r>
            <a:r>
              <a:rPr lang="en-US" dirty="0" err="1"/>
              <a:t>user_data</a:t>
            </a:r>
            <a:r>
              <a:rPr lang="en-US" dirty="0"/>
              <a:t>,&lt;</a:t>
            </a:r>
            <a:r>
              <a:rPr lang="en-US" dirty="0" err="1"/>
              <a:t>event_data</a:t>
            </a:r>
            <a:r>
              <a:rPr lang="en-US" dirty="0"/>
              <a:t>&gt;)</a:t>
            </a:r>
          </a:p>
          <a:p>
            <a:pPr lvl="1"/>
            <a:r>
              <a:rPr lang="en-US" dirty="0"/>
              <a:t>The runtime code for the function code is as follows.</a:t>
            </a:r>
          </a:p>
          <a:p>
            <a:pPr lvl="2"/>
            <a:r>
              <a:rPr lang="en-US" dirty="0"/>
              <a:t>The runtime code first receives the pseudo initialization event.</a:t>
            </a:r>
          </a:p>
          <a:p>
            <a:pPr lvl="3"/>
            <a:r>
              <a:rPr lang="en-US" dirty="0"/>
              <a:t>The </a:t>
            </a:r>
            <a:r>
              <a:rPr lang="en-US" dirty="0" err="1"/>
              <a:t>aux_function</a:t>
            </a:r>
            <a:r>
              <a:rPr lang="en-US" dirty="0"/>
              <a:t>, which is the user function is called with same parameters.</a:t>
            </a:r>
          </a:p>
          <a:p>
            <a:pPr lvl="3"/>
            <a:r>
              <a:rPr lang="en-US" dirty="0"/>
              <a:t>This allows the initialization action to occur.</a:t>
            </a:r>
          </a:p>
          <a:p>
            <a:pPr lvl="2"/>
            <a:r>
              <a:rPr lang="en-US" dirty="0"/>
              <a:t>The runtime code then returns a Continue return code for all events except for the pseudo event Terminate.</a:t>
            </a:r>
          </a:p>
          <a:p>
            <a:pPr lvl="3"/>
            <a:r>
              <a:rPr lang="en-US" dirty="0"/>
              <a:t>The </a:t>
            </a:r>
            <a:r>
              <a:rPr lang="en-US" dirty="0" err="1"/>
              <a:t>aux_function</a:t>
            </a:r>
            <a:r>
              <a:rPr lang="en-US" dirty="0"/>
              <a:t>, which is the user function is called with the same parameters.</a:t>
            </a:r>
          </a:p>
          <a:p>
            <a:pPr lvl="3"/>
            <a:r>
              <a:rPr lang="en-US" dirty="0"/>
              <a:t>This allows the termination action to occur.</a:t>
            </a:r>
          </a:p>
          <a:p>
            <a:pPr lvl="3"/>
            <a:r>
              <a:rPr lang="en-US" dirty="0"/>
              <a:t>The </a:t>
            </a:r>
            <a:r>
              <a:rPr lang="en-US" dirty="0" err="1"/>
              <a:t>aux_function</a:t>
            </a:r>
            <a:r>
              <a:rPr lang="en-US" dirty="0"/>
              <a:t>, which is the user function, must branch on the initialization and termination event to determine whether initialization or termination action is to be done.</a:t>
            </a:r>
          </a:p>
          <a:p>
            <a:pPr lvl="2"/>
            <a:r>
              <a:rPr lang="en-US" dirty="0"/>
              <a:t>Also, note a termination event will not be issued a column element unless the column element is initialized.  When a column element is initialized, then the column element will have received the pseudo initialization event.  This insured, that the termination actions will not be called before initialization actions.</a:t>
            </a:r>
          </a:p>
          <a:p>
            <a:pPr marL="914400" lvl="2" indent="0">
              <a:buNone/>
            </a:pPr>
            <a:endParaRPr lang="en-US" dirty="0"/>
          </a:p>
          <a:p>
            <a:endParaRPr lang="en-US" dirty="0"/>
          </a:p>
        </p:txBody>
      </p:sp>
    </p:spTree>
    <p:extLst>
      <p:ext uri="{BB962C8B-B14F-4D97-AF65-F5344CB8AC3E}">
        <p14:creationId xmlns:p14="http://schemas.microsoft.com/office/powerpoint/2010/main" val="45531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DCE0-9F85-65B0-CA4A-781D4F1B6DCC}"/>
              </a:ext>
            </a:extLst>
          </p:cNvPr>
          <p:cNvSpPr>
            <a:spLocks noGrp="1"/>
          </p:cNvSpPr>
          <p:nvPr>
            <p:ph type="title"/>
          </p:nvPr>
        </p:nvSpPr>
        <p:spPr/>
        <p:txBody>
          <a:bodyPr/>
          <a:lstStyle/>
          <a:p>
            <a:r>
              <a:rPr lang="en-US" dirty="0"/>
              <a:t>Column  Queue Events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B26A1242-2D1C-C633-0F58-CE1962A597F8}"/>
              </a:ext>
            </a:extLst>
          </p:cNvPr>
          <p:cNvSpPr>
            <a:spLocks noGrp="1"/>
          </p:cNvSpPr>
          <p:nvPr>
            <p:ph idx="1"/>
          </p:nvPr>
        </p:nvSpPr>
        <p:spPr/>
        <p:txBody>
          <a:bodyPr>
            <a:normAutofit lnSpcReduction="10000"/>
          </a:bodyPr>
          <a:lstStyle/>
          <a:p>
            <a:pPr lvl="1"/>
            <a:r>
              <a:rPr lang="en-US" dirty="0"/>
              <a:t>The CFL assembler command to define a column is:</a:t>
            </a:r>
          </a:p>
          <a:p>
            <a:pPr lvl="2"/>
            <a:r>
              <a:rPr lang="en-US" b="0" dirty="0" err="1">
                <a:effectLst/>
                <a:latin typeface="Consolas" panose="020B0609020204030204" pitchFamily="49" charset="0"/>
              </a:rPr>
              <a:t>define_column</a:t>
            </a:r>
            <a:r>
              <a:rPr lang="en-US" b="0" dirty="0">
                <a:effectLst/>
                <a:latin typeface="Consolas" panose="020B0609020204030204" pitchFamily="49" charset="0"/>
              </a:rPr>
              <a:t>(</a:t>
            </a:r>
            <a:r>
              <a:rPr lang="en-US" b="0" dirty="0" err="1">
                <a:effectLst/>
                <a:latin typeface="Consolas" panose="020B0609020204030204" pitchFamily="49" charset="0"/>
              </a:rPr>
              <a:t>column_name</a:t>
            </a:r>
            <a:r>
              <a:rPr lang="en-US" b="0" dirty="0">
                <a:effectLst/>
                <a:latin typeface="Consolas" panose="020B0609020204030204" pitchFamily="49" charset="0"/>
              </a:rPr>
              <a:t>, </a:t>
            </a:r>
            <a:r>
              <a:rPr lang="en-US" b="0" dirty="0" err="1">
                <a:effectLst/>
                <a:latin typeface="Consolas" panose="020B0609020204030204" pitchFamily="49" charset="0"/>
              </a:rPr>
              <a:t>startup_flag</a:t>
            </a:r>
            <a:r>
              <a:rPr lang="en-US" b="0" dirty="0">
                <a:effectLst/>
                <a:latin typeface="Consolas" panose="020B0609020204030204" pitchFamily="49" charset="0"/>
              </a:rPr>
              <a:t>, </a:t>
            </a:r>
            <a:r>
              <a:rPr lang="en-US" b="0" dirty="0" err="1">
                <a:effectLst/>
                <a:latin typeface="Consolas" panose="020B0609020204030204" pitchFamily="49" charset="0"/>
              </a:rPr>
              <a:t>queue_name</a:t>
            </a:r>
            <a:r>
              <a:rPr lang="en-US" b="0" dirty="0">
                <a:effectLst/>
                <a:latin typeface="Consolas" panose="020B0609020204030204" pitchFamily="49" charset="0"/>
              </a:rPr>
              <a:t>, size )</a:t>
            </a:r>
          </a:p>
          <a:p>
            <a:pPr lvl="3"/>
            <a:r>
              <a:rPr lang="en-US" dirty="0">
                <a:latin typeface="Consolas" panose="020B0609020204030204" pitchFamily="49" charset="0"/>
              </a:rPr>
              <a:t>The parameter column name is the name of the column</a:t>
            </a:r>
          </a:p>
          <a:p>
            <a:pPr lvl="3"/>
            <a:r>
              <a:rPr lang="en-US" dirty="0">
                <a:latin typeface="Consolas" panose="020B0609020204030204" pitchFamily="49" charset="0"/>
              </a:rPr>
              <a:t>The </a:t>
            </a:r>
            <a:r>
              <a:rPr lang="en-US" dirty="0" err="1">
                <a:latin typeface="Consolas" panose="020B0609020204030204" pitchFamily="49" charset="0"/>
              </a:rPr>
              <a:t>startup_flag</a:t>
            </a:r>
            <a:r>
              <a:rPr lang="en-US" dirty="0">
                <a:latin typeface="Consolas" panose="020B0609020204030204" pitchFamily="49" charset="0"/>
              </a:rPr>
              <a:t> determines where the column is active at startup</a:t>
            </a:r>
          </a:p>
          <a:p>
            <a:pPr lvl="4"/>
            <a:r>
              <a:rPr lang="en-US" dirty="0">
                <a:latin typeface="Consolas" panose="020B0609020204030204" pitchFamily="49" charset="0"/>
              </a:rPr>
              <a:t>True means that the column is active at startup</a:t>
            </a:r>
          </a:p>
          <a:p>
            <a:pPr lvl="4"/>
            <a:r>
              <a:rPr lang="en-US" dirty="0">
                <a:latin typeface="Consolas" panose="020B0609020204030204" pitchFamily="49" charset="0"/>
              </a:rPr>
              <a:t>False means that the column is not active</a:t>
            </a:r>
          </a:p>
          <a:p>
            <a:pPr lvl="3"/>
            <a:r>
              <a:rPr lang="en-US" dirty="0">
                <a:latin typeface="Consolas" panose="020B0609020204030204" pitchFamily="49" charset="0"/>
              </a:rPr>
              <a:t>The parameter </a:t>
            </a:r>
            <a:r>
              <a:rPr lang="en-US" dirty="0" err="1">
                <a:latin typeface="Consolas" panose="020B0609020204030204" pitchFamily="49" charset="0"/>
              </a:rPr>
              <a:t>queue_name</a:t>
            </a:r>
            <a:r>
              <a:rPr lang="en-US" dirty="0">
                <a:latin typeface="Consolas" panose="020B0609020204030204" pitchFamily="49" charset="0"/>
              </a:rPr>
              <a:t> is the name of the queue associated with the column.</a:t>
            </a:r>
          </a:p>
          <a:p>
            <a:pPr lvl="4"/>
            <a:r>
              <a:rPr lang="en-US" dirty="0">
                <a:latin typeface="Consolas" panose="020B0609020204030204" pitchFamily="49" charset="0"/>
              </a:rPr>
              <a:t>If a nil or no parameter is specified, then no queue is attached to the column.</a:t>
            </a:r>
          </a:p>
          <a:p>
            <a:pPr lvl="4"/>
            <a:r>
              <a:rPr lang="en-US" dirty="0">
                <a:latin typeface="Consolas" panose="020B0609020204030204" pitchFamily="49" charset="0"/>
              </a:rPr>
              <a:t>If a name is specified, then a queue which is attached to the column.  Both </a:t>
            </a:r>
            <a:r>
              <a:rPr lang="en-US" dirty="0" err="1">
                <a:latin typeface="Consolas" panose="020B0609020204030204" pitchFamily="49" charset="0"/>
              </a:rPr>
              <a:t>column_name</a:t>
            </a:r>
            <a:r>
              <a:rPr lang="en-US" dirty="0">
                <a:latin typeface="Consolas" panose="020B0609020204030204" pitchFamily="49" charset="0"/>
              </a:rPr>
              <a:t> and </a:t>
            </a:r>
            <a:r>
              <a:rPr lang="en-US" dirty="0" err="1">
                <a:latin typeface="Consolas" panose="020B0609020204030204" pitchFamily="49" charset="0"/>
              </a:rPr>
              <a:t>queue_name</a:t>
            </a:r>
            <a:r>
              <a:rPr lang="en-US" dirty="0">
                <a:latin typeface="Consolas" panose="020B0609020204030204" pitchFamily="49" charset="0"/>
              </a:rPr>
              <a:t> must be unique for the build, or an error is created.</a:t>
            </a:r>
          </a:p>
          <a:p>
            <a:pPr lvl="3"/>
            <a:r>
              <a:rPr lang="en-US" dirty="0">
                <a:latin typeface="Consolas" panose="020B0609020204030204" pitchFamily="49" charset="0"/>
              </a:rPr>
              <a:t>The parameter size is the size of the queue.</a:t>
            </a:r>
          </a:p>
          <a:p>
            <a:pPr lvl="4"/>
            <a:r>
              <a:rPr lang="en-US" dirty="0">
                <a:latin typeface="Consolas" panose="020B0609020204030204" pitchFamily="49" charset="0"/>
              </a:rPr>
              <a:t>If no parameter is specified, then the size of the queue is 10.</a:t>
            </a:r>
          </a:p>
          <a:p>
            <a:pPr lvl="2"/>
            <a:endParaRPr lang="en-US" dirty="0">
              <a:latin typeface="Consolas" panose="020B0609020204030204" pitchFamily="49" charset="0"/>
            </a:endParaRPr>
          </a:p>
          <a:p>
            <a:pPr marL="1828800" lvl="4" indent="0">
              <a:buNone/>
            </a:pPr>
            <a:endParaRPr lang="en-US" dirty="0">
              <a:latin typeface="Consolas" panose="020B0609020204030204" pitchFamily="49" charset="0"/>
            </a:endParaRPr>
          </a:p>
          <a:p>
            <a:pPr lvl="3"/>
            <a:endParaRPr lang="en-US" b="0" dirty="0">
              <a:effectLst/>
              <a:latin typeface="Consolas" panose="020B0609020204030204" pitchFamily="49" charset="0"/>
            </a:endParaRPr>
          </a:p>
          <a:p>
            <a:pPr lvl="2"/>
            <a:endParaRPr lang="en-US" dirty="0"/>
          </a:p>
          <a:p>
            <a:endParaRPr lang="en-US" dirty="0"/>
          </a:p>
        </p:txBody>
      </p:sp>
    </p:spTree>
    <p:extLst>
      <p:ext uri="{BB962C8B-B14F-4D97-AF65-F5344CB8AC3E}">
        <p14:creationId xmlns:p14="http://schemas.microsoft.com/office/powerpoint/2010/main" val="2401195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1EA7-28BB-C8B2-BEF5-EF17AB69AA44}"/>
              </a:ext>
            </a:extLst>
          </p:cNvPr>
          <p:cNvSpPr>
            <a:spLocks noGrp="1"/>
          </p:cNvSpPr>
          <p:nvPr>
            <p:ph type="title"/>
          </p:nvPr>
        </p:nvSpPr>
        <p:spPr/>
        <p:txBody>
          <a:bodyPr/>
          <a:lstStyle/>
          <a:p>
            <a:r>
              <a:rPr lang="en-US" dirty="0"/>
              <a:t>Named Event Function</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348B484-6828-45EA-6880-5F4BD32ACE08}"/>
              </a:ext>
            </a:extLst>
          </p:cNvPr>
          <p:cNvSpPr>
            <a:spLocks noGrp="1"/>
          </p:cNvSpPr>
          <p:nvPr>
            <p:ph idx="1"/>
          </p:nvPr>
        </p:nvSpPr>
        <p:spPr/>
        <p:txBody>
          <a:bodyPr/>
          <a:lstStyle/>
          <a:p>
            <a:r>
              <a:rPr lang="en-US" dirty="0"/>
              <a:t>The function which sends events to the column queue is:</a:t>
            </a:r>
          </a:p>
          <a:p>
            <a:pPr lvl="1"/>
            <a:r>
              <a:rPr lang="en-US" b="0" dirty="0" err="1">
                <a:effectLst/>
                <a:latin typeface="Consolas" panose="020B0609020204030204" pitchFamily="49" charset="0"/>
              </a:rPr>
              <a:t>send_queue_event</a:t>
            </a:r>
            <a:r>
              <a:rPr lang="en-US" b="0" dirty="0">
                <a:effectLst/>
                <a:latin typeface="Consolas" panose="020B0609020204030204" pitchFamily="49" charset="0"/>
              </a:rPr>
              <a:t>(</a:t>
            </a:r>
            <a:r>
              <a:rPr lang="en-US" b="0" dirty="0" err="1">
                <a:effectLst/>
                <a:latin typeface="Consolas" panose="020B0609020204030204" pitchFamily="49" charset="0"/>
              </a:rPr>
              <a:t>column_queue</a:t>
            </a:r>
            <a:r>
              <a:rPr lang="en-US" b="0" dirty="0">
                <a:effectLst/>
                <a:latin typeface="Consolas" panose="020B0609020204030204" pitchFamily="49" charset="0"/>
              </a:rPr>
              <a:t>, event)</a:t>
            </a:r>
          </a:p>
          <a:p>
            <a:pPr lvl="1"/>
            <a:r>
              <a:rPr lang="en-US" dirty="0">
                <a:latin typeface="Consolas" panose="020B0609020204030204" pitchFamily="49" charset="0"/>
              </a:rPr>
              <a:t>where:</a:t>
            </a:r>
          </a:p>
          <a:p>
            <a:pPr lvl="2"/>
            <a:r>
              <a:rPr lang="en-US" b="0" dirty="0">
                <a:effectLst/>
                <a:latin typeface="Consolas" panose="020B0609020204030204" pitchFamily="49" charset="0"/>
              </a:rPr>
              <a:t>The parameter </a:t>
            </a:r>
            <a:r>
              <a:rPr lang="en-US" b="0" dirty="0" err="1">
                <a:effectLst/>
                <a:latin typeface="Consolas" panose="020B0609020204030204" pitchFamily="49" charset="0"/>
              </a:rPr>
              <a:t>column_queue</a:t>
            </a:r>
            <a:r>
              <a:rPr lang="en-US" b="0" dirty="0">
                <a:effectLst/>
                <a:latin typeface="Consolas" panose="020B0609020204030204" pitchFamily="49" charset="0"/>
              </a:rPr>
              <a:t> is the name of the </a:t>
            </a:r>
            <a:r>
              <a:rPr lang="en-US" b="0" dirty="0" err="1">
                <a:effectLst/>
                <a:latin typeface="Consolas" panose="020B0609020204030204" pitchFamily="49" charset="0"/>
              </a:rPr>
              <a:t>column_queue</a:t>
            </a:r>
            <a:endParaRPr lang="en-US" b="0" dirty="0">
              <a:effectLst/>
              <a:latin typeface="Consolas" panose="020B0609020204030204" pitchFamily="49" charset="0"/>
            </a:endParaRPr>
          </a:p>
          <a:p>
            <a:pPr lvl="2"/>
            <a:r>
              <a:rPr lang="en-US" dirty="0">
                <a:latin typeface="Consolas" panose="020B0609020204030204" pitchFamily="49" charset="0"/>
              </a:rPr>
              <a:t>The parameter event is the event data that is sent to the column queue.</a:t>
            </a:r>
          </a:p>
          <a:p>
            <a:pPr lvl="2"/>
            <a:r>
              <a:rPr lang="en-US" dirty="0">
                <a:latin typeface="Consolas" panose="020B0609020204030204" pitchFamily="49" charset="0"/>
              </a:rPr>
              <a:t>The parameter event is generated by the CFL assembler function:</a:t>
            </a:r>
          </a:p>
          <a:p>
            <a:pPr lvl="3"/>
            <a:r>
              <a:rPr lang="en-US" b="0" dirty="0" err="1">
                <a:effectLst/>
                <a:latin typeface="Consolas" panose="020B0609020204030204" pitchFamily="49" charset="0"/>
              </a:rPr>
              <a:t>generate_event</a:t>
            </a:r>
            <a:r>
              <a:rPr lang="en-US" b="0" dirty="0">
                <a:effectLst/>
                <a:latin typeface="Consolas" panose="020B0609020204030204" pitchFamily="49" charset="0"/>
              </a:rPr>
              <a:t>(</a:t>
            </a:r>
            <a:r>
              <a:rPr lang="en-US" b="0" dirty="0" err="1">
                <a:effectLst/>
                <a:latin typeface="Consolas" panose="020B0609020204030204" pitchFamily="49" charset="0"/>
              </a:rPr>
              <a:t>get_event</a:t>
            </a:r>
            <a:r>
              <a:rPr lang="en-US" b="0" dirty="0">
                <a:effectLst/>
                <a:latin typeface="Consolas" panose="020B0609020204030204" pitchFamily="49" charset="0"/>
              </a:rPr>
              <a:t>("</a:t>
            </a:r>
            <a:r>
              <a:rPr lang="en-US" b="0" dirty="0" err="1">
                <a:effectLst/>
                <a:latin typeface="Consolas" panose="020B0609020204030204" pitchFamily="49" charset="0"/>
              </a:rPr>
              <a:t>filter_event</a:t>
            </a:r>
            <a:r>
              <a:rPr lang="en-US" b="0" dirty="0">
                <a:effectLst/>
                <a:latin typeface="Consolas" panose="020B0609020204030204" pitchFamily="49" charset="0"/>
              </a:rPr>
              <a:t>"),false, 'NULL’)</a:t>
            </a:r>
          </a:p>
          <a:p>
            <a:pPr lvl="3"/>
            <a:r>
              <a:rPr lang="en-US" dirty="0">
                <a:latin typeface="Consolas" panose="020B0609020204030204" pitchFamily="49" charset="0"/>
              </a:rPr>
              <a:t>Which was discussed </a:t>
            </a:r>
            <a:r>
              <a:rPr lang="en-US" dirty="0">
                <a:latin typeface="Consolas" panose="020B0609020204030204" pitchFamily="49" charset="0"/>
                <a:hlinkClick r:id="rId4" action="ppaction://hlinksldjump"/>
              </a:rPr>
              <a:t>here</a:t>
            </a:r>
            <a:r>
              <a:rPr lang="en-US" dirty="0">
                <a:latin typeface="Consolas" panose="020B0609020204030204" pitchFamily="49" charset="0"/>
              </a:rPr>
              <a:t>.</a:t>
            </a:r>
            <a:endParaRPr lang="en-US" b="0" dirty="0">
              <a:effectLst/>
              <a:latin typeface="Consolas" panose="020B0609020204030204" pitchFamily="49" charset="0"/>
            </a:endParaRPr>
          </a:p>
          <a:p>
            <a:pPr marL="1371600" lvl="3" indent="0">
              <a:buNone/>
            </a:pP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066598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B690-131B-6D11-B4DC-4C5EF20675FF}"/>
              </a:ext>
            </a:extLst>
          </p:cNvPr>
          <p:cNvSpPr>
            <a:spLocks noGrp="1"/>
          </p:cNvSpPr>
          <p:nvPr>
            <p:ph type="title"/>
          </p:nvPr>
        </p:nvSpPr>
        <p:spPr/>
        <p:txBody>
          <a:bodyPr>
            <a:normAutofit/>
          </a:bodyPr>
          <a:lstStyle/>
          <a:p>
            <a:r>
              <a:rPr lang="en-US" sz="3200" dirty="0"/>
              <a:t>Difference between Column Queue Events and Global Events</a:t>
            </a:r>
            <a:br>
              <a:rPr lang="en-US" sz="3200" dirty="0"/>
            </a:br>
            <a:r>
              <a:rPr lang="en-US" sz="3200" dirty="0">
                <a:hlinkClick r:id="rId2" action="ppaction://hlinksldjump"/>
              </a:rPr>
              <a:t>&lt;back&gt;</a:t>
            </a:r>
            <a:endParaRPr lang="en-US" sz="3200" dirty="0"/>
          </a:p>
        </p:txBody>
      </p:sp>
      <p:sp>
        <p:nvSpPr>
          <p:cNvPr id="3" name="Content Placeholder 2">
            <a:extLst>
              <a:ext uri="{FF2B5EF4-FFF2-40B4-BE49-F238E27FC236}">
                <a16:creationId xmlns:a16="http://schemas.microsoft.com/office/drawing/2014/main" id="{855CBF63-A44F-F121-A254-6813F9B498F9}"/>
              </a:ext>
            </a:extLst>
          </p:cNvPr>
          <p:cNvSpPr>
            <a:spLocks noGrp="1"/>
          </p:cNvSpPr>
          <p:nvPr>
            <p:ph idx="1"/>
          </p:nvPr>
        </p:nvSpPr>
        <p:spPr/>
        <p:txBody>
          <a:bodyPr/>
          <a:lstStyle/>
          <a:p>
            <a:r>
              <a:rPr lang="en-US" dirty="0"/>
              <a:t>The motivation for named queue events is as follows:</a:t>
            </a:r>
          </a:p>
          <a:p>
            <a:pPr lvl="1"/>
            <a:r>
              <a:rPr lang="en-US" dirty="0"/>
              <a:t>Global events are sent to every column for processing.  </a:t>
            </a:r>
          </a:p>
          <a:p>
            <a:pPr lvl="2"/>
            <a:r>
              <a:rPr lang="en-US" dirty="0"/>
              <a:t>This is a waste as in many cases only one column is interested in the event.</a:t>
            </a:r>
          </a:p>
          <a:p>
            <a:pPr lvl="2"/>
            <a:r>
              <a:rPr lang="en-US" dirty="0"/>
              <a:t>The exception is events like time ticks and calendar events.  Virtually all columns need the time tick event.</a:t>
            </a:r>
          </a:p>
          <a:p>
            <a:r>
              <a:rPr lang="en-US" dirty="0"/>
              <a:t>Column queue events are sent specificity to a unique column.  </a:t>
            </a:r>
          </a:p>
          <a:p>
            <a:pPr lvl="1"/>
            <a:r>
              <a:rPr lang="en-US" dirty="0"/>
              <a:t>This makes the event processing more efficient as well as more modular.</a:t>
            </a:r>
          </a:p>
        </p:txBody>
      </p:sp>
    </p:spTree>
    <p:extLst>
      <p:ext uri="{BB962C8B-B14F-4D97-AF65-F5344CB8AC3E}">
        <p14:creationId xmlns:p14="http://schemas.microsoft.com/office/powerpoint/2010/main" val="40890628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A71-5796-1275-9DE9-50234097BF10}"/>
              </a:ext>
            </a:extLst>
          </p:cNvPr>
          <p:cNvSpPr>
            <a:spLocks noGrp="1"/>
          </p:cNvSpPr>
          <p:nvPr>
            <p:ph type="title"/>
          </p:nvPr>
        </p:nvSpPr>
        <p:spPr/>
        <p:txBody>
          <a:bodyPr/>
          <a:lstStyle/>
          <a:p>
            <a:r>
              <a:rPr lang="en-US" dirty="0"/>
              <a:t>While/verify functions</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8937EB0-E33B-18E2-FB00-069FD33C9CF7}"/>
              </a:ext>
            </a:extLst>
          </p:cNvPr>
          <p:cNvSpPr>
            <a:spLocks noGrp="1"/>
          </p:cNvSpPr>
          <p:nvPr>
            <p:ph idx="1"/>
          </p:nvPr>
        </p:nvSpPr>
        <p:spPr/>
        <p:txBody>
          <a:bodyPr>
            <a:normAutofit/>
          </a:bodyPr>
          <a:lstStyle/>
          <a:p>
            <a:pPr lvl="1"/>
            <a:r>
              <a:rPr lang="en-US" dirty="0"/>
              <a:t>The While and Verify functions are a useful pair of functions for implementing column actions.  </a:t>
            </a:r>
          </a:p>
          <a:p>
            <a:pPr lvl="2"/>
            <a:r>
              <a:rPr lang="en-US" dirty="0"/>
              <a:t>The while function waits on a condition.  </a:t>
            </a:r>
          </a:p>
          <a:p>
            <a:pPr lvl="3"/>
            <a:r>
              <a:rPr lang="en-US" dirty="0"/>
              <a:t>If the condition does not occur, then the column element emits a “Halt return” code and stops event processing</a:t>
            </a:r>
          </a:p>
          <a:p>
            <a:pPr lvl="3"/>
            <a:r>
              <a:rPr lang="en-US" dirty="0"/>
              <a:t>If the condition does occur then a “Disable return” code is emitted, and the column element is disabled, and the event processing continues.</a:t>
            </a:r>
          </a:p>
          <a:p>
            <a:pPr lvl="3"/>
            <a:r>
              <a:rPr lang="en-US" dirty="0"/>
              <a:t>On a timeout error, the option is provided to either disable the column or reset the column.</a:t>
            </a:r>
          </a:p>
          <a:p>
            <a:pPr lvl="3"/>
            <a:r>
              <a:rPr lang="en-US" dirty="0"/>
              <a:t>The while function has an optional time out with an optional error call back function to do addition user require actions.</a:t>
            </a:r>
          </a:p>
          <a:p>
            <a:pPr lvl="2"/>
            <a:r>
              <a:rPr lang="en-US" dirty="0"/>
              <a:t>The verify function verifies that a condition occurs.  </a:t>
            </a:r>
          </a:p>
          <a:p>
            <a:pPr lvl="3"/>
            <a:r>
              <a:rPr lang="en-US" dirty="0"/>
              <a:t>If the condition does not occur, then there is the option of resetting the column or disabling the column.</a:t>
            </a:r>
          </a:p>
          <a:p>
            <a:pPr lvl="3"/>
            <a:r>
              <a:rPr lang="en-US" dirty="0"/>
              <a:t>On error, there is an optional callback function to do additional user defined actions.</a:t>
            </a:r>
          </a:p>
          <a:p>
            <a:pPr lvl="2"/>
            <a:endParaRPr lang="en-US" dirty="0"/>
          </a:p>
          <a:p>
            <a:pPr lvl="2"/>
            <a:endParaRPr lang="en-US" dirty="0"/>
          </a:p>
          <a:p>
            <a:endParaRPr lang="en-US" dirty="0"/>
          </a:p>
        </p:txBody>
      </p:sp>
    </p:spTree>
    <p:extLst>
      <p:ext uri="{BB962C8B-B14F-4D97-AF65-F5344CB8AC3E}">
        <p14:creationId xmlns:p14="http://schemas.microsoft.com/office/powerpoint/2010/main" val="2638548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0EA-F74F-D9DB-E917-349C008C2A0E}"/>
              </a:ext>
            </a:extLst>
          </p:cNvPr>
          <p:cNvSpPr>
            <a:spLocks noGrp="1"/>
          </p:cNvSpPr>
          <p:nvPr>
            <p:ph type="title"/>
          </p:nvPr>
        </p:nvSpPr>
        <p:spPr/>
        <p:txBody>
          <a:bodyPr/>
          <a:lstStyle/>
          <a:p>
            <a:r>
              <a:rPr lang="en-US" dirty="0"/>
              <a:t>While/verify functions Continued</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5468E3A-DF99-9346-037C-EF5D0006ABC8}"/>
              </a:ext>
            </a:extLst>
          </p:cNvPr>
          <p:cNvSpPr>
            <a:spLocks noGrp="1"/>
          </p:cNvSpPr>
          <p:nvPr>
            <p:ph idx="1"/>
          </p:nvPr>
        </p:nvSpPr>
        <p:spPr/>
        <p:txBody>
          <a:bodyPr>
            <a:normAutofit lnSpcReduction="10000"/>
          </a:bodyPr>
          <a:lstStyle/>
          <a:p>
            <a:r>
              <a:rPr lang="en-US" dirty="0"/>
              <a:t>The use of the while/verify commands are used in a pair as shown below:</a:t>
            </a:r>
          </a:p>
          <a:p>
            <a:pPr lvl="1"/>
            <a:r>
              <a:rPr lang="en-US" dirty="0" err="1"/>
              <a:t>define_column</a:t>
            </a:r>
            <a:r>
              <a:rPr lang="en-US" dirty="0"/>
              <a:t>()</a:t>
            </a:r>
          </a:p>
          <a:p>
            <a:pPr lvl="2"/>
            <a:r>
              <a:rPr lang="en-US" dirty="0"/>
              <a:t>-----</a:t>
            </a:r>
          </a:p>
          <a:p>
            <a:pPr lvl="2"/>
            <a:r>
              <a:rPr lang="en-US" dirty="0"/>
              <a:t>----</a:t>
            </a:r>
          </a:p>
          <a:p>
            <a:pPr lvl="2"/>
            <a:r>
              <a:rPr lang="en-US" dirty="0"/>
              <a:t>wait(…)</a:t>
            </a:r>
          </a:p>
          <a:p>
            <a:pPr lvl="2"/>
            <a:r>
              <a:rPr lang="en-US" dirty="0"/>
              <a:t>verify(..)</a:t>
            </a:r>
          </a:p>
          <a:p>
            <a:pPr lvl="2"/>
            <a:r>
              <a:rPr lang="en-US" dirty="0"/>
              <a:t>-----</a:t>
            </a:r>
          </a:p>
          <a:p>
            <a:pPr lvl="2"/>
            <a:r>
              <a:rPr lang="en-US" dirty="0"/>
              <a:t>-----</a:t>
            </a:r>
          </a:p>
          <a:p>
            <a:pPr lvl="2"/>
            <a:r>
              <a:rPr lang="en-US" dirty="0" err="1"/>
              <a:t>end_column</a:t>
            </a:r>
            <a:r>
              <a:rPr lang="en-US" dirty="0"/>
              <a:t>()</a:t>
            </a:r>
          </a:p>
          <a:p>
            <a:r>
              <a:rPr lang="en-US" dirty="0"/>
              <a:t>This action waits for a condition and verifies that the condition remains true during the  operation of the column</a:t>
            </a:r>
          </a:p>
        </p:txBody>
      </p:sp>
    </p:spTree>
    <p:extLst>
      <p:ext uri="{BB962C8B-B14F-4D97-AF65-F5344CB8AC3E}">
        <p14:creationId xmlns:p14="http://schemas.microsoft.com/office/powerpoint/2010/main" val="3801040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2DA4-641D-2BCF-43AF-FF3CEF66DB83}"/>
              </a:ext>
            </a:extLst>
          </p:cNvPr>
          <p:cNvSpPr>
            <a:spLocks noGrp="1"/>
          </p:cNvSpPr>
          <p:nvPr>
            <p:ph type="title"/>
          </p:nvPr>
        </p:nvSpPr>
        <p:spPr/>
        <p:txBody>
          <a:bodyPr/>
          <a:lstStyle/>
          <a:p>
            <a:r>
              <a:rPr lang="en-US" dirty="0"/>
              <a:t>While/verify functions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8B13714-E031-33E7-435B-032012F940FE}"/>
              </a:ext>
            </a:extLst>
          </p:cNvPr>
          <p:cNvSpPr>
            <a:spLocks noGrp="1"/>
          </p:cNvSpPr>
          <p:nvPr>
            <p:ph idx="1"/>
          </p:nvPr>
        </p:nvSpPr>
        <p:spPr/>
        <p:txBody>
          <a:bodyPr/>
          <a:lstStyle/>
          <a:p>
            <a:r>
              <a:rPr lang="en-US" dirty="0"/>
              <a:t>Both the While command and the Verify command through the use of high-level helper functions can generate many additional functions such as:</a:t>
            </a:r>
          </a:p>
          <a:p>
            <a:pPr lvl="1"/>
            <a:r>
              <a:rPr lang="en-US" dirty="0"/>
              <a:t>Wait for time delay</a:t>
            </a:r>
          </a:p>
          <a:p>
            <a:pPr lvl="1"/>
            <a:r>
              <a:rPr lang="en-US" dirty="0"/>
              <a:t>Wait for event counts</a:t>
            </a:r>
          </a:p>
          <a:p>
            <a:pPr lvl="1"/>
            <a:r>
              <a:rPr lang="en-US" dirty="0"/>
              <a:t>Other subsystems, like Bit Maps will use the wait and verify functions to build higher level systems</a:t>
            </a:r>
          </a:p>
          <a:p>
            <a:r>
              <a:rPr lang="en-US" dirty="0"/>
              <a:t>The description for the While command is </a:t>
            </a:r>
            <a:r>
              <a:rPr lang="en-US" dirty="0">
                <a:hlinkClick r:id="rId3" action="ppaction://hlinksldjump"/>
              </a:rPr>
              <a:t>here.</a:t>
            </a:r>
            <a:endParaRPr lang="en-US" dirty="0"/>
          </a:p>
          <a:p>
            <a:r>
              <a:rPr lang="en-US" dirty="0"/>
              <a:t>The  description for the Verify command is </a:t>
            </a:r>
            <a:r>
              <a:rPr lang="en-US" dirty="0">
                <a:hlinkClick r:id="rId4" action="ppaction://hlinksldjump"/>
              </a:rPr>
              <a:t>here</a:t>
            </a:r>
            <a:r>
              <a:rPr lang="en-US" dirty="0"/>
              <a:t>.</a:t>
            </a:r>
          </a:p>
        </p:txBody>
      </p:sp>
    </p:spTree>
    <p:extLst>
      <p:ext uri="{BB962C8B-B14F-4D97-AF65-F5344CB8AC3E}">
        <p14:creationId xmlns:p14="http://schemas.microsoft.com/office/powerpoint/2010/main" val="3412274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F45D-746E-0EA9-CEE3-8E1EADD9C26E}"/>
              </a:ext>
            </a:extLst>
          </p:cNvPr>
          <p:cNvSpPr>
            <a:spLocks noGrp="1"/>
          </p:cNvSpPr>
          <p:nvPr>
            <p:ph type="title"/>
          </p:nvPr>
        </p:nvSpPr>
        <p:spPr/>
        <p:txBody>
          <a:bodyPr/>
          <a:lstStyle/>
          <a:p>
            <a:r>
              <a:rPr lang="en-US" dirty="0"/>
              <a:t>Wait </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82A896F8-88A4-A4F2-CFBE-7BE8609321D1}"/>
              </a:ext>
            </a:extLst>
          </p:cNvPr>
          <p:cNvSpPr>
            <a:spLocks noGrp="1"/>
          </p:cNvSpPr>
          <p:nvPr>
            <p:ph idx="1"/>
          </p:nvPr>
        </p:nvSpPr>
        <p:spPr/>
        <p:txBody>
          <a:bodyPr>
            <a:normAutofit lnSpcReduction="10000"/>
          </a:bodyPr>
          <a:lstStyle/>
          <a:p>
            <a:r>
              <a:rPr lang="en-US" dirty="0">
                <a:latin typeface="Consolas" panose="020B0609020204030204" pitchFamily="49" charset="0"/>
              </a:rPr>
              <a:t>The format for the helper function is as follows:</a:t>
            </a:r>
          </a:p>
          <a:p>
            <a:pPr lvl="1"/>
            <a:r>
              <a:rPr lang="en-US" sz="1600" b="0" dirty="0">
                <a:effectLst/>
                <a:latin typeface="Consolas" panose="020B0609020204030204" pitchFamily="49" charset="0"/>
              </a:rPr>
              <a:t>Wait(</a:t>
            </a:r>
            <a:r>
              <a:rPr lang="en-US" sz="1600" b="0" dirty="0" err="1">
                <a:effectLst/>
                <a:latin typeface="Consolas" panose="020B0609020204030204" pitchFamily="49" charset="0"/>
              </a:rPr>
              <a:t>condition_fn</a:t>
            </a:r>
            <a:r>
              <a:rPr lang="en-US" sz="1600" b="0" dirty="0">
                <a:effectLst/>
                <a:latin typeface="Consolas" panose="020B0609020204030204" pitchFamily="49" charset="0"/>
              </a:rPr>
              <a:t>, </a:t>
            </a:r>
            <a:r>
              <a:rPr lang="en-US" sz="1600" b="0" dirty="0" err="1">
                <a:effectLst/>
                <a:latin typeface="Consolas" panose="020B0609020204030204" pitchFamily="49" charset="0"/>
              </a:rPr>
              <a:t>time_out_ms</a:t>
            </a:r>
            <a:r>
              <a:rPr lang="en-US" sz="1600" b="0" dirty="0">
                <a:effectLst/>
                <a:latin typeface="Consolas" panose="020B0609020204030204" pitchFamily="49" charset="0"/>
              </a:rPr>
              <a:t>, </a:t>
            </a:r>
            <a:r>
              <a:rPr lang="en-US" sz="1600" b="0" dirty="0" err="1">
                <a:effectLst/>
                <a:latin typeface="Consolas" panose="020B0609020204030204" pitchFamily="49" charset="0"/>
              </a:rPr>
              <a:t>terminate_flag</a:t>
            </a:r>
            <a:r>
              <a:rPr lang="en-US" sz="1600" b="0" dirty="0">
                <a:effectLst/>
                <a:latin typeface="Consolas" panose="020B0609020204030204" pitchFamily="49" charset="0"/>
              </a:rPr>
              <a:t>, </a:t>
            </a:r>
            <a:r>
              <a:rPr lang="en-US" sz="1600" b="0" dirty="0" err="1">
                <a:effectLst/>
                <a:latin typeface="Consolas" panose="020B0609020204030204" pitchFamily="49" charset="0"/>
              </a:rPr>
              <a:t>one_shot_time_out_fn</a:t>
            </a:r>
            <a:r>
              <a:rPr lang="en-US" sz="1600" b="0" dirty="0">
                <a:effectLst/>
                <a:latin typeface="Consolas" panose="020B0609020204030204" pitchFamily="49" charset="0"/>
              </a:rPr>
              <a:t>, </a:t>
            </a:r>
            <a:r>
              <a:rPr lang="en-US" sz="1600" b="0" dirty="0" err="1">
                <a:effectLst/>
                <a:latin typeface="Consolas" panose="020B0609020204030204" pitchFamily="49" charset="0"/>
              </a:rPr>
              <a:t>user_data</a:t>
            </a:r>
            <a:r>
              <a:rPr lang="en-US" sz="1600" b="0" dirty="0">
                <a:effectLst/>
                <a:latin typeface="Consolas" panose="020B0609020204030204" pitchFamily="49" charset="0"/>
              </a:rPr>
              <a:t>)</a:t>
            </a:r>
          </a:p>
          <a:p>
            <a:pPr lvl="1"/>
            <a:r>
              <a:rPr lang="en-US" dirty="0"/>
              <a:t>The parameters are as follows:</a:t>
            </a:r>
          </a:p>
          <a:p>
            <a:pPr lvl="2"/>
            <a:r>
              <a:rPr lang="en-US" dirty="0" err="1"/>
              <a:t>condition_fn</a:t>
            </a:r>
            <a:r>
              <a:rPr lang="en-US" dirty="0"/>
              <a:t> – is a user supplied Boolean function which will be discussed later</a:t>
            </a:r>
          </a:p>
          <a:p>
            <a:pPr lvl="2"/>
            <a:r>
              <a:rPr lang="en-US" dirty="0" err="1"/>
              <a:t>time_out_ms</a:t>
            </a:r>
            <a:r>
              <a:rPr lang="en-US" dirty="0"/>
              <a:t> is the time out for this condition to occur.</a:t>
            </a:r>
          </a:p>
          <a:p>
            <a:pPr lvl="3"/>
            <a:r>
              <a:rPr lang="en-US" dirty="0"/>
              <a:t>A time out of 0 means an no time out on the wait condition</a:t>
            </a:r>
          </a:p>
          <a:p>
            <a:pPr lvl="2"/>
            <a:r>
              <a:rPr lang="en-US" dirty="0" err="1"/>
              <a:t>terminate_flag</a:t>
            </a:r>
            <a:r>
              <a:rPr lang="en-US" dirty="0"/>
              <a:t> is a Boolean where:</a:t>
            </a:r>
          </a:p>
          <a:p>
            <a:pPr lvl="3"/>
            <a:r>
              <a:rPr lang="en-US" dirty="0"/>
              <a:t>True means terminate the column</a:t>
            </a:r>
          </a:p>
          <a:p>
            <a:pPr lvl="3"/>
            <a:r>
              <a:rPr lang="en-US" dirty="0"/>
              <a:t>False means reset the column</a:t>
            </a:r>
          </a:p>
          <a:p>
            <a:pPr lvl="2"/>
            <a:r>
              <a:rPr lang="en-US" dirty="0" err="1"/>
              <a:t>one_shot_time_out_fn</a:t>
            </a:r>
            <a:r>
              <a:rPr lang="en-US" dirty="0"/>
              <a:t> – Is a user supplied function to be called in the event of error.</a:t>
            </a:r>
          </a:p>
          <a:p>
            <a:pPr lvl="3"/>
            <a:r>
              <a:rPr lang="en-US" dirty="0"/>
              <a:t>The function is like the user supplied one shot function in the </a:t>
            </a:r>
            <a:r>
              <a:rPr lang="en-US" dirty="0" err="1"/>
              <a:t>one_shot</a:t>
            </a:r>
            <a:r>
              <a:rPr lang="en-US" dirty="0"/>
              <a:t> helper function.</a:t>
            </a:r>
          </a:p>
          <a:p>
            <a:pPr lvl="2"/>
            <a:r>
              <a:rPr lang="en-US" dirty="0" err="1"/>
              <a:t>User_data</a:t>
            </a:r>
            <a:r>
              <a:rPr lang="en-US" dirty="0"/>
              <a:t>  -- Is user supplied data.  This data structure is used by the condition function and the time out function.</a:t>
            </a:r>
          </a:p>
        </p:txBody>
      </p:sp>
    </p:spTree>
    <p:extLst>
      <p:ext uri="{BB962C8B-B14F-4D97-AF65-F5344CB8AC3E}">
        <p14:creationId xmlns:p14="http://schemas.microsoft.com/office/powerpoint/2010/main" val="4375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6BDA-78FB-EDC1-6B05-43383BF84EA0}"/>
              </a:ext>
            </a:extLst>
          </p:cNvPr>
          <p:cNvSpPr>
            <a:spLocks noGrp="1"/>
          </p:cNvSpPr>
          <p:nvPr>
            <p:ph type="title"/>
          </p:nvPr>
        </p:nvSpPr>
        <p:spPr/>
        <p:txBody>
          <a:bodyPr/>
          <a:lstStyle/>
          <a:p>
            <a:r>
              <a:rPr lang="en-US" sz="4400" dirty="0"/>
              <a:t>Introduction</a:t>
            </a:r>
            <a:br>
              <a:rPr lang="en-US" sz="4400" dirty="0"/>
            </a:br>
            <a:r>
              <a:rPr lang="en-US" sz="4400" dirty="0">
                <a:hlinkClick r:id="rId2" action="ppaction://hlinksldjump"/>
              </a:rPr>
              <a:t>&lt;back&gt;  </a:t>
            </a:r>
            <a:r>
              <a:rPr lang="en-US" sz="4400"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A3CABDCB-AE5F-9FF6-B806-442446933E99}"/>
              </a:ext>
            </a:extLst>
          </p:cNvPr>
          <p:cNvSpPr>
            <a:spLocks noGrp="1"/>
          </p:cNvSpPr>
          <p:nvPr>
            <p:ph idx="1"/>
          </p:nvPr>
        </p:nvSpPr>
        <p:spPr/>
        <p:txBody>
          <a:bodyPr/>
          <a:lstStyle/>
          <a:p>
            <a:r>
              <a:rPr lang="en-US" dirty="0"/>
              <a:t>Introductions continued</a:t>
            </a:r>
          </a:p>
          <a:p>
            <a:pPr lvl="1"/>
            <a:r>
              <a:rPr lang="en-US" dirty="0"/>
              <a:t>The Lua implementation is design for the higher end microcontrollers with several 100k’s of Ram and Flash as well as Linux controllers with Ram in the 100’s of Meg.  There are three implementations starting from the simplest to the more complex.  An introduction to these implementations is </a:t>
            </a:r>
            <a:r>
              <a:rPr lang="en-US" dirty="0">
                <a:hlinkClick r:id="rId4" action="ppaction://hlinksldjump"/>
              </a:rPr>
              <a:t>shown here</a:t>
            </a:r>
            <a:r>
              <a:rPr lang="en-US" dirty="0"/>
              <a:t>.</a:t>
            </a:r>
          </a:p>
          <a:p>
            <a:pPr lvl="1"/>
            <a:r>
              <a:rPr lang="en-US" dirty="0"/>
              <a:t>The Go Lang implementation is show here.</a:t>
            </a:r>
          </a:p>
          <a:p>
            <a:pPr lvl="1"/>
            <a:r>
              <a:rPr lang="en-US" dirty="0"/>
              <a:t>The Python implementation is shown here. (TBD)</a:t>
            </a:r>
          </a:p>
          <a:p>
            <a:pPr lvl="1"/>
            <a:r>
              <a:rPr lang="en-US" dirty="0"/>
              <a:t>The Rust implementation is show here.  (TBD)</a:t>
            </a:r>
          </a:p>
          <a:p>
            <a:pPr lvl="1"/>
            <a:r>
              <a:rPr lang="en-US" dirty="0"/>
              <a:t>The Java script implementation is shown here. (TBD)</a:t>
            </a:r>
          </a:p>
        </p:txBody>
      </p:sp>
    </p:spTree>
    <p:extLst>
      <p:ext uri="{BB962C8B-B14F-4D97-AF65-F5344CB8AC3E}">
        <p14:creationId xmlns:p14="http://schemas.microsoft.com/office/powerpoint/2010/main" val="19884349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64BC-A680-FF76-248C-A6625CB6D918}"/>
              </a:ext>
            </a:extLst>
          </p:cNvPr>
          <p:cNvSpPr>
            <a:spLocks noGrp="1"/>
          </p:cNvSpPr>
          <p:nvPr>
            <p:ph type="title"/>
          </p:nvPr>
        </p:nvSpPr>
        <p:spPr/>
        <p:txBody>
          <a:bodyPr/>
          <a:lstStyle/>
          <a:p>
            <a:r>
              <a:rPr lang="en-US" dirty="0"/>
              <a:t>Wait (Continued)</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AD1AC41C-AF21-3A24-A9D9-5572B92979CC}"/>
              </a:ext>
            </a:extLst>
          </p:cNvPr>
          <p:cNvSpPr>
            <a:spLocks noGrp="1"/>
          </p:cNvSpPr>
          <p:nvPr>
            <p:ph idx="1"/>
          </p:nvPr>
        </p:nvSpPr>
        <p:spPr/>
        <p:txBody>
          <a:bodyPr>
            <a:normAutofit fontScale="85000" lnSpcReduction="20000"/>
          </a:bodyPr>
          <a:lstStyle/>
          <a:p>
            <a:r>
              <a:rPr lang="en-US" dirty="0"/>
              <a:t>The condition function for the Wait command is a Boolean function which has the following prototype:</a:t>
            </a:r>
          </a:p>
          <a:p>
            <a:pPr lvl="1"/>
            <a:r>
              <a:rPr lang="en-US" dirty="0"/>
              <a:t>&lt;Boolean&gt; </a:t>
            </a:r>
            <a:r>
              <a:rPr lang="en-US" dirty="0" err="1"/>
              <a:t>fn</a:t>
            </a:r>
            <a:r>
              <a:rPr lang="en-US" dirty="0"/>
              <a:t>(&lt;handle&gt;,&lt;</a:t>
            </a:r>
            <a:r>
              <a:rPr lang="en-US" dirty="0" err="1"/>
              <a:t>user_data</a:t>
            </a:r>
            <a:r>
              <a:rPr lang="en-US" dirty="0"/>
              <a:t>&gt;,&lt;</a:t>
            </a:r>
            <a:r>
              <a:rPr lang="en-US" dirty="0" err="1"/>
              <a:t>event_data</a:t>
            </a:r>
            <a:r>
              <a:rPr lang="en-US" dirty="0"/>
              <a:t>&gt;)</a:t>
            </a:r>
          </a:p>
          <a:p>
            <a:pPr lvl="2"/>
            <a:r>
              <a:rPr lang="en-US" dirty="0"/>
              <a:t>This function receives both CFL pseudo events of “</a:t>
            </a:r>
            <a:r>
              <a:rPr lang="en-US" dirty="0" err="1"/>
              <a:t>init</a:t>
            </a:r>
            <a:r>
              <a:rPr lang="en-US" dirty="0"/>
              <a:t>” and “terminate”.  </a:t>
            </a:r>
          </a:p>
          <a:p>
            <a:pPr lvl="2"/>
            <a:r>
              <a:rPr lang="en-US" dirty="0"/>
              <a:t>This allow for:</a:t>
            </a:r>
          </a:p>
          <a:p>
            <a:pPr lvl="3"/>
            <a:r>
              <a:rPr lang="en-US" dirty="0"/>
              <a:t>Initialization of variables</a:t>
            </a:r>
          </a:p>
          <a:p>
            <a:pPr lvl="3"/>
            <a:r>
              <a:rPr lang="en-US" dirty="0"/>
              <a:t>Allocation and freeing of dynamic memory.</a:t>
            </a:r>
          </a:p>
          <a:p>
            <a:pPr lvl="2"/>
            <a:r>
              <a:rPr lang="en-US" dirty="0"/>
              <a:t>If the function returns false, then the wait column element will check time out conditions.</a:t>
            </a:r>
          </a:p>
          <a:p>
            <a:pPr lvl="3"/>
            <a:r>
              <a:rPr lang="en-US" dirty="0"/>
              <a:t>If the time out did not occur, then the column element function will issue a “Halt” return code, which will stop the event processing.</a:t>
            </a:r>
          </a:p>
          <a:p>
            <a:pPr lvl="3"/>
            <a:r>
              <a:rPr lang="en-US" dirty="0"/>
              <a:t>If the time out occurred, then the column element will call and optional “One Shot” error function with the following parameters:</a:t>
            </a:r>
          </a:p>
          <a:p>
            <a:pPr lvl="3"/>
            <a:r>
              <a:rPr lang="en-US" dirty="0"/>
              <a:t>&lt;void&gt; </a:t>
            </a:r>
            <a:r>
              <a:rPr lang="en-US" dirty="0" err="1"/>
              <a:t>fn</a:t>
            </a:r>
            <a:r>
              <a:rPr lang="en-US" dirty="0"/>
              <a:t>(&lt;handle&gt;,&lt;</a:t>
            </a:r>
            <a:r>
              <a:rPr lang="en-US" dirty="0" err="1"/>
              <a:t>user_data</a:t>
            </a:r>
            <a:r>
              <a:rPr lang="en-US" dirty="0"/>
              <a:t>&gt;,&lt;</a:t>
            </a:r>
            <a:r>
              <a:rPr lang="en-US" dirty="0" err="1"/>
              <a:t>event_data</a:t>
            </a:r>
            <a:r>
              <a:rPr lang="en-US" dirty="0"/>
              <a:t>&gt;)</a:t>
            </a:r>
          </a:p>
          <a:p>
            <a:pPr lvl="3"/>
            <a:r>
              <a:rPr lang="en-US" dirty="0"/>
              <a:t>Note that &lt;</a:t>
            </a:r>
            <a:r>
              <a:rPr lang="en-US" dirty="0" err="1"/>
              <a:t>user_data</a:t>
            </a:r>
            <a:r>
              <a:rPr lang="en-US" dirty="0"/>
              <a:t>&gt; data structure is shared for both the user supplied Boolean and function and the optional error function.</a:t>
            </a:r>
          </a:p>
          <a:p>
            <a:pPr lvl="3"/>
            <a:r>
              <a:rPr lang="en-US" dirty="0"/>
              <a:t>If the termination flag is true, then the column element will return a “Column Terminate” return code, other wise, the column will issue a “Column Reset” return code.</a:t>
            </a:r>
          </a:p>
          <a:p>
            <a:pPr lvl="2"/>
            <a:r>
              <a:rPr lang="en-US" dirty="0"/>
              <a:t>If the function returns true, then the column element will issue a “Disable” opcode and this action will allow the event processing to proceed.</a:t>
            </a:r>
          </a:p>
          <a:p>
            <a:pPr marL="1371600" lvl="3" indent="0">
              <a:buNone/>
            </a:pPr>
            <a:endParaRPr lang="en-US" dirty="0"/>
          </a:p>
        </p:txBody>
      </p:sp>
    </p:spTree>
    <p:extLst>
      <p:ext uri="{BB962C8B-B14F-4D97-AF65-F5344CB8AC3E}">
        <p14:creationId xmlns:p14="http://schemas.microsoft.com/office/powerpoint/2010/main" val="1904287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E5A0-1555-9FF0-0707-0B672FF7DF72}"/>
              </a:ext>
            </a:extLst>
          </p:cNvPr>
          <p:cNvSpPr>
            <a:spLocks noGrp="1"/>
          </p:cNvSpPr>
          <p:nvPr>
            <p:ph type="title"/>
          </p:nvPr>
        </p:nvSpPr>
        <p:spPr/>
        <p:txBody>
          <a:bodyPr/>
          <a:lstStyle/>
          <a:p>
            <a:r>
              <a:rPr lang="en-US" dirty="0"/>
              <a:t>Wait (Continued)</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72234F22-6316-7A74-889D-485F0DA12BA0}"/>
              </a:ext>
            </a:extLst>
          </p:cNvPr>
          <p:cNvSpPr>
            <a:spLocks noGrp="1"/>
          </p:cNvSpPr>
          <p:nvPr>
            <p:ph idx="1"/>
          </p:nvPr>
        </p:nvSpPr>
        <p:spPr/>
        <p:txBody>
          <a:bodyPr/>
          <a:lstStyle/>
          <a:p>
            <a:r>
              <a:rPr lang="en-US" dirty="0"/>
              <a:t>Helper functions will be built around the Wait command much like the </a:t>
            </a:r>
            <a:r>
              <a:rPr lang="en-US" dirty="0" err="1"/>
              <a:t>One_Shot</a:t>
            </a:r>
            <a:r>
              <a:rPr lang="en-US" dirty="0"/>
              <a:t> command.  Many of the CFL subsystems are build upon the Wait helper command and well be described later.</a:t>
            </a:r>
          </a:p>
          <a:p>
            <a:r>
              <a:rPr lang="en-US" dirty="0"/>
              <a:t>There are two general purpose helper commands build upon the Wait commands. The commands are:</a:t>
            </a:r>
          </a:p>
          <a:p>
            <a:pPr lvl="1"/>
            <a:r>
              <a:rPr lang="en-US" dirty="0" err="1"/>
              <a:t>Wait_event_count</a:t>
            </a:r>
            <a:r>
              <a:rPr lang="en-US" dirty="0"/>
              <a:t> – described at </a:t>
            </a:r>
            <a:r>
              <a:rPr lang="en-US" dirty="0">
                <a:hlinkClick r:id="rId3" action="ppaction://hlinksldjump"/>
              </a:rPr>
              <a:t>this link</a:t>
            </a:r>
            <a:r>
              <a:rPr lang="en-US" dirty="0"/>
              <a:t>.</a:t>
            </a:r>
          </a:p>
          <a:p>
            <a:pPr lvl="1"/>
            <a:r>
              <a:rPr lang="en-US" dirty="0" err="1"/>
              <a:t>Wait_delay</a:t>
            </a:r>
            <a:r>
              <a:rPr lang="en-US" dirty="0"/>
              <a:t> – described at </a:t>
            </a:r>
            <a:r>
              <a:rPr lang="en-US" dirty="0">
                <a:hlinkClick r:id="rId4" action="ppaction://hlinksldjump"/>
              </a:rPr>
              <a:t>this link</a:t>
            </a:r>
            <a:r>
              <a:rPr lang="en-US" dirty="0"/>
              <a:t>.</a:t>
            </a:r>
          </a:p>
          <a:p>
            <a:endParaRPr lang="en-US" dirty="0"/>
          </a:p>
        </p:txBody>
      </p:sp>
    </p:spTree>
    <p:extLst>
      <p:ext uri="{BB962C8B-B14F-4D97-AF65-F5344CB8AC3E}">
        <p14:creationId xmlns:p14="http://schemas.microsoft.com/office/powerpoint/2010/main" val="1004480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FE68-C552-6517-A5FD-74A4CB67B148}"/>
              </a:ext>
            </a:extLst>
          </p:cNvPr>
          <p:cNvSpPr>
            <a:spLocks noGrp="1"/>
          </p:cNvSpPr>
          <p:nvPr>
            <p:ph type="title"/>
          </p:nvPr>
        </p:nvSpPr>
        <p:spPr/>
        <p:txBody>
          <a:bodyPr/>
          <a:lstStyle/>
          <a:p>
            <a:r>
              <a:rPr lang="en-US" dirty="0" err="1"/>
              <a:t>Wait_event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273F4FB-04B2-5EB3-31DC-29AB07F558DD}"/>
              </a:ext>
            </a:extLst>
          </p:cNvPr>
          <p:cNvSpPr>
            <a:spLocks noGrp="1"/>
          </p:cNvSpPr>
          <p:nvPr>
            <p:ph idx="1"/>
          </p:nvPr>
        </p:nvSpPr>
        <p:spPr/>
        <p:txBody>
          <a:bodyPr>
            <a:normAutofit fontScale="92500"/>
          </a:bodyPr>
          <a:lstStyle/>
          <a:p>
            <a:r>
              <a:rPr lang="en-US" b="0" dirty="0">
                <a:effectLst/>
                <a:latin typeface="Consolas" panose="020B0609020204030204" pitchFamily="49" charset="0"/>
              </a:rPr>
              <a:t>The </a:t>
            </a:r>
            <a:r>
              <a:rPr lang="en-US" b="0" dirty="0" err="1">
                <a:effectLst/>
                <a:latin typeface="Consolas" panose="020B0609020204030204" pitchFamily="49" charset="0"/>
              </a:rPr>
              <a:t>Wait_event</a:t>
            </a:r>
            <a:r>
              <a:rPr lang="en-US" b="0" dirty="0">
                <a:effectLst/>
                <a:latin typeface="Consolas" panose="020B0609020204030204" pitchFamily="49" charset="0"/>
              </a:rPr>
              <a:t> helper function has the following prototype:</a:t>
            </a:r>
          </a:p>
          <a:p>
            <a:pPr lvl="1"/>
            <a:r>
              <a:rPr lang="en-US" b="0" dirty="0" err="1">
                <a:effectLst/>
                <a:latin typeface="Consolas" panose="020B0609020204030204" pitchFamily="49" charset="0"/>
              </a:rPr>
              <a:t>Wait_event</a:t>
            </a:r>
            <a:r>
              <a:rPr lang="en-US" b="0" dirty="0">
                <a:effectLst/>
                <a:latin typeface="Consolas" panose="020B0609020204030204" pitchFamily="49" charset="0"/>
              </a:rPr>
              <a:t>(</a:t>
            </a:r>
            <a:r>
              <a:rPr lang="en-US" b="0" dirty="0" err="1">
                <a:effectLst/>
                <a:latin typeface="Consolas" panose="020B0609020204030204" pitchFamily="49" charset="0"/>
              </a:rPr>
              <a:t>event_id</a:t>
            </a:r>
            <a:r>
              <a:rPr lang="en-US" b="0" dirty="0">
                <a:effectLst/>
                <a:latin typeface="Consolas" panose="020B0609020204030204" pitchFamily="49" charset="0"/>
              </a:rPr>
              <a:t>, </a:t>
            </a:r>
            <a:r>
              <a:rPr lang="en-US" b="0" dirty="0" err="1">
                <a:effectLst/>
                <a:latin typeface="Consolas" panose="020B0609020204030204" pitchFamily="49" charset="0"/>
              </a:rPr>
              <a:t>number_of_events</a:t>
            </a:r>
            <a:r>
              <a:rPr lang="en-US" b="0" dirty="0">
                <a:effectLst/>
                <a:latin typeface="Consolas" panose="020B0609020204030204" pitchFamily="49" charset="0"/>
              </a:rPr>
              <a:t>, </a:t>
            </a:r>
            <a:r>
              <a:rPr lang="en-US" b="0" dirty="0" err="1">
                <a:effectLst/>
                <a:latin typeface="Consolas" panose="020B0609020204030204" pitchFamily="49" charset="0"/>
              </a:rPr>
              <a:t>time_out_ms</a:t>
            </a:r>
            <a:r>
              <a:rPr lang="en-US" b="0" dirty="0">
                <a:effectLst/>
                <a:latin typeface="Consolas" panose="020B0609020204030204" pitchFamily="49" charset="0"/>
              </a:rPr>
              <a:t>, </a:t>
            </a:r>
            <a:r>
              <a:rPr lang="en-US" b="0" dirty="0" err="1">
                <a:effectLst/>
                <a:latin typeface="Consolas" panose="020B0609020204030204" pitchFamily="49" charset="0"/>
              </a:rPr>
              <a:t>terminate_flag</a:t>
            </a:r>
            <a:r>
              <a:rPr lang="en-US" b="0" dirty="0">
                <a:effectLst/>
                <a:latin typeface="Consolas" panose="020B0609020204030204" pitchFamily="49" charset="0"/>
              </a:rPr>
              <a:t>, </a:t>
            </a:r>
            <a:r>
              <a:rPr lang="en-US" b="0" dirty="0" err="1">
                <a:effectLst/>
                <a:latin typeface="Consolas" panose="020B0609020204030204" pitchFamily="49" charset="0"/>
              </a:rPr>
              <a:t>time_out_</a:t>
            </a:r>
            <a:r>
              <a:rPr lang="en-US" dirty="0" err="1">
                <a:latin typeface="Consolas" panose="020B0609020204030204" pitchFamily="49" charset="0"/>
              </a:rPr>
              <a:t>fn</a:t>
            </a:r>
            <a:r>
              <a:rPr lang="en-US" b="0" dirty="0">
                <a:effectLst/>
                <a:latin typeface="Consolas" panose="020B0609020204030204" pitchFamily="49" charset="0"/>
              </a:rPr>
              <a:t>, </a:t>
            </a:r>
            <a:r>
              <a:rPr lang="en-US" b="0" dirty="0" err="1">
                <a:effectLst/>
                <a:latin typeface="Consolas" panose="020B0609020204030204" pitchFamily="49" charset="0"/>
              </a:rPr>
              <a:t>user_data</a:t>
            </a:r>
            <a:r>
              <a:rPr lang="en-US" b="0" dirty="0">
                <a:effectLst/>
                <a:latin typeface="Consolas" panose="020B0609020204030204" pitchFamily="49" charset="0"/>
              </a:rPr>
              <a:t>)</a:t>
            </a:r>
          </a:p>
          <a:p>
            <a:r>
              <a:rPr lang="en-US" dirty="0">
                <a:latin typeface="Consolas" panose="020B0609020204030204" pitchFamily="49" charset="0"/>
              </a:rPr>
              <a:t>This function will block until the &lt;</a:t>
            </a:r>
            <a:r>
              <a:rPr lang="en-US" dirty="0" err="1">
                <a:latin typeface="Consolas" panose="020B0609020204030204" pitchFamily="49" charset="0"/>
              </a:rPr>
              <a:t>number_of_events</a:t>
            </a:r>
            <a:r>
              <a:rPr lang="en-US" dirty="0">
                <a:latin typeface="Consolas" panose="020B0609020204030204" pitchFamily="49" charset="0"/>
              </a:rPr>
              <a:t>&gt; of &lt;</a:t>
            </a:r>
            <a:r>
              <a:rPr lang="en-US" dirty="0" err="1">
                <a:latin typeface="Consolas" panose="020B0609020204030204" pitchFamily="49" charset="0"/>
              </a:rPr>
              <a:t>event_id</a:t>
            </a:r>
            <a:r>
              <a:rPr lang="en-US" dirty="0">
                <a:latin typeface="Consolas" panose="020B0609020204030204" pitchFamily="49" charset="0"/>
              </a:rPr>
              <a:t>&gt; have occurred.</a:t>
            </a:r>
          </a:p>
          <a:p>
            <a:r>
              <a:rPr lang="en-US" b="0" dirty="0">
                <a:effectLst/>
                <a:latin typeface="Consolas" panose="020B0609020204030204" pitchFamily="49" charset="0"/>
              </a:rPr>
              <a:t>This </a:t>
            </a:r>
            <a:r>
              <a:rPr lang="en-US" dirty="0">
                <a:latin typeface="Consolas" panose="020B0609020204030204" pitchFamily="49" charset="0"/>
              </a:rPr>
              <a:t>command inserts a CFL compiler generated Boolean the is inserted in the underlying wait command.  </a:t>
            </a:r>
          </a:p>
          <a:p>
            <a:r>
              <a:rPr lang="en-US" b="0" dirty="0">
                <a:effectLst/>
                <a:latin typeface="Consolas" panose="020B0609020204030204" pitchFamily="49" charset="0"/>
              </a:rPr>
              <a:t>The parameters </a:t>
            </a:r>
            <a:r>
              <a:rPr lang="en-US" b="0" dirty="0" err="1">
                <a:effectLst/>
                <a:latin typeface="Consolas" panose="020B0609020204030204" pitchFamily="49" charset="0"/>
              </a:rPr>
              <a:t>time_out_ms,terminate_flag</a:t>
            </a:r>
            <a:r>
              <a:rPr lang="en-US" b="0" dirty="0">
                <a:effectLst/>
                <a:latin typeface="Consolas" panose="020B0609020204030204" pitchFamily="49" charset="0"/>
              </a:rPr>
              <a:t>, </a:t>
            </a:r>
            <a:r>
              <a:rPr lang="en-US" b="0" dirty="0" err="1">
                <a:effectLst/>
                <a:latin typeface="Consolas" panose="020B0609020204030204" pitchFamily="49" charset="0"/>
              </a:rPr>
              <a:t>one_shot_function</a:t>
            </a:r>
            <a:r>
              <a:rPr lang="en-US" b="0" dirty="0">
                <a:effectLst/>
                <a:latin typeface="Consolas" panose="020B0609020204030204" pitchFamily="49" charset="0"/>
              </a:rPr>
              <a:t> and </a:t>
            </a:r>
            <a:r>
              <a:rPr lang="en-US" b="0" dirty="0" err="1">
                <a:effectLst/>
                <a:latin typeface="Consolas" panose="020B0609020204030204" pitchFamily="49" charset="0"/>
              </a:rPr>
              <a:t>user_data</a:t>
            </a:r>
            <a:r>
              <a:rPr lang="en-US" b="0" dirty="0">
                <a:effectLst/>
                <a:latin typeface="Consolas" panose="020B0609020204030204" pitchFamily="49" charset="0"/>
              </a:rPr>
              <a:t> are the same as the Wait command.</a:t>
            </a:r>
          </a:p>
          <a:p>
            <a:pPr marL="0" indent="0">
              <a:buNone/>
            </a:pPr>
            <a:endParaRPr lang="en-US" b="0" dirty="0">
              <a:effectLst/>
              <a:latin typeface="Consolas" panose="020B0609020204030204" pitchFamily="49" charset="0"/>
            </a:endParaRPr>
          </a:p>
          <a:p>
            <a:pPr lvl="1"/>
            <a:endParaRPr lang="en-US" b="0" dirty="0">
              <a:effectLst/>
              <a:latin typeface="Consolas" panose="020B0609020204030204" pitchFamily="49" charset="0"/>
            </a:endParaRPr>
          </a:p>
          <a:p>
            <a:endParaRPr lang="en-US" dirty="0">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17236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8A0A-A317-89E0-3DED-CED61261ACB4}"/>
              </a:ext>
            </a:extLst>
          </p:cNvPr>
          <p:cNvSpPr>
            <a:spLocks noGrp="1"/>
          </p:cNvSpPr>
          <p:nvPr>
            <p:ph type="title"/>
          </p:nvPr>
        </p:nvSpPr>
        <p:spPr/>
        <p:txBody>
          <a:bodyPr/>
          <a:lstStyle/>
          <a:p>
            <a:r>
              <a:rPr lang="en-US" dirty="0" err="1"/>
              <a:t>Wait_delay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AEDC8799-5EB4-7851-919B-380E77C9B7CF}"/>
              </a:ext>
            </a:extLst>
          </p:cNvPr>
          <p:cNvSpPr>
            <a:spLocks noGrp="1"/>
          </p:cNvSpPr>
          <p:nvPr>
            <p:ph idx="1"/>
          </p:nvPr>
        </p:nvSpPr>
        <p:spPr/>
        <p:txBody>
          <a:bodyPr/>
          <a:lstStyle/>
          <a:p>
            <a:r>
              <a:rPr lang="en-US" dirty="0"/>
              <a:t>The </a:t>
            </a:r>
            <a:r>
              <a:rPr lang="en-US" dirty="0" err="1"/>
              <a:t>Wait_delay</a:t>
            </a:r>
            <a:r>
              <a:rPr lang="en-US" dirty="0"/>
              <a:t> command has the following prototype.</a:t>
            </a:r>
          </a:p>
          <a:p>
            <a:pPr lvl="1"/>
            <a:r>
              <a:rPr lang="en-US" dirty="0" err="1"/>
              <a:t>Wait_delay</a:t>
            </a:r>
            <a:r>
              <a:rPr lang="en-US" dirty="0"/>
              <a:t>(&lt;</a:t>
            </a:r>
            <a:r>
              <a:rPr lang="en-US" dirty="0" err="1"/>
              <a:t>time_delay_ms</a:t>
            </a:r>
            <a:r>
              <a:rPr lang="en-US" dirty="0"/>
              <a:t>&gt;)</a:t>
            </a:r>
          </a:p>
          <a:p>
            <a:pPr lvl="1"/>
            <a:r>
              <a:rPr lang="en-US" dirty="0"/>
              <a:t>This helper command is built upon the Wait helper command.</a:t>
            </a:r>
          </a:p>
          <a:p>
            <a:pPr lvl="1"/>
            <a:r>
              <a:rPr lang="en-US" dirty="0"/>
              <a:t>Since the time delay will always occur, then there is no need for the other parameters of the Wait command like </a:t>
            </a:r>
            <a:r>
              <a:rPr lang="en-US" dirty="0" err="1"/>
              <a:t>terminate_flag</a:t>
            </a:r>
            <a:r>
              <a:rPr lang="en-US" dirty="0"/>
              <a:t>, </a:t>
            </a:r>
            <a:r>
              <a:rPr lang="en-US" dirty="0" err="1"/>
              <a:t>time_out</a:t>
            </a:r>
            <a:r>
              <a:rPr lang="en-US" dirty="0"/>
              <a:t>, </a:t>
            </a:r>
            <a:r>
              <a:rPr lang="en-US" dirty="0" err="1"/>
              <a:t>time_out_fn</a:t>
            </a:r>
            <a:r>
              <a:rPr lang="en-US" dirty="0"/>
              <a:t> and </a:t>
            </a:r>
            <a:r>
              <a:rPr lang="en-US" dirty="0" err="1"/>
              <a:t>user_data</a:t>
            </a:r>
            <a:r>
              <a:rPr lang="en-US" dirty="0"/>
              <a:t>.</a:t>
            </a:r>
          </a:p>
          <a:p>
            <a:pPr lvl="1"/>
            <a:r>
              <a:rPr lang="en-US" dirty="0"/>
              <a:t>This command blocks until the desired time delay has been achieved or exceeded. </a:t>
            </a:r>
          </a:p>
          <a:p>
            <a:pPr lvl="1"/>
            <a:r>
              <a:rPr lang="en-US" dirty="0"/>
              <a:t>The accuracy of the command is dependent on the granularity of the system time tick.</a:t>
            </a:r>
          </a:p>
          <a:p>
            <a:pPr lvl="1"/>
            <a:r>
              <a:rPr lang="en-US" dirty="0"/>
              <a:t>This command, if possible, uses the system clock for measuring time delay.</a:t>
            </a:r>
          </a:p>
        </p:txBody>
      </p:sp>
    </p:spTree>
    <p:extLst>
      <p:ext uri="{BB962C8B-B14F-4D97-AF65-F5344CB8AC3E}">
        <p14:creationId xmlns:p14="http://schemas.microsoft.com/office/powerpoint/2010/main" val="2415794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C2A5-9EB3-ADF4-2692-4754BC5DC424}"/>
              </a:ext>
            </a:extLst>
          </p:cNvPr>
          <p:cNvSpPr>
            <a:spLocks noGrp="1"/>
          </p:cNvSpPr>
          <p:nvPr>
            <p:ph type="title"/>
          </p:nvPr>
        </p:nvSpPr>
        <p:spPr/>
        <p:txBody>
          <a:bodyPr/>
          <a:lstStyle/>
          <a:p>
            <a:r>
              <a:rPr lang="en-US" dirty="0"/>
              <a:t>Verify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79B7292-7402-7C34-AEC2-D69D2C291FC3}"/>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The verify helper function has the following prototype.</a:t>
            </a:r>
          </a:p>
          <a:p>
            <a:pPr lvl="1"/>
            <a:r>
              <a:rPr lang="en-US" b="0" dirty="0">
                <a:effectLst/>
                <a:latin typeface="Consolas" panose="020B0609020204030204" pitchFamily="49" charset="0"/>
              </a:rPr>
              <a:t>function Verify(</a:t>
            </a:r>
            <a:r>
              <a:rPr lang="en-US" b="0" dirty="0" err="1">
                <a:effectLst/>
                <a:latin typeface="Consolas" panose="020B0609020204030204" pitchFamily="49" charset="0"/>
              </a:rPr>
              <a:t>bool_fn</a:t>
            </a:r>
            <a:r>
              <a:rPr lang="en-US" b="0" dirty="0">
                <a:effectLst/>
                <a:latin typeface="Consolas" panose="020B0609020204030204" pitchFamily="49" charset="0"/>
              </a:rPr>
              <a:t>, </a:t>
            </a:r>
            <a:r>
              <a:rPr lang="en-US" b="0" dirty="0" err="1">
                <a:effectLst/>
                <a:latin typeface="Consolas" panose="020B0609020204030204" pitchFamily="49" charset="0"/>
              </a:rPr>
              <a:t>terminate_flag</a:t>
            </a:r>
            <a:r>
              <a:rPr lang="en-US" b="0" dirty="0">
                <a:effectLst/>
                <a:latin typeface="Consolas" panose="020B0609020204030204" pitchFamily="49" charset="0"/>
              </a:rPr>
              <a:t>, </a:t>
            </a:r>
            <a:r>
              <a:rPr lang="en-US" b="0" dirty="0" err="1">
                <a:effectLst/>
                <a:latin typeface="Consolas" panose="020B0609020204030204" pitchFamily="49" charset="0"/>
              </a:rPr>
              <a:t>optional_error_fn</a:t>
            </a:r>
            <a:r>
              <a:rPr lang="en-US" b="0" dirty="0">
                <a:effectLst/>
                <a:latin typeface="Consolas" panose="020B0609020204030204" pitchFamily="49" charset="0"/>
              </a:rPr>
              <a:t>, </a:t>
            </a:r>
            <a:r>
              <a:rPr lang="en-US" b="0" dirty="0" err="1">
                <a:effectLst/>
                <a:latin typeface="Consolas" panose="020B0609020204030204" pitchFamily="49" charset="0"/>
              </a:rPr>
              <a:t>user_data</a:t>
            </a:r>
            <a:r>
              <a:rPr lang="en-US" b="0" dirty="0">
                <a:effectLst/>
                <a:latin typeface="Consolas" panose="020B0609020204030204" pitchFamily="49" charset="0"/>
              </a:rPr>
              <a:t>)</a:t>
            </a:r>
          </a:p>
          <a:p>
            <a:pPr lvl="1"/>
            <a:r>
              <a:rPr lang="en-US" dirty="0">
                <a:latin typeface="Consolas" panose="020B0609020204030204" pitchFamily="49" charset="0"/>
              </a:rPr>
              <a:t>The parameters of the Verify helper command are like the parameters of the Wait command which are show in </a:t>
            </a:r>
            <a:r>
              <a:rPr lang="en-US" dirty="0">
                <a:latin typeface="Consolas" panose="020B0609020204030204" pitchFamily="49" charset="0"/>
                <a:hlinkClick r:id="rId3" action="ppaction://hlinksldjump"/>
              </a:rPr>
              <a:t>this link</a:t>
            </a:r>
            <a:r>
              <a:rPr lang="en-US" dirty="0">
                <a:latin typeface="Consolas" panose="020B0609020204030204" pitchFamily="49" charset="0"/>
              </a:rPr>
              <a:t>.</a:t>
            </a:r>
          </a:p>
          <a:p>
            <a:pPr lvl="1"/>
            <a:r>
              <a:rPr lang="en-US" dirty="0">
                <a:latin typeface="Consolas" panose="020B0609020204030204" pitchFamily="49" charset="0"/>
              </a:rPr>
              <a:t>The action of the Verify command is as follows.</a:t>
            </a:r>
          </a:p>
          <a:p>
            <a:pPr lvl="2"/>
            <a:r>
              <a:rPr lang="en-US" b="0" dirty="0">
                <a:effectLst/>
                <a:latin typeface="Consolas" panose="020B0609020204030204" pitchFamily="49" charset="0"/>
              </a:rPr>
              <a:t>If the </a:t>
            </a:r>
            <a:r>
              <a:rPr lang="en-US" dirty="0" err="1">
                <a:latin typeface="Consolas" panose="020B0609020204030204" pitchFamily="49" charset="0"/>
              </a:rPr>
              <a:t>bool_fn</a:t>
            </a:r>
            <a:r>
              <a:rPr lang="en-US" dirty="0">
                <a:latin typeface="Consolas" panose="020B0609020204030204" pitchFamily="49" charset="0"/>
              </a:rPr>
              <a:t> returns True, then the command emits a “Continue Opcode”.  The column element remains active, and the event processing continues.</a:t>
            </a:r>
          </a:p>
          <a:p>
            <a:pPr lvl="2"/>
            <a:r>
              <a:rPr lang="en-US" b="0" dirty="0">
                <a:effectLst/>
                <a:latin typeface="Consolas" panose="020B0609020204030204" pitchFamily="49" charset="0"/>
              </a:rPr>
              <a:t>If the </a:t>
            </a:r>
            <a:r>
              <a:rPr lang="en-US" b="0" dirty="0" err="1">
                <a:effectLst/>
                <a:latin typeface="Consolas" panose="020B0609020204030204" pitchFamily="49" charset="0"/>
              </a:rPr>
              <a:t>bool_</a:t>
            </a:r>
            <a:r>
              <a:rPr lang="en-US" dirty="0" err="1">
                <a:latin typeface="Consolas" panose="020B0609020204030204" pitchFamily="49" charset="0"/>
              </a:rPr>
              <a:t>fn</a:t>
            </a:r>
            <a:r>
              <a:rPr lang="en-US" dirty="0">
                <a:latin typeface="Consolas" panose="020B0609020204030204" pitchFamily="49" charset="0"/>
              </a:rPr>
              <a:t> returns False, then the column element emits a “</a:t>
            </a:r>
            <a:r>
              <a:rPr lang="en-US" dirty="0" err="1">
                <a:latin typeface="Consolas" panose="020B0609020204030204" pitchFamily="49" charset="0"/>
              </a:rPr>
              <a:t>Terminate_Column</a:t>
            </a:r>
            <a:r>
              <a:rPr lang="en-US" dirty="0">
                <a:latin typeface="Consolas" panose="020B0609020204030204" pitchFamily="49" charset="0"/>
              </a:rPr>
              <a:t>” or a “</a:t>
            </a:r>
            <a:r>
              <a:rPr lang="en-US" dirty="0" err="1">
                <a:latin typeface="Consolas" panose="020B0609020204030204" pitchFamily="49" charset="0"/>
              </a:rPr>
              <a:t>Reset_Column</a:t>
            </a:r>
            <a:r>
              <a:rPr lang="en-US" dirty="0">
                <a:latin typeface="Consolas" panose="020B0609020204030204" pitchFamily="49" charset="0"/>
              </a:rPr>
              <a:t>”, depending upon the value of the terminate command.</a:t>
            </a:r>
          </a:p>
          <a:p>
            <a:pPr lvl="2"/>
            <a:r>
              <a:rPr lang="en-US" b="0" dirty="0">
                <a:effectLst/>
                <a:latin typeface="Consolas" panose="020B0609020204030204" pitchFamily="49" charset="0"/>
              </a:rPr>
              <a:t>Also</a:t>
            </a:r>
            <a:r>
              <a:rPr lang="en-US" dirty="0">
                <a:latin typeface="Consolas" panose="020B0609020204030204" pitchFamily="49" charset="0"/>
              </a:rPr>
              <a:t>, if the optional </a:t>
            </a:r>
            <a:r>
              <a:rPr lang="en-US" dirty="0" err="1">
                <a:latin typeface="Consolas" panose="020B0609020204030204" pitchFamily="49" charset="0"/>
              </a:rPr>
              <a:t>one_shot_error</a:t>
            </a:r>
            <a:r>
              <a:rPr lang="en-US" dirty="0">
                <a:latin typeface="Consolas" panose="020B0609020204030204" pitchFamily="49" charset="0"/>
              </a:rPr>
              <a:t> function is present then the function is called with associated </a:t>
            </a:r>
            <a:r>
              <a:rPr lang="en-US" dirty="0" err="1">
                <a:latin typeface="Consolas" panose="020B0609020204030204" pitchFamily="49" charset="0"/>
              </a:rPr>
              <a:t>user_data</a:t>
            </a:r>
            <a:r>
              <a:rPr lang="en-US" dirty="0">
                <a:latin typeface="Consolas" panose="020B0609020204030204" pitchFamily="49" charset="0"/>
              </a:rPr>
              <a:t>.</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820444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459A-4625-2604-BC9C-A787E249F557}"/>
              </a:ext>
            </a:extLst>
          </p:cNvPr>
          <p:cNvSpPr>
            <a:spLocks noGrp="1"/>
          </p:cNvSpPr>
          <p:nvPr>
            <p:ph type="title"/>
          </p:nvPr>
        </p:nvSpPr>
        <p:spPr/>
        <p:txBody>
          <a:bodyPr/>
          <a:lstStyle/>
          <a:p>
            <a:r>
              <a:rPr lang="en-US" dirty="0"/>
              <a:t>CFL Watch Dog</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E19D98E9-6EF6-B69E-E78B-D1346A0CA2BA}"/>
              </a:ext>
            </a:extLst>
          </p:cNvPr>
          <p:cNvSpPr>
            <a:spLocks noGrp="1"/>
          </p:cNvSpPr>
          <p:nvPr>
            <p:ph idx="1"/>
          </p:nvPr>
        </p:nvSpPr>
        <p:spPr/>
        <p:txBody>
          <a:bodyPr>
            <a:normAutofit fontScale="77500" lnSpcReduction="20000"/>
          </a:bodyPr>
          <a:lstStyle/>
          <a:p>
            <a:r>
              <a:rPr lang="en-US" dirty="0"/>
              <a:t>The CFL Watch Dog functions ensure that an activity on a column will complete within a specified amount of time.</a:t>
            </a:r>
          </a:p>
          <a:p>
            <a:r>
              <a:rPr lang="en-US" dirty="0"/>
              <a:t>There are two helper functions which allow this function to occur.</a:t>
            </a:r>
          </a:p>
          <a:p>
            <a:pPr lvl="1"/>
            <a:r>
              <a:rPr lang="en-US" dirty="0"/>
              <a:t>The first helper function is </a:t>
            </a:r>
            <a:r>
              <a:rPr lang="en-US" dirty="0" err="1"/>
              <a:t>attach_watch_dog_handler</a:t>
            </a:r>
            <a:r>
              <a:rPr lang="en-US" dirty="0"/>
              <a:t> which sets the watch dog handler.  </a:t>
            </a:r>
          </a:p>
          <a:p>
            <a:pPr lvl="1"/>
            <a:r>
              <a:rPr lang="en-US" dirty="0"/>
              <a:t>The second helper function is </a:t>
            </a:r>
            <a:r>
              <a:rPr lang="en-US" dirty="0" err="1"/>
              <a:t>detach_watch_dog_hander</a:t>
            </a:r>
            <a:r>
              <a:rPr lang="en-US" dirty="0"/>
              <a:t> which clears the watch dog function.</a:t>
            </a:r>
          </a:p>
          <a:p>
            <a:pPr lvl="1"/>
            <a:r>
              <a:rPr lang="en-US" dirty="0"/>
              <a:t>These functions will be discussed on the next page.</a:t>
            </a:r>
          </a:p>
          <a:p>
            <a:r>
              <a:rPr lang="en-US" dirty="0"/>
              <a:t>There can be only one attach watch dog hander function active at one time.  A second </a:t>
            </a:r>
            <a:r>
              <a:rPr lang="en-US" dirty="0" err="1"/>
              <a:t>attach_watch_dog_handler</a:t>
            </a:r>
            <a:r>
              <a:rPr lang="en-US" dirty="0"/>
              <a:t> will over right the values of the first watch dog handler.</a:t>
            </a:r>
          </a:p>
          <a:p>
            <a:r>
              <a:rPr lang="en-US" dirty="0"/>
              <a:t>There can be multiple attach/detach pairs in a column but only one attach/detach pair can be active at a time.</a:t>
            </a:r>
          </a:p>
          <a:p>
            <a:r>
              <a:rPr lang="en-US" dirty="0"/>
              <a:t>Also, both the attach/detach functions are built on the </a:t>
            </a:r>
            <a:r>
              <a:rPr lang="en-US" dirty="0" err="1"/>
              <a:t>one_shot</a:t>
            </a:r>
            <a:r>
              <a:rPr lang="en-US" dirty="0"/>
              <a:t> command.  Once a column event reaches the detach function, the watch dog is removed.  The watch dog command primarily works for column elements that are blocking waiting for a function to occur, like the Wait command.  However, the Wait command already has a watch dog function built into the column element command.</a:t>
            </a:r>
          </a:p>
          <a:p>
            <a:endParaRPr lang="en-US" dirty="0"/>
          </a:p>
          <a:p>
            <a:endParaRPr lang="en-US" dirty="0"/>
          </a:p>
        </p:txBody>
      </p:sp>
    </p:spTree>
    <p:extLst>
      <p:ext uri="{BB962C8B-B14F-4D97-AF65-F5344CB8AC3E}">
        <p14:creationId xmlns:p14="http://schemas.microsoft.com/office/powerpoint/2010/main" val="34441752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042D-3B0C-EE48-8E25-58637E823801}"/>
              </a:ext>
            </a:extLst>
          </p:cNvPr>
          <p:cNvSpPr>
            <a:spLocks noGrp="1"/>
          </p:cNvSpPr>
          <p:nvPr>
            <p:ph type="title"/>
          </p:nvPr>
        </p:nvSpPr>
        <p:spPr/>
        <p:txBody>
          <a:bodyPr/>
          <a:lstStyle/>
          <a:p>
            <a:r>
              <a:rPr lang="en-US" dirty="0"/>
              <a:t>CFL Watch Dog</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D803CE56-F948-CB18-B740-6BD3DBF3647C}"/>
              </a:ext>
            </a:extLst>
          </p:cNvPr>
          <p:cNvSpPr>
            <a:spLocks noGrp="1"/>
          </p:cNvSpPr>
          <p:nvPr>
            <p:ph idx="1"/>
          </p:nvPr>
        </p:nvSpPr>
        <p:spPr/>
        <p:txBody>
          <a:bodyPr/>
          <a:lstStyle/>
          <a:p>
            <a:r>
              <a:rPr lang="en-US" dirty="0"/>
              <a:t>The prototype function for </a:t>
            </a:r>
            <a:r>
              <a:rPr lang="en-US" dirty="0" err="1"/>
              <a:t>attach_watch_dog_handler</a:t>
            </a:r>
            <a:r>
              <a:rPr lang="en-US" dirty="0"/>
              <a:t> is shown here.</a:t>
            </a:r>
          </a:p>
          <a:p>
            <a:pPr lvl="1"/>
            <a:r>
              <a:rPr lang="en-US" b="0" dirty="0" err="1">
                <a:effectLst/>
                <a:latin typeface="Consolas" panose="020B0609020204030204" pitchFamily="49" charset="0"/>
              </a:rPr>
              <a:t>attach_watch_dog_handler</a:t>
            </a:r>
            <a:r>
              <a:rPr lang="en-US" b="0" dirty="0">
                <a:effectLst/>
                <a:latin typeface="Consolas" panose="020B0609020204030204" pitchFamily="49" charset="0"/>
              </a:rPr>
              <a:t>(</a:t>
            </a:r>
          </a:p>
          <a:p>
            <a:pPr lvl="2"/>
            <a:r>
              <a:rPr lang="en-US" dirty="0">
                <a:latin typeface="Consolas" panose="020B0609020204030204" pitchFamily="49" charset="0"/>
              </a:rPr>
              <a:t> </a:t>
            </a:r>
            <a:r>
              <a:rPr lang="en-US" b="0" dirty="0">
                <a:effectLst/>
                <a:latin typeface="Consolas" panose="020B0609020204030204" pitchFamily="49" charset="0"/>
              </a:rPr>
              <a:t>&lt;time out </a:t>
            </a:r>
            <a:r>
              <a:rPr lang="en-US" b="0" dirty="0" err="1">
                <a:effectLst/>
                <a:latin typeface="Consolas" panose="020B0609020204030204" pitchFamily="49" charset="0"/>
              </a:rPr>
              <a:t>ms</a:t>
            </a:r>
            <a:r>
              <a:rPr lang="en-US" b="0" dirty="0">
                <a:effectLst/>
                <a:latin typeface="Consolas" panose="020B0609020204030204" pitchFamily="49" charset="0"/>
              </a:rPr>
              <a:t>&gt;,&lt;</a:t>
            </a:r>
            <a:r>
              <a:rPr lang="en-US" b="0" dirty="0" err="1">
                <a:effectLst/>
                <a:latin typeface="Consolas" panose="020B0609020204030204" pitchFamily="49" charset="0"/>
              </a:rPr>
              <a:t>reset_flag</a:t>
            </a:r>
            <a:r>
              <a:rPr lang="en-US" b="0" dirty="0">
                <a:effectLst/>
                <a:latin typeface="Consolas" panose="020B0609020204030204" pitchFamily="49" charset="0"/>
              </a:rPr>
              <a:t>&gt;,&lt;</a:t>
            </a:r>
            <a:r>
              <a:rPr lang="en-US" b="0" dirty="0" err="1">
                <a:effectLst/>
                <a:latin typeface="Consolas" panose="020B0609020204030204" pitchFamily="49" charset="0"/>
              </a:rPr>
              <a:t>error_fn</a:t>
            </a:r>
            <a:r>
              <a:rPr lang="en-US" b="0" dirty="0">
                <a:effectLst/>
                <a:latin typeface="Consolas" panose="020B0609020204030204" pitchFamily="49" charset="0"/>
              </a:rPr>
              <a:t>&gt;,&lt;</a:t>
            </a:r>
            <a:r>
              <a:rPr lang="en-US" b="0" dirty="0" err="1">
                <a:effectLst/>
                <a:latin typeface="Consolas" panose="020B0609020204030204" pitchFamily="49" charset="0"/>
              </a:rPr>
              <a:t>user_data</a:t>
            </a:r>
            <a:r>
              <a:rPr lang="en-US" b="0" dirty="0">
                <a:effectLst/>
                <a:latin typeface="Consolas" panose="020B0609020204030204" pitchFamily="49" charset="0"/>
              </a:rPr>
              <a:t>&gt;)  </a:t>
            </a:r>
          </a:p>
          <a:p>
            <a:pPr lvl="1"/>
            <a:r>
              <a:rPr lang="en-US" dirty="0">
                <a:latin typeface="Consolas" panose="020B0609020204030204" pitchFamily="49" charset="0"/>
              </a:rPr>
              <a:t>The parameters are the like the </a:t>
            </a:r>
            <a:r>
              <a:rPr lang="en-US" dirty="0">
                <a:latin typeface="Consolas" panose="020B0609020204030204" pitchFamily="49" charset="0"/>
                <a:hlinkClick r:id="rId4" action="ppaction://hlinksldjump"/>
              </a:rPr>
              <a:t>Wait command </a:t>
            </a:r>
            <a:r>
              <a:rPr lang="en-US" dirty="0">
                <a:latin typeface="Consolas" panose="020B0609020204030204" pitchFamily="49" charset="0"/>
              </a:rPr>
              <a:t>where the watch dog activity must be cleared by the detach watch dog command.</a:t>
            </a:r>
          </a:p>
          <a:p>
            <a:r>
              <a:rPr lang="en-US" dirty="0">
                <a:latin typeface="Consolas" panose="020B0609020204030204" pitchFamily="49" charset="0"/>
              </a:rPr>
              <a:t>The prototype function for the detach watch dog is:</a:t>
            </a:r>
          </a:p>
          <a:p>
            <a:pPr lvl="1"/>
            <a:r>
              <a:rPr lang="en-US" dirty="0" err="1">
                <a:latin typeface="Consolas" panose="020B0609020204030204" pitchFamily="49" charset="0"/>
              </a:rPr>
              <a:t>detach_watch_dog_handler</a:t>
            </a:r>
            <a:r>
              <a:rPr lang="en-US" dirty="0">
                <a:latin typeface="Consolas" panose="020B0609020204030204" pitchFamily="49" charset="0"/>
              </a:rPr>
              <a:t>()</a:t>
            </a:r>
          </a:p>
          <a:p>
            <a:r>
              <a:rPr lang="en-US" dirty="0">
                <a:latin typeface="Consolas" panose="020B0609020204030204" pitchFamily="49" charset="0"/>
              </a:rPr>
              <a:t>Several use cases are shown in the following pages.   </a:t>
            </a:r>
          </a:p>
          <a:p>
            <a:pPr marL="457200" lvl="1"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070770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AC92-2EAB-B4E2-86CA-B6CD9FB23784}"/>
              </a:ext>
            </a:extLst>
          </p:cNvPr>
          <p:cNvSpPr>
            <a:spLocks noGrp="1"/>
          </p:cNvSpPr>
          <p:nvPr>
            <p:ph type="title"/>
          </p:nvPr>
        </p:nvSpPr>
        <p:spPr/>
        <p:txBody>
          <a:bodyPr/>
          <a:lstStyle/>
          <a:p>
            <a:r>
              <a:rPr lang="en-US" dirty="0"/>
              <a:t>Watch Dog pass condition</a:t>
            </a:r>
            <a:br>
              <a:rPr lang="en-US" dirty="0"/>
            </a:br>
            <a:r>
              <a:rPr lang="en-US" dirty="0">
                <a:hlinkClick r:id="rId2" action="ppaction://hlinksldjump"/>
              </a:rPr>
              <a:t>&lt;back&gt;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EEAAE04-5143-9BC6-2402-50F8FA88D7F5}"/>
              </a:ext>
            </a:extLst>
          </p:cNvPr>
          <p:cNvSpPr>
            <a:spLocks noGrp="1"/>
          </p:cNvSpPr>
          <p:nvPr>
            <p:ph idx="1"/>
          </p:nvPr>
        </p:nvSpPr>
        <p:spPr/>
        <p:txBody>
          <a:bodyPr>
            <a:normAutofit/>
          </a:bodyPr>
          <a:lstStyle/>
          <a:p>
            <a:r>
              <a:rPr lang="en-US" sz="1600" b="0" dirty="0">
                <a:effectLst/>
                <a:latin typeface="Consolas" panose="020B0609020204030204" pitchFamily="49" charset="0"/>
              </a:rPr>
              <a:t>A Watch Dog Case that passes with the watch dog not activating</a:t>
            </a:r>
          </a:p>
          <a:p>
            <a:endParaRPr lang="en-US" sz="1600" dirty="0">
              <a:latin typeface="Consolas" panose="020B0609020204030204" pitchFamily="49" charset="0"/>
            </a:endParaRPr>
          </a:p>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("watch_dog_pass",</a:t>
            </a:r>
            <a:r>
              <a:rPr lang="en-US" sz="1600" b="0" dirty="0" err="1">
                <a:effectLst/>
                <a:latin typeface="Consolas" panose="020B0609020204030204" pitchFamily="49" charset="0"/>
              </a:rPr>
              <a:t>true,nil</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Log_msg</a:t>
            </a:r>
            <a:r>
              <a:rPr lang="en-US" sz="1600" b="0" dirty="0">
                <a:effectLst/>
                <a:latin typeface="Consolas" panose="020B0609020204030204" pitchFamily="49" charset="0"/>
              </a:rPr>
              <a:t>("</a:t>
            </a:r>
            <a:r>
              <a:rPr lang="en-US" sz="1600" b="0" dirty="0" err="1">
                <a:effectLst/>
                <a:latin typeface="Consolas" panose="020B0609020204030204" pitchFamily="49" charset="0"/>
              </a:rPr>
              <a:t>watch_dog_pass</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attach_watch_dog_handler</a:t>
            </a:r>
            <a:r>
              <a:rPr lang="en-US" sz="1600" b="0" dirty="0">
                <a:effectLst/>
                <a:latin typeface="Consolas" panose="020B0609020204030204" pitchFamily="49" charset="0"/>
              </a:rPr>
              <a:t>(5000,true,error_function,user_data)</a:t>
            </a:r>
          </a:p>
          <a:p>
            <a:r>
              <a:rPr lang="en-US" sz="1600" b="0" dirty="0">
                <a:effectLst/>
                <a:latin typeface="Consolas" panose="020B0609020204030204" pitchFamily="49" charset="0"/>
              </a:rPr>
              <a:t>    </a:t>
            </a:r>
            <a:r>
              <a:rPr lang="en-US" sz="1600" b="0" dirty="0" err="1">
                <a:effectLst/>
                <a:latin typeface="Consolas" panose="020B0609020204030204" pitchFamily="49" charset="0"/>
              </a:rPr>
              <a:t>Wait_delay</a:t>
            </a:r>
            <a:r>
              <a:rPr lang="en-US" sz="1600" b="0" dirty="0">
                <a:effectLst/>
                <a:latin typeface="Consolas" panose="020B0609020204030204" pitchFamily="49" charset="0"/>
              </a:rPr>
              <a:t>(1000)</a:t>
            </a:r>
          </a:p>
          <a:p>
            <a:r>
              <a:rPr lang="en-US" sz="1600" b="0" dirty="0">
                <a:effectLst/>
                <a:latin typeface="Consolas" panose="020B0609020204030204" pitchFamily="49" charset="0"/>
              </a:rPr>
              <a:t>    </a:t>
            </a:r>
            <a:r>
              <a:rPr lang="en-US" sz="1600" b="0" dirty="0" err="1">
                <a:effectLst/>
                <a:latin typeface="Consolas" panose="020B0609020204030204" pitchFamily="49" charset="0"/>
              </a:rPr>
              <a:t>detach_watch_dog_handler</a:t>
            </a:r>
            <a:r>
              <a:rPr lang="en-US" sz="1600" b="0" dirty="0">
                <a:effectLst/>
                <a:latin typeface="Consolas" panose="020B0609020204030204" pitchFamily="49" charset="0"/>
              </a:rPr>
              <a:t>()</a:t>
            </a:r>
          </a:p>
          <a:p>
            <a:r>
              <a:rPr lang="en-US" sz="1600" b="0" dirty="0">
                <a:effectLst/>
                <a:latin typeface="Consolas" panose="020B0609020204030204" pitchFamily="49" charset="0"/>
              </a:rPr>
              <a:t>    </a:t>
            </a:r>
            <a:r>
              <a:rPr lang="en-US" sz="1600" b="0" dirty="0" err="1">
                <a:effectLst/>
                <a:latin typeface="Consolas" panose="020B0609020204030204" pitchFamily="49" charset="0"/>
              </a:rPr>
              <a:t>Wait_delay</a:t>
            </a:r>
            <a:r>
              <a:rPr lang="en-US" sz="1600" b="0" dirty="0">
                <a:effectLst/>
                <a:latin typeface="Consolas" panose="020B0609020204030204" pitchFamily="49" charset="0"/>
              </a:rPr>
              <a:t>(5000)</a:t>
            </a:r>
          </a:p>
          <a:p>
            <a:r>
              <a:rPr lang="en-US" sz="1600" b="0" dirty="0">
                <a:effectLst/>
                <a:latin typeface="Consolas" panose="020B0609020204030204" pitchFamily="49" charset="0"/>
              </a:rPr>
              <a:t>    </a:t>
            </a:r>
            <a:r>
              <a:rPr lang="en-US" sz="1600" b="0" dirty="0" err="1">
                <a:effectLst/>
                <a:latin typeface="Consolas" panose="020B0609020204030204" pitchFamily="49" charset="0"/>
              </a:rPr>
              <a:t>Log_msg</a:t>
            </a:r>
            <a:r>
              <a:rPr lang="en-US" sz="1600" b="0" dirty="0">
                <a:effectLst/>
                <a:latin typeface="Consolas" panose="020B0609020204030204" pitchFamily="49" charset="0"/>
              </a:rPr>
              <a:t>("</a:t>
            </a:r>
            <a:r>
              <a:rPr lang="en-US" sz="1600" b="0" dirty="0" err="1">
                <a:effectLst/>
                <a:latin typeface="Consolas" panose="020B0609020204030204" pitchFamily="49" charset="0"/>
              </a:rPr>
              <a:t>watch_dog_pass</a:t>
            </a:r>
            <a:r>
              <a:rPr lang="en-US" sz="1600" b="0" dirty="0">
                <a:effectLst/>
                <a:latin typeface="Consolas" panose="020B0609020204030204" pitchFamily="49" charset="0"/>
              </a:rPr>
              <a:t> passed")</a:t>
            </a:r>
          </a:p>
          <a:p>
            <a:r>
              <a:rPr lang="en-US" sz="1600" b="0" dirty="0">
                <a:effectLst/>
                <a:latin typeface="Consolas" panose="020B0609020204030204" pitchFamily="49" charset="0"/>
              </a:rPr>
              <a:t>    </a:t>
            </a:r>
            <a:r>
              <a:rPr lang="en-US" sz="1600" b="0" dirty="0" err="1">
                <a:effectLst/>
                <a:latin typeface="Consolas" panose="020B0609020204030204" pitchFamily="49" charset="0"/>
              </a:rPr>
              <a:t>terminate_column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38459800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061C8-DC9C-80E7-93C0-1ED34F3A1650}"/>
              </a:ext>
            </a:extLst>
          </p:cNvPr>
          <p:cNvSpPr>
            <a:spLocks noGrp="1"/>
          </p:cNvSpPr>
          <p:nvPr>
            <p:ph type="title"/>
          </p:nvPr>
        </p:nvSpPr>
        <p:spPr/>
        <p:txBody>
          <a:bodyPr/>
          <a:lstStyle/>
          <a:p>
            <a:r>
              <a:rPr lang="en-US" dirty="0"/>
              <a:t>Watch Dog Error conditions</a:t>
            </a:r>
            <a:br>
              <a:rPr lang="en-US" dirty="0"/>
            </a:br>
            <a:r>
              <a:rPr lang="en-US" dirty="0">
                <a:hlinkClick r:id="rId2" action="ppaction://hlinksldjump"/>
              </a:rPr>
              <a:t>&lt;back&gt;</a:t>
            </a:r>
            <a:endParaRPr lang="en-US" dirty="0"/>
          </a:p>
        </p:txBody>
      </p:sp>
      <p:sp>
        <p:nvSpPr>
          <p:cNvPr id="6" name="Text Placeholder 5">
            <a:extLst>
              <a:ext uri="{FF2B5EF4-FFF2-40B4-BE49-F238E27FC236}">
                <a16:creationId xmlns:a16="http://schemas.microsoft.com/office/drawing/2014/main" id="{81E74B26-317C-D5C8-E507-A89A02F729E3}"/>
              </a:ext>
            </a:extLst>
          </p:cNvPr>
          <p:cNvSpPr>
            <a:spLocks noGrp="1"/>
          </p:cNvSpPr>
          <p:nvPr>
            <p:ph type="body" idx="1"/>
          </p:nvPr>
        </p:nvSpPr>
        <p:spPr/>
        <p:txBody>
          <a:bodyPr>
            <a:normAutofit/>
          </a:bodyPr>
          <a:lstStyle/>
          <a:p>
            <a:r>
              <a:rPr lang="en-US" dirty="0"/>
              <a:t>A Watch Dog example that generates a Terminate Column</a:t>
            </a:r>
          </a:p>
        </p:txBody>
      </p:sp>
      <p:sp>
        <p:nvSpPr>
          <p:cNvPr id="7" name="Content Placeholder 6">
            <a:extLst>
              <a:ext uri="{FF2B5EF4-FFF2-40B4-BE49-F238E27FC236}">
                <a16:creationId xmlns:a16="http://schemas.microsoft.com/office/drawing/2014/main" id="{091F8D1F-65A8-AAC6-60C1-1CD6B116D164}"/>
              </a:ext>
            </a:extLst>
          </p:cNvPr>
          <p:cNvSpPr>
            <a:spLocks noGrp="1"/>
          </p:cNvSpPr>
          <p:nvPr>
            <p:ph sz="half" idx="2"/>
          </p:nvPr>
        </p:nvSpPr>
        <p:spPr/>
        <p:txBody>
          <a:bodyPr>
            <a:normAutofit/>
          </a:bodyPr>
          <a:lstStyle/>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("watch_dog_reset",</a:t>
            </a:r>
            <a:r>
              <a:rPr lang="en-US" sz="1600" b="0" dirty="0" err="1">
                <a:effectLst/>
                <a:latin typeface="Consolas" panose="020B0609020204030204" pitchFamily="49" charset="0"/>
              </a:rPr>
              <a:t>true,nil</a:t>
            </a:r>
            <a:r>
              <a:rPr lang="en-US" sz="1600" b="0" dirty="0">
                <a:effectLst/>
                <a:latin typeface="Consolas" panose="020B0609020204030204" pitchFamily="49" charset="0"/>
              </a:rPr>
              <a:t>)</a:t>
            </a:r>
          </a:p>
          <a:p>
            <a:r>
              <a:rPr lang="en-US" sz="2000" b="0" dirty="0" err="1">
                <a:effectLst/>
                <a:latin typeface="Consolas" panose="020B0609020204030204" pitchFamily="49" charset="0"/>
              </a:rPr>
              <a:t>Log_msg</a:t>
            </a:r>
            <a:r>
              <a:rPr lang="en-US" sz="2000" b="0" dirty="0">
                <a:effectLst/>
                <a:latin typeface="Consolas" panose="020B0609020204030204" pitchFamily="49" charset="0"/>
              </a:rPr>
              <a:t>(“will see this message again")</a:t>
            </a:r>
          </a:p>
          <a:p>
            <a:r>
              <a:rPr lang="en-US" sz="2000" b="0" dirty="0" err="1">
                <a:effectLst/>
                <a:latin typeface="Consolas" panose="020B0609020204030204" pitchFamily="49" charset="0"/>
              </a:rPr>
              <a:t>attach_watch_dog_handler</a:t>
            </a:r>
            <a:r>
              <a:rPr lang="en-US" sz="2000" b="0" dirty="0">
                <a:effectLst/>
                <a:latin typeface="Consolas" panose="020B0609020204030204" pitchFamily="49" charset="0"/>
              </a:rPr>
              <a:t>(5000,</a:t>
            </a:r>
          </a:p>
          <a:p>
            <a:pPr lvl="1"/>
            <a:r>
              <a:rPr lang="en-US" sz="1600" b="0" dirty="0" err="1">
                <a:effectLst/>
                <a:latin typeface="Consolas" panose="020B0609020204030204" pitchFamily="49" charset="0"/>
              </a:rPr>
              <a:t>true,error_fn,user_data</a:t>
            </a:r>
            <a:r>
              <a:rPr lang="en-US" sz="1600" b="0" dirty="0">
                <a:effectLst/>
                <a:latin typeface="Consolas" panose="020B0609020204030204" pitchFamily="49" charset="0"/>
              </a:rPr>
              <a:t>)</a:t>
            </a:r>
          </a:p>
          <a:p>
            <a:r>
              <a:rPr lang="en-US" sz="2000" b="0" dirty="0" err="1">
                <a:effectLst/>
                <a:latin typeface="Consolas" panose="020B0609020204030204" pitchFamily="49" charset="0"/>
              </a:rPr>
              <a:t>Wait_delay</a:t>
            </a:r>
            <a:r>
              <a:rPr lang="en-US" sz="2000" b="0" dirty="0">
                <a:effectLst/>
                <a:latin typeface="Consolas" panose="020B0609020204030204" pitchFamily="49" charset="0"/>
              </a:rPr>
              <a:t>(10000)</a:t>
            </a:r>
          </a:p>
          <a:p>
            <a:r>
              <a:rPr lang="en-US" sz="1600" b="0" dirty="0" err="1">
                <a:effectLst/>
                <a:latin typeface="Consolas" panose="020B0609020204030204" pitchFamily="49" charset="0"/>
              </a:rPr>
              <a:t>detach_watch_dog_handler</a:t>
            </a:r>
            <a:r>
              <a:rPr lang="en-US" sz="1600" b="0" dirty="0">
                <a:effectLst/>
                <a:latin typeface="Consolas" panose="020B0609020204030204" pitchFamily="49" charset="0"/>
              </a:rPr>
              <a:t>()</a:t>
            </a:r>
          </a:p>
          <a:p>
            <a:r>
              <a:rPr lang="en-US" sz="1600" b="0" dirty="0" err="1">
                <a:effectLst/>
                <a:latin typeface="Consolas" panose="020B0609020204030204" pitchFamily="49" charset="0"/>
              </a:rPr>
              <a:t>Log_msg</a:t>
            </a:r>
            <a:r>
              <a:rPr lang="en-US" sz="1600" b="0" dirty="0">
                <a:effectLst/>
                <a:latin typeface="Consolas" panose="020B0609020204030204" pitchFamily="49" charset="0"/>
              </a:rPr>
              <a:t>("should not see this message")</a:t>
            </a:r>
          </a:p>
          <a:p>
            <a:r>
              <a:rPr lang="en-US" sz="1600" b="0" dirty="0" err="1">
                <a:effectLst/>
                <a:latin typeface="Consolas" panose="020B0609020204030204" pitchFamily="49" charset="0"/>
              </a:rPr>
              <a:t>terminate_column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
        <p:nvSpPr>
          <p:cNvPr id="8" name="Text Placeholder 7">
            <a:extLst>
              <a:ext uri="{FF2B5EF4-FFF2-40B4-BE49-F238E27FC236}">
                <a16:creationId xmlns:a16="http://schemas.microsoft.com/office/drawing/2014/main" id="{23B30100-A3A2-6721-B12F-BCF8E5949401}"/>
              </a:ext>
            </a:extLst>
          </p:cNvPr>
          <p:cNvSpPr>
            <a:spLocks noGrp="1"/>
          </p:cNvSpPr>
          <p:nvPr>
            <p:ph type="body" sz="quarter" idx="3"/>
          </p:nvPr>
        </p:nvSpPr>
        <p:spPr/>
        <p:txBody>
          <a:bodyPr>
            <a:normAutofit/>
          </a:bodyPr>
          <a:lstStyle/>
          <a:p>
            <a:r>
              <a:rPr lang="en-US" dirty="0"/>
              <a:t>A Watch Dog example that generates a Reset Column</a:t>
            </a:r>
          </a:p>
        </p:txBody>
      </p:sp>
      <p:sp>
        <p:nvSpPr>
          <p:cNvPr id="9" name="Content Placeholder 8">
            <a:extLst>
              <a:ext uri="{FF2B5EF4-FFF2-40B4-BE49-F238E27FC236}">
                <a16:creationId xmlns:a16="http://schemas.microsoft.com/office/drawing/2014/main" id="{B98A1E3E-74F7-9630-C158-372E5FA75370}"/>
              </a:ext>
            </a:extLst>
          </p:cNvPr>
          <p:cNvSpPr>
            <a:spLocks noGrp="1"/>
          </p:cNvSpPr>
          <p:nvPr>
            <p:ph sz="quarter" idx="4"/>
          </p:nvPr>
        </p:nvSpPr>
        <p:spPr/>
        <p:txBody>
          <a:bodyPr>
            <a:normAutofit/>
          </a:bodyPr>
          <a:lstStyle/>
          <a:p>
            <a:r>
              <a:rPr lang="en-US" sz="1600" b="0" dirty="0" err="1">
                <a:effectLst/>
                <a:latin typeface="Consolas" panose="020B0609020204030204" pitchFamily="49" charset="0"/>
              </a:rPr>
              <a:t>define_column</a:t>
            </a:r>
            <a:r>
              <a:rPr lang="en-US" sz="1600" b="0" dirty="0">
                <a:effectLst/>
                <a:latin typeface="Consolas" panose="020B0609020204030204" pitchFamily="49" charset="0"/>
              </a:rPr>
              <a:t>("watch_dog_reset",</a:t>
            </a:r>
            <a:r>
              <a:rPr lang="en-US" sz="1600" b="0" dirty="0" err="1">
                <a:effectLst/>
                <a:latin typeface="Consolas" panose="020B0609020204030204" pitchFamily="49" charset="0"/>
              </a:rPr>
              <a:t>true,nil</a:t>
            </a:r>
            <a:r>
              <a:rPr lang="en-US" sz="1600" b="0" dirty="0">
                <a:effectLst/>
                <a:latin typeface="Consolas" panose="020B0609020204030204" pitchFamily="49" charset="0"/>
              </a:rPr>
              <a:t>)</a:t>
            </a:r>
          </a:p>
          <a:p>
            <a:r>
              <a:rPr lang="en-US" sz="2000" b="0" dirty="0" err="1">
                <a:effectLst/>
                <a:latin typeface="Consolas" panose="020B0609020204030204" pitchFamily="49" charset="0"/>
              </a:rPr>
              <a:t>Log_msg</a:t>
            </a:r>
            <a:r>
              <a:rPr lang="en-US" sz="2000" b="0" dirty="0">
                <a:effectLst/>
                <a:latin typeface="Consolas" panose="020B0609020204030204" pitchFamily="49" charset="0"/>
              </a:rPr>
              <a:t>(“will see this message every 5 seconds")</a:t>
            </a:r>
          </a:p>
          <a:p>
            <a:r>
              <a:rPr lang="en-US" sz="2000" b="0" dirty="0" err="1">
                <a:effectLst/>
                <a:latin typeface="Consolas" panose="020B0609020204030204" pitchFamily="49" charset="0"/>
              </a:rPr>
              <a:t>attach_watch_dog_handler</a:t>
            </a:r>
            <a:r>
              <a:rPr lang="en-US" sz="2000" b="0" dirty="0">
                <a:effectLst/>
                <a:latin typeface="Consolas" panose="020B0609020204030204" pitchFamily="49" charset="0"/>
              </a:rPr>
              <a:t>(5000,</a:t>
            </a:r>
          </a:p>
          <a:p>
            <a:pPr lvl="1"/>
            <a:r>
              <a:rPr lang="en-US" sz="1600" b="0" dirty="0" err="1">
                <a:effectLst/>
                <a:latin typeface="Consolas" panose="020B0609020204030204" pitchFamily="49" charset="0"/>
              </a:rPr>
              <a:t>false,error_fn,user_data</a:t>
            </a:r>
            <a:r>
              <a:rPr lang="en-US" sz="1600" b="0" dirty="0">
                <a:effectLst/>
                <a:latin typeface="Consolas" panose="020B0609020204030204" pitchFamily="49" charset="0"/>
              </a:rPr>
              <a:t>)</a:t>
            </a:r>
          </a:p>
          <a:p>
            <a:r>
              <a:rPr lang="en-US" sz="2000" b="0" dirty="0" err="1">
                <a:effectLst/>
                <a:latin typeface="Consolas" panose="020B0609020204030204" pitchFamily="49" charset="0"/>
              </a:rPr>
              <a:t>Wait_delay</a:t>
            </a:r>
            <a:r>
              <a:rPr lang="en-US" sz="2000" b="0" dirty="0">
                <a:effectLst/>
                <a:latin typeface="Consolas" panose="020B0609020204030204" pitchFamily="49" charset="0"/>
              </a:rPr>
              <a:t>(10000)</a:t>
            </a:r>
          </a:p>
          <a:p>
            <a:r>
              <a:rPr lang="en-US" sz="1600" b="0" dirty="0" err="1">
                <a:effectLst/>
                <a:latin typeface="Consolas" panose="020B0609020204030204" pitchFamily="49" charset="0"/>
              </a:rPr>
              <a:t>detach_watch_dog_handler</a:t>
            </a:r>
            <a:r>
              <a:rPr lang="en-US" sz="1600" b="0" dirty="0">
                <a:effectLst/>
                <a:latin typeface="Consolas" panose="020B0609020204030204" pitchFamily="49" charset="0"/>
              </a:rPr>
              <a:t>()</a:t>
            </a:r>
          </a:p>
          <a:p>
            <a:r>
              <a:rPr lang="en-US" sz="1600" b="0" dirty="0" err="1">
                <a:effectLst/>
                <a:latin typeface="Consolas" panose="020B0609020204030204" pitchFamily="49" charset="0"/>
              </a:rPr>
              <a:t>Log_msg</a:t>
            </a:r>
            <a:r>
              <a:rPr lang="en-US" sz="1600" b="0" dirty="0">
                <a:effectLst/>
                <a:latin typeface="Consolas" panose="020B0609020204030204" pitchFamily="49" charset="0"/>
              </a:rPr>
              <a:t>("should not see this message")</a:t>
            </a:r>
          </a:p>
          <a:p>
            <a:r>
              <a:rPr lang="en-US" sz="1600" b="0" dirty="0" err="1">
                <a:effectLst/>
                <a:latin typeface="Consolas" panose="020B0609020204030204" pitchFamily="49" charset="0"/>
              </a:rPr>
              <a:t>terminate_column</a:t>
            </a:r>
            <a:r>
              <a:rPr lang="en-US" sz="1600" b="0" dirty="0">
                <a:effectLst/>
                <a:latin typeface="Consolas" panose="020B0609020204030204" pitchFamily="49" charset="0"/>
              </a:rPr>
              <a:t>()</a:t>
            </a:r>
          </a:p>
          <a:p>
            <a:r>
              <a:rPr lang="en-US" sz="1600" b="0" dirty="0" err="1">
                <a:effectLst/>
                <a:latin typeface="Consolas" panose="020B0609020204030204" pitchFamily="49" charset="0"/>
              </a:rPr>
              <a:t>end_column</a:t>
            </a:r>
            <a:r>
              <a:rPr lang="en-US" sz="16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817431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9689-45DB-1170-F124-74DB19ECC374}"/>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 </a:t>
            </a:r>
            <a:r>
              <a:rPr lang="en-US" dirty="0"/>
              <a:t>&lt;next&gt;</a:t>
            </a:r>
          </a:p>
        </p:txBody>
      </p:sp>
      <p:sp>
        <p:nvSpPr>
          <p:cNvPr id="3" name="Content Placeholder 2">
            <a:extLst>
              <a:ext uri="{FF2B5EF4-FFF2-40B4-BE49-F238E27FC236}">
                <a16:creationId xmlns:a16="http://schemas.microsoft.com/office/drawing/2014/main" id="{71F1E52E-90E9-04D1-6869-9376280BF697}"/>
              </a:ext>
            </a:extLst>
          </p:cNvPr>
          <p:cNvSpPr>
            <a:spLocks noGrp="1"/>
          </p:cNvSpPr>
          <p:nvPr>
            <p:ph idx="1"/>
          </p:nvPr>
        </p:nvSpPr>
        <p:spPr/>
        <p:txBody>
          <a:bodyPr>
            <a:normAutofit/>
          </a:bodyPr>
          <a:lstStyle/>
          <a:p>
            <a:pPr lvl="1"/>
            <a:r>
              <a:rPr lang="en-US" dirty="0"/>
              <a:t>The time-of-day functions allow waiting on calendar values.  </a:t>
            </a:r>
          </a:p>
          <a:p>
            <a:pPr lvl="1"/>
            <a:r>
              <a:rPr lang="en-US" dirty="0"/>
              <a:t>Calendar values are defined as follows:</a:t>
            </a:r>
          </a:p>
          <a:p>
            <a:pPr lvl="2"/>
            <a:r>
              <a:rPr lang="en-US" dirty="0">
                <a:latin typeface="Consolas" panose="020B0609020204030204" pitchFamily="49" charset="0"/>
              </a:rPr>
              <a:t>year</a:t>
            </a:r>
          </a:p>
          <a:p>
            <a:pPr lvl="2"/>
            <a:r>
              <a:rPr lang="en-US" dirty="0" err="1">
                <a:latin typeface="Consolas" panose="020B0609020204030204" pitchFamily="49" charset="0"/>
              </a:rPr>
              <a:t>d</a:t>
            </a:r>
            <a:r>
              <a:rPr lang="en-US" b="0" dirty="0" err="1">
                <a:effectLst/>
                <a:latin typeface="Consolas" panose="020B0609020204030204" pitchFamily="49" charset="0"/>
              </a:rPr>
              <a:t>oy</a:t>
            </a:r>
            <a:r>
              <a:rPr lang="en-US" b="0" dirty="0">
                <a:effectLst/>
                <a:latin typeface="Consolas" panose="020B0609020204030204" pitchFamily="49" charset="0"/>
              </a:rPr>
              <a:t> – day of year</a:t>
            </a:r>
          </a:p>
          <a:p>
            <a:pPr lvl="2"/>
            <a:r>
              <a:rPr lang="en-US" b="0" dirty="0">
                <a:effectLst/>
                <a:latin typeface="Consolas" panose="020B0609020204030204" pitchFamily="49" charset="0"/>
              </a:rPr>
              <a:t>month</a:t>
            </a:r>
          </a:p>
          <a:p>
            <a:pPr lvl="2"/>
            <a:r>
              <a:rPr lang="en-US" dirty="0">
                <a:latin typeface="Consolas" panose="020B0609020204030204" pitchFamily="49" charset="0"/>
              </a:rPr>
              <a:t>d</a:t>
            </a:r>
            <a:r>
              <a:rPr lang="en-US" b="0" dirty="0">
                <a:effectLst/>
                <a:latin typeface="Consolas" panose="020B0609020204030204" pitchFamily="49" charset="0"/>
              </a:rPr>
              <a:t>ay – day of month</a:t>
            </a:r>
            <a:endParaRPr lang="en-US" dirty="0">
              <a:latin typeface="Consolas" panose="020B0609020204030204" pitchFamily="49" charset="0"/>
            </a:endParaRPr>
          </a:p>
          <a:p>
            <a:pPr lvl="2"/>
            <a:r>
              <a:rPr lang="en-US" dirty="0" err="1">
                <a:latin typeface="Consolas" panose="020B0609020204030204" pitchFamily="49" charset="0"/>
              </a:rPr>
              <a:t>d</a:t>
            </a:r>
            <a:r>
              <a:rPr lang="en-US" b="0" dirty="0" err="1">
                <a:effectLst/>
                <a:latin typeface="Consolas" panose="020B0609020204030204" pitchFamily="49" charset="0"/>
              </a:rPr>
              <a:t>ow</a:t>
            </a:r>
            <a:r>
              <a:rPr lang="en-US" b="0" dirty="0">
                <a:effectLst/>
                <a:latin typeface="Consolas" panose="020B0609020204030204" pitchFamily="49" charset="0"/>
              </a:rPr>
              <a:t> – day of week</a:t>
            </a:r>
            <a:endParaRPr lang="en-US" dirty="0">
              <a:latin typeface="Consolas" panose="020B0609020204030204" pitchFamily="49" charset="0"/>
            </a:endParaRPr>
          </a:p>
          <a:p>
            <a:pPr lvl="2"/>
            <a:r>
              <a:rPr lang="en-US" b="0" dirty="0">
                <a:effectLst/>
                <a:latin typeface="Consolas" panose="020B0609020204030204" pitchFamily="49" charset="0"/>
              </a:rPr>
              <a:t>hour</a:t>
            </a:r>
            <a:endParaRPr lang="en-US" dirty="0">
              <a:latin typeface="Consolas" panose="020B0609020204030204" pitchFamily="49" charset="0"/>
            </a:endParaRPr>
          </a:p>
          <a:p>
            <a:pPr lvl="2"/>
            <a:r>
              <a:rPr lang="en-US" b="0" dirty="0">
                <a:effectLst/>
                <a:latin typeface="Consolas" panose="020B0609020204030204" pitchFamily="49" charset="0"/>
              </a:rPr>
              <a:t>minute</a:t>
            </a:r>
            <a:endParaRPr lang="en-US" dirty="0">
              <a:latin typeface="Consolas" panose="020B0609020204030204" pitchFamily="49" charset="0"/>
            </a:endParaRPr>
          </a:p>
          <a:p>
            <a:pPr lvl="2"/>
            <a:r>
              <a:rPr lang="en-US" b="0" dirty="0">
                <a:effectLst/>
                <a:latin typeface="Consolas" panose="020B0609020204030204" pitchFamily="49" charset="0"/>
              </a:rPr>
              <a:t>Second</a:t>
            </a:r>
          </a:p>
          <a:p>
            <a:pPr lvl="1"/>
            <a:endParaRPr lang="en-US" b="0" dirty="0">
              <a:effectLst/>
              <a:latin typeface="Consolas" panose="020B0609020204030204" pitchFamily="49" charset="0"/>
            </a:endParaRPr>
          </a:p>
          <a:p>
            <a:pPr marL="914400" lvl="2" indent="0">
              <a:buNone/>
            </a:pPr>
            <a:r>
              <a:rPr lang="en-US" dirty="0"/>
              <a:t> </a:t>
            </a:r>
          </a:p>
          <a:p>
            <a:endParaRPr lang="en-US" dirty="0"/>
          </a:p>
        </p:txBody>
      </p:sp>
    </p:spTree>
    <p:extLst>
      <p:ext uri="{BB962C8B-B14F-4D97-AF65-F5344CB8AC3E}">
        <p14:creationId xmlns:p14="http://schemas.microsoft.com/office/powerpoint/2010/main" val="27516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67B6-A2D9-F978-7805-EC3DD642268C}"/>
              </a:ext>
            </a:extLst>
          </p:cNvPr>
          <p:cNvSpPr>
            <a:spLocks noGrp="1"/>
          </p:cNvSpPr>
          <p:nvPr>
            <p:ph type="title"/>
          </p:nvPr>
        </p:nvSpPr>
        <p:spPr/>
        <p:txBody>
          <a:bodyPr/>
          <a:lstStyle/>
          <a:p>
            <a:r>
              <a:rPr lang="en-US" sz="4400" dirty="0"/>
              <a:t>Introduction</a:t>
            </a:r>
            <a:br>
              <a:rPr lang="en-US" sz="4400" dirty="0"/>
            </a:br>
            <a:r>
              <a:rPr lang="en-US" sz="4400"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B798D108-86FE-F0F3-69B8-0D94702998A2}"/>
              </a:ext>
            </a:extLst>
          </p:cNvPr>
          <p:cNvSpPr>
            <a:spLocks noGrp="1"/>
          </p:cNvSpPr>
          <p:nvPr>
            <p:ph idx="1"/>
          </p:nvPr>
        </p:nvSpPr>
        <p:spPr/>
        <p:txBody>
          <a:bodyPr/>
          <a:lstStyle/>
          <a:p>
            <a:r>
              <a:rPr lang="en-US" dirty="0"/>
              <a:t>Introduction ( continued )</a:t>
            </a:r>
          </a:p>
          <a:p>
            <a:pPr lvl="1"/>
            <a:r>
              <a:rPr lang="en-US" dirty="0"/>
              <a:t>Historical Implementation</a:t>
            </a:r>
          </a:p>
          <a:p>
            <a:pPr lvl="2"/>
            <a:r>
              <a:rPr lang="en-US" dirty="0"/>
              <a:t>A. Modbus Moisture sensor 2018 implementation </a:t>
            </a:r>
            <a:r>
              <a:rPr lang="en-US" dirty="0">
                <a:hlinkClick r:id="rId3" action="ppaction://hlinksldjump"/>
              </a:rPr>
              <a:t>shown here</a:t>
            </a:r>
            <a:r>
              <a:rPr lang="en-US" dirty="0"/>
              <a:t>. </a:t>
            </a:r>
          </a:p>
          <a:p>
            <a:pPr lvl="3"/>
            <a:r>
              <a:rPr lang="en-US" dirty="0"/>
              <a:t>based upon a 4k Ram and 32k Flash Arm M0 microcontroller 	.</a:t>
            </a:r>
          </a:p>
          <a:p>
            <a:pPr lvl="3"/>
            <a:r>
              <a:rPr lang="en-US" dirty="0"/>
              <a:t> This implementation was done on an older CFL engine in 2018</a:t>
            </a:r>
          </a:p>
          <a:p>
            <a:pPr lvl="3"/>
            <a:r>
              <a:rPr lang="en-US" dirty="0"/>
              <a:t>This implementation was successfully used in the field for 6 months.</a:t>
            </a:r>
          </a:p>
          <a:p>
            <a:pPr lvl="3"/>
            <a:r>
              <a:rPr lang="en-US" dirty="0"/>
              <a:t>This example is easy to understand and shows the advantage of the CFL implementation.</a:t>
            </a:r>
          </a:p>
          <a:p>
            <a:pPr lvl="1"/>
            <a:r>
              <a:rPr lang="en-US" dirty="0"/>
              <a:t>PCL Background information is </a:t>
            </a:r>
            <a:r>
              <a:rPr lang="en-US" dirty="0">
                <a:hlinkClick r:id="rId4" action="ppaction://hlinksldjump"/>
              </a:rPr>
              <a:t>shown here</a:t>
            </a:r>
            <a:r>
              <a:rPr lang="en-US" dirty="0"/>
              <a:t>.</a:t>
            </a:r>
          </a:p>
          <a:p>
            <a:pPr lvl="1"/>
            <a:r>
              <a:rPr lang="en-US" dirty="0"/>
              <a:t>NASA VML virtual space control controller is </a:t>
            </a:r>
            <a:r>
              <a:rPr lang="en-US" dirty="0">
                <a:hlinkClick r:id="rId5" action="ppaction://hlinksldjump"/>
              </a:rPr>
              <a:t>shown here</a:t>
            </a:r>
            <a:r>
              <a:rPr lang="en-US" dirty="0"/>
              <a:t>.</a:t>
            </a:r>
          </a:p>
          <a:p>
            <a:pPr lvl="3"/>
            <a:endParaRPr lang="en-US" dirty="0"/>
          </a:p>
          <a:p>
            <a:endParaRPr lang="en-US" dirty="0"/>
          </a:p>
        </p:txBody>
      </p:sp>
    </p:spTree>
    <p:extLst>
      <p:ext uri="{BB962C8B-B14F-4D97-AF65-F5344CB8AC3E}">
        <p14:creationId xmlns:p14="http://schemas.microsoft.com/office/powerpoint/2010/main" val="40085585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6D9B-5409-70DB-64E7-C19041610253}"/>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10B89E3A-35AF-96FB-C7B3-D972FC34CEBE}"/>
              </a:ext>
            </a:extLst>
          </p:cNvPr>
          <p:cNvSpPr>
            <a:spLocks noGrp="1"/>
          </p:cNvSpPr>
          <p:nvPr>
            <p:ph idx="1"/>
          </p:nvPr>
        </p:nvSpPr>
        <p:spPr/>
        <p:txBody>
          <a:bodyPr>
            <a:normAutofit/>
          </a:bodyPr>
          <a:lstStyle/>
          <a:p>
            <a:r>
              <a:rPr lang="en-US" dirty="0"/>
              <a:t>Time of day functions support the following comparison operations:</a:t>
            </a:r>
          </a:p>
          <a:p>
            <a:pPr lvl="1"/>
            <a:r>
              <a:rPr lang="en-US" dirty="0"/>
              <a:t>Less than</a:t>
            </a:r>
          </a:p>
          <a:p>
            <a:pPr lvl="1"/>
            <a:r>
              <a:rPr lang="en-US" dirty="0"/>
              <a:t>Less than equal</a:t>
            </a:r>
          </a:p>
          <a:p>
            <a:pPr lvl="1"/>
            <a:r>
              <a:rPr lang="en-US" dirty="0"/>
              <a:t>Equal</a:t>
            </a:r>
          </a:p>
          <a:p>
            <a:pPr lvl="1"/>
            <a:r>
              <a:rPr lang="en-US" dirty="0"/>
              <a:t>Greater than equal</a:t>
            </a:r>
          </a:p>
          <a:p>
            <a:pPr lvl="1"/>
            <a:r>
              <a:rPr lang="en-US" dirty="0"/>
              <a:t>Greater than</a:t>
            </a:r>
          </a:p>
          <a:p>
            <a:endParaRPr lang="en-US" dirty="0"/>
          </a:p>
        </p:txBody>
      </p:sp>
    </p:spTree>
    <p:extLst>
      <p:ext uri="{BB962C8B-B14F-4D97-AF65-F5344CB8AC3E}">
        <p14:creationId xmlns:p14="http://schemas.microsoft.com/office/powerpoint/2010/main" val="2862721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02AC-3A55-85A2-529A-54F19324B52E}"/>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a:t>
            </a:r>
            <a:r>
              <a:rPr lang="en-US" dirty="0"/>
              <a:t> </a:t>
            </a:r>
            <a:r>
              <a:rPr lang="en-US" dirty="0">
                <a:hlinkClick r:id="rId3" action="ppaction://hlinksldjump"/>
              </a:rPr>
              <a:t>next</a:t>
            </a:r>
            <a:endParaRPr lang="en-US" dirty="0"/>
          </a:p>
        </p:txBody>
      </p:sp>
      <p:sp>
        <p:nvSpPr>
          <p:cNvPr id="3" name="Content Placeholder 2">
            <a:extLst>
              <a:ext uri="{FF2B5EF4-FFF2-40B4-BE49-F238E27FC236}">
                <a16:creationId xmlns:a16="http://schemas.microsoft.com/office/drawing/2014/main" id="{A83BAD83-D708-0292-AC6E-1106BC17FE0C}"/>
              </a:ext>
            </a:extLst>
          </p:cNvPr>
          <p:cNvSpPr>
            <a:spLocks noGrp="1"/>
          </p:cNvSpPr>
          <p:nvPr>
            <p:ph idx="1"/>
          </p:nvPr>
        </p:nvSpPr>
        <p:spPr/>
        <p:txBody>
          <a:bodyPr>
            <a:normAutofit fontScale="70000" lnSpcReduction="20000"/>
          </a:bodyPr>
          <a:lstStyle/>
          <a:p>
            <a:r>
              <a:rPr lang="en-US" dirty="0"/>
              <a:t>There are two basic helper functions:</a:t>
            </a:r>
            <a:endParaRPr lang="en-US" dirty="0">
              <a:latin typeface="Consolas" panose="020B0609020204030204" pitchFamily="49" charset="0"/>
            </a:endParaRPr>
          </a:p>
          <a:p>
            <a:r>
              <a:rPr lang="en-US" b="0" dirty="0" err="1">
                <a:effectLst/>
                <a:latin typeface="Consolas" panose="020B0609020204030204" pitchFamily="49" charset="0"/>
              </a:rPr>
              <a:t>Wait_tod</a:t>
            </a:r>
            <a:r>
              <a:rPr lang="en-US" b="0" dirty="0">
                <a:effectLst/>
                <a:latin typeface="Consolas" panose="020B0609020204030204" pitchFamily="49" charset="0"/>
              </a:rPr>
              <a:t> </a:t>
            </a:r>
            <a:r>
              <a:rPr lang="en-US" dirty="0">
                <a:latin typeface="Consolas" panose="020B0609020204030204" pitchFamily="49" charset="0"/>
              </a:rPr>
              <a:t>blocks until the time of day occurs.  This helper function is built upon the Wait helper function.  There are no error conditions as a relevant time of day test will eventual valid.</a:t>
            </a:r>
            <a:endParaRPr lang="en-US" dirty="0"/>
          </a:p>
          <a:p>
            <a:pPr lvl="1"/>
            <a:r>
              <a:rPr lang="en-US" dirty="0">
                <a:latin typeface="Consolas" panose="020B0609020204030204" pitchFamily="49" charset="0"/>
              </a:rPr>
              <a:t>The function prototype for </a:t>
            </a:r>
            <a:r>
              <a:rPr lang="en-US" dirty="0" err="1">
                <a:latin typeface="Consolas" panose="020B0609020204030204" pitchFamily="49" charset="0"/>
              </a:rPr>
              <a:t>Wait_tod</a:t>
            </a:r>
            <a:r>
              <a:rPr lang="en-US" dirty="0">
                <a:latin typeface="Consolas" panose="020B0609020204030204" pitchFamily="49" charset="0"/>
              </a:rPr>
              <a:t> is:</a:t>
            </a:r>
          </a:p>
          <a:p>
            <a:pPr lvl="1"/>
            <a:r>
              <a:rPr lang="en-US" b="0" dirty="0" err="1">
                <a:effectLst/>
                <a:latin typeface="Consolas" panose="020B0609020204030204" pitchFamily="49" charset="0"/>
              </a:rPr>
              <a:t>Wait_tod</a:t>
            </a:r>
            <a:r>
              <a:rPr lang="en-US" b="0" dirty="0">
                <a:effectLst/>
                <a:latin typeface="Consolas" panose="020B0609020204030204" pitchFamily="49" charset="0"/>
              </a:rPr>
              <a:t>(</a:t>
            </a:r>
            <a:r>
              <a:rPr lang="en-US" dirty="0" err="1">
                <a:latin typeface="Consolas" panose="020B0609020204030204" pitchFamily="49" charset="0"/>
              </a:rPr>
              <a:t>op</a:t>
            </a:r>
            <a:r>
              <a:rPr lang="en-US" b="0" dirty="0" err="1">
                <a:effectLst/>
                <a:latin typeface="Consolas" panose="020B0609020204030204" pitchFamily="49" charset="0"/>
              </a:rPr>
              <a:t>_type,dictionary</a:t>
            </a:r>
            <a:r>
              <a:rPr lang="en-US" b="0" dirty="0">
                <a:effectLst/>
                <a:latin typeface="Consolas" panose="020B0609020204030204" pitchFamily="49" charset="0"/>
              </a:rPr>
              <a:t>) </a:t>
            </a:r>
          </a:p>
          <a:p>
            <a:pPr lvl="2"/>
            <a:r>
              <a:rPr lang="en-US" dirty="0">
                <a:latin typeface="Consolas" panose="020B0609020204030204" pitchFamily="49" charset="0"/>
              </a:rPr>
              <a:t>The parameters are as follows:</a:t>
            </a:r>
            <a:endParaRPr lang="en-US" b="0" dirty="0">
              <a:effectLst/>
              <a:latin typeface="Consolas" panose="020B0609020204030204" pitchFamily="49" charset="0"/>
            </a:endParaRPr>
          </a:p>
          <a:p>
            <a:pPr lvl="3"/>
            <a:r>
              <a:rPr lang="en-US" dirty="0" err="1">
                <a:latin typeface="Consolas" panose="020B0609020204030204" pitchFamily="49" charset="0"/>
              </a:rPr>
              <a:t>op_type</a:t>
            </a:r>
            <a:r>
              <a:rPr lang="en-US" dirty="0">
                <a:latin typeface="Consolas" panose="020B0609020204030204" pitchFamily="49" charset="0"/>
              </a:rPr>
              <a:t> is the operator type.</a:t>
            </a:r>
          </a:p>
          <a:p>
            <a:pPr lvl="3"/>
            <a:r>
              <a:rPr lang="en-US" dirty="0">
                <a:latin typeface="Consolas" panose="020B0609020204030204" pitchFamily="49" charset="0"/>
              </a:rPr>
              <a:t>d</a:t>
            </a:r>
            <a:r>
              <a:rPr lang="en-US" b="0" dirty="0">
                <a:effectLst/>
                <a:latin typeface="Consolas" panose="020B0609020204030204" pitchFamily="49" charset="0"/>
              </a:rPr>
              <a:t>ictionary </a:t>
            </a:r>
            <a:r>
              <a:rPr lang="en-US" dirty="0">
                <a:latin typeface="Consolas" panose="020B0609020204030204" pitchFamily="49" charset="0"/>
              </a:rPr>
              <a:t>contains data for the time-of-day comparison.</a:t>
            </a:r>
          </a:p>
          <a:p>
            <a:pPr lvl="1"/>
            <a:r>
              <a:rPr lang="en-US" b="0" dirty="0">
                <a:effectLst/>
                <a:latin typeface="Consolas" panose="020B0609020204030204" pitchFamily="49" charset="0"/>
              </a:rPr>
              <a:t>The user does not normally use th</a:t>
            </a:r>
            <a:r>
              <a:rPr lang="en-US" dirty="0">
                <a:latin typeface="Consolas" panose="020B0609020204030204" pitchFamily="49" charset="0"/>
              </a:rPr>
              <a:t>is function as:</a:t>
            </a:r>
          </a:p>
          <a:p>
            <a:pPr lvl="2"/>
            <a:r>
              <a:rPr lang="en-US" b="0" dirty="0">
                <a:effectLst/>
                <a:latin typeface="Consolas" panose="020B0609020204030204" pitchFamily="49" charset="0"/>
              </a:rPr>
              <a:t>The dictionary for time-of-day comparisons are built with </a:t>
            </a:r>
            <a:r>
              <a:rPr lang="en-US" b="0" dirty="0">
                <a:effectLst/>
                <a:latin typeface="Consolas" panose="020B0609020204030204" pitchFamily="49" charset="0"/>
                <a:hlinkClick r:id="rId4" action="ppaction://hlinksldjump"/>
              </a:rPr>
              <a:t>helper functions</a:t>
            </a:r>
            <a:endParaRPr lang="en-US" b="0" dirty="0">
              <a:effectLst/>
              <a:latin typeface="Consolas" panose="020B0609020204030204" pitchFamily="49" charset="0"/>
            </a:endParaRPr>
          </a:p>
          <a:p>
            <a:pPr lvl="3"/>
            <a:r>
              <a:rPr lang="en-US" b="0" dirty="0">
                <a:effectLst/>
                <a:latin typeface="Consolas" panose="020B0609020204030204" pitchFamily="49" charset="0"/>
              </a:rPr>
              <a:t>The dictionary object is built with helper functions described here.</a:t>
            </a:r>
          </a:p>
          <a:p>
            <a:pPr lvl="2"/>
            <a:r>
              <a:rPr lang="en-US" dirty="0">
                <a:latin typeface="Consolas" panose="020B0609020204030204" pitchFamily="49" charset="0"/>
              </a:rPr>
              <a:t>T</a:t>
            </a:r>
            <a:r>
              <a:rPr lang="en-US" b="0" dirty="0">
                <a:effectLst/>
                <a:latin typeface="Consolas" panose="020B0609020204030204" pitchFamily="49" charset="0"/>
              </a:rPr>
              <a:t>he </a:t>
            </a:r>
            <a:r>
              <a:rPr lang="en-US" b="0" dirty="0" err="1">
                <a:effectLst/>
                <a:latin typeface="Consolas" panose="020B0609020204030204" pitchFamily="49" charset="0"/>
              </a:rPr>
              <a:t>op_type</a:t>
            </a:r>
            <a:r>
              <a:rPr lang="en-US" b="0" dirty="0">
                <a:effectLst/>
                <a:latin typeface="Consolas" panose="020B0609020204030204" pitchFamily="49" charset="0"/>
              </a:rPr>
              <a:t> parameter is hidden with these helper functions:</a:t>
            </a:r>
          </a:p>
          <a:p>
            <a:pPr lvl="3"/>
            <a:r>
              <a:rPr lang="en-US" b="0" dirty="0" err="1">
                <a:effectLst/>
                <a:latin typeface="Consolas" panose="020B0609020204030204" pitchFamily="49" charset="0"/>
              </a:rPr>
              <a:t>Wait_tod_gt</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Wait_tod_ge</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Wait_tod_eq</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Wait_tod_lt</a:t>
            </a:r>
            <a:r>
              <a:rPr lang="en-US" b="0" dirty="0">
                <a:effectLst/>
                <a:latin typeface="Consolas" panose="020B0609020204030204" pitchFamily="49" charset="0"/>
              </a:rPr>
              <a:t>(dictionary)</a:t>
            </a:r>
          </a:p>
          <a:p>
            <a:pPr lvl="3"/>
            <a:r>
              <a:rPr lang="en-US" b="0" dirty="0" err="1">
                <a:effectLst/>
                <a:latin typeface="Consolas" panose="020B0609020204030204" pitchFamily="49" charset="0"/>
              </a:rPr>
              <a:t>Wait_tod_le</a:t>
            </a:r>
            <a:r>
              <a:rPr lang="en-US" b="0" dirty="0">
                <a:effectLst/>
                <a:latin typeface="Consolas" panose="020B0609020204030204" pitchFamily="49" charset="0"/>
              </a:rPr>
              <a:t>(dictionary)</a:t>
            </a:r>
          </a:p>
          <a:p>
            <a:pPr lvl="2"/>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pPr lvl="2"/>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3784663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76D-99A9-B254-4CD1-B01AAB169100}"/>
              </a:ext>
            </a:extLst>
          </p:cNvPr>
          <p:cNvSpPr>
            <a:spLocks noGrp="1"/>
          </p:cNvSpPr>
          <p:nvPr>
            <p:ph type="title"/>
          </p:nvPr>
        </p:nvSpPr>
        <p:spPr/>
        <p:txBody>
          <a:bodyPr/>
          <a:lstStyle/>
          <a:p>
            <a:r>
              <a:rPr lang="en-US" dirty="0"/>
              <a:t>Time of Day </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845B4F6A-192F-CB2E-8E49-86E34B533261}"/>
              </a:ext>
            </a:extLst>
          </p:cNvPr>
          <p:cNvSpPr>
            <a:spLocks noGrp="1"/>
          </p:cNvSpPr>
          <p:nvPr>
            <p:ph idx="1"/>
          </p:nvPr>
        </p:nvSpPr>
        <p:spPr/>
        <p:txBody>
          <a:bodyPr>
            <a:normAutofit fontScale="62500" lnSpcReduction="20000"/>
          </a:bodyPr>
          <a:lstStyle/>
          <a:p>
            <a:r>
              <a:rPr lang="en-US" b="0" dirty="0" err="1">
                <a:effectLst/>
                <a:latin typeface="Consolas" panose="020B0609020204030204" pitchFamily="49" charset="0"/>
              </a:rPr>
              <a:t>Verify_tod</a:t>
            </a:r>
            <a:r>
              <a:rPr lang="en-US" dirty="0">
                <a:latin typeface="Consolas" panose="020B0609020204030204" pitchFamily="49" charset="0"/>
              </a:rPr>
              <a:t> verify that time of day comparison is valid.  This function is built upon the Verify command.</a:t>
            </a:r>
          </a:p>
          <a:p>
            <a:pPr lvl="1"/>
            <a:r>
              <a:rPr lang="en-US" b="0" dirty="0">
                <a:effectLst/>
                <a:latin typeface="Consolas" panose="020B0609020204030204" pitchFamily="49" charset="0"/>
              </a:rPr>
              <a:t>The function prototype </a:t>
            </a:r>
            <a:r>
              <a:rPr lang="en-US" dirty="0">
                <a:latin typeface="Consolas" panose="020B0609020204030204" pitchFamily="49" charset="0"/>
              </a:rPr>
              <a:t>for </a:t>
            </a:r>
            <a:r>
              <a:rPr lang="en-US" dirty="0" err="1">
                <a:latin typeface="Consolas" panose="020B0609020204030204" pitchFamily="49" charset="0"/>
              </a:rPr>
              <a:t>Verify_tod</a:t>
            </a:r>
            <a:r>
              <a:rPr lang="en-US" dirty="0">
                <a:latin typeface="Consolas" panose="020B0609020204030204" pitchFamily="49" charset="0"/>
              </a:rPr>
              <a:t> is:</a:t>
            </a:r>
          </a:p>
          <a:p>
            <a:pPr lvl="1"/>
            <a:r>
              <a:rPr lang="en-US" b="0" dirty="0" err="1">
                <a:effectLst/>
                <a:latin typeface="Consolas" panose="020B0609020204030204" pitchFamily="49" charset="0"/>
              </a:rPr>
              <a:t>Verify_tod</a:t>
            </a:r>
            <a:r>
              <a:rPr lang="en-US" b="0" dirty="0">
                <a:effectLst/>
                <a:latin typeface="Consolas" panose="020B0609020204030204" pitchFamily="49" charset="0"/>
              </a:rPr>
              <a:t>(</a:t>
            </a:r>
            <a:r>
              <a:rPr lang="en-US" b="0" dirty="0" err="1">
                <a:effectLst/>
                <a:latin typeface="Consolas" panose="020B0609020204030204" pitchFamily="49" charset="0"/>
              </a:rPr>
              <a:t>op_type,terminate_flag</a:t>
            </a:r>
            <a:r>
              <a:rPr lang="en-US" b="0" dirty="0">
                <a:effectLst/>
                <a:latin typeface="Consolas" panose="020B0609020204030204" pitchFamily="49" charset="0"/>
              </a:rPr>
              <a:t>,</a:t>
            </a:r>
          </a:p>
          <a:p>
            <a:pPr lvl="2"/>
            <a:r>
              <a:rPr lang="en-US" b="0" dirty="0" err="1">
                <a:effectLst/>
                <a:latin typeface="Consolas" panose="020B0609020204030204" pitchFamily="49" charset="0"/>
              </a:rPr>
              <a:t>failure_function,user_data,dictionary</a:t>
            </a:r>
            <a:r>
              <a:rPr lang="en-US" b="0" dirty="0">
                <a:effectLst/>
                <a:latin typeface="Consolas" panose="020B0609020204030204" pitchFamily="49" charset="0"/>
              </a:rPr>
              <a:t>)</a:t>
            </a:r>
          </a:p>
          <a:p>
            <a:pPr lvl="2"/>
            <a:r>
              <a:rPr lang="en-US" dirty="0">
                <a:latin typeface="Consolas" panose="020B0609020204030204" pitchFamily="49" charset="0"/>
              </a:rPr>
              <a:t>The parameters are as follows:</a:t>
            </a:r>
            <a:endParaRPr lang="en-US" b="0" dirty="0">
              <a:effectLst/>
              <a:latin typeface="Consolas" panose="020B0609020204030204" pitchFamily="49" charset="0"/>
            </a:endParaRPr>
          </a:p>
          <a:p>
            <a:pPr lvl="3"/>
            <a:r>
              <a:rPr lang="en-US" dirty="0" err="1">
                <a:latin typeface="Consolas" panose="020B0609020204030204" pitchFamily="49" charset="0"/>
              </a:rPr>
              <a:t>op_type</a:t>
            </a:r>
            <a:r>
              <a:rPr lang="en-US" dirty="0">
                <a:latin typeface="Consolas" panose="020B0609020204030204" pitchFamily="49" charset="0"/>
              </a:rPr>
              <a:t> is the operator type.</a:t>
            </a:r>
          </a:p>
          <a:p>
            <a:pPr lvl="3"/>
            <a:r>
              <a:rPr lang="en-US" dirty="0">
                <a:latin typeface="Consolas" panose="020B0609020204030204" pitchFamily="49" charset="0"/>
              </a:rPr>
              <a:t>terminate flag </a:t>
            </a:r>
          </a:p>
          <a:p>
            <a:pPr lvl="4"/>
            <a:r>
              <a:rPr lang="en-US" dirty="0">
                <a:latin typeface="Consolas" panose="020B0609020204030204" pitchFamily="49" charset="0"/>
              </a:rPr>
              <a:t>true terminate the column on failure and</a:t>
            </a:r>
          </a:p>
          <a:p>
            <a:pPr lvl="4"/>
            <a:r>
              <a:rPr lang="en-US" dirty="0">
                <a:latin typeface="Consolas" panose="020B0609020204030204" pitchFamily="49" charset="0"/>
              </a:rPr>
              <a:t>false Reset the column on failure</a:t>
            </a:r>
          </a:p>
          <a:p>
            <a:pPr lvl="3"/>
            <a:r>
              <a:rPr lang="en-US" dirty="0">
                <a:latin typeface="Consolas" panose="020B0609020204030204" pitchFamily="49" charset="0"/>
              </a:rPr>
              <a:t>Optional failure function to be called on failure</a:t>
            </a:r>
          </a:p>
          <a:p>
            <a:pPr lvl="3"/>
            <a:r>
              <a:rPr lang="en-US" dirty="0" err="1">
                <a:latin typeface="Consolas" panose="020B0609020204030204" pitchFamily="49" charset="0"/>
              </a:rPr>
              <a:t>user_data</a:t>
            </a:r>
            <a:r>
              <a:rPr lang="en-US" dirty="0">
                <a:latin typeface="Consolas" panose="020B0609020204030204" pitchFamily="49" charset="0"/>
              </a:rPr>
              <a:t> – data for optional failure function</a:t>
            </a:r>
          </a:p>
          <a:p>
            <a:pPr lvl="3"/>
            <a:r>
              <a:rPr lang="en-US" dirty="0">
                <a:latin typeface="Consolas" panose="020B0609020204030204" pitchFamily="49" charset="0"/>
              </a:rPr>
              <a:t>d</a:t>
            </a:r>
            <a:r>
              <a:rPr lang="en-US" b="0" dirty="0">
                <a:effectLst/>
                <a:latin typeface="Consolas" panose="020B0609020204030204" pitchFamily="49" charset="0"/>
              </a:rPr>
              <a:t>ictionary </a:t>
            </a:r>
            <a:r>
              <a:rPr lang="en-US" dirty="0">
                <a:latin typeface="Consolas" panose="020B0609020204030204" pitchFamily="49" charset="0"/>
              </a:rPr>
              <a:t>contains data for the time-of-day comparison.</a:t>
            </a:r>
          </a:p>
          <a:p>
            <a:pPr lvl="1"/>
            <a:r>
              <a:rPr lang="en-US" b="0" dirty="0">
                <a:effectLst/>
                <a:latin typeface="Consolas" panose="020B0609020204030204" pitchFamily="49" charset="0"/>
              </a:rPr>
              <a:t>The user does not normally use th</a:t>
            </a:r>
            <a:r>
              <a:rPr lang="en-US" dirty="0">
                <a:latin typeface="Consolas" panose="020B0609020204030204" pitchFamily="49" charset="0"/>
              </a:rPr>
              <a:t>is function as:</a:t>
            </a:r>
          </a:p>
          <a:p>
            <a:pPr lvl="2"/>
            <a:r>
              <a:rPr lang="en-US" b="0" dirty="0">
                <a:effectLst/>
                <a:latin typeface="Consolas" panose="020B0609020204030204" pitchFamily="49" charset="0"/>
              </a:rPr>
              <a:t>The dictionary for time-of-day comparisons are built with </a:t>
            </a:r>
            <a:r>
              <a:rPr lang="en-US" b="0" dirty="0">
                <a:effectLst/>
                <a:latin typeface="Consolas" panose="020B0609020204030204" pitchFamily="49" charset="0"/>
                <a:hlinkClick r:id="rId3" action="ppaction://hlinksldjump"/>
              </a:rPr>
              <a:t>helper functions</a:t>
            </a:r>
            <a:endParaRPr lang="en-US" b="0" dirty="0">
              <a:effectLst/>
              <a:latin typeface="Consolas" panose="020B0609020204030204" pitchFamily="49" charset="0"/>
            </a:endParaRPr>
          </a:p>
          <a:p>
            <a:pPr lvl="3"/>
            <a:r>
              <a:rPr lang="en-US" b="0" dirty="0">
                <a:effectLst/>
                <a:latin typeface="Consolas" panose="020B0609020204030204" pitchFamily="49" charset="0"/>
              </a:rPr>
              <a:t>The dictionary object is built with helper functions described here.</a:t>
            </a:r>
          </a:p>
          <a:p>
            <a:pPr lvl="2"/>
            <a:r>
              <a:rPr lang="en-US" dirty="0">
                <a:latin typeface="Consolas" panose="020B0609020204030204" pitchFamily="49" charset="0"/>
              </a:rPr>
              <a:t>T</a:t>
            </a:r>
            <a:r>
              <a:rPr lang="en-US" b="0" dirty="0">
                <a:effectLst/>
                <a:latin typeface="Consolas" panose="020B0609020204030204" pitchFamily="49" charset="0"/>
              </a:rPr>
              <a:t>he </a:t>
            </a:r>
            <a:r>
              <a:rPr lang="en-US" b="0" dirty="0" err="1">
                <a:effectLst/>
                <a:latin typeface="Consolas" panose="020B0609020204030204" pitchFamily="49" charset="0"/>
              </a:rPr>
              <a:t>op_type</a:t>
            </a:r>
            <a:r>
              <a:rPr lang="en-US" b="0" dirty="0">
                <a:effectLst/>
                <a:latin typeface="Consolas" panose="020B0609020204030204" pitchFamily="49" charset="0"/>
              </a:rPr>
              <a:t> parameter is hidden with these helper functions:</a:t>
            </a:r>
          </a:p>
          <a:p>
            <a:pPr lvl="3"/>
            <a:r>
              <a:rPr lang="en-US" b="0" dirty="0" err="1">
                <a:effectLst/>
                <a:latin typeface="Consolas" panose="020B0609020204030204" pitchFamily="49" charset="0"/>
              </a:rPr>
              <a:t>Verify_tod_gt</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Verify_tod_ge</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Verify_tod_lt</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Verify_tod_le</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3"/>
            <a:r>
              <a:rPr lang="en-US" b="0" dirty="0" err="1">
                <a:effectLst/>
                <a:latin typeface="Consolas" panose="020B0609020204030204" pitchFamily="49" charset="0"/>
              </a:rPr>
              <a:t>Verify_tod_eq</a:t>
            </a:r>
            <a:r>
              <a:rPr lang="en-US" b="0" dirty="0">
                <a:effectLst/>
                <a:latin typeface="Consolas" panose="020B0609020204030204" pitchFamily="49" charset="0"/>
              </a:rPr>
              <a:t>(</a:t>
            </a:r>
            <a:r>
              <a:rPr lang="en-US" b="0" dirty="0" err="1">
                <a:effectLst/>
                <a:latin typeface="Consolas" panose="020B0609020204030204" pitchFamily="49" charset="0"/>
              </a:rPr>
              <a:t>terminate_flag,failure_function,user_data,dictionary</a:t>
            </a:r>
            <a:r>
              <a:rPr lang="en-US" b="0" dirty="0">
                <a:effectLst/>
                <a:latin typeface="Consolas" panose="020B0609020204030204" pitchFamily="49" charset="0"/>
              </a:rPr>
              <a:t>)</a:t>
            </a:r>
          </a:p>
          <a:p>
            <a:pPr lvl="2"/>
            <a:endParaRPr lang="en-US" b="0" dirty="0">
              <a:effectLst/>
              <a:latin typeface="Consolas" panose="020B0609020204030204" pitchFamily="49" charset="0"/>
            </a:endParaRPr>
          </a:p>
          <a:p>
            <a:pPr lvl="1"/>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151533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C032-8F61-719C-7EBB-9D630AAAB6BC}"/>
              </a:ext>
            </a:extLst>
          </p:cNvPr>
          <p:cNvSpPr>
            <a:spLocks noGrp="1"/>
          </p:cNvSpPr>
          <p:nvPr>
            <p:ph type="title"/>
          </p:nvPr>
        </p:nvSpPr>
        <p:spPr/>
        <p:txBody>
          <a:bodyPr/>
          <a:lstStyle/>
          <a:p>
            <a:r>
              <a:rPr lang="en-US" dirty="0"/>
              <a:t>Time of Day (Time comparison dictionary)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59938AA2-8096-D14B-8F88-BD817AF57477}"/>
              </a:ext>
            </a:extLst>
          </p:cNvPr>
          <p:cNvSpPr>
            <a:spLocks noGrp="1"/>
          </p:cNvSpPr>
          <p:nvPr>
            <p:ph idx="1"/>
          </p:nvPr>
        </p:nvSpPr>
        <p:spPr/>
        <p:txBody>
          <a:bodyPr>
            <a:normAutofit fontScale="55000" lnSpcReduction="20000"/>
          </a:bodyPr>
          <a:lstStyle/>
          <a:p>
            <a:r>
              <a:rPr lang="en-US" dirty="0">
                <a:latin typeface="Consolas" panose="020B0609020204030204" pitchFamily="49" charset="0"/>
              </a:rPr>
              <a:t>Time comparisons are done through a comparison of parameters in a dictionary or hash map.</a:t>
            </a:r>
          </a:p>
          <a:p>
            <a:r>
              <a:rPr lang="en-US" b="0" dirty="0">
                <a:effectLst/>
                <a:latin typeface="Consolas" panose="020B0609020204030204" pitchFamily="49" charset="0"/>
              </a:rPr>
              <a:t>The time comparison dictionary is not built manually but through helper functions.</a:t>
            </a:r>
          </a:p>
          <a:p>
            <a:r>
              <a:rPr lang="en-US" dirty="0">
                <a:latin typeface="Consolas" panose="020B0609020204030204" pitchFamily="49" charset="0"/>
              </a:rPr>
              <a:t>The time comparison dictionary is first created with the following function.</a:t>
            </a:r>
          </a:p>
          <a:p>
            <a:pPr lvl="1"/>
            <a:r>
              <a:rPr lang="en-US" dirty="0" err="1">
                <a:latin typeface="Consolas" panose="020B0609020204030204" pitchFamily="49" charset="0"/>
              </a:rPr>
              <a:t>time_dictionary</a:t>
            </a:r>
            <a:r>
              <a:rPr lang="en-US" dirty="0">
                <a:latin typeface="Consolas" panose="020B0609020204030204" pitchFamily="49" charset="0"/>
              </a:rPr>
              <a:t> = </a:t>
            </a:r>
            <a:r>
              <a:rPr lang="en-US" b="0" dirty="0" err="1">
                <a:effectLst/>
                <a:latin typeface="Consolas" panose="020B0609020204030204" pitchFamily="49" charset="0"/>
              </a:rPr>
              <a:t>generate_tod_dictionary</a:t>
            </a:r>
            <a:r>
              <a:rPr lang="en-US" b="0" dirty="0">
                <a:effectLst/>
                <a:latin typeface="Consolas" panose="020B0609020204030204" pitchFamily="49" charset="0"/>
              </a:rPr>
              <a:t>()</a:t>
            </a:r>
          </a:p>
          <a:p>
            <a:pPr lvl="1"/>
            <a:r>
              <a:rPr lang="en-US" b="0" dirty="0">
                <a:effectLst/>
                <a:latin typeface="Consolas" panose="020B0609020204030204" pitchFamily="49" charset="0"/>
              </a:rPr>
              <a:t>At th</a:t>
            </a:r>
            <a:r>
              <a:rPr lang="en-US" dirty="0">
                <a:latin typeface="Consolas" panose="020B0609020204030204" pitchFamily="49" charset="0"/>
              </a:rPr>
              <a:t>is point there are no comparisons</a:t>
            </a:r>
          </a:p>
          <a:p>
            <a:r>
              <a:rPr lang="en-US" b="0" dirty="0">
                <a:effectLst/>
                <a:latin typeface="Consolas" panose="020B0609020204030204" pitchFamily="49" charset="0"/>
              </a:rPr>
              <a:t>Time comparisons are added b</a:t>
            </a:r>
            <a:r>
              <a:rPr lang="en-US" dirty="0">
                <a:latin typeface="Consolas" panose="020B0609020204030204" pitchFamily="49" charset="0"/>
              </a:rPr>
              <a:t>y the calling the following helper functions.</a:t>
            </a:r>
            <a:endParaRPr lang="en-US" b="0" dirty="0">
              <a:effectLst/>
              <a:latin typeface="Consolas" panose="020B0609020204030204" pitchFamily="49" charset="0"/>
            </a:endParaRPr>
          </a:p>
          <a:p>
            <a:pPr lvl="1"/>
            <a:r>
              <a:rPr lang="en-US" b="0" dirty="0" err="1">
                <a:effectLst/>
                <a:latin typeface="Consolas" panose="020B0609020204030204" pitchFamily="49" charset="0"/>
              </a:rPr>
              <a:t>add_day_of_year</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a:t>
            </a:r>
            <a:r>
              <a:rPr lang="en-US" b="0" dirty="0" err="1">
                <a:effectLst/>
                <a:latin typeface="Consolas" panose="020B0609020204030204" pitchFamily="49" charset="0"/>
              </a:rPr>
              <a:t>day_of_year</a:t>
            </a:r>
            <a:r>
              <a:rPr lang="en-US" b="0" dirty="0">
                <a:effectLst/>
                <a:latin typeface="Consolas" panose="020B0609020204030204" pitchFamily="49" charset="0"/>
              </a:rPr>
              <a:t>)</a:t>
            </a:r>
          </a:p>
          <a:p>
            <a:pPr lvl="1"/>
            <a:r>
              <a:rPr lang="en-US" b="0" dirty="0" err="1">
                <a:effectLst/>
                <a:latin typeface="Consolas" panose="020B0609020204030204" pitchFamily="49" charset="0"/>
              </a:rPr>
              <a:t>add_month</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,month)</a:t>
            </a:r>
          </a:p>
          <a:p>
            <a:pPr lvl="1"/>
            <a:r>
              <a:rPr lang="en-US" b="0" dirty="0" err="1">
                <a:effectLst/>
                <a:latin typeface="Consolas" panose="020B0609020204030204" pitchFamily="49" charset="0"/>
              </a:rPr>
              <a:t>add_day</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,day)</a:t>
            </a:r>
          </a:p>
          <a:p>
            <a:pPr lvl="1"/>
            <a:r>
              <a:rPr lang="en-US" b="0" dirty="0" err="1">
                <a:effectLst/>
                <a:latin typeface="Consolas" panose="020B0609020204030204" pitchFamily="49" charset="0"/>
              </a:rPr>
              <a:t>add_dow</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a:t>
            </a:r>
            <a:r>
              <a:rPr lang="en-US" b="0" dirty="0" err="1">
                <a:effectLst/>
                <a:latin typeface="Consolas" panose="020B0609020204030204" pitchFamily="49" charset="0"/>
              </a:rPr>
              <a:t>dow</a:t>
            </a:r>
            <a:r>
              <a:rPr lang="en-US" b="0" dirty="0">
                <a:effectLst/>
                <a:latin typeface="Consolas" panose="020B0609020204030204" pitchFamily="49" charset="0"/>
              </a:rPr>
              <a:t>)</a:t>
            </a:r>
          </a:p>
          <a:p>
            <a:pPr lvl="1"/>
            <a:r>
              <a:rPr lang="en-US" b="0" dirty="0" err="1">
                <a:effectLst/>
                <a:latin typeface="Consolas" panose="020B0609020204030204" pitchFamily="49" charset="0"/>
              </a:rPr>
              <a:t>add_hour</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,hour)</a:t>
            </a:r>
          </a:p>
          <a:p>
            <a:pPr lvl="1"/>
            <a:r>
              <a:rPr lang="en-US" b="0" dirty="0" err="1">
                <a:effectLst/>
                <a:latin typeface="Consolas" panose="020B0609020204030204" pitchFamily="49" charset="0"/>
              </a:rPr>
              <a:t>add_minute</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,minute)</a:t>
            </a:r>
          </a:p>
          <a:p>
            <a:pPr lvl="1"/>
            <a:r>
              <a:rPr lang="en-US" b="0" dirty="0" err="1">
                <a:effectLst/>
                <a:latin typeface="Consolas" panose="020B0609020204030204" pitchFamily="49" charset="0"/>
              </a:rPr>
              <a:t>add_second</a:t>
            </a:r>
            <a:r>
              <a:rPr lang="en-US" b="0" dirty="0">
                <a:effectLst/>
                <a:latin typeface="Consolas" panose="020B0609020204030204" pitchFamily="49" charset="0"/>
              </a:rPr>
              <a:t>(</a:t>
            </a:r>
            <a:r>
              <a:rPr lang="en-US" dirty="0" err="1">
                <a:latin typeface="Consolas" panose="020B0609020204030204" pitchFamily="49" charset="0"/>
              </a:rPr>
              <a:t>time_dictionary</a:t>
            </a:r>
            <a:r>
              <a:rPr lang="en-US" dirty="0">
                <a:latin typeface="Consolas" panose="020B0609020204030204" pitchFamily="49" charset="0"/>
              </a:rPr>
              <a:t> </a:t>
            </a:r>
            <a:r>
              <a:rPr lang="en-US" b="0" dirty="0">
                <a:effectLst/>
                <a:latin typeface="Consolas" panose="020B0609020204030204" pitchFamily="49" charset="0"/>
              </a:rPr>
              <a:t>,second)</a:t>
            </a:r>
          </a:p>
          <a:p>
            <a:pPr marL="0" indent="0">
              <a:buNone/>
            </a:pPr>
            <a:r>
              <a:rPr lang="en-US" b="0" dirty="0">
                <a:effectLst/>
                <a:latin typeface="Consolas" panose="020B0609020204030204" pitchFamily="49" charset="0"/>
              </a:rPr>
              <a:t> </a:t>
            </a: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9831319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7514-646E-8D9A-99CB-B2D1BB371BED}"/>
              </a:ext>
            </a:extLst>
          </p:cNvPr>
          <p:cNvSpPr>
            <a:spLocks noGrp="1"/>
          </p:cNvSpPr>
          <p:nvPr>
            <p:ph type="title"/>
          </p:nvPr>
        </p:nvSpPr>
        <p:spPr/>
        <p:txBody>
          <a:bodyPr/>
          <a:lstStyle/>
          <a:p>
            <a:r>
              <a:rPr lang="en-US" dirty="0"/>
              <a:t>Column Control</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69B7ADF6-8AE7-983A-BB66-39E13B8458DD}"/>
              </a:ext>
            </a:extLst>
          </p:cNvPr>
          <p:cNvSpPr>
            <a:spLocks noGrp="1"/>
          </p:cNvSpPr>
          <p:nvPr>
            <p:ph idx="1"/>
          </p:nvPr>
        </p:nvSpPr>
        <p:spPr/>
        <p:txBody>
          <a:bodyPr>
            <a:normAutofit fontScale="70000" lnSpcReduction="20000"/>
          </a:bodyPr>
          <a:lstStyle/>
          <a:p>
            <a:r>
              <a:rPr lang="en-US" dirty="0"/>
              <a:t>Column Control helper functions start and terminates columns.  The helper functions are shown below:</a:t>
            </a:r>
          </a:p>
          <a:p>
            <a:pPr lvl="1"/>
            <a:r>
              <a:rPr lang="en-US" dirty="0" err="1"/>
              <a:t>Enable_columns</a:t>
            </a:r>
            <a:r>
              <a:rPr lang="en-US" dirty="0"/>
              <a:t>(</a:t>
            </a:r>
            <a:r>
              <a:rPr lang="en-US" dirty="0" err="1"/>
              <a:t>column_list,terminate_flag</a:t>
            </a:r>
            <a:r>
              <a:rPr lang="en-US" dirty="0"/>
              <a:t>) – </a:t>
            </a:r>
            <a:r>
              <a:rPr lang="en-US" dirty="0">
                <a:hlinkClick r:id="rId3" action="ppaction://hlinksldjump"/>
              </a:rPr>
              <a:t>link here</a:t>
            </a:r>
            <a:r>
              <a:rPr lang="en-US" dirty="0"/>
              <a:t>.</a:t>
            </a:r>
          </a:p>
          <a:p>
            <a:pPr lvl="2"/>
            <a:r>
              <a:rPr lang="en-US" dirty="0"/>
              <a:t>This command enables a list of columns</a:t>
            </a:r>
          </a:p>
          <a:p>
            <a:pPr lvl="1"/>
            <a:r>
              <a:rPr lang="en-US" dirty="0" err="1"/>
              <a:t>Disable_columns</a:t>
            </a:r>
            <a:r>
              <a:rPr lang="en-US" dirty="0"/>
              <a:t>(</a:t>
            </a:r>
            <a:r>
              <a:rPr lang="en-US" dirty="0" err="1"/>
              <a:t>column_list</a:t>
            </a:r>
            <a:r>
              <a:rPr lang="en-US" dirty="0"/>
              <a:t>) – </a:t>
            </a:r>
            <a:r>
              <a:rPr lang="en-US" dirty="0">
                <a:hlinkClick r:id="rId4" action="ppaction://hlinksldjump"/>
              </a:rPr>
              <a:t>link here</a:t>
            </a:r>
            <a:r>
              <a:rPr lang="en-US" dirty="0"/>
              <a:t>.</a:t>
            </a:r>
          </a:p>
          <a:p>
            <a:pPr lvl="2"/>
            <a:r>
              <a:rPr lang="en-US" dirty="0"/>
              <a:t>This command disable a list of columns</a:t>
            </a:r>
          </a:p>
          <a:p>
            <a:pPr lvl="1"/>
            <a:r>
              <a:rPr lang="en-US" dirty="0" err="1"/>
              <a:t>Join_columns</a:t>
            </a:r>
            <a:r>
              <a:rPr lang="en-US" dirty="0"/>
              <a:t>(</a:t>
            </a:r>
            <a:r>
              <a:rPr lang="en-US" dirty="0" err="1"/>
              <a:t>column_list,terminate_flag</a:t>
            </a:r>
            <a:r>
              <a:rPr lang="en-US" dirty="0"/>
              <a:t>) – </a:t>
            </a:r>
            <a:r>
              <a:rPr lang="en-US" dirty="0">
                <a:hlinkClick r:id="rId5" action="ppaction://hlinksldjump"/>
              </a:rPr>
              <a:t>link here</a:t>
            </a:r>
            <a:r>
              <a:rPr lang="en-US" dirty="0"/>
              <a:t>.</a:t>
            </a:r>
          </a:p>
          <a:p>
            <a:pPr lvl="2"/>
            <a:r>
              <a:rPr lang="en-US" dirty="0"/>
              <a:t>This helper function waits until a list of columns terminates.</a:t>
            </a:r>
          </a:p>
          <a:p>
            <a:pPr lvl="1"/>
            <a:r>
              <a:rPr lang="en-US" dirty="0" err="1"/>
              <a:t>If_then_else_columns</a:t>
            </a:r>
            <a:r>
              <a:rPr lang="en-US" dirty="0"/>
              <a:t>(bool_function_name,user_data,then_columns,else_columns,join_flag,terminate_flag) </a:t>
            </a:r>
          </a:p>
          <a:p>
            <a:pPr lvl="2"/>
            <a:r>
              <a:rPr lang="en-US" dirty="0"/>
              <a:t>– </a:t>
            </a:r>
            <a:r>
              <a:rPr lang="en-US" dirty="0">
                <a:hlinkClick r:id="rId6" action="ppaction://hlinksldjump"/>
              </a:rPr>
              <a:t>link here</a:t>
            </a:r>
            <a:r>
              <a:rPr lang="en-US" dirty="0"/>
              <a:t>.</a:t>
            </a:r>
          </a:p>
          <a:p>
            <a:pPr lvl="2"/>
            <a:r>
              <a:rPr lang="en-US" dirty="0"/>
              <a:t>This helper function selectively a then or else list of columns based upon the value of a Boolean function.</a:t>
            </a:r>
          </a:p>
          <a:p>
            <a:pPr lvl="1"/>
            <a:r>
              <a:rPr lang="en-US" dirty="0" err="1"/>
              <a:t>While_handler</a:t>
            </a:r>
            <a:r>
              <a:rPr lang="en-US" dirty="0"/>
              <a:t>(</a:t>
            </a:r>
            <a:r>
              <a:rPr lang="en-US" dirty="0" err="1"/>
              <a:t>bool_function_name,user_data,column_list</a:t>
            </a:r>
            <a:r>
              <a:rPr lang="en-US" dirty="0"/>
              <a:t>) – </a:t>
            </a:r>
            <a:r>
              <a:rPr lang="en-US" dirty="0">
                <a:hlinkClick r:id="rId7" action="ppaction://hlinksldjump"/>
              </a:rPr>
              <a:t>link here</a:t>
            </a:r>
            <a:r>
              <a:rPr lang="en-US" dirty="0"/>
              <a:t>.</a:t>
            </a:r>
          </a:p>
          <a:p>
            <a:pPr lvl="2"/>
            <a:r>
              <a:rPr lang="en-US" dirty="0"/>
              <a:t>This helper function repeatedly starts and waits for column to terminate based upon the value of a Boolean function.</a:t>
            </a:r>
          </a:p>
          <a:p>
            <a:pPr lvl="1"/>
            <a:r>
              <a:rPr lang="en-US" dirty="0" err="1">
                <a:latin typeface="Consolas" panose="020B0609020204030204" pitchFamily="49" charset="0"/>
              </a:rPr>
              <a:t>T</a:t>
            </a:r>
            <a:r>
              <a:rPr lang="en-US" b="0" dirty="0" err="1">
                <a:effectLst/>
                <a:latin typeface="Consolas" panose="020B0609020204030204" pitchFamily="49" charset="0"/>
              </a:rPr>
              <a:t>ry_handler</a:t>
            </a:r>
            <a:r>
              <a:rPr lang="en-US" b="0" dirty="0">
                <a:effectLst/>
                <a:latin typeface="Consolas" panose="020B0609020204030204" pitchFamily="49" charset="0"/>
              </a:rPr>
              <a:t>(</a:t>
            </a:r>
            <a:r>
              <a:rPr lang="en-US" b="0" dirty="0" err="1">
                <a:effectLst/>
                <a:latin typeface="Consolas" panose="020B0609020204030204" pitchFamily="49" charset="0"/>
              </a:rPr>
              <a:t>try_function_name,column_list,invert_flag,user_data</a:t>
            </a:r>
            <a:r>
              <a:rPr lang="en-US" b="0" dirty="0">
                <a:effectLst/>
                <a:latin typeface="Consolas" panose="020B0609020204030204" pitchFamily="49" charset="0"/>
              </a:rPr>
              <a:t>) </a:t>
            </a:r>
          </a:p>
          <a:p>
            <a:pPr lvl="2"/>
            <a:r>
              <a:rPr lang="en-US" dirty="0"/>
              <a:t>– </a:t>
            </a:r>
            <a:r>
              <a:rPr lang="en-US" dirty="0">
                <a:hlinkClick r:id="rId8" action="ppaction://hlinksldjump"/>
              </a:rPr>
              <a:t>link here</a:t>
            </a:r>
            <a:r>
              <a:rPr lang="en-US" dirty="0"/>
              <a:t>.</a:t>
            </a:r>
          </a:p>
          <a:p>
            <a:pPr lvl="2"/>
            <a:r>
              <a:rPr lang="en-US" dirty="0"/>
              <a:t>This function controls the sequencing a column list with a user supplied function.</a:t>
            </a:r>
          </a:p>
          <a:p>
            <a:pPr marL="0" indent="0">
              <a:buNone/>
            </a:pPr>
            <a:r>
              <a:rPr lang="en-US" dirty="0"/>
              <a:t>	</a:t>
            </a:r>
          </a:p>
          <a:p>
            <a:endParaRPr lang="en-US" dirty="0"/>
          </a:p>
        </p:txBody>
      </p:sp>
    </p:spTree>
    <p:extLst>
      <p:ext uri="{BB962C8B-B14F-4D97-AF65-F5344CB8AC3E}">
        <p14:creationId xmlns:p14="http://schemas.microsoft.com/office/powerpoint/2010/main" val="2533410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3FD-4522-BB26-8EAA-95C81DC4DF26}"/>
              </a:ext>
            </a:extLst>
          </p:cNvPr>
          <p:cNvSpPr>
            <a:spLocks noGrp="1"/>
          </p:cNvSpPr>
          <p:nvPr>
            <p:ph type="title"/>
          </p:nvPr>
        </p:nvSpPr>
        <p:spPr/>
        <p:txBody>
          <a:bodyPr/>
          <a:lstStyle/>
          <a:p>
            <a:r>
              <a:rPr lang="en-US" dirty="0"/>
              <a:t>Column Control (</a:t>
            </a:r>
            <a:r>
              <a:rPr lang="en-US" dirty="0" err="1"/>
              <a:t>Enable_columns</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913709E9-1649-42C2-4814-17441A5EA8C0}"/>
              </a:ext>
            </a:extLst>
          </p:cNvPr>
          <p:cNvSpPr>
            <a:spLocks noGrp="1"/>
          </p:cNvSpPr>
          <p:nvPr>
            <p:ph idx="1"/>
          </p:nvPr>
        </p:nvSpPr>
        <p:spPr/>
        <p:txBody>
          <a:bodyPr>
            <a:normAutofit fontScale="70000" lnSpcReduction="20000"/>
          </a:bodyPr>
          <a:lstStyle/>
          <a:p>
            <a:r>
              <a:rPr lang="en-US" dirty="0"/>
              <a:t>The </a:t>
            </a:r>
            <a:r>
              <a:rPr lang="en-US" dirty="0" err="1"/>
              <a:t>Enable_columns</a:t>
            </a:r>
            <a:r>
              <a:rPr lang="en-US" dirty="0"/>
              <a:t> enables a list of columns and optionally terminates the list of columns if the parent column terminates.  The </a:t>
            </a:r>
            <a:r>
              <a:rPr lang="en-US" dirty="0" err="1"/>
              <a:t>Enable_columns</a:t>
            </a:r>
            <a:r>
              <a:rPr lang="en-US" dirty="0"/>
              <a:t> helper command has the following prototype.</a:t>
            </a:r>
          </a:p>
          <a:p>
            <a:pPr lvl="1"/>
            <a:r>
              <a:rPr lang="en-US" dirty="0" err="1"/>
              <a:t>Enable_columns</a:t>
            </a:r>
            <a:r>
              <a:rPr lang="en-US" dirty="0"/>
              <a:t>(</a:t>
            </a:r>
            <a:r>
              <a:rPr lang="en-US" dirty="0" err="1"/>
              <a:t>column_list,terminate_flag</a:t>
            </a:r>
            <a:r>
              <a:rPr lang="en-US" dirty="0"/>
              <a:t>)</a:t>
            </a:r>
          </a:p>
          <a:p>
            <a:pPr lvl="2"/>
            <a:r>
              <a:rPr lang="en-US" dirty="0" err="1"/>
              <a:t>column_list</a:t>
            </a:r>
            <a:r>
              <a:rPr lang="en-US" dirty="0"/>
              <a:t> is a list of columns which are to be enabled.</a:t>
            </a:r>
          </a:p>
          <a:p>
            <a:pPr lvl="3"/>
            <a:r>
              <a:rPr lang="en-US" dirty="0"/>
              <a:t>Important note – the </a:t>
            </a:r>
            <a:r>
              <a:rPr lang="en-US" dirty="0" err="1"/>
              <a:t>column_list</a:t>
            </a:r>
            <a:r>
              <a:rPr lang="en-US" dirty="0"/>
              <a:t> can not contain the current column that the helper function was called from</a:t>
            </a:r>
          </a:p>
          <a:p>
            <a:pPr lvl="2"/>
            <a:r>
              <a:rPr lang="en-US" dirty="0"/>
              <a:t>The terminate flag serves the following purpose.</a:t>
            </a:r>
          </a:p>
          <a:p>
            <a:pPr lvl="3"/>
            <a:r>
              <a:rPr lang="en-US" dirty="0"/>
              <a:t>If the flag is true, then the columns in the column list are terminated when the column containing the helper command is terminated.</a:t>
            </a:r>
          </a:p>
          <a:p>
            <a:pPr lvl="3"/>
            <a:r>
              <a:rPr lang="en-US" dirty="0"/>
              <a:t>If the flag is false, then processing for this helper command terminates.   	</a:t>
            </a:r>
          </a:p>
          <a:p>
            <a:pPr lvl="2"/>
            <a:r>
              <a:rPr lang="en-US" dirty="0"/>
              <a:t>The helper command </a:t>
            </a:r>
            <a:r>
              <a:rPr lang="en-US" dirty="0" err="1"/>
              <a:t>Enable_columns</a:t>
            </a:r>
            <a:r>
              <a:rPr lang="en-US" dirty="0"/>
              <a:t> (</a:t>
            </a:r>
            <a:r>
              <a:rPr lang="en-US" dirty="0" err="1"/>
              <a:t>column_list</a:t>
            </a:r>
            <a:r>
              <a:rPr lang="en-US" dirty="0"/>
              <a:t>, true) is built upon the command </a:t>
            </a:r>
            <a:r>
              <a:rPr lang="en-US" dirty="0" err="1"/>
              <a:t>One_shot_terminate</a:t>
            </a:r>
            <a:r>
              <a:rPr lang="en-US" dirty="0"/>
              <a:t> which is </a:t>
            </a:r>
            <a:r>
              <a:rPr lang="en-US" dirty="0">
                <a:hlinkClick r:id="rId3" action="ppaction://hlinksldjump"/>
              </a:rPr>
              <a:t>shown here.</a:t>
            </a:r>
            <a:endParaRPr lang="en-US" dirty="0"/>
          </a:p>
          <a:p>
            <a:pPr lvl="2"/>
            <a:r>
              <a:rPr lang="en-US" dirty="0"/>
              <a:t>The helper command </a:t>
            </a:r>
            <a:r>
              <a:rPr lang="en-US" dirty="0" err="1"/>
              <a:t>Enable_columns</a:t>
            </a:r>
            <a:r>
              <a:rPr lang="en-US" dirty="0"/>
              <a:t>(</a:t>
            </a:r>
            <a:r>
              <a:rPr lang="en-US" dirty="0" err="1"/>
              <a:t>column_list,false</a:t>
            </a:r>
            <a:r>
              <a:rPr lang="en-US" dirty="0"/>
              <a:t>) is built upon the command ) </a:t>
            </a:r>
            <a:r>
              <a:rPr lang="en-US" dirty="0" err="1"/>
              <a:t>One_shot</a:t>
            </a:r>
            <a:r>
              <a:rPr lang="en-US" dirty="0"/>
              <a:t> which is </a:t>
            </a:r>
            <a:r>
              <a:rPr lang="en-US" dirty="0">
                <a:hlinkClick r:id="rId4" action="ppaction://hlinksldjump"/>
              </a:rPr>
              <a:t>shown here</a:t>
            </a:r>
            <a:r>
              <a:rPr lang="en-US" dirty="0"/>
              <a:t>.</a:t>
            </a:r>
          </a:p>
          <a:p>
            <a:pPr lvl="1"/>
            <a:r>
              <a:rPr lang="en-US" dirty="0"/>
              <a:t>There two additional commands which are syntax sugar commands.</a:t>
            </a:r>
          </a:p>
          <a:p>
            <a:pPr lvl="2"/>
            <a:r>
              <a:rPr lang="en-US" dirty="0" err="1"/>
              <a:t>Reset_columns</a:t>
            </a:r>
            <a:r>
              <a:rPr lang="en-US" dirty="0"/>
              <a:t>(</a:t>
            </a:r>
            <a:r>
              <a:rPr lang="en-US" dirty="0" err="1"/>
              <a:t>column_list,terminate_flag</a:t>
            </a:r>
            <a:r>
              <a:rPr lang="en-US" dirty="0"/>
              <a:t>)</a:t>
            </a:r>
          </a:p>
          <a:p>
            <a:pPr lvl="3"/>
            <a:r>
              <a:rPr lang="en-US" dirty="0"/>
              <a:t>This command is </a:t>
            </a:r>
            <a:r>
              <a:rPr lang="en-US" dirty="0" err="1"/>
              <a:t>Enable_columns</a:t>
            </a:r>
            <a:r>
              <a:rPr lang="en-US" dirty="0"/>
              <a:t>(</a:t>
            </a:r>
            <a:r>
              <a:rPr lang="en-US" dirty="0" err="1"/>
              <a:t>column_list,terminate_flag</a:t>
            </a:r>
            <a:r>
              <a:rPr lang="en-US" dirty="0"/>
              <a:t>)</a:t>
            </a:r>
          </a:p>
          <a:p>
            <a:pPr lvl="2"/>
            <a:r>
              <a:rPr lang="en-US" dirty="0"/>
              <a:t>Chain(</a:t>
            </a:r>
            <a:r>
              <a:rPr lang="en-US" dirty="0" err="1"/>
              <a:t>column_list</a:t>
            </a:r>
            <a:r>
              <a:rPr lang="en-US" dirty="0"/>
              <a:t>)</a:t>
            </a:r>
          </a:p>
          <a:p>
            <a:pPr lvl="3"/>
            <a:r>
              <a:rPr lang="en-US" dirty="0"/>
              <a:t>This command is </a:t>
            </a:r>
            <a:r>
              <a:rPr lang="en-US" dirty="0" err="1"/>
              <a:t>Enable_columns</a:t>
            </a:r>
            <a:r>
              <a:rPr lang="en-US" dirty="0"/>
              <a:t>(</a:t>
            </a:r>
            <a:r>
              <a:rPr lang="en-US" dirty="0" err="1"/>
              <a:t>column_list</a:t>
            </a:r>
            <a:r>
              <a:rPr lang="en-US" dirty="0"/>
              <a:t>, true)</a:t>
            </a:r>
          </a:p>
          <a:p>
            <a:pPr lvl="3"/>
            <a:r>
              <a:rPr lang="en-US" dirty="0"/>
              <a:t>This command is modeled after Basic Language command of chain.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057350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F910-2F8B-ABFA-B711-E05AFD482E0E}"/>
              </a:ext>
            </a:extLst>
          </p:cNvPr>
          <p:cNvSpPr>
            <a:spLocks noGrp="1"/>
          </p:cNvSpPr>
          <p:nvPr>
            <p:ph type="title"/>
          </p:nvPr>
        </p:nvSpPr>
        <p:spPr/>
        <p:txBody>
          <a:bodyPr/>
          <a:lstStyle/>
          <a:p>
            <a:r>
              <a:rPr lang="en-US" dirty="0"/>
              <a:t>Column Control (</a:t>
            </a:r>
            <a:r>
              <a:rPr lang="en-US" dirty="0" err="1"/>
              <a:t>Disable_columns</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277C8B27-0CBC-40AB-9E52-3ACA7C3DA245}"/>
              </a:ext>
            </a:extLst>
          </p:cNvPr>
          <p:cNvSpPr>
            <a:spLocks noGrp="1"/>
          </p:cNvSpPr>
          <p:nvPr>
            <p:ph idx="1"/>
          </p:nvPr>
        </p:nvSpPr>
        <p:spPr/>
        <p:txBody>
          <a:bodyPr/>
          <a:lstStyle/>
          <a:p>
            <a:r>
              <a:rPr lang="en-US" dirty="0"/>
              <a:t>The helper command </a:t>
            </a:r>
            <a:r>
              <a:rPr lang="en-US" dirty="0" err="1"/>
              <a:t>Disable_columns</a:t>
            </a:r>
            <a:r>
              <a:rPr lang="en-US" dirty="0"/>
              <a:t> disables a list of columns.  This command uses the following prototypes</a:t>
            </a:r>
          </a:p>
          <a:p>
            <a:pPr lvl="1"/>
            <a:r>
              <a:rPr lang="en-US" dirty="0" err="1"/>
              <a:t>Disable_columns</a:t>
            </a:r>
            <a:r>
              <a:rPr lang="en-US" dirty="0"/>
              <a:t>(</a:t>
            </a:r>
            <a:r>
              <a:rPr lang="en-US" dirty="0" err="1"/>
              <a:t>column_list</a:t>
            </a:r>
            <a:r>
              <a:rPr lang="en-US" dirty="0"/>
              <a:t>) </a:t>
            </a:r>
          </a:p>
          <a:p>
            <a:pPr lvl="2"/>
            <a:r>
              <a:rPr lang="en-US" dirty="0"/>
              <a:t>Where </a:t>
            </a:r>
            <a:r>
              <a:rPr lang="en-US" dirty="0" err="1"/>
              <a:t>column_list</a:t>
            </a:r>
            <a:r>
              <a:rPr lang="en-US" dirty="0"/>
              <a:t> is a list of columns to disable.</a:t>
            </a:r>
          </a:p>
          <a:p>
            <a:r>
              <a:rPr lang="en-US" dirty="0"/>
              <a:t>This command is built upon the </a:t>
            </a:r>
            <a:r>
              <a:rPr lang="en-US" dirty="0" err="1"/>
              <a:t>One_shot</a:t>
            </a:r>
            <a:r>
              <a:rPr lang="en-US" dirty="0"/>
              <a:t> command as shown in </a:t>
            </a:r>
            <a:r>
              <a:rPr lang="en-US" dirty="0">
                <a:hlinkClick r:id="rId3" action="ppaction://hlinksldjump"/>
              </a:rPr>
              <a:t>this link.</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8754122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A603-4C4C-3A8A-9D14-E87D7C272558}"/>
              </a:ext>
            </a:extLst>
          </p:cNvPr>
          <p:cNvSpPr>
            <a:spLocks noGrp="1"/>
          </p:cNvSpPr>
          <p:nvPr>
            <p:ph type="title"/>
          </p:nvPr>
        </p:nvSpPr>
        <p:spPr/>
        <p:txBody>
          <a:bodyPr/>
          <a:lstStyle/>
          <a:p>
            <a:r>
              <a:rPr lang="en-US" dirty="0"/>
              <a:t>Column Control (</a:t>
            </a:r>
            <a:r>
              <a:rPr lang="en-US" dirty="0" err="1"/>
              <a:t>join_columns</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44AF96E-50C0-8BF7-6F85-43EE40877FBB}"/>
              </a:ext>
            </a:extLst>
          </p:cNvPr>
          <p:cNvSpPr>
            <a:spLocks noGrp="1"/>
          </p:cNvSpPr>
          <p:nvPr>
            <p:ph idx="1"/>
          </p:nvPr>
        </p:nvSpPr>
        <p:spPr/>
        <p:txBody>
          <a:bodyPr/>
          <a:lstStyle/>
          <a:p>
            <a:r>
              <a:rPr lang="en-US" dirty="0"/>
              <a:t>This command waits until a list of columns terminate.  This command is based upon the following prototype.</a:t>
            </a:r>
          </a:p>
          <a:p>
            <a:pPr lvl="1"/>
            <a:r>
              <a:rPr lang="en-US" dirty="0" err="1"/>
              <a:t>Join_columns</a:t>
            </a:r>
            <a:r>
              <a:rPr lang="en-US" dirty="0"/>
              <a:t>(</a:t>
            </a:r>
            <a:r>
              <a:rPr lang="en-US" dirty="0" err="1"/>
              <a:t>column_list</a:t>
            </a:r>
            <a:r>
              <a:rPr lang="en-US" dirty="0"/>
              <a:t>, </a:t>
            </a:r>
            <a:r>
              <a:rPr lang="en-US" dirty="0" err="1"/>
              <a:t>terminate_flag</a:t>
            </a:r>
            <a:r>
              <a:rPr lang="en-US" dirty="0"/>
              <a:t>)</a:t>
            </a:r>
          </a:p>
          <a:p>
            <a:pPr lvl="1"/>
            <a:r>
              <a:rPr lang="en-US" dirty="0"/>
              <a:t>The parameter </a:t>
            </a:r>
            <a:r>
              <a:rPr lang="en-US" dirty="0" err="1"/>
              <a:t>column_list</a:t>
            </a:r>
            <a:r>
              <a:rPr lang="en-US" dirty="0"/>
              <a:t> is the list of columns waiting to terminate.</a:t>
            </a:r>
          </a:p>
          <a:p>
            <a:pPr lvl="1"/>
            <a:r>
              <a:rPr lang="en-US" dirty="0"/>
              <a:t>The parameter </a:t>
            </a:r>
            <a:r>
              <a:rPr lang="en-US" dirty="0" err="1"/>
              <a:t>terminate_flag</a:t>
            </a:r>
            <a:r>
              <a:rPr lang="en-US" dirty="0"/>
              <a:t> has the following results.</a:t>
            </a:r>
          </a:p>
          <a:p>
            <a:pPr lvl="2"/>
            <a:r>
              <a:rPr lang="en-US" dirty="0"/>
              <a:t>If the parameter is true then the columns in the column list will be terminated as the parent column has been terminated.</a:t>
            </a:r>
          </a:p>
          <a:p>
            <a:pPr lvl="2"/>
            <a:r>
              <a:rPr lang="en-US" dirty="0"/>
              <a:t>If the parameter is false, the columns in the column list will not be terminated if the parent column is terminated.</a:t>
            </a:r>
          </a:p>
          <a:p>
            <a:pPr marL="0" indent="0">
              <a:buNone/>
            </a:pPr>
            <a:endParaRPr lang="en-US" dirty="0"/>
          </a:p>
          <a:p>
            <a:endParaRPr lang="en-US" dirty="0"/>
          </a:p>
        </p:txBody>
      </p:sp>
    </p:spTree>
    <p:extLst>
      <p:ext uri="{BB962C8B-B14F-4D97-AF65-F5344CB8AC3E}">
        <p14:creationId xmlns:p14="http://schemas.microsoft.com/office/powerpoint/2010/main" val="3550076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566-F402-A28B-2321-B943D225F4F0}"/>
              </a:ext>
            </a:extLst>
          </p:cNvPr>
          <p:cNvSpPr>
            <a:spLocks noGrp="1"/>
          </p:cNvSpPr>
          <p:nvPr>
            <p:ph type="title"/>
          </p:nvPr>
        </p:nvSpPr>
        <p:spPr/>
        <p:txBody>
          <a:bodyPr/>
          <a:lstStyle/>
          <a:p>
            <a:r>
              <a:rPr lang="en-US" dirty="0"/>
              <a:t>Column Control (</a:t>
            </a:r>
            <a:r>
              <a:rPr lang="en-US" dirty="0" err="1"/>
              <a:t>if_then_else</a:t>
            </a:r>
            <a:r>
              <a:rPr lang="en-US" dirty="0"/>
              <a:t>)</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D6C05F5-D506-88AC-EE41-9ECDB7EDD60D}"/>
              </a:ext>
            </a:extLst>
          </p:cNvPr>
          <p:cNvSpPr>
            <a:spLocks noGrp="1"/>
          </p:cNvSpPr>
          <p:nvPr>
            <p:ph idx="1"/>
          </p:nvPr>
        </p:nvSpPr>
        <p:spPr/>
        <p:txBody>
          <a:bodyPr>
            <a:normAutofit fontScale="92500" lnSpcReduction="10000"/>
          </a:bodyPr>
          <a:lstStyle/>
          <a:p>
            <a:r>
              <a:rPr lang="en-US" dirty="0"/>
              <a:t>The </a:t>
            </a:r>
            <a:r>
              <a:rPr lang="en-US" dirty="0" err="1"/>
              <a:t>if_then_else_columns</a:t>
            </a:r>
            <a:r>
              <a:rPr lang="en-US" dirty="0"/>
              <a:t> allows if/then/else actions to be performed on CFL columns.  The prototype for this function is shown below:</a:t>
            </a:r>
          </a:p>
          <a:p>
            <a:pPr lvl="1"/>
            <a:r>
              <a:rPr lang="en-US" sz="1600" dirty="0" err="1"/>
              <a:t>if_then_else_columns</a:t>
            </a:r>
            <a:r>
              <a:rPr lang="en-US" sz="1600" dirty="0"/>
              <a:t>(bool_function_name,user_data,then_columns,else_columns,join_flag,terminate_flag)</a:t>
            </a:r>
          </a:p>
          <a:p>
            <a:pPr lvl="1"/>
            <a:r>
              <a:rPr lang="en-US" dirty="0"/>
              <a:t>The parameters are as follows:</a:t>
            </a:r>
          </a:p>
          <a:p>
            <a:pPr lvl="2"/>
            <a:r>
              <a:rPr lang="en-US" dirty="0" err="1"/>
              <a:t>bool_function</a:t>
            </a:r>
            <a:r>
              <a:rPr lang="en-US" dirty="0"/>
              <a:t>  -- a function of the prototype:</a:t>
            </a:r>
          </a:p>
          <a:p>
            <a:pPr lvl="3"/>
            <a:r>
              <a:rPr lang="en-US" dirty="0"/>
              <a:t>&lt;bool&gt; xxx( &lt;handle&gt;,&lt;data&gt;,&lt;event&gt;)</a:t>
            </a:r>
          </a:p>
          <a:p>
            <a:pPr lvl="3"/>
            <a:r>
              <a:rPr lang="en-US" dirty="0"/>
              <a:t>The </a:t>
            </a:r>
            <a:r>
              <a:rPr lang="en-US" dirty="0" err="1"/>
              <a:t>then_columns</a:t>
            </a:r>
            <a:r>
              <a:rPr lang="en-US" dirty="0"/>
              <a:t> are activated if the function returns true.</a:t>
            </a:r>
          </a:p>
          <a:p>
            <a:pPr lvl="3"/>
            <a:r>
              <a:rPr lang="en-US" dirty="0"/>
              <a:t>The </a:t>
            </a:r>
            <a:r>
              <a:rPr lang="en-US" dirty="0" err="1"/>
              <a:t>else_columns</a:t>
            </a:r>
            <a:r>
              <a:rPr lang="en-US" dirty="0"/>
              <a:t> are activated if the function returns false.</a:t>
            </a:r>
          </a:p>
          <a:p>
            <a:pPr lvl="2"/>
            <a:r>
              <a:rPr lang="en-US" dirty="0" err="1"/>
              <a:t>user_data</a:t>
            </a:r>
            <a:r>
              <a:rPr lang="en-US" dirty="0"/>
              <a:t> is the data passed to the </a:t>
            </a:r>
            <a:r>
              <a:rPr lang="en-US" dirty="0" err="1"/>
              <a:t>bool_function</a:t>
            </a:r>
            <a:endParaRPr lang="en-US" dirty="0"/>
          </a:p>
          <a:p>
            <a:pPr lvl="2"/>
            <a:r>
              <a:rPr lang="en-US" dirty="0"/>
              <a:t>The parameters &lt;</a:t>
            </a:r>
            <a:r>
              <a:rPr lang="en-US" dirty="0" err="1"/>
              <a:t>then_columns</a:t>
            </a:r>
            <a:r>
              <a:rPr lang="en-US" dirty="0"/>
              <a:t>&gt; and &lt;</a:t>
            </a:r>
            <a:r>
              <a:rPr lang="en-US" dirty="0" err="1"/>
              <a:t>else_columns</a:t>
            </a:r>
            <a:r>
              <a:rPr lang="en-US" dirty="0"/>
              <a:t>&gt; have been previously defined.</a:t>
            </a:r>
          </a:p>
          <a:p>
            <a:pPr lvl="2"/>
            <a:r>
              <a:rPr lang="en-US" dirty="0"/>
              <a:t>The </a:t>
            </a:r>
            <a:r>
              <a:rPr lang="en-US" dirty="0" err="1"/>
              <a:t>join_flag</a:t>
            </a:r>
            <a:r>
              <a:rPr lang="en-US" dirty="0"/>
              <a:t> is a flag to determine if the command waits until the columns activated have terminated.</a:t>
            </a:r>
          </a:p>
          <a:p>
            <a:pPr lvl="2"/>
            <a:r>
              <a:rPr lang="en-US" dirty="0"/>
              <a:t>The </a:t>
            </a:r>
            <a:r>
              <a:rPr lang="en-US" dirty="0" err="1"/>
              <a:t>terminate_flag</a:t>
            </a:r>
            <a:r>
              <a:rPr lang="en-US" dirty="0"/>
              <a:t> determines whether the columns are terminated if the parent column is terminated.</a:t>
            </a:r>
          </a:p>
          <a:p>
            <a:pPr lvl="2"/>
            <a:endParaRPr lang="en-US" dirty="0"/>
          </a:p>
          <a:p>
            <a:endParaRPr lang="en-US" dirty="0"/>
          </a:p>
        </p:txBody>
      </p:sp>
    </p:spTree>
    <p:extLst>
      <p:ext uri="{BB962C8B-B14F-4D97-AF65-F5344CB8AC3E}">
        <p14:creationId xmlns:p14="http://schemas.microsoft.com/office/powerpoint/2010/main" val="40801738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F715-93F6-0DD4-EB7C-6405C67C85F0}"/>
              </a:ext>
            </a:extLst>
          </p:cNvPr>
          <p:cNvSpPr>
            <a:spLocks noGrp="1"/>
          </p:cNvSpPr>
          <p:nvPr>
            <p:ph type="title"/>
          </p:nvPr>
        </p:nvSpPr>
        <p:spPr/>
        <p:txBody>
          <a:bodyPr/>
          <a:lstStyle/>
          <a:p>
            <a:r>
              <a:rPr lang="en-US" dirty="0"/>
              <a:t>Column Control (while)</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FD6D8BAA-6E53-EA2E-9A2F-BA73016EBBA6}"/>
              </a:ext>
            </a:extLst>
          </p:cNvPr>
          <p:cNvSpPr>
            <a:spLocks noGrp="1"/>
          </p:cNvSpPr>
          <p:nvPr>
            <p:ph idx="1"/>
          </p:nvPr>
        </p:nvSpPr>
        <p:spPr/>
        <p:txBody>
          <a:bodyPr>
            <a:normAutofit fontScale="92500" lnSpcReduction="10000"/>
          </a:bodyPr>
          <a:lstStyle/>
          <a:p>
            <a:r>
              <a:rPr lang="en-US" dirty="0"/>
              <a:t>The while command allows repeated actions to be done for CFL columns.  The prototype is shown below.</a:t>
            </a:r>
          </a:p>
          <a:p>
            <a:pPr lvl="1"/>
            <a:r>
              <a:rPr lang="en-US" dirty="0" err="1"/>
              <a:t>while_handler</a:t>
            </a:r>
            <a:r>
              <a:rPr lang="en-US" dirty="0"/>
              <a:t>(</a:t>
            </a:r>
            <a:r>
              <a:rPr lang="en-US" dirty="0" err="1"/>
              <a:t>bool_function_name,user_data,column_list</a:t>
            </a:r>
            <a:r>
              <a:rPr lang="en-US" dirty="0"/>
              <a:t>)</a:t>
            </a:r>
          </a:p>
          <a:p>
            <a:pPr lvl="1"/>
            <a:r>
              <a:rPr lang="en-US" dirty="0"/>
              <a:t>The parameters are as follows:</a:t>
            </a:r>
          </a:p>
          <a:p>
            <a:pPr lvl="2"/>
            <a:r>
              <a:rPr lang="en-US" dirty="0"/>
              <a:t>The </a:t>
            </a:r>
            <a:r>
              <a:rPr lang="en-US" dirty="0" err="1"/>
              <a:t>bool_function</a:t>
            </a:r>
            <a:r>
              <a:rPr lang="en-US" dirty="0"/>
              <a:t> has the following prototype:</a:t>
            </a:r>
          </a:p>
          <a:p>
            <a:pPr lvl="3"/>
            <a:r>
              <a:rPr lang="en-US" dirty="0"/>
              <a:t>&lt;bool&gt; xxx( &lt;handle&gt;,&lt;data&gt;,&lt;event&gt;)</a:t>
            </a:r>
          </a:p>
          <a:p>
            <a:pPr lvl="3"/>
            <a:r>
              <a:rPr lang="en-US" dirty="0"/>
              <a:t>The </a:t>
            </a:r>
            <a:r>
              <a:rPr lang="en-US" dirty="0" err="1"/>
              <a:t>column_list</a:t>
            </a:r>
            <a:r>
              <a:rPr lang="en-US" dirty="0"/>
              <a:t> is activated if the function returns true.  The column element returns “Halt” and the event processing down the column chain stops.</a:t>
            </a:r>
          </a:p>
          <a:p>
            <a:pPr lvl="3"/>
            <a:r>
              <a:rPr lang="en-US" dirty="0"/>
              <a:t>The </a:t>
            </a:r>
            <a:r>
              <a:rPr lang="en-US" dirty="0" err="1"/>
              <a:t>column_list</a:t>
            </a:r>
            <a:r>
              <a:rPr lang="en-US" dirty="0"/>
              <a:t> is not activated if the function returns false.  In this case the column element returns “Disable” and event process down the column chain.</a:t>
            </a:r>
          </a:p>
          <a:p>
            <a:pPr lvl="3"/>
            <a:r>
              <a:rPr lang="en-US" dirty="0"/>
              <a:t>The </a:t>
            </a:r>
            <a:r>
              <a:rPr lang="en-US" dirty="0" err="1"/>
              <a:t>user_data</a:t>
            </a:r>
            <a:r>
              <a:rPr lang="en-US" dirty="0"/>
              <a:t> parameter is used as data for bool function.</a:t>
            </a:r>
          </a:p>
          <a:p>
            <a:pPr lvl="1"/>
            <a:r>
              <a:rPr lang="en-US" dirty="0"/>
              <a:t>The </a:t>
            </a:r>
            <a:r>
              <a:rPr lang="en-US" dirty="0" err="1"/>
              <a:t>while_handler</a:t>
            </a:r>
            <a:r>
              <a:rPr lang="en-US" dirty="0"/>
              <a:t> waits until all activated columns are terminated before the next decision test is done with the bool function.</a:t>
            </a:r>
          </a:p>
          <a:p>
            <a:pPr lvl="1"/>
            <a:r>
              <a:rPr lang="en-US" dirty="0"/>
              <a:t>Also, if the parent column is terminated then the activated columns are terminated.</a:t>
            </a:r>
          </a:p>
          <a:p>
            <a:pPr lvl="3"/>
            <a:endParaRPr lang="en-US" dirty="0"/>
          </a:p>
          <a:p>
            <a:pPr lvl="2"/>
            <a:endParaRPr lang="en-US" dirty="0"/>
          </a:p>
          <a:p>
            <a:endParaRPr lang="en-US" dirty="0"/>
          </a:p>
        </p:txBody>
      </p:sp>
    </p:spTree>
    <p:extLst>
      <p:ext uri="{BB962C8B-B14F-4D97-AF65-F5344CB8AC3E}">
        <p14:creationId xmlns:p14="http://schemas.microsoft.com/office/powerpoint/2010/main" val="149675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0D76-9E5B-A195-D7C6-7AAC851DD814}"/>
              </a:ext>
            </a:extLst>
          </p:cNvPr>
          <p:cNvSpPr>
            <a:spLocks noGrp="1"/>
          </p:cNvSpPr>
          <p:nvPr>
            <p:ph type="title"/>
          </p:nvPr>
        </p:nvSpPr>
        <p:spPr/>
        <p:txBody>
          <a:bodyPr>
            <a:normAutofit/>
          </a:bodyPr>
          <a:lstStyle/>
          <a:p>
            <a:r>
              <a:rPr lang="en-US" sz="3600" dirty="0"/>
              <a:t>Historical Development of CFL, Column Flow Language</a:t>
            </a:r>
            <a:br>
              <a:rPr lang="en-US" sz="3600" dirty="0"/>
            </a:br>
            <a:r>
              <a:rPr lang="en-US" sz="3600" dirty="0">
                <a:hlinkClick r:id="rId2" action="ppaction://hlinksldjump"/>
              </a:rPr>
              <a:t>&lt;back&gt;  </a:t>
            </a:r>
            <a:r>
              <a:rPr lang="en-US" sz="3600" dirty="0">
                <a:hlinkClick r:id="rId3" action="ppaction://hlinksldjump"/>
              </a:rPr>
              <a:t>&lt;forward&gt;</a:t>
            </a:r>
            <a:endParaRPr lang="en-US" sz="3600" dirty="0"/>
          </a:p>
        </p:txBody>
      </p:sp>
      <p:sp>
        <p:nvSpPr>
          <p:cNvPr id="3" name="Content Placeholder 2">
            <a:extLst>
              <a:ext uri="{FF2B5EF4-FFF2-40B4-BE49-F238E27FC236}">
                <a16:creationId xmlns:a16="http://schemas.microsoft.com/office/drawing/2014/main" id="{34828F11-EEA1-7CAC-B0A6-F0B39749F238}"/>
              </a:ext>
            </a:extLst>
          </p:cNvPr>
          <p:cNvSpPr>
            <a:spLocks noGrp="1"/>
          </p:cNvSpPr>
          <p:nvPr>
            <p:ph idx="1"/>
          </p:nvPr>
        </p:nvSpPr>
        <p:spPr/>
        <p:txBody>
          <a:bodyPr>
            <a:normAutofit fontScale="92500" lnSpcReduction="10000"/>
          </a:bodyPr>
          <a:lstStyle/>
          <a:p>
            <a:pPr algn="l"/>
            <a:r>
              <a:rPr lang="en-US" b="0" i="0" dirty="0">
                <a:solidFill>
                  <a:srgbClr val="000000"/>
                </a:solidFill>
                <a:effectLst/>
              </a:rPr>
              <a:t>Column Flow Language (CFL) was developed around 2005. The development of CFL was driven by two main factors:</a:t>
            </a:r>
          </a:p>
          <a:p>
            <a:pPr lvl="1"/>
            <a:r>
              <a:rPr lang="en-US" b="1" i="0" dirty="0">
                <a:solidFill>
                  <a:srgbClr val="000000"/>
                </a:solidFill>
                <a:effectLst/>
              </a:rPr>
              <a:t>Nested Complex State machines</a:t>
            </a:r>
          </a:p>
          <a:p>
            <a:pPr lvl="2"/>
            <a:r>
              <a:rPr lang="en-US" i="0" dirty="0">
                <a:solidFill>
                  <a:srgbClr val="000000"/>
                </a:solidFill>
                <a:effectLst/>
              </a:rPr>
              <a:t>An example of this problem is shown on the </a:t>
            </a:r>
            <a:r>
              <a:rPr lang="en-US" i="0" dirty="0">
                <a:solidFill>
                  <a:srgbClr val="000000"/>
                </a:solidFill>
                <a:effectLst/>
                <a:hlinkClick r:id="rId4" action="ppaction://hlinksldjump"/>
              </a:rPr>
              <a:t>following page</a:t>
            </a:r>
            <a:r>
              <a:rPr lang="en-US" i="0" dirty="0">
                <a:solidFill>
                  <a:srgbClr val="000000"/>
                </a:solidFill>
                <a:effectLst/>
              </a:rPr>
              <a:t>. </a:t>
            </a:r>
          </a:p>
          <a:p>
            <a:pPr lvl="2"/>
            <a:r>
              <a:rPr lang="en-US" b="0" i="0" dirty="0">
                <a:solidFill>
                  <a:srgbClr val="000000"/>
                </a:solidFill>
                <a:effectLst/>
              </a:rPr>
              <a:t>Nested state machines were found to be extremely fragile:</a:t>
            </a:r>
          </a:p>
          <a:p>
            <a:pPr lvl="3"/>
            <a:r>
              <a:rPr lang="en-US" dirty="0">
                <a:solidFill>
                  <a:srgbClr val="000000"/>
                </a:solidFill>
              </a:rPr>
              <a:t>E</a:t>
            </a:r>
            <a:r>
              <a:rPr lang="en-US" b="0" i="0" dirty="0">
                <a:solidFill>
                  <a:srgbClr val="000000"/>
                </a:solidFill>
                <a:effectLst/>
              </a:rPr>
              <a:t>specially when new conditions were introduced to an existing state machine. </a:t>
            </a:r>
          </a:p>
          <a:p>
            <a:pPr lvl="3"/>
            <a:r>
              <a:rPr lang="en-US" dirty="0">
                <a:solidFill>
                  <a:srgbClr val="000000"/>
                </a:solidFill>
              </a:rPr>
              <a:t>The new condition resulted in changes being propagated up from the lower state to the upper states.</a:t>
            </a:r>
            <a:endParaRPr lang="en-US" b="0" i="0" dirty="0">
              <a:solidFill>
                <a:srgbClr val="000000"/>
              </a:solidFill>
              <a:effectLst/>
            </a:endParaRPr>
          </a:p>
          <a:p>
            <a:pPr lvl="2"/>
            <a:endParaRPr lang="en-US" b="1" i="0" dirty="0">
              <a:solidFill>
                <a:srgbClr val="000000"/>
              </a:solidFill>
              <a:effectLst/>
            </a:endParaRPr>
          </a:p>
          <a:p>
            <a:pPr lvl="1"/>
            <a:r>
              <a:rPr lang="en-US" b="1" i="0" dirty="0">
                <a:solidFill>
                  <a:srgbClr val="000000"/>
                </a:solidFill>
                <a:effectLst/>
              </a:rPr>
              <a:t>Handling Sequences</a:t>
            </a:r>
            <a:r>
              <a:rPr lang="en-US" b="0" i="0" dirty="0">
                <a:solidFill>
                  <a:srgbClr val="000000"/>
                </a:solidFill>
                <a:effectLst/>
              </a:rPr>
              <a:t>: State machines were not efficient at managing sequences. </a:t>
            </a:r>
          </a:p>
          <a:p>
            <a:pPr lvl="2"/>
            <a:r>
              <a:rPr lang="en-US" b="0" i="0" dirty="0">
                <a:solidFill>
                  <a:srgbClr val="000000"/>
                </a:solidFill>
                <a:effectLst/>
              </a:rPr>
              <a:t>A step in a sequence </a:t>
            </a:r>
            <a:r>
              <a:rPr lang="en-US" dirty="0">
                <a:solidFill>
                  <a:srgbClr val="000000"/>
                </a:solidFill>
              </a:rPr>
              <a:t>could wait on a condition and </a:t>
            </a:r>
            <a:r>
              <a:rPr lang="en-US" b="0" i="0" dirty="0">
                <a:solidFill>
                  <a:srgbClr val="000000"/>
                </a:solidFill>
                <a:effectLst/>
              </a:rPr>
              <a:t>:</a:t>
            </a:r>
          </a:p>
          <a:p>
            <a:pPr lvl="3"/>
            <a:r>
              <a:rPr lang="en-US" b="0" i="0" dirty="0">
                <a:solidFill>
                  <a:srgbClr val="000000"/>
                </a:solidFill>
                <a:effectLst/>
              </a:rPr>
              <a:t>If the condition changed then,</a:t>
            </a:r>
          </a:p>
          <a:p>
            <a:pPr lvl="3"/>
            <a:r>
              <a:rPr lang="en-US" dirty="0">
                <a:solidFill>
                  <a:srgbClr val="000000"/>
                </a:solidFill>
              </a:rPr>
              <a:t>The entire or partial sequence would be aborted.</a:t>
            </a:r>
          </a:p>
          <a:p>
            <a:pPr lvl="3"/>
            <a:r>
              <a:rPr lang="en-US" b="0" i="0" dirty="0">
                <a:solidFill>
                  <a:srgbClr val="000000"/>
                </a:solidFill>
                <a:effectLst/>
              </a:rPr>
              <a:t>This complication is shown on the </a:t>
            </a:r>
            <a:r>
              <a:rPr lang="en-US" b="0" i="0" dirty="0">
                <a:solidFill>
                  <a:srgbClr val="000000"/>
                </a:solidFill>
                <a:effectLst/>
                <a:hlinkClick r:id="rId5" action="ppaction://hlinksldjump"/>
              </a:rPr>
              <a:t>following page</a:t>
            </a:r>
            <a:r>
              <a:rPr lang="en-US" b="0" i="0" dirty="0">
                <a:solidFill>
                  <a:srgbClr val="000000"/>
                </a:solidFill>
                <a:effectLst/>
              </a:rPr>
              <a:t>.</a:t>
            </a:r>
          </a:p>
          <a:p>
            <a:pPr marL="1828800" lvl="4" indent="0">
              <a:buNone/>
            </a:pPr>
            <a:endParaRPr lang="en-US" b="0" i="0" dirty="0">
              <a:solidFill>
                <a:srgbClr val="000000"/>
              </a:solidFill>
              <a:effectLst/>
            </a:endParaRPr>
          </a:p>
          <a:p>
            <a:pPr lvl="1"/>
            <a:endParaRPr lang="en-US" b="1" i="0" dirty="0">
              <a:solidFill>
                <a:srgbClr val="000000"/>
              </a:solidFill>
              <a:effectLst/>
            </a:endParaRPr>
          </a:p>
          <a:p>
            <a:pPr lvl="1"/>
            <a:endParaRPr lang="en-US" b="1" dirty="0">
              <a:solidFill>
                <a:srgbClr val="000000"/>
              </a:solidFill>
            </a:endParaRPr>
          </a:p>
          <a:p>
            <a:pPr lvl="1"/>
            <a:endParaRPr lang="en-US" b="1" i="0" dirty="0">
              <a:solidFill>
                <a:srgbClr val="000000"/>
              </a:solidFill>
              <a:effectLst/>
            </a:endParaRPr>
          </a:p>
          <a:p>
            <a:pPr lvl="1"/>
            <a:endParaRPr lang="en-US" b="1" dirty="0">
              <a:solidFill>
                <a:srgbClr val="000000"/>
              </a:solidFill>
            </a:endParaRPr>
          </a:p>
          <a:p>
            <a:pPr lvl="1"/>
            <a:endParaRPr lang="en-US" b="1" i="0" dirty="0">
              <a:solidFill>
                <a:srgbClr val="000000"/>
              </a:solidFill>
              <a:effectLst/>
            </a:endParaRPr>
          </a:p>
        </p:txBody>
      </p:sp>
    </p:spTree>
    <p:extLst>
      <p:ext uri="{BB962C8B-B14F-4D97-AF65-F5344CB8AC3E}">
        <p14:creationId xmlns:p14="http://schemas.microsoft.com/office/powerpoint/2010/main" val="3654708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BA3C-06F6-BE97-8899-85CC2F6E8BF6}"/>
              </a:ext>
            </a:extLst>
          </p:cNvPr>
          <p:cNvSpPr>
            <a:spLocks noGrp="1"/>
          </p:cNvSpPr>
          <p:nvPr>
            <p:ph type="title"/>
          </p:nvPr>
        </p:nvSpPr>
        <p:spPr/>
        <p:txBody>
          <a:bodyPr>
            <a:normAutofit/>
          </a:bodyPr>
          <a:lstStyle/>
          <a:p>
            <a:r>
              <a:rPr lang="en-US" sz="4000" dirty="0"/>
              <a:t>Column Control -- Sequence Columns</a:t>
            </a:r>
            <a:br>
              <a:rPr lang="en-US" sz="4000" dirty="0"/>
            </a:br>
            <a:r>
              <a:rPr lang="en-US" sz="4000" dirty="0">
                <a:hlinkClick r:id="rId2" action="ppaction://hlinksldjump"/>
              </a:rPr>
              <a:t>&lt;back&gt;   </a:t>
            </a:r>
            <a:r>
              <a:rPr lang="en-US" sz="4000" dirty="0"/>
              <a:t>   </a:t>
            </a:r>
            <a:r>
              <a:rPr lang="en-US" sz="4000" dirty="0">
                <a:hlinkClick r:id="rId3" action="ppaction://hlinksldjump"/>
              </a:rPr>
              <a:t>&lt;next&gt;</a:t>
            </a:r>
            <a:endParaRPr lang="en-US" sz="4000" dirty="0"/>
          </a:p>
        </p:txBody>
      </p:sp>
      <p:sp>
        <p:nvSpPr>
          <p:cNvPr id="3" name="Content Placeholder 2">
            <a:extLst>
              <a:ext uri="{FF2B5EF4-FFF2-40B4-BE49-F238E27FC236}">
                <a16:creationId xmlns:a16="http://schemas.microsoft.com/office/drawing/2014/main" id="{B4DF6D54-DB8D-0B40-56D7-B50978AF83BF}"/>
              </a:ext>
            </a:extLst>
          </p:cNvPr>
          <p:cNvSpPr>
            <a:spLocks noGrp="1"/>
          </p:cNvSpPr>
          <p:nvPr>
            <p:ph idx="1"/>
          </p:nvPr>
        </p:nvSpPr>
        <p:spPr/>
        <p:txBody>
          <a:bodyPr/>
          <a:lstStyle/>
          <a:p>
            <a:r>
              <a:rPr lang="en-US" dirty="0"/>
              <a:t>There are cases where columns are to be sequenced based in a controlled manner.  There are two helper functions.</a:t>
            </a:r>
          </a:p>
          <a:p>
            <a:pPr lvl="1"/>
            <a:r>
              <a:rPr lang="en-US" dirty="0"/>
              <a:t>The first helper function is </a:t>
            </a:r>
            <a:r>
              <a:rPr lang="en-US" dirty="0" err="1"/>
              <a:t>try_handler</a:t>
            </a:r>
            <a:r>
              <a:rPr lang="en-US" dirty="0"/>
              <a:t>.  This commands sequences the columns based upon the results of the current column being sequenced.</a:t>
            </a:r>
          </a:p>
          <a:p>
            <a:pPr lvl="1"/>
            <a:r>
              <a:rPr lang="en-US" dirty="0"/>
              <a:t>The second helper function sets the state of the column being sequenced.</a:t>
            </a:r>
          </a:p>
          <a:p>
            <a:r>
              <a:rPr lang="en-US" dirty="0"/>
              <a:t>The second helper function will be discussed first.  The prototype for the second helper function is:</a:t>
            </a:r>
          </a:p>
          <a:p>
            <a:pPr lvl="1"/>
            <a:r>
              <a:rPr lang="en-US" b="0" dirty="0" err="1">
                <a:effectLst/>
                <a:latin typeface="Consolas" panose="020B0609020204030204" pitchFamily="49" charset="0"/>
              </a:rPr>
              <a:t>set_column_return_code</a:t>
            </a:r>
            <a:r>
              <a:rPr lang="en-US" b="0" dirty="0">
                <a:effectLst/>
                <a:latin typeface="Consolas" panose="020B0609020204030204" pitchFamily="49" charset="0"/>
              </a:rPr>
              <a:t>(</a:t>
            </a:r>
            <a:r>
              <a:rPr lang="en-US" b="0" dirty="0" err="1">
                <a:effectLst/>
                <a:latin typeface="Consolas" panose="020B0609020204030204" pitchFamily="49" charset="0"/>
              </a:rPr>
              <a:t>return_code</a:t>
            </a:r>
            <a:r>
              <a:rPr lang="en-US" b="0" dirty="0">
                <a:effectLst/>
                <a:latin typeface="Consolas" panose="020B0609020204030204" pitchFamily="49" charset="0"/>
              </a:rPr>
              <a:t>)</a:t>
            </a:r>
          </a:p>
          <a:p>
            <a:pPr lvl="1"/>
            <a:r>
              <a:rPr lang="en-US" dirty="0">
                <a:latin typeface="Consolas" panose="020B0609020204030204" pitchFamily="49" charset="0"/>
              </a:rPr>
              <a:t>Where </a:t>
            </a:r>
            <a:r>
              <a:rPr lang="en-US" dirty="0" err="1">
                <a:latin typeface="Consolas" panose="020B0609020204030204" pitchFamily="49" charset="0"/>
              </a:rPr>
              <a:t>return_code</a:t>
            </a:r>
            <a:r>
              <a:rPr lang="en-US" dirty="0">
                <a:latin typeface="Consolas" panose="020B0609020204030204" pitchFamily="49" charset="0"/>
              </a:rPr>
              <a:t> is a Boolean</a:t>
            </a:r>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15781480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B774-1102-4E59-238F-3B44C5C5EFC4}"/>
              </a:ext>
            </a:extLst>
          </p:cNvPr>
          <p:cNvSpPr>
            <a:spLocks noGrp="1"/>
          </p:cNvSpPr>
          <p:nvPr>
            <p:ph type="title"/>
          </p:nvPr>
        </p:nvSpPr>
        <p:spPr/>
        <p:txBody>
          <a:bodyPr>
            <a:normAutofit fontScale="90000"/>
          </a:bodyPr>
          <a:lstStyle/>
          <a:p>
            <a:r>
              <a:rPr lang="en-US" dirty="0"/>
              <a:t>Column Control – Sequence Columns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AF28D52-E0B2-4D71-F5F1-AF2279423780}"/>
              </a:ext>
            </a:extLst>
          </p:cNvPr>
          <p:cNvSpPr>
            <a:spLocks noGrp="1"/>
          </p:cNvSpPr>
          <p:nvPr>
            <p:ph idx="1"/>
          </p:nvPr>
        </p:nvSpPr>
        <p:spPr/>
        <p:txBody>
          <a:bodyPr>
            <a:normAutofit fontScale="92500" lnSpcReduction="10000"/>
          </a:bodyPr>
          <a:lstStyle/>
          <a:p>
            <a:r>
              <a:rPr lang="en-US" dirty="0"/>
              <a:t>The second helper function is </a:t>
            </a:r>
            <a:r>
              <a:rPr lang="en-US" dirty="0" err="1"/>
              <a:t>try_handler</a:t>
            </a:r>
            <a:r>
              <a:rPr lang="en-US" dirty="0"/>
              <a:t>. .  The prototype of this function is shown below:</a:t>
            </a:r>
          </a:p>
          <a:p>
            <a:pPr lvl="1"/>
            <a:r>
              <a:rPr lang="en-US" b="0" dirty="0" err="1">
                <a:effectLst/>
                <a:latin typeface="Consolas" panose="020B0609020204030204" pitchFamily="49" charset="0"/>
              </a:rPr>
              <a:t>try_handler</a:t>
            </a:r>
            <a:r>
              <a:rPr lang="en-US" dirty="0">
                <a:solidFill>
                  <a:srgbClr val="CCCCCC"/>
                </a:solidFill>
                <a:latin typeface="Consolas" panose="020B0609020204030204" pitchFamily="49" charset="0"/>
              </a:rPr>
              <a:t>(</a:t>
            </a:r>
            <a:r>
              <a:rPr lang="en-US" dirty="0" err="1"/>
              <a:t>try_function,column_list,invert_flag,user_data</a:t>
            </a:r>
            <a:r>
              <a:rPr lang="en-US" dirty="0"/>
              <a:t>)</a:t>
            </a:r>
          </a:p>
          <a:p>
            <a:r>
              <a:rPr lang="en-US" dirty="0"/>
              <a:t>The </a:t>
            </a:r>
            <a:r>
              <a:rPr lang="en-US" dirty="0" err="1"/>
              <a:t>try_handler</a:t>
            </a:r>
            <a:r>
              <a:rPr lang="en-US" dirty="0"/>
              <a:t> will sequence a list of column elements.  </a:t>
            </a:r>
          </a:p>
          <a:p>
            <a:pPr lvl="1"/>
            <a:r>
              <a:rPr lang="en-US" dirty="0"/>
              <a:t>For each sequenced column, the return code from the sequence column is examined.  </a:t>
            </a:r>
          </a:p>
          <a:p>
            <a:pPr lvl="2"/>
            <a:r>
              <a:rPr lang="en-US" dirty="0"/>
              <a:t>Note the return code from the sequenced column is set by the first column is set by the first helper function.</a:t>
            </a:r>
          </a:p>
          <a:p>
            <a:pPr lvl="1"/>
            <a:r>
              <a:rPr lang="en-US" dirty="0"/>
              <a:t>If the </a:t>
            </a:r>
            <a:r>
              <a:rPr lang="en-US" dirty="0" err="1"/>
              <a:t>invert_flag</a:t>
            </a:r>
            <a:r>
              <a:rPr lang="en-US" dirty="0"/>
              <a:t> is set to false, the sequencing will stop when the return code of the sequence column is false.</a:t>
            </a:r>
          </a:p>
          <a:p>
            <a:pPr lvl="1"/>
            <a:r>
              <a:rPr lang="en-US" dirty="0"/>
              <a:t>If the </a:t>
            </a:r>
            <a:r>
              <a:rPr lang="en-US" dirty="0" err="1"/>
              <a:t>invert_flag</a:t>
            </a:r>
            <a:r>
              <a:rPr lang="en-US" dirty="0"/>
              <a:t> is set to false, the sequencing will stop if the return code is true.</a:t>
            </a:r>
          </a:p>
          <a:p>
            <a:pPr lvl="1"/>
            <a:r>
              <a:rPr lang="en-US" dirty="0"/>
              <a:t>The importance of the invert flag is discussed </a:t>
            </a:r>
            <a:r>
              <a:rPr lang="en-US" dirty="0">
                <a:hlinkClick r:id="rId3" action="ppaction://hlinksldjump"/>
              </a:rPr>
              <a:t>here</a:t>
            </a:r>
            <a:r>
              <a:rPr lang="en-US" dirty="0"/>
              <a:t>.</a:t>
            </a:r>
          </a:p>
          <a:p>
            <a:pPr lvl="1"/>
            <a:r>
              <a:rPr lang="en-US" dirty="0"/>
              <a:t>The action of the </a:t>
            </a:r>
            <a:r>
              <a:rPr lang="en-US" dirty="0" err="1"/>
              <a:t>try_function</a:t>
            </a:r>
            <a:r>
              <a:rPr lang="en-US" dirty="0"/>
              <a:t> is discussed </a:t>
            </a:r>
            <a:r>
              <a:rPr lang="en-US" dirty="0">
                <a:hlinkClick r:id="rId4" action="ppaction://hlinksldjump"/>
              </a:rPr>
              <a:t>next</a:t>
            </a:r>
            <a:r>
              <a:rPr lang="en-US" dirty="0"/>
              <a:t>.</a:t>
            </a:r>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13520686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0916-B471-8C08-4A2D-8C43E259EDEC}"/>
              </a:ext>
            </a:extLst>
          </p:cNvPr>
          <p:cNvSpPr>
            <a:spLocks noGrp="1"/>
          </p:cNvSpPr>
          <p:nvPr>
            <p:ph type="title"/>
          </p:nvPr>
        </p:nvSpPr>
        <p:spPr/>
        <p:txBody>
          <a:bodyPr>
            <a:normAutofit/>
          </a:bodyPr>
          <a:lstStyle/>
          <a:p>
            <a:r>
              <a:rPr lang="en-US" dirty="0"/>
              <a:t>Column Control – Importance of </a:t>
            </a:r>
            <a:r>
              <a:rPr lang="en-US" dirty="0" err="1"/>
              <a:t>invert_flag</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Text Placeholder 3">
            <a:extLst>
              <a:ext uri="{FF2B5EF4-FFF2-40B4-BE49-F238E27FC236}">
                <a16:creationId xmlns:a16="http://schemas.microsoft.com/office/drawing/2014/main" id="{8A3EFC72-0811-19FF-4746-4342EF8C9238}"/>
              </a:ext>
            </a:extLst>
          </p:cNvPr>
          <p:cNvSpPr>
            <a:spLocks noGrp="1"/>
          </p:cNvSpPr>
          <p:nvPr>
            <p:ph type="body" idx="1"/>
          </p:nvPr>
        </p:nvSpPr>
        <p:spPr/>
        <p:txBody>
          <a:bodyPr/>
          <a:lstStyle/>
          <a:p>
            <a:r>
              <a:rPr lang="en-US" dirty="0"/>
              <a:t>Invert flag is false</a:t>
            </a:r>
          </a:p>
        </p:txBody>
      </p:sp>
      <p:sp>
        <p:nvSpPr>
          <p:cNvPr id="5" name="Content Placeholder 4">
            <a:extLst>
              <a:ext uri="{FF2B5EF4-FFF2-40B4-BE49-F238E27FC236}">
                <a16:creationId xmlns:a16="http://schemas.microsoft.com/office/drawing/2014/main" id="{A9BC0DD8-41C0-F854-5B17-6D85ABD2F7BF}"/>
              </a:ext>
            </a:extLst>
          </p:cNvPr>
          <p:cNvSpPr>
            <a:spLocks noGrp="1"/>
          </p:cNvSpPr>
          <p:nvPr>
            <p:ph sz="half" idx="2"/>
          </p:nvPr>
        </p:nvSpPr>
        <p:spPr/>
        <p:txBody>
          <a:bodyPr/>
          <a:lstStyle/>
          <a:p>
            <a:r>
              <a:rPr lang="en-US" dirty="0"/>
              <a:t>This situation is used to find the first case where the condition is true.  </a:t>
            </a:r>
          </a:p>
          <a:p>
            <a:r>
              <a:rPr lang="en-US" dirty="0"/>
              <a:t>The columns are sequenced until the desired situation is achieved or the column list is exhausted.</a:t>
            </a:r>
          </a:p>
        </p:txBody>
      </p:sp>
      <p:sp>
        <p:nvSpPr>
          <p:cNvPr id="6" name="Text Placeholder 5">
            <a:extLst>
              <a:ext uri="{FF2B5EF4-FFF2-40B4-BE49-F238E27FC236}">
                <a16:creationId xmlns:a16="http://schemas.microsoft.com/office/drawing/2014/main" id="{5A76F2C6-F92F-A53E-8ED1-AFF04E96694F}"/>
              </a:ext>
            </a:extLst>
          </p:cNvPr>
          <p:cNvSpPr>
            <a:spLocks noGrp="1"/>
          </p:cNvSpPr>
          <p:nvPr>
            <p:ph type="body" sz="quarter" idx="3"/>
          </p:nvPr>
        </p:nvSpPr>
        <p:spPr/>
        <p:txBody>
          <a:bodyPr/>
          <a:lstStyle/>
          <a:p>
            <a:r>
              <a:rPr lang="en-US" dirty="0"/>
              <a:t>Invert flag is false</a:t>
            </a:r>
          </a:p>
        </p:txBody>
      </p:sp>
      <p:sp>
        <p:nvSpPr>
          <p:cNvPr id="7" name="Content Placeholder 6">
            <a:extLst>
              <a:ext uri="{FF2B5EF4-FFF2-40B4-BE49-F238E27FC236}">
                <a16:creationId xmlns:a16="http://schemas.microsoft.com/office/drawing/2014/main" id="{9191752C-4E12-A1EA-20EA-DDA8924D7AB8}"/>
              </a:ext>
            </a:extLst>
          </p:cNvPr>
          <p:cNvSpPr>
            <a:spLocks noGrp="1"/>
          </p:cNvSpPr>
          <p:nvPr>
            <p:ph sz="quarter" idx="4"/>
          </p:nvPr>
        </p:nvSpPr>
        <p:spPr/>
        <p:txBody>
          <a:bodyPr/>
          <a:lstStyle/>
          <a:p>
            <a:r>
              <a:rPr lang="en-US" dirty="0"/>
              <a:t>This situation is useful for testing.  In this case the column return code that returns false will terminate the sequencing.</a:t>
            </a:r>
          </a:p>
        </p:txBody>
      </p:sp>
    </p:spTree>
    <p:extLst>
      <p:ext uri="{BB962C8B-B14F-4D97-AF65-F5344CB8AC3E}">
        <p14:creationId xmlns:p14="http://schemas.microsoft.com/office/powerpoint/2010/main" val="20451615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318E8B-C60A-92A4-97A0-95A6AAF91969}"/>
              </a:ext>
            </a:extLst>
          </p:cNvPr>
          <p:cNvSpPr>
            <a:spLocks noGrp="1"/>
          </p:cNvSpPr>
          <p:nvPr>
            <p:ph type="title"/>
          </p:nvPr>
        </p:nvSpPr>
        <p:spPr/>
        <p:txBody>
          <a:bodyPr>
            <a:normAutofit fontScale="90000"/>
          </a:bodyPr>
          <a:lstStyle/>
          <a:p>
            <a:r>
              <a:rPr lang="en-US" dirty="0"/>
              <a:t>Column Control – Sequence Columns Continued</a:t>
            </a:r>
            <a:br>
              <a:rPr lang="en-US" dirty="0"/>
            </a:br>
            <a:r>
              <a:rPr lang="en-US" dirty="0">
                <a:hlinkClick r:id="rId2" action="ppaction://hlinksldjump"/>
              </a:rPr>
              <a:t>&lt;back&gt;</a:t>
            </a:r>
            <a:endParaRPr lang="en-US" dirty="0"/>
          </a:p>
        </p:txBody>
      </p:sp>
      <p:sp>
        <p:nvSpPr>
          <p:cNvPr id="8" name="Content Placeholder 7">
            <a:extLst>
              <a:ext uri="{FF2B5EF4-FFF2-40B4-BE49-F238E27FC236}">
                <a16:creationId xmlns:a16="http://schemas.microsoft.com/office/drawing/2014/main" id="{8ACC9945-58CF-6840-1BC3-A8E6C3DA1BB8}"/>
              </a:ext>
            </a:extLst>
          </p:cNvPr>
          <p:cNvSpPr>
            <a:spLocks noGrp="1"/>
          </p:cNvSpPr>
          <p:nvPr>
            <p:ph idx="1"/>
          </p:nvPr>
        </p:nvSpPr>
        <p:spPr/>
        <p:txBody>
          <a:bodyPr>
            <a:normAutofit lnSpcReduction="10000"/>
          </a:bodyPr>
          <a:lstStyle/>
          <a:p>
            <a:r>
              <a:rPr lang="en-US" dirty="0"/>
              <a:t>The user supplied function </a:t>
            </a:r>
            <a:r>
              <a:rPr lang="en-US" dirty="0" err="1"/>
              <a:t>try_function</a:t>
            </a:r>
            <a:r>
              <a:rPr lang="en-US" dirty="0"/>
              <a:t> is called after the column sequencing has been completed.  The purpose of this function is to attach user actions to the sequencing.  The prototype of the function is as follows:</a:t>
            </a:r>
          </a:p>
          <a:p>
            <a:pPr lvl="1"/>
            <a:r>
              <a:rPr lang="en-US" dirty="0" err="1"/>
              <a:t>Try_function</a:t>
            </a:r>
            <a:r>
              <a:rPr lang="en-US" dirty="0"/>
              <a:t>( &lt;handle&gt;, </a:t>
            </a:r>
            <a:r>
              <a:rPr lang="en-US" dirty="0" err="1"/>
              <a:t>Try_data_structure</a:t>
            </a:r>
            <a:r>
              <a:rPr lang="en-US" dirty="0"/>
              <a:t> *data);</a:t>
            </a:r>
          </a:p>
          <a:p>
            <a:pPr lvl="1"/>
            <a:r>
              <a:rPr lang="en-US" dirty="0"/>
              <a:t>Where this function:</a:t>
            </a:r>
          </a:p>
          <a:p>
            <a:pPr lvl="2"/>
            <a:r>
              <a:rPr lang="en-US" dirty="0"/>
              <a:t>Returns no data</a:t>
            </a:r>
          </a:p>
          <a:p>
            <a:pPr lvl="2"/>
            <a:r>
              <a:rPr lang="en-US" dirty="0" err="1"/>
              <a:t>Try_data_structure</a:t>
            </a:r>
            <a:r>
              <a:rPr lang="en-US" dirty="0"/>
              <a:t> is a data structure that is implementation dependent.  The data structure will have the following items.</a:t>
            </a:r>
          </a:p>
          <a:p>
            <a:pPr lvl="3"/>
            <a:r>
              <a:rPr lang="en-US" dirty="0"/>
              <a:t>List of columns</a:t>
            </a:r>
          </a:p>
          <a:p>
            <a:pPr lvl="3"/>
            <a:r>
              <a:rPr lang="en-US" dirty="0"/>
              <a:t>User supplied data for the function.</a:t>
            </a:r>
          </a:p>
          <a:p>
            <a:pPr lvl="3"/>
            <a:r>
              <a:rPr lang="en-US" dirty="0"/>
              <a:t>The final state of sequence, either true or false.</a:t>
            </a:r>
          </a:p>
          <a:p>
            <a:pPr lvl="3"/>
            <a:r>
              <a:rPr lang="en-US" dirty="0"/>
              <a:t>The last step of sequencing.</a:t>
            </a:r>
          </a:p>
          <a:p>
            <a:pPr lvl="3"/>
            <a:endParaRPr lang="en-US" dirty="0"/>
          </a:p>
        </p:txBody>
      </p:sp>
    </p:spTree>
    <p:extLst>
      <p:ext uri="{BB962C8B-B14F-4D97-AF65-F5344CB8AC3E}">
        <p14:creationId xmlns:p14="http://schemas.microsoft.com/office/powerpoint/2010/main" val="12752345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7E-602B-67D7-BA3D-02C098FE11B4}"/>
              </a:ext>
            </a:extLst>
          </p:cNvPr>
          <p:cNvSpPr>
            <a:spLocks noGrp="1"/>
          </p:cNvSpPr>
          <p:nvPr>
            <p:ph type="title"/>
          </p:nvPr>
        </p:nvSpPr>
        <p:spPr/>
        <p:txBody>
          <a:bodyPr/>
          <a:lstStyle/>
          <a:p>
            <a:r>
              <a:rPr lang="en-US" dirty="0"/>
              <a:t>Column Data</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09FBBB26-66EE-40AA-1A65-19192886F126}"/>
              </a:ext>
            </a:extLst>
          </p:cNvPr>
          <p:cNvSpPr>
            <a:spLocks noGrp="1"/>
          </p:cNvSpPr>
          <p:nvPr>
            <p:ph idx="1"/>
          </p:nvPr>
        </p:nvSpPr>
        <p:spPr/>
        <p:txBody>
          <a:bodyPr>
            <a:normAutofit fontScale="85000" lnSpcReduction="20000"/>
          </a:bodyPr>
          <a:lstStyle/>
          <a:p>
            <a:r>
              <a:rPr lang="en-US" dirty="0"/>
              <a:t>The sequencing helper functions allowed a Boolean value to be attached to a column to facilitate sequencing.  Sometimes application programs need more data.  </a:t>
            </a:r>
          </a:p>
          <a:p>
            <a:r>
              <a:rPr lang="en-US" dirty="0"/>
              <a:t>The helper function </a:t>
            </a:r>
            <a:r>
              <a:rPr lang="en-US" dirty="0" err="1"/>
              <a:t>Store_column_data</a:t>
            </a:r>
            <a:r>
              <a:rPr lang="en-US" dirty="0"/>
              <a:t> allows data to be stored in a list of columns.  The prototype for the function is shown below. </a:t>
            </a:r>
          </a:p>
          <a:p>
            <a:pPr lvl="1"/>
            <a:r>
              <a:rPr lang="en-US" b="0" dirty="0" err="1">
                <a:effectLst/>
                <a:latin typeface="Consolas" panose="020B0609020204030204" pitchFamily="49" charset="0"/>
              </a:rPr>
              <a:t>Store_column_data</a:t>
            </a:r>
            <a:r>
              <a:rPr lang="en-US" b="0" dirty="0">
                <a:effectLst/>
                <a:latin typeface="Consolas" panose="020B0609020204030204" pitchFamily="49" charset="0"/>
              </a:rPr>
              <a:t>(</a:t>
            </a:r>
            <a:r>
              <a:rPr lang="en-US" b="0" dirty="0" err="1">
                <a:effectLst/>
                <a:latin typeface="Consolas" panose="020B0609020204030204" pitchFamily="49" charset="0"/>
              </a:rPr>
              <a:t>column_list</a:t>
            </a:r>
            <a:r>
              <a:rPr lang="en-US" b="0" dirty="0">
                <a:effectLst/>
                <a:latin typeface="Consolas" panose="020B0609020204030204" pitchFamily="49" charset="0"/>
              </a:rPr>
              <a:t> ,</a:t>
            </a:r>
            <a:r>
              <a:rPr lang="en-US" b="0" dirty="0" err="1">
                <a:effectLst/>
                <a:latin typeface="Consolas" panose="020B0609020204030204" pitchFamily="49" charset="0"/>
              </a:rPr>
              <a:t>column_data</a:t>
            </a:r>
            <a:r>
              <a:rPr lang="en-US" b="0" dirty="0">
                <a:effectLst/>
                <a:latin typeface="Consolas" panose="020B0609020204030204" pitchFamily="49" charset="0"/>
              </a:rPr>
              <a:t>)</a:t>
            </a:r>
          </a:p>
          <a:p>
            <a:pPr lvl="1"/>
            <a:r>
              <a:rPr lang="en-US" b="0" dirty="0">
                <a:effectLst/>
                <a:latin typeface="Consolas" panose="020B0609020204030204" pitchFamily="49" charset="0"/>
              </a:rPr>
              <a:t>The parameter </a:t>
            </a:r>
            <a:r>
              <a:rPr lang="en-US" b="0" dirty="0" err="1">
                <a:effectLst/>
                <a:latin typeface="Consolas" panose="020B0609020204030204" pitchFamily="49" charset="0"/>
              </a:rPr>
              <a:t>column_list</a:t>
            </a:r>
            <a:r>
              <a:rPr lang="en-US" b="0" dirty="0">
                <a:effectLst/>
                <a:latin typeface="Consolas" panose="020B0609020204030204" pitchFamily="49" charset="0"/>
              </a:rPr>
              <a:t> is a list of columns.</a:t>
            </a:r>
          </a:p>
          <a:p>
            <a:pPr lvl="1"/>
            <a:r>
              <a:rPr lang="en-US" dirty="0">
                <a:latin typeface="Consolas" panose="020B0609020204030204" pitchFamily="49" charset="0"/>
              </a:rPr>
              <a:t>The parameter </a:t>
            </a:r>
            <a:r>
              <a:rPr lang="en-US" dirty="0" err="1">
                <a:latin typeface="Consolas" panose="020B0609020204030204" pitchFamily="49" charset="0"/>
              </a:rPr>
              <a:t>column_data</a:t>
            </a:r>
            <a:r>
              <a:rPr lang="en-US" dirty="0">
                <a:latin typeface="Consolas" panose="020B0609020204030204" pitchFamily="49" charset="0"/>
              </a:rPr>
              <a:t> is implementation dependent but for language c, column data would be cast to a void * pointer.</a:t>
            </a:r>
          </a:p>
          <a:p>
            <a:r>
              <a:rPr lang="en-US" dirty="0">
                <a:latin typeface="Consolas" panose="020B0609020204030204" pitchFamily="49" charset="0"/>
              </a:rPr>
              <a:t>The following runtime commands allow column data to be retrieved.</a:t>
            </a:r>
          </a:p>
          <a:p>
            <a:pPr lvl="1"/>
            <a:r>
              <a:rPr lang="en-US" dirty="0" err="1">
                <a:latin typeface="Consolas" panose="020B0609020204030204" pitchFamily="49" charset="0"/>
              </a:rPr>
              <a:t>store</a:t>
            </a:r>
            <a:r>
              <a:rPr lang="en-US" b="0" dirty="0" err="1">
                <a:effectLst/>
                <a:latin typeface="Consolas" panose="020B0609020204030204" pitchFamily="49" charset="0"/>
              </a:rPr>
              <a:t>_local_column_data</a:t>
            </a:r>
            <a:endParaRPr lang="en-US" b="0" dirty="0">
              <a:effectLst/>
              <a:latin typeface="Consolas" panose="020B0609020204030204" pitchFamily="49" charset="0"/>
            </a:endParaRPr>
          </a:p>
          <a:p>
            <a:pPr lvl="1"/>
            <a:r>
              <a:rPr lang="en-US" b="0" dirty="0" err="1">
                <a:effectLst/>
                <a:latin typeface="Consolas" panose="020B0609020204030204" pitchFamily="49" charset="0"/>
              </a:rPr>
              <a:t>retrieve_local_column_data</a:t>
            </a:r>
            <a:endParaRPr lang="en-US" b="0" dirty="0">
              <a:effectLst/>
              <a:latin typeface="Consolas" panose="020B0609020204030204" pitchFamily="49" charset="0"/>
            </a:endParaRPr>
          </a:p>
          <a:p>
            <a:r>
              <a:rPr lang="en-US" dirty="0">
                <a:latin typeface="Consolas" panose="020B0609020204030204" pitchFamily="49" charset="0"/>
              </a:rPr>
              <a:t>The </a:t>
            </a:r>
            <a:r>
              <a:rPr lang="en-US" dirty="0" err="1"/>
              <a:t>Try_function</a:t>
            </a:r>
            <a:r>
              <a:rPr lang="en-US" dirty="0"/>
              <a:t> as </a:t>
            </a:r>
            <a:r>
              <a:rPr lang="en-US" dirty="0">
                <a:hlinkClick r:id="rId3" action="ppaction://hlinksldjump"/>
              </a:rPr>
              <a:t>shown here</a:t>
            </a:r>
            <a:r>
              <a:rPr lang="en-US" dirty="0"/>
              <a:t>, could use these run time command.</a:t>
            </a:r>
            <a:endParaRPr lang="en-US" b="0" dirty="0">
              <a:effectLst/>
              <a:latin typeface="Consolas" panose="020B0609020204030204" pitchFamily="49" charset="0"/>
            </a:endParaRPr>
          </a:p>
          <a:p>
            <a:endParaRPr lang="en-US" b="0" dirty="0">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24927360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BE39-B4BF-46F5-74B4-9CA5F3380923}"/>
              </a:ext>
            </a:extLst>
          </p:cNvPr>
          <p:cNvSpPr>
            <a:spLocks noGrp="1"/>
          </p:cNvSpPr>
          <p:nvPr>
            <p:ph type="title"/>
          </p:nvPr>
        </p:nvSpPr>
        <p:spPr/>
        <p:txBody>
          <a:bodyPr/>
          <a:lstStyle/>
          <a:p>
            <a:r>
              <a:rPr lang="en-US" dirty="0"/>
              <a:t>Column State Machines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555642DB-DC78-E77B-9A1B-CE112EF542D6}"/>
              </a:ext>
            </a:extLst>
          </p:cNvPr>
          <p:cNvSpPr>
            <a:spLocks noGrp="1"/>
          </p:cNvSpPr>
          <p:nvPr>
            <p:ph idx="1"/>
          </p:nvPr>
        </p:nvSpPr>
        <p:spPr/>
        <p:txBody>
          <a:bodyPr>
            <a:normAutofit fontScale="70000" lnSpcReduction="20000"/>
          </a:bodyPr>
          <a:lstStyle/>
          <a:p>
            <a:r>
              <a:rPr lang="en-US" dirty="0">
                <a:latin typeface="Calibri" panose="020F0502020204030204" pitchFamily="34" charset="0"/>
                <a:cs typeface="Calibri" panose="020F0502020204030204" pitchFamily="34" charset="0"/>
              </a:rPr>
              <a:t>Column State machines have been previously defined as a concept </a:t>
            </a:r>
            <a:r>
              <a:rPr lang="en-US" dirty="0">
                <a:latin typeface="Calibri" panose="020F0502020204030204" pitchFamily="34" charset="0"/>
                <a:cs typeface="Calibri" panose="020F0502020204030204" pitchFamily="34" charset="0"/>
                <a:hlinkClick r:id="rId4" action="ppaction://hlinksldjump"/>
              </a:rPr>
              <a:t>here</a:t>
            </a:r>
            <a:r>
              <a:rPr lang="en-US" dirty="0">
                <a:latin typeface="Calibri" panose="020F0502020204030204" pitchFamily="34" charset="0"/>
                <a:cs typeface="Calibri" panose="020F0502020204030204" pitchFamily="34" charset="0"/>
              </a:rPr>
              <a:t>. </a:t>
            </a:r>
            <a:r>
              <a:rPr lang="en-US" b="0" i="0" dirty="0">
                <a:solidFill>
                  <a:srgbClr val="374151"/>
                </a:solidFill>
                <a:effectLst/>
                <a:latin typeface="Calibri" panose="020F0502020204030204" pitchFamily="34" charset="0"/>
                <a:cs typeface="Calibri" panose="020F0502020204030204" pitchFamily="34" charset="0"/>
              </a:rPr>
              <a:t>This section details the definition of column state machines and the functions that interact with them.</a:t>
            </a:r>
            <a:endParaRPr lang="en-US" dirty="0">
              <a:latin typeface="Calibri" panose="020F0502020204030204" pitchFamily="34" charset="0"/>
              <a:cs typeface="Calibri" panose="020F0502020204030204" pitchFamily="34" charset="0"/>
            </a:endParaRPr>
          </a:p>
          <a:p>
            <a:r>
              <a:rPr lang="en-US" b="0" dirty="0">
                <a:effectLst/>
                <a:latin typeface="Consolas" panose="020B0609020204030204" pitchFamily="49" charset="0"/>
              </a:rPr>
              <a:t>There are t</a:t>
            </a:r>
            <a:r>
              <a:rPr lang="en-US" dirty="0">
                <a:latin typeface="Consolas" panose="020B0609020204030204" pitchFamily="49" charset="0"/>
              </a:rPr>
              <a:t>wo CFL assembler instructions.  These instructions mark the area where a column state machine start and end.  There can only be one column state machine in a column.</a:t>
            </a:r>
            <a:endParaRPr lang="en-US" b="0" dirty="0">
              <a:effectLst/>
              <a:latin typeface="Consolas" panose="020B0609020204030204" pitchFamily="49" charset="0"/>
            </a:endParaRPr>
          </a:p>
          <a:p>
            <a:pPr lvl="1"/>
            <a:r>
              <a:rPr lang="en-US" b="0" dirty="0" err="1">
                <a:effectLst/>
                <a:latin typeface="Consolas" panose="020B0609020204030204" pitchFamily="49" charset="0"/>
              </a:rPr>
              <a:t>Set_column_state_machine_start</a:t>
            </a:r>
            <a:r>
              <a:rPr lang="en-US" b="0" dirty="0">
                <a:effectLst/>
                <a:latin typeface="Consolas" panose="020B0609020204030204" pitchFamily="49" charset="0"/>
              </a:rPr>
              <a:t>() – marks the start of the column state machine.</a:t>
            </a:r>
          </a:p>
          <a:p>
            <a:pPr lvl="1"/>
            <a:r>
              <a:rPr lang="en-US" b="0" dirty="0" err="1">
                <a:effectLst/>
                <a:latin typeface="Consolas" panose="020B0609020204030204" pitchFamily="49" charset="0"/>
              </a:rPr>
              <a:t>Set_column_state_machine_end</a:t>
            </a:r>
            <a:r>
              <a:rPr lang="en-US" b="0" dirty="0">
                <a:effectLst/>
                <a:latin typeface="Consolas" panose="020B0609020204030204" pitchFamily="49" charset="0"/>
              </a:rPr>
              <a:t>()  - marks the end of a column state machine.</a:t>
            </a:r>
          </a:p>
          <a:p>
            <a:r>
              <a:rPr lang="en-US" dirty="0"/>
              <a:t>There are one CFL helper functions:</a:t>
            </a:r>
          </a:p>
          <a:p>
            <a:pPr lvl="1"/>
            <a:r>
              <a:rPr lang="en-US" b="0" dirty="0" err="1">
                <a:effectLst/>
                <a:latin typeface="Consolas" panose="020B0609020204030204" pitchFamily="49" charset="0"/>
              </a:rPr>
              <a:t>Change_column_state</a:t>
            </a:r>
            <a:r>
              <a:rPr lang="en-US" b="0" dirty="0">
                <a:effectLst/>
                <a:latin typeface="Consolas" panose="020B0609020204030204" pitchFamily="49" charset="0"/>
              </a:rPr>
              <a:t>(</a:t>
            </a:r>
            <a:r>
              <a:rPr lang="en-US" b="0" dirty="0" err="1">
                <a:effectLst/>
                <a:latin typeface="Consolas" panose="020B0609020204030204" pitchFamily="49" charset="0"/>
              </a:rPr>
              <a:t>new_state</a:t>
            </a:r>
            <a:r>
              <a:rPr lang="en-US" b="0" dirty="0">
                <a:effectLst/>
                <a:latin typeface="Consolas" panose="020B0609020204030204" pitchFamily="49" charset="0"/>
              </a:rPr>
              <a:t>) – this helper changes the state of the column state machine.  This helper function can only be used in the column of the local state machine.</a:t>
            </a:r>
          </a:p>
          <a:p>
            <a:r>
              <a:rPr lang="en-US" b="0" dirty="0">
                <a:effectLst/>
                <a:latin typeface="Consolas" panose="020B0609020204030204" pitchFamily="49" charset="0"/>
              </a:rPr>
              <a:t>And one CFL Engine </a:t>
            </a:r>
            <a:r>
              <a:rPr lang="en-US" b="0" dirty="0" err="1">
                <a:effectLst/>
                <a:latin typeface="Consolas" panose="020B0609020204030204" pitchFamily="49" charset="0"/>
              </a:rPr>
              <a:t>function:d</a:t>
            </a:r>
            <a:endParaRPr lang="en-US" dirty="0">
              <a:latin typeface="Consolas" panose="020B0609020204030204" pitchFamily="49" charset="0"/>
            </a:endParaRPr>
          </a:p>
          <a:p>
            <a:pPr lvl="1"/>
            <a:r>
              <a:rPr lang="en-US" b="0" dirty="0" err="1">
                <a:effectLst/>
                <a:latin typeface="Consolas" panose="020B0609020204030204" pitchFamily="49" charset="0"/>
              </a:rPr>
              <a:t>change_local_column_state_CFL</a:t>
            </a:r>
            <a:r>
              <a:rPr lang="en-US" b="0" dirty="0">
                <a:effectLst/>
                <a:latin typeface="Consolas" panose="020B0609020204030204" pitchFamily="49" charset="0"/>
              </a:rPr>
              <a:t>(input, </a:t>
            </a:r>
            <a:r>
              <a:rPr lang="en-US" b="0" dirty="0" err="1">
                <a:effectLst/>
                <a:latin typeface="Consolas" panose="020B0609020204030204" pitchFamily="49" charset="0"/>
              </a:rPr>
              <a:t>new_state</a:t>
            </a:r>
            <a:r>
              <a:rPr lang="en-US" b="0" dirty="0">
                <a:effectLst/>
                <a:latin typeface="Consolas" panose="020B0609020204030204" pitchFamily="49" charset="0"/>
              </a:rPr>
              <a:t>) – this is the runtime command for changing column state.  </a:t>
            </a:r>
            <a:r>
              <a:rPr lang="en-US" dirty="0">
                <a:latin typeface="Consolas" panose="020B0609020204030204" pitchFamily="49" charset="0"/>
              </a:rPr>
              <a:t>Code in the target language can call this code to change column state.</a:t>
            </a:r>
          </a:p>
          <a:p>
            <a:pPr lvl="1"/>
            <a:endParaRPr lang="en-US" dirty="0">
              <a:latin typeface="Consolas" panose="020B0609020204030204" pitchFamily="49" charset="0"/>
            </a:endParaRPr>
          </a:p>
          <a:p>
            <a:endParaRPr lang="en-US"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9806190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4A9D-C1D0-9C49-7D0E-6317261384F4}"/>
              </a:ext>
            </a:extLst>
          </p:cNvPr>
          <p:cNvSpPr>
            <a:spLocks noGrp="1"/>
          </p:cNvSpPr>
          <p:nvPr>
            <p:ph type="title"/>
          </p:nvPr>
        </p:nvSpPr>
        <p:spPr/>
        <p:txBody>
          <a:bodyPr>
            <a:normAutofit fontScale="90000"/>
          </a:bodyPr>
          <a:lstStyle/>
          <a:p>
            <a:r>
              <a:rPr lang="en-US" dirty="0"/>
              <a:t>Figurative Construction of Column State Machine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4" name="Content Placeholder 3">
            <a:extLst>
              <a:ext uri="{FF2B5EF4-FFF2-40B4-BE49-F238E27FC236}">
                <a16:creationId xmlns:a16="http://schemas.microsoft.com/office/drawing/2014/main" id="{79FCB7A5-FCAA-8306-0A7B-F230CD7C1FBB}"/>
              </a:ext>
            </a:extLst>
          </p:cNvPr>
          <p:cNvSpPr>
            <a:spLocks noGrp="1"/>
          </p:cNvSpPr>
          <p:nvPr>
            <p:ph sz="half" idx="2"/>
          </p:nvPr>
        </p:nvSpPr>
        <p:spPr/>
        <p:txBody>
          <a:bodyPr>
            <a:normAutofit fontScale="47500" lnSpcReduction="20000"/>
          </a:bodyPr>
          <a:lstStyle/>
          <a:p>
            <a:r>
              <a:rPr lang="en-US" sz="2500" b="0" dirty="0" err="1">
                <a:effectLst/>
                <a:latin typeface="Consolas" panose="020B0609020204030204" pitchFamily="49" charset="0"/>
              </a:rPr>
              <a:t>define_column</a:t>
            </a:r>
            <a:r>
              <a:rPr lang="en-US" sz="2500" b="0" dirty="0">
                <a:effectLst/>
                <a:latin typeface="Consolas" panose="020B0609020204030204" pitchFamily="49" charset="0"/>
              </a:rPr>
              <a:t>("test_sm_structure",</a:t>
            </a:r>
            <a:r>
              <a:rPr lang="en-US" sz="2500" b="0" dirty="0" err="1">
                <a:effectLst/>
                <a:latin typeface="Consolas" panose="020B0609020204030204" pitchFamily="49" charset="0"/>
              </a:rPr>
              <a:t>true,nil</a:t>
            </a:r>
            <a:r>
              <a:rPr lang="en-US" sz="2500" b="0" dirty="0">
                <a:effectLst/>
                <a:latin typeface="Consolas" panose="020B0609020204030204" pitchFamily="49" charset="0"/>
              </a:rPr>
              <a:t>)</a:t>
            </a:r>
          </a:p>
          <a:p>
            <a:pPr lvl="1"/>
            <a:endParaRPr lang="en-US" sz="2500" b="0" dirty="0">
              <a:effectLst/>
              <a:latin typeface="Consolas" panose="020B0609020204030204" pitchFamily="49" charset="0"/>
            </a:endParaRP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("executing a sequence of actions first")</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("action 1")</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Wait_delay</a:t>
            </a:r>
            <a:r>
              <a:rPr lang="en-US" sz="2200" b="0" dirty="0">
                <a:solidFill>
                  <a:schemeClr val="accent2"/>
                </a:solidFill>
                <a:effectLst/>
                <a:latin typeface="Consolas" panose="020B0609020204030204" pitchFamily="49" charset="0"/>
              </a:rPr>
              <a:t>(1000)</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("action 2")</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Wait_delay</a:t>
            </a:r>
            <a:r>
              <a:rPr lang="en-US" sz="2200" b="0" dirty="0">
                <a:solidFill>
                  <a:schemeClr val="accent2"/>
                </a:solidFill>
                <a:effectLst/>
                <a:latin typeface="Consolas" panose="020B0609020204030204" pitchFamily="49" charset="0"/>
              </a:rPr>
              <a:t>(1000)</a:t>
            </a:r>
          </a:p>
          <a:p>
            <a:pPr lvl="1"/>
            <a:r>
              <a:rPr lang="en-US" sz="2200" b="0" dirty="0">
                <a:solidFill>
                  <a:schemeClr val="accent2"/>
                </a:solidFill>
                <a:effectLst/>
                <a:latin typeface="Consolas" panose="020B0609020204030204" pitchFamily="49" charset="0"/>
              </a:rPr>
              <a:t> </a:t>
            </a:r>
            <a:r>
              <a:rPr lang="en-US" sz="2200" b="0" dirty="0" err="1">
                <a:solidFill>
                  <a:schemeClr val="accent2"/>
                </a:solidFill>
                <a:effectLst/>
                <a:latin typeface="Consolas" panose="020B0609020204030204" pitchFamily="49" charset="0"/>
              </a:rPr>
              <a:t>Log_msg</a:t>
            </a:r>
            <a:r>
              <a:rPr lang="en-US" sz="2200" b="0" dirty="0">
                <a:solidFill>
                  <a:schemeClr val="accent2"/>
                </a:solidFill>
                <a:effectLst/>
                <a:latin typeface="Consolas" panose="020B0609020204030204" pitchFamily="49" charset="0"/>
              </a:rPr>
              <a:t>("action 3")</a:t>
            </a:r>
          </a:p>
          <a:p>
            <a:pPr lvl="1"/>
            <a:endParaRPr lang="en-US" sz="2200" b="0" dirty="0">
              <a:effectLst/>
              <a:latin typeface="Consolas" panose="020B0609020204030204" pitchFamily="49" charset="0"/>
            </a:endParaRPr>
          </a:p>
          <a:p>
            <a:pPr lvl="1"/>
            <a:r>
              <a:rPr lang="en-US" sz="2200" b="0" dirty="0">
                <a:effectLst/>
                <a:latin typeface="Consolas" panose="020B0609020204030204" pitchFamily="49" charset="0"/>
              </a:rPr>
              <a:t> </a:t>
            </a:r>
            <a:r>
              <a:rPr lang="en-US" sz="2200" b="0" dirty="0" err="1">
                <a:solidFill>
                  <a:schemeClr val="accent6"/>
                </a:solidFill>
                <a:effectLst/>
                <a:latin typeface="Consolas" panose="020B0609020204030204" pitchFamily="49" charset="0"/>
              </a:rPr>
              <a:t>Change_column_state</a:t>
            </a:r>
            <a:r>
              <a:rPr lang="en-US" sz="2200" b="0" dirty="0">
                <a:solidFill>
                  <a:schemeClr val="accent6"/>
                </a:solidFill>
                <a:effectLst/>
                <a:latin typeface="Consolas" panose="020B0609020204030204" pitchFamily="49" charset="0"/>
              </a:rPr>
              <a:t>(0) -- setting initial state</a:t>
            </a:r>
          </a:p>
          <a:p>
            <a:pPr lvl="1"/>
            <a:endParaRPr lang="en-US" sz="2200" b="0" dirty="0">
              <a:effectLst/>
              <a:latin typeface="Consolas" panose="020B0609020204030204" pitchFamily="49" charset="0"/>
            </a:endParaRPr>
          </a:p>
          <a:p>
            <a:pPr lvl="1"/>
            <a:r>
              <a:rPr lang="en-US" sz="2200" b="0" dirty="0">
                <a:solidFill>
                  <a:schemeClr val="accent1"/>
                </a:solidFill>
                <a:effectLst/>
                <a:latin typeface="Consolas" panose="020B0609020204030204" pitchFamily="49" charset="0"/>
              </a:rPr>
              <a:t> --- these are event filter</a:t>
            </a:r>
          </a:p>
          <a:p>
            <a:pPr lvl="1"/>
            <a:r>
              <a:rPr lang="en-US" sz="2200" b="0" dirty="0">
                <a:solidFill>
                  <a:schemeClr val="accent1"/>
                </a:solidFill>
                <a:effectLst/>
                <a:latin typeface="Consolas" panose="020B0609020204030204" pitchFamily="49" charset="0"/>
              </a:rPr>
              <a:t> </a:t>
            </a:r>
            <a:r>
              <a:rPr lang="en-US" sz="2200" b="0" dirty="0" err="1">
                <a:solidFill>
                  <a:schemeClr val="accent1"/>
                </a:solidFill>
                <a:effectLst/>
                <a:latin typeface="Consolas" panose="020B0609020204030204" pitchFamily="49" charset="0"/>
              </a:rPr>
              <a:t>store_column_element</a:t>
            </a:r>
            <a:r>
              <a:rPr lang="en-US" sz="2200" b="0" dirty="0">
                <a:solidFill>
                  <a:schemeClr val="accent1"/>
                </a:solidFill>
                <a:effectLst/>
                <a:latin typeface="Consolas" panose="020B0609020204030204" pitchFamily="49" charset="0"/>
              </a:rPr>
              <a:t>('filter_event_1','NULL',"(void *)&amp;filter_event_data_1") </a:t>
            </a:r>
          </a:p>
          <a:p>
            <a:pPr lvl="1"/>
            <a:endParaRPr lang="en-US" sz="2200" b="0" dirty="0">
              <a:solidFill>
                <a:schemeClr val="accent1"/>
              </a:solidFill>
              <a:effectLst/>
              <a:latin typeface="Consolas" panose="020B0609020204030204" pitchFamily="49" charset="0"/>
            </a:endParaRP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('sm_0','NULL',"(void *)&amp;sm_0_data")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Set_column_state_machine_start</a:t>
            </a:r>
            <a:r>
              <a:rPr lang="en-US" sz="2200" b="0" dirty="0">
                <a:effectLst/>
                <a:latin typeface="Consolas" panose="020B0609020204030204" pitchFamily="49" charset="0"/>
              </a:rPr>
              <a:t>()</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('sm_1','NULL',"(void *)&amp;sm_1_data")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('sm_2','NULL',"(void *)&amp;sm_2_data")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store_column_element</a:t>
            </a:r>
            <a:r>
              <a:rPr lang="en-US" sz="2200" b="0" dirty="0">
                <a:effectLst/>
                <a:latin typeface="Consolas" panose="020B0609020204030204" pitchFamily="49" charset="0"/>
              </a:rPr>
              <a:t>('sm_3','NULL',"(void *)&amp;sm_3_data")</a:t>
            </a:r>
          </a:p>
          <a:p>
            <a:pPr lvl="1"/>
            <a:r>
              <a:rPr lang="en-US" sz="2200" b="0" dirty="0">
                <a:effectLst/>
                <a:latin typeface="Consolas" panose="020B0609020204030204" pitchFamily="49" charset="0"/>
              </a:rPr>
              <a:t> </a:t>
            </a:r>
            <a:r>
              <a:rPr lang="en-US" sz="2200" b="0" dirty="0" err="1">
                <a:effectLst/>
                <a:latin typeface="Consolas" panose="020B0609020204030204" pitchFamily="49" charset="0"/>
              </a:rPr>
              <a:t>Set_column_state_machine_end</a:t>
            </a:r>
            <a:r>
              <a:rPr lang="en-US" sz="2200" b="0" dirty="0">
                <a:effectLst/>
                <a:latin typeface="Consolas" panose="020B0609020204030204" pitchFamily="49" charset="0"/>
              </a:rPr>
              <a:t>()</a:t>
            </a:r>
          </a:p>
          <a:p>
            <a:pPr lvl="1"/>
            <a:endParaRPr lang="en-US" sz="2200" b="0" dirty="0">
              <a:effectLst/>
              <a:latin typeface="Consolas" panose="020B0609020204030204" pitchFamily="49" charset="0"/>
            </a:endParaRPr>
          </a:p>
          <a:p>
            <a:pPr lvl="1"/>
            <a:r>
              <a:rPr lang="en-US" sz="2200" b="0" dirty="0">
                <a:solidFill>
                  <a:schemeClr val="accent2">
                    <a:lumMod val="50000"/>
                  </a:schemeClr>
                </a:solidFill>
                <a:effectLst/>
                <a:latin typeface="Consolas" panose="020B0609020204030204" pitchFamily="49" charset="0"/>
              </a:rPr>
              <a:t> </a:t>
            </a:r>
            <a:r>
              <a:rPr lang="en-US" sz="2200" b="0" dirty="0" err="1">
                <a:solidFill>
                  <a:schemeClr val="accent2">
                    <a:lumMod val="50000"/>
                  </a:schemeClr>
                </a:solidFill>
                <a:effectLst/>
                <a:latin typeface="Consolas" panose="020B0609020204030204" pitchFamily="49" charset="0"/>
              </a:rPr>
              <a:t>Log_msg</a:t>
            </a:r>
            <a:r>
              <a:rPr lang="en-US" sz="2200" b="0" dirty="0">
                <a:solidFill>
                  <a:schemeClr val="accent2">
                    <a:lumMod val="50000"/>
                  </a:schemeClr>
                </a:solidFill>
                <a:effectLst/>
                <a:latin typeface="Consolas" panose="020B0609020204030204" pitchFamily="49" charset="0"/>
              </a:rPr>
              <a:t>("end step")</a:t>
            </a:r>
          </a:p>
          <a:p>
            <a:pPr lvl="1"/>
            <a:r>
              <a:rPr lang="en-US" sz="2200" b="0" dirty="0">
                <a:solidFill>
                  <a:schemeClr val="accent2">
                    <a:lumMod val="50000"/>
                  </a:schemeClr>
                </a:solidFill>
                <a:effectLst/>
                <a:latin typeface="Consolas" panose="020B0609020204030204" pitchFamily="49" charset="0"/>
              </a:rPr>
              <a:t> </a:t>
            </a:r>
            <a:r>
              <a:rPr lang="en-US" sz="2200" b="0" dirty="0" err="1">
                <a:solidFill>
                  <a:schemeClr val="accent2">
                    <a:lumMod val="50000"/>
                  </a:schemeClr>
                </a:solidFill>
                <a:effectLst/>
                <a:latin typeface="Consolas" panose="020B0609020204030204" pitchFamily="49" charset="0"/>
              </a:rPr>
              <a:t>halt_column</a:t>
            </a:r>
            <a:r>
              <a:rPr lang="en-US" sz="2200" b="0" dirty="0">
                <a:solidFill>
                  <a:schemeClr val="accent2">
                    <a:lumMod val="50000"/>
                  </a:schemeClr>
                </a:solidFill>
                <a:effectLst/>
                <a:latin typeface="Consolas" panose="020B0609020204030204" pitchFamily="49" charset="0"/>
              </a:rPr>
              <a:t>()</a:t>
            </a:r>
          </a:p>
          <a:p>
            <a:r>
              <a:rPr lang="en-US" sz="2600" b="0" dirty="0" err="1">
                <a:effectLst/>
                <a:latin typeface="Consolas" panose="020B0609020204030204" pitchFamily="49" charset="0"/>
              </a:rPr>
              <a:t>end_column</a:t>
            </a:r>
            <a:r>
              <a:rPr lang="en-US" sz="2600" b="0" dirty="0">
                <a:effectLst/>
                <a:latin typeface="Consolas" panose="020B0609020204030204" pitchFamily="49" charset="0"/>
              </a:rPr>
              <a:t>()</a:t>
            </a:r>
          </a:p>
          <a:p>
            <a:endParaRPr lang="en-US" dirty="0"/>
          </a:p>
        </p:txBody>
      </p:sp>
      <p:sp>
        <p:nvSpPr>
          <p:cNvPr id="6" name="Content Placeholder 5">
            <a:extLst>
              <a:ext uri="{FF2B5EF4-FFF2-40B4-BE49-F238E27FC236}">
                <a16:creationId xmlns:a16="http://schemas.microsoft.com/office/drawing/2014/main" id="{FBCE47EC-49D4-7262-FCC7-F3CFFD70C609}"/>
              </a:ext>
            </a:extLst>
          </p:cNvPr>
          <p:cNvSpPr>
            <a:spLocks noGrp="1"/>
          </p:cNvSpPr>
          <p:nvPr>
            <p:ph sz="half" idx="1"/>
          </p:nvPr>
        </p:nvSpPr>
        <p:spPr>
          <a:xfrm>
            <a:off x="500332" y="1825625"/>
            <a:ext cx="5519468" cy="4351338"/>
          </a:xfrm>
        </p:spPr>
        <p:txBody>
          <a:bodyPr>
            <a:noAutofit/>
          </a:bodyPr>
          <a:lstStyle/>
          <a:p>
            <a:r>
              <a:rPr lang="en-US" sz="1200" dirty="0"/>
              <a:t>The text to the right shows a figurative definition of a column with a column state machine.  </a:t>
            </a:r>
          </a:p>
          <a:p>
            <a:r>
              <a:rPr lang="en-US" sz="1200" dirty="0"/>
              <a:t>Note the helper command, </a:t>
            </a:r>
            <a:r>
              <a:rPr lang="en-US" sz="1200" dirty="0" err="1"/>
              <a:t>store_column_element</a:t>
            </a:r>
            <a:r>
              <a:rPr lang="en-US" sz="1200" dirty="0"/>
              <a:t>.  This command allows  functions in the target language to be inserted into the column elements.  This command is discussed </a:t>
            </a:r>
            <a:r>
              <a:rPr lang="en-US" sz="1200" dirty="0">
                <a:hlinkClick r:id="rId4" action="ppaction://hlinksldjump"/>
              </a:rPr>
              <a:t>here.</a:t>
            </a:r>
            <a:endParaRPr lang="en-US" sz="1200" dirty="0"/>
          </a:p>
          <a:p>
            <a:r>
              <a:rPr lang="en-US" sz="1200" dirty="0"/>
              <a:t>There are 5 sections highlighted by different color.</a:t>
            </a:r>
          </a:p>
          <a:p>
            <a:pPr marL="914400" lvl="1" indent="-457200">
              <a:buFont typeface="+mj-lt"/>
              <a:buAutoNum type="arabicPeriod"/>
            </a:pPr>
            <a:r>
              <a:rPr lang="en-US" sz="1200" dirty="0"/>
              <a:t>Orange, an optional initialization sequence.</a:t>
            </a:r>
          </a:p>
          <a:p>
            <a:pPr marL="914400" lvl="1" indent="-457200">
              <a:buFont typeface="+mj-lt"/>
              <a:buAutoNum type="arabicPeriod"/>
            </a:pPr>
            <a:r>
              <a:rPr lang="en-US" sz="1200" dirty="0"/>
              <a:t>Green, the statement which sets the initial state of the column state machine.  This statement is required so that the column state machine will initialize.</a:t>
            </a:r>
          </a:p>
          <a:p>
            <a:pPr lvl="2"/>
            <a:r>
              <a:rPr lang="en-US" sz="1200" dirty="0"/>
              <a:t>Note the column state could have been initialized by the runtime CFL function </a:t>
            </a:r>
          </a:p>
          <a:p>
            <a:pPr lvl="3"/>
            <a:r>
              <a:rPr lang="en-US" sz="1000" b="0" dirty="0" err="1">
                <a:effectLst/>
                <a:latin typeface="Consolas" panose="020B0609020204030204" pitchFamily="49" charset="0"/>
              </a:rPr>
              <a:t>change_local_column_state_CFL</a:t>
            </a:r>
            <a:r>
              <a:rPr lang="en-US" sz="1000" b="0" dirty="0">
                <a:effectLst/>
                <a:latin typeface="Consolas" panose="020B0609020204030204" pitchFamily="49" charset="0"/>
              </a:rPr>
              <a:t> by a native function call.</a:t>
            </a:r>
            <a:r>
              <a:rPr lang="en-US" sz="1000" dirty="0"/>
              <a:t>  </a:t>
            </a:r>
          </a:p>
          <a:p>
            <a:pPr marL="914400" lvl="1" indent="-457200">
              <a:buFont typeface="+mj-lt"/>
              <a:buAutoNum type="arabicPeriod"/>
            </a:pPr>
            <a:r>
              <a:rPr lang="en-US" sz="1200" dirty="0"/>
              <a:t>Blue, this section is for handling events common to all state machines.  By handling the same events in one area makes code maintenance much easier.</a:t>
            </a:r>
          </a:p>
          <a:p>
            <a:pPr marL="914400" lvl="1" indent="-457200">
              <a:buFont typeface="+mj-lt"/>
              <a:buAutoNum type="arabicPeriod"/>
            </a:pPr>
            <a:r>
              <a:rPr lang="en-US" sz="1200" dirty="0"/>
              <a:t>The fourth area is the construction of the column state machines.  This section will be discussed on the next page.</a:t>
            </a:r>
          </a:p>
          <a:p>
            <a:pPr marL="914400" lvl="1" indent="-457200">
              <a:buFont typeface="+mj-lt"/>
              <a:buAutoNum type="arabicPeriod"/>
            </a:pPr>
            <a:r>
              <a:rPr lang="en-US" sz="1200" dirty="0"/>
              <a:t>Red, the fifth area is column elements that are after the column state machines.  Not sure what the use of this section would be.</a:t>
            </a:r>
          </a:p>
        </p:txBody>
      </p:sp>
    </p:spTree>
    <p:extLst>
      <p:ext uri="{BB962C8B-B14F-4D97-AF65-F5344CB8AC3E}">
        <p14:creationId xmlns:p14="http://schemas.microsoft.com/office/powerpoint/2010/main" val="7390341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7C12-9580-21DA-B16E-B9D419666854}"/>
              </a:ext>
            </a:extLst>
          </p:cNvPr>
          <p:cNvSpPr>
            <a:spLocks noGrp="1"/>
          </p:cNvSpPr>
          <p:nvPr>
            <p:ph type="title"/>
          </p:nvPr>
        </p:nvSpPr>
        <p:spPr/>
        <p:txBody>
          <a:bodyPr/>
          <a:lstStyle/>
          <a:p>
            <a:r>
              <a:rPr lang="en-US" dirty="0"/>
              <a:t>Column state machine layout.</a:t>
            </a:r>
            <a:br>
              <a:rPr lang="en-US" dirty="0"/>
            </a:br>
            <a:r>
              <a:rPr lang="en-US" dirty="0">
                <a:hlinkClick r:id="rId2" action="ppaction://hlinksldjump"/>
              </a:rPr>
              <a:t>&lt;</a:t>
            </a:r>
            <a:r>
              <a:rPr lang="en-US" dirty="0">
                <a:hlinkClick r:id="rId3" action="ppaction://hlinksldjump"/>
              </a:rPr>
              <a:t>back&gt;   </a:t>
            </a:r>
            <a:r>
              <a:rPr lang="en-US" dirty="0"/>
              <a:t>   </a:t>
            </a:r>
            <a:r>
              <a:rPr lang="en-US" dirty="0">
                <a:hlinkClick r:id="rId4" action="ppaction://hlinksldjump"/>
              </a:rPr>
              <a:t>&lt;next&gt;</a:t>
            </a:r>
            <a:endParaRPr lang="en-US" dirty="0"/>
          </a:p>
        </p:txBody>
      </p:sp>
      <p:sp>
        <p:nvSpPr>
          <p:cNvPr id="4" name="Content Placeholder 3">
            <a:extLst>
              <a:ext uri="{FF2B5EF4-FFF2-40B4-BE49-F238E27FC236}">
                <a16:creationId xmlns:a16="http://schemas.microsoft.com/office/drawing/2014/main" id="{EFE17EAD-D5BB-20B0-528D-D170F1DC0465}"/>
              </a:ext>
            </a:extLst>
          </p:cNvPr>
          <p:cNvSpPr>
            <a:spLocks noGrp="1"/>
          </p:cNvSpPr>
          <p:nvPr>
            <p:ph sz="half" idx="1"/>
          </p:nvPr>
        </p:nvSpPr>
        <p:spPr/>
        <p:txBody>
          <a:bodyPr>
            <a:normAutofit fontScale="62500" lnSpcReduction="20000"/>
          </a:bodyPr>
          <a:lstStyle/>
          <a:p>
            <a:r>
              <a:rPr lang="en-US" dirty="0"/>
              <a:t>The Layout of the column state machine is shown next.  </a:t>
            </a:r>
          </a:p>
          <a:p>
            <a:r>
              <a:rPr lang="en-US" dirty="0"/>
              <a:t>Note column states are referred to numbers starting from 0.</a:t>
            </a:r>
          </a:p>
          <a:p>
            <a:pPr lvl="1"/>
            <a:r>
              <a:rPr lang="en-US" dirty="0"/>
              <a:t>Note the functions ‘sm_0’  to ‘sm_3’ which references the states 0 to 3.</a:t>
            </a:r>
          </a:p>
          <a:p>
            <a:r>
              <a:rPr lang="en-US" dirty="0"/>
              <a:t>The step is to define the first column state.  </a:t>
            </a:r>
          </a:p>
          <a:p>
            <a:pPr lvl="1"/>
            <a:r>
              <a:rPr lang="en-US" dirty="0"/>
              <a:t>This is the </a:t>
            </a:r>
            <a:r>
              <a:rPr lang="en-US" dirty="0" err="1"/>
              <a:t>store_column_element</a:t>
            </a:r>
            <a:r>
              <a:rPr lang="en-US" dirty="0"/>
              <a:t> with the function ‘sm_0’</a:t>
            </a:r>
          </a:p>
          <a:p>
            <a:r>
              <a:rPr lang="en-US" dirty="0"/>
              <a:t>The start of the state machine is done by the function, which is done after the column state element has been defined:</a:t>
            </a:r>
          </a:p>
          <a:p>
            <a:pPr lvl="1"/>
            <a:r>
              <a:rPr lang="en-US" dirty="0" err="1"/>
              <a:t>Set_column_state_start</a:t>
            </a:r>
            <a:r>
              <a:rPr lang="en-US" dirty="0"/>
              <a:t>()</a:t>
            </a:r>
          </a:p>
          <a:p>
            <a:r>
              <a:rPr lang="en-US" dirty="0"/>
              <a:t>All the column states are defined.</a:t>
            </a:r>
          </a:p>
          <a:p>
            <a:r>
              <a:rPr lang="en-US" dirty="0"/>
              <a:t>The last step is to mark the end of the column state machine with the:</a:t>
            </a:r>
          </a:p>
          <a:p>
            <a:pPr lvl="1"/>
            <a:r>
              <a:rPr lang="en-US" dirty="0" err="1"/>
              <a:t>Set_column_state_machine_end</a:t>
            </a:r>
            <a:r>
              <a:rPr lang="en-US" dirty="0"/>
              <a:t>()</a:t>
            </a:r>
          </a:p>
        </p:txBody>
      </p:sp>
      <p:sp>
        <p:nvSpPr>
          <p:cNvPr id="5" name="Content Placeholder 4">
            <a:extLst>
              <a:ext uri="{FF2B5EF4-FFF2-40B4-BE49-F238E27FC236}">
                <a16:creationId xmlns:a16="http://schemas.microsoft.com/office/drawing/2014/main" id="{2064ADCA-8B63-A516-4092-E70F00B72A56}"/>
              </a:ext>
            </a:extLst>
          </p:cNvPr>
          <p:cNvSpPr>
            <a:spLocks noGrp="1"/>
          </p:cNvSpPr>
          <p:nvPr>
            <p:ph sz="half" idx="2"/>
          </p:nvPr>
        </p:nvSpPr>
        <p:spPr/>
        <p:txBody>
          <a:bodyPr>
            <a:normAutofit fontScale="62500" lnSpcReduction="20000"/>
          </a:bodyPr>
          <a:lstStyle/>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('sm_0','NULL',"(void *)&amp;sm_0_data")</a:t>
            </a:r>
          </a:p>
          <a:p>
            <a:r>
              <a:rPr lang="en-US" sz="1200" b="0" dirty="0" err="1">
                <a:effectLst/>
                <a:latin typeface="Consolas" panose="020B0609020204030204" pitchFamily="49" charset="0"/>
              </a:rPr>
              <a:t>Set_column_state_machine_start</a:t>
            </a:r>
            <a:r>
              <a:rPr lang="en-US" sz="1200" b="0" dirty="0">
                <a:effectLst/>
                <a:latin typeface="Consolas" panose="020B0609020204030204" pitchFamily="49" charset="0"/>
              </a:rPr>
              <a:t>()</a:t>
            </a:r>
          </a:p>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('sm_1','NULL',"(void *)&amp;sm_1_data")</a:t>
            </a:r>
          </a:p>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('sm_2','NULL',"(void *)&amp;sm_2_data")</a:t>
            </a:r>
          </a:p>
          <a:p>
            <a:r>
              <a:rPr lang="en-US" sz="1200" b="0" dirty="0" err="1">
                <a:effectLst/>
                <a:latin typeface="Consolas" panose="020B0609020204030204" pitchFamily="49" charset="0"/>
              </a:rPr>
              <a:t>store_column_element</a:t>
            </a:r>
            <a:r>
              <a:rPr lang="en-US" sz="1200" b="0" dirty="0">
                <a:effectLst/>
                <a:latin typeface="Consolas" panose="020B0609020204030204" pitchFamily="49" charset="0"/>
              </a:rPr>
              <a:t>('sm_3','NULL',"(void *)&amp;sm_3_data")</a:t>
            </a:r>
          </a:p>
          <a:p>
            <a:r>
              <a:rPr lang="en-US" sz="1200" b="0" dirty="0" err="1">
                <a:effectLst/>
                <a:latin typeface="Consolas" panose="020B0609020204030204" pitchFamily="49" charset="0"/>
              </a:rPr>
              <a:t>Set_column_state_machine_end</a:t>
            </a:r>
            <a:r>
              <a:rPr lang="en-US" sz="1200"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24084880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314C-DF76-9D00-F5E8-EE0B308C9EC8}"/>
              </a:ext>
            </a:extLst>
          </p:cNvPr>
          <p:cNvSpPr>
            <a:spLocks noGrp="1"/>
          </p:cNvSpPr>
          <p:nvPr>
            <p:ph type="title"/>
          </p:nvPr>
        </p:nvSpPr>
        <p:spPr/>
        <p:txBody>
          <a:bodyPr/>
          <a:lstStyle/>
          <a:p>
            <a:r>
              <a:rPr lang="en-US" dirty="0"/>
              <a:t>Column Element Event Flow</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6DB8CF82-BCCB-A5CD-F1FE-4094A8AF5A25}"/>
              </a:ext>
            </a:extLst>
          </p:cNvPr>
          <p:cNvSpPr>
            <a:spLocks noGrp="1"/>
          </p:cNvSpPr>
          <p:nvPr>
            <p:ph idx="1"/>
          </p:nvPr>
        </p:nvSpPr>
        <p:spPr/>
        <p:txBody>
          <a:bodyPr>
            <a:normAutofit fontScale="92500"/>
          </a:bodyPr>
          <a:lstStyle/>
          <a:p>
            <a:r>
              <a:rPr lang="en-US" dirty="0"/>
              <a:t>This section describes the event flow during a column state change.</a:t>
            </a:r>
          </a:p>
          <a:p>
            <a:r>
              <a:rPr lang="en-US" dirty="0"/>
              <a:t>As stated earlier, column state changes are made by calling the runtime command:</a:t>
            </a:r>
          </a:p>
          <a:p>
            <a:pPr lvl="1"/>
            <a:r>
              <a:rPr lang="en-US" b="0" dirty="0" err="1">
                <a:effectLst/>
                <a:latin typeface="Consolas" panose="020B0609020204030204" pitchFamily="49" charset="0"/>
              </a:rPr>
              <a:t>change_local_column_state_CFL</a:t>
            </a:r>
            <a:r>
              <a:rPr lang="en-US" dirty="0">
                <a:latin typeface="Consolas" panose="020B0609020204030204" pitchFamily="49" charset="0"/>
              </a:rPr>
              <a:t>(&lt;handle&gt;,</a:t>
            </a:r>
            <a:r>
              <a:rPr lang="en-US" dirty="0" err="1">
                <a:latin typeface="Consolas" panose="020B0609020204030204" pitchFamily="49" charset="0"/>
              </a:rPr>
              <a:t>new_state</a:t>
            </a:r>
            <a:r>
              <a:rPr lang="en-US" dirty="0">
                <a:latin typeface="Consolas" panose="020B0609020204030204" pitchFamily="49" charset="0"/>
              </a:rPr>
              <a:t>)</a:t>
            </a:r>
          </a:p>
          <a:p>
            <a:r>
              <a:rPr lang="en-US" dirty="0">
                <a:latin typeface="Calibri" panose="020F0502020204030204" pitchFamily="34" charset="0"/>
                <a:cs typeface="Calibri" panose="020F0502020204030204" pitchFamily="34" charset="0"/>
              </a:rPr>
              <a:t>The user should in the native code issue a return call of “Halt” because:</a:t>
            </a:r>
          </a:p>
          <a:p>
            <a:pPr lvl="1"/>
            <a:r>
              <a:rPr lang="en-US" dirty="0">
                <a:latin typeface="Calibri" panose="020F0502020204030204" pitchFamily="34" charset="0"/>
                <a:cs typeface="Calibri" panose="020F0502020204030204" pitchFamily="34" charset="0"/>
              </a:rPr>
              <a:t>The enable and attributes of the column elements have changed.</a:t>
            </a:r>
          </a:p>
          <a:p>
            <a:pPr lvl="1"/>
            <a:r>
              <a:rPr lang="en-US" dirty="0">
                <a:latin typeface="Calibri" panose="020F0502020204030204" pitchFamily="34" charset="0"/>
                <a:cs typeface="Calibri" panose="020F0502020204030204" pitchFamily="34" charset="0"/>
              </a:rPr>
              <a:t> predictable event processing will occur when the next event occurs.</a:t>
            </a:r>
          </a:p>
          <a:p>
            <a:r>
              <a:rPr lang="en-US" dirty="0">
                <a:latin typeface="Calibri" panose="020F0502020204030204" pitchFamily="34" charset="0"/>
                <a:cs typeface="Calibri" panose="020F0502020204030204" pitchFamily="34" charset="0"/>
              </a:rPr>
              <a:t>Note the value of the </a:t>
            </a:r>
            <a:r>
              <a:rPr lang="en-US" dirty="0" err="1">
                <a:latin typeface="Calibri" panose="020F0502020204030204" pitchFamily="34" charset="0"/>
                <a:cs typeface="Calibri" panose="020F0502020204030204" pitchFamily="34" charset="0"/>
              </a:rPr>
              <a:t>new_state</a:t>
            </a:r>
            <a:r>
              <a:rPr lang="en-US" dirty="0">
                <a:latin typeface="Calibri" panose="020F0502020204030204" pitchFamily="34" charset="0"/>
                <a:cs typeface="Calibri" panose="020F0502020204030204" pitchFamily="34" charset="0"/>
              </a:rPr>
              <a:t> is not checked.  If an invalid value of </a:t>
            </a:r>
            <a:r>
              <a:rPr lang="en-US" dirty="0" err="1">
                <a:latin typeface="Calibri" panose="020F0502020204030204" pitchFamily="34" charset="0"/>
                <a:cs typeface="Calibri" panose="020F0502020204030204" pitchFamily="34" charset="0"/>
              </a:rPr>
              <a:t>new_state</a:t>
            </a:r>
            <a:r>
              <a:rPr lang="en-US" dirty="0">
                <a:latin typeface="Calibri" panose="020F0502020204030204" pitchFamily="34" charset="0"/>
                <a:cs typeface="Calibri" panose="020F0502020204030204" pitchFamily="34" charset="0"/>
              </a:rPr>
              <a:t> occurs then a run time error is issued.</a:t>
            </a:r>
          </a:p>
          <a:p>
            <a:r>
              <a:rPr lang="en-US"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9038452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C968-E06D-291B-766E-DDA28FE508EA}"/>
              </a:ext>
            </a:extLst>
          </p:cNvPr>
          <p:cNvSpPr>
            <a:spLocks noGrp="1"/>
          </p:cNvSpPr>
          <p:nvPr>
            <p:ph type="title"/>
          </p:nvPr>
        </p:nvSpPr>
        <p:spPr/>
        <p:txBody>
          <a:bodyPr>
            <a:normAutofit fontScale="90000"/>
          </a:bodyPr>
          <a:lstStyle/>
          <a:p>
            <a:r>
              <a:rPr lang="en-US" sz="4000" dirty="0"/>
              <a:t>Initialization and Termination Event During State Change</a:t>
            </a:r>
            <a:br>
              <a:rPr lang="en-US" dirty="0">
                <a:hlinkClick r:id="rId2" action="ppaction://hlinksldjump"/>
              </a:rPr>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ACF9230-7EA5-A8AA-7889-2BFDBC2D8260}"/>
              </a:ext>
            </a:extLst>
          </p:cNvPr>
          <p:cNvSpPr>
            <a:spLocks noGrp="1"/>
          </p:cNvSpPr>
          <p:nvPr>
            <p:ph idx="1"/>
          </p:nvPr>
        </p:nvSpPr>
        <p:spPr/>
        <p:txBody>
          <a:bodyPr/>
          <a:lstStyle/>
          <a:p>
            <a:r>
              <a:rPr lang="en-US" dirty="0"/>
              <a:t>The pseudo initialization and termination events are sent the column elements during state change.</a:t>
            </a:r>
          </a:p>
          <a:p>
            <a:r>
              <a:rPr lang="en-US" dirty="0"/>
              <a:t>When a column element of a particular state is enabled, a pseudo initialization event is sent to the column element. </a:t>
            </a:r>
          </a:p>
          <a:p>
            <a:pPr lvl="1"/>
            <a:r>
              <a:rPr lang="en-US" dirty="0"/>
              <a:t>This allows column elements to be enabled.</a:t>
            </a:r>
          </a:p>
          <a:p>
            <a:pPr lvl="1"/>
            <a:r>
              <a:rPr lang="en-US" dirty="0"/>
              <a:t>The additional column  can be substates.</a:t>
            </a:r>
          </a:p>
          <a:p>
            <a:r>
              <a:rPr lang="en-US" dirty="0"/>
              <a:t>When a column element of a particular state is disabled, a pseudo termination event is sent to the column element.</a:t>
            </a:r>
          </a:p>
          <a:p>
            <a:pPr lvl="1"/>
            <a:r>
              <a:rPr lang="en-US" dirty="0"/>
              <a:t>This event allows the substates, represented by columns to be terminated.</a:t>
            </a:r>
          </a:p>
        </p:txBody>
      </p:sp>
    </p:spTree>
    <p:extLst>
      <p:ext uri="{BB962C8B-B14F-4D97-AF65-F5344CB8AC3E}">
        <p14:creationId xmlns:p14="http://schemas.microsoft.com/office/powerpoint/2010/main" val="226923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2AAD-07E9-10F2-1D1C-4510059C2585}"/>
              </a:ext>
            </a:extLst>
          </p:cNvPr>
          <p:cNvSpPr>
            <a:spLocks noGrp="1"/>
          </p:cNvSpPr>
          <p:nvPr>
            <p:ph type="title"/>
          </p:nvPr>
        </p:nvSpPr>
        <p:spPr/>
        <p:txBody>
          <a:bodyPr>
            <a:normAutofit/>
          </a:bodyPr>
          <a:lstStyle/>
          <a:p>
            <a:r>
              <a:rPr lang="en-US" sz="3200" dirty="0"/>
              <a:t>Example of fragile state machine.</a:t>
            </a:r>
            <a:br>
              <a:rPr lang="en-US" sz="3200" dirty="0"/>
            </a:br>
            <a:r>
              <a:rPr lang="en-US" sz="3200" dirty="0">
                <a:hlinkClick r:id="rId2" action="ppaction://hlinksldjump"/>
              </a:rPr>
              <a:t>&lt;back&gt;</a:t>
            </a:r>
            <a:endParaRPr lang="en-US" sz="3200" dirty="0"/>
          </a:p>
        </p:txBody>
      </p:sp>
      <p:sp>
        <p:nvSpPr>
          <p:cNvPr id="4" name="TextBox 3">
            <a:extLst>
              <a:ext uri="{FF2B5EF4-FFF2-40B4-BE49-F238E27FC236}">
                <a16:creationId xmlns:a16="http://schemas.microsoft.com/office/drawing/2014/main" id="{7F081EB9-A2F4-E262-38C8-3A49821BD2D7}"/>
              </a:ext>
            </a:extLst>
          </p:cNvPr>
          <p:cNvSpPr txBox="1"/>
          <p:nvPr/>
        </p:nvSpPr>
        <p:spPr>
          <a:xfrm>
            <a:off x="4081111" y="1982804"/>
            <a:ext cx="1727735" cy="369332"/>
          </a:xfrm>
          <a:prstGeom prst="rect">
            <a:avLst/>
          </a:prstGeom>
          <a:solidFill>
            <a:schemeClr val="accent2">
              <a:lumMod val="60000"/>
              <a:lumOff val="40000"/>
            </a:schemeClr>
          </a:solidFill>
          <a:ln>
            <a:solidFill>
              <a:schemeClr val="tx1"/>
            </a:solidFill>
          </a:ln>
        </p:spPr>
        <p:txBody>
          <a:bodyPr wrap="square" rtlCol="0">
            <a:spAutoFit/>
          </a:bodyPr>
          <a:lstStyle/>
          <a:p>
            <a:r>
              <a:rPr lang="en-US" dirty="0"/>
              <a:t>Top Level State</a:t>
            </a:r>
          </a:p>
        </p:txBody>
      </p:sp>
      <p:sp>
        <p:nvSpPr>
          <p:cNvPr id="6" name="TextBox 5">
            <a:extLst>
              <a:ext uri="{FF2B5EF4-FFF2-40B4-BE49-F238E27FC236}">
                <a16:creationId xmlns:a16="http://schemas.microsoft.com/office/drawing/2014/main" id="{BADCBFFE-1482-B54F-AC06-FB2195127936}"/>
              </a:ext>
            </a:extLst>
          </p:cNvPr>
          <p:cNvSpPr txBox="1"/>
          <p:nvPr/>
        </p:nvSpPr>
        <p:spPr>
          <a:xfrm>
            <a:off x="1289785" y="276245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8" name="TextBox 7">
            <a:extLst>
              <a:ext uri="{FF2B5EF4-FFF2-40B4-BE49-F238E27FC236}">
                <a16:creationId xmlns:a16="http://schemas.microsoft.com/office/drawing/2014/main" id="{B54F0A3A-A976-F16C-09B0-ABCD8BFFAEA3}"/>
              </a:ext>
            </a:extLst>
          </p:cNvPr>
          <p:cNvSpPr txBox="1"/>
          <p:nvPr/>
        </p:nvSpPr>
        <p:spPr>
          <a:xfrm>
            <a:off x="5589069" y="2761211"/>
            <a:ext cx="1770421" cy="369332"/>
          </a:xfrm>
          <a:prstGeom prst="rect">
            <a:avLst/>
          </a:prstGeom>
          <a:noFill/>
          <a:ln>
            <a:solidFill>
              <a:schemeClr val="tx1"/>
            </a:solidFill>
          </a:ln>
        </p:spPr>
        <p:txBody>
          <a:bodyPr wrap="none" rtlCol="0">
            <a:spAutoFit/>
          </a:bodyPr>
          <a:lstStyle/>
          <a:p>
            <a:r>
              <a:rPr lang="en-US" dirty="0"/>
              <a:t>Sub State Level 1</a:t>
            </a:r>
          </a:p>
        </p:txBody>
      </p:sp>
      <p:sp>
        <p:nvSpPr>
          <p:cNvPr id="9" name="TextBox 8">
            <a:extLst>
              <a:ext uri="{FF2B5EF4-FFF2-40B4-BE49-F238E27FC236}">
                <a16:creationId xmlns:a16="http://schemas.microsoft.com/office/drawing/2014/main" id="{05C94D80-F06F-03F8-0944-609D2C439573}"/>
              </a:ext>
            </a:extLst>
          </p:cNvPr>
          <p:cNvSpPr txBox="1"/>
          <p:nvPr/>
        </p:nvSpPr>
        <p:spPr>
          <a:xfrm>
            <a:off x="3585411" y="276121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1</a:t>
            </a:r>
          </a:p>
        </p:txBody>
      </p:sp>
      <p:cxnSp>
        <p:nvCxnSpPr>
          <p:cNvPr id="11" name="Straight Arrow Connector 10">
            <a:extLst>
              <a:ext uri="{FF2B5EF4-FFF2-40B4-BE49-F238E27FC236}">
                <a16:creationId xmlns:a16="http://schemas.microsoft.com/office/drawing/2014/main" id="{ABC15E88-8996-54CB-7403-5D912BC86D71}"/>
              </a:ext>
              <a:ext uri="{C183D7F6-B498-43B3-948B-1728B52AA6E4}">
                <adec:decorative xmlns:adec="http://schemas.microsoft.com/office/drawing/2017/decorative" val="1"/>
              </a:ext>
            </a:extLst>
          </p:cNvPr>
          <p:cNvCxnSpPr/>
          <p:nvPr/>
        </p:nvCxnSpPr>
        <p:spPr>
          <a:xfrm flipH="1">
            <a:off x="2882766" y="2358189"/>
            <a:ext cx="1694047" cy="403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321093-A55D-6F93-091A-E85A5850B338}"/>
              </a:ext>
            </a:extLst>
          </p:cNvPr>
          <p:cNvCxnSpPr/>
          <p:nvPr/>
        </p:nvCxnSpPr>
        <p:spPr>
          <a:xfrm>
            <a:off x="4822257" y="2352136"/>
            <a:ext cx="57751"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9841610-F6A6-B6CD-1DCB-19B5B27D76DA}"/>
              </a:ext>
            </a:extLst>
          </p:cNvPr>
          <p:cNvCxnSpPr/>
          <p:nvPr/>
        </p:nvCxnSpPr>
        <p:spPr>
          <a:xfrm>
            <a:off x="5374594" y="2352136"/>
            <a:ext cx="434252" cy="40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364E37F-00DD-4974-827E-E73EFFFAC81A}"/>
              </a:ext>
            </a:extLst>
          </p:cNvPr>
          <p:cNvSpPr txBox="1"/>
          <p:nvPr/>
        </p:nvSpPr>
        <p:spPr>
          <a:xfrm>
            <a:off x="3585410" y="3428712"/>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2</a:t>
            </a:r>
          </a:p>
        </p:txBody>
      </p:sp>
      <p:sp>
        <p:nvSpPr>
          <p:cNvPr id="20" name="TextBox 19">
            <a:extLst>
              <a:ext uri="{FF2B5EF4-FFF2-40B4-BE49-F238E27FC236}">
                <a16:creationId xmlns:a16="http://schemas.microsoft.com/office/drawing/2014/main" id="{E2BA6344-444E-EF74-99E7-8DDE19B096BA}"/>
              </a:ext>
            </a:extLst>
          </p:cNvPr>
          <p:cNvSpPr txBox="1"/>
          <p:nvPr/>
        </p:nvSpPr>
        <p:spPr>
          <a:xfrm>
            <a:off x="1546459" y="3438188"/>
            <a:ext cx="1770421" cy="369332"/>
          </a:xfrm>
          <a:prstGeom prst="rect">
            <a:avLst/>
          </a:prstGeom>
          <a:noFill/>
          <a:ln>
            <a:solidFill>
              <a:schemeClr val="tx1"/>
            </a:solidFill>
          </a:ln>
        </p:spPr>
        <p:txBody>
          <a:bodyPr wrap="none" rtlCol="0">
            <a:spAutoFit/>
          </a:bodyPr>
          <a:lstStyle/>
          <a:p>
            <a:r>
              <a:rPr lang="en-US" dirty="0"/>
              <a:t>Sub State Level 2</a:t>
            </a:r>
          </a:p>
        </p:txBody>
      </p:sp>
      <p:sp>
        <p:nvSpPr>
          <p:cNvPr id="21" name="TextBox 20">
            <a:extLst>
              <a:ext uri="{FF2B5EF4-FFF2-40B4-BE49-F238E27FC236}">
                <a16:creationId xmlns:a16="http://schemas.microsoft.com/office/drawing/2014/main" id="{69889C68-6E6B-B922-39BC-DCD97CC2EF02}"/>
              </a:ext>
            </a:extLst>
          </p:cNvPr>
          <p:cNvSpPr txBox="1"/>
          <p:nvPr/>
        </p:nvSpPr>
        <p:spPr>
          <a:xfrm>
            <a:off x="5780947" y="3436583"/>
            <a:ext cx="1770421" cy="369332"/>
          </a:xfrm>
          <a:prstGeom prst="rect">
            <a:avLst/>
          </a:prstGeom>
          <a:noFill/>
          <a:ln>
            <a:solidFill>
              <a:schemeClr val="tx1"/>
            </a:solidFill>
          </a:ln>
        </p:spPr>
        <p:txBody>
          <a:bodyPr wrap="none" rtlCol="0">
            <a:spAutoFit/>
          </a:bodyPr>
          <a:lstStyle/>
          <a:p>
            <a:r>
              <a:rPr lang="en-US" dirty="0"/>
              <a:t>Sub State Level 2</a:t>
            </a:r>
          </a:p>
        </p:txBody>
      </p:sp>
      <p:cxnSp>
        <p:nvCxnSpPr>
          <p:cNvPr id="25" name="Straight Arrow Connector 24">
            <a:extLst>
              <a:ext uri="{FF2B5EF4-FFF2-40B4-BE49-F238E27FC236}">
                <a16:creationId xmlns:a16="http://schemas.microsoft.com/office/drawing/2014/main" id="{CBDE4C2C-3ABD-28D4-7A6A-AE4E9CDECE67}"/>
              </a:ext>
            </a:extLst>
          </p:cNvPr>
          <p:cNvCxnSpPr/>
          <p:nvPr/>
        </p:nvCxnSpPr>
        <p:spPr>
          <a:xfrm flipH="1">
            <a:off x="3157086" y="3130543"/>
            <a:ext cx="625642" cy="306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51FFE1-E379-9D57-AF67-9F34A67C4DF9}"/>
              </a:ext>
            </a:extLst>
          </p:cNvPr>
          <p:cNvCxnSpPr/>
          <p:nvPr/>
        </p:nvCxnSpPr>
        <p:spPr>
          <a:xfrm>
            <a:off x="4278429" y="3126608"/>
            <a:ext cx="0" cy="30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8FC18C-3BFF-63A4-BCF4-344522FFBBCC}"/>
              </a:ext>
            </a:extLst>
          </p:cNvPr>
          <p:cNvCxnSpPr/>
          <p:nvPr/>
        </p:nvCxnSpPr>
        <p:spPr>
          <a:xfrm>
            <a:off x="5053263" y="3130543"/>
            <a:ext cx="755583" cy="37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00701B3-93A6-1B7E-585E-285C03E53EE9}"/>
              </a:ext>
            </a:extLst>
          </p:cNvPr>
          <p:cNvSpPr txBox="1"/>
          <p:nvPr/>
        </p:nvSpPr>
        <p:spPr>
          <a:xfrm>
            <a:off x="1582239" y="4397291"/>
            <a:ext cx="1770421" cy="369332"/>
          </a:xfrm>
          <a:prstGeom prst="rect">
            <a:avLst/>
          </a:prstGeom>
          <a:noFill/>
          <a:ln>
            <a:solidFill>
              <a:schemeClr val="tx1"/>
            </a:solidFill>
          </a:ln>
        </p:spPr>
        <p:txBody>
          <a:bodyPr wrap="none" rtlCol="0">
            <a:spAutoFit/>
          </a:bodyPr>
          <a:lstStyle/>
          <a:p>
            <a:r>
              <a:rPr lang="en-US" dirty="0"/>
              <a:t>Sub State Level 3</a:t>
            </a:r>
          </a:p>
        </p:txBody>
      </p:sp>
      <p:sp>
        <p:nvSpPr>
          <p:cNvPr id="32" name="TextBox 31">
            <a:extLst>
              <a:ext uri="{FF2B5EF4-FFF2-40B4-BE49-F238E27FC236}">
                <a16:creationId xmlns:a16="http://schemas.microsoft.com/office/drawing/2014/main" id="{08CE10BE-D2D7-CF59-3A51-7FECE4A90367}"/>
              </a:ext>
            </a:extLst>
          </p:cNvPr>
          <p:cNvSpPr txBox="1"/>
          <p:nvPr/>
        </p:nvSpPr>
        <p:spPr>
          <a:xfrm>
            <a:off x="3691602" y="4397291"/>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3</a:t>
            </a:r>
          </a:p>
        </p:txBody>
      </p:sp>
      <p:sp>
        <p:nvSpPr>
          <p:cNvPr id="33" name="TextBox 32">
            <a:extLst>
              <a:ext uri="{FF2B5EF4-FFF2-40B4-BE49-F238E27FC236}">
                <a16:creationId xmlns:a16="http://schemas.microsoft.com/office/drawing/2014/main" id="{7243D771-5354-D12E-8754-235B32776D68}"/>
              </a:ext>
            </a:extLst>
          </p:cNvPr>
          <p:cNvSpPr txBox="1"/>
          <p:nvPr/>
        </p:nvSpPr>
        <p:spPr>
          <a:xfrm>
            <a:off x="5844768" y="4397291"/>
            <a:ext cx="1770421" cy="369332"/>
          </a:xfrm>
          <a:prstGeom prst="rect">
            <a:avLst/>
          </a:prstGeom>
          <a:noFill/>
          <a:ln>
            <a:solidFill>
              <a:schemeClr val="tx1"/>
            </a:solidFill>
          </a:ln>
        </p:spPr>
        <p:txBody>
          <a:bodyPr wrap="none" rtlCol="0">
            <a:spAutoFit/>
          </a:bodyPr>
          <a:lstStyle/>
          <a:p>
            <a:r>
              <a:rPr lang="en-US" dirty="0"/>
              <a:t>Sub State Level 3</a:t>
            </a:r>
          </a:p>
        </p:txBody>
      </p:sp>
      <p:sp>
        <p:nvSpPr>
          <p:cNvPr id="34" name="TextBox 33">
            <a:extLst>
              <a:ext uri="{FF2B5EF4-FFF2-40B4-BE49-F238E27FC236}">
                <a16:creationId xmlns:a16="http://schemas.microsoft.com/office/drawing/2014/main" id="{6BAE402B-4971-62A4-36C2-A7E9AA3EA4E6}"/>
              </a:ext>
            </a:extLst>
          </p:cNvPr>
          <p:cNvSpPr txBox="1"/>
          <p:nvPr/>
        </p:nvSpPr>
        <p:spPr>
          <a:xfrm>
            <a:off x="1490311" y="5357999"/>
            <a:ext cx="1770421" cy="369332"/>
          </a:xfrm>
          <a:prstGeom prst="rect">
            <a:avLst/>
          </a:prstGeom>
          <a:noFill/>
          <a:ln>
            <a:solidFill>
              <a:schemeClr val="tx1"/>
            </a:solidFill>
          </a:ln>
        </p:spPr>
        <p:txBody>
          <a:bodyPr wrap="none" rtlCol="0">
            <a:spAutoFit/>
          </a:bodyPr>
          <a:lstStyle/>
          <a:p>
            <a:r>
              <a:rPr lang="en-US" dirty="0"/>
              <a:t>Sub State Level 4</a:t>
            </a:r>
          </a:p>
        </p:txBody>
      </p:sp>
      <p:sp>
        <p:nvSpPr>
          <p:cNvPr id="35" name="TextBox 34">
            <a:extLst>
              <a:ext uri="{FF2B5EF4-FFF2-40B4-BE49-F238E27FC236}">
                <a16:creationId xmlns:a16="http://schemas.microsoft.com/office/drawing/2014/main" id="{57C4AA7D-48E2-0FE0-6CE9-7468D9C49C78}"/>
              </a:ext>
            </a:extLst>
          </p:cNvPr>
          <p:cNvSpPr txBox="1"/>
          <p:nvPr/>
        </p:nvSpPr>
        <p:spPr>
          <a:xfrm>
            <a:off x="3691602" y="5356063"/>
            <a:ext cx="1770421" cy="369332"/>
          </a:xfrm>
          <a:prstGeom prst="rect">
            <a:avLst/>
          </a:prstGeom>
          <a:noFill/>
          <a:ln>
            <a:solidFill>
              <a:schemeClr val="tx1"/>
            </a:solidFill>
          </a:ln>
        </p:spPr>
        <p:txBody>
          <a:bodyPr wrap="none" rtlCol="0">
            <a:spAutoFit/>
          </a:bodyPr>
          <a:lstStyle/>
          <a:p>
            <a:r>
              <a:rPr lang="en-US" dirty="0"/>
              <a:t>Sub State Level 4</a:t>
            </a:r>
          </a:p>
        </p:txBody>
      </p:sp>
      <p:sp>
        <p:nvSpPr>
          <p:cNvPr id="36" name="TextBox 35">
            <a:extLst>
              <a:ext uri="{FF2B5EF4-FFF2-40B4-BE49-F238E27FC236}">
                <a16:creationId xmlns:a16="http://schemas.microsoft.com/office/drawing/2014/main" id="{46BB2699-4D04-D95B-5C48-6F83FE179CD6}"/>
              </a:ext>
            </a:extLst>
          </p:cNvPr>
          <p:cNvSpPr txBox="1"/>
          <p:nvPr/>
        </p:nvSpPr>
        <p:spPr>
          <a:xfrm>
            <a:off x="5885673" y="5356063"/>
            <a:ext cx="1770421" cy="369332"/>
          </a:xfrm>
          <a:prstGeom prst="rect">
            <a:avLst/>
          </a:prstGeom>
          <a:solidFill>
            <a:schemeClr val="accent2">
              <a:lumMod val="60000"/>
              <a:lumOff val="40000"/>
            </a:schemeClr>
          </a:solidFill>
          <a:ln>
            <a:solidFill>
              <a:schemeClr val="tx1"/>
            </a:solidFill>
          </a:ln>
        </p:spPr>
        <p:txBody>
          <a:bodyPr wrap="none" rtlCol="0">
            <a:spAutoFit/>
          </a:bodyPr>
          <a:lstStyle/>
          <a:p>
            <a:r>
              <a:rPr lang="en-US" dirty="0"/>
              <a:t>Sub State Level 4</a:t>
            </a:r>
          </a:p>
        </p:txBody>
      </p:sp>
      <p:cxnSp>
        <p:nvCxnSpPr>
          <p:cNvPr id="38" name="Straight Arrow Connector 37">
            <a:extLst>
              <a:ext uri="{FF2B5EF4-FFF2-40B4-BE49-F238E27FC236}">
                <a16:creationId xmlns:a16="http://schemas.microsoft.com/office/drawing/2014/main" id="{A879A94B-EB4A-22CA-0D21-6B0AFA792064}"/>
              </a:ext>
            </a:extLst>
          </p:cNvPr>
          <p:cNvCxnSpPr/>
          <p:nvPr/>
        </p:nvCxnSpPr>
        <p:spPr>
          <a:xfrm flipH="1">
            <a:off x="2959768" y="3798044"/>
            <a:ext cx="1073217"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293457-E589-AE84-2E8B-C78D31CE1265}"/>
              </a:ext>
            </a:extLst>
          </p:cNvPr>
          <p:cNvCxnSpPr>
            <a:stCxn id="18" idx="2"/>
          </p:cNvCxnSpPr>
          <p:nvPr/>
        </p:nvCxnSpPr>
        <p:spPr>
          <a:xfrm>
            <a:off x="4470621" y="3798044"/>
            <a:ext cx="293884" cy="58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38D423-7017-D5D0-64FF-E001CA46A0C1}"/>
              </a:ext>
            </a:extLst>
          </p:cNvPr>
          <p:cNvCxnSpPr/>
          <p:nvPr/>
        </p:nvCxnSpPr>
        <p:spPr>
          <a:xfrm>
            <a:off x="5260206" y="3805915"/>
            <a:ext cx="625467" cy="581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581C2C8-C77B-E7A2-B189-A9C37CC0EA8C}"/>
              </a:ext>
            </a:extLst>
          </p:cNvPr>
          <p:cNvCxnSpPr/>
          <p:nvPr/>
        </p:nvCxnSpPr>
        <p:spPr>
          <a:xfrm flipH="1">
            <a:off x="2959768" y="4776430"/>
            <a:ext cx="782228"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1E4D89F-3369-DB31-B24E-1CD53E29C0BB}"/>
              </a:ext>
            </a:extLst>
          </p:cNvPr>
          <p:cNvCxnSpPr>
            <a:cxnSpLocks/>
            <a:stCxn id="32" idx="2"/>
          </p:cNvCxnSpPr>
          <p:nvPr/>
        </p:nvCxnSpPr>
        <p:spPr>
          <a:xfrm>
            <a:off x="4576813" y="4766623"/>
            <a:ext cx="476450" cy="57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A09F5E-F967-E585-C45F-05C70842CF5C}"/>
              </a:ext>
            </a:extLst>
          </p:cNvPr>
          <p:cNvCxnSpPr/>
          <p:nvPr/>
        </p:nvCxnSpPr>
        <p:spPr>
          <a:xfrm>
            <a:off x="4944978" y="4766623"/>
            <a:ext cx="974559" cy="5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D50B3B-870B-AA62-C91F-0B27C6A8646F}"/>
              </a:ext>
            </a:extLst>
          </p:cNvPr>
          <p:cNvSpPr txBox="1"/>
          <p:nvPr/>
        </p:nvSpPr>
        <p:spPr>
          <a:xfrm>
            <a:off x="8079744" y="5387177"/>
            <a:ext cx="1814362" cy="1477328"/>
          </a:xfrm>
          <a:prstGeom prst="rect">
            <a:avLst/>
          </a:prstGeom>
          <a:noFill/>
        </p:spPr>
        <p:txBody>
          <a:bodyPr wrap="square" rtlCol="0">
            <a:spAutoFit/>
          </a:bodyPr>
          <a:lstStyle/>
          <a:p>
            <a:r>
              <a:rPr lang="en-US" dirty="0"/>
              <a:t>Changes here can force changes up the higher-level states</a:t>
            </a:r>
          </a:p>
        </p:txBody>
      </p:sp>
      <p:cxnSp>
        <p:nvCxnSpPr>
          <p:cNvPr id="5" name="Straight Arrow Connector 4">
            <a:extLst>
              <a:ext uri="{FF2B5EF4-FFF2-40B4-BE49-F238E27FC236}">
                <a16:creationId xmlns:a16="http://schemas.microsoft.com/office/drawing/2014/main" id="{961DA5ED-E01C-D908-BD8C-FD6DBDA17C17}"/>
              </a:ext>
            </a:extLst>
          </p:cNvPr>
          <p:cNvCxnSpPr/>
          <p:nvPr/>
        </p:nvCxnSpPr>
        <p:spPr>
          <a:xfrm flipH="1" flipV="1">
            <a:off x="7427343" y="5725395"/>
            <a:ext cx="759125" cy="520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BB1804-BBA4-CF39-EE8F-6CDD20EA4C4E}"/>
              </a:ext>
            </a:extLst>
          </p:cNvPr>
          <p:cNvSpPr txBox="1"/>
          <p:nvPr/>
        </p:nvSpPr>
        <p:spPr>
          <a:xfrm>
            <a:off x="7784606" y="2299447"/>
            <a:ext cx="3926457" cy="1323439"/>
          </a:xfrm>
          <a:prstGeom prst="rect">
            <a:avLst/>
          </a:prstGeom>
          <a:solidFill>
            <a:schemeClr val="bg1">
              <a:lumMod val="95000"/>
            </a:schemeClr>
          </a:solidFill>
          <a:ln>
            <a:solidFill>
              <a:schemeClr val="tx1"/>
            </a:solidFill>
          </a:ln>
        </p:spPr>
        <p:txBody>
          <a:bodyPr wrap="square" rtlCol="0">
            <a:spAutoFit/>
          </a:bodyPr>
          <a:lstStyle/>
          <a:p>
            <a:r>
              <a:rPr lang="en-US" sz="1600" dirty="0"/>
              <a:t>The boxes in this diagram are either states or substates.  The arrows show event flows.</a:t>
            </a:r>
          </a:p>
          <a:p>
            <a:r>
              <a:rPr lang="en-US" sz="1600" dirty="0"/>
              <a:t>The orange boxes show places where code may have to be modified for a change in sub state 4.</a:t>
            </a:r>
          </a:p>
        </p:txBody>
      </p:sp>
    </p:spTree>
    <p:extLst>
      <p:ext uri="{BB962C8B-B14F-4D97-AF65-F5344CB8AC3E}">
        <p14:creationId xmlns:p14="http://schemas.microsoft.com/office/powerpoint/2010/main" val="25555744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EED8-043B-594D-C876-1919D5C6C734}"/>
              </a:ext>
            </a:extLst>
          </p:cNvPr>
          <p:cNvSpPr>
            <a:spLocks noGrp="1"/>
          </p:cNvSpPr>
          <p:nvPr>
            <p:ph type="title"/>
          </p:nvPr>
        </p:nvSpPr>
        <p:spPr/>
        <p:txBody>
          <a:bodyPr/>
          <a:lstStyle/>
          <a:p>
            <a:r>
              <a:rPr lang="en-US" dirty="0"/>
              <a:t>Column State Machines Summary</a:t>
            </a:r>
            <a:br>
              <a:rPr lang="en-US" dirty="0"/>
            </a:br>
            <a:r>
              <a:rPr lang="en-US" dirty="0">
                <a:hlinkClick r:id="rId2" action="ppaction://hlinksldjump"/>
              </a:rPr>
              <a:t>&lt;back&gt;</a:t>
            </a:r>
            <a:endParaRPr lang="en-US" dirty="0"/>
          </a:p>
        </p:txBody>
      </p:sp>
      <p:sp>
        <p:nvSpPr>
          <p:cNvPr id="3" name="Content Placeholder 2">
            <a:extLst>
              <a:ext uri="{FF2B5EF4-FFF2-40B4-BE49-F238E27FC236}">
                <a16:creationId xmlns:a16="http://schemas.microsoft.com/office/drawing/2014/main" id="{AF9E4E95-8C32-8B74-2373-123EFADEC7DE}"/>
              </a:ext>
            </a:extLst>
          </p:cNvPr>
          <p:cNvSpPr>
            <a:spLocks noGrp="1"/>
          </p:cNvSpPr>
          <p:nvPr>
            <p:ph idx="1"/>
          </p:nvPr>
        </p:nvSpPr>
        <p:spPr/>
        <p:txBody>
          <a:bodyPr>
            <a:normAutofit/>
          </a:bodyPr>
          <a:lstStyle/>
          <a:p>
            <a:r>
              <a:rPr lang="en-US" dirty="0"/>
              <a:t>The column element state machine offers the following features.</a:t>
            </a:r>
          </a:p>
          <a:p>
            <a:pPr lvl="1"/>
            <a:r>
              <a:rPr lang="en-US" dirty="0"/>
              <a:t>The first part of the column can be initialization action.</a:t>
            </a:r>
          </a:p>
          <a:p>
            <a:pPr lvl="1"/>
            <a:r>
              <a:rPr lang="en-US" dirty="0"/>
              <a:t>The next part of the column can be events handlers that are common for each state.</a:t>
            </a:r>
          </a:p>
          <a:p>
            <a:pPr lvl="1"/>
            <a:r>
              <a:rPr lang="en-US" dirty="0"/>
              <a:t>The last part of the column is the column state elements.</a:t>
            </a:r>
          </a:p>
          <a:p>
            <a:pPr lvl="1"/>
            <a:r>
              <a:rPr lang="en-US" dirty="0"/>
              <a:t>An additional section can be added after the column state machines.</a:t>
            </a:r>
          </a:p>
          <a:p>
            <a:pPr lvl="1"/>
            <a:r>
              <a:rPr lang="en-US" dirty="0"/>
              <a:t>The pseudo initialization and termination events allow substates to be incorporated into a solution.</a:t>
            </a:r>
          </a:p>
          <a:p>
            <a:r>
              <a:rPr lang="en-US" dirty="0"/>
              <a:t>There are limitation of to column state machine and a more advanced state machine framework is </a:t>
            </a:r>
            <a:r>
              <a:rPr lang="en-US" dirty="0">
                <a:hlinkClick r:id="rId3" action="ppaction://hlinksldjump"/>
              </a:rPr>
              <a:t>shown here</a:t>
            </a:r>
            <a:r>
              <a:rPr lang="en-US" dirty="0"/>
              <a:t>. </a:t>
            </a:r>
          </a:p>
        </p:txBody>
      </p:sp>
    </p:spTree>
    <p:extLst>
      <p:ext uri="{BB962C8B-B14F-4D97-AF65-F5344CB8AC3E}">
        <p14:creationId xmlns:p14="http://schemas.microsoft.com/office/powerpoint/2010/main" val="6262426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DC1C-ED7C-EC10-ACF8-ADE5B5E883D2}"/>
              </a:ext>
            </a:extLst>
          </p:cNvPr>
          <p:cNvSpPr>
            <a:spLocks noGrp="1"/>
          </p:cNvSpPr>
          <p:nvPr>
            <p:ph type="title"/>
          </p:nvPr>
        </p:nvSpPr>
        <p:spPr/>
        <p:txBody>
          <a:bodyPr/>
          <a:lstStyle/>
          <a:p>
            <a:r>
              <a:rPr lang="en-US" dirty="0"/>
              <a:t>RPC services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2A4AAE4-4CED-BE90-D3BD-0313766139C1}"/>
              </a:ext>
            </a:extLst>
          </p:cNvPr>
          <p:cNvSpPr>
            <a:spLocks noGrp="1"/>
          </p:cNvSpPr>
          <p:nvPr>
            <p:ph idx="1"/>
          </p:nvPr>
        </p:nvSpPr>
        <p:spPr/>
        <p:txBody>
          <a:bodyPr/>
          <a:lstStyle/>
          <a:p>
            <a:r>
              <a:rPr lang="en-US" dirty="0"/>
              <a:t>The event structure of the CFL system does not have the necessary structure to support an RPC service.  An RPC service needs to have the following features:</a:t>
            </a:r>
          </a:p>
          <a:p>
            <a:pPr lvl="1"/>
            <a:r>
              <a:rPr lang="en-US" dirty="0"/>
              <a:t>An entry for service request</a:t>
            </a:r>
          </a:p>
          <a:p>
            <a:pPr lvl="1"/>
            <a:r>
              <a:rPr lang="en-US" dirty="0"/>
              <a:t>An entry for reply queue</a:t>
            </a:r>
          </a:p>
          <a:p>
            <a:pPr lvl="1"/>
            <a:r>
              <a:rPr lang="en-US" dirty="0"/>
              <a:t>An entry for receiving data payload</a:t>
            </a:r>
          </a:p>
          <a:p>
            <a:r>
              <a:rPr lang="en-US" dirty="0"/>
              <a:t>Rather than having the user construct this features ad hoc every time, CFL helper functions are constructed to supply these features.</a:t>
            </a:r>
          </a:p>
        </p:txBody>
      </p:sp>
    </p:spTree>
    <p:extLst>
      <p:ext uri="{BB962C8B-B14F-4D97-AF65-F5344CB8AC3E}">
        <p14:creationId xmlns:p14="http://schemas.microsoft.com/office/powerpoint/2010/main" val="30962347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1A5-EA22-9BFC-8B0F-5FD86C85DF08}"/>
              </a:ext>
            </a:extLst>
          </p:cNvPr>
          <p:cNvSpPr>
            <a:spLocks noGrp="1"/>
          </p:cNvSpPr>
          <p:nvPr>
            <p:ph type="title"/>
          </p:nvPr>
        </p:nvSpPr>
        <p:spPr/>
        <p:txBody>
          <a:bodyPr/>
          <a:lstStyle/>
          <a:p>
            <a:r>
              <a:rPr lang="en-US" dirty="0"/>
              <a:t>RPC Envelope Structure</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6A34DF8C-F83B-57F7-DBF2-EAFB62362C5D}"/>
              </a:ext>
            </a:extLst>
          </p:cNvPr>
          <p:cNvSpPr>
            <a:spLocks noGrp="1"/>
          </p:cNvSpPr>
          <p:nvPr>
            <p:ph sz="half" idx="1"/>
          </p:nvPr>
        </p:nvSpPr>
        <p:spPr/>
        <p:txBody>
          <a:bodyPr/>
          <a:lstStyle/>
          <a:p>
            <a:r>
              <a:rPr lang="en-US" dirty="0"/>
              <a:t>Traditional RPC services construct the following layout as shown in the figure to the right.</a:t>
            </a:r>
          </a:p>
          <a:p>
            <a:r>
              <a:rPr lang="en-US" dirty="0"/>
              <a:t>An envelope structure encapsulates the receive and transmit data package.</a:t>
            </a:r>
          </a:p>
          <a:p>
            <a:r>
              <a:rPr lang="en-US" dirty="0"/>
              <a:t>For the CFL system both the Request Data and the Reply Data are normal CFL event data structures</a:t>
            </a:r>
          </a:p>
        </p:txBody>
      </p:sp>
      <p:sp>
        <p:nvSpPr>
          <p:cNvPr id="4" name="Content Placeholder 3">
            <a:extLst>
              <a:ext uri="{FF2B5EF4-FFF2-40B4-BE49-F238E27FC236}">
                <a16:creationId xmlns:a16="http://schemas.microsoft.com/office/drawing/2014/main" id="{893DED59-E9FD-F9AC-BE4E-516254C6BA67}"/>
              </a:ext>
            </a:extLst>
          </p:cNvPr>
          <p:cNvSpPr>
            <a:spLocks noGrp="1"/>
          </p:cNvSpPr>
          <p:nvPr>
            <p:ph sz="half" idx="2"/>
          </p:nvPr>
        </p:nvSpPr>
        <p:spPr/>
        <p:txBody>
          <a:bodyPr/>
          <a:lstStyle/>
          <a:p>
            <a:r>
              <a:rPr lang="en-US" dirty="0"/>
              <a:t>Envelope</a:t>
            </a:r>
          </a:p>
          <a:p>
            <a:pPr lvl="1"/>
            <a:r>
              <a:rPr lang="en-US" dirty="0"/>
              <a:t>Transmit Queue</a:t>
            </a:r>
          </a:p>
          <a:p>
            <a:pPr lvl="1"/>
            <a:r>
              <a:rPr lang="en-US" dirty="0"/>
              <a:t>Receive Queue</a:t>
            </a:r>
          </a:p>
          <a:p>
            <a:pPr lvl="1"/>
            <a:r>
              <a:rPr lang="en-US" dirty="0"/>
              <a:t>Request id</a:t>
            </a:r>
          </a:p>
          <a:p>
            <a:pPr lvl="1"/>
            <a:r>
              <a:rPr lang="en-US" dirty="0"/>
              <a:t>Data Package</a:t>
            </a:r>
          </a:p>
          <a:p>
            <a:pPr lvl="2"/>
            <a:r>
              <a:rPr lang="en-US" dirty="0"/>
              <a:t>Request Data</a:t>
            </a:r>
          </a:p>
          <a:p>
            <a:pPr lvl="2"/>
            <a:r>
              <a:rPr lang="en-US" dirty="0"/>
              <a:t>Reply Data</a:t>
            </a:r>
          </a:p>
        </p:txBody>
      </p:sp>
    </p:spTree>
    <p:extLst>
      <p:ext uri="{BB962C8B-B14F-4D97-AF65-F5344CB8AC3E}">
        <p14:creationId xmlns:p14="http://schemas.microsoft.com/office/powerpoint/2010/main" val="24827255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201D-9974-D42E-F593-E7C8FBF55553}"/>
              </a:ext>
            </a:extLst>
          </p:cNvPr>
          <p:cNvSpPr>
            <a:spLocks noGrp="1"/>
          </p:cNvSpPr>
          <p:nvPr>
            <p:ph type="title"/>
          </p:nvPr>
        </p:nvSpPr>
        <p:spPr/>
        <p:txBody>
          <a:bodyPr/>
          <a:lstStyle/>
          <a:p>
            <a:r>
              <a:rPr lang="en-US" dirty="0"/>
              <a:t>RPC Envelope Structure</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F4539D3F-91DC-4213-3230-B0C8935E366F}"/>
              </a:ext>
            </a:extLst>
          </p:cNvPr>
          <p:cNvSpPr>
            <a:spLocks noGrp="1"/>
          </p:cNvSpPr>
          <p:nvPr>
            <p:ph sz="half" idx="1"/>
          </p:nvPr>
        </p:nvSpPr>
        <p:spPr/>
        <p:txBody>
          <a:bodyPr>
            <a:normAutofit fontScale="85000" lnSpcReduction="20000"/>
          </a:bodyPr>
          <a:lstStyle/>
          <a:p>
            <a:r>
              <a:rPr lang="en-US" dirty="0"/>
              <a:t>RPC communication requires by the request column and the reply column have column queues.  </a:t>
            </a:r>
          </a:p>
          <a:p>
            <a:r>
              <a:rPr lang="en-US" dirty="0"/>
              <a:t>RPC communication for the request and reply will use named queue event mechanism as shown in the figure to the right.</a:t>
            </a:r>
          </a:p>
          <a:p>
            <a:r>
              <a:rPr lang="en-US" dirty="0"/>
              <a:t>All RPC client requests will use the same unique event id.</a:t>
            </a:r>
          </a:p>
          <a:p>
            <a:r>
              <a:rPr lang="en-US" dirty="0"/>
              <a:t>Similarly, all RPC server replies will use  the same unique event ids.</a:t>
            </a:r>
          </a:p>
          <a:p>
            <a:r>
              <a:rPr lang="en-US" dirty="0"/>
              <a:t>RPC actions will be delineated by request ids.</a:t>
            </a:r>
          </a:p>
          <a:p>
            <a:endParaRPr lang="en-US" dirty="0"/>
          </a:p>
        </p:txBody>
      </p:sp>
      <p:sp>
        <p:nvSpPr>
          <p:cNvPr id="5" name="TextBox 4">
            <a:extLst>
              <a:ext uri="{FF2B5EF4-FFF2-40B4-BE49-F238E27FC236}">
                <a16:creationId xmlns:a16="http://schemas.microsoft.com/office/drawing/2014/main" id="{7DBCEDB6-9040-FF11-6A0C-B658982DBE55}"/>
              </a:ext>
            </a:extLst>
          </p:cNvPr>
          <p:cNvSpPr txBox="1"/>
          <p:nvPr/>
        </p:nvSpPr>
        <p:spPr>
          <a:xfrm rot="5400000">
            <a:off x="6137429" y="3924309"/>
            <a:ext cx="2697044" cy="369332"/>
          </a:xfrm>
          <a:prstGeom prst="rect">
            <a:avLst/>
          </a:prstGeom>
          <a:noFill/>
          <a:ln>
            <a:solidFill>
              <a:schemeClr val="tx1"/>
            </a:solidFill>
          </a:ln>
        </p:spPr>
        <p:txBody>
          <a:bodyPr wrap="square" rtlCol="0">
            <a:spAutoFit/>
          </a:bodyPr>
          <a:lstStyle/>
          <a:p>
            <a:r>
              <a:rPr lang="en-US" dirty="0"/>
              <a:t>RPC Server Colum</a:t>
            </a:r>
          </a:p>
        </p:txBody>
      </p:sp>
      <p:sp>
        <p:nvSpPr>
          <p:cNvPr id="6" name="TextBox 5">
            <a:extLst>
              <a:ext uri="{FF2B5EF4-FFF2-40B4-BE49-F238E27FC236}">
                <a16:creationId xmlns:a16="http://schemas.microsoft.com/office/drawing/2014/main" id="{D55ED503-77B8-9FB5-4A1C-FDF983A5D57F}"/>
              </a:ext>
            </a:extLst>
          </p:cNvPr>
          <p:cNvSpPr txBox="1"/>
          <p:nvPr/>
        </p:nvSpPr>
        <p:spPr>
          <a:xfrm rot="5400000">
            <a:off x="7577700" y="3924309"/>
            <a:ext cx="2697044" cy="369332"/>
          </a:xfrm>
          <a:prstGeom prst="rect">
            <a:avLst/>
          </a:prstGeom>
          <a:noFill/>
          <a:ln>
            <a:solidFill>
              <a:schemeClr val="tx1"/>
            </a:solidFill>
          </a:ln>
        </p:spPr>
        <p:txBody>
          <a:bodyPr wrap="square" rtlCol="0">
            <a:spAutoFit/>
          </a:bodyPr>
          <a:lstStyle/>
          <a:p>
            <a:r>
              <a:rPr lang="en-US" dirty="0"/>
              <a:t>RPC S Client Column</a:t>
            </a:r>
          </a:p>
        </p:txBody>
      </p:sp>
      <p:sp>
        <p:nvSpPr>
          <p:cNvPr id="7" name="TextBox 6">
            <a:extLst>
              <a:ext uri="{FF2B5EF4-FFF2-40B4-BE49-F238E27FC236}">
                <a16:creationId xmlns:a16="http://schemas.microsoft.com/office/drawing/2014/main" id="{C2B37FD8-C71A-4A88-BB39-286AA987CC28}"/>
              </a:ext>
            </a:extLst>
          </p:cNvPr>
          <p:cNvSpPr txBox="1"/>
          <p:nvPr/>
        </p:nvSpPr>
        <p:spPr>
          <a:xfrm rot="5400000">
            <a:off x="7129119" y="2195872"/>
            <a:ext cx="713664" cy="415498"/>
          </a:xfrm>
          <a:prstGeom prst="rect">
            <a:avLst/>
          </a:prstGeom>
          <a:noFill/>
          <a:ln>
            <a:solidFill>
              <a:schemeClr val="tx1"/>
            </a:solidFill>
          </a:ln>
        </p:spPr>
        <p:txBody>
          <a:bodyPr wrap="square" rtlCol="0">
            <a:spAutoFit/>
          </a:bodyPr>
          <a:lstStyle/>
          <a:p>
            <a:r>
              <a:rPr lang="en-US" sz="1050" dirty="0"/>
              <a:t>Column </a:t>
            </a:r>
          </a:p>
          <a:p>
            <a:r>
              <a:rPr lang="en-US" sz="1050" dirty="0"/>
              <a:t>Queue</a:t>
            </a:r>
          </a:p>
        </p:txBody>
      </p:sp>
      <p:sp>
        <p:nvSpPr>
          <p:cNvPr id="8" name="TextBox 7">
            <a:extLst>
              <a:ext uri="{FF2B5EF4-FFF2-40B4-BE49-F238E27FC236}">
                <a16:creationId xmlns:a16="http://schemas.microsoft.com/office/drawing/2014/main" id="{3FFFF725-0DDE-B55D-8F2E-E55867B65BB5}"/>
              </a:ext>
            </a:extLst>
          </p:cNvPr>
          <p:cNvSpPr txBox="1"/>
          <p:nvPr/>
        </p:nvSpPr>
        <p:spPr>
          <a:xfrm rot="5400000">
            <a:off x="8569390" y="2195872"/>
            <a:ext cx="713664" cy="415498"/>
          </a:xfrm>
          <a:prstGeom prst="rect">
            <a:avLst/>
          </a:prstGeom>
          <a:noFill/>
          <a:ln>
            <a:solidFill>
              <a:schemeClr val="tx1"/>
            </a:solidFill>
          </a:ln>
        </p:spPr>
        <p:txBody>
          <a:bodyPr wrap="square" rtlCol="0">
            <a:spAutoFit/>
          </a:bodyPr>
          <a:lstStyle/>
          <a:p>
            <a:r>
              <a:rPr lang="en-US" sz="1050" dirty="0"/>
              <a:t>Column </a:t>
            </a:r>
          </a:p>
          <a:p>
            <a:r>
              <a:rPr lang="en-US" sz="1050" dirty="0"/>
              <a:t>Queue</a:t>
            </a:r>
          </a:p>
        </p:txBody>
      </p:sp>
      <p:cxnSp>
        <p:nvCxnSpPr>
          <p:cNvPr id="10" name="Straight Arrow Connector 9">
            <a:extLst>
              <a:ext uri="{FF2B5EF4-FFF2-40B4-BE49-F238E27FC236}">
                <a16:creationId xmlns:a16="http://schemas.microsoft.com/office/drawing/2014/main" id="{C25E1FD1-AF15-E660-8228-545938FDB8C2}"/>
              </a:ext>
            </a:extLst>
          </p:cNvPr>
          <p:cNvCxnSpPr/>
          <p:nvPr/>
        </p:nvCxnSpPr>
        <p:spPr>
          <a:xfrm flipH="1">
            <a:off x="7693700" y="2149097"/>
            <a:ext cx="1047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1108957-FC0E-4CA6-5688-CF718FFA497C}"/>
              </a:ext>
            </a:extLst>
          </p:cNvPr>
          <p:cNvCxnSpPr/>
          <p:nvPr/>
        </p:nvCxnSpPr>
        <p:spPr>
          <a:xfrm>
            <a:off x="7693700" y="2613804"/>
            <a:ext cx="10478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9E8EA6-05F5-647F-DACF-147DB936028B}"/>
              </a:ext>
            </a:extLst>
          </p:cNvPr>
          <p:cNvSpPr txBox="1"/>
          <p:nvPr/>
        </p:nvSpPr>
        <p:spPr>
          <a:xfrm>
            <a:off x="7884543" y="1915064"/>
            <a:ext cx="689997" cy="276999"/>
          </a:xfrm>
          <a:prstGeom prst="rect">
            <a:avLst/>
          </a:prstGeom>
          <a:noFill/>
        </p:spPr>
        <p:txBody>
          <a:bodyPr wrap="none" rtlCol="0">
            <a:spAutoFit/>
          </a:bodyPr>
          <a:lstStyle/>
          <a:p>
            <a:r>
              <a:rPr lang="en-US" sz="1200" dirty="0"/>
              <a:t>Request</a:t>
            </a:r>
          </a:p>
        </p:txBody>
      </p:sp>
      <p:sp>
        <p:nvSpPr>
          <p:cNvPr id="15" name="TextBox 14">
            <a:extLst>
              <a:ext uri="{FF2B5EF4-FFF2-40B4-BE49-F238E27FC236}">
                <a16:creationId xmlns:a16="http://schemas.microsoft.com/office/drawing/2014/main" id="{789D8AB8-B98C-43FB-D75A-713F8D031593}"/>
              </a:ext>
            </a:extLst>
          </p:cNvPr>
          <p:cNvSpPr txBox="1"/>
          <p:nvPr/>
        </p:nvSpPr>
        <p:spPr>
          <a:xfrm>
            <a:off x="7837633" y="2760453"/>
            <a:ext cx="502061" cy="261610"/>
          </a:xfrm>
          <a:prstGeom prst="rect">
            <a:avLst/>
          </a:prstGeom>
          <a:noFill/>
        </p:spPr>
        <p:txBody>
          <a:bodyPr wrap="none" rtlCol="0">
            <a:spAutoFit/>
          </a:bodyPr>
          <a:lstStyle/>
          <a:p>
            <a:r>
              <a:rPr lang="en-US" sz="1100" dirty="0"/>
              <a:t>Reply</a:t>
            </a:r>
          </a:p>
        </p:txBody>
      </p:sp>
    </p:spTree>
    <p:extLst>
      <p:ext uri="{BB962C8B-B14F-4D97-AF65-F5344CB8AC3E}">
        <p14:creationId xmlns:p14="http://schemas.microsoft.com/office/powerpoint/2010/main" val="29022256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1AFF-4EA9-D0AB-D6D3-E98000C937FC}"/>
              </a:ext>
            </a:extLst>
          </p:cNvPr>
          <p:cNvSpPr>
            <a:spLocks noGrp="1"/>
          </p:cNvSpPr>
          <p:nvPr>
            <p:ph type="title"/>
          </p:nvPr>
        </p:nvSpPr>
        <p:spPr/>
        <p:txBody>
          <a:bodyPr/>
          <a:lstStyle/>
          <a:p>
            <a:r>
              <a:rPr lang="en-US" dirty="0"/>
              <a:t>CFL RPC commands and Helper Functions</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9A6AF0C-3ADD-0C47-E87A-EE48FB83ABD3}"/>
              </a:ext>
            </a:extLst>
          </p:cNvPr>
          <p:cNvSpPr>
            <a:spLocks noGrp="1"/>
          </p:cNvSpPr>
          <p:nvPr>
            <p:ph idx="1"/>
          </p:nvPr>
        </p:nvSpPr>
        <p:spPr/>
        <p:txBody>
          <a:bodyPr>
            <a:normAutofit/>
          </a:bodyPr>
          <a:lstStyle/>
          <a:p>
            <a:pPr lvl="1"/>
            <a:r>
              <a:rPr lang="en-US" dirty="0"/>
              <a:t>There are two RPC server commands and two RPC client commands</a:t>
            </a:r>
          </a:p>
          <a:p>
            <a:pPr lvl="1"/>
            <a:r>
              <a:rPr lang="en-US" dirty="0"/>
              <a:t>RPC services have the following CFL instructions.</a:t>
            </a:r>
          </a:p>
          <a:p>
            <a:pPr lvl="3"/>
            <a:r>
              <a:rPr lang="en-US" dirty="0" err="1"/>
              <a:t>store_server_event_process</a:t>
            </a:r>
            <a:endParaRPr lang="en-US" dirty="0"/>
          </a:p>
          <a:p>
            <a:pPr lvl="3"/>
            <a:r>
              <a:rPr lang="en-US" dirty="0"/>
              <a:t> </a:t>
            </a:r>
            <a:r>
              <a:rPr lang="en-US" dirty="0" err="1"/>
              <a:t>rpc_event_clean_up</a:t>
            </a:r>
            <a:endParaRPr lang="en-US" dirty="0"/>
          </a:p>
          <a:p>
            <a:pPr lvl="2"/>
            <a:r>
              <a:rPr lang="en-US" dirty="0"/>
              <a:t>For the client</a:t>
            </a:r>
          </a:p>
          <a:p>
            <a:pPr lvl="3"/>
            <a:r>
              <a:rPr lang="en-US" dirty="0"/>
              <a:t> </a:t>
            </a:r>
            <a:r>
              <a:rPr lang="en-US" dirty="0" err="1"/>
              <a:t>generate_rpc_event</a:t>
            </a:r>
            <a:endParaRPr lang="en-US" dirty="0"/>
          </a:p>
          <a:p>
            <a:pPr lvl="3"/>
            <a:r>
              <a:rPr lang="en-US" dirty="0"/>
              <a:t> </a:t>
            </a:r>
            <a:r>
              <a:rPr lang="en-US" dirty="0" err="1"/>
              <a:t>rpc_client_event_processor</a:t>
            </a:r>
            <a:endParaRPr lang="en-US" dirty="0"/>
          </a:p>
          <a:p>
            <a:pPr lvl="1"/>
            <a:r>
              <a:rPr lang="en-US" dirty="0"/>
              <a:t>The above commands will be described on the following pages.</a:t>
            </a:r>
          </a:p>
        </p:txBody>
      </p:sp>
    </p:spTree>
    <p:extLst>
      <p:ext uri="{BB962C8B-B14F-4D97-AF65-F5344CB8AC3E}">
        <p14:creationId xmlns:p14="http://schemas.microsoft.com/office/powerpoint/2010/main" val="13560451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4787-F171-90EC-E868-E066CCC2DD7B}"/>
              </a:ext>
            </a:extLst>
          </p:cNvPr>
          <p:cNvSpPr>
            <a:spLocks noGrp="1"/>
          </p:cNvSpPr>
          <p:nvPr>
            <p:ph type="title"/>
          </p:nvPr>
        </p:nvSpPr>
        <p:spPr/>
        <p:txBody>
          <a:bodyPr/>
          <a:lstStyle/>
          <a:p>
            <a:r>
              <a:rPr lang="en-US" dirty="0"/>
              <a:t>RPC Client Commands</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01D7F7D-4B6B-AFB3-8A7B-09DE2E7E41BB}"/>
              </a:ext>
            </a:extLst>
          </p:cNvPr>
          <p:cNvSpPr>
            <a:spLocks noGrp="1"/>
          </p:cNvSpPr>
          <p:nvPr>
            <p:ph idx="1"/>
          </p:nvPr>
        </p:nvSpPr>
        <p:spPr/>
        <p:txBody>
          <a:bodyPr>
            <a:normAutofit/>
          </a:bodyPr>
          <a:lstStyle/>
          <a:p>
            <a:r>
              <a:rPr lang="en-US" dirty="0"/>
              <a:t>To generate an RPC request is a two-step approach:</a:t>
            </a:r>
          </a:p>
          <a:p>
            <a:pPr lvl="1"/>
            <a:r>
              <a:rPr lang="en-US" dirty="0"/>
              <a:t>First generate an RPC message package and sent to the RPC Server.</a:t>
            </a:r>
          </a:p>
          <a:p>
            <a:pPr lvl="1"/>
            <a:r>
              <a:rPr lang="en-US" dirty="0"/>
              <a:t>The first CFL command, </a:t>
            </a:r>
            <a:r>
              <a:rPr lang="en-US" dirty="0" err="1"/>
              <a:t>generate_rpc_event</a:t>
            </a:r>
            <a:r>
              <a:rPr lang="en-US" dirty="0"/>
              <a:t>, is to:</a:t>
            </a:r>
          </a:p>
          <a:p>
            <a:pPr lvl="2"/>
            <a:r>
              <a:rPr lang="en-US" dirty="0"/>
              <a:t>Call a user supplied function to construct the data element for the RPC request</a:t>
            </a:r>
          </a:p>
          <a:p>
            <a:pPr lvl="3"/>
            <a:r>
              <a:rPr lang="en-US" dirty="0"/>
              <a:t>Note a data element is a CFL event.</a:t>
            </a:r>
          </a:p>
          <a:p>
            <a:pPr lvl="2"/>
            <a:r>
              <a:rPr lang="en-US" dirty="0"/>
              <a:t>Next the RPC data package is sent to the RPC server column.</a:t>
            </a:r>
          </a:p>
          <a:p>
            <a:pPr lvl="2"/>
            <a:r>
              <a:rPr lang="en-US" dirty="0"/>
              <a:t>Disable the Column Element</a:t>
            </a:r>
          </a:p>
          <a:p>
            <a:pPr lvl="2"/>
            <a:r>
              <a:rPr lang="en-US" dirty="0"/>
              <a:t>This is a one step type operation. </a:t>
            </a:r>
          </a:p>
          <a:p>
            <a:pPr lvl="1"/>
            <a:r>
              <a:rPr lang="en-US" dirty="0"/>
              <a:t>Second CFL command,</a:t>
            </a:r>
            <a:r>
              <a:rPr lang="en-US" b="0" dirty="0">
                <a:effectLst/>
                <a:latin typeface="Consolas" panose="020B0609020204030204" pitchFamily="49" charset="0"/>
              </a:rPr>
              <a:t> </a:t>
            </a:r>
            <a:r>
              <a:rPr lang="en-US" b="0" dirty="0" err="1">
                <a:effectLst/>
                <a:latin typeface="Consolas" panose="020B0609020204030204" pitchFamily="49" charset="0"/>
              </a:rPr>
              <a:t>store_server_event_process</a:t>
            </a:r>
            <a:r>
              <a:rPr lang="en-US" b="0" dirty="0">
                <a:effectLst/>
                <a:latin typeface="Consolas" panose="020B0609020204030204" pitchFamily="49" charset="0"/>
              </a:rPr>
              <a:t>,</a:t>
            </a:r>
            <a:r>
              <a:rPr lang="en-US" dirty="0"/>
              <a:t> is to:</a:t>
            </a:r>
          </a:p>
          <a:p>
            <a:pPr lvl="2"/>
            <a:r>
              <a:rPr lang="en-US" dirty="0"/>
              <a:t>Wait on the message reply from the RPC server</a:t>
            </a:r>
          </a:p>
          <a:p>
            <a:pPr lvl="2"/>
            <a:r>
              <a:rPr lang="en-US" dirty="0"/>
              <a:t>Call a user supplied function to process the function </a:t>
            </a:r>
          </a:p>
          <a:p>
            <a:pPr lvl="2"/>
            <a:r>
              <a:rPr lang="en-US" dirty="0"/>
              <a:t>Disable the column element</a:t>
            </a:r>
          </a:p>
          <a:p>
            <a:pPr lvl="1"/>
            <a:endParaRPr lang="en-US" sz="1800" b="0" dirty="0">
              <a:effectLst/>
              <a:latin typeface="Consolas" panose="020B0609020204030204" pitchFamily="49" charset="0"/>
            </a:endParaRPr>
          </a:p>
          <a:p>
            <a:pPr lvl="1"/>
            <a:endParaRPr lang="en-US" dirty="0"/>
          </a:p>
        </p:txBody>
      </p:sp>
    </p:spTree>
    <p:extLst>
      <p:ext uri="{BB962C8B-B14F-4D97-AF65-F5344CB8AC3E}">
        <p14:creationId xmlns:p14="http://schemas.microsoft.com/office/powerpoint/2010/main" val="12484005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47BD-C1E6-1469-0C77-650EE67B6053}"/>
              </a:ext>
            </a:extLst>
          </p:cNvPr>
          <p:cNvSpPr>
            <a:spLocks noGrp="1"/>
          </p:cNvSpPr>
          <p:nvPr>
            <p:ph type="title"/>
          </p:nvPr>
        </p:nvSpPr>
        <p:spPr/>
        <p:txBody>
          <a:bodyPr/>
          <a:lstStyle/>
          <a:p>
            <a:r>
              <a:rPr lang="en-US" dirty="0"/>
              <a:t>RPC Client Commands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9CA57ABA-9980-8BC8-C8C3-355595B54234}"/>
              </a:ext>
            </a:extLst>
          </p:cNvPr>
          <p:cNvSpPr>
            <a:spLocks noGrp="1"/>
          </p:cNvSpPr>
          <p:nvPr>
            <p:ph idx="1"/>
          </p:nvPr>
        </p:nvSpPr>
        <p:spPr/>
        <p:txBody>
          <a:bodyPr/>
          <a:lstStyle/>
          <a:p>
            <a:r>
              <a:rPr lang="en-US" dirty="0"/>
              <a:t>The following function generates an RPC package and send the data to the queue of the RPC server column.</a:t>
            </a:r>
          </a:p>
          <a:p>
            <a:pPr lvl="1"/>
            <a:r>
              <a:rPr lang="en-US" sz="1800" b="0" dirty="0" err="1">
                <a:effectLst/>
                <a:latin typeface="Consolas" panose="020B0609020204030204" pitchFamily="49" charset="0"/>
              </a:rPr>
              <a:t>generate_rpc_event</a:t>
            </a:r>
            <a:r>
              <a:rPr lang="en-US" sz="1800" b="0" dirty="0">
                <a:effectLst/>
                <a:latin typeface="Consolas" panose="020B0609020204030204" pitchFamily="49" charset="0"/>
              </a:rPr>
              <a:t>( </a:t>
            </a:r>
            <a:r>
              <a:rPr lang="en-US" sz="1400" b="0" dirty="0" err="1">
                <a:effectLst/>
                <a:latin typeface="Consolas" panose="020B0609020204030204" pitchFamily="49" charset="0"/>
              </a:rPr>
              <a:t>event_generator_function</a:t>
            </a:r>
            <a:r>
              <a:rPr lang="en-US" sz="1400" b="0" dirty="0">
                <a:effectLst/>
                <a:latin typeface="Consolas" panose="020B0609020204030204" pitchFamily="49" charset="0"/>
              </a:rPr>
              <a:t>, </a:t>
            </a:r>
            <a:r>
              <a:rPr lang="en-US" sz="1400" b="0" dirty="0" err="1">
                <a:effectLst/>
                <a:latin typeface="Consolas" panose="020B0609020204030204" pitchFamily="49" charset="0"/>
              </a:rPr>
              <a:t>destination_queue</a:t>
            </a:r>
            <a:r>
              <a:rPr lang="en-US" sz="1400" b="0" dirty="0">
                <a:effectLst/>
                <a:latin typeface="Consolas" panose="020B0609020204030204" pitchFamily="49" charset="0"/>
              </a:rPr>
              <a:t>, </a:t>
            </a:r>
            <a:r>
              <a:rPr lang="en-US" sz="1400" b="0" dirty="0" err="1">
                <a:effectLst/>
                <a:latin typeface="Consolas" panose="020B0609020204030204" pitchFamily="49" charset="0"/>
              </a:rPr>
              <a:t>request_id</a:t>
            </a:r>
            <a:r>
              <a:rPr lang="en-US" sz="1400" b="0" dirty="0">
                <a:effectLst/>
                <a:latin typeface="Consolas" panose="020B0609020204030204" pitchFamily="49" charset="0"/>
              </a:rPr>
              <a:t>)</a:t>
            </a:r>
          </a:p>
          <a:p>
            <a:pPr lvl="2"/>
            <a:r>
              <a:rPr lang="en-US" sz="1400" b="0" dirty="0">
                <a:effectLst/>
                <a:latin typeface="Consolas" panose="020B0609020204030204" pitchFamily="49" charset="0"/>
              </a:rPr>
              <a:t>Whe</a:t>
            </a:r>
            <a:r>
              <a:rPr lang="en-US" sz="1400" dirty="0">
                <a:latin typeface="Consolas" panose="020B0609020204030204" pitchFamily="49" charset="0"/>
              </a:rPr>
              <a:t>re </a:t>
            </a:r>
            <a:r>
              <a:rPr lang="en-US" sz="1400" dirty="0" err="1">
                <a:latin typeface="Consolas" panose="020B0609020204030204" pitchFamily="49" charset="0"/>
              </a:rPr>
              <a:t>event_generator_function</a:t>
            </a:r>
            <a:r>
              <a:rPr lang="en-US" sz="1400" dirty="0">
                <a:latin typeface="Consolas" panose="020B0609020204030204" pitchFamily="49" charset="0"/>
              </a:rPr>
              <a:t> is a function that fills in the event structure that is sent to the RPC server function</a:t>
            </a:r>
          </a:p>
          <a:p>
            <a:pPr lvl="2"/>
            <a:r>
              <a:rPr lang="en-US" sz="1400" b="0" dirty="0">
                <a:effectLst/>
                <a:latin typeface="Consolas" panose="020B0609020204030204" pitchFamily="49" charset="0"/>
              </a:rPr>
              <a:t>The </a:t>
            </a:r>
            <a:r>
              <a:rPr lang="en-US" sz="1400" b="0" dirty="0" err="1">
                <a:effectLst/>
                <a:latin typeface="Consolas" panose="020B0609020204030204" pitchFamily="49" charset="0"/>
              </a:rPr>
              <a:t>destination_queue</a:t>
            </a:r>
            <a:r>
              <a:rPr lang="en-US" sz="1400" b="0" dirty="0">
                <a:effectLst/>
                <a:latin typeface="Consolas" panose="020B0609020204030204" pitchFamily="49" charset="0"/>
              </a:rPr>
              <a:t> is the queue id of the server column.</a:t>
            </a:r>
          </a:p>
          <a:p>
            <a:pPr lvl="2"/>
            <a:r>
              <a:rPr lang="en-US" sz="1400" b="0" dirty="0">
                <a:effectLst/>
                <a:latin typeface="Consolas" panose="020B0609020204030204" pitchFamily="49" charset="0"/>
              </a:rPr>
              <a:t>And </a:t>
            </a:r>
            <a:r>
              <a:rPr lang="en-US" sz="1400" b="0" dirty="0" err="1">
                <a:effectLst/>
                <a:latin typeface="Consolas" panose="020B0609020204030204" pitchFamily="49" charset="0"/>
              </a:rPr>
              <a:t>request_id</a:t>
            </a:r>
            <a:r>
              <a:rPr lang="en-US" sz="1400" b="0" dirty="0">
                <a:effectLst/>
                <a:latin typeface="Consolas" panose="020B0609020204030204" pitchFamily="49" charset="0"/>
              </a:rPr>
              <a:t> is the request id of the RPC service.</a:t>
            </a:r>
          </a:p>
          <a:p>
            <a:pPr lvl="1"/>
            <a:r>
              <a:rPr lang="en-US" sz="1800" dirty="0">
                <a:latin typeface="Consolas" panose="020B0609020204030204" pitchFamily="49" charset="0"/>
              </a:rPr>
              <a:t>Note the </a:t>
            </a:r>
            <a:r>
              <a:rPr lang="en-US" sz="1800" dirty="0" err="1">
                <a:latin typeface="Consolas" panose="020B0609020204030204" pitchFamily="49" charset="0"/>
              </a:rPr>
              <a:t>event_generator_function</a:t>
            </a:r>
            <a:r>
              <a:rPr lang="en-US" sz="1800" dirty="0">
                <a:latin typeface="Consolas" panose="020B0609020204030204" pitchFamily="49" charset="0"/>
              </a:rPr>
              <a:t> has the prototype of:</a:t>
            </a:r>
          </a:p>
          <a:p>
            <a:pPr lvl="2"/>
            <a:r>
              <a:rPr lang="en-US" sz="1400" b="0" dirty="0">
                <a:effectLst/>
                <a:latin typeface="Consolas" panose="020B0609020204030204" pitchFamily="49" charset="0"/>
              </a:rPr>
              <a:t>Function xxx( &lt;handle</a:t>
            </a:r>
            <a:r>
              <a:rPr lang="en-US" sz="1400" dirty="0">
                <a:latin typeface="Consolas" panose="020B0609020204030204" pitchFamily="49" charset="0"/>
              </a:rPr>
              <a:t>&gt;, &lt;</a:t>
            </a:r>
            <a:r>
              <a:rPr lang="en-US" sz="1400" dirty="0" err="1">
                <a:latin typeface="Consolas" panose="020B0609020204030204" pitchFamily="49" charset="0"/>
              </a:rPr>
              <a:t>pack_pointer</a:t>
            </a:r>
            <a:r>
              <a:rPr lang="en-US" sz="1400" dirty="0">
                <a:latin typeface="Consolas" panose="020B0609020204030204" pitchFamily="49" charset="0"/>
              </a:rPr>
              <a:t>&gt;,</a:t>
            </a:r>
            <a:r>
              <a:rPr lang="en-US" sz="1400" dirty="0" err="1">
                <a:latin typeface="Consolas" panose="020B0609020204030204" pitchFamily="49" charset="0"/>
              </a:rPr>
              <a:t>user_event</a:t>
            </a:r>
            <a:r>
              <a:rPr lang="en-US" sz="1400" dirty="0">
                <a:latin typeface="Consolas" panose="020B0609020204030204" pitchFamily="49" charset="0"/>
              </a:rPr>
              <a:t>)</a:t>
            </a:r>
          </a:p>
          <a:p>
            <a:pPr lvl="3"/>
            <a:r>
              <a:rPr lang="en-US" sz="1200" dirty="0">
                <a:latin typeface="Consolas" panose="020B0609020204030204" pitchFamily="49" charset="0"/>
              </a:rPr>
              <a:t>The parameter &lt;</a:t>
            </a:r>
            <a:r>
              <a:rPr lang="en-US" sz="1200" dirty="0" err="1">
                <a:latin typeface="Consolas" panose="020B0609020204030204" pitchFamily="49" charset="0"/>
              </a:rPr>
              <a:t>package_pointer</a:t>
            </a:r>
            <a:r>
              <a:rPr lang="en-US" sz="1200" dirty="0">
                <a:latin typeface="Consolas" panose="020B0609020204030204" pitchFamily="49" charset="0"/>
              </a:rPr>
              <a:t>&gt; is a pointer to the entire RPC package structure.</a:t>
            </a:r>
          </a:p>
          <a:p>
            <a:pPr lvl="4"/>
            <a:r>
              <a:rPr lang="en-US" sz="1200" dirty="0">
                <a:latin typeface="Consolas" panose="020B0609020204030204" pitchFamily="49" charset="0"/>
              </a:rPr>
              <a:t>This parameter can be ignored in most cases.</a:t>
            </a:r>
          </a:p>
          <a:p>
            <a:pPr lvl="3"/>
            <a:r>
              <a:rPr lang="en-US" sz="1200" dirty="0">
                <a:latin typeface="Consolas" panose="020B0609020204030204" pitchFamily="49" charset="0"/>
              </a:rPr>
              <a:t>The parameter </a:t>
            </a:r>
            <a:r>
              <a:rPr lang="en-US" sz="1200" dirty="0" err="1">
                <a:latin typeface="Consolas" panose="020B0609020204030204" pitchFamily="49" charset="0"/>
              </a:rPr>
              <a:t>user_event</a:t>
            </a:r>
            <a:r>
              <a:rPr lang="en-US" sz="1200" dirty="0">
                <a:latin typeface="Consolas" panose="020B0609020204030204" pitchFamily="49" charset="0"/>
              </a:rPr>
              <a:t> is used to construct request data.</a:t>
            </a:r>
          </a:p>
          <a:p>
            <a:pPr lvl="3"/>
            <a:r>
              <a:rPr lang="en-US" sz="1200" dirty="0">
                <a:latin typeface="Consolas" panose="020B0609020204030204" pitchFamily="49" charset="0"/>
              </a:rPr>
              <a:t>The action of the function is along the following lines.</a:t>
            </a:r>
          </a:p>
          <a:p>
            <a:pPr lvl="4"/>
            <a:r>
              <a:rPr lang="en-US" sz="1200" dirty="0" err="1">
                <a:latin typeface="Consolas" panose="020B0609020204030204" pitchFamily="49" charset="0"/>
              </a:rPr>
              <a:t>u</a:t>
            </a:r>
            <a:r>
              <a:rPr lang="en-US" sz="1200" b="0" dirty="0" err="1">
                <a:effectLst/>
                <a:latin typeface="Consolas" panose="020B0609020204030204" pitchFamily="49" charset="0"/>
              </a:rPr>
              <a:t>ser_event</a:t>
            </a:r>
            <a:r>
              <a:rPr lang="en-US" sz="1200" b="0" dirty="0">
                <a:effectLst/>
                <a:latin typeface="Consolas" panose="020B0609020204030204" pitchFamily="49" charset="0"/>
              </a:rPr>
              <a:t>-&gt;id </a:t>
            </a:r>
            <a:r>
              <a:rPr lang="en-US" sz="1200" dirty="0">
                <a:latin typeface="Consolas" panose="020B0609020204030204" pitchFamily="49" charset="0"/>
              </a:rPr>
              <a:t>= xxx</a:t>
            </a:r>
          </a:p>
          <a:p>
            <a:pPr lvl="4"/>
            <a:r>
              <a:rPr lang="en-US" sz="1200" dirty="0" err="1">
                <a:latin typeface="Consolas" panose="020B0609020204030204" pitchFamily="49" charset="0"/>
              </a:rPr>
              <a:t>user_event</a:t>
            </a:r>
            <a:r>
              <a:rPr lang="en-US" sz="1200" dirty="0">
                <a:latin typeface="Consolas" panose="020B0609020204030204" pitchFamily="49" charset="0"/>
              </a:rPr>
              <a:t>-&gt;data = xxx</a:t>
            </a:r>
            <a:endParaRPr lang="en-US" sz="1200"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6769937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517C-0F36-34FB-8205-18394D1C7E3B}"/>
              </a:ext>
            </a:extLst>
          </p:cNvPr>
          <p:cNvSpPr>
            <a:spLocks noGrp="1"/>
          </p:cNvSpPr>
          <p:nvPr>
            <p:ph type="title"/>
          </p:nvPr>
        </p:nvSpPr>
        <p:spPr/>
        <p:txBody>
          <a:bodyPr/>
          <a:lstStyle/>
          <a:p>
            <a:r>
              <a:rPr lang="en-US" dirty="0"/>
              <a:t>RPC Client Commands Continued</a:t>
            </a:r>
            <a:br>
              <a:rPr lang="en-US" dirty="0"/>
            </a:br>
            <a:r>
              <a:rPr lang="en-US" dirty="0">
                <a:hlinkClick r:id="rId2" action="ppaction://hlinksldjump"/>
              </a:rPr>
              <a:t>&lt;back&gt;</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4A5F6267-54FA-E28B-905F-E0C63AB77633}"/>
              </a:ext>
            </a:extLst>
          </p:cNvPr>
          <p:cNvSpPr>
            <a:spLocks noGrp="1"/>
          </p:cNvSpPr>
          <p:nvPr>
            <p:ph idx="1"/>
          </p:nvPr>
        </p:nvSpPr>
        <p:spPr/>
        <p:txBody>
          <a:bodyPr/>
          <a:lstStyle/>
          <a:p>
            <a:r>
              <a:rPr lang="en-US" sz="2200" b="0" dirty="0">
                <a:effectLst/>
                <a:latin typeface="Consolas" panose="020B0609020204030204" pitchFamily="49" charset="0"/>
              </a:rPr>
              <a:t>The following CFL processes the RPC reply</a:t>
            </a:r>
          </a:p>
          <a:p>
            <a:pPr lvl="1"/>
            <a:r>
              <a:rPr lang="en-US" sz="2000" b="0" dirty="0" err="1">
                <a:effectLst/>
                <a:latin typeface="Consolas" panose="020B0609020204030204" pitchFamily="49" charset="0"/>
              </a:rPr>
              <a:t>rpc_client_event_processor</a:t>
            </a:r>
            <a:r>
              <a:rPr lang="en-US" sz="2000" b="0" dirty="0">
                <a:effectLst/>
                <a:latin typeface="Consolas" panose="020B0609020204030204" pitchFamily="49" charset="0"/>
              </a:rPr>
              <a:t>(</a:t>
            </a:r>
            <a:r>
              <a:rPr lang="en-US" sz="2000" b="0" dirty="0" err="1">
                <a:effectLst/>
                <a:latin typeface="Consolas" panose="020B0609020204030204" pitchFamily="49" charset="0"/>
              </a:rPr>
              <a:t>client_fn,user_data</a:t>
            </a:r>
            <a:r>
              <a:rPr lang="en-US" sz="2000" b="0" dirty="0">
                <a:effectLst/>
                <a:latin typeface="Consolas" panose="020B0609020204030204" pitchFamily="49" charset="0"/>
              </a:rPr>
              <a:t>)</a:t>
            </a:r>
          </a:p>
          <a:p>
            <a:pPr lvl="1"/>
            <a:r>
              <a:rPr lang="en-US" sz="2000" dirty="0">
                <a:latin typeface="Consolas" panose="020B0609020204030204" pitchFamily="49" charset="0"/>
              </a:rPr>
              <a:t>The parameter </a:t>
            </a:r>
            <a:r>
              <a:rPr lang="en-US" sz="2000" dirty="0" err="1">
                <a:latin typeface="Consolas" panose="020B0609020204030204" pitchFamily="49" charset="0"/>
              </a:rPr>
              <a:t>client_fn</a:t>
            </a:r>
            <a:r>
              <a:rPr lang="en-US" sz="2000" dirty="0">
                <a:latin typeface="Consolas" panose="020B0609020204030204" pitchFamily="49" charset="0"/>
              </a:rPr>
              <a:t> is target implementation dependent but will have the following rough prototype.</a:t>
            </a:r>
          </a:p>
          <a:p>
            <a:pPr lvl="2"/>
            <a:r>
              <a:rPr lang="en-US" sz="1600" b="0" dirty="0">
                <a:effectLst/>
                <a:latin typeface="Consolas" panose="020B0609020204030204" pitchFamily="49" charset="0"/>
              </a:rPr>
              <a:t>Function xxx</a:t>
            </a:r>
            <a:r>
              <a:rPr lang="en-US" sz="1600" dirty="0">
                <a:latin typeface="Consolas" panose="020B0609020204030204" pitchFamily="49" charset="0"/>
              </a:rPr>
              <a:t>(&lt;handle&gt;,&lt;</a:t>
            </a:r>
            <a:r>
              <a:rPr lang="en-US" sz="1600" dirty="0" err="1">
                <a:latin typeface="Consolas" panose="020B0609020204030204" pitchFamily="49" charset="0"/>
              </a:rPr>
              <a:t>user_data</a:t>
            </a:r>
            <a:r>
              <a:rPr lang="en-US" sz="1600" dirty="0">
                <a:latin typeface="Consolas" panose="020B0609020204030204" pitchFamily="49" charset="0"/>
              </a:rPr>
              <a:t>&gt;,&lt;</a:t>
            </a:r>
            <a:r>
              <a:rPr lang="en-US" sz="1600" dirty="0" err="1">
                <a:latin typeface="Consolas" panose="020B0609020204030204" pitchFamily="49" charset="0"/>
              </a:rPr>
              <a:t>RPC_data_package</a:t>
            </a:r>
            <a:r>
              <a:rPr lang="en-US" sz="1600" dirty="0">
                <a:latin typeface="Consolas" panose="020B0609020204030204" pitchFamily="49" charset="0"/>
              </a:rPr>
              <a:t>&gt;</a:t>
            </a:r>
          </a:p>
          <a:p>
            <a:pPr lvl="3"/>
            <a:r>
              <a:rPr lang="en-US" sz="1400" dirty="0">
                <a:latin typeface="Consolas" panose="020B0609020204030204" pitchFamily="49" charset="0"/>
              </a:rPr>
              <a:t>Note </a:t>
            </a:r>
            <a:r>
              <a:rPr lang="en-US" sz="1400" dirty="0" err="1">
                <a:latin typeface="Consolas" panose="020B0609020204030204" pitchFamily="49" charset="0"/>
              </a:rPr>
              <a:t>user_data</a:t>
            </a:r>
            <a:r>
              <a:rPr lang="en-US" sz="1400" dirty="0">
                <a:latin typeface="Consolas" panose="020B0609020204030204" pitchFamily="49" charset="0"/>
              </a:rPr>
              <a:t> is an application data structure that complements the </a:t>
            </a:r>
            <a:r>
              <a:rPr lang="en-US" sz="1400" dirty="0" err="1">
                <a:latin typeface="Consolas" panose="020B0609020204030204" pitchFamily="49" charset="0"/>
              </a:rPr>
              <a:t>client_nf</a:t>
            </a:r>
            <a:r>
              <a:rPr lang="en-US" sz="1400" dirty="0">
                <a:latin typeface="Consolas" panose="020B0609020204030204" pitchFamily="49" charset="0"/>
              </a:rPr>
              <a:t>.</a:t>
            </a:r>
          </a:p>
          <a:p>
            <a:pPr lvl="3"/>
            <a:r>
              <a:rPr lang="en-US" sz="1400" b="0" dirty="0">
                <a:effectLst/>
                <a:latin typeface="Consolas" panose="020B0609020204030204" pitchFamily="49" charset="0"/>
              </a:rPr>
              <a:t>Note &lt;</a:t>
            </a:r>
            <a:r>
              <a:rPr lang="en-US" sz="1400" dirty="0" err="1">
                <a:latin typeface="Consolas" panose="020B0609020204030204" pitchFamily="49" charset="0"/>
              </a:rPr>
              <a:t>RPC_data_package</a:t>
            </a:r>
            <a:r>
              <a:rPr lang="en-US" sz="1400" dirty="0">
                <a:latin typeface="Consolas" panose="020B0609020204030204" pitchFamily="49" charset="0"/>
              </a:rPr>
              <a:t>&gt; contains the Reply data</a:t>
            </a:r>
          </a:p>
          <a:p>
            <a:pPr lvl="3"/>
            <a:r>
              <a:rPr lang="en-US" sz="1400" b="0" dirty="0">
                <a:effectLst/>
                <a:latin typeface="Consolas" panose="020B0609020204030204" pitchFamily="49" charset="0"/>
              </a:rPr>
              <a:t>The function executes user actions based upon the received data</a:t>
            </a:r>
            <a:r>
              <a:rPr lang="en-US" sz="1400" dirty="0">
                <a:latin typeface="Consolas" panose="020B0609020204030204" pitchFamily="49" charset="0"/>
              </a:rPr>
              <a:t>.</a:t>
            </a:r>
          </a:p>
          <a:p>
            <a:pPr lvl="2"/>
            <a:endParaRPr lang="en-US" sz="1600"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40170272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1E4F-E1CD-825D-A401-44DC11B94390}"/>
              </a:ext>
            </a:extLst>
          </p:cNvPr>
          <p:cNvSpPr>
            <a:spLocks noGrp="1"/>
          </p:cNvSpPr>
          <p:nvPr>
            <p:ph type="title"/>
          </p:nvPr>
        </p:nvSpPr>
        <p:spPr/>
        <p:txBody>
          <a:bodyPr/>
          <a:lstStyle/>
          <a:p>
            <a:r>
              <a:rPr lang="en-US" dirty="0"/>
              <a:t>RPC Server Functions</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551C9318-ADE8-574F-1EF1-466C763D229D}"/>
              </a:ext>
            </a:extLst>
          </p:cNvPr>
          <p:cNvSpPr>
            <a:spLocks noGrp="1"/>
          </p:cNvSpPr>
          <p:nvPr>
            <p:ph idx="1"/>
          </p:nvPr>
        </p:nvSpPr>
        <p:spPr/>
        <p:txBody>
          <a:bodyPr/>
          <a:lstStyle/>
          <a:p>
            <a:r>
              <a:rPr lang="en-US" sz="2400" b="0" dirty="0">
                <a:effectLst/>
                <a:latin typeface="Consolas" panose="020B0609020204030204" pitchFamily="49" charset="0"/>
              </a:rPr>
              <a:t>The first RPC server functions is </a:t>
            </a:r>
            <a:r>
              <a:rPr lang="en-US" sz="2400" dirty="0" err="1"/>
              <a:t>store_server_event_process</a:t>
            </a:r>
            <a:endParaRPr lang="en-US" sz="2400" dirty="0"/>
          </a:p>
          <a:p>
            <a:r>
              <a:rPr lang="en-US" sz="2400" b="0" dirty="0">
                <a:effectLst/>
                <a:latin typeface="Consolas" panose="020B0609020204030204" pitchFamily="49" charset="0"/>
              </a:rPr>
              <a:t>This function a</a:t>
            </a:r>
            <a:r>
              <a:rPr lang="en-US" sz="2400" dirty="0">
                <a:latin typeface="Consolas" panose="020B0609020204030204" pitchFamily="49" charset="0"/>
              </a:rPr>
              <a:t>ttaches an RPC request server on a column element.  The prototype for the CFL helper function is:</a:t>
            </a:r>
          </a:p>
          <a:p>
            <a:pPr lvl="1"/>
            <a:r>
              <a:rPr lang="en-US" sz="1600" b="0" dirty="0" err="1">
                <a:effectLst/>
                <a:latin typeface="Consolas" panose="020B0609020204030204" pitchFamily="49" charset="0"/>
              </a:rPr>
              <a:t>store_server_event_process</a:t>
            </a:r>
            <a:r>
              <a:rPr lang="en-US" sz="1600" b="0" dirty="0">
                <a:effectLst/>
                <a:latin typeface="Consolas" panose="020B0609020204030204" pitchFamily="49" charset="0"/>
              </a:rPr>
              <a:t>(</a:t>
            </a:r>
            <a:r>
              <a:rPr lang="en-US" sz="1600" b="0" dirty="0" err="1">
                <a:effectLst/>
                <a:latin typeface="Consolas" panose="020B0609020204030204" pitchFamily="49" charset="0"/>
              </a:rPr>
              <a:t>server_fn_name,user_data,rpc_request_list</a:t>
            </a:r>
            <a:r>
              <a:rPr lang="en-US" sz="1600" b="0" dirty="0">
                <a:effectLst/>
                <a:latin typeface="Consolas" panose="020B0609020204030204" pitchFamily="49" charset="0"/>
              </a:rPr>
              <a:t>)</a:t>
            </a:r>
          </a:p>
          <a:p>
            <a:pPr lvl="1"/>
            <a:r>
              <a:rPr lang="en-US" sz="2000" b="0" dirty="0">
                <a:effectLst/>
                <a:latin typeface="Consolas" panose="020B0609020204030204" pitchFamily="49" charset="0"/>
              </a:rPr>
              <a:t>Where</a:t>
            </a:r>
            <a:r>
              <a:rPr lang="en-US" sz="2000" dirty="0">
                <a:latin typeface="Consolas" panose="020B0609020204030204" pitchFamily="49" charset="0"/>
              </a:rPr>
              <a:t> </a:t>
            </a:r>
            <a:r>
              <a:rPr lang="en-US" sz="2000" dirty="0" err="1">
                <a:latin typeface="Consolas" panose="020B0609020204030204" pitchFamily="49" charset="0"/>
              </a:rPr>
              <a:t>server_fn_name</a:t>
            </a:r>
            <a:r>
              <a:rPr lang="en-US" sz="2000" dirty="0">
                <a:latin typeface="Consolas" panose="020B0609020204030204" pitchFamily="49" charset="0"/>
              </a:rPr>
              <a:t> is a user defined function which processes RPC request data.</a:t>
            </a:r>
          </a:p>
          <a:p>
            <a:pPr lvl="1"/>
            <a:r>
              <a:rPr lang="en-US" sz="2000" dirty="0">
                <a:latin typeface="Consolas" panose="020B0609020204030204" pitchFamily="49" charset="0"/>
              </a:rPr>
              <a:t>The parameter </a:t>
            </a:r>
            <a:r>
              <a:rPr lang="en-US" sz="2000" dirty="0" err="1">
                <a:latin typeface="Consolas" panose="020B0609020204030204" pitchFamily="49" charset="0"/>
              </a:rPr>
              <a:t>user_data</a:t>
            </a:r>
            <a:r>
              <a:rPr lang="en-US" sz="2000" dirty="0">
                <a:latin typeface="Consolas" panose="020B0609020204030204" pitchFamily="49" charset="0"/>
              </a:rPr>
              <a:t>, is application defined data to support the user defined server list.</a:t>
            </a:r>
          </a:p>
          <a:p>
            <a:pPr lvl="1"/>
            <a:r>
              <a:rPr lang="en-US" sz="2000" dirty="0">
                <a:latin typeface="Consolas" panose="020B0609020204030204" pitchFamily="49" charset="0"/>
              </a:rPr>
              <a:t>The parameter </a:t>
            </a:r>
            <a:r>
              <a:rPr lang="en-US" sz="2000" dirty="0" err="1">
                <a:latin typeface="Consolas" panose="020B0609020204030204" pitchFamily="49" charset="0"/>
              </a:rPr>
              <a:t>rpc_request_list</a:t>
            </a:r>
            <a:r>
              <a:rPr lang="en-US" sz="2000" dirty="0">
                <a:latin typeface="Consolas" panose="020B0609020204030204" pitchFamily="49" charset="0"/>
              </a:rPr>
              <a:t> is a list of request ids that this service will handle.</a:t>
            </a:r>
          </a:p>
          <a:p>
            <a:pPr lvl="1"/>
            <a:r>
              <a:rPr lang="en-US" sz="2000" b="0" dirty="0">
                <a:effectLst/>
                <a:latin typeface="Consolas" panose="020B0609020204030204" pitchFamily="49" charset="0"/>
              </a:rPr>
              <a:t>Note in an RPC server column multiple </a:t>
            </a:r>
            <a:r>
              <a:rPr lang="en-US" sz="2000" b="0" dirty="0" err="1">
                <a:effectLst/>
                <a:latin typeface="Consolas" panose="020B0609020204030204" pitchFamily="49" charset="0"/>
              </a:rPr>
              <a:t>store_server_event_process</a:t>
            </a:r>
            <a:r>
              <a:rPr lang="en-US" sz="2000" b="0" dirty="0">
                <a:effectLst/>
                <a:latin typeface="Consolas" panose="020B0609020204030204" pitchFamily="49" charset="0"/>
              </a:rPr>
              <a:t> can be stacked together to handle differ request services. </a:t>
            </a:r>
          </a:p>
          <a:p>
            <a:pPr lvl="1"/>
            <a:endParaRPr lang="en-US" dirty="0"/>
          </a:p>
          <a:p>
            <a:endParaRPr lang="en-US" dirty="0"/>
          </a:p>
        </p:txBody>
      </p:sp>
    </p:spTree>
    <p:extLst>
      <p:ext uri="{BB962C8B-B14F-4D97-AF65-F5344CB8AC3E}">
        <p14:creationId xmlns:p14="http://schemas.microsoft.com/office/powerpoint/2010/main" val="3435151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CAB5-F5B7-C5B5-4031-2C7565B97E2F}"/>
              </a:ext>
            </a:extLst>
          </p:cNvPr>
          <p:cNvSpPr>
            <a:spLocks noGrp="1"/>
          </p:cNvSpPr>
          <p:nvPr>
            <p:ph type="title"/>
          </p:nvPr>
        </p:nvSpPr>
        <p:spPr/>
        <p:txBody>
          <a:bodyPr/>
          <a:lstStyle/>
          <a:p>
            <a:r>
              <a:rPr lang="en-US" dirty="0"/>
              <a:t>RPC Server Functions continued</a:t>
            </a:r>
            <a:br>
              <a:rPr lang="en-US" dirty="0"/>
            </a:br>
            <a:r>
              <a:rPr lang="en-US" dirty="0">
                <a:hlinkClick r:id="rId2" action="ppaction://hlinksldjump"/>
              </a:rPr>
              <a:t>&lt;back&gt; </a:t>
            </a:r>
            <a:r>
              <a:rPr lang="en-US" dirty="0"/>
              <a:t> </a:t>
            </a:r>
            <a:r>
              <a:rPr lang="en-US" dirty="0">
                <a:hlinkClick r:id="rId3" action="ppaction://hlinksldjump"/>
              </a:rPr>
              <a:t>&lt;next&gt;</a:t>
            </a:r>
            <a:endParaRPr lang="en-US" dirty="0"/>
          </a:p>
        </p:txBody>
      </p:sp>
      <p:sp>
        <p:nvSpPr>
          <p:cNvPr id="3" name="Content Placeholder 2">
            <a:extLst>
              <a:ext uri="{FF2B5EF4-FFF2-40B4-BE49-F238E27FC236}">
                <a16:creationId xmlns:a16="http://schemas.microsoft.com/office/drawing/2014/main" id="{7409A833-A613-2DEE-8B97-84F8EED05424}"/>
              </a:ext>
            </a:extLst>
          </p:cNvPr>
          <p:cNvSpPr>
            <a:spLocks noGrp="1"/>
          </p:cNvSpPr>
          <p:nvPr>
            <p:ph idx="1"/>
          </p:nvPr>
        </p:nvSpPr>
        <p:spPr/>
        <p:txBody>
          <a:bodyPr/>
          <a:lstStyle/>
          <a:p>
            <a:r>
              <a:rPr lang="en-US" dirty="0"/>
              <a:t>The action of </a:t>
            </a:r>
            <a:r>
              <a:rPr lang="en-US" sz="2800" dirty="0" err="1"/>
              <a:t>store_server_event_process</a:t>
            </a:r>
            <a:r>
              <a:rPr lang="en-US" sz="2800" dirty="0"/>
              <a:t> is as processes:</a:t>
            </a:r>
          </a:p>
          <a:p>
            <a:pPr lvl="1"/>
            <a:r>
              <a:rPr lang="en-US" dirty="0"/>
              <a:t>Any event that does not match the </a:t>
            </a:r>
            <a:r>
              <a:rPr lang="en-US" dirty="0" err="1"/>
              <a:t>RPC_transmit</a:t>
            </a:r>
            <a:r>
              <a:rPr lang="en-US" dirty="0"/>
              <a:t> event, the function does nothing and issues a “Continue” return  code.</a:t>
            </a:r>
          </a:p>
          <a:p>
            <a:pPr lvl="1"/>
            <a:r>
              <a:rPr lang="en-US" dirty="0"/>
              <a:t>If an RPC transmit event occurs but the request id does not match the support request ids, the column element function does nothing and issues a “Continue” return code.</a:t>
            </a:r>
          </a:p>
          <a:p>
            <a:pPr lvl="1"/>
            <a:r>
              <a:rPr lang="en-US" dirty="0"/>
              <a:t>If an RPC transmit event occurs but the request id does match the supported request ids, then the following steps occur.</a:t>
            </a:r>
          </a:p>
          <a:p>
            <a:pPr lvl="2"/>
            <a:r>
              <a:rPr lang="en-US" dirty="0"/>
              <a:t>The application function, </a:t>
            </a:r>
            <a:r>
              <a:rPr lang="en-US" sz="2000" dirty="0" err="1"/>
              <a:t>store_server_event_process</a:t>
            </a:r>
            <a:r>
              <a:rPr lang="en-US" sz="2000" dirty="0"/>
              <a:t>, is called.  </a:t>
            </a:r>
            <a:endParaRPr lang="en-US" dirty="0"/>
          </a:p>
          <a:p>
            <a:pPr lvl="2"/>
            <a:r>
              <a:rPr lang="en-US" dirty="0"/>
              <a:t>This function processes the request data and generates the reply data.</a:t>
            </a:r>
          </a:p>
          <a:p>
            <a:pPr lvl="2"/>
            <a:r>
              <a:rPr lang="en-US" dirty="0"/>
              <a:t>The RPC packet is sent back to the request column queue.</a:t>
            </a:r>
          </a:p>
          <a:p>
            <a:pPr lvl="2"/>
            <a:r>
              <a:rPr lang="en-US" dirty="0"/>
              <a:t>The function issues a “HALT” return code and terminates the event processing.</a:t>
            </a:r>
          </a:p>
        </p:txBody>
      </p:sp>
    </p:spTree>
    <p:extLst>
      <p:ext uri="{BB962C8B-B14F-4D97-AF65-F5344CB8AC3E}">
        <p14:creationId xmlns:p14="http://schemas.microsoft.com/office/powerpoint/2010/main" val="3565110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26815</TotalTime>
  <Words>28346</Words>
  <Application>Microsoft Office PowerPoint</Application>
  <PresentationFormat>Widescreen</PresentationFormat>
  <Paragraphs>2548</Paragraphs>
  <Slides>238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238</vt:i4>
      </vt:variant>
    </vt:vector>
  </HeadingPairs>
  <TitlesOfParts>
    <vt:vector size="246" baseType="lpstr">
      <vt:lpstr>-apple-system</vt:lpstr>
      <vt:lpstr>Arial</vt:lpstr>
      <vt:lpstr>Calibri</vt:lpstr>
      <vt:lpstr>Calibri Light</vt:lpstr>
      <vt:lpstr>Consolas</vt:lpstr>
      <vt:lpstr>Söhne</vt:lpstr>
      <vt:lpstr>TwitterChirp</vt:lpstr>
      <vt:lpstr>Office Theme</vt:lpstr>
      <vt:lpstr>CFL Documentation</vt:lpstr>
      <vt:lpstr>Introduction &lt;next&gt;</vt:lpstr>
      <vt:lpstr>Introduction &lt;back&gt;  &lt;next&gt;</vt:lpstr>
      <vt:lpstr>Introduction &lt;back&gt;  &lt;next&gt;</vt:lpstr>
      <vt:lpstr>Introduction &lt;back&gt;  &lt;next&gt;</vt:lpstr>
      <vt:lpstr>Introduction &lt;back&gt;  &lt;next&gt;</vt:lpstr>
      <vt:lpstr>Introduction &lt;back&gt;</vt:lpstr>
      <vt:lpstr>Historical Development of CFL, Column Flow Language &lt;back&gt;  &lt;forward&gt;</vt:lpstr>
      <vt:lpstr>Example of fragile state machine. &lt;back&gt;</vt:lpstr>
      <vt:lpstr>Complication of Some Sequences &lt;back&gt;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  &lt;forward&gt;</vt:lpstr>
      <vt:lpstr>Historical Development of CFL, Column Flow Language &lt;back&gt;</vt:lpstr>
      <vt:lpstr>Top Level Architecture &lt;back&gt;  &lt;next&gt;</vt:lpstr>
      <vt:lpstr>Top Level Architecture Continued &lt;back&gt;  &lt;next&gt;</vt:lpstr>
      <vt:lpstr>CFL Engine Components &lt;back&gt;  &lt;next&gt;</vt:lpstr>
      <vt:lpstr>CFL Components and Component Relationships &lt;back&gt;</vt:lpstr>
      <vt:lpstr>Interface of the CFL engine &lt;back&gt;  &lt;next&gt;</vt:lpstr>
      <vt:lpstr>Description of CFL components &lt;back&gt;</vt:lpstr>
      <vt:lpstr>CFL Events &lt;back&gt;</vt:lpstr>
      <vt:lpstr>CFL Event Queues &lt;back&gt;</vt:lpstr>
      <vt:lpstr>CFL Columns &lt;back&gt;</vt:lpstr>
      <vt:lpstr>CFL Column Elements &lt;back&gt;  &lt;next&gt;</vt:lpstr>
      <vt:lpstr>CFL Column Elements (Continued) &lt;back&gt;</vt:lpstr>
      <vt:lpstr>CFL Basic Documentation /Top Level Architecture &lt;back&gt;  &lt;next&gt;</vt:lpstr>
      <vt:lpstr>CFL Basic Documentation /Top Level Architecture &lt;back&gt;</vt:lpstr>
      <vt:lpstr>CFL Virtual Programming Environment &lt;back&gt;  &lt;next&gt;</vt:lpstr>
      <vt:lpstr>Two CFL Development Contexts &lt;back&gt;</vt:lpstr>
      <vt:lpstr>CFL Virtual Programming Environment &lt;back&gt;  &lt;next&gt;</vt:lpstr>
      <vt:lpstr>CFL Virtual Programming Statements &lt;back&gt; &lt;next&gt;</vt:lpstr>
      <vt:lpstr>CFL Statement Classes &lt;back&gt;</vt:lpstr>
      <vt:lpstr>Definition of Resources &lt;back&gt; &lt;next&gt;</vt:lpstr>
      <vt:lpstr>Definition of Resources Continued &lt;back&gt;</vt:lpstr>
      <vt:lpstr>Definition of Columns &lt;back&gt;</vt:lpstr>
      <vt:lpstr>How to define a column &lt;back&gt;</vt:lpstr>
      <vt:lpstr>Definition of Column Element &lt;back&gt; &lt;next&gt;</vt:lpstr>
      <vt:lpstr>Definition of Column Element &lt;back&gt;</vt:lpstr>
      <vt:lpstr>Definition of Miscellaneous Statements &lt;back&gt;</vt:lpstr>
      <vt:lpstr>CFL Aux_functions. &lt;back&gt; &lt;next&gt;</vt:lpstr>
      <vt:lpstr>CFL Auxiliary Functions. &lt;back&gt;</vt:lpstr>
      <vt:lpstr>Basic Helper Functions &lt;back&gt;</vt:lpstr>
      <vt:lpstr>Return Codes &lt;back&gt;</vt:lpstr>
      <vt:lpstr>Diagnostic Message &lt;back&gt;</vt:lpstr>
      <vt:lpstr>Send Global Event &lt;back&gt;</vt:lpstr>
      <vt:lpstr>One Shot Functions &lt;back&gt;</vt:lpstr>
      <vt:lpstr>One_shot_function &lt;back&gt;</vt:lpstr>
      <vt:lpstr>One_shot_terminate_function &lt;back&gt;  </vt:lpstr>
      <vt:lpstr>Column  Queue Events &lt;back&gt;   &lt;next&gt;</vt:lpstr>
      <vt:lpstr>Named Event Function &lt;back&gt;  &lt;next&gt;</vt:lpstr>
      <vt:lpstr>Difference between Column Queue Events and Global Events &lt;back&gt;</vt:lpstr>
      <vt:lpstr>While/verify functions &lt;back&gt; &lt;next&gt;</vt:lpstr>
      <vt:lpstr>While/verify functions Continued &lt;back&gt;   &lt;next&gt;</vt:lpstr>
      <vt:lpstr>While/verify functions Continued &lt;back&gt;</vt:lpstr>
      <vt:lpstr>Wait  &lt;back&gt; &lt;next&gt;</vt:lpstr>
      <vt:lpstr>Wait (Continued) &lt;back&gt; &lt;next&gt;</vt:lpstr>
      <vt:lpstr>Wait (Continued) &lt;back&gt;</vt:lpstr>
      <vt:lpstr>Wait_event &lt;back&gt;</vt:lpstr>
      <vt:lpstr>Wait_delay &lt;back&gt;</vt:lpstr>
      <vt:lpstr>Verify &lt;back&gt;</vt:lpstr>
      <vt:lpstr>CFL Watch Dog &lt;back&gt; &lt;next&gt;</vt:lpstr>
      <vt:lpstr>CFL Watch Dog &lt;back&gt; &lt;next&gt;</vt:lpstr>
      <vt:lpstr>Watch Dog pass condition &lt;back&gt; &lt;next&gt;</vt:lpstr>
      <vt:lpstr>Watch Dog Error conditions &lt;back&gt;</vt:lpstr>
      <vt:lpstr>Time of Day  &lt;back&gt; &lt;next&gt;</vt:lpstr>
      <vt:lpstr>Time of Day  &lt;back&gt;   &lt;next&gt;</vt:lpstr>
      <vt:lpstr>Time of Day  &lt;back&gt; next</vt:lpstr>
      <vt:lpstr>Time of Day  &lt;back&gt;</vt:lpstr>
      <vt:lpstr>Time of Day (Time comparison dictionary) &lt;back&gt;</vt:lpstr>
      <vt:lpstr>Column Control &lt;back&gt;</vt:lpstr>
      <vt:lpstr>Column Control (Enable_columns) &lt;back&gt;</vt:lpstr>
      <vt:lpstr>Column Control (Disable_columns) &lt;back&gt;</vt:lpstr>
      <vt:lpstr>Column Control (join_columns) &lt;back&gt;</vt:lpstr>
      <vt:lpstr>Column Control (if_then_else) &lt;back&gt;</vt:lpstr>
      <vt:lpstr>Column Control (while) &lt;back&gt;</vt:lpstr>
      <vt:lpstr>Column Control -- Sequence Columns &lt;back&gt;      &lt;next&gt;</vt:lpstr>
      <vt:lpstr>Column Control – Sequence Columns Continued &lt;back&gt;  &lt;next&gt;</vt:lpstr>
      <vt:lpstr>Column Control – Importance of invert_flag &lt;back&gt;    &lt;next&gt;</vt:lpstr>
      <vt:lpstr>Column Control – Sequence Columns Continued &lt;back&gt;</vt:lpstr>
      <vt:lpstr>Column Data &lt;back&gt;</vt:lpstr>
      <vt:lpstr>Column State Machines &lt;back&gt;   &lt;next&gt;</vt:lpstr>
      <vt:lpstr>Figurative Construction of Column State Machine &lt;back&gt;     &lt;next&gt;</vt:lpstr>
      <vt:lpstr>Column state machine layout. &lt;back&gt;      &lt;next&gt;</vt:lpstr>
      <vt:lpstr>Column Element Event Flow &lt;back&gt;  &lt;next&gt;</vt:lpstr>
      <vt:lpstr>Initialization and Termination Event During State Change &lt;back&gt;   &lt;next&gt;</vt:lpstr>
      <vt:lpstr>Column State Machines Summary &lt;back&gt;</vt:lpstr>
      <vt:lpstr>RPC services &lt;back&gt;   &lt;next&gt;</vt:lpstr>
      <vt:lpstr>RPC Envelope Structure &lt;back&gt;    &lt;next&gt;</vt:lpstr>
      <vt:lpstr>RPC Envelope Structure &lt;back&gt;     &lt;next&gt;</vt:lpstr>
      <vt:lpstr>CFL RPC commands and Helper Functions &lt;back&gt;  &lt;next&gt;</vt:lpstr>
      <vt:lpstr>RPC Client Commands &lt;back&gt;  &lt;next&gt;</vt:lpstr>
      <vt:lpstr>RPC Client Commands &lt;back&gt;  &lt;next&gt;</vt:lpstr>
      <vt:lpstr>RPC Client Commands Continued &lt;back&gt;  &lt;next&gt;</vt:lpstr>
      <vt:lpstr>RPC Server Functions &lt;back&gt;   &lt;next&gt;</vt:lpstr>
      <vt:lpstr>RPC Server Functions continued &lt;back&gt;  &lt;next&gt;</vt:lpstr>
      <vt:lpstr>RPC Server Functions continued &lt;back&gt;   &lt;next&gt;</vt:lpstr>
      <vt:lpstr>RPC Server Examples  Server Example &lt;back&gt;   &lt;next&gt;</vt:lpstr>
      <vt:lpstr>RPC Server Examples  Client Example &lt;back&gt;   &lt;next&gt;</vt:lpstr>
      <vt:lpstr>RPC Server Examples  Side Case &lt;back&gt;</vt:lpstr>
      <vt:lpstr>S Expression Arrays &lt;back&gt; &lt;next&gt;</vt:lpstr>
      <vt:lpstr>Uses for CFL S expression arrays &lt;back&gt;  &lt;next&gt;</vt:lpstr>
      <vt:lpstr>PLC operations &lt;back&gt;  &lt;next&gt;</vt:lpstr>
      <vt:lpstr>S Expression Arrays (continued) &lt;back&gt; &lt;next&gt;                                        Ladder Logic vs S Expressions &lt;back&gt;  &lt;next&gt;                                         </vt:lpstr>
      <vt:lpstr>Advantages of S Expressions &lt;back&gt;  &lt;next&gt;</vt:lpstr>
      <vt:lpstr>S Expression Arrays (continued) &lt;back&gt;  &lt;next&gt;</vt:lpstr>
      <vt:lpstr>S Expression Arrays (continued) &lt;back&gt;  &lt;next&gt;</vt:lpstr>
      <vt:lpstr>Implementation of S expression &lt;back&gt;  &lt;next&gt;</vt:lpstr>
      <vt:lpstr>CFL S expressions support a stack-based approach &lt;back&gt;   &lt;next&gt;</vt:lpstr>
      <vt:lpstr>CFL S Expression run time engine &lt;back&gt;   &lt;next&gt;</vt:lpstr>
      <vt:lpstr>CFL Stack Approach Consumes Less RAM. &lt;back&gt; &lt;next&gt;</vt:lpstr>
      <vt:lpstr>Different S buffer Arrays &lt;back&gt;</vt:lpstr>
      <vt:lpstr>Boolean Array Maps &lt;back&gt;</vt:lpstr>
      <vt:lpstr>Boolean Array Definition Functions &lt;back&gt;</vt:lpstr>
      <vt:lpstr>Function define_bit_map &lt;back&gt;</vt:lpstr>
      <vt:lpstr>Function clear_bit_map &lt;back&gt;</vt:lpstr>
      <vt:lpstr>Function cp_buffer &lt;back&gt;</vt:lpstr>
      <vt:lpstr>Logical Operators for Boolean Arrays &lt;back&gt;</vt:lpstr>
      <vt:lpstr>Function if_then_else_bit_map &lt;back&gt;</vt:lpstr>
      <vt:lpstr>The function shift_bit_map_buffer &lt;back&gt;</vt:lpstr>
      <vt:lpstr>Boolean Array S Functions &lt;back&gt;</vt:lpstr>
      <vt:lpstr>Boolean Array S Functions Buffer Positions &lt;back&gt;  &lt;next&gt;</vt:lpstr>
      <vt:lpstr>Examples On The Use of Buffer Positions &lt;back&gt;</vt:lpstr>
      <vt:lpstr>Boolean Array S Expression Functions &lt;back&gt;</vt:lpstr>
      <vt:lpstr>CFL Helper function s_bit_expression &lt;back&gt;</vt:lpstr>
      <vt:lpstr>CFL Helper function Wait_s_expression &lt;back&gt;</vt:lpstr>
      <vt:lpstr>CFL Helper function Verify_s_expression &lt;back&gt;</vt:lpstr>
      <vt:lpstr>16-bit Register Arrays &lt;back&gt;</vt:lpstr>
      <vt:lpstr>16-bit Array Definition and S Functions &lt;back&gt;</vt:lpstr>
      <vt:lpstr>CFL Helper function dump_register_map_buffer &lt;back&gt;</vt:lpstr>
      <vt:lpstr>CFL Helper function clear_register_map &lt;back&gt;</vt:lpstr>
      <vt:lpstr>CFL Helper function set_register_buffer_fn &lt;back&gt;</vt:lpstr>
      <vt:lpstr>CFL Helper function cp_register_buffer &lt;back&gt;</vt:lpstr>
      <vt:lpstr>CFL Helper function dump_register_map_buffer &lt;back&gt;</vt:lpstr>
      <vt:lpstr>16-bit Array S Functions &lt;back&gt;   &lt;next&gt;</vt:lpstr>
      <vt:lpstr>Valid values for entry values &lt;back&gt;</vt:lpstr>
      <vt:lpstr>S Express Test Values &lt;back&gt;</vt:lpstr>
      <vt:lpstr>Divide S Function &lt;back&gt;</vt:lpstr>
      <vt:lpstr>Modulus S Function &lt;back&gt;</vt:lpstr>
      <vt:lpstr>Shift S Function &lt;back&gt;</vt:lpstr>
      <vt:lpstr>Multiply S Function &lt;back&gt;</vt:lpstr>
      <vt:lpstr>Add S Functions &lt;back&gt;</vt:lpstr>
      <vt:lpstr>Subtract S Functions &lt;back&gt;</vt:lpstr>
      <vt:lpstr>Binary and S Functions &lt;back&gt;</vt:lpstr>
      <vt:lpstr>Binary or S Functions &lt;back&gt;</vt:lpstr>
      <vt:lpstr>Binary Exclusive Or S Functions &lt;back&gt;</vt:lpstr>
      <vt:lpstr>Binary Nor S Functions &lt;back&gt;</vt:lpstr>
      <vt:lpstr>Logical And S Functions &lt;back&gt;</vt:lpstr>
      <vt:lpstr>Logical Or S Functions &lt;back&gt;</vt:lpstr>
      <vt:lpstr>16-bit Array S Expression Functions &lt;back&gt;</vt:lpstr>
      <vt:lpstr>CFL Helper Function s_reg_expression &lt;back&gt;</vt:lpstr>
      <vt:lpstr>CFL Helper Function  Wait_s_reg_expression  &lt;back&gt;</vt:lpstr>
      <vt:lpstr>CFL Helper Function Verify_s_register_expression &lt;back&gt;</vt:lpstr>
      <vt:lpstr>32-bit Float Arrays &lt;back&gt;</vt:lpstr>
      <vt:lpstr>Float Buffer Definition and Buffer Functions &lt;back&gt;</vt:lpstr>
      <vt:lpstr>CFL Helper function dump_float_map_buffer &lt;back&gt;</vt:lpstr>
      <vt:lpstr>CFL Helper function clear_float_map &lt;back&gt;</vt:lpstr>
      <vt:lpstr>CFL Helper function set_float_buffer_fn &lt;back&gt;</vt:lpstr>
      <vt:lpstr>CFL Helper function cp_float_buffer &lt;back&gt;</vt:lpstr>
      <vt:lpstr>CFL Helper function if_then_else_float_map &lt;back&gt;</vt:lpstr>
      <vt:lpstr>32-Bit Float Expressions &lt;back&gt;   &lt;next&gt;</vt:lpstr>
      <vt:lpstr>Valid values for entry values &lt;back&gt;</vt:lpstr>
      <vt:lpstr>S Floating Point Expressions with List arguments &lt;back&gt;</vt:lpstr>
      <vt:lpstr>S Floating Point Expressions With Two Parameters &lt;back&gt;</vt:lpstr>
      <vt:lpstr>S Floating Point Expression With One Parameter &lt;back&gt;</vt:lpstr>
      <vt:lpstr>Trig Metric S Expressions &lt;back&gt;</vt:lpstr>
      <vt:lpstr>Hyperbolic Trig Functions &lt;back&gt;</vt:lpstr>
      <vt:lpstr>Log and exp functions &lt;back&gt;</vt:lpstr>
      <vt:lpstr>Miscellaneous One Parameter S Functions &lt;back&gt;</vt:lpstr>
      <vt:lpstr>Float Array S Expression Functions &lt;back&gt;</vt:lpstr>
      <vt:lpstr>CFL Helper Function s_float_expression &lt;back&gt;</vt:lpstr>
      <vt:lpstr>CFL Helper Function  Wait_s_float_expression  &lt;back&gt;</vt:lpstr>
      <vt:lpstr>CFL Helper Function Verify_s_float_expression &lt;back&gt;</vt:lpstr>
      <vt:lpstr>Complex State Machines &lt;back&gt;   &lt;next&gt;</vt:lpstr>
      <vt:lpstr>Complex State Machine Structure &lt;back&gt;</vt:lpstr>
      <vt:lpstr>Two Ways of Creating Sub State Machines &lt;back&gt;   &lt;next&gt;</vt:lpstr>
      <vt:lpstr>Two Ways of Creating Sub States &lt;back&gt;</vt:lpstr>
      <vt:lpstr>How to Define Complex State Machines &lt;back&gt;   &lt;next&gt;</vt:lpstr>
      <vt:lpstr>Predefine CFL Complex State Machine. &lt;back&gt;</vt:lpstr>
      <vt:lpstr>Define Start of State Machine &lt;back&gt;</vt:lpstr>
      <vt:lpstr>Define Manager Column &lt;back&gt;</vt:lpstr>
      <vt:lpstr>Define Manager Column &lt;back&gt;</vt:lpstr>
      <vt:lpstr>Example on the use of define_add_manager_chain() &lt;back&gt;</vt:lpstr>
      <vt:lpstr>Define State Machine Columns &lt;back&gt;</vt:lpstr>
      <vt:lpstr>Example for define_state &lt;back&gt;</vt:lpstr>
      <vt:lpstr>Mark End of the State Machine &lt;back&gt;</vt:lpstr>
      <vt:lpstr>CFL State Helper Functions Which Can Be Used Any Where &lt;back&gt;</vt:lpstr>
      <vt:lpstr>CFL functions for enabling and disabling state machines &lt;back&gt;</vt:lpstr>
      <vt:lpstr>CFL function send_state_machine_event &lt;back&gt;</vt:lpstr>
      <vt:lpstr>CFL Statements which can only be used withing local state machine &lt;back&gt;</vt:lpstr>
      <vt:lpstr>CFL helper function change_state &lt;back&gt;</vt:lpstr>
      <vt:lpstr>CFL helper function conditional_state_change &lt;back&gt;</vt:lpstr>
      <vt:lpstr>CFL helper function redirect_event &lt;back&gt;</vt:lpstr>
      <vt:lpstr>CFL helper function  sync_events &lt;back&gt;</vt:lpstr>
      <vt:lpstr>CFL helper function sm_debug_function &lt;back&gt;</vt:lpstr>
      <vt:lpstr>Appendix A. 32k Ram M0 implementation &lt;back&gt;  &lt;next&gt;</vt:lpstr>
      <vt:lpstr>Appendix A. 32k Ram M0 implementation &lt;back&gt;  &lt;next&gt;</vt:lpstr>
      <vt:lpstr>Appendix B. 32k Ram M0 Reprogrammable &lt;back&gt;  &lt;next&gt;</vt:lpstr>
      <vt:lpstr>Appendix B. 32k Ram M0 Reprogrammable &lt;back&gt;  &lt;next&gt;</vt:lpstr>
      <vt:lpstr>Appendix C. Lua Implementations &lt;back&gt;  &lt;next&gt;</vt:lpstr>
      <vt:lpstr>Appendix C. Lua Implementation &lt;back&gt;</vt:lpstr>
      <vt:lpstr>Using Lua as a Command Shell &lt;back&gt;  &lt;next&gt;</vt:lpstr>
      <vt:lpstr>Using Lua as a Command Shell &lt;back&gt;  &lt;next&gt;</vt:lpstr>
      <vt:lpstr>Using Lua to initialize and configure a C program &lt;back&gt;  &lt;next&gt;</vt:lpstr>
      <vt:lpstr>Using Lua to initialize and configure a C program &lt;back&gt;  &lt;next&gt;</vt:lpstr>
      <vt:lpstr>Using Lua to function like micro python &lt;back&gt;  &lt;next&gt;</vt:lpstr>
      <vt:lpstr>Using Lua to function like micro python &lt;back&gt;  &lt;next&gt;</vt:lpstr>
      <vt:lpstr>Using Lua on a Linux type processor &lt;back&gt;  &lt;next&gt;</vt:lpstr>
      <vt:lpstr>Using Lua on a Linux type processor &lt;back&gt;  &lt;next&gt;</vt:lpstr>
      <vt:lpstr>Appendix Historical implementation &lt;back&gt;  &lt;next&gt;</vt:lpstr>
      <vt:lpstr>Appendix Historical implementation &lt;back&gt;  &lt;next&gt;</vt:lpstr>
      <vt:lpstr>PowerPoint Presentation</vt:lpstr>
      <vt:lpstr>PowerPoint Presentation</vt:lpstr>
      <vt:lpstr>Appendix xxxx PLC Background Information &lt;back&gt;  &lt;next&gt;</vt:lpstr>
      <vt:lpstr>Appendix xxxx PLC Background Information &lt;back&gt;  &lt;next&gt;</vt:lpstr>
      <vt:lpstr>Appendix xxxx PLC Background Information &lt;back&gt;  &lt;next&gt;</vt:lpstr>
      <vt:lpstr>Appendix xxxx PCL Background Information &lt;back&gt;  &lt;next&gt;</vt:lpstr>
      <vt:lpstr>Appendix xxxx  PCL Background Information &lt;back&gt;  &lt;next&gt;</vt:lpstr>
      <vt:lpstr>Appendix xxxx  PLC Background Information &lt;back&gt;  &lt;next&gt;</vt:lpstr>
      <vt:lpstr>Appendix xxxx  PLC Background Information &lt;back&gt;  &lt;next&gt;</vt:lpstr>
      <vt:lpstr>Appendix xxxx Background Information &lt;back&gt;</vt:lpstr>
      <vt:lpstr>PowerPoint Presentation</vt:lpstr>
      <vt:lpstr>PowerPoint Presentation</vt:lpstr>
      <vt:lpstr>NASA VML -- Virtual Machine Language &lt;back&gt;  &lt;forward&gt;</vt:lpstr>
      <vt:lpstr>NASA VML -- Virtual Machine Language &lt;back&gt;  &lt;forward&gt;</vt:lpstr>
      <vt:lpstr>NASA VML -- Virtual Machine Language &lt;back&gt;</vt:lpstr>
      <vt:lpstr>CFL Assembler Template Language &lt;back&gt;    &lt;next&gt;</vt:lpstr>
      <vt:lpstr>Steps in Using CFL Templating Language &lt;back&gt;   &lt;next&gt;</vt:lpstr>
      <vt:lpstr>Format of Template Expressions &lt;back&gt;   &lt;next&gt;</vt:lpstr>
      <vt:lpstr>Property of template functions: &lt;back&gt;  &lt;next&gt;</vt:lpstr>
      <vt:lpstr>Actions when template engine is reset &lt;back&gt;    &lt;next&gt;</vt:lpstr>
      <vt:lpstr>How to add template variables and functions &lt;back&gt;   &lt;next&gt;</vt:lpstr>
      <vt:lpstr>Default template functions &lt;back&gt;   &lt;next&gt;</vt:lpstr>
      <vt:lpstr>Template Example &lt;back&gt;   &lt;next&gt;</vt:lpstr>
      <vt:lpstr>Example showing the change of token markers &lt;back&gt;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Edgar</dc:creator>
  <cp:lastModifiedBy>Glenn Edgar</cp:lastModifiedBy>
  <cp:revision>2</cp:revision>
  <dcterms:created xsi:type="dcterms:W3CDTF">2023-11-07T20:29:03Z</dcterms:created>
  <dcterms:modified xsi:type="dcterms:W3CDTF">2023-12-17T02:18:30Z</dcterms:modified>
</cp:coreProperties>
</file>