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C9A9-72F4-4ACD-AC33-5034D3901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64CC7-D2F0-4B15-AF3B-0392B0C99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D6F9-43D6-47BB-8375-306B2764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D53EC-4D22-41EC-8A48-5B6E1F7A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BDCC8-E1B6-4A18-BF65-390EFA7B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4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DB79-98F3-404A-8EA2-76DFEE6D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CF39D-1E6F-4EE1-B30C-144D4FF46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7290-D327-4C2F-AEA0-35DB3517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1056-6A65-4092-B390-D0C7B14C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9F549-BDBF-4686-B3EE-AEBE5788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275B0-3840-407C-A35A-75D63B426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4D81D-28E8-404C-B32C-F9AB47EDD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94BF2-CCA2-4F15-8365-79BA712F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667E8-3B68-4805-A304-5A6B3F9A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D8AE9-DB7C-4F53-BBCE-C7B0BAF2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B9C2-B0CD-4DC0-AEE9-18641441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DD797-A8D0-499A-AD0F-14270DC6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DAFF7-AF0A-4A18-A083-F50147DF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72456-F24E-4E54-A760-643622CF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30B7F-8C7A-4D0C-9B01-B020710B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1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D0AA-5932-484F-93FE-5E181A11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43913-E646-4019-8FD1-A11E0F7C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7986F-9653-49B6-80F7-402368FF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7086-EB18-47C0-B11B-07791D52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D9989-6225-4D6E-960F-2888C1AE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4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9769-25F2-433A-9A72-23F19B2F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7821-A99C-408D-8CAE-B0121D488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09F4-C4C0-49C1-AC7E-F92C7D975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65D7E-6C0B-4924-B56F-81AC649C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8ECDE-0470-4F71-A2AB-058F7D97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67902-DAC8-4FBD-9359-A8B11040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3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D1E3-73C3-4663-A014-D23569F5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18093-DAA0-4C71-998F-D034BEE9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07F69-D284-4E07-9797-455CD95E5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DFBDE-C220-403D-A1C1-4F4C5F57C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5CE66-F093-4CC7-ACB5-D204B0D84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8FE33-DCFE-4E2E-B59E-CAD63F58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62945-6F9D-458C-96E4-1B4287F9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9A862-3871-43DD-A662-3AC9D161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0A17-6874-4314-9C9B-AB442A56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4E708-245F-4CAA-827D-8D4F4B35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9BA09-1CC2-4BEF-85BF-039B1A16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2025B-CBA4-432D-BE6A-46A49E87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8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E0D69-6483-44D0-8AE9-63C991CF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9CB96-A4FE-488E-A84E-88785640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4525A-831D-4864-B07C-AAB4DF83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D2AA-B20E-4D41-8A70-34C146F1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6085-0AA4-4F2D-889F-B4EBF7CD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2F3D7-4F62-45BD-BA82-3BB268557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7A9EF-CEED-4ACC-8C39-93C8EB64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E62CF-6ECE-4351-BEC9-444794B0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588A2-BB2E-40BE-959B-55E8B89A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3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9E84-F6A9-4878-AC08-AAE82A22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5BF2C-5B74-4171-A4F3-A95246BB9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904C9-9696-4C7B-A431-87BE6C1F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226D5-B147-4249-A32F-25BA186B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080-E428-451B-9050-4F4DF215FD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7126D-D69E-415C-AFD0-F8A35525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F67D1-2127-4627-ABD4-499FF460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0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FA4BE-7019-4B57-AB73-ABDF0B01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D5D8C-3D9C-4CEB-AC77-73EC286A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23D73-63C5-48FA-B624-5823F9447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E080-E428-451B-9050-4F4DF215FD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059DE-DDC8-454C-AE5A-C7E77BD07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77480-47A0-4C08-970C-A633B0BA4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BD0-737B-4FEB-A79E-C2BC95583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C626-F6EF-461E-A303-7A10CA5D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 Of Action For Next Few Weeks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28F40-2D08-4686-BE21-F27275E97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Two Track Sequence</a:t>
            </a:r>
          </a:p>
        </p:txBody>
      </p:sp>
    </p:spTree>
    <p:extLst>
      <p:ext uri="{BB962C8B-B14F-4D97-AF65-F5344CB8AC3E}">
        <p14:creationId xmlns:p14="http://schemas.microsoft.com/office/powerpoint/2010/main" val="156196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388626-0EAA-4D9E-8CF3-7A4BF2BF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Tracks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2BDC1-5A25-4D7D-978B-1F054F198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Track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1BCA4-6F34-4A21-A98D-0D45ACE3E9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section is concerned with the concept behind data centers and the software that is used in the is used in the Nano Data Center. 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28707C-63D5-4903-A919-42CC19089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Technician Track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8AD15-0BD0-4237-B893-3AB87CBBB2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All IOT projects are welcome to being discussed.  Otherwise, I will discuss my Farm Automation System.</a:t>
            </a:r>
          </a:p>
          <a:p>
            <a:r>
              <a:rPr lang="en-US" dirty="0"/>
              <a:t>The topics will center on deployment, packaging and slave design.</a:t>
            </a:r>
          </a:p>
        </p:txBody>
      </p:sp>
    </p:spTree>
    <p:extLst>
      <p:ext uri="{BB962C8B-B14F-4D97-AF65-F5344CB8AC3E}">
        <p14:creationId xmlns:p14="http://schemas.microsoft.com/office/powerpoint/2010/main" val="408945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4B44-AE7E-4AC7-85D9-32493F36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6E027-7FAE-4A8E-974E-A7FCF7F7A2E5}"/>
              </a:ext>
            </a:extLst>
          </p:cNvPr>
          <p:cNvSpPr txBox="1"/>
          <p:nvPr/>
        </p:nvSpPr>
        <p:spPr>
          <a:xfrm>
            <a:off x="2335218" y="3333855"/>
            <a:ext cx="268149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Raspberry Pi  </a:t>
            </a:r>
          </a:p>
          <a:p>
            <a:r>
              <a:rPr lang="en-US" dirty="0"/>
              <a:t>Nano Data Center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01E54-CC5F-406C-9CFF-B99B2410133C}"/>
              </a:ext>
            </a:extLst>
          </p:cNvPr>
          <p:cNvSpPr txBox="1"/>
          <p:nvPr/>
        </p:nvSpPr>
        <p:spPr>
          <a:xfrm>
            <a:off x="758859" y="5266346"/>
            <a:ext cx="157635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Slave Device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284DF8-83C3-4BA0-96CC-24D69C2B31F4}"/>
              </a:ext>
            </a:extLst>
          </p:cNvPr>
          <p:cNvSpPr txBox="1"/>
          <p:nvPr/>
        </p:nvSpPr>
        <p:spPr>
          <a:xfrm>
            <a:off x="2700907" y="5266346"/>
            <a:ext cx="150904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Slave Device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A338B-73FB-4184-AE4E-DB8A919526F2}"/>
              </a:ext>
            </a:extLst>
          </p:cNvPr>
          <p:cNvSpPr txBox="1"/>
          <p:nvPr/>
        </p:nvSpPr>
        <p:spPr>
          <a:xfrm>
            <a:off x="4628098" y="5266346"/>
            <a:ext cx="154959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Slave Device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73823C-A3D0-4553-A2C9-54B2574B9C7F}"/>
              </a:ext>
            </a:extLst>
          </p:cNvPr>
          <p:cNvSpPr txBox="1"/>
          <p:nvPr/>
        </p:nvSpPr>
        <p:spPr>
          <a:xfrm>
            <a:off x="2221706" y="1690688"/>
            <a:ext cx="290750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Cloud Data Center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B08B47-BD59-4B82-B1A7-1E6D25A5BAEF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3675460" y="2060020"/>
            <a:ext cx="504" cy="127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68F52D-1296-4B49-8558-48AEEBF38C6D}"/>
              </a:ext>
            </a:extLst>
          </p:cNvPr>
          <p:cNvCxnSpPr/>
          <p:nvPr/>
        </p:nvCxnSpPr>
        <p:spPr>
          <a:xfrm flipH="1">
            <a:off x="1800225" y="4257185"/>
            <a:ext cx="1550194" cy="100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1AFE4B-6298-4593-AF02-7F278F1E0F1C}"/>
              </a:ext>
            </a:extLst>
          </p:cNvPr>
          <p:cNvCxnSpPr>
            <a:endCxn id="9" idx="0"/>
          </p:cNvCxnSpPr>
          <p:nvPr/>
        </p:nvCxnSpPr>
        <p:spPr>
          <a:xfrm>
            <a:off x="3364706" y="4257185"/>
            <a:ext cx="90722" cy="100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54E0F9-4474-4694-82B0-59A40D8D17CC}"/>
              </a:ext>
            </a:extLst>
          </p:cNvPr>
          <p:cNvCxnSpPr/>
          <p:nvPr/>
        </p:nvCxnSpPr>
        <p:spPr>
          <a:xfrm>
            <a:off x="3376584" y="4257185"/>
            <a:ext cx="1452591" cy="100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26E7AB-52F8-4FC6-AD2D-BD3EDD6929AE}"/>
              </a:ext>
            </a:extLst>
          </p:cNvPr>
          <p:cNvCxnSpPr/>
          <p:nvPr/>
        </p:nvCxnSpPr>
        <p:spPr>
          <a:xfrm>
            <a:off x="364331" y="4586288"/>
            <a:ext cx="1048702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5B3604A-19F1-42F7-8037-C7B0F0BFA0BE}"/>
              </a:ext>
            </a:extLst>
          </p:cNvPr>
          <p:cNvSpPr/>
          <p:nvPr/>
        </p:nvSpPr>
        <p:spPr>
          <a:xfrm>
            <a:off x="164307" y="4955620"/>
            <a:ext cx="10622756" cy="1657350"/>
          </a:xfrm>
          <a:prstGeom prst="rect">
            <a:avLst/>
          </a:prstGeom>
          <a:solidFill>
            <a:schemeClr val="bg1">
              <a:lumMod val="75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7F57A9-9F03-4BB2-BD36-E699A177FEC4}"/>
              </a:ext>
            </a:extLst>
          </p:cNvPr>
          <p:cNvSpPr/>
          <p:nvPr/>
        </p:nvSpPr>
        <p:spPr>
          <a:xfrm>
            <a:off x="4590961" y="5556169"/>
            <a:ext cx="47531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Technician Track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906A83-922F-43FA-A7DF-0E1BF5C864F4}"/>
              </a:ext>
            </a:extLst>
          </p:cNvPr>
          <p:cNvSpPr/>
          <p:nvPr/>
        </p:nvSpPr>
        <p:spPr>
          <a:xfrm>
            <a:off x="4561793" y="2060020"/>
            <a:ext cx="5597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Track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457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1456-F001-4AA7-B82E-657B834D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6E779-FBEC-4817-8A3E-0E308A75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Pieces in a Data Center</a:t>
            </a:r>
          </a:p>
          <a:p>
            <a:r>
              <a:rPr lang="en-US" dirty="0" err="1"/>
              <a:t>Redis</a:t>
            </a:r>
            <a:r>
              <a:rPr lang="en-US" dirty="0"/>
              <a:t> as the basis of the Nano Data Center</a:t>
            </a:r>
          </a:p>
          <a:p>
            <a:r>
              <a:rPr lang="en-US" dirty="0"/>
              <a:t>Graphical Data Bases</a:t>
            </a:r>
          </a:p>
          <a:p>
            <a:r>
              <a:rPr lang="en-US" dirty="0"/>
              <a:t>Logs and Text Search</a:t>
            </a:r>
          </a:p>
          <a:p>
            <a:r>
              <a:rPr lang="en-US" dirty="0"/>
              <a:t>Web Backend and Web Frontend Basics</a:t>
            </a:r>
          </a:p>
          <a:p>
            <a:r>
              <a:rPr lang="en-US" dirty="0"/>
              <a:t>Application or process support</a:t>
            </a:r>
          </a:p>
          <a:p>
            <a:r>
              <a:rPr lang="en-US" dirty="0"/>
              <a:t>Docker Integration</a:t>
            </a:r>
          </a:p>
          <a:p>
            <a:r>
              <a:rPr lang="en-US" dirty="0"/>
              <a:t>Alexa Integration</a:t>
            </a:r>
          </a:p>
          <a:p>
            <a:r>
              <a:rPr lang="en-US" dirty="0"/>
              <a:t>Start Cloud Track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3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0020-6A98-4230-AF7B-87928013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Technician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CE67-6621-4C30-A2C5-6AA49149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IOT Environments</a:t>
            </a:r>
          </a:p>
          <a:p>
            <a:pPr lvl="1"/>
            <a:r>
              <a:rPr lang="en-US" dirty="0"/>
              <a:t>State of Power</a:t>
            </a:r>
          </a:p>
          <a:p>
            <a:pPr lvl="2"/>
            <a:r>
              <a:rPr lang="en-US" dirty="0"/>
              <a:t>Electrical Power</a:t>
            </a:r>
          </a:p>
          <a:p>
            <a:pPr lvl="2"/>
            <a:r>
              <a:rPr lang="en-US" dirty="0"/>
              <a:t>No Electrical Power</a:t>
            </a:r>
          </a:p>
          <a:p>
            <a:pPr lvl="1"/>
            <a:r>
              <a:rPr lang="en-US" dirty="0"/>
              <a:t>Internet Communication</a:t>
            </a:r>
          </a:p>
          <a:p>
            <a:pPr lvl="2"/>
            <a:r>
              <a:rPr lang="en-US" dirty="0"/>
              <a:t>Internet Connectivity</a:t>
            </a:r>
          </a:p>
          <a:p>
            <a:pPr lvl="2"/>
            <a:r>
              <a:rPr lang="en-US" dirty="0"/>
              <a:t>Cell Phone Connectivity</a:t>
            </a:r>
          </a:p>
          <a:p>
            <a:pPr lvl="2"/>
            <a:r>
              <a:rPr lang="en-US" dirty="0"/>
              <a:t>No Cell Phone Connectivity</a:t>
            </a:r>
          </a:p>
          <a:p>
            <a:pPr lvl="3"/>
            <a:r>
              <a:rPr lang="en-US" dirty="0"/>
              <a:t>Mesh Networks and </a:t>
            </a:r>
            <a:r>
              <a:rPr lang="en-US" dirty="0" err="1"/>
              <a:t>LoRa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449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8C3B-34A3-4492-BFD0-467F0C60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Technician Track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6136-C0D7-4117-9939-2DE759FE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of Processors and Architectures</a:t>
            </a:r>
          </a:p>
          <a:p>
            <a:r>
              <a:rPr lang="en-US" dirty="0"/>
              <a:t>Packaging for deployment</a:t>
            </a:r>
          </a:p>
          <a:p>
            <a:r>
              <a:rPr lang="en-US" dirty="0"/>
              <a:t>Introduction to PLC’s</a:t>
            </a:r>
          </a:p>
          <a:p>
            <a:r>
              <a:rPr lang="en-US" dirty="0"/>
              <a:t>Introduction to pi zero w as an IOT device</a:t>
            </a:r>
          </a:p>
          <a:p>
            <a:r>
              <a:rPr lang="en-US" dirty="0"/>
              <a:t>Introduction to ESP32 as on IOT device</a:t>
            </a:r>
          </a:p>
          <a:p>
            <a:pPr lvl="1"/>
            <a:r>
              <a:rPr lang="en-US" dirty="0" err="1"/>
              <a:t>Micropython</a:t>
            </a:r>
            <a:r>
              <a:rPr lang="en-US" dirty="0"/>
              <a:t> , </a:t>
            </a:r>
            <a:r>
              <a:rPr lang="en-US" dirty="0" err="1"/>
              <a:t>Audrino</a:t>
            </a:r>
            <a:r>
              <a:rPr lang="en-US" dirty="0"/>
              <a:t>, or Lua which is the best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3B4C-DDF8-450B-9BDA-4EFAAEA0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Improvements to Meetup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CA009-4E87-4439-B040-E40FA1C7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2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217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Plan Of Action For Next Few Weeks</vt:lpstr>
      <vt:lpstr>Two Tracks </vt:lpstr>
      <vt:lpstr>What is the difference?</vt:lpstr>
      <vt:lpstr>Programming Track</vt:lpstr>
      <vt:lpstr>Technician Track</vt:lpstr>
      <vt:lpstr>Technician Track Continued</vt:lpstr>
      <vt:lpstr>Suggestions for Improvements to Meetup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Topics Covered</dc:title>
  <dc:creator>Glenn Edgar</dc:creator>
  <cp:lastModifiedBy>Glenn Edgar</cp:lastModifiedBy>
  <cp:revision>15</cp:revision>
  <cp:lastPrinted>2018-01-17T19:25:01Z</cp:lastPrinted>
  <dcterms:created xsi:type="dcterms:W3CDTF">2018-01-08T21:50:30Z</dcterms:created>
  <dcterms:modified xsi:type="dcterms:W3CDTF">2018-01-17T21:06:57Z</dcterms:modified>
</cp:coreProperties>
</file>