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63" d="100"/>
          <a:sy n="63" d="100"/>
        </p:scale>
        <p:origin x="12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6FF9-8918-4C3D-8835-A4BB2D62CF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4CC937-52E0-45A5-9835-234AB4D739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32E63-75F7-44A4-B4A0-038E9BE0717A}"/>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5" name="Footer Placeholder 4">
            <a:extLst>
              <a:ext uri="{FF2B5EF4-FFF2-40B4-BE49-F238E27FC236}">
                <a16:creationId xmlns:a16="http://schemas.microsoft.com/office/drawing/2014/main" id="{7838CB4E-D21C-46C8-9375-F9B073DB1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E3279-F76C-4C3F-9771-E5B61F4BAAF8}"/>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410227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7EEA-6AE7-4293-B099-011E79D16C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CA445A-B20F-490B-9402-CBA24A8009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2DF4B-4CC8-45F8-B879-6A1311DC95AC}"/>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5" name="Footer Placeholder 4">
            <a:extLst>
              <a:ext uri="{FF2B5EF4-FFF2-40B4-BE49-F238E27FC236}">
                <a16:creationId xmlns:a16="http://schemas.microsoft.com/office/drawing/2014/main" id="{91AD5E62-DBB6-4ACF-8B88-061B442E2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EC176-1D5D-4535-8980-375380A5ADA2}"/>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59913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999A3-E42E-44DE-AB9A-B69043D613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2B890C-E616-43C4-82F5-1444801A62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1CFEC-5DD0-455B-AF1F-1CAEDDF60A3B}"/>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5" name="Footer Placeholder 4">
            <a:extLst>
              <a:ext uri="{FF2B5EF4-FFF2-40B4-BE49-F238E27FC236}">
                <a16:creationId xmlns:a16="http://schemas.microsoft.com/office/drawing/2014/main" id="{7DA982B4-F8C1-46F7-97A9-B8A776B90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5AC02-4785-4816-AD44-1F60468ABD17}"/>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230794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F028-EDD6-4EDE-9F20-EC59FE6DC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6F75A-50D1-4C70-990F-6BF6A6D76F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784D2-9D57-49BD-B8A5-DE25ED5506B2}"/>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5" name="Footer Placeholder 4">
            <a:extLst>
              <a:ext uri="{FF2B5EF4-FFF2-40B4-BE49-F238E27FC236}">
                <a16:creationId xmlns:a16="http://schemas.microsoft.com/office/drawing/2014/main" id="{616B1054-5282-40E2-B5CB-993631DA7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83E09-3D62-451B-B74B-F7000D702A98}"/>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57618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4244-580B-43B5-9472-3C2A5EF019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64FEFB-0703-458C-B373-E705334A81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B85453-4E21-4ED5-B46B-96BED30D80C2}"/>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5" name="Footer Placeholder 4">
            <a:extLst>
              <a:ext uri="{FF2B5EF4-FFF2-40B4-BE49-F238E27FC236}">
                <a16:creationId xmlns:a16="http://schemas.microsoft.com/office/drawing/2014/main" id="{963CBA26-77CF-4781-A371-3DF11B947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51F67-1B00-4B07-99F5-ED28BAE753FA}"/>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247556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B92E-6374-4553-B579-4FACDD2995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7C7C1-1611-4A61-B260-6D0FD1993F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88AA3D-9B60-47A1-A6C9-7D15B19698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DE8D88-7F30-45BD-BFD8-DCABB07BDD5D}"/>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6" name="Footer Placeholder 5">
            <a:extLst>
              <a:ext uri="{FF2B5EF4-FFF2-40B4-BE49-F238E27FC236}">
                <a16:creationId xmlns:a16="http://schemas.microsoft.com/office/drawing/2014/main" id="{F158CACF-48CD-4C1F-AEE0-C171A00EC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23283-0AC1-4753-AF24-8A79BD4DAC48}"/>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335321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31BC-5191-4FCE-B387-58D301C0B7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70B12C-E340-45FB-8D9F-B1A164FD06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BB02B6-2E0F-4341-BA37-647CE31DD1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D9C9BC-8AF2-488C-8770-AF8455843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50ADD9-EF6E-4864-B50A-532EBAA7C5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7009BE-DB9E-456F-8940-F7CAABC63C93}"/>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8" name="Footer Placeholder 7">
            <a:extLst>
              <a:ext uri="{FF2B5EF4-FFF2-40B4-BE49-F238E27FC236}">
                <a16:creationId xmlns:a16="http://schemas.microsoft.com/office/drawing/2014/main" id="{A51262D7-CCA9-4FCA-80C8-11343B28F2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81A2C7-360F-4131-8957-A2F31414EC3A}"/>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324128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6B79-D48A-40D1-88A7-B6F14E7747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C0F524-2EF5-46CE-9C0E-C0E98C95D604}"/>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4" name="Footer Placeholder 3">
            <a:extLst>
              <a:ext uri="{FF2B5EF4-FFF2-40B4-BE49-F238E27FC236}">
                <a16:creationId xmlns:a16="http://schemas.microsoft.com/office/drawing/2014/main" id="{4450C1F3-ED5B-4B81-ACD5-AF693491AE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66A852-BC6A-4B9A-AF3A-D63A083B942F}"/>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8357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4B901-9472-4BFD-9A5D-74FCF4EDAE4D}"/>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3" name="Footer Placeholder 2">
            <a:extLst>
              <a:ext uri="{FF2B5EF4-FFF2-40B4-BE49-F238E27FC236}">
                <a16:creationId xmlns:a16="http://schemas.microsoft.com/office/drawing/2014/main" id="{1BD1BC6C-DE5F-4AD4-98F1-300E625FD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2774BE-6DB5-4E74-AE18-2B26FB0B5A8F}"/>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387951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4ACF-5285-4A68-A35B-30754F2B0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F7F0FA-BA83-40AD-B251-EBD285FC4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5FA0CE-5FCC-4129-80DE-A36321E2B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3E3A2B-0D97-4BD8-A5B5-0764CFE148CC}"/>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6" name="Footer Placeholder 5">
            <a:extLst>
              <a:ext uri="{FF2B5EF4-FFF2-40B4-BE49-F238E27FC236}">
                <a16:creationId xmlns:a16="http://schemas.microsoft.com/office/drawing/2014/main" id="{49A392CE-029D-4A66-9B11-7209A64E0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DEB52-111E-4A06-BCFF-7AF2950AF73B}"/>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367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9C45-8970-4234-9BA6-B5E24ADA7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2DC7AA-B514-4CD7-AF99-1E664782F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4EF6EC-D61F-4DF7-AF71-B1132F53A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43A6AA-00AA-4A43-921E-ACCED4BA3DA9}"/>
              </a:ext>
            </a:extLst>
          </p:cNvPr>
          <p:cNvSpPr>
            <a:spLocks noGrp="1"/>
          </p:cNvSpPr>
          <p:nvPr>
            <p:ph type="dt" sz="half" idx="10"/>
          </p:nvPr>
        </p:nvSpPr>
        <p:spPr/>
        <p:txBody>
          <a:bodyPr/>
          <a:lstStyle/>
          <a:p>
            <a:fld id="{43A98D11-E27B-41D8-AF11-FBFBD2AF3490}" type="datetimeFigureOut">
              <a:rPr lang="en-US" smtClean="0"/>
              <a:t>8/4/2017</a:t>
            </a:fld>
            <a:endParaRPr lang="en-US"/>
          </a:p>
        </p:txBody>
      </p:sp>
      <p:sp>
        <p:nvSpPr>
          <p:cNvPr id="6" name="Footer Placeholder 5">
            <a:extLst>
              <a:ext uri="{FF2B5EF4-FFF2-40B4-BE49-F238E27FC236}">
                <a16:creationId xmlns:a16="http://schemas.microsoft.com/office/drawing/2014/main" id="{74A23B46-96D6-4002-8300-C1360AE43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29E0B-331E-4A96-A9EC-58E56915C636}"/>
              </a:ext>
            </a:extLst>
          </p:cNvPr>
          <p:cNvSpPr>
            <a:spLocks noGrp="1"/>
          </p:cNvSpPr>
          <p:nvPr>
            <p:ph type="sldNum" sz="quarter" idx="12"/>
          </p:nvPr>
        </p:nvSpPr>
        <p:spPr/>
        <p:txBody>
          <a:bodyPr/>
          <a:lstStyle/>
          <a:p>
            <a:fld id="{87FE1C9A-F7A6-49FA-A490-361F1217A7BF}" type="slidenum">
              <a:rPr lang="en-US" smtClean="0"/>
              <a:t>‹#›</a:t>
            </a:fld>
            <a:endParaRPr lang="en-US"/>
          </a:p>
        </p:txBody>
      </p:sp>
    </p:spTree>
    <p:extLst>
      <p:ext uri="{BB962C8B-B14F-4D97-AF65-F5344CB8AC3E}">
        <p14:creationId xmlns:p14="http://schemas.microsoft.com/office/powerpoint/2010/main" val="20738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19AD3C-FAF2-4CA6-BA1A-5AB0DB29E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5270B-B01D-41DF-BE4E-18FAFF90E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45CE1-8B32-46B6-ADC6-A16A5E6823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8D11-E27B-41D8-AF11-FBFBD2AF3490}" type="datetimeFigureOut">
              <a:rPr lang="en-US" smtClean="0"/>
              <a:t>8/4/2017</a:t>
            </a:fld>
            <a:endParaRPr lang="en-US"/>
          </a:p>
        </p:txBody>
      </p:sp>
      <p:sp>
        <p:nvSpPr>
          <p:cNvPr id="5" name="Footer Placeholder 4">
            <a:extLst>
              <a:ext uri="{FF2B5EF4-FFF2-40B4-BE49-F238E27FC236}">
                <a16:creationId xmlns:a16="http://schemas.microsoft.com/office/drawing/2014/main" id="{397B7ADF-E985-471D-933F-9A735D448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8500F8-5D67-446E-ACF7-B755C3F81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E1C9A-F7A6-49FA-A490-361F1217A7BF}" type="slidenum">
              <a:rPr lang="en-US" smtClean="0"/>
              <a:t>‹#›</a:t>
            </a:fld>
            <a:endParaRPr lang="en-US"/>
          </a:p>
        </p:txBody>
      </p:sp>
    </p:spTree>
    <p:extLst>
      <p:ext uri="{BB962C8B-B14F-4D97-AF65-F5344CB8AC3E}">
        <p14:creationId xmlns:p14="http://schemas.microsoft.com/office/powerpoint/2010/main" val="3351800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E345-6164-4694-9939-1E6DD6CCF43B}"/>
              </a:ext>
            </a:extLst>
          </p:cNvPr>
          <p:cNvSpPr>
            <a:spLocks noGrp="1"/>
          </p:cNvSpPr>
          <p:nvPr>
            <p:ph type="ctrTitle"/>
          </p:nvPr>
        </p:nvSpPr>
        <p:spPr/>
        <p:txBody>
          <a:bodyPr/>
          <a:lstStyle/>
          <a:p>
            <a:r>
              <a:rPr lang="en-US" dirty="0"/>
              <a:t>Chain Flow Presentation Introduction</a:t>
            </a:r>
          </a:p>
        </p:txBody>
      </p:sp>
      <p:sp>
        <p:nvSpPr>
          <p:cNvPr id="3" name="Subtitle 2">
            <a:extLst>
              <a:ext uri="{FF2B5EF4-FFF2-40B4-BE49-F238E27FC236}">
                <a16:creationId xmlns:a16="http://schemas.microsoft.com/office/drawing/2014/main" id="{D8B323E0-229E-407D-B23A-D5F2F63D7DC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3197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BF22-1721-4A25-A19A-371CCD7BA7FC}"/>
              </a:ext>
            </a:extLst>
          </p:cNvPr>
          <p:cNvSpPr>
            <a:spLocks noGrp="1"/>
          </p:cNvSpPr>
          <p:nvPr>
            <p:ph type="title"/>
          </p:nvPr>
        </p:nvSpPr>
        <p:spPr/>
        <p:txBody>
          <a:bodyPr/>
          <a:lstStyle/>
          <a:p>
            <a:r>
              <a:rPr lang="en-US" dirty="0" err="1"/>
              <a:t>Peliminary</a:t>
            </a:r>
            <a:r>
              <a:rPr lang="en-US" dirty="0"/>
              <a:t> Items</a:t>
            </a:r>
          </a:p>
        </p:txBody>
      </p:sp>
      <p:sp>
        <p:nvSpPr>
          <p:cNvPr id="3" name="Content Placeholder 2">
            <a:extLst>
              <a:ext uri="{FF2B5EF4-FFF2-40B4-BE49-F238E27FC236}">
                <a16:creationId xmlns:a16="http://schemas.microsoft.com/office/drawing/2014/main" id="{DD9E6384-6408-4031-8A58-B2F31F5D8EE3}"/>
              </a:ext>
            </a:extLst>
          </p:cNvPr>
          <p:cNvSpPr>
            <a:spLocks noGrp="1"/>
          </p:cNvSpPr>
          <p:nvPr>
            <p:ph idx="1"/>
          </p:nvPr>
        </p:nvSpPr>
        <p:spPr/>
        <p:txBody>
          <a:bodyPr/>
          <a:lstStyle/>
          <a:p>
            <a:r>
              <a:rPr lang="en-US" dirty="0"/>
              <a:t>The documents presented in this presentation are stored at the following location.</a:t>
            </a:r>
          </a:p>
          <a:p>
            <a:pPr marL="0" indent="0">
              <a:buNone/>
            </a:pPr>
            <a:r>
              <a:rPr lang="en-US" dirty="0"/>
              <a:t>https://github.com/glenn-edgar/chain_flow/upload/master</a:t>
            </a:r>
            <a:r>
              <a:rPr lang="en-US"/>
              <a:t>/Documentation/presentation_08_05_2017</a:t>
            </a:r>
            <a:endParaRPr lang="en-US" dirty="0"/>
          </a:p>
        </p:txBody>
      </p:sp>
    </p:spTree>
    <p:extLst>
      <p:ext uri="{BB962C8B-B14F-4D97-AF65-F5344CB8AC3E}">
        <p14:creationId xmlns:p14="http://schemas.microsoft.com/office/powerpoint/2010/main" val="425024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04C05-1EA5-46A7-A996-4CC7288D81DD}"/>
              </a:ext>
            </a:extLst>
          </p:cNvPr>
          <p:cNvSpPr>
            <a:spLocks noGrp="1"/>
          </p:cNvSpPr>
          <p:nvPr>
            <p:ph type="title"/>
          </p:nvPr>
        </p:nvSpPr>
        <p:spPr/>
        <p:txBody>
          <a:bodyPr/>
          <a:lstStyle/>
          <a:p>
            <a:r>
              <a:rPr lang="en-US" dirty="0"/>
              <a:t>Organization of the Presentation</a:t>
            </a:r>
          </a:p>
        </p:txBody>
      </p:sp>
      <p:sp>
        <p:nvSpPr>
          <p:cNvPr id="3" name="Content Placeholder 2">
            <a:extLst>
              <a:ext uri="{FF2B5EF4-FFF2-40B4-BE49-F238E27FC236}">
                <a16:creationId xmlns:a16="http://schemas.microsoft.com/office/drawing/2014/main" id="{F6AFEA32-9221-4E0A-9D61-09BF7E764955}"/>
              </a:ext>
            </a:extLst>
          </p:cNvPr>
          <p:cNvSpPr>
            <a:spLocks noGrp="1"/>
          </p:cNvSpPr>
          <p:nvPr>
            <p:ph idx="1"/>
          </p:nvPr>
        </p:nvSpPr>
        <p:spPr/>
        <p:txBody>
          <a:bodyPr/>
          <a:lstStyle/>
          <a:p>
            <a:r>
              <a:rPr lang="en-US" dirty="0"/>
              <a:t>First, a brief overview of a paper by NASA on VML</a:t>
            </a:r>
          </a:p>
          <a:p>
            <a:r>
              <a:rPr lang="en-US" dirty="0"/>
              <a:t>Second, a description of chain flow programming</a:t>
            </a:r>
          </a:p>
          <a:p>
            <a:r>
              <a:rPr lang="en-US" dirty="0"/>
              <a:t>Third, a presentation of working chain flow programming from my farm control system</a:t>
            </a:r>
          </a:p>
        </p:txBody>
      </p:sp>
    </p:spTree>
    <p:extLst>
      <p:ext uri="{BB962C8B-B14F-4D97-AF65-F5344CB8AC3E}">
        <p14:creationId xmlns:p14="http://schemas.microsoft.com/office/powerpoint/2010/main" val="188404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B2F5-F48A-4377-AE89-DEB2D7EBA6B3}"/>
              </a:ext>
            </a:extLst>
          </p:cNvPr>
          <p:cNvSpPr>
            <a:spLocks noGrp="1"/>
          </p:cNvSpPr>
          <p:nvPr>
            <p:ph type="title"/>
          </p:nvPr>
        </p:nvSpPr>
        <p:spPr/>
        <p:txBody>
          <a:bodyPr/>
          <a:lstStyle/>
          <a:p>
            <a:r>
              <a:rPr lang="en-US" dirty="0"/>
              <a:t>Brief Overview of the Nasa VML paper</a:t>
            </a:r>
          </a:p>
        </p:txBody>
      </p:sp>
      <p:sp>
        <p:nvSpPr>
          <p:cNvPr id="3" name="Content Placeholder 2">
            <a:extLst>
              <a:ext uri="{FF2B5EF4-FFF2-40B4-BE49-F238E27FC236}">
                <a16:creationId xmlns:a16="http://schemas.microsoft.com/office/drawing/2014/main" id="{200780ED-DA25-48AB-9EDA-F4C3EF90A867}"/>
              </a:ext>
            </a:extLst>
          </p:cNvPr>
          <p:cNvSpPr>
            <a:spLocks noGrp="1"/>
          </p:cNvSpPr>
          <p:nvPr>
            <p:ph idx="1"/>
          </p:nvPr>
        </p:nvSpPr>
        <p:spPr/>
        <p:txBody>
          <a:bodyPr/>
          <a:lstStyle/>
          <a:p>
            <a:r>
              <a:rPr lang="en-US" dirty="0"/>
              <a:t>VML was a script based language to control spacecraft.  The VML system was developed by Nasa JPL in the late 1990’s.  Was used in virtually all of Nasa probes except for the landers.  Was not popular in JPL as the “Java Mafia” did not like it but was used by most of the other labs.</a:t>
            </a:r>
          </a:p>
          <a:p>
            <a:r>
              <a:rPr lang="en-US" dirty="0"/>
              <a:t>Used in the following probes.</a:t>
            </a:r>
          </a:p>
          <a:p>
            <a:pPr lvl="1"/>
            <a:r>
              <a:rPr lang="en-US" dirty="0"/>
              <a:t>Phoenix Mars Lander Family</a:t>
            </a:r>
          </a:p>
          <a:p>
            <a:pPr lvl="1"/>
            <a:r>
              <a:rPr lang="en-US" dirty="0"/>
              <a:t>Mars Orbiters</a:t>
            </a:r>
          </a:p>
          <a:p>
            <a:pPr lvl="1"/>
            <a:r>
              <a:rPr lang="en-US" dirty="0"/>
              <a:t>Spitzer X-ray Telescope</a:t>
            </a:r>
          </a:p>
          <a:p>
            <a:pPr lvl="1"/>
            <a:r>
              <a:rPr lang="en-US" dirty="0"/>
              <a:t>Several Earth Resource Satellites</a:t>
            </a:r>
          </a:p>
        </p:txBody>
      </p:sp>
    </p:spTree>
    <p:extLst>
      <p:ext uri="{BB962C8B-B14F-4D97-AF65-F5344CB8AC3E}">
        <p14:creationId xmlns:p14="http://schemas.microsoft.com/office/powerpoint/2010/main" val="51517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C6025-5343-42B3-B871-72876F22C4D3}"/>
              </a:ext>
            </a:extLst>
          </p:cNvPr>
          <p:cNvSpPr>
            <a:spLocks noGrp="1"/>
          </p:cNvSpPr>
          <p:nvPr>
            <p:ph type="title"/>
          </p:nvPr>
        </p:nvSpPr>
        <p:spPr/>
        <p:txBody>
          <a:bodyPr/>
          <a:lstStyle/>
          <a:p>
            <a:r>
              <a:rPr lang="en-US" dirty="0"/>
              <a:t>VML Changed The Way of Thinking</a:t>
            </a:r>
          </a:p>
        </p:txBody>
      </p:sp>
      <p:sp>
        <p:nvSpPr>
          <p:cNvPr id="3" name="Content Placeholder 2">
            <a:extLst>
              <a:ext uri="{FF2B5EF4-FFF2-40B4-BE49-F238E27FC236}">
                <a16:creationId xmlns:a16="http://schemas.microsoft.com/office/drawing/2014/main" id="{CD1F1F21-A7DD-4550-A484-89151BA181D4}"/>
              </a:ext>
            </a:extLst>
          </p:cNvPr>
          <p:cNvSpPr>
            <a:spLocks noGrp="1"/>
          </p:cNvSpPr>
          <p:nvPr>
            <p:ph idx="1"/>
          </p:nvPr>
        </p:nvSpPr>
        <p:spPr/>
        <p:txBody>
          <a:bodyPr/>
          <a:lstStyle/>
          <a:p>
            <a:r>
              <a:rPr lang="en-US" dirty="0"/>
              <a:t>Landing a probe on the surface of Mars was manipulating scripts ( reference from an interview )</a:t>
            </a:r>
          </a:p>
          <a:p>
            <a:r>
              <a:rPr lang="en-US" dirty="0"/>
              <a:t>Mission Specialist could write and test a large parts of the software.</a:t>
            </a:r>
          </a:p>
          <a:p>
            <a:r>
              <a:rPr lang="en-US" dirty="0"/>
              <a:t>Much in the same way as scripting engines are uses in Game Software to isolate artists and script writers from programmers.</a:t>
            </a:r>
          </a:p>
        </p:txBody>
      </p:sp>
    </p:spTree>
    <p:extLst>
      <p:ext uri="{BB962C8B-B14F-4D97-AF65-F5344CB8AC3E}">
        <p14:creationId xmlns:p14="http://schemas.microsoft.com/office/powerpoint/2010/main" val="370088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1915-7D64-40E6-B384-3FAEA775047C}"/>
              </a:ext>
            </a:extLst>
          </p:cNvPr>
          <p:cNvSpPr>
            <a:spLocks noGrp="1"/>
          </p:cNvSpPr>
          <p:nvPr>
            <p:ph type="title"/>
          </p:nvPr>
        </p:nvSpPr>
        <p:spPr/>
        <p:txBody>
          <a:bodyPr/>
          <a:lstStyle/>
          <a:p>
            <a:r>
              <a:rPr lang="en-US" dirty="0"/>
              <a:t>The First Chain Flow Implementation was Launched the same way.</a:t>
            </a:r>
          </a:p>
        </p:txBody>
      </p:sp>
      <p:sp>
        <p:nvSpPr>
          <p:cNvPr id="3" name="Content Placeholder 2">
            <a:extLst>
              <a:ext uri="{FF2B5EF4-FFF2-40B4-BE49-F238E27FC236}">
                <a16:creationId xmlns:a16="http://schemas.microsoft.com/office/drawing/2014/main" id="{BDBC425A-76C4-49AC-BF21-0EA7BF68FD47}"/>
              </a:ext>
            </a:extLst>
          </p:cNvPr>
          <p:cNvSpPr>
            <a:spLocks noGrp="1"/>
          </p:cNvSpPr>
          <p:nvPr>
            <p:ph idx="1"/>
          </p:nvPr>
        </p:nvSpPr>
        <p:spPr/>
        <p:txBody>
          <a:bodyPr/>
          <a:lstStyle/>
          <a:p>
            <a:r>
              <a:rPr lang="en-US" dirty="0"/>
              <a:t>A hardware engineer was developing an Arm M3 based system to control video on a Gas Station Pump.  The Hardware Engineer had now programming resources and little money.</a:t>
            </a:r>
          </a:p>
          <a:p>
            <a:r>
              <a:rPr lang="en-US" dirty="0"/>
              <a:t>The initial Chain Flow system allowed the hardware engineer to fill in the pieces of a chain flow system that was set up by me.</a:t>
            </a:r>
          </a:p>
          <a:p>
            <a:r>
              <a:rPr lang="en-US" dirty="0"/>
              <a:t>The chain flow system did production operation as well as </a:t>
            </a:r>
            <a:r>
              <a:rPr lang="en-US"/>
              <a:t>factory test.</a:t>
            </a:r>
          </a:p>
        </p:txBody>
      </p:sp>
    </p:spTree>
    <p:extLst>
      <p:ext uri="{BB962C8B-B14F-4D97-AF65-F5344CB8AC3E}">
        <p14:creationId xmlns:p14="http://schemas.microsoft.com/office/powerpoint/2010/main" val="3504361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303</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Chain Flow Presentation Introduction</vt:lpstr>
      <vt:lpstr>Peliminary Items</vt:lpstr>
      <vt:lpstr>Organization of the Presentation</vt:lpstr>
      <vt:lpstr>Brief Overview of the Nasa VML paper</vt:lpstr>
      <vt:lpstr>VML Changed The Way of Thinking</vt:lpstr>
      <vt:lpstr>The First Chain Flow Implementation was Launched the same 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 Flow Presentation Introduction</dc:title>
  <dc:creator>Glenn Edgar</dc:creator>
  <cp:lastModifiedBy>Glenn Edgar</cp:lastModifiedBy>
  <cp:revision>4</cp:revision>
  <dcterms:created xsi:type="dcterms:W3CDTF">2017-08-04T18:23:44Z</dcterms:created>
  <dcterms:modified xsi:type="dcterms:W3CDTF">2017-08-04T18:49:31Z</dcterms:modified>
</cp:coreProperties>
</file>